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312" r:id="rId6"/>
    <p:sldId id="311" r:id="rId7"/>
    <p:sldId id="313" r:id="rId8"/>
    <p:sldId id="314" r:id="rId9"/>
    <p:sldId id="315" r:id="rId10"/>
    <p:sldId id="316" r:id="rId11"/>
    <p:sldId id="317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0DAC3D-786C-409A-B98A-EFC3C3BE0BE5}">
  <a:tblStyle styleId="{CF0DAC3D-786C-409A-B98A-EFC3C3BE0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91690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1" name="Google Shape;20721;g10a477db0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2" name="Google Shape;20722;g10a477db0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20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83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79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9" name="Google Shape;20839;g1082ae3416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0" name="Google Shape;20840;g1082ae3416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81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9" name="Google Shape;20739;g10a477db0c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0" name="Google Shape;20740;g10a477db0c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4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2" name="Google Shape;20752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3" name="Google Shape;20753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58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9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48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36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0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64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" name="Google Shape;20746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7" name="Google Shape;20747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4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1717324">
            <a:off x="-2783437" y="-920824"/>
            <a:ext cx="6993087" cy="4532995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rgbClr val="B5887C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34625" y="1182550"/>
            <a:ext cx="5084561" cy="3638604"/>
          </a:xfrm>
          <a:custGeom>
            <a:avLst/>
            <a:gdLst/>
            <a:ahLst/>
            <a:cxnLst/>
            <a:rect l="l" t="t" r="r" b="b"/>
            <a:pathLst>
              <a:path w="73225" h="47593" extrusionOk="0">
                <a:moveTo>
                  <a:pt x="0" y="0"/>
                </a:moveTo>
                <a:lnTo>
                  <a:pt x="0" y="46541"/>
                </a:lnTo>
                <a:cubicBezTo>
                  <a:pt x="69" y="46495"/>
                  <a:pt x="160" y="46472"/>
                  <a:pt x="229" y="46472"/>
                </a:cubicBezTo>
                <a:cubicBezTo>
                  <a:pt x="246" y="46471"/>
                  <a:pt x="263" y="46470"/>
                  <a:pt x="279" y="46470"/>
                </a:cubicBezTo>
                <a:cubicBezTo>
                  <a:pt x="862" y="46470"/>
                  <a:pt x="972" y="47592"/>
                  <a:pt x="1542" y="47592"/>
                </a:cubicBezTo>
                <a:cubicBezTo>
                  <a:pt x="1553" y="47592"/>
                  <a:pt x="1564" y="47592"/>
                  <a:pt x="1575" y="47591"/>
                </a:cubicBezTo>
                <a:cubicBezTo>
                  <a:pt x="2215" y="47545"/>
                  <a:pt x="2192" y="47248"/>
                  <a:pt x="2808" y="47203"/>
                </a:cubicBezTo>
                <a:cubicBezTo>
                  <a:pt x="3447" y="47134"/>
                  <a:pt x="3401" y="46564"/>
                  <a:pt x="4018" y="46518"/>
                </a:cubicBezTo>
                <a:cubicBezTo>
                  <a:pt x="4657" y="46472"/>
                  <a:pt x="4634" y="46267"/>
                  <a:pt x="5250" y="46221"/>
                </a:cubicBezTo>
                <a:cubicBezTo>
                  <a:pt x="5270" y="46220"/>
                  <a:pt x="5289" y="46219"/>
                  <a:pt x="5307" y="46219"/>
                </a:cubicBezTo>
                <a:cubicBezTo>
                  <a:pt x="5866" y="46219"/>
                  <a:pt x="5948" y="46842"/>
                  <a:pt x="6492" y="46842"/>
                </a:cubicBezTo>
                <a:cubicBezTo>
                  <a:pt x="6518" y="46842"/>
                  <a:pt x="6546" y="46841"/>
                  <a:pt x="6574" y="46838"/>
                </a:cubicBezTo>
                <a:cubicBezTo>
                  <a:pt x="7190" y="46792"/>
                  <a:pt x="7168" y="46495"/>
                  <a:pt x="7807" y="46427"/>
                </a:cubicBezTo>
                <a:cubicBezTo>
                  <a:pt x="8423" y="46381"/>
                  <a:pt x="8400" y="46221"/>
                  <a:pt x="9039" y="46176"/>
                </a:cubicBezTo>
                <a:cubicBezTo>
                  <a:pt x="9656" y="46130"/>
                  <a:pt x="9656" y="46039"/>
                  <a:pt x="10272" y="45993"/>
                </a:cubicBezTo>
                <a:cubicBezTo>
                  <a:pt x="10295" y="45991"/>
                  <a:pt x="10317" y="45989"/>
                  <a:pt x="10339" y="45989"/>
                </a:cubicBezTo>
                <a:cubicBezTo>
                  <a:pt x="10902" y="45989"/>
                  <a:pt x="10997" y="46794"/>
                  <a:pt x="11552" y="46794"/>
                </a:cubicBezTo>
                <a:cubicBezTo>
                  <a:pt x="11566" y="46794"/>
                  <a:pt x="11581" y="46793"/>
                  <a:pt x="11596" y="46792"/>
                </a:cubicBezTo>
                <a:cubicBezTo>
                  <a:pt x="12235" y="46746"/>
                  <a:pt x="12121" y="45377"/>
                  <a:pt x="12760" y="45331"/>
                </a:cubicBezTo>
                <a:cubicBezTo>
                  <a:pt x="12770" y="45330"/>
                  <a:pt x="12781" y="45330"/>
                  <a:pt x="12791" y="45330"/>
                </a:cubicBezTo>
                <a:cubicBezTo>
                  <a:pt x="13370" y="45330"/>
                  <a:pt x="13496" y="46565"/>
                  <a:pt x="14076" y="46565"/>
                </a:cubicBezTo>
                <a:cubicBezTo>
                  <a:pt x="14086" y="46565"/>
                  <a:pt x="14096" y="46564"/>
                  <a:pt x="14107" y="46564"/>
                </a:cubicBezTo>
                <a:cubicBezTo>
                  <a:pt x="14746" y="46518"/>
                  <a:pt x="14632" y="45217"/>
                  <a:pt x="15248" y="45171"/>
                </a:cubicBezTo>
                <a:cubicBezTo>
                  <a:pt x="15270" y="45169"/>
                  <a:pt x="15291" y="45168"/>
                  <a:pt x="15312" y="45168"/>
                </a:cubicBezTo>
                <a:cubicBezTo>
                  <a:pt x="15878" y="45168"/>
                  <a:pt x="15973" y="46017"/>
                  <a:pt x="16551" y="46017"/>
                </a:cubicBezTo>
                <a:cubicBezTo>
                  <a:pt x="16565" y="46017"/>
                  <a:pt x="16580" y="46017"/>
                  <a:pt x="16594" y="46016"/>
                </a:cubicBezTo>
                <a:cubicBezTo>
                  <a:pt x="17211" y="45970"/>
                  <a:pt x="17165" y="45263"/>
                  <a:pt x="17781" y="45217"/>
                </a:cubicBezTo>
                <a:cubicBezTo>
                  <a:pt x="18090" y="45194"/>
                  <a:pt x="18249" y="45194"/>
                  <a:pt x="18409" y="45194"/>
                </a:cubicBezTo>
                <a:cubicBezTo>
                  <a:pt x="18569" y="45194"/>
                  <a:pt x="18729" y="45194"/>
                  <a:pt x="19037" y="45171"/>
                </a:cubicBezTo>
                <a:cubicBezTo>
                  <a:pt x="19653" y="45126"/>
                  <a:pt x="19630" y="44783"/>
                  <a:pt x="20269" y="44738"/>
                </a:cubicBezTo>
                <a:cubicBezTo>
                  <a:pt x="20886" y="44692"/>
                  <a:pt x="20886" y="44646"/>
                  <a:pt x="21502" y="44601"/>
                </a:cubicBezTo>
                <a:cubicBezTo>
                  <a:pt x="21515" y="44600"/>
                  <a:pt x="21528" y="44599"/>
                  <a:pt x="21541" y="44599"/>
                </a:cubicBezTo>
                <a:cubicBezTo>
                  <a:pt x="22126" y="44599"/>
                  <a:pt x="22238" y="45563"/>
                  <a:pt x="22793" y="45563"/>
                </a:cubicBezTo>
                <a:cubicBezTo>
                  <a:pt x="22811" y="45563"/>
                  <a:pt x="22830" y="45562"/>
                  <a:pt x="22849" y="45559"/>
                </a:cubicBezTo>
                <a:cubicBezTo>
                  <a:pt x="23465" y="45514"/>
                  <a:pt x="23442" y="45171"/>
                  <a:pt x="24081" y="45103"/>
                </a:cubicBezTo>
                <a:cubicBezTo>
                  <a:pt x="24697" y="45057"/>
                  <a:pt x="24652" y="44555"/>
                  <a:pt x="25291" y="44509"/>
                </a:cubicBezTo>
                <a:cubicBezTo>
                  <a:pt x="25322" y="44506"/>
                  <a:pt x="25352" y="44504"/>
                  <a:pt x="25381" y="44504"/>
                </a:cubicBezTo>
                <a:cubicBezTo>
                  <a:pt x="25894" y="44504"/>
                  <a:pt x="25980" y="45037"/>
                  <a:pt x="26528" y="45037"/>
                </a:cubicBezTo>
                <a:cubicBezTo>
                  <a:pt x="26549" y="45037"/>
                  <a:pt x="26570" y="45036"/>
                  <a:pt x="26592" y="45034"/>
                </a:cubicBezTo>
                <a:cubicBezTo>
                  <a:pt x="27208" y="44989"/>
                  <a:pt x="27185" y="44555"/>
                  <a:pt x="27802" y="44509"/>
                </a:cubicBezTo>
                <a:cubicBezTo>
                  <a:pt x="28418" y="44464"/>
                  <a:pt x="28418" y="44281"/>
                  <a:pt x="29034" y="44236"/>
                </a:cubicBezTo>
                <a:cubicBezTo>
                  <a:pt x="29047" y="44235"/>
                  <a:pt x="29059" y="44234"/>
                  <a:pt x="29071" y="44234"/>
                </a:cubicBezTo>
                <a:cubicBezTo>
                  <a:pt x="29659" y="44234"/>
                  <a:pt x="29770" y="45266"/>
                  <a:pt x="30328" y="45266"/>
                </a:cubicBezTo>
                <a:cubicBezTo>
                  <a:pt x="30345" y="45266"/>
                  <a:pt x="30363" y="45265"/>
                  <a:pt x="30381" y="45263"/>
                </a:cubicBezTo>
                <a:cubicBezTo>
                  <a:pt x="31020" y="45217"/>
                  <a:pt x="30997" y="45217"/>
                  <a:pt x="31636" y="45149"/>
                </a:cubicBezTo>
                <a:cubicBezTo>
                  <a:pt x="32253" y="45103"/>
                  <a:pt x="32184" y="44167"/>
                  <a:pt x="32800" y="44121"/>
                </a:cubicBezTo>
                <a:cubicBezTo>
                  <a:pt x="32824" y="44120"/>
                  <a:pt x="32847" y="44119"/>
                  <a:pt x="32869" y="44119"/>
                </a:cubicBezTo>
                <a:cubicBezTo>
                  <a:pt x="33422" y="44119"/>
                  <a:pt x="33502" y="44626"/>
                  <a:pt x="34035" y="44626"/>
                </a:cubicBezTo>
                <a:cubicBezTo>
                  <a:pt x="34057" y="44626"/>
                  <a:pt x="34079" y="44625"/>
                  <a:pt x="34101" y="44624"/>
                </a:cubicBezTo>
                <a:cubicBezTo>
                  <a:pt x="34741" y="44578"/>
                  <a:pt x="34718" y="44258"/>
                  <a:pt x="35334" y="44213"/>
                </a:cubicBezTo>
                <a:cubicBezTo>
                  <a:pt x="35973" y="44167"/>
                  <a:pt x="35928" y="43619"/>
                  <a:pt x="36544" y="43551"/>
                </a:cubicBezTo>
                <a:cubicBezTo>
                  <a:pt x="36556" y="43550"/>
                  <a:pt x="36567" y="43549"/>
                  <a:pt x="36579" y="43549"/>
                </a:cubicBezTo>
                <a:cubicBezTo>
                  <a:pt x="37153" y="43549"/>
                  <a:pt x="37281" y="44625"/>
                  <a:pt x="37855" y="44625"/>
                </a:cubicBezTo>
                <a:cubicBezTo>
                  <a:pt x="37867" y="44625"/>
                  <a:pt x="37879" y="44624"/>
                  <a:pt x="37890" y="44624"/>
                </a:cubicBezTo>
                <a:cubicBezTo>
                  <a:pt x="38507" y="44578"/>
                  <a:pt x="38461" y="43893"/>
                  <a:pt x="39077" y="43847"/>
                </a:cubicBezTo>
                <a:cubicBezTo>
                  <a:pt x="39717" y="43802"/>
                  <a:pt x="39671" y="43345"/>
                  <a:pt x="40310" y="43300"/>
                </a:cubicBezTo>
                <a:cubicBezTo>
                  <a:pt x="40926" y="43254"/>
                  <a:pt x="40926" y="43277"/>
                  <a:pt x="41565" y="43231"/>
                </a:cubicBezTo>
                <a:cubicBezTo>
                  <a:pt x="41613" y="43228"/>
                  <a:pt x="41657" y="43226"/>
                  <a:pt x="41698" y="43226"/>
                </a:cubicBezTo>
                <a:cubicBezTo>
                  <a:pt x="42148" y="43226"/>
                  <a:pt x="42239" y="43419"/>
                  <a:pt x="42688" y="43419"/>
                </a:cubicBezTo>
                <a:cubicBezTo>
                  <a:pt x="42729" y="43419"/>
                  <a:pt x="42773" y="43417"/>
                  <a:pt x="42821" y="43414"/>
                </a:cubicBezTo>
                <a:cubicBezTo>
                  <a:pt x="43460" y="43368"/>
                  <a:pt x="43437" y="43254"/>
                  <a:pt x="44076" y="43208"/>
                </a:cubicBezTo>
                <a:cubicBezTo>
                  <a:pt x="44092" y="43207"/>
                  <a:pt x="44107" y="43207"/>
                  <a:pt x="44121" y="43207"/>
                </a:cubicBezTo>
                <a:cubicBezTo>
                  <a:pt x="44681" y="43207"/>
                  <a:pt x="44772" y="44009"/>
                  <a:pt x="45353" y="44009"/>
                </a:cubicBezTo>
                <a:cubicBezTo>
                  <a:pt x="45368" y="44009"/>
                  <a:pt x="45384" y="44008"/>
                  <a:pt x="45400" y="44007"/>
                </a:cubicBezTo>
                <a:cubicBezTo>
                  <a:pt x="45470" y="44002"/>
                  <a:pt x="45532" y="44000"/>
                  <a:pt x="45589" y="44000"/>
                </a:cubicBezTo>
                <a:cubicBezTo>
                  <a:pt x="45949" y="44000"/>
                  <a:pt x="46068" y="44091"/>
                  <a:pt x="46399" y="44091"/>
                </a:cubicBezTo>
                <a:cubicBezTo>
                  <a:pt x="46472" y="44091"/>
                  <a:pt x="46556" y="44087"/>
                  <a:pt x="46655" y="44076"/>
                </a:cubicBezTo>
                <a:cubicBezTo>
                  <a:pt x="47295" y="44030"/>
                  <a:pt x="47272" y="43802"/>
                  <a:pt x="47888" y="43756"/>
                </a:cubicBezTo>
                <a:cubicBezTo>
                  <a:pt x="48527" y="43711"/>
                  <a:pt x="48481" y="43254"/>
                  <a:pt x="49098" y="43186"/>
                </a:cubicBezTo>
                <a:cubicBezTo>
                  <a:pt x="49737" y="43140"/>
                  <a:pt x="49668" y="42410"/>
                  <a:pt x="50307" y="42364"/>
                </a:cubicBezTo>
                <a:cubicBezTo>
                  <a:pt x="50329" y="42362"/>
                  <a:pt x="50349" y="42362"/>
                  <a:pt x="50369" y="42362"/>
                </a:cubicBezTo>
                <a:cubicBezTo>
                  <a:pt x="50908" y="42362"/>
                  <a:pt x="50986" y="42914"/>
                  <a:pt x="51544" y="42914"/>
                </a:cubicBezTo>
                <a:cubicBezTo>
                  <a:pt x="51565" y="42914"/>
                  <a:pt x="51586" y="42913"/>
                  <a:pt x="51608" y="42912"/>
                </a:cubicBezTo>
                <a:cubicBezTo>
                  <a:pt x="52225" y="42866"/>
                  <a:pt x="52225" y="42752"/>
                  <a:pt x="52841" y="42706"/>
                </a:cubicBezTo>
                <a:cubicBezTo>
                  <a:pt x="53457" y="42638"/>
                  <a:pt x="53435" y="42136"/>
                  <a:pt x="54051" y="42090"/>
                </a:cubicBezTo>
                <a:cubicBezTo>
                  <a:pt x="54089" y="42087"/>
                  <a:pt x="54126" y="42086"/>
                  <a:pt x="54160" y="42086"/>
                </a:cubicBezTo>
                <a:cubicBezTo>
                  <a:pt x="54641" y="42086"/>
                  <a:pt x="54739" y="42345"/>
                  <a:pt x="55219" y="42345"/>
                </a:cubicBezTo>
                <a:cubicBezTo>
                  <a:pt x="55254" y="42345"/>
                  <a:pt x="55290" y="42344"/>
                  <a:pt x="55329" y="42341"/>
                </a:cubicBezTo>
                <a:cubicBezTo>
                  <a:pt x="55945" y="42295"/>
                  <a:pt x="55945" y="42021"/>
                  <a:pt x="56562" y="41976"/>
                </a:cubicBezTo>
                <a:cubicBezTo>
                  <a:pt x="56609" y="41972"/>
                  <a:pt x="56653" y="41971"/>
                  <a:pt x="56695" y="41971"/>
                </a:cubicBezTo>
                <a:cubicBezTo>
                  <a:pt x="57144" y="41971"/>
                  <a:pt x="57236" y="42164"/>
                  <a:pt x="57702" y="42164"/>
                </a:cubicBezTo>
                <a:cubicBezTo>
                  <a:pt x="57745" y="42164"/>
                  <a:pt x="57790" y="42162"/>
                  <a:pt x="57840" y="42158"/>
                </a:cubicBezTo>
                <a:cubicBezTo>
                  <a:pt x="57930" y="42152"/>
                  <a:pt x="58008" y="42149"/>
                  <a:pt x="58076" y="42149"/>
                </a:cubicBezTo>
                <a:cubicBezTo>
                  <a:pt x="58407" y="42149"/>
                  <a:pt x="58528" y="42214"/>
                  <a:pt x="58859" y="42214"/>
                </a:cubicBezTo>
                <a:cubicBezTo>
                  <a:pt x="58927" y="42214"/>
                  <a:pt x="59005" y="42211"/>
                  <a:pt x="59095" y="42204"/>
                </a:cubicBezTo>
                <a:cubicBezTo>
                  <a:pt x="59711" y="42158"/>
                  <a:pt x="59689" y="41770"/>
                  <a:pt x="60328" y="41725"/>
                </a:cubicBezTo>
                <a:cubicBezTo>
                  <a:pt x="60339" y="41724"/>
                  <a:pt x="60350" y="41724"/>
                  <a:pt x="60360" y="41724"/>
                </a:cubicBezTo>
                <a:cubicBezTo>
                  <a:pt x="60932" y="41724"/>
                  <a:pt x="61041" y="42869"/>
                  <a:pt x="61625" y="42869"/>
                </a:cubicBezTo>
                <a:cubicBezTo>
                  <a:pt x="61641" y="42869"/>
                  <a:pt x="61657" y="42868"/>
                  <a:pt x="61674" y="42866"/>
                </a:cubicBezTo>
                <a:cubicBezTo>
                  <a:pt x="62291" y="42820"/>
                  <a:pt x="62245" y="42204"/>
                  <a:pt x="62861" y="42158"/>
                </a:cubicBezTo>
                <a:cubicBezTo>
                  <a:pt x="62954" y="42148"/>
                  <a:pt x="63034" y="42144"/>
                  <a:pt x="63103" y="42144"/>
                </a:cubicBezTo>
                <a:cubicBezTo>
                  <a:pt x="63465" y="42144"/>
                  <a:pt x="63570" y="42256"/>
                  <a:pt x="63963" y="42256"/>
                </a:cubicBezTo>
                <a:cubicBezTo>
                  <a:pt x="64016" y="42256"/>
                  <a:pt x="64075" y="42254"/>
                  <a:pt x="64140" y="42250"/>
                </a:cubicBezTo>
                <a:cubicBezTo>
                  <a:pt x="64756" y="42204"/>
                  <a:pt x="64710" y="41656"/>
                  <a:pt x="65327" y="41611"/>
                </a:cubicBezTo>
                <a:cubicBezTo>
                  <a:pt x="65369" y="41608"/>
                  <a:pt x="65409" y="41606"/>
                  <a:pt x="65447" y="41606"/>
                </a:cubicBezTo>
                <a:cubicBezTo>
                  <a:pt x="65934" y="41606"/>
                  <a:pt x="66019" y="41843"/>
                  <a:pt x="66489" y="41843"/>
                </a:cubicBezTo>
                <a:cubicBezTo>
                  <a:pt x="66525" y="41843"/>
                  <a:pt x="66563" y="41842"/>
                  <a:pt x="66605" y="41839"/>
                </a:cubicBezTo>
                <a:cubicBezTo>
                  <a:pt x="66670" y="41834"/>
                  <a:pt x="66728" y="41832"/>
                  <a:pt x="66781" y="41832"/>
                </a:cubicBezTo>
                <a:cubicBezTo>
                  <a:pt x="67175" y="41832"/>
                  <a:pt x="67279" y="41944"/>
                  <a:pt x="67641" y="41944"/>
                </a:cubicBezTo>
                <a:cubicBezTo>
                  <a:pt x="67711" y="41944"/>
                  <a:pt x="67790" y="41940"/>
                  <a:pt x="67883" y="41930"/>
                </a:cubicBezTo>
                <a:cubicBezTo>
                  <a:pt x="68499" y="41885"/>
                  <a:pt x="68476" y="41588"/>
                  <a:pt x="69116" y="41542"/>
                </a:cubicBezTo>
                <a:cubicBezTo>
                  <a:pt x="69732" y="41496"/>
                  <a:pt x="69686" y="40926"/>
                  <a:pt x="70302" y="40880"/>
                </a:cubicBezTo>
                <a:cubicBezTo>
                  <a:pt x="70314" y="40879"/>
                  <a:pt x="70326" y="40879"/>
                  <a:pt x="70337" y="40879"/>
                </a:cubicBezTo>
                <a:cubicBezTo>
                  <a:pt x="70934" y="40879"/>
                  <a:pt x="71040" y="42000"/>
                  <a:pt x="71615" y="42000"/>
                </a:cubicBezTo>
                <a:cubicBezTo>
                  <a:pt x="71626" y="42000"/>
                  <a:pt x="71638" y="41999"/>
                  <a:pt x="71649" y="41999"/>
                </a:cubicBezTo>
                <a:cubicBezTo>
                  <a:pt x="72288" y="41953"/>
                  <a:pt x="72243" y="41405"/>
                  <a:pt x="72859" y="41360"/>
                </a:cubicBezTo>
                <a:cubicBezTo>
                  <a:pt x="72973" y="41360"/>
                  <a:pt x="73110" y="41382"/>
                  <a:pt x="73224" y="41405"/>
                </a:cubicBezTo>
                <a:lnTo>
                  <a:pt x="73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4951" y="1013053"/>
            <a:ext cx="993627" cy="656960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4092579" flipH="1">
            <a:off x="4792393" y="3982063"/>
            <a:ext cx="993609" cy="656948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6094757" y="-813718"/>
            <a:ext cx="2528672" cy="2220981"/>
            <a:chOff x="5106844" y="-813718"/>
            <a:chExt cx="2528672" cy="2220981"/>
          </a:xfrm>
        </p:grpSpPr>
        <p:sp>
          <p:nvSpPr>
            <p:cNvPr id="14" name="Google Shape;14;p2"/>
            <p:cNvSpPr/>
            <p:nvPr/>
          </p:nvSpPr>
          <p:spPr>
            <a:xfrm rot="10800000">
              <a:off x="5106844" y="-813718"/>
              <a:ext cx="2528672" cy="2220981"/>
            </a:xfrm>
            <a:custGeom>
              <a:avLst/>
              <a:gdLst/>
              <a:ahLst/>
              <a:cxnLst/>
              <a:rect l="l" t="t" r="r" b="b"/>
              <a:pathLst>
                <a:path w="65941" h="57921" extrusionOk="0">
                  <a:moveTo>
                    <a:pt x="24938" y="1"/>
                  </a:moveTo>
                  <a:lnTo>
                    <a:pt x="24737" y="527"/>
                  </a:lnTo>
                  <a:cubicBezTo>
                    <a:pt x="24812" y="702"/>
                    <a:pt x="24838" y="903"/>
                    <a:pt x="24762" y="1028"/>
                  </a:cubicBezTo>
                  <a:cubicBezTo>
                    <a:pt x="24687" y="1028"/>
                    <a:pt x="24637" y="1003"/>
                    <a:pt x="24587" y="1003"/>
                  </a:cubicBezTo>
                  <a:cubicBezTo>
                    <a:pt x="24425" y="963"/>
                    <a:pt x="24262" y="915"/>
                    <a:pt x="24108" y="915"/>
                  </a:cubicBezTo>
                  <a:cubicBezTo>
                    <a:pt x="23976" y="915"/>
                    <a:pt x="23850" y="950"/>
                    <a:pt x="23735" y="1053"/>
                  </a:cubicBezTo>
                  <a:cubicBezTo>
                    <a:pt x="23609" y="1154"/>
                    <a:pt x="23509" y="1404"/>
                    <a:pt x="23384" y="1530"/>
                  </a:cubicBezTo>
                  <a:cubicBezTo>
                    <a:pt x="23158" y="1780"/>
                    <a:pt x="22883" y="1981"/>
                    <a:pt x="22607" y="2206"/>
                  </a:cubicBezTo>
                  <a:cubicBezTo>
                    <a:pt x="22432" y="2357"/>
                    <a:pt x="22231" y="2432"/>
                    <a:pt x="22030" y="2557"/>
                  </a:cubicBezTo>
                  <a:cubicBezTo>
                    <a:pt x="21930" y="2607"/>
                    <a:pt x="21855" y="2682"/>
                    <a:pt x="21755" y="2783"/>
                  </a:cubicBezTo>
                  <a:cubicBezTo>
                    <a:pt x="21730" y="2808"/>
                    <a:pt x="21705" y="2833"/>
                    <a:pt x="21680" y="2858"/>
                  </a:cubicBezTo>
                  <a:cubicBezTo>
                    <a:pt x="21454" y="3134"/>
                    <a:pt x="21153" y="3434"/>
                    <a:pt x="21028" y="3735"/>
                  </a:cubicBezTo>
                  <a:cubicBezTo>
                    <a:pt x="20802" y="4186"/>
                    <a:pt x="20502" y="4462"/>
                    <a:pt x="20076" y="4788"/>
                  </a:cubicBezTo>
                  <a:cubicBezTo>
                    <a:pt x="19875" y="4938"/>
                    <a:pt x="19675" y="5088"/>
                    <a:pt x="19449" y="5239"/>
                  </a:cubicBezTo>
                  <a:cubicBezTo>
                    <a:pt x="19399" y="5289"/>
                    <a:pt x="19324" y="5314"/>
                    <a:pt x="19274" y="5364"/>
                  </a:cubicBezTo>
                  <a:cubicBezTo>
                    <a:pt x="19173" y="5414"/>
                    <a:pt x="19098" y="5414"/>
                    <a:pt x="19023" y="5489"/>
                  </a:cubicBezTo>
                  <a:cubicBezTo>
                    <a:pt x="18998" y="5515"/>
                    <a:pt x="18998" y="5540"/>
                    <a:pt x="18973" y="5565"/>
                  </a:cubicBezTo>
                  <a:cubicBezTo>
                    <a:pt x="18923" y="5640"/>
                    <a:pt x="18848" y="5740"/>
                    <a:pt x="18797" y="5865"/>
                  </a:cubicBezTo>
                  <a:cubicBezTo>
                    <a:pt x="18622" y="6317"/>
                    <a:pt x="18547" y="6918"/>
                    <a:pt x="18472" y="7344"/>
                  </a:cubicBezTo>
                  <a:cubicBezTo>
                    <a:pt x="18421" y="7645"/>
                    <a:pt x="18271" y="7895"/>
                    <a:pt x="18196" y="8196"/>
                  </a:cubicBezTo>
                  <a:cubicBezTo>
                    <a:pt x="18146" y="8322"/>
                    <a:pt x="18171" y="8522"/>
                    <a:pt x="18196" y="8723"/>
                  </a:cubicBezTo>
                  <a:cubicBezTo>
                    <a:pt x="18221" y="8898"/>
                    <a:pt x="18246" y="9098"/>
                    <a:pt x="18196" y="9224"/>
                  </a:cubicBezTo>
                  <a:cubicBezTo>
                    <a:pt x="18196" y="9299"/>
                    <a:pt x="18171" y="9349"/>
                    <a:pt x="18121" y="9374"/>
                  </a:cubicBezTo>
                  <a:cubicBezTo>
                    <a:pt x="18071" y="9374"/>
                    <a:pt x="18020" y="9349"/>
                    <a:pt x="17970" y="9349"/>
                  </a:cubicBezTo>
                  <a:cubicBezTo>
                    <a:pt x="17845" y="9324"/>
                    <a:pt x="17695" y="9299"/>
                    <a:pt x="17569" y="9274"/>
                  </a:cubicBezTo>
                  <a:cubicBezTo>
                    <a:pt x="17294" y="9224"/>
                    <a:pt x="17018" y="9199"/>
                    <a:pt x="16742" y="9149"/>
                  </a:cubicBezTo>
                  <a:cubicBezTo>
                    <a:pt x="16692" y="9124"/>
                    <a:pt x="16642" y="9124"/>
                    <a:pt x="16592" y="9124"/>
                  </a:cubicBezTo>
                  <a:cubicBezTo>
                    <a:pt x="16411" y="9083"/>
                    <a:pt x="15633" y="8785"/>
                    <a:pt x="15242" y="8785"/>
                  </a:cubicBezTo>
                  <a:cubicBezTo>
                    <a:pt x="15146" y="8785"/>
                    <a:pt x="15073" y="8803"/>
                    <a:pt x="15038" y="8848"/>
                  </a:cubicBezTo>
                  <a:cubicBezTo>
                    <a:pt x="14963" y="8973"/>
                    <a:pt x="15188" y="9349"/>
                    <a:pt x="15238" y="9474"/>
                  </a:cubicBezTo>
                  <a:cubicBezTo>
                    <a:pt x="15339" y="9825"/>
                    <a:pt x="15389" y="10076"/>
                    <a:pt x="15364" y="10452"/>
                  </a:cubicBezTo>
                  <a:cubicBezTo>
                    <a:pt x="15314" y="10753"/>
                    <a:pt x="15289" y="11254"/>
                    <a:pt x="15038" y="11429"/>
                  </a:cubicBezTo>
                  <a:cubicBezTo>
                    <a:pt x="15038" y="11454"/>
                    <a:pt x="14963" y="11805"/>
                    <a:pt x="14913" y="11805"/>
                  </a:cubicBezTo>
                  <a:cubicBezTo>
                    <a:pt x="14909" y="11806"/>
                    <a:pt x="14905" y="11807"/>
                    <a:pt x="14901" y="11807"/>
                  </a:cubicBezTo>
                  <a:cubicBezTo>
                    <a:pt x="14795" y="11807"/>
                    <a:pt x="14461" y="11544"/>
                    <a:pt x="14324" y="11544"/>
                  </a:cubicBezTo>
                  <a:cubicBezTo>
                    <a:pt x="14309" y="11544"/>
                    <a:pt x="14296" y="11547"/>
                    <a:pt x="14286" y="11555"/>
                  </a:cubicBezTo>
                  <a:cubicBezTo>
                    <a:pt x="14261" y="11555"/>
                    <a:pt x="14236" y="11580"/>
                    <a:pt x="14236" y="11605"/>
                  </a:cubicBezTo>
                  <a:cubicBezTo>
                    <a:pt x="14136" y="11680"/>
                    <a:pt x="14061" y="11780"/>
                    <a:pt x="14010" y="11906"/>
                  </a:cubicBezTo>
                  <a:cubicBezTo>
                    <a:pt x="13860" y="12231"/>
                    <a:pt x="13785" y="12758"/>
                    <a:pt x="13559" y="13058"/>
                  </a:cubicBezTo>
                  <a:cubicBezTo>
                    <a:pt x="13233" y="12958"/>
                    <a:pt x="12958" y="13033"/>
                    <a:pt x="12632" y="12933"/>
                  </a:cubicBezTo>
                  <a:cubicBezTo>
                    <a:pt x="12482" y="13159"/>
                    <a:pt x="12632" y="13961"/>
                    <a:pt x="12406" y="14111"/>
                  </a:cubicBezTo>
                  <a:cubicBezTo>
                    <a:pt x="12331" y="14161"/>
                    <a:pt x="12281" y="14161"/>
                    <a:pt x="12206" y="14161"/>
                  </a:cubicBezTo>
                  <a:cubicBezTo>
                    <a:pt x="12146" y="14161"/>
                    <a:pt x="12102" y="14129"/>
                    <a:pt x="12022" y="14129"/>
                  </a:cubicBezTo>
                  <a:cubicBezTo>
                    <a:pt x="12002" y="14129"/>
                    <a:pt x="11980" y="14131"/>
                    <a:pt x="11955" y="14136"/>
                  </a:cubicBezTo>
                  <a:cubicBezTo>
                    <a:pt x="11880" y="14161"/>
                    <a:pt x="11830" y="14186"/>
                    <a:pt x="11755" y="14211"/>
                  </a:cubicBezTo>
                  <a:cubicBezTo>
                    <a:pt x="11680" y="14236"/>
                    <a:pt x="11629" y="14261"/>
                    <a:pt x="11529" y="14261"/>
                  </a:cubicBezTo>
                  <a:cubicBezTo>
                    <a:pt x="11245" y="14261"/>
                    <a:pt x="11017" y="14050"/>
                    <a:pt x="10844" y="14050"/>
                  </a:cubicBezTo>
                  <a:cubicBezTo>
                    <a:pt x="10758" y="14050"/>
                    <a:pt x="10685" y="14103"/>
                    <a:pt x="10627" y="14261"/>
                  </a:cubicBezTo>
                  <a:cubicBezTo>
                    <a:pt x="10627" y="14312"/>
                    <a:pt x="10602" y="14362"/>
                    <a:pt x="10577" y="14412"/>
                  </a:cubicBezTo>
                  <a:cubicBezTo>
                    <a:pt x="10527" y="14537"/>
                    <a:pt x="10477" y="14662"/>
                    <a:pt x="10426" y="14788"/>
                  </a:cubicBezTo>
                  <a:cubicBezTo>
                    <a:pt x="10251" y="15214"/>
                    <a:pt x="10076" y="15640"/>
                    <a:pt x="9800" y="16041"/>
                  </a:cubicBezTo>
                  <a:cubicBezTo>
                    <a:pt x="9750" y="16116"/>
                    <a:pt x="9649" y="16091"/>
                    <a:pt x="9599" y="16191"/>
                  </a:cubicBezTo>
                  <a:cubicBezTo>
                    <a:pt x="9399" y="16492"/>
                    <a:pt x="9624" y="17169"/>
                    <a:pt x="9499" y="17520"/>
                  </a:cubicBezTo>
                  <a:lnTo>
                    <a:pt x="8998" y="18923"/>
                  </a:lnTo>
                  <a:cubicBezTo>
                    <a:pt x="8820" y="19390"/>
                    <a:pt x="8543" y="20430"/>
                    <a:pt x="7905" y="20430"/>
                  </a:cubicBezTo>
                  <a:cubicBezTo>
                    <a:pt x="7824" y="20430"/>
                    <a:pt x="7737" y="20413"/>
                    <a:pt x="7644" y="20377"/>
                  </a:cubicBezTo>
                  <a:cubicBezTo>
                    <a:pt x="7519" y="20552"/>
                    <a:pt x="7444" y="20753"/>
                    <a:pt x="7394" y="20978"/>
                  </a:cubicBezTo>
                  <a:cubicBezTo>
                    <a:pt x="7344" y="21104"/>
                    <a:pt x="7319" y="21229"/>
                    <a:pt x="7269" y="21379"/>
                  </a:cubicBezTo>
                  <a:cubicBezTo>
                    <a:pt x="7168" y="21830"/>
                    <a:pt x="7018" y="22783"/>
                    <a:pt x="6717" y="23008"/>
                  </a:cubicBezTo>
                  <a:cubicBezTo>
                    <a:pt x="6416" y="23259"/>
                    <a:pt x="5890" y="23334"/>
                    <a:pt x="5564" y="23585"/>
                  </a:cubicBezTo>
                  <a:cubicBezTo>
                    <a:pt x="5263" y="23810"/>
                    <a:pt x="5289" y="24111"/>
                    <a:pt x="5088" y="24412"/>
                  </a:cubicBezTo>
                  <a:cubicBezTo>
                    <a:pt x="5078" y="24408"/>
                    <a:pt x="5071" y="24406"/>
                    <a:pt x="5066" y="24406"/>
                  </a:cubicBezTo>
                  <a:cubicBezTo>
                    <a:pt x="5002" y="24406"/>
                    <a:pt x="5225" y="24662"/>
                    <a:pt x="5063" y="24662"/>
                  </a:cubicBezTo>
                  <a:lnTo>
                    <a:pt x="0" y="38773"/>
                  </a:lnTo>
                  <a:lnTo>
                    <a:pt x="53158" y="57921"/>
                  </a:lnTo>
                  <a:cubicBezTo>
                    <a:pt x="53209" y="57871"/>
                    <a:pt x="53234" y="57821"/>
                    <a:pt x="53284" y="57745"/>
                  </a:cubicBezTo>
                  <a:cubicBezTo>
                    <a:pt x="53284" y="57745"/>
                    <a:pt x="53284" y="57745"/>
                    <a:pt x="53309" y="57720"/>
                  </a:cubicBezTo>
                  <a:cubicBezTo>
                    <a:pt x="53509" y="57319"/>
                    <a:pt x="53409" y="57520"/>
                    <a:pt x="53434" y="57219"/>
                  </a:cubicBezTo>
                  <a:cubicBezTo>
                    <a:pt x="53649" y="57219"/>
                    <a:pt x="53826" y="57322"/>
                    <a:pt x="53994" y="57322"/>
                  </a:cubicBezTo>
                  <a:cubicBezTo>
                    <a:pt x="54101" y="57322"/>
                    <a:pt x="54204" y="57280"/>
                    <a:pt x="54311" y="57144"/>
                  </a:cubicBezTo>
                  <a:cubicBezTo>
                    <a:pt x="54437" y="56993"/>
                    <a:pt x="54437" y="56918"/>
                    <a:pt x="54537" y="56743"/>
                  </a:cubicBezTo>
                  <a:cubicBezTo>
                    <a:pt x="54662" y="56542"/>
                    <a:pt x="54813" y="56392"/>
                    <a:pt x="54913" y="56191"/>
                  </a:cubicBezTo>
                  <a:cubicBezTo>
                    <a:pt x="55038" y="55891"/>
                    <a:pt x="55138" y="55565"/>
                    <a:pt x="55239" y="55264"/>
                  </a:cubicBezTo>
                  <a:cubicBezTo>
                    <a:pt x="55264" y="55214"/>
                    <a:pt x="55289" y="55164"/>
                    <a:pt x="55289" y="55114"/>
                  </a:cubicBezTo>
                  <a:cubicBezTo>
                    <a:pt x="55339" y="55014"/>
                    <a:pt x="55539" y="54587"/>
                    <a:pt x="55565" y="54537"/>
                  </a:cubicBezTo>
                  <a:cubicBezTo>
                    <a:pt x="55601" y="54471"/>
                    <a:pt x="55612" y="54433"/>
                    <a:pt x="55615" y="54415"/>
                  </a:cubicBezTo>
                  <a:lnTo>
                    <a:pt x="55615" y="54415"/>
                  </a:lnTo>
                  <a:cubicBezTo>
                    <a:pt x="55626" y="54434"/>
                    <a:pt x="55668" y="54464"/>
                    <a:pt x="55802" y="54464"/>
                  </a:cubicBezTo>
                  <a:cubicBezTo>
                    <a:pt x="55821" y="54464"/>
                    <a:pt x="55842" y="54464"/>
                    <a:pt x="55865" y="54462"/>
                  </a:cubicBezTo>
                  <a:cubicBezTo>
                    <a:pt x="55790" y="54086"/>
                    <a:pt x="55289" y="54011"/>
                    <a:pt x="55264" y="53560"/>
                  </a:cubicBezTo>
                  <a:cubicBezTo>
                    <a:pt x="55264" y="53435"/>
                    <a:pt x="55364" y="53535"/>
                    <a:pt x="55389" y="53410"/>
                  </a:cubicBezTo>
                  <a:cubicBezTo>
                    <a:pt x="55439" y="53234"/>
                    <a:pt x="55364" y="53109"/>
                    <a:pt x="55414" y="52933"/>
                  </a:cubicBezTo>
                  <a:lnTo>
                    <a:pt x="55414" y="52933"/>
                  </a:lnTo>
                  <a:cubicBezTo>
                    <a:pt x="55489" y="52958"/>
                    <a:pt x="55590" y="52958"/>
                    <a:pt x="55690" y="52983"/>
                  </a:cubicBezTo>
                  <a:cubicBezTo>
                    <a:pt x="55815" y="52783"/>
                    <a:pt x="55966" y="52407"/>
                    <a:pt x="55991" y="52156"/>
                  </a:cubicBezTo>
                  <a:cubicBezTo>
                    <a:pt x="56016" y="51831"/>
                    <a:pt x="55815" y="51630"/>
                    <a:pt x="55665" y="51379"/>
                  </a:cubicBezTo>
                  <a:cubicBezTo>
                    <a:pt x="55640" y="51279"/>
                    <a:pt x="55590" y="51204"/>
                    <a:pt x="55590" y="51104"/>
                  </a:cubicBezTo>
                  <a:cubicBezTo>
                    <a:pt x="55715" y="51054"/>
                    <a:pt x="55665" y="50853"/>
                    <a:pt x="55665" y="50803"/>
                  </a:cubicBezTo>
                  <a:cubicBezTo>
                    <a:pt x="55640" y="50728"/>
                    <a:pt x="55565" y="50427"/>
                    <a:pt x="55565" y="50352"/>
                  </a:cubicBezTo>
                  <a:cubicBezTo>
                    <a:pt x="55615" y="50101"/>
                    <a:pt x="55840" y="50252"/>
                    <a:pt x="55915" y="50026"/>
                  </a:cubicBezTo>
                  <a:cubicBezTo>
                    <a:pt x="55991" y="49750"/>
                    <a:pt x="56016" y="49725"/>
                    <a:pt x="55966" y="49475"/>
                  </a:cubicBezTo>
                  <a:cubicBezTo>
                    <a:pt x="55966" y="49475"/>
                    <a:pt x="55966" y="49450"/>
                    <a:pt x="55966" y="49425"/>
                  </a:cubicBezTo>
                  <a:cubicBezTo>
                    <a:pt x="55940" y="49274"/>
                    <a:pt x="55815" y="49049"/>
                    <a:pt x="55765" y="48848"/>
                  </a:cubicBezTo>
                  <a:cubicBezTo>
                    <a:pt x="55715" y="48723"/>
                    <a:pt x="55715" y="48623"/>
                    <a:pt x="55740" y="48522"/>
                  </a:cubicBezTo>
                  <a:cubicBezTo>
                    <a:pt x="55765" y="48447"/>
                    <a:pt x="55840" y="48397"/>
                    <a:pt x="55940" y="48347"/>
                  </a:cubicBezTo>
                  <a:cubicBezTo>
                    <a:pt x="56041" y="48297"/>
                    <a:pt x="56166" y="48272"/>
                    <a:pt x="56216" y="48222"/>
                  </a:cubicBezTo>
                  <a:cubicBezTo>
                    <a:pt x="56392" y="48096"/>
                    <a:pt x="56367" y="48171"/>
                    <a:pt x="56492" y="47946"/>
                  </a:cubicBezTo>
                  <a:cubicBezTo>
                    <a:pt x="56542" y="47846"/>
                    <a:pt x="56567" y="47770"/>
                    <a:pt x="56617" y="47670"/>
                  </a:cubicBezTo>
                  <a:cubicBezTo>
                    <a:pt x="56667" y="47545"/>
                    <a:pt x="56692" y="47420"/>
                    <a:pt x="56742" y="47294"/>
                  </a:cubicBezTo>
                  <a:cubicBezTo>
                    <a:pt x="56843" y="46943"/>
                    <a:pt x="56918" y="46567"/>
                    <a:pt x="57118" y="46267"/>
                  </a:cubicBezTo>
                  <a:cubicBezTo>
                    <a:pt x="57118" y="46267"/>
                    <a:pt x="57118" y="46267"/>
                    <a:pt x="57118" y="46292"/>
                  </a:cubicBezTo>
                  <a:cubicBezTo>
                    <a:pt x="57469" y="46367"/>
                    <a:pt x="57720" y="46317"/>
                    <a:pt x="58046" y="46392"/>
                  </a:cubicBezTo>
                  <a:cubicBezTo>
                    <a:pt x="58171" y="46242"/>
                    <a:pt x="58296" y="45966"/>
                    <a:pt x="58196" y="45790"/>
                  </a:cubicBezTo>
                  <a:cubicBezTo>
                    <a:pt x="58572" y="45615"/>
                    <a:pt x="58898" y="44938"/>
                    <a:pt x="58823" y="44537"/>
                  </a:cubicBezTo>
                  <a:cubicBezTo>
                    <a:pt x="58798" y="44512"/>
                    <a:pt x="58798" y="44462"/>
                    <a:pt x="58773" y="44437"/>
                  </a:cubicBezTo>
                  <a:cubicBezTo>
                    <a:pt x="58722" y="44312"/>
                    <a:pt x="58672" y="44186"/>
                    <a:pt x="58622" y="44036"/>
                  </a:cubicBezTo>
                  <a:cubicBezTo>
                    <a:pt x="58622" y="43986"/>
                    <a:pt x="58622" y="43961"/>
                    <a:pt x="58622" y="43936"/>
                  </a:cubicBezTo>
                  <a:cubicBezTo>
                    <a:pt x="58572" y="43735"/>
                    <a:pt x="58522" y="43610"/>
                    <a:pt x="58271" y="43535"/>
                  </a:cubicBezTo>
                  <a:cubicBezTo>
                    <a:pt x="58271" y="43234"/>
                    <a:pt x="58497" y="42833"/>
                    <a:pt x="58597" y="42532"/>
                  </a:cubicBezTo>
                  <a:cubicBezTo>
                    <a:pt x="58747" y="42156"/>
                    <a:pt x="58823" y="42332"/>
                    <a:pt x="59073" y="42081"/>
                  </a:cubicBezTo>
                  <a:cubicBezTo>
                    <a:pt x="59349" y="41856"/>
                    <a:pt x="59274" y="41430"/>
                    <a:pt x="59549" y="41204"/>
                  </a:cubicBezTo>
                  <a:cubicBezTo>
                    <a:pt x="59750" y="41028"/>
                    <a:pt x="59825" y="41104"/>
                    <a:pt x="59925" y="40803"/>
                  </a:cubicBezTo>
                  <a:lnTo>
                    <a:pt x="59951" y="40778"/>
                  </a:lnTo>
                  <a:cubicBezTo>
                    <a:pt x="59976" y="40678"/>
                    <a:pt x="60001" y="40527"/>
                    <a:pt x="60026" y="40402"/>
                  </a:cubicBezTo>
                  <a:cubicBezTo>
                    <a:pt x="60051" y="40226"/>
                    <a:pt x="60076" y="40026"/>
                    <a:pt x="60076" y="39901"/>
                  </a:cubicBezTo>
                  <a:cubicBezTo>
                    <a:pt x="60101" y="39575"/>
                    <a:pt x="59875" y="39299"/>
                    <a:pt x="59875" y="39023"/>
                  </a:cubicBezTo>
                  <a:cubicBezTo>
                    <a:pt x="59875" y="38773"/>
                    <a:pt x="59725" y="38397"/>
                    <a:pt x="59700" y="38146"/>
                  </a:cubicBezTo>
                  <a:cubicBezTo>
                    <a:pt x="59675" y="38146"/>
                    <a:pt x="59524" y="37820"/>
                    <a:pt x="59374" y="37745"/>
                  </a:cubicBezTo>
                  <a:cubicBezTo>
                    <a:pt x="59324" y="37720"/>
                    <a:pt x="59249" y="37670"/>
                    <a:pt x="59174" y="37645"/>
                  </a:cubicBezTo>
                  <a:cubicBezTo>
                    <a:pt x="59249" y="37194"/>
                    <a:pt x="59249" y="36893"/>
                    <a:pt x="59399" y="36467"/>
                  </a:cubicBezTo>
                  <a:lnTo>
                    <a:pt x="59424" y="36442"/>
                  </a:lnTo>
                  <a:cubicBezTo>
                    <a:pt x="59449" y="36317"/>
                    <a:pt x="59524" y="36216"/>
                    <a:pt x="59575" y="36091"/>
                  </a:cubicBezTo>
                  <a:cubicBezTo>
                    <a:pt x="59625" y="35941"/>
                    <a:pt x="59700" y="35790"/>
                    <a:pt x="59700" y="35665"/>
                  </a:cubicBezTo>
                  <a:cubicBezTo>
                    <a:pt x="59725" y="35389"/>
                    <a:pt x="59549" y="35314"/>
                    <a:pt x="59499" y="35064"/>
                  </a:cubicBezTo>
                  <a:cubicBezTo>
                    <a:pt x="59424" y="34763"/>
                    <a:pt x="59575" y="34688"/>
                    <a:pt x="59675" y="34412"/>
                  </a:cubicBezTo>
                  <a:cubicBezTo>
                    <a:pt x="59850" y="33961"/>
                    <a:pt x="59951" y="33359"/>
                    <a:pt x="60201" y="32908"/>
                  </a:cubicBezTo>
                  <a:lnTo>
                    <a:pt x="60226" y="32883"/>
                  </a:lnTo>
                  <a:cubicBezTo>
                    <a:pt x="60276" y="32833"/>
                    <a:pt x="60352" y="32708"/>
                    <a:pt x="60477" y="32582"/>
                  </a:cubicBezTo>
                  <a:cubicBezTo>
                    <a:pt x="60627" y="32382"/>
                    <a:pt x="61028" y="32407"/>
                    <a:pt x="61103" y="32382"/>
                  </a:cubicBezTo>
                  <a:cubicBezTo>
                    <a:pt x="61135" y="32375"/>
                    <a:pt x="61165" y="32372"/>
                    <a:pt x="61193" y="32372"/>
                  </a:cubicBezTo>
                  <a:cubicBezTo>
                    <a:pt x="61366" y="32372"/>
                    <a:pt x="61483" y="32486"/>
                    <a:pt x="61655" y="32507"/>
                  </a:cubicBezTo>
                  <a:cubicBezTo>
                    <a:pt x="61655" y="32507"/>
                    <a:pt x="61705" y="32307"/>
                    <a:pt x="61705" y="32307"/>
                  </a:cubicBezTo>
                  <a:cubicBezTo>
                    <a:pt x="61580" y="31906"/>
                    <a:pt x="61529" y="31605"/>
                    <a:pt x="61555" y="31179"/>
                  </a:cubicBezTo>
                  <a:cubicBezTo>
                    <a:pt x="61605" y="30703"/>
                    <a:pt x="61279" y="30903"/>
                    <a:pt x="61730" y="30703"/>
                  </a:cubicBezTo>
                  <a:cubicBezTo>
                    <a:pt x="61855" y="30652"/>
                    <a:pt x="61981" y="30577"/>
                    <a:pt x="62106" y="30502"/>
                  </a:cubicBezTo>
                  <a:cubicBezTo>
                    <a:pt x="62281" y="30352"/>
                    <a:pt x="62407" y="30201"/>
                    <a:pt x="62557" y="30001"/>
                  </a:cubicBezTo>
                  <a:cubicBezTo>
                    <a:pt x="62632" y="29901"/>
                    <a:pt x="62707" y="29775"/>
                    <a:pt x="62808" y="29675"/>
                  </a:cubicBezTo>
                  <a:lnTo>
                    <a:pt x="62783" y="29650"/>
                  </a:lnTo>
                  <a:cubicBezTo>
                    <a:pt x="62833" y="29600"/>
                    <a:pt x="62858" y="29500"/>
                    <a:pt x="62908" y="29424"/>
                  </a:cubicBezTo>
                  <a:cubicBezTo>
                    <a:pt x="62908" y="29399"/>
                    <a:pt x="62908" y="29374"/>
                    <a:pt x="62933" y="29374"/>
                  </a:cubicBezTo>
                  <a:cubicBezTo>
                    <a:pt x="63008" y="29274"/>
                    <a:pt x="63108" y="29274"/>
                    <a:pt x="63184" y="29124"/>
                  </a:cubicBezTo>
                  <a:cubicBezTo>
                    <a:pt x="63279" y="29141"/>
                    <a:pt x="63359" y="29150"/>
                    <a:pt x="63427" y="29150"/>
                  </a:cubicBezTo>
                  <a:cubicBezTo>
                    <a:pt x="63664" y="29150"/>
                    <a:pt x="63772" y="29039"/>
                    <a:pt x="63986" y="28748"/>
                  </a:cubicBezTo>
                  <a:cubicBezTo>
                    <a:pt x="64111" y="28572"/>
                    <a:pt x="64186" y="28297"/>
                    <a:pt x="64387" y="28196"/>
                  </a:cubicBezTo>
                  <a:cubicBezTo>
                    <a:pt x="64394" y="28194"/>
                    <a:pt x="64401" y="28193"/>
                    <a:pt x="64409" y="28193"/>
                  </a:cubicBezTo>
                  <a:cubicBezTo>
                    <a:pt x="64481" y="28193"/>
                    <a:pt x="64593" y="28275"/>
                    <a:pt x="64665" y="28275"/>
                  </a:cubicBezTo>
                  <a:cubicBezTo>
                    <a:pt x="64673" y="28275"/>
                    <a:pt x="64680" y="28274"/>
                    <a:pt x="64687" y="28272"/>
                  </a:cubicBezTo>
                  <a:cubicBezTo>
                    <a:pt x="65189" y="28046"/>
                    <a:pt x="65289" y="27244"/>
                    <a:pt x="65314" y="26868"/>
                  </a:cubicBezTo>
                  <a:cubicBezTo>
                    <a:pt x="65314" y="26768"/>
                    <a:pt x="65339" y="26642"/>
                    <a:pt x="65389" y="26542"/>
                  </a:cubicBezTo>
                  <a:cubicBezTo>
                    <a:pt x="65439" y="26417"/>
                    <a:pt x="65489" y="26267"/>
                    <a:pt x="65540" y="26166"/>
                  </a:cubicBezTo>
                  <a:cubicBezTo>
                    <a:pt x="65565" y="26116"/>
                    <a:pt x="65565" y="26091"/>
                    <a:pt x="65590" y="26066"/>
                  </a:cubicBezTo>
                  <a:cubicBezTo>
                    <a:pt x="65615" y="25966"/>
                    <a:pt x="65740" y="25790"/>
                    <a:pt x="65740" y="25665"/>
                  </a:cubicBezTo>
                  <a:cubicBezTo>
                    <a:pt x="65765" y="25439"/>
                    <a:pt x="65289" y="25465"/>
                    <a:pt x="65264" y="25289"/>
                  </a:cubicBezTo>
                  <a:cubicBezTo>
                    <a:pt x="65164" y="24913"/>
                    <a:pt x="65941" y="24562"/>
                    <a:pt x="65840" y="24211"/>
                  </a:cubicBezTo>
                  <a:cubicBezTo>
                    <a:pt x="65790" y="24111"/>
                    <a:pt x="65640" y="23986"/>
                    <a:pt x="65489" y="23886"/>
                  </a:cubicBezTo>
                  <a:cubicBezTo>
                    <a:pt x="65364" y="23810"/>
                    <a:pt x="65239" y="23610"/>
                    <a:pt x="65164" y="23560"/>
                  </a:cubicBezTo>
                  <a:cubicBezTo>
                    <a:pt x="65489" y="23409"/>
                    <a:pt x="65389" y="23058"/>
                    <a:pt x="65464" y="22632"/>
                  </a:cubicBezTo>
                  <a:cubicBezTo>
                    <a:pt x="65489" y="22507"/>
                    <a:pt x="65514" y="22357"/>
                    <a:pt x="65540" y="22231"/>
                  </a:cubicBezTo>
                  <a:cubicBezTo>
                    <a:pt x="65590" y="21881"/>
                    <a:pt x="65615" y="21580"/>
                    <a:pt x="65715" y="21329"/>
                  </a:cubicBezTo>
                  <a:cubicBezTo>
                    <a:pt x="65765" y="21129"/>
                    <a:pt x="65815" y="20978"/>
                    <a:pt x="65815" y="20853"/>
                  </a:cubicBezTo>
                  <a:cubicBezTo>
                    <a:pt x="65840" y="20627"/>
                    <a:pt x="65790" y="20452"/>
                    <a:pt x="65615" y="20126"/>
                  </a:cubicBezTo>
                  <a:cubicBezTo>
                    <a:pt x="65489" y="19850"/>
                    <a:pt x="65189" y="19399"/>
                    <a:pt x="65189" y="19099"/>
                  </a:cubicBezTo>
                  <a:cubicBezTo>
                    <a:pt x="65189" y="18798"/>
                    <a:pt x="65264" y="18923"/>
                    <a:pt x="65389" y="18748"/>
                  </a:cubicBezTo>
                  <a:cubicBezTo>
                    <a:pt x="65414" y="18698"/>
                    <a:pt x="65439" y="18647"/>
                    <a:pt x="65464" y="18597"/>
                  </a:cubicBezTo>
                  <a:cubicBezTo>
                    <a:pt x="65540" y="18472"/>
                    <a:pt x="65590" y="18347"/>
                    <a:pt x="65640" y="18221"/>
                  </a:cubicBezTo>
                  <a:cubicBezTo>
                    <a:pt x="65690" y="17946"/>
                    <a:pt x="65665" y="17670"/>
                    <a:pt x="65590" y="17344"/>
                  </a:cubicBezTo>
                  <a:cubicBezTo>
                    <a:pt x="65489" y="16918"/>
                    <a:pt x="65514" y="17068"/>
                    <a:pt x="65264" y="16843"/>
                  </a:cubicBezTo>
                  <a:cubicBezTo>
                    <a:pt x="65113" y="16718"/>
                    <a:pt x="64988" y="16667"/>
                    <a:pt x="64838" y="16517"/>
                  </a:cubicBezTo>
                  <a:cubicBezTo>
                    <a:pt x="64662" y="16317"/>
                    <a:pt x="64612" y="16417"/>
                    <a:pt x="64637" y="16091"/>
                  </a:cubicBezTo>
                  <a:cubicBezTo>
                    <a:pt x="64637" y="15891"/>
                    <a:pt x="64863" y="15414"/>
                    <a:pt x="64988" y="15264"/>
                  </a:cubicBezTo>
                  <a:cubicBezTo>
                    <a:pt x="65088" y="15139"/>
                    <a:pt x="65239" y="15038"/>
                    <a:pt x="65389" y="14963"/>
                  </a:cubicBezTo>
                  <a:cubicBezTo>
                    <a:pt x="65414" y="14938"/>
                    <a:pt x="65414" y="14913"/>
                    <a:pt x="65414" y="14888"/>
                  </a:cubicBezTo>
                  <a:cubicBezTo>
                    <a:pt x="65113" y="14763"/>
                    <a:pt x="64813" y="14662"/>
                    <a:pt x="64512" y="14562"/>
                  </a:cubicBezTo>
                  <a:lnTo>
                    <a:pt x="64487" y="14537"/>
                  </a:lnTo>
                  <a:cubicBezTo>
                    <a:pt x="64387" y="14512"/>
                    <a:pt x="64236" y="14437"/>
                    <a:pt x="64111" y="14387"/>
                  </a:cubicBezTo>
                  <a:cubicBezTo>
                    <a:pt x="63935" y="14312"/>
                    <a:pt x="63760" y="14261"/>
                    <a:pt x="63585" y="14236"/>
                  </a:cubicBezTo>
                  <a:cubicBezTo>
                    <a:pt x="63509" y="14236"/>
                    <a:pt x="63409" y="14286"/>
                    <a:pt x="63309" y="14286"/>
                  </a:cubicBezTo>
                  <a:cubicBezTo>
                    <a:pt x="63184" y="14261"/>
                    <a:pt x="63083" y="14186"/>
                    <a:pt x="62958" y="14186"/>
                  </a:cubicBezTo>
                  <a:cubicBezTo>
                    <a:pt x="62868" y="14170"/>
                    <a:pt x="62779" y="14165"/>
                    <a:pt x="62691" y="14165"/>
                  </a:cubicBezTo>
                  <a:cubicBezTo>
                    <a:pt x="62451" y="14165"/>
                    <a:pt x="62217" y="14208"/>
                    <a:pt x="61984" y="14208"/>
                  </a:cubicBezTo>
                  <a:cubicBezTo>
                    <a:pt x="61899" y="14208"/>
                    <a:pt x="61815" y="14202"/>
                    <a:pt x="61730" y="14186"/>
                  </a:cubicBezTo>
                  <a:cubicBezTo>
                    <a:pt x="61354" y="14086"/>
                    <a:pt x="61103" y="13835"/>
                    <a:pt x="60803" y="13610"/>
                  </a:cubicBezTo>
                  <a:cubicBezTo>
                    <a:pt x="60727" y="13560"/>
                    <a:pt x="60677" y="13510"/>
                    <a:pt x="60602" y="13484"/>
                  </a:cubicBezTo>
                  <a:cubicBezTo>
                    <a:pt x="60552" y="13459"/>
                    <a:pt x="60502" y="13434"/>
                    <a:pt x="60427" y="13409"/>
                  </a:cubicBezTo>
                  <a:cubicBezTo>
                    <a:pt x="60352" y="13384"/>
                    <a:pt x="60251" y="13334"/>
                    <a:pt x="60176" y="13284"/>
                  </a:cubicBezTo>
                  <a:cubicBezTo>
                    <a:pt x="60051" y="13159"/>
                    <a:pt x="60076" y="12933"/>
                    <a:pt x="59875" y="12908"/>
                  </a:cubicBezTo>
                  <a:cubicBezTo>
                    <a:pt x="59850" y="12983"/>
                    <a:pt x="59800" y="13058"/>
                    <a:pt x="59725" y="13109"/>
                  </a:cubicBezTo>
                  <a:cubicBezTo>
                    <a:pt x="59153" y="13020"/>
                    <a:pt x="58503" y="12526"/>
                    <a:pt x="57895" y="12526"/>
                  </a:cubicBezTo>
                  <a:cubicBezTo>
                    <a:pt x="57810" y="12526"/>
                    <a:pt x="57727" y="12536"/>
                    <a:pt x="57645" y="12557"/>
                  </a:cubicBezTo>
                  <a:cubicBezTo>
                    <a:pt x="57472" y="12600"/>
                    <a:pt x="57355" y="12662"/>
                    <a:pt x="57197" y="12662"/>
                  </a:cubicBezTo>
                  <a:cubicBezTo>
                    <a:pt x="57172" y="12662"/>
                    <a:pt x="57146" y="12661"/>
                    <a:pt x="57118" y="12657"/>
                  </a:cubicBezTo>
                  <a:lnTo>
                    <a:pt x="57093" y="12657"/>
                  </a:lnTo>
                  <a:cubicBezTo>
                    <a:pt x="56968" y="12632"/>
                    <a:pt x="56843" y="12582"/>
                    <a:pt x="56717" y="12532"/>
                  </a:cubicBezTo>
                  <a:cubicBezTo>
                    <a:pt x="56617" y="12482"/>
                    <a:pt x="56492" y="12432"/>
                    <a:pt x="56392" y="12407"/>
                  </a:cubicBezTo>
                  <a:cubicBezTo>
                    <a:pt x="56316" y="12383"/>
                    <a:pt x="56248" y="12374"/>
                    <a:pt x="56186" y="12374"/>
                  </a:cubicBezTo>
                  <a:cubicBezTo>
                    <a:pt x="55945" y="12374"/>
                    <a:pt x="55778" y="12513"/>
                    <a:pt x="55512" y="12513"/>
                  </a:cubicBezTo>
                  <a:cubicBezTo>
                    <a:pt x="55481" y="12513"/>
                    <a:pt x="55448" y="12511"/>
                    <a:pt x="55414" y="12507"/>
                  </a:cubicBezTo>
                  <a:cubicBezTo>
                    <a:pt x="55088" y="12482"/>
                    <a:pt x="54712" y="12256"/>
                    <a:pt x="54412" y="12156"/>
                  </a:cubicBezTo>
                  <a:cubicBezTo>
                    <a:pt x="54259" y="12101"/>
                    <a:pt x="54168" y="12084"/>
                    <a:pt x="54070" y="12084"/>
                  </a:cubicBezTo>
                  <a:cubicBezTo>
                    <a:pt x="53992" y="12084"/>
                    <a:pt x="53908" y="12095"/>
                    <a:pt x="53785" y="12106"/>
                  </a:cubicBezTo>
                  <a:cubicBezTo>
                    <a:pt x="53672" y="12106"/>
                    <a:pt x="53616" y="12094"/>
                    <a:pt x="53556" y="12094"/>
                  </a:cubicBezTo>
                  <a:cubicBezTo>
                    <a:pt x="53497" y="12094"/>
                    <a:pt x="53434" y="12106"/>
                    <a:pt x="53309" y="12156"/>
                  </a:cubicBezTo>
                  <a:cubicBezTo>
                    <a:pt x="53284" y="12156"/>
                    <a:pt x="53284" y="12156"/>
                    <a:pt x="53259" y="12181"/>
                  </a:cubicBezTo>
                  <a:cubicBezTo>
                    <a:pt x="53158" y="12219"/>
                    <a:pt x="53090" y="12238"/>
                    <a:pt x="53024" y="12238"/>
                  </a:cubicBezTo>
                  <a:cubicBezTo>
                    <a:pt x="52958" y="12238"/>
                    <a:pt x="52895" y="12219"/>
                    <a:pt x="52808" y="12181"/>
                  </a:cubicBezTo>
                  <a:cubicBezTo>
                    <a:pt x="52783" y="12181"/>
                    <a:pt x="52732" y="12181"/>
                    <a:pt x="52682" y="12156"/>
                  </a:cubicBezTo>
                  <a:cubicBezTo>
                    <a:pt x="52281" y="12031"/>
                    <a:pt x="51880" y="11855"/>
                    <a:pt x="51454" y="11705"/>
                  </a:cubicBezTo>
                  <a:cubicBezTo>
                    <a:pt x="51229" y="11630"/>
                    <a:pt x="51028" y="11530"/>
                    <a:pt x="50778" y="11505"/>
                  </a:cubicBezTo>
                  <a:cubicBezTo>
                    <a:pt x="50477" y="11479"/>
                    <a:pt x="50402" y="11555"/>
                    <a:pt x="50101" y="11279"/>
                  </a:cubicBezTo>
                  <a:cubicBezTo>
                    <a:pt x="50001" y="11204"/>
                    <a:pt x="49825" y="11028"/>
                    <a:pt x="49700" y="10878"/>
                  </a:cubicBezTo>
                  <a:cubicBezTo>
                    <a:pt x="49575" y="10728"/>
                    <a:pt x="49449" y="10552"/>
                    <a:pt x="49449" y="10427"/>
                  </a:cubicBezTo>
                  <a:cubicBezTo>
                    <a:pt x="49449" y="10377"/>
                    <a:pt x="49449" y="10302"/>
                    <a:pt x="49474" y="10226"/>
                  </a:cubicBezTo>
                  <a:lnTo>
                    <a:pt x="49499" y="10151"/>
                  </a:lnTo>
                  <a:cubicBezTo>
                    <a:pt x="49549" y="10001"/>
                    <a:pt x="49600" y="9875"/>
                    <a:pt x="49424" y="9750"/>
                  </a:cubicBezTo>
                  <a:cubicBezTo>
                    <a:pt x="49341" y="9811"/>
                    <a:pt x="49252" y="9836"/>
                    <a:pt x="49159" y="9836"/>
                  </a:cubicBezTo>
                  <a:cubicBezTo>
                    <a:pt x="48637" y="9836"/>
                    <a:pt x="47995" y="9023"/>
                    <a:pt x="47569" y="9023"/>
                  </a:cubicBezTo>
                  <a:cubicBezTo>
                    <a:pt x="47469" y="9023"/>
                    <a:pt x="47344" y="9124"/>
                    <a:pt x="47219" y="9124"/>
                  </a:cubicBezTo>
                  <a:cubicBezTo>
                    <a:pt x="46993" y="9098"/>
                    <a:pt x="46642" y="8923"/>
                    <a:pt x="46392" y="8823"/>
                  </a:cubicBezTo>
                  <a:cubicBezTo>
                    <a:pt x="46366" y="8798"/>
                    <a:pt x="46341" y="8798"/>
                    <a:pt x="46316" y="8773"/>
                  </a:cubicBezTo>
                  <a:cubicBezTo>
                    <a:pt x="46216" y="8748"/>
                    <a:pt x="46116" y="8697"/>
                    <a:pt x="46016" y="8672"/>
                  </a:cubicBezTo>
                  <a:cubicBezTo>
                    <a:pt x="45697" y="8548"/>
                    <a:pt x="45432" y="8454"/>
                    <a:pt x="45145" y="8454"/>
                  </a:cubicBezTo>
                  <a:cubicBezTo>
                    <a:pt x="44912" y="8454"/>
                    <a:pt x="44664" y="8515"/>
                    <a:pt x="44361" y="8672"/>
                  </a:cubicBezTo>
                  <a:cubicBezTo>
                    <a:pt x="44161" y="8773"/>
                    <a:pt x="44011" y="8948"/>
                    <a:pt x="43760" y="8998"/>
                  </a:cubicBezTo>
                  <a:cubicBezTo>
                    <a:pt x="43715" y="9009"/>
                    <a:pt x="43671" y="9013"/>
                    <a:pt x="43627" y="9013"/>
                  </a:cubicBezTo>
                  <a:cubicBezTo>
                    <a:pt x="43357" y="9013"/>
                    <a:pt x="43113" y="8834"/>
                    <a:pt x="42833" y="8748"/>
                  </a:cubicBezTo>
                  <a:cubicBezTo>
                    <a:pt x="42791" y="8739"/>
                    <a:pt x="42744" y="8736"/>
                    <a:pt x="42693" y="8736"/>
                  </a:cubicBezTo>
                  <a:cubicBezTo>
                    <a:pt x="42593" y="8736"/>
                    <a:pt x="42482" y="8748"/>
                    <a:pt x="42381" y="8748"/>
                  </a:cubicBezTo>
                  <a:cubicBezTo>
                    <a:pt x="42306" y="8748"/>
                    <a:pt x="42231" y="8748"/>
                    <a:pt x="42181" y="8697"/>
                  </a:cubicBezTo>
                  <a:cubicBezTo>
                    <a:pt x="42081" y="8647"/>
                    <a:pt x="42081" y="8572"/>
                    <a:pt x="42056" y="8472"/>
                  </a:cubicBezTo>
                  <a:cubicBezTo>
                    <a:pt x="42031" y="8422"/>
                    <a:pt x="42006" y="8372"/>
                    <a:pt x="41980" y="8296"/>
                  </a:cubicBezTo>
                  <a:cubicBezTo>
                    <a:pt x="41705" y="7795"/>
                    <a:pt x="41078" y="7670"/>
                    <a:pt x="40552" y="7494"/>
                  </a:cubicBezTo>
                  <a:cubicBezTo>
                    <a:pt x="40026" y="7294"/>
                    <a:pt x="39499" y="7144"/>
                    <a:pt x="38973" y="6993"/>
                  </a:cubicBezTo>
                  <a:cubicBezTo>
                    <a:pt x="38848" y="6968"/>
                    <a:pt x="38722" y="6943"/>
                    <a:pt x="38572" y="6893"/>
                  </a:cubicBezTo>
                  <a:cubicBezTo>
                    <a:pt x="38271" y="6793"/>
                    <a:pt x="37970" y="6718"/>
                    <a:pt x="37670" y="6592"/>
                  </a:cubicBezTo>
                  <a:cubicBezTo>
                    <a:pt x="37419" y="6517"/>
                    <a:pt x="37043" y="6467"/>
                    <a:pt x="36843" y="6317"/>
                  </a:cubicBezTo>
                  <a:cubicBezTo>
                    <a:pt x="36692" y="6191"/>
                    <a:pt x="36742" y="6066"/>
                    <a:pt x="36642" y="5941"/>
                  </a:cubicBezTo>
                  <a:cubicBezTo>
                    <a:pt x="36366" y="5665"/>
                    <a:pt x="35840" y="5740"/>
                    <a:pt x="35564" y="5414"/>
                  </a:cubicBezTo>
                  <a:cubicBezTo>
                    <a:pt x="35564" y="5414"/>
                    <a:pt x="35539" y="5389"/>
                    <a:pt x="35539" y="5364"/>
                  </a:cubicBezTo>
                  <a:cubicBezTo>
                    <a:pt x="35439" y="5264"/>
                    <a:pt x="35464" y="5214"/>
                    <a:pt x="35264" y="5114"/>
                  </a:cubicBezTo>
                  <a:cubicBezTo>
                    <a:pt x="35239" y="5114"/>
                    <a:pt x="35214" y="5088"/>
                    <a:pt x="35188" y="5088"/>
                  </a:cubicBezTo>
                  <a:cubicBezTo>
                    <a:pt x="35129" y="5062"/>
                    <a:pt x="35078" y="5051"/>
                    <a:pt x="35030" y="5051"/>
                  </a:cubicBezTo>
                  <a:cubicBezTo>
                    <a:pt x="34899" y="5051"/>
                    <a:pt x="34796" y="5133"/>
                    <a:pt x="34612" y="5189"/>
                  </a:cubicBezTo>
                  <a:cubicBezTo>
                    <a:pt x="34487" y="5239"/>
                    <a:pt x="34336" y="5289"/>
                    <a:pt x="34211" y="5314"/>
                  </a:cubicBezTo>
                  <a:lnTo>
                    <a:pt x="33985" y="5314"/>
                  </a:lnTo>
                  <a:cubicBezTo>
                    <a:pt x="33910" y="5389"/>
                    <a:pt x="33835" y="5439"/>
                    <a:pt x="33710" y="5489"/>
                  </a:cubicBezTo>
                  <a:lnTo>
                    <a:pt x="33108" y="5590"/>
                  </a:lnTo>
                  <a:cubicBezTo>
                    <a:pt x="32983" y="5615"/>
                    <a:pt x="32908" y="5665"/>
                    <a:pt x="32833" y="5765"/>
                  </a:cubicBezTo>
                  <a:cubicBezTo>
                    <a:pt x="32782" y="5765"/>
                    <a:pt x="32557" y="5790"/>
                    <a:pt x="32507" y="5790"/>
                  </a:cubicBezTo>
                  <a:cubicBezTo>
                    <a:pt x="32365" y="5800"/>
                    <a:pt x="32276" y="5809"/>
                    <a:pt x="32197" y="5809"/>
                  </a:cubicBezTo>
                  <a:cubicBezTo>
                    <a:pt x="32066" y="5809"/>
                    <a:pt x="31960" y="5783"/>
                    <a:pt x="31680" y="5690"/>
                  </a:cubicBezTo>
                  <a:cubicBezTo>
                    <a:pt x="31604" y="5665"/>
                    <a:pt x="31529" y="5640"/>
                    <a:pt x="31429" y="5590"/>
                  </a:cubicBezTo>
                  <a:cubicBezTo>
                    <a:pt x="31304" y="5565"/>
                    <a:pt x="31153" y="5515"/>
                    <a:pt x="31028" y="5489"/>
                  </a:cubicBezTo>
                  <a:cubicBezTo>
                    <a:pt x="30652" y="5389"/>
                    <a:pt x="30301" y="5289"/>
                    <a:pt x="30026" y="5114"/>
                  </a:cubicBezTo>
                  <a:cubicBezTo>
                    <a:pt x="29750" y="4938"/>
                    <a:pt x="29700" y="4662"/>
                    <a:pt x="29574" y="4387"/>
                  </a:cubicBezTo>
                  <a:cubicBezTo>
                    <a:pt x="29499" y="4186"/>
                    <a:pt x="29374" y="4011"/>
                    <a:pt x="29224" y="3885"/>
                  </a:cubicBezTo>
                  <a:cubicBezTo>
                    <a:pt x="29190" y="3863"/>
                    <a:pt x="29156" y="3851"/>
                    <a:pt x="29124" y="3851"/>
                  </a:cubicBezTo>
                  <a:cubicBezTo>
                    <a:pt x="29086" y="3851"/>
                    <a:pt x="29051" y="3869"/>
                    <a:pt x="29023" y="3910"/>
                  </a:cubicBezTo>
                  <a:cubicBezTo>
                    <a:pt x="28697" y="3810"/>
                    <a:pt x="28396" y="3735"/>
                    <a:pt x="28121" y="3610"/>
                  </a:cubicBezTo>
                  <a:cubicBezTo>
                    <a:pt x="27970" y="3560"/>
                    <a:pt x="27870" y="3484"/>
                    <a:pt x="27745" y="3409"/>
                  </a:cubicBezTo>
                  <a:cubicBezTo>
                    <a:pt x="27670" y="3384"/>
                    <a:pt x="27620" y="3334"/>
                    <a:pt x="27544" y="3284"/>
                  </a:cubicBezTo>
                  <a:cubicBezTo>
                    <a:pt x="27218" y="3008"/>
                    <a:pt x="26943" y="2808"/>
                    <a:pt x="26592" y="2607"/>
                  </a:cubicBezTo>
                  <a:cubicBezTo>
                    <a:pt x="26592" y="2131"/>
                    <a:pt x="26416" y="1555"/>
                    <a:pt x="26015" y="1329"/>
                  </a:cubicBezTo>
                  <a:cubicBezTo>
                    <a:pt x="25790" y="1179"/>
                    <a:pt x="25665" y="1154"/>
                    <a:pt x="25489" y="903"/>
                  </a:cubicBezTo>
                  <a:cubicBezTo>
                    <a:pt x="25389" y="778"/>
                    <a:pt x="25264" y="677"/>
                    <a:pt x="25163" y="602"/>
                  </a:cubicBezTo>
                  <a:cubicBezTo>
                    <a:pt x="25113" y="552"/>
                    <a:pt x="25063" y="502"/>
                    <a:pt x="25013" y="427"/>
                  </a:cubicBezTo>
                  <a:cubicBezTo>
                    <a:pt x="24913" y="276"/>
                    <a:pt x="24988" y="176"/>
                    <a:pt x="25038" y="26"/>
                  </a:cubicBezTo>
                  <a:lnTo>
                    <a:pt x="249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5131847" y="-811801"/>
              <a:ext cx="2503670" cy="2105639"/>
              <a:chOff x="5131847" y="-811801"/>
              <a:chExt cx="2503670" cy="2105639"/>
            </a:xfrm>
          </p:grpSpPr>
          <p:sp>
            <p:nvSpPr>
              <p:cNvPr id="16" name="Google Shape;16;p2"/>
              <p:cNvSpPr/>
              <p:nvPr/>
            </p:nvSpPr>
            <p:spPr>
              <a:xfrm rot="10800000">
                <a:off x="5138558" y="688370"/>
                <a:ext cx="1656957" cy="605468"/>
              </a:xfrm>
              <a:custGeom>
                <a:avLst/>
                <a:gdLst/>
                <a:ahLst/>
                <a:cxnLst/>
                <a:rect l="l" t="t" r="r" b="b"/>
                <a:pathLst>
                  <a:path w="43209" h="15790" extrusionOk="0">
                    <a:moveTo>
                      <a:pt x="351" y="0"/>
                    </a:moveTo>
                    <a:cubicBezTo>
                      <a:pt x="251" y="75"/>
                      <a:pt x="151" y="150"/>
                      <a:pt x="75" y="251"/>
                    </a:cubicBezTo>
                    <a:cubicBezTo>
                      <a:pt x="50" y="276"/>
                      <a:pt x="25" y="301"/>
                      <a:pt x="0" y="326"/>
                    </a:cubicBezTo>
                    <a:lnTo>
                      <a:pt x="43058" y="15790"/>
                    </a:lnTo>
                    <a:cubicBezTo>
                      <a:pt x="43133" y="15664"/>
                      <a:pt x="43183" y="15539"/>
                      <a:pt x="43208" y="15414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5142392" y="535566"/>
                <a:ext cx="1761722" cy="647762"/>
              </a:xfrm>
              <a:custGeom>
                <a:avLst/>
                <a:gdLst/>
                <a:ahLst/>
                <a:cxnLst/>
                <a:rect l="l" t="t" r="r" b="b"/>
                <a:pathLst>
                  <a:path w="45941" h="16893" extrusionOk="0">
                    <a:moveTo>
                      <a:pt x="125" y="0"/>
                    </a:moveTo>
                    <a:lnTo>
                      <a:pt x="0" y="376"/>
                    </a:lnTo>
                    <a:lnTo>
                      <a:pt x="45865" y="16893"/>
                    </a:lnTo>
                    <a:cubicBezTo>
                      <a:pt x="45915" y="16742"/>
                      <a:pt x="45915" y="16617"/>
                      <a:pt x="45940" y="16467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5473025" y="-408182"/>
                <a:ext cx="2020261" cy="739062"/>
              </a:xfrm>
              <a:custGeom>
                <a:avLst/>
                <a:gdLst/>
                <a:ahLst/>
                <a:cxnLst/>
                <a:rect l="l" t="t" r="r" b="b"/>
                <a:pathLst>
                  <a:path w="52683" h="19274" extrusionOk="0">
                    <a:moveTo>
                      <a:pt x="151" y="0"/>
                    </a:moveTo>
                    <a:lnTo>
                      <a:pt x="1" y="376"/>
                    </a:lnTo>
                    <a:lnTo>
                      <a:pt x="52532" y="19273"/>
                    </a:lnTo>
                    <a:lnTo>
                      <a:pt x="52683" y="18897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5511449" y="-547527"/>
                <a:ext cx="2029887" cy="743893"/>
              </a:xfrm>
              <a:custGeom>
                <a:avLst/>
                <a:gdLst/>
                <a:ahLst/>
                <a:cxnLst/>
                <a:rect l="l" t="t" r="r" b="b"/>
                <a:pathLst>
                  <a:path w="52934" h="19400" extrusionOk="0">
                    <a:moveTo>
                      <a:pt x="126" y="1"/>
                    </a:moveTo>
                    <a:lnTo>
                      <a:pt x="0" y="377"/>
                    </a:lnTo>
                    <a:lnTo>
                      <a:pt x="52858" y="19399"/>
                    </a:lnTo>
                    <a:cubicBezTo>
                      <a:pt x="52833" y="19324"/>
                      <a:pt x="52783" y="19224"/>
                      <a:pt x="52783" y="19124"/>
                    </a:cubicBezTo>
                    <a:cubicBezTo>
                      <a:pt x="52908" y="19074"/>
                      <a:pt x="52933" y="19023"/>
                      <a:pt x="52933" y="18973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5524909" y="-693583"/>
                <a:ext cx="2065435" cy="755397"/>
              </a:xfrm>
              <a:custGeom>
                <a:avLst/>
                <a:gdLst/>
                <a:ahLst/>
                <a:cxnLst/>
                <a:rect l="l" t="t" r="r" b="b"/>
                <a:pathLst>
                  <a:path w="53861" h="19700" extrusionOk="0">
                    <a:moveTo>
                      <a:pt x="151" y="1"/>
                    </a:moveTo>
                    <a:lnTo>
                      <a:pt x="0" y="377"/>
                    </a:lnTo>
                    <a:lnTo>
                      <a:pt x="53710" y="19700"/>
                    </a:lnTo>
                    <a:cubicBezTo>
                      <a:pt x="53735" y="19650"/>
                      <a:pt x="53760" y="19600"/>
                      <a:pt x="53760" y="19550"/>
                    </a:cubicBezTo>
                    <a:cubicBezTo>
                      <a:pt x="53810" y="19449"/>
                      <a:pt x="53835" y="19374"/>
                      <a:pt x="53860" y="19324"/>
                    </a:cubicBez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5596043" y="-811801"/>
                <a:ext cx="2039473" cy="739062"/>
              </a:xfrm>
              <a:custGeom>
                <a:avLst/>
                <a:gdLst/>
                <a:ahLst/>
                <a:cxnLst/>
                <a:rect l="l" t="t" r="r" b="b"/>
                <a:pathLst>
                  <a:path w="53184" h="19274" extrusionOk="0">
                    <a:moveTo>
                      <a:pt x="50" y="0"/>
                    </a:moveTo>
                    <a:lnTo>
                      <a:pt x="0" y="176"/>
                    </a:lnTo>
                    <a:lnTo>
                      <a:pt x="3008" y="1279"/>
                    </a:lnTo>
                    <a:lnTo>
                      <a:pt x="3384" y="1404"/>
                    </a:lnTo>
                    <a:lnTo>
                      <a:pt x="6517" y="2532"/>
                    </a:lnTo>
                    <a:lnTo>
                      <a:pt x="6893" y="2657"/>
                    </a:lnTo>
                    <a:lnTo>
                      <a:pt x="10025" y="3785"/>
                    </a:lnTo>
                    <a:lnTo>
                      <a:pt x="10025" y="3810"/>
                    </a:lnTo>
                    <a:lnTo>
                      <a:pt x="10401" y="3935"/>
                    </a:lnTo>
                    <a:lnTo>
                      <a:pt x="13534" y="5063"/>
                    </a:lnTo>
                    <a:lnTo>
                      <a:pt x="13910" y="5188"/>
                    </a:lnTo>
                    <a:lnTo>
                      <a:pt x="17043" y="6316"/>
                    </a:lnTo>
                    <a:lnTo>
                      <a:pt x="17419" y="6442"/>
                    </a:lnTo>
                    <a:lnTo>
                      <a:pt x="20552" y="7569"/>
                    </a:lnTo>
                    <a:lnTo>
                      <a:pt x="20552" y="7594"/>
                    </a:lnTo>
                    <a:lnTo>
                      <a:pt x="20928" y="7720"/>
                    </a:lnTo>
                    <a:lnTo>
                      <a:pt x="24061" y="8848"/>
                    </a:lnTo>
                    <a:lnTo>
                      <a:pt x="24437" y="8973"/>
                    </a:lnTo>
                    <a:lnTo>
                      <a:pt x="27569" y="10101"/>
                    </a:lnTo>
                    <a:lnTo>
                      <a:pt x="27945" y="10251"/>
                    </a:lnTo>
                    <a:lnTo>
                      <a:pt x="31078" y="11354"/>
                    </a:lnTo>
                    <a:lnTo>
                      <a:pt x="31078" y="11379"/>
                    </a:lnTo>
                    <a:lnTo>
                      <a:pt x="31454" y="11504"/>
                    </a:lnTo>
                    <a:lnTo>
                      <a:pt x="34587" y="12632"/>
                    </a:lnTo>
                    <a:lnTo>
                      <a:pt x="34988" y="12757"/>
                    </a:lnTo>
                    <a:lnTo>
                      <a:pt x="38096" y="13885"/>
                    </a:lnTo>
                    <a:lnTo>
                      <a:pt x="38497" y="14036"/>
                    </a:lnTo>
                    <a:lnTo>
                      <a:pt x="41605" y="15163"/>
                    </a:lnTo>
                    <a:lnTo>
                      <a:pt x="42006" y="15289"/>
                    </a:lnTo>
                    <a:lnTo>
                      <a:pt x="45113" y="16417"/>
                    </a:lnTo>
                    <a:lnTo>
                      <a:pt x="45514" y="16542"/>
                    </a:lnTo>
                    <a:lnTo>
                      <a:pt x="48622" y="17670"/>
                    </a:lnTo>
                    <a:lnTo>
                      <a:pt x="48622" y="17695"/>
                    </a:lnTo>
                    <a:lnTo>
                      <a:pt x="49023" y="17820"/>
                    </a:lnTo>
                    <a:lnTo>
                      <a:pt x="52156" y="18948"/>
                    </a:lnTo>
                    <a:lnTo>
                      <a:pt x="52131" y="18948"/>
                    </a:lnTo>
                    <a:lnTo>
                      <a:pt x="52532" y="19073"/>
                    </a:lnTo>
                    <a:lnTo>
                      <a:pt x="53058" y="19274"/>
                    </a:lnTo>
                    <a:cubicBezTo>
                      <a:pt x="53083" y="19224"/>
                      <a:pt x="53133" y="19173"/>
                      <a:pt x="53184" y="19098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5131847" y="249167"/>
                <a:ext cx="126892" cy="353694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9224" extrusionOk="0">
                    <a:moveTo>
                      <a:pt x="3309" y="0"/>
                    </a:moveTo>
                    <a:lnTo>
                      <a:pt x="1" y="9223"/>
                    </a:lnTo>
                    <a:cubicBezTo>
                      <a:pt x="176" y="9098"/>
                      <a:pt x="301" y="8948"/>
                      <a:pt x="452" y="8772"/>
                    </a:cubicBezTo>
                    <a:cubicBezTo>
                      <a:pt x="527" y="8647"/>
                      <a:pt x="602" y="8547"/>
                      <a:pt x="702" y="8421"/>
                    </a:cubicBezTo>
                    <a:lnTo>
                      <a:pt x="727" y="8421"/>
                    </a:lnTo>
                    <a:lnTo>
                      <a:pt x="2707" y="2857"/>
                    </a:lnTo>
                    <a:cubicBezTo>
                      <a:pt x="2607" y="2782"/>
                      <a:pt x="2482" y="2732"/>
                      <a:pt x="2432" y="2682"/>
                    </a:cubicBezTo>
                    <a:cubicBezTo>
                      <a:pt x="2732" y="2532"/>
                      <a:pt x="2883" y="2156"/>
                      <a:pt x="2958" y="1755"/>
                    </a:cubicBezTo>
                    <a:cubicBezTo>
                      <a:pt x="3008" y="1604"/>
                      <a:pt x="3008" y="1479"/>
                      <a:pt x="3033" y="1329"/>
                    </a:cubicBezTo>
                    <a:cubicBezTo>
                      <a:pt x="3083" y="1003"/>
                      <a:pt x="3133" y="702"/>
                      <a:pt x="3209" y="451"/>
                    </a:cubicBezTo>
                    <a:cubicBezTo>
                      <a:pt x="3259" y="251"/>
                      <a:pt x="3309" y="126"/>
                      <a:pt x="3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5286579" y="171326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5352882" y="-433144"/>
                <a:ext cx="151894" cy="390199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10176" extrusionOk="0">
                    <a:moveTo>
                      <a:pt x="3660" y="0"/>
                    </a:moveTo>
                    <a:lnTo>
                      <a:pt x="1" y="10176"/>
                    </a:lnTo>
                    <a:cubicBezTo>
                      <a:pt x="101" y="10126"/>
                      <a:pt x="226" y="10101"/>
                      <a:pt x="301" y="10051"/>
                    </a:cubicBezTo>
                    <a:cubicBezTo>
                      <a:pt x="477" y="9925"/>
                      <a:pt x="427" y="10001"/>
                      <a:pt x="552" y="9775"/>
                    </a:cubicBezTo>
                    <a:cubicBezTo>
                      <a:pt x="602" y="9700"/>
                      <a:pt x="652" y="9600"/>
                      <a:pt x="677" y="9524"/>
                    </a:cubicBezTo>
                    <a:lnTo>
                      <a:pt x="828" y="9148"/>
                    </a:lnTo>
                    <a:lnTo>
                      <a:pt x="803" y="9123"/>
                    </a:lnTo>
                    <a:cubicBezTo>
                      <a:pt x="903" y="8772"/>
                      <a:pt x="978" y="8422"/>
                      <a:pt x="1178" y="8146"/>
                    </a:cubicBezTo>
                    <a:lnTo>
                      <a:pt x="3960" y="401"/>
                    </a:lnTo>
                    <a:cubicBezTo>
                      <a:pt x="3910" y="176"/>
                      <a:pt x="3810" y="76"/>
                      <a:pt x="36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>
                <a:off x="5502821" y="-804132"/>
                <a:ext cx="133641" cy="351777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9174" extrusionOk="0">
                    <a:moveTo>
                      <a:pt x="3259" y="0"/>
                    </a:moveTo>
                    <a:lnTo>
                      <a:pt x="1" y="9048"/>
                    </a:lnTo>
                    <a:lnTo>
                      <a:pt x="402" y="9173"/>
                    </a:lnTo>
                    <a:lnTo>
                      <a:pt x="3485" y="602"/>
                    </a:lnTo>
                    <a:cubicBezTo>
                      <a:pt x="3485" y="602"/>
                      <a:pt x="3485" y="577"/>
                      <a:pt x="3485" y="577"/>
                    </a:cubicBezTo>
                    <a:cubicBezTo>
                      <a:pt x="3435" y="426"/>
                      <a:pt x="3334" y="201"/>
                      <a:pt x="3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>
                <a:off x="6879112" y="1060279"/>
                <a:ext cx="49046" cy="13171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3435" extrusionOk="0">
                    <a:moveTo>
                      <a:pt x="1279" y="1"/>
                    </a:moveTo>
                    <a:lnTo>
                      <a:pt x="1279" y="1"/>
                    </a:lnTo>
                    <a:cubicBezTo>
                      <a:pt x="1204" y="51"/>
                      <a:pt x="1153" y="76"/>
                      <a:pt x="1078" y="126"/>
                    </a:cubicBezTo>
                    <a:cubicBezTo>
                      <a:pt x="1003" y="176"/>
                      <a:pt x="928" y="176"/>
                      <a:pt x="853" y="251"/>
                    </a:cubicBezTo>
                    <a:lnTo>
                      <a:pt x="752" y="226"/>
                    </a:lnTo>
                    <a:lnTo>
                      <a:pt x="627" y="602"/>
                    </a:lnTo>
                    <a:cubicBezTo>
                      <a:pt x="427" y="1053"/>
                      <a:pt x="376" y="1655"/>
                      <a:pt x="301" y="2081"/>
                    </a:cubicBezTo>
                    <a:cubicBezTo>
                      <a:pt x="251" y="2382"/>
                      <a:pt x="101" y="2607"/>
                      <a:pt x="26" y="2908"/>
                    </a:cubicBezTo>
                    <a:cubicBezTo>
                      <a:pt x="1" y="3033"/>
                      <a:pt x="26" y="3234"/>
                      <a:pt x="26" y="3434"/>
                    </a:cubicBezTo>
                    <a:lnTo>
                      <a:pt x="12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6932914" y="-174661"/>
                <a:ext cx="452731" cy="1223436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31906" extrusionOk="0">
                    <a:moveTo>
                      <a:pt x="11429" y="0"/>
                    </a:moveTo>
                    <a:lnTo>
                      <a:pt x="1" y="31780"/>
                    </a:lnTo>
                    <a:lnTo>
                      <a:pt x="377" y="31905"/>
                    </a:lnTo>
                    <a:lnTo>
                      <a:pt x="11805" y="125"/>
                    </a:lnTo>
                    <a:lnTo>
                      <a:pt x="11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7152070" y="-126576"/>
                <a:ext cx="368136" cy="983166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25640" extrusionOk="0">
                    <a:moveTo>
                      <a:pt x="9324" y="1"/>
                    </a:moveTo>
                    <a:cubicBezTo>
                      <a:pt x="9274" y="26"/>
                      <a:pt x="9199" y="51"/>
                      <a:pt x="9149" y="76"/>
                    </a:cubicBezTo>
                    <a:lnTo>
                      <a:pt x="1" y="25515"/>
                    </a:lnTo>
                    <a:lnTo>
                      <a:pt x="377" y="25640"/>
                    </a:lnTo>
                    <a:lnTo>
                      <a:pt x="9600" y="26"/>
                    </a:lnTo>
                    <a:cubicBezTo>
                      <a:pt x="9525" y="26"/>
                      <a:pt x="9450" y="1"/>
                      <a:pt x="93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10800000">
              <a:off x="5130888" y="-811801"/>
              <a:ext cx="2504629" cy="2201770"/>
            </a:xfrm>
            <a:custGeom>
              <a:avLst/>
              <a:gdLst/>
              <a:ahLst/>
              <a:cxnLst/>
              <a:rect l="l" t="t" r="r" b="b"/>
              <a:pathLst>
                <a:path w="65314" h="57420" extrusionOk="0">
                  <a:moveTo>
                    <a:pt x="25088" y="1"/>
                  </a:moveTo>
                  <a:lnTo>
                    <a:pt x="24913" y="527"/>
                  </a:lnTo>
                  <a:cubicBezTo>
                    <a:pt x="24963" y="703"/>
                    <a:pt x="25013" y="903"/>
                    <a:pt x="24913" y="1028"/>
                  </a:cubicBezTo>
                  <a:cubicBezTo>
                    <a:pt x="24863" y="1028"/>
                    <a:pt x="24812" y="1003"/>
                    <a:pt x="24737" y="1003"/>
                  </a:cubicBezTo>
                  <a:cubicBezTo>
                    <a:pt x="24582" y="961"/>
                    <a:pt x="24419" y="911"/>
                    <a:pt x="24261" y="911"/>
                  </a:cubicBezTo>
                  <a:cubicBezTo>
                    <a:pt x="24139" y="911"/>
                    <a:pt x="24020" y="941"/>
                    <a:pt x="23910" y="1028"/>
                  </a:cubicBezTo>
                  <a:cubicBezTo>
                    <a:pt x="23785" y="1154"/>
                    <a:pt x="23710" y="1379"/>
                    <a:pt x="23584" y="1530"/>
                  </a:cubicBezTo>
                  <a:cubicBezTo>
                    <a:pt x="23359" y="1780"/>
                    <a:pt x="23083" y="1956"/>
                    <a:pt x="22807" y="2181"/>
                  </a:cubicBezTo>
                  <a:cubicBezTo>
                    <a:pt x="22632" y="2332"/>
                    <a:pt x="22432" y="2407"/>
                    <a:pt x="22256" y="2507"/>
                  </a:cubicBezTo>
                  <a:cubicBezTo>
                    <a:pt x="22156" y="2582"/>
                    <a:pt x="22056" y="2657"/>
                    <a:pt x="21980" y="2758"/>
                  </a:cubicBezTo>
                  <a:cubicBezTo>
                    <a:pt x="21955" y="2783"/>
                    <a:pt x="21930" y="2808"/>
                    <a:pt x="21905" y="2833"/>
                  </a:cubicBezTo>
                  <a:cubicBezTo>
                    <a:pt x="21655" y="3109"/>
                    <a:pt x="21404" y="3384"/>
                    <a:pt x="21254" y="3685"/>
                  </a:cubicBezTo>
                  <a:cubicBezTo>
                    <a:pt x="21053" y="4136"/>
                    <a:pt x="20752" y="4412"/>
                    <a:pt x="20326" y="4713"/>
                  </a:cubicBezTo>
                  <a:cubicBezTo>
                    <a:pt x="20126" y="4863"/>
                    <a:pt x="19925" y="5013"/>
                    <a:pt x="19725" y="5164"/>
                  </a:cubicBezTo>
                  <a:cubicBezTo>
                    <a:pt x="19650" y="5214"/>
                    <a:pt x="19599" y="5239"/>
                    <a:pt x="19524" y="5289"/>
                  </a:cubicBezTo>
                  <a:cubicBezTo>
                    <a:pt x="19449" y="5339"/>
                    <a:pt x="19374" y="5339"/>
                    <a:pt x="19299" y="5414"/>
                  </a:cubicBezTo>
                  <a:cubicBezTo>
                    <a:pt x="19274" y="5439"/>
                    <a:pt x="19249" y="5439"/>
                    <a:pt x="19249" y="5465"/>
                  </a:cubicBezTo>
                  <a:cubicBezTo>
                    <a:pt x="19173" y="5565"/>
                    <a:pt x="19123" y="5665"/>
                    <a:pt x="19073" y="5765"/>
                  </a:cubicBezTo>
                  <a:cubicBezTo>
                    <a:pt x="18873" y="6216"/>
                    <a:pt x="18822" y="6818"/>
                    <a:pt x="18747" y="7244"/>
                  </a:cubicBezTo>
                  <a:cubicBezTo>
                    <a:pt x="18697" y="7545"/>
                    <a:pt x="18547" y="7770"/>
                    <a:pt x="18472" y="8071"/>
                  </a:cubicBezTo>
                  <a:cubicBezTo>
                    <a:pt x="18447" y="8196"/>
                    <a:pt x="18472" y="8397"/>
                    <a:pt x="18472" y="8597"/>
                  </a:cubicBezTo>
                  <a:cubicBezTo>
                    <a:pt x="18497" y="8773"/>
                    <a:pt x="18522" y="8948"/>
                    <a:pt x="18472" y="9099"/>
                  </a:cubicBezTo>
                  <a:cubicBezTo>
                    <a:pt x="18472" y="9149"/>
                    <a:pt x="18447" y="9199"/>
                    <a:pt x="18396" y="9249"/>
                  </a:cubicBezTo>
                  <a:cubicBezTo>
                    <a:pt x="18346" y="9224"/>
                    <a:pt x="18296" y="9224"/>
                    <a:pt x="18246" y="9224"/>
                  </a:cubicBezTo>
                  <a:cubicBezTo>
                    <a:pt x="18121" y="9174"/>
                    <a:pt x="17995" y="9174"/>
                    <a:pt x="17845" y="9149"/>
                  </a:cubicBezTo>
                  <a:cubicBezTo>
                    <a:pt x="17569" y="9099"/>
                    <a:pt x="17294" y="9049"/>
                    <a:pt x="17043" y="8998"/>
                  </a:cubicBezTo>
                  <a:cubicBezTo>
                    <a:pt x="16993" y="8998"/>
                    <a:pt x="16943" y="8973"/>
                    <a:pt x="16893" y="8973"/>
                  </a:cubicBezTo>
                  <a:cubicBezTo>
                    <a:pt x="16716" y="8934"/>
                    <a:pt x="15982" y="8647"/>
                    <a:pt x="15590" y="8647"/>
                  </a:cubicBezTo>
                  <a:cubicBezTo>
                    <a:pt x="15483" y="8647"/>
                    <a:pt x="15401" y="8669"/>
                    <a:pt x="15364" y="8723"/>
                  </a:cubicBezTo>
                  <a:cubicBezTo>
                    <a:pt x="15289" y="8848"/>
                    <a:pt x="15514" y="9224"/>
                    <a:pt x="15564" y="9349"/>
                  </a:cubicBezTo>
                  <a:cubicBezTo>
                    <a:pt x="15665" y="9675"/>
                    <a:pt x="15715" y="9926"/>
                    <a:pt x="15690" y="10302"/>
                  </a:cubicBezTo>
                  <a:cubicBezTo>
                    <a:pt x="15639" y="10577"/>
                    <a:pt x="15890" y="11455"/>
                    <a:pt x="15639" y="11655"/>
                  </a:cubicBezTo>
                  <a:cubicBezTo>
                    <a:pt x="15639" y="11655"/>
                    <a:pt x="15431" y="11623"/>
                    <a:pt x="15322" y="11623"/>
                  </a:cubicBezTo>
                  <a:cubicBezTo>
                    <a:pt x="15295" y="11623"/>
                    <a:pt x="15274" y="11625"/>
                    <a:pt x="15264" y="11630"/>
                  </a:cubicBezTo>
                  <a:cubicBezTo>
                    <a:pt x="15138" y="11630"/>
                    <a:pt x="15013" y="11705"/>
                    <a:pt x="14913" y="11780"/>
                  </a:cubicBezTo>
                  <a:cubicBezTo>
                    <a:pt x="14888" y="11780"/>
                    <a:pt x="14863" y="11805"/>
                    <a:pt x="14863" y="11805"/>
                  </a:cubicBezTo>
                  <a:cubicBezTo>
                    <a:pt x="14762" y="11881"/>
                    <a:pt x="14687" y="11981"/>
                    <a:pt x="14637" y="12106"/>
                  </a:cubicBezTo>
                  <a:cubicBezTo>
                    <a:pt x="14487" y="12432"/>
                    <a:pt x="14462" y="12883"/>
                    <a:pt x="14236" y="13184"/>
                  </a:cubicBezTo>
                  <a:cubicBezTo>
                    <a:pt x="13910" y="13084"/>
                    <a:pt x="13660" y="13159"/>
                    <a:pt x="13309" y="13059"/>
                  </a:cubicBezTo>
                  <a:cubicBezTo>
                    <a:pt x="13183" y="13284"/>
                    <a:pt x="13008" y="13735"/>
                    <a:pt x="12782" y="13886"/>
                  </a:cubicBezTo>
                  <a:cubicBezTo>
                    <a:pt x="12707" y="13936"/>
                    <a:pt x="12657" y="13936"/>
                    <a:pt x="12607" y="13936"/>
                  </a:cubicBezTo>
                  <a:cubicBezTo>
                    <a:pt x="12532" y="13936"/>
                    <a:pt x="12457" y="13911"/>
                    <a:pt x="12331" y="13911"/>
                  </a:cubicBezTo>
                  <a:cubicBezTo>
                    <a:pt x="12281" y="13936"/>
                    <a:pt x="12206" y="13961"/>
                    <a:pt x="12156" y="13986"/>
                  </a:cubicBezTo>
                  <a:cubicBezTo>
                    <a:pt x="12081" y="14011"/>
                    <a:pt x="12005" y="14036"/>
                    <a:pt x="11930" y="14036"/>
                  </a:cubicBezTo>
                  <a:cubicBezTo>
                    <a:pt x="11723" y="14036"/>
                    <a:pt x="11616" y="13983"/>
                    <a:pt x="11542" y="13983"/>
                  </a:cubicBezTo>
                  <a:cubicBezTo>
                    <a:pt x="11463" y="13983"/>
                    <a:pt x="11419" y="14042"/>
                    <a:pt x="11329" y="14287"/>
                  </a:cubicBezTo>
                  <a:cubicBezTo>
                    <a:pt x="11304" y="14337"/>
                    <a:pt x="11279" y="14387"/>
                    <a:pt x="11253" y="14437"/>
                  </a:cubicBezTo>
                  <a:cubicBezTo>
                    <a:pt x="11228" y="14562"/>
                    <a:pt x="11178" y="14688"/>
                    <a:pt x="11128" y="14813"/>
                  </a:cubicBezTo>
                  <a:cubicBezTo>
                    <a:pt x="10953" y="15239"/>
                    <a:pt x="10752" y="15615"/>
                    <a:pt x="10502" y="16016"/>
                  </a:cubicBezTo>
                  <a:cubicBezTo>
                    <a:pt x="10451" y="16116"/>
                    <a:pt x="10351" y="16066"/>
                    <a:pt x="10301" y="16166"/>
                  </a:cubicBezTo>
                  <a:cubicBezTo>
                    <a:pt x="10101" y="16467"/>
                    <a:pt x="10050" y="16893"/>
                    <a:pt x="9925" y="17244"/>
                  </a:cubicBezTo>
                  <a:lnTo>
                    <a:pt x="9424" y="18622"/>
                  </a:lnTo>
                  <a:cubicBezTo>
                    <a:pt x="9263" y="19081"/>
                    <a:pt x="8956" y="20568"/>
                    <a:pt x="8271" y="20568"/>
                  </a:cubicBezTo>
                  <a:cubicBezTo>
                    <a:pt x="8208" y="20568"/>
                    <a:pt x="8141" y="20555"/>
                    <a:pt x="8071" y="20527"/>
                  </a:cubicBezTo>
                  <a:cubicBezTo>
                    <a:pt x="7970" y="20703"/>
                    <a:pt x="7895" y="20903"/>
                    <a:pt x="7820" y="21129"/>
                  </a:cubicBezTo>
                  <a:cubicBezTo>
                    <a:pt x="7795" y="21254"/>
                    <a:pt x="7745" y="21379"/>
                    <a:pt x="7720" y="21505"/>
                  </a:cubicBezTo>
                  <a:cubicBezTo>
                    <a:pt x="7619" y="21956"/>
                    <a:pt x="7494" y="22407"/>
                    <a:pt x="7193" y="22633"/>
                  </a:cubicBezTo>
                  <a:cubicBezTo>
                    <a:pt x="6893" y="22883"/>
                    <a:pt x="6391" y="22958"/>
                    <a:pt x="6066" y="23184"/>
                  </a:cubicBezTo>
                  <a:cubicBezTo>
                    <a:pt x="5765" y="23409"/>
                    <a:pt x="5790" y="23710"/>
                    <a:pt x="5589" y="24011"/>
                  </a:cubicBezTo>
                  <a:cubicBezTo>
                    <a:pt x="5464" y="23986"/>
                    <a:pt x="5314" y="23986"/>
                    <a:pt x="5163" y="23986"/>
                  </a:cubicBezTo>
                  <a:lnTo>
                    <a:pt x="0" y="38322"/>
                  </a:lnTo>
                  <a:lnTo>
                    <a:pt x="53058" y="57420"/>
                  </a:lnTo>
                  <a:cubicBezTo>
                    <a:pt x="53083" y="57370"/>
                    <a:pt x="53133" y="57319"/>
                    <a:pt x="53184" y="57244"/>
                  </a:cubicBezTo>
                  <a:cubicBezTo>
                    <a:pt x="53184" y="57244"/>
                    <a:pt x="53184" y="57244"/>
                    <a:pt x="53184" y="57219"/>
                  </a:cubicBezTo>
                  <a:cubicBezTo>
                    <a:pt x="53384" y="56818"/>
                    <a:pt x="53083" y="56768"/>
                    <a:pt x="53108" y="56467"/>
                  </a:cubicBezTo>
                  <a:lnTo>
                    <a:pt x="53108" y="56467"/>
                  </a:lnTo>
                  <a:cubicBezTo>
                    <a:pt x="53324" y="56483"/>
                    <a:pt x="53501" y="56583"/>
                    <a:pt x="53670" y="56583"/>
                  </a:cubicBezTo>
                  <a:cubicBezTo>
                    <a:pt x="53776" y="56583"/>
                    <a:pt x="53879" y="56543"/>
                    <a:pt x="53986" y="56417"/>
                  </a:cubicBezTo>
                  <a:cubicBezTo>
                    <a:pt x="54111" y="56267"/>
                    <a:pt x="54111" y="55966"/>
                    <a:pt x="54211" y="55791"/>
                  </a:cubicBezTo>
                  <a:cubicBezTo>
                    <a:pt x="54336" y="55590"/>
                    <a:pt x="54487" y="55465"/>
                    <a:pt x="54562" y="55264"/>
                  </a:cubicBezTo>
                  <a:cubicBezTo>
                    <a:pt x="54687" y="54964"/>
                    <a:pt x="54788" y="54638"/>
                    <a:pt x="54888" y="54337"/>
                  </a:cubicBezTo>
                  <a:cubicBezTo>
                    <a:pt x="54913" y="54287"/>
                    <a:pt x="54938" y="54237"/>
                    <a:pt x="54938" y="54187"/>
                  </a:cubicBezTo>
                  <a:cubicBezTo>
                    <a:pt x="54988" y="54086"/>
                    <a:pt x="55013" y="54011"/>
                    <a:pt x="55038" y="53961"/>
                  </a:cubicBezTo>
                  <a:cubicBezTo>
                    <a:pt x="55089" y="53868"/>
                    <a:pt x="55134" y="53838"/>
                    <a:pt x="55188" y="53838"/>
                  </a:cubicBezTo>
                  <a:cubicBezTo>
                    <a:pt x="55287" y="53838"/>
                    <a:pt x="55415" y="53938"/>
                    <a:pt x="55660" y="53938"/>
                  </a:cubicBezTo>
                  <a:cubicBezTo>
                    <a:pt x="55678" y="53938"/>
                    <a:pt x="55696" y="53937"/>
                    <a:pt x="55715" y="53936"/>
                  </a:cubicBezTo>
                  <a:cubicBezTo>
                    <a:pt x="55640" y="53560"/>
                    <a:pt x="54913" y="53334"/>
                    <a:pt x="54913" y="52883"/>
                  </a:cubicBezTo>
                  <a:cubicBezTo>
                    <a:pt x="54888" y="52758"/>
                    <a:pt x="55013" y="52658"/>
                    <a:pt x="55038" y="52532"/>
                  </a:cubicBezTo>
                  <a:cubicBezTo>
                    <a:pt x="55088" y="52357"/>
                    <a:pt x="55013" y="52232"/>
                    <a:pt x="55063" y="52056"/>
                  </a:cubicBezTo>
                  <a:cubicBezTo>
                    <a:pt x="55138" y="52056"/>
                    <a:pt x="55239" y="52081"/>
                    <a:pt x="55339" y="52106"/>
                  </a:cubicBezTo>
                  <a:cubicBezTo>
                    <a:pt x="55464" y="51906"/>
                    <a:pt x="55615" y="51530"/>
                    <a:pt x="55640" y="51304"/>
                  </a:cubicBezTo>
                  <a:cubicBezTo>
                    <a:pt x="55665" y="50979"/>
                    <a:pt x="55464" y="50753"/>
                    <a:pt x="55314" y="50527"/>
                  </a:cubicBezTo>
                  <a:cubicBezTo>
                    <a:pt x="55289" y="50452"/>
                    <a:pt x="55239" y="50352"/>
                    <a:pt x="55239" y="50252"/>
                  </a:cubicBezTo>
                  <a:cubicBezTo>
                    <a:pt x="55364" y="50202"/>
                    <a:pt x="55389" y="50151"/>
                    <a:pt x="55389" y="50101"/>
                  </a:cubicBezTo>
                  <a:cubicBezTo>
                    <a:pt x="55389" y="50051"/>
                    <a:pt x="55314" y="49976"/>
                    <a:pt x="55339" y="49876"/>
                  </a:cubicBezTo>
                  <a:cubicBezTo>
                    <a:pt x="55389" y="49650"/>
                    <a:pt x="55489" y="49425"/>
                    <a:pt x="55565" y="49174"/>
                  </a:cubicBezTo>
                  <a:cubicBezTo>
                    <a:pt x="55640" y="48923"/>
                    <a:pt x="55665" y="48923"/>
                    <a:pt x="55615" y="48648"/>
                  </a:cubicBezTo>
                  <a:cubicBezTo>
                    <a:pt x="55615" y="48648"/>
                    <a:pt x="55615" y="48623"/>
                    <a:pt x="55615" y="48623"/>
                  </a:cubicBezTo>
                  <a:cubicBezTo>
                    <a:pt x="55565" y="48472"/>
                    <a:pt x="55464" y="48247"/>
                    <a:pt x="55389" y="48046"/>
                  </a:cubicBezTo>
                  <a:cubicBezTo>
                    <a:pt x="55364" y="47921"/>
                    <a:pt x="55339" y="47821"/>
                    <a:pt x="55389" y="47720"/>
                  </a:cubicBezTo>
                  <a:cubicBezTo>
                    <a:pt x="55414" y="47645"/>
                    <a:pt x="55489" y="47595"/>
                    <a:pt x="55565" y="47545"/>
                  </a:cubicBezTo>
                  <a:cubicBezTo>
                    <a:pt x="55665" y="47495"/>
                    <a:pt x="55790" y="47470"/>
                    <a:pt x="55865" y="47420"/>
                  </a:cubicBezTo>
                  <a:cubicBezTo>
                    <a:pt x="56041" y="47294"/>
                    <a:pt x="55991" y="47370"/>
                    <a:pt x="56116" y="47144"/>
                  </a:cubicBezTo>
                  <a:cubicBezTo>
                    <a:pt x="56166" y="47069"/>
                    <a:pt x="56216" y="46969"/>
                    <a:pt x="56241" y="46893"/>
                  </a:cubicBezTo>
                  <a:cubicBezTo>
                    <a:pt x="56291" y="46768"/>
                    <a:pt x="56341" y="46643"/>
                    <a:pt x="56367" y="46492"/>
                  </a:cubicBezTo>
                  <a:cubicBezTo>
                    <a:pt x="56467" y="46141"/>
                    <a:pt x="56542" y="45791"/>
                    <a:pt x="56742" y="45515"/>
                  </a:cubicBezTo>
                  <a:cubicBezTo>
                    <a:pt x="57068" y="45590"/>
                    <a:pt x="57319" y="45540"/>
                    <a:pt x="57670" y="45640"/>
                  </a:cubicBezTo>
                  <a:cubicBezTo>
                    <a:pt x="57770" y="45465"/>
                    <a:pt x="57895" y="45189"/>
                    <a:pt x="57795" y="45014"/>
                  </a:cubicBezTo>
                  <a:cubicBezTo>
                    <a:pt x="58171" y="44863"/>
                    <a:pt x="58497" y="44187"/>
                    <a:pt x="58422" y="43811"/>
                  </a:cubicBezTo>
                  <a:cubicBezTo>
                    <a:pt x="58397" y="43760"/>
                    <a:pt x="58397" y="43735"/>
                    <a:pt x="58372" y="43685"/>
                  </a:cubicBezTo>
                  <a:cubicBezTo>
                    <a:pt x="58321" y="43560"/>
                    <a:pt x="58246" y="43460"/>
                    <a:pt x="58221" y="43309"/>
                  </a:cubicBezTo>
                  <a:cubicBezTo>
                    <a:pt x="58221" y="43259"/>
                    <a:pt x="58221" y="43234"/>
                    <a:pt x="58196" y="43209"/>
                  </a:cubicBezTo>
                  <a:cubicBezTo>
                    <a:pt x="58171" y="43009"/>
                    <a:pt x="58121" y="42883"/>
                    <a:pt x="57870" y="42808"/>
                  </a:cubicBezTo>
                  <a:cubicBezTo>
                    <a:pt x="57870" y="42532"/>
                    <a:pt x="58096" y="42106"/>
                    <a:pt x="58196" y="41831"/>
                  </a:cubicBezTo>
                  <a:cubicBezTo>
                    <a:pt x="58346" y="41455"/>
                    <a:pt x="58397" y="41630"/>
                    <a:pt x="58672" y="41405"/>
                  </a:cubicBezTo>
                  <a:cubicBezTo>
                    <a:pt x="58923" y="41179"/>
                    <a:pt x="58873" y="40753"/>
                    <a:pt x="59123" y="40527"/>
                  </a:cubicBezTo>
                  <a:cubicBezTo>
                    <a:pt x="59324" y="40352"/>
                    <a:pt x="59399" y="40427"/>
                    <a:pt x="59499" y="40126"/>
                  </a:cubicBezTo>
                  <a:lnTo>
                    <a:pt x="59524" y="40101"/>
                  </a:lnTo>
                  <a:cubicBezTo>
                    <a:pt x="59549" y="40001"/>
                    <a:pt x="59575" y="39876"/>
                    <a:pt x="59600" y="39725"/>
                  </a:cubicBezTo>
                  <a:cubicBezTo>
                    <a:pt x="59625" y="39550"/>
                    <a:pt x="59650" y="39374"/>
                    <a:pt x="59650" y="39249"/>
                  </a:cubicBezTo>
                  <a:cubicBezTo>
                    <a:pt x="59675" y="38923"/>
                    <a:pt x="59449" y="38648"/>
                    <a:pt x="59449" y="38372"/>
                  </a:cubicBezTo>
                  <a:cubicBezTo>
                    <a:pt x="59449" y="38146"/>
                    <a:pt x="59575" y="38021"/>
                    <a:pt x="59524" y="37796"/>
                  </a:cubicBezTo>
                  <a:cubicBezTo>
                    <a:pt x="59524" y="37770"/>
                    <a:pt x="59524" y="37770"/>
                    <a:pt x="59524" y="37770"/>
                  </a:cubicBezTo>
                  <a:cubicBezTo>
                    <a:pt x="59474" y="37545"/>
                    <a:pt x="59374" y="37445"/>
                    <a:pt x="59224" y="37369"/>
                  </a:cubicBezTo>
                  <a:cubicBezTo>
                    <a:pt x="59174" y="37344"/>
                    <a:pt x="59098" y="37319"/>
                    <a:pt x="59023" y="37269"/>
                  </a:cubicBezTo>
                  <a:cubicBezTo>
                    <a:pt x="59123" y="36843"/>
                    <a:pt x="59098" y="36492"/>
                    <a:pt x="59249" y="36066"/>
                  </a:cubicBezTo>
                  <a:lnTo>
                    <a:pt x="59274" y="36041"/>
                  </a:lnTo>
                  <a:cubicBezTo>
                    <a:pt x="59299" y="35941"/>
                    <a:pt x="59349" y="35816"/>
                    <a:pt x="59399" y="35690"/>
                  </a:cubicBezTo>
                  <a:cubicBezTo>
                    <a:pt x="59474" y="35565"/>
                    <a:pt x="59549" y="35389"/>
                    <a:pt x="59549" y="35264"/>
                  </a:cubicBezTo>
                  <a:cubicBezTo>
                    <a:pt x="59575" y="35014"/>
                    <a:pt x="59399" y="34938"/>
                    <a:pt x="59324" y="34688"/>
                  </a:cubicBezTo>
                  <a:cubicBezTo>
                    <a:pt x="59274" y="34412"/>
                    <a:pt x="59424" y="34136"/>
                    <a:pt x="59524" y="33886"/>
                  </a:cubicBezTo>
                  <a:cubicBezTo>
                    <a:pt x="59700" y="33410"/>
                    <a:pt x="59800" y="32833"/>
                    <a:pt x="60051" y="32407"/>
                  </a:cubicBezTo>
                  <a:lnTo>
                    <a:pt x="60076" y="32382"/>
                  </a:lnTo>
                  <a:cubicBezTo>
                    <a:pt x="60101" y="32307"/>
                    <a:pt x="60201" y="32181"/>
                    <a:pt x="60301" y="32056"/>
                  </a:cubicBezTo>
                  <a:cubicBezTo>
                    <a:pt x="60452" y="31881"/>
                    <a:pt x="60627" y="31680"/>
                    <a:pt x="60702" y="31655"/>
                  </a:cubicBezTo>
                  <a:cubicBezTo>
                    <a:pt x="60731" y="31648"/>
                    <a:pt x="60758" y="31645"/>
                    <a:pt x="60783" y="31645"/>
                  </a:cubicBezTo>
                  <a:cubicBezTo>
                    <a:pt x="60940" y="31645"/>
                    <a:pt x="61060" y="31759"/>
                    <a:pt x="61254" y="31780"/>
                  </a:cubicBezTo>
                  <a:cubicBezTo>
                    <a:pt x="61128" y="31379"/>
                    <a:pt x="61078" y="31079"/>
                    <a:pt x="61103" y="30653"/>
                  </a:cubicBezTo>
                  <a:cubicBezTo>
                    <a:pt x="61128" y="30201"/>
                    <a:pt x="61179" y="30151"/>
                    <a:pt x="61605" y="29976"/>
                  </a:cubicBezTo>
                  <a:cubicBezTo>
                    <a:pt x="61755" y="29926"/>
                    <a:pt x="61880" y="29851"/>
                    <a:pt x="61981" y="29750"/>
                  </a:cubicBezTo>
                  <a:cubicBezTo>
                    <a:pt x="62156" y="29625"/>
                    <a:pt x="62281" y="29475"/>
                    <a:pt x="62432" y="29299"/>
                  </a:cubicBezTo>
                  <a:cubicBezTo>
                    <a:pt x="62507" y="29174"/>
                    <a:pt x="62582" y="29074"/>
                    <a:pt x="62682" y="28948"/>
                  </a:cubicBezTo>
                  <a:cubicBezTo>
                    <a:pt x="62732" y="28873"/>
                    <a:pt x="62732" y="28773"/>
                    <a:pt x="62783" y="28698"/>
                  </a:cubicBezTo>
                  <a:cubicBezTo>
                    <a:pt x="62783" y="28698"/>
                    <a:pt x="62808" y="28673"/>
                    <a:pt x="62808" y="28673"/>
                  </a:cubicBezTo>
                  <a:cubicBezTo>
                    <a:pt x="62883" y="28572"/>
                    <a:pt x="62983" y="28572"/>
                    <a:pt x="63058" y="28397"/>
                  </a:cubicBezTo>
                  <a:cubicBezTo>
                    <a:pt x="63216" y="28434"/>
                    <a:pt x="63322" y="28461"/>
                    <a:pt x="63407" y="28461"/>
                  </a:cubicBezTo>
                  <a:cubicBezTo>
                    <a:pt x="63552" y="28461"/>
                    <a:pt x="63636" y="28383"/>
                    <a:pt x="63810" y="28146"/>
                  </a:cubicBezTo>
                  <a:cubicBezTo>
                    <a:pt x="63935" y="27996"/>
                    <a:pt x="64011" y="27720"/>
                    <a:pt x="64186" y="27620"/>
                  </a:cubicBezTo>
                  <a:cubicBezTo>
                    <a:pt x="64199" y="27612"/>
                    <a:pt x="64214" y="27608"/>
                    <a:pt x="64230" y="27608"/>
                  </a:cubicBezTo>
                  <a:cubicBezTo>
                    <a:pt x="64301" y="27608"/>
                    <a:pt x="64399" y="27674"/>
                    <a:pt x="64464" y="27674"/>
                  </a:cubicBezTo>
                  <a:cubicBezTo>
                    <a:pt x="64472" y="27674"/>
                    <a:pt x="64480" y="27672"/>
                    <a:pt x="64487" y="27670"/>
                  </a:cubicBezTo>
                  <a:cubicBezTo>
                    <a:pt x="64988" y="27470"/>
                    <a:pt x="64437" y="26768"/>
                    <a:pt x="64437" y="26392"/>
                  </a:cubicBezTo>
                  <a:cubicBezTo>
                    <a:pt x="64437" y="26292"/>
                    <a:pt x="64487" y="26191"/>
                    <a:pt x="64512" y="26066"/>
                  </a:cubicBezTo>
                  <a:cubicBezTo>
                    <a:pt x="64562" y="25941"/>
                    <a:pt x="64637" y="25816"/>
                    <a:pt x="64687" y="25690"/>
                  </a:cubicBezTo>
                  <a:cubicBezTo>
                    <a:pt x="64687" y="25665"/>
                    <a:pt x="64712" y="25640"/>
                    <a:pt x="64712" y="25615"/>
                  </a:cubicBezTo>
                  <a:cubicBezTo>
                    <a:pt x="64763" y="25515"/>
                    <a:pt x="64863" y="25339"/>
                    <a:pt x="64863" y="25239"/>
                  </a:cubicBezTo>
                  <a:cubicBezTo>
                    <a:pt x="64888" y="25014"/>
                    <a:pt x="64788" y="25039"/>
                    <a:pt x="64737" y="24863"/>
                  </a:cubicBezTo>
                  <a:cubicBezTo>
                    <a:pt x="64637" y="24512"/>
                    <a:pt x="65139" y="24061"/>
                    <a:pt x="65038" y="23710"/>
                  </a:cubicBezTo>
                  <a:cubicBezTo>
                    <a:pt x="65013" y="23610"/>
                    <a:pt x="64863" y="23485"/>
                    <a:pt x="64687" y="23384"/>
                  </a:cubicBezTo>
                  <a:cubicBezTo>
                    <a:pt x="64587" y="23309"/>
                    <a:pt x="64462" y="23259"/>
                    <a:pt x="64412" y="23209"/>
                  </a:cubicBezTo>
                  <a:cubicBezTo>
                    <a:pt x="64712" y="23059"/>
                    <a:pt x="64863" y="22683"/>
                    <a:pt x="64938" y="22282"/>
                  </a:cubicBezTo>
                  <a:cubicBezTo>
                    <a:pt x="64988" y="22131"/>
                    <a:pt x="64988" y="22006"/>
                    <a:pt x="65013" y="21856"/>
                  </a:cubicBezTo>
                  <a:cubicBezTo>
                    <a:pt x="65063" y="21530"/>
                    <a:pt x="65113" y="21229"/>
                    <a:pt x="65189" y="20978"/>
                  </a:cubicBezTo>
                  <a:cubicBezTo>
                    <a:pt x="65239" y="20778"/>
                    <a:pt x="65289" y="20653"/>
                    <a:pt x="65289" y="20527"/>
                  </a:cubicBezTo>
                  <a:cubicBezTo>
                    <a:pt x="65314" y="20302"/>
                    <a:pt x="65264" y="20126"/>
                    <a:pt x="65088" y="19800"/>
                  </a:cubicBezTo>
                  <a:cubicBezTo>
                    <a:pt x="64963" y="19525"/>
                    <a:pt x="64687" y="19099"/>
                    <a:pt x="64662" y="18773"/>
                  </a:cubicBezTo>
                  <a:cubicBezTo>
                    <a:pt x="64662" y="18497"/>
                    <a:pt x="64763" y="18622"/>
                    <a:pt x="64863" y="18447"/>
                  </a:cubicBezTo>
                  <a:cubicBezTo>
                    <a:pt x="64913" y="18397"/>
                    <a:pt x="64938" y="18347"/>
                    <a:pt x="64963" y="18297"/>
                  </a:cubicBezTo>
                  <a:cubicBezTo>
                    <a:pt x="65038" y="18171"/>
                    <a:pt x="65088" y="18046"/>
                    <a:pt x="65113" y="17921"/>
                  </a:cubicBezTo>
                  <a:cubicBezTo>
                    <a:pt x="65164" y="17670"/>
                    <a:pt x="65139" y="17394"/>
                    <a:pt x="65063" y="17069"/>
                  </a:cubicBezTo>
                  <a:cubicBezTo>
                    <a:pt x="64963" y="16643"/>
                    <a:pt x="65013" y="16793"/>
                    <a:pt x="64737" y="16567"/>
                  </a:cubicBezTo>
                  <a:cubicBezTo>
                    <a:pt x="64587" y="16442"/>
                    <a:pt x="64462" y="16417"/>
                    <a:pt x="64336" y="16267"/>
                  </a:cubicBezTo>
                  <a:cubicBezTo>
                    <a:pt x="64161" y="16066"/>
                    <a:pt x="64111" y="16166"/>
                    <a:pt x="64136" y="15841"/>
                  </a:cubicBezTo>
                  <a:cubicBezTo>
                    <a:pt x="64136" y="15640"/>
                    <a:pt x="64362" y="15164"/>
                    <a:pt x="64462" y="15013"/>
                  </a:cubicBezTo>
                  <a:cubicBezTo>
                    <a:pt x="64587" y="14888"/>
                    <a:pt x="64712" y="14788"/>
                    <a:pt x="64863" y="14738"/>
                  </a:cubicBezTo>
                  <a:cubicBezTo>
                    <a:pt x="64888" y="14688"/>
                    <a:pt x="64888" y="14663"/>
                    <a:pt x="64888" y="14638"/>
                  </a:cubicBezTo>
                  <a:cubicBezTo>
                    <a:pt x="64587" y="14537"/>
                    <a:pt x="64311" y="14437"/>
                    <a:pt x="64011" y="14312"/>
                  </a:cubicBezTo>
                  <a:lnTo>
                    <a:pt x="63986" y="14312"/>
                  </a:lnTo>
                  <a:cubicBezTo>
                    <a:pt x="63885" y="14262"/>
                    <a:pt x="63735" y="14211"/>
                    <a:pt x="63610" y="14161"/>
                  </a:cubicBezTo>
                  <a:cubicBezTo>
                    <a:pt x="63434" y="14086"/>
                    <a:pt x="63259" y="14036"/>
                    <a:pt x="63083" y="14011"/>
                  </a:cubicBezTo>
                  <a:cubicBezTo>
                    <a:pt x="63008" y="14011"/>
                    <a:pt x="62908" y="14061"/>
                    <a:pt x="62833" y="14061"/>
                  </a:cubicBezTo>
                  <a:cubicBezTo>
                    <a:pt x="62707" y="14036"/>
                    <a:pt x="62607" y="13961"/>
                    <a:pt x="62482" y="13961"/>
                  </a:cubicBezTo>
                  <a:cubicBezTo>
                    <a:pt x="62411" y="13952"/>
                    <a:pt x="62340" y="13949"/>
                    <a:pt x="62268" y="13949"/>
                  </a:cubicBezTo>
                  <a:cubicBezTo>
                    <a:pt x="62031" y="13949"/>
                    <a:pt x="61790" y="13985"/>
                    <a:pt x="61560" y="13985"/>
                  </a:cubicBezTo>
                  <a:cubicBezTo>
                    <a:pt x="61464" y="13985"/>
                    <a:pt x="61370" y="13979"/>
                    <a:pt x="61279" y="13961"/>
                  </a:cubicBezTo>
                  <a:cubicBezTo>
                    <a:pt x="60903" y="13861"/>
                    <a:pt x="60652" y="13610"/>
                    <a:pt x="60352" y="13409"/>
                  </a:cubicBezTo>
                  <a:cubicBezTo>
                    <a:pt x="60301" y="13359"/>
                    <a:pt x="60226" y="13309"/>
                    <a:pt x="60151" y="13259"/>
                  </a:cubicBezTo>
                  <a:cubicBezTo>
                    <a:pt x="60126" y="13234"/>
                    <a:pt x="60051" y="13209"/>
                    <a:pt x="60001" y="13184"/>
                  </a:cubicBezTo>
                  <a:cubicBezTo>
                    <a:pt x="59900" y="13159"/>
                    <a:pt x="59800" y="13134"/>
                    <a:pt x="59750" y="13059"/>
                  </a:cubicBezTo>
                  <a:cubicBezTo>
                    <a:pt x="59625" y="12958"/>
                    <a:pt x="59650" y="12733"/>
                    <a:pt x="59449" y="12708"/>
                  </a:cubicBezTo>
                  <a:cubicBezTo>
                    <a:pt x="59424" y="12783"/>
                    <a:pt x="59374" y="12858"/>
                    <a:pt x="59324" y="12908"/>
                  </a:cubicBezTo>
                  <a:cubicBezTo>
                    <a:pt x="58730" y="12820"/>
                    <a:pt x="58096" y="12326"/>
                    <a:pt x="57510" y="12326"/>
                  </a:cubicBezTo>
                  <a:cubicBezTo>
                    <a:pt x="57428" y="12326"/>
                    <a:pt x="57348" y="12335"/>
                    <a:pt x="57269" y="12357"/>
                  </a:cubicBezTo>
                  <a:cubicBezTo>
                    <a:pt x="57096" y="12400"/>
                    <a:pt x="56979" y="12462"/>
                    <a:pt x="56821" y="12462"/>
                  </a:cubicBezTo>
                  <a:cubicBezTo>
                    <a:pt x="56796" y="12462"/>
                    <a:pt x="56770" y="12460"/>
                    <a:pt x="56742" y="12457"/>
                  </a:cubicBezTo>
                  <a:lnTo>
                    <a:pt x="56692" y="12457"/>
                  </a:lnTo>
                  <a:cubicBezTo>
                    <a:pt x="56592" y="12432"/>
                    <a:pt x="56467" y="12382"/>
                    <a:pt x="56341" y="12332"/>
                  </a:cubicBezTo>
                  <a:cubicBezTo>
                    <a:pt x="56241" y="12282"/>
                    <a:pt x="56116" y="12231"/>
                    <a:pt x="56016" y="12206"/>
                  </a:cubicBezTo>
                  <a:cubicBezTo>
                    <a:pt x="55945" y="12183"/>
                    <a:pt x="55881" y="12173"/>
                    <a:pt x="55822" y="12173"/>
                  </a:cubicBezTo>
                  <a:cubicBezTo>
                    <a:pt x="55592" y="12173"/>
                    <a:pt x="55427" y="12313"/>
                    <a:pt x="55161" y="12313"/>
                  </a:cubicBezTo>
                  <a:cubicBezTo>
                    <a:pt x="55130" y="12313"/>
                    <a:pt x="55097" y="12311"/>
                    <a:pt x="55063" y="12307"/>
                  </a:cubicBezTo>
                  <a:cubicBezTo>
                    <a:pt x="54737" y="12282"/>
                    <a:pt x="54387" y="12081"/>
                    <a:pt x="54061" y="11956"/>
                  </a:cubicBezTo>
                  <a:cubicBezTo>
                    <a:pt x="53923" y="11906"/>
                    <a:pt x="53841" y="11893"/>
                    <a:pt x="53763" y="11893"/>
                  </a:cubicBezTo>
                  <a:cubicBezTo>
                    <a:pt x="53685" y="11893"/>
                    <a:pt x="53610" y="11906"/>
                    <a:pt x="53484" y="11906"/>
                  </a:cubicBezTo>
                  <a:cubicBezTo>
                    <a:pt x="53359" y="11906"/>
                    <a:pt x="53303" y="11893"/>
                    <a:pt x="53246" y="11893"/>
                  </a:cubicBezTo>
                  <a:cubicBezTo>
                    <a:pt x="53190" y="11893"/>
                    <a:pt x="53133" y="11906"/>
                    <a:pt x="53008" y="11956"/>
                  </a:cubicBezTo>
                  <a:cubicBezTo>
                    <a:pt x="52983" y="11956"/>
                    <a:pt x="52958" y="11981"/>
                    <a:pt x="52933" y="11981"/>
                  </a:cubicBezTo>
                  <a:cubicBezTo>
                    <a:pt x="52836" y="12022"/>
                    <a:pt x="52770" y="12041"/>
                    <a:pt x="52701" y="12041"/>
                  </a:cubicBezTo>
                  <a:cubicBezTo>
                    <a:pt x="52644" y="12041"/>
                    <a:pt x="52586" y="12028"/>
                    <a:pt x="52507" y="12006"/>
                  </a:cubicBezTo>
                  <a:cubicBezTo>
                    <a:pt x="52457" y="11981"/>
                    <a:pt x="52432" y="11981"/>
                    <a:pt x="52382" y="11956"/>
                  </a:cubicBezTo>
                  <a:cubicBezTo>
                    <a:pt x="51981" y="11830"/>
                    <a:pt x="51580" y="11680"/>
                    <a:pt x="51179" y="11530"/>
                  </a:cubicBezTo>
                  <a:cubicBezTo>
                    <a:pt x="50953" y="11455"/>
                    <a:pt x="50752" y="11354"/>
                    <a:pt x="50502" y="11329"/>
                  </a:cubicBezTo>
                  <a:cubicBezTo>
                    <a:pt x="50226" y="11304"/>
                    <a:pt x="50151" y="11354"/>
                    <a:pt x="49850" y="11104"/>
                  </a:cubicBezTo>
                  <a:cubicBezTo>
                    <a:pt x="49750" y="11028"/>
                    <a:pt x="49575" y="10878"/>
                    <a:pt x="49449" y="10703"/>
                  </a:cubicBezTo>
                  <a:cubicBezTo>
                    <a:pt x="49324" y="10552"/>
                    <a:pt x="49199" y="10402"/>
                    <a:pt x="49199" y="10277"/>
                  </a:cubicBezTo>
                  <a:cubicBezTo>
                    <a:pt x="49199" y="10201"/>
                    <a:pt x="49199" y="10126"/>
                    <a:pt x="49224" y="10051"/>
                  </a:cubicBezTo>
                  <a:lnTo>
                    <a:pt x="49249" y="10001"/>
                  </a:lnTo>
                  <a:cubicBezTo>
                    <a:pt x="49299" y="9851"/>
                    <a:pt x="49349" y="9725"/>
                    <a:pt x="49174" y="9600"/>
                  </a:cubicBezTo>
                  <a:cubicBezTo>
                    <a:pt x="49094" y="9661"/>
                    <a:pt x="49008" y="9686"/>
                    <a:pt x="48918" y="9686"/>
                  </a:cubicBezTo>
                  <a:cubicBezTo>
                    <a:pt x="48419" y="9686"/>
                    <a:pt x="47790" y="8898"/>
                    <a:pt x="47385" y="8898"/>
                  </a:cubicBezTo>
                  <a:cubicBezTo>
                    <a:pt x="47380" y="8898"/>
                    <a:pt x="47374" y="8898"/>
                    <a:pt x="47369" y="8898"/>
                  </a:cubicBezTo>
                  <a:cubicBezTo>
                    <a:pt x="47269" y="8898"/>
                    <a:pt x="47143" y="8973"/>
                    <a:pt x="47018" y="8973"/>
                  </a:cubicBezTo>
                  <a:cubicBezTo>
                    <a:pt x="46793" y="8973"/>
                    <a:pt x="46442" y="8773"/>
                    <a:pt x="46191" y="8673"/>
                  </a:cubicBezTo>
                  <a:cubicBezTo>
                    <a:pt x="46166" y="8673"/>
                    <a:pt x="46141" y="8647"/>
                    <a:pt x="46116" y="8647"/>
                  </a:cubicBezTo>
                  <a:cubicBezTo>
                    <a:pt x="46016" y="8597"/>
                    <a:pt x="45915" y="8572"/>
                    <a:pt x="45815" y="8522"/>
                  </a:cubicBezTo>
                  <a:cubicBezTo>
                    <a:pt x="45508" y="8410"/>
                    <a:pt x="45247" y="8322"/>
                    <a:pt x="44964" y="8322"/>
                  </a:cubicBezTo>
                  <a:cubicBezTo>
                    <a:pt x="44739" y="8322"/>
                    <a:pt x="44500" y="8378"/>
                    <a:pt x="44211" y="8522"/>
                  </a:cubicBezTo>
                  <a:cubicBezTo>
                    <a:pt x="44011" y="8647"/>
                    <a:pt x="43860" y="8823"/>
                    <a:pt x="43610" y="8873"/>
                  </a:cubicBezTo>
                  <a:cubicBezTo>
                    <a:pt x="43578" y="8878"/>
                    <a:pt x="43546" y="8880"/>
                    <a:pt x="43515" y="8880"/>
                  </a:cubicBezTo>
                  <a:cubicBezTo>
                    <a:pt x="43229" y="8880"/>
                    <a:pt x="42978" y="8690"/>
                    <a:pt x="42707" y="8622"/>
                  </a:cubicBezTo>
                  <a:cubicBezTo>
                    <a:pt x="42657" y="8614"/>
                    <a:pt x="42607" y="8611"/>
                    <a:pt x="42557" y="8611"/>
                  </a:cubicBezTo>
                  <a:cubicBezTo>
                    <a:pt x="42457" y="8611"/>
                    <a:pt x="42356" y="8622"/>
                    <a:pt x="42256" y="8622"/>
                  </a:cubicBezTo>
                  <a:cubicBezTo>
                    <a:pt x="42181" y="8622"/>
                    <a:pt x="42106" y="8597"/>
                    <a:pt x="42056" y="8572"/>
                  </a:cubicBezTo>
                  <a:cubicBezTo>
                    <a:pt x="41955" y="8522"/>
                    <a:pt x="41955" y="8447"/>
                    <a:pt x="41930" y="8347"/>
                  </a:cubicBezTo>
                  <a:cubicBezTo>
                    <a:pt x="41905" y="8297"/>
                    <a:pt x="41905" y="8246"/>
                    <a:pt x="41855" y="8171"/>
                  </a:cubicBezTo>
                  <a:cubicBezTo>
                    <a:pt x="41579" y="7670"/>
                    <a:pt x="40953" y="7545"/>
                    <a:pt x="40452" y="7369"/>
                  </a:cubicBezTo>
                  <a:cubicBezTo>
                    <a:pt x="39950" y="7194"/>
                    <a:pt x="39424" y="7043"/>
                    <a:pt x="38923" y="6893"/>
                  </a:cubicBezTo>
                  <a:cubicBezTo>
                    <a:pt x="38772" y="6868"/>
                    <a:pt x="38647" y="6818"/>
                    <a:pt x="38522" y="6793"/>
                  </a:cubicBezTo>
                  <a:cubicBezTo>
                    <a:pt x="38221" y="6693"/>
                    <a:pt x="37920" y="6617"/>
                    <a:pt x="37620" y="6492"/>
                  </a:cubicBezTo>
                  <a:cubicBezTo>
                    <a:pt x="37369" y="6417"/>
                    <a:pt x="36993" y="6367"/>
                    <a:pt x="36792" y="6216"/>
                  </a:cubicBezTo>
                  <a:cubicBezTo>
                    <a:pt x="36667" y="6116"/>
                    <a:pt x="36692" y="5966"/>
                    <a:pt x="36592" y="5866"/>
                  </a:cubicBezTo>
                  <a:cubicBezTo>
                    <a:pt x="36341" y="5565"/>
                    <a:pt x="35815" y="5640"/>
                    <a:pt x="35564" y="5339"/>
                  </a:cubicBezTo>
                  <a:cubicBezTo>
                    <a:pt x="35539" y="5339"/>
                    <a:pt x="35539" y="5314"/>
                    <a:pt x="35514" y="5289"/>
                  </a:cubicBezTo>
                  <a:cubicBezTo>
                    <a:pt x="35414" y="5189"/>
                    <a:pt x="35464" y="5139"/>
                    <a:pt x="35264" y="5038"/>
                  </a:cubicBezTo>
                  <a:cubicBezTo>
                    <a:pt x="35239" y="5038"/>
                    <a:pt x="35214" y="5013"/>
                    <a:pt x="35188" y="5013"/>
                  </a:cubicBezTo>
                  <a:cubicBezTo>
                    <a:pt x="35132" y="4995"/>
                    <a:pt x="35084" y="4987"/>
                    <a:pt x="35038" y="4987"/>
                  </a:cubicBezTo>
                  <a:cubicBezTo>
                    <a:pt x="34903" y="4987"/>
                    <a:pt x="34800" y="5057"/>
                    <a:pt x="34612" y="5114"/>
                  </a:cubicBezTo>
                  <a:cubicBezTo>
                    <a:pt x="34487" y="5164"/>
                    <a:pt x="34361" y="5214"/>
                    <a:pt x="34236" y="5239"/>
                  </a:cubicBezTo>
                  <a:lnTo>
                    <a:pt x="34011" y="5239"/>
                  </a:lnTo>
                  <a:cubicBezTo>
                    <a:pt x="33935" y="5314"/>
                    <a:pt x="33835" y="5364"/>
                    <a:pt x="33735" y="5414"/>
                  </a:cubicBezTo>
                  <a:lnTo>
                    <a:pt x="33133" y="5490"/>
                  </a:lnTo>
                  <a:cubicBezTo>
                    <a:pt x="33033" y="5540"/>
                    <a:pt x="32933" y="5590"/>
                    <a:pt x="32858" y="5665"/>
                  </a:cubicBezTo>
                  <a:cubicBezTo>
                    <a:pt x="32833" y="5690"/>
                    <a:pt x="32582" y="5690"/>
                    <a:pt x="32557" y="5690"/>
                  </a:cubicBezTo>
                  <a:cubicBezTo>
                    <a:pt x="32394" y="5712"/>
                    <a:pt x="32297" y="5729"/>
                    <a:pt x="32204" y="5729"/>
                  </a:cubicBezTo>
                  <a:cubicBezTo>
                    <a:pt x="32084" y="5729"/>
                    <a:pt x="31971" y="5700"/>
                    <a:pt x="31730" y="5615"/>
                  </a:cubicBezTo>
                  <a:cubicBezTo>
                    <a:pt x="31655" y="5590"/>
                    <a:pt x="31579" y="5540"/>
                    <a:pt x="31479" y="5515"/>
                  </a:cubicBezTo>
                  <a:cubicBezTo>
                    <a:pt x="31354" y="5490"/>
                    <a:pt x="31229" y="5439"/>
                    <a:pt x="31078" y="5414"/>
                  </a:cubicBezTo>
                  <a:cubicBezTo>
                    <a:pt x="30727" y="5314"/>
                    <a:pt x="30376" y="5214"/>
                    <a:pt x="30126" y="5038"/>
                  </a:cubicBezTo>
                  <a:cubicBezTo>
                    <a:pt x="29850" y="4863"/>
                    <a:pt x="29800" y="4587"/>
                    <a:pt x="29650" y="4312"/>
                  </a:cubicBezTo>
                  <a:cubicBezTo>
                    <a:pt x="29574" y="4111"/>
                    <a:pt x="29474" y="3961"/>
                    <a:pt x="29324" y="3835"/>
                  </a:cubicBezTo>
                  <a:cubicBezTo>
                    <a:pt x="29279" y="3813"/>
                    <a:pt x="29244" y="3801"/>
                    <a:pt x="29214" y="3801"/>
                  </a:cubicBezTo>
                  <a:cubicBezTo>
                    <a:pt x="29178" y="3801"/>
                    <a:pt x="29151" y="3819"/>
                    <a:pt x="29123" y="3861"/>
                  </a:cubicBezTo>
                  <a:cubicBezTo>
                    <a:pt x="28797" y="3760"/>
                    <a:pt x="28522" y="3685"/>
                    <a:pt x="28221" y="3560"/>
                  </a:cubicBezTo>
                  <a:cubicBezTo>
                    <a:pt x="28096" y="3510"/>
                    <a:pt x="27970" y="3434"/>
                    <a:pt x="27845" y="3359"/>
                  </a:cubicBezTo>
                  <a:cubicBezTo>
                    <a:pt x="27795" y="3334"/>
                    <a:pt x="27720" y="3284"/>
                    <a:pt x="27670" y="3234"/>
                  </a:cubicBezTo>
                  <a:cubicBezTo>
                    <a:pt x="27344" y="2983"/>
                    <a:pt x="27093" y="2783"/>
                    <a:pt x="26742" y="2582"/>
                  </a:cubicBezTo>
                  <a:cubicBezTo>
                    <a:pt x="26717" y="2106"/>
                    <a:pt x="26542" y="1555"/>
                    <a:pt x="26166" y="1329"/>
                  </a:cubicBezTo>
                  <a:cubicBezTo>
                    <a:pt x="25940" y="1154"/>
                    <a:pt x="25840" y="1154"/>
                    <a:pt x="25640" y="903"/>
                  </a:cubicBezTo>
                  <a:cubicBezTo>
                    <a:pt x="25539" y="803"/>
                    <a:pt x="25414" y="703"/>
                    <a:pt x="25314" y="602"/>
                  </a:cubicBezTo>
                  <a:cubicBezTo>
                    <a:pt x="25264" y="552"/>
                    <a:pt x="25213" y="502"/>
                    <a:pt x="25188" y="452"/>
                  </a:cubicBezTo>
                  <a:cubicBezTo>
                    <a:pt x="25088" y="277"/>
                    <a:pt x="25138" y="176"/>
                    <a:pt x="25213" y="51"/>
                  </a:cubicBezTo>
                  <a:lnTo>
                    <a:pt x="25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 rot="-2361145">
            <a:off x="5752809" y="3783608"/>
            <a:ext cx="4434999" cy="1313631"/>
          </a:xfrm>
          <a:custGeom>
            <a:avLst/>
            <a:gdLst/>
            <a:ahLst/>
            <a:cxnLst/>
            <a:rect l="l" t="t" r="r" b="b"/>
            <a:pathLst>
              <a:path w="82766" h="24515" extrusionOk="0">
                <a:moveTo>
                  <a:pt x="55786" y="1"/>
                </a:moveTo>
                <a:lnTo>
                  <a:pt x="54759" y="366"/>
                </a:lnTo>
                <a:lnTo>
                  <a:pt x="53709" y="138"/>
                </a:lnTo>
                <a:lnTo>
                  <a:pt x="52659" y="320"/>
                </a:lnTo>
                <a:lnTo>
                  <a:pt x="51609" y="457"/>
                </a:lnTo>
                <a:lnTo>
                  <a:pt x="50559" y="389"/>
                </a:lnTo>
                <a:lnTo>
                  <a:pt x="49509" y="1210"/>
                </a:lnTo>
                <a:lnTo>
                  <a:pt x="48459" y="480"/>
                </a:lnTo>
                <a:lnTo>
                  <a:pt x="47409" y="274"/>
                </a:lnTo>
                <a:lnTo>
                  <a:pt x="46359" y="685"/>
                </a:lnTo>
                <a:lnTo>
                  <a:pt x="45332" y="731"/>
                </a:lnTo>
                <a:lnTo>
                  <a:pt x="44282" y="1439"/>
                </a:lnTo>
                <a:lnTo>
                  <a:pt x="43232" y="526"/>
                </a:lnTo>
                <a:lnTo>
                  <a:pt x="42182" y="1553"/>
                </a:lnTo>
                <a:lnTo>
                  <a:pt x="41132" y="1439"/>
                </a:lnTo>
                <a:lnTo>
                  <a:pt x="40082" y="1302"/>
                </a:lnTo>
                <a:lnTo>
                  <a:pt x="39032" y="1187"/>
                </a:lnTo>
                <a:lnTo>
                  <a:pt x="38005" y="160"/>
                </a:lnTo>
                <a:lnTo>
                  <a:pt x="36955" y="822"/>
                </a:lnTo>
                <a:lnTo>
                  <a:pt x="35905" y="1370"/>
                </a:lnTo>
                <a:lnTo>
                  <a:pt x="34855" y="708"/>
                </a:lnTo>
                <a:lnTo>
                  <a:pt x="33805" y="959"/>
                </a:lnTo>
                <a:lnTo>
                  <a:pt x="32755" y="434"/>
                </a:lnTo>
                <a:lnTo>
                  <a:pt x="31705" y="1256"/>
                </a:lnTo>
                <a:lnTo>
                  <a:pt x="30678" y="1119"/>
                </a:lnTo>
                <a:lnTo>
                  <a:pt x="29628" y="731"/>
                </a:lnTo>
                <a:lnTo>
                  <a:pt x="28578" y="1507"/>
                </a:lnTo>
                <a:lnTo>
                  <a:pt x="27528" y="1119"/>
                </a:lnTo>
                <a:lnTo>
                  <a:pt x="26478" y="891"/>
                </a:lnTo>
                <a:lnTo>
                  <a:pt x="25451" y="777"/>
                </a:lnTo>
                <a:lnTo>
                  <a:pt x="24401" y="822"/>
                </a:lnTo>
                <a:lnTo>
                  <a:pt x="23351" y="1553"/>
                </a:lnTo>
                <a:lnTo>
                  <a:pt x="22301" y="526"/>
                </a:lnTo>
                <a:lnTo>
                  <a:pt x="21251" y="1096"/>
                </a:lnTo>
                <a:lnTo>
                  <a:pt x="20201" y="503"/>
                </a:lnTo>
                <a:lnTo>
                  <a:pt x="19151" y="1073"/>
                </a:lnTo>
                <a:lnTo>
                  <a:pt x="18124" y="1347"/>
                </a:lnTo>
                <a:lnTo>
                  <a:pt x="17074" y="1233"/>
                </a:lnTo>
                <a:lnTo>
                  <a:pt x="16024" y="1051"/>
                </a:lnTo>
                <a:lnTo>
                  <a:pt x="14974" y="731"/>
                </a:lnTo>
                <a:lnTo>
                  <a:pt x="13947" y="1119"/>
                </a:lnTo>
                <a:lnTo>
                  <a:pt x="12897" y="754"/>
                </a:lnTo>
                <a:lnTo>
                  <a:pt x="11847" y="69"/>
                </a:lnTo>
                <a:lnTo>
                  <a:pt x="10797" y="366"/>
                </a:lnTo>
                <a:lnTo>
                  <a:pt x="9747" y="1370"/>
                </a:lnTo>
                <a:lnTo>
                  <a:pt x="8720" y="389"/>
                </a:lnTo>
                <a:lnTo>
                  <a:pt x="7670" y="92"/>
                </a:lnTo>
                <a:lnTo>
                  <a:pt x="6620" y="206"/>
                </a:lnTo>
                <a:lnTo>
                  <a:pt x="5570" y="685"/>
                </a:lnTo>
                <a:lnTo>
                  <a:pt x="4520" y="663"/>
                </a:lnTo>
                <a:lnTo>
                  <a:pt x="3470" y="480"/>
                </a:lnTo>
                <a:lnTo>
                  <a:pt x="2420" y="777"/>
                </a:lnTo>
                <a:lnTo>
                  <a:pt x="252" y="160"/>
                </a:lnTo>
                <a:lnTo>
                  <a:pt x="1" y="229"/>
                </a:lnTo>
                <a:lnTo>
                  <a:pt x="1" y="2877"/>
                </a:lnTo>
                <a:lnTo>
                  <a:pt x="1576" y="3036"/>
                </a:lnTo>
                <a:cubicBezTo>
                  <a:pt x="1713" y="2557"/>
                  <a:pt x="2146" y="2215"/>
                  <a:pt x="2671" y="2215"/>
                </a:cubicBezTo>
                <a:cubicBezTo>
                  <a:pt x="3310" y="2215"/>
                  <a:pt x="3812" y="2740"/>
                  <a:pt x="3812" y="3379"/>
                </a:cubicBezTo>
                <a:cubicBezTo>
                  <a:pt x="3812" y="4018"/>
                  <a:pt x="3310" y="4520"/>
                  <a:pt x="2671" y="4520"/>
                </a:cubicBezTo>
                <a:cubicBezTo>
                  <a:pt x="2260" y="4520"/>
                  <a:pt x="1895" y="4315"/>
                  <a:pt x="1690" y="3972"/>
                </a:cubicBezTo>
                <a:lnTo>
                  <a:pt x="708" y="3995"/>
                </a:lnTo>
                <a:lnTo>
                  <a:pt x="1" y="4155"/>
                </a:lnTo>
                <a:lnTo>
                  <a:pt x="1" y="7168"/>
                </a:lnTo>
                <a:lnTo>
                  <a:pt x="1576" y="7305"/>
                </a:lnTo>
                <a:cubicBezTo>
                  <a:pt x="1713" y="6848"/>
                  <a:pt x="2146" y="6506"/>
                  <a:pt x="2671" y="6506"/>
                </a:cubicBezTo>
                <a:cubicBezTo>
                  <a:pt x="3310" y="6506"/>
                  <a:pt x="3812" y="7031"/>
                  <a:pt x="3812" y="7647"/>
                </a:cubicBezTo>
                <a:cubicBezTo>
                  <a:pt x="3812" y="8286"/>
                  <a:pt x="3310" y="8811"/>
                  <a:pt x="2671" y="8811"/>
                </a:cubicBezTo>
                <a:cubicBezTo>
                  <a:pt x="2260" y="8811"/>
                  <a:pt x="1895" y="8583"/>
                  <a:pt x="1690" y="8263"/>
                </a:cubicBezTo>
                <a:lnTo>
                  <a:pt x="708" y="8286"/>
                </a:lnTo>
                <a:lnTo>
                  <a:pt x="1" y="8446"/>
                </a:lnTo>
                <a:lnTo>
                  <a:pt x="1" y="11459"/>
                </a:lnTo>
                <a:lnTo>
                  <a:pt x="1576" y="11596"/>
                </a:lnTo>
                <a:cubicBezTo>
                  <a:pt x="1713" y="11139"/>
                  <a:pt x="2146" y="10797"/>
                  <a:pt x="2671" y="10797"/>
                </a:cubicBezTo>
                <a:cubicBezTo>
                  <a:pt x="3310" y="10797"/>
                  <a:pt x="3812" y="11299"/>
                  <a:pt x="3812" y="11938"/>
                </a:cubicBezTo>
                <a:cubicBezTo>
                  <a:pt x="3812" y="12577"/>
                  <a:pt x="3310" y="13079"/>
                  <a:pt x="2671" y="13079"/>
                </a:cubicBezTo>
                <a:cubicBezTo>
                  <a:pt x="2260" y="13079"/>
                  <a:pt x="1895" y="12874"/>
                  <a:pt x="1690" y="12554"/>
                </a:cubicBezTo>
                <a:lnTo>
                  <a:pt x="708" y="12577"/>
                </a:lnTo>
                <a:lnTo>
                  <a:pt x="1" y="12737"/>
                </a:lnTo>
                <a:lnTo>
                  <a:pt x="1" y="15727"/>
                </a:lnTo>
                <a:lnTo>
                  <a:pt x="1576" y="15887"/>
                </a:lnTo>
                <a:cubicBezTo>
                  <a:pt x="1713" y="15408"/>
                  <a:pt x="2146" y="15065"/>
                  <a:pt x="2671" y="15065"/>
                </a:cubicBezTo>
                <a:cubicBezTo>
                  <a:pt x="3310" y="15065"/>
                  <a:pt x="3812" y="15590"/>
                  <a:pt x="3812" y="16229"/>
                </a:cubicBezTo>
                <a:cubicBezTo>
                  <a:pt x="3812" y="16868"/>
                  <a:pt x="3310" y="17371"/>
                  <a:pt x="2671" y="17371"/>
                </a:cubicBezTo>
                <a:cubicBezTo>
                  <a:pt x="2260" y="17371"/>
                  <a:pt x="1895" y="17165"/>
                  <a:pt x="1690" y="16823"/>
                </a:cubicBezTo>
                <a:lnTo>
                  <a:pt x="708" y="16846"/>
                </a:lnTo>
                <a:lnTo>
                  <a:pt x="1" y="17005"/>
                </a:lnTo>
                <a:lnTo>
                  <a:pt x="1" y="20018"/>
                </a:lnTo>
                <a:lnTo>
                  <a:pt x="1576" y="20155"/>
                </a:lnTo>
                <a:cubicBezTo>
                  <a:pt x="1713" y="19699"/>
                  <a:pt x="2146" y="19356"/>
                  <a:pt x="2671" y="19356"/>
                </a:cubicBezTo>
                <a:cubicBezTo>
                  <a:pt x="3310" y="19356"/>
                  <a:pt x="3812" y="19881"/>
                  <a:pt x="3812" y="20498"/>
                </a:cubicBezTo>
                <a:cubicBezTo>
                  <a:pt x="3812" y="21137"/>
                  <a:pt x="3310" y="21662"/>
                  <a:pt x="2671" y="21662"/>
                </a:cubicBezTo>
                <a:cubicBezTo>
                  <a:pt x="2260" y="21662"/>
                  <a:pt x="1895" y="21434"/>
                  <a:pt x="1690" y="21114"/>
                </a:cubicBezTo>
                <a:lnTo>
                  <a:pt x="708" y="21137"/>
                </a:lnTo>
                <a:lnTo>
                  <a:pt x="1" y="21297"/>
                </a:lnTo>
                <a:lnTo>
                  <a:pt x="1" y="23921"/>
                </a:lnTo>
                <a:lnTo>
                  <a:pt x="252" y="23853"/>
                </a:lnTo>
                <a:lnTo>
                  <a:pt x="2443" y="24287"/>
                </a:lnTo>
                <a:lnTo>
                  <a:pt x="3493" y="24378"/>
                </a:lnTo>
                <a:lnTo>
                  <a:pt x="4543" y="22917"/>
                </a:lnTo>
                <a:lnTo>
                  <a:pt x="5593" y="23145"/>
                </a:lnTo>
                <a:lnTo>
                  <a:pt x="6643" y="23511"/>
                </a:lnTo>
                <a:lnTo>
                  <a:pt x="7693" y="23990"/>
                </a:lnTo>
                <a:lnTo>
                  <a:pt x="8743" y="23511"/>
                </a:lnTo>
                <a:lnTo>
                  <a:pt x="9793" y="24173"/>
                </a:lnTo>
                <a:lnTo>
                  <a:pt x="10820" y="23191"/>
                </a:lnTo>
                <a:lnTo>
                  <a:pt x="11870" y="24104"/>
                </a:lnTo>
                <a:lnTo>
                  <a:pt x="12920" y="24218"/>
                </a:lnTo>
                <a:lnTo>
                  <a:pt x="13970" y="24401"/>
                </a:lnTo>
                <a:lnTo>
                  <a:pt x="15020" y="23077"/>
                </a:lnTo>
                <a:lnTo>
                  <a:pt x="16070" y="23876"/>
                </a:lnTo>
                <a:lnTo>
                  <a:pt x="17120" y="23123"/>
                </a:lnTo>
                <a:lnTo>
                  <a:pt x="18170" y="23899"/>
                </a:lnTo>
                <a:lnTo>
                  <a:pt x="19220" y="23351"/>
                </a:lnTo>
                <a:lnTo>
                  <a:pt x="20270" y="23511"/>
                </a:lnTo>
                <a:lnTo>
                  <a:pt x="21297" y="23556"/>
                </a:lnTo>
                <a:lnTo>
                  <a:pt x="22347" y="23488"/>
                </a:lnTo>
                <a:lnTo>
                  <a:pt x="23397" y="23488"/>
                </a:lnTo>
                <a:lnTo>
                  <a:pt x="24447" y="24104"/>
                </a:lnTo>
                <a:lnTo>
                  <a:pt x="25497" y="24446"/>
                </a:lnTo>
                <a:lnTo>
                  <a:pt x="26546" y="23579"/>
                </a:lnTo>
                <a:lnTo>
                  <a:pt x="27596" y="23533"/>
                </a:lnTo>
                <a:lnTo>
                  <a:pt x="28646" y="23739"/>
                </a:lnTo>
                <a:lnTo>
                  <a:pt x="29696" y="23785"/>
                </a:lnTo>
                <a:lnTo>
                  <a:pt x="30724" y="24058"/>
                </a:lnTo>
                <a:lnTo>
                  <a:pt x="31773" y="23328"/>
                </a:lnTo>
                <a:lnTo>
                  <a:pt x="32823" y="23556"/>
                </a:lnTo>
                <a:lnTo>
                  <a:pt x="33873" y="23374"/>
                </a:lnTo>
                <a:lnTo>
                  <a:pt x="34923" y="24446"/>
                </a:lnTo>
                <a:lnTo>
                  <a:pt x="35973" y="23351"/>
                </a:lnTo>
                <a:lnTo>
                  <a:pt x="37023" y="23853"/>
                </a:lnTo>
                <a:lnTo>
                  <a:pt x="38073" y="23944"/>
                </a:lnTo>
                <a:lnTo>
                  <a:pt x="39100" y="24401"/>
                </a:lnTo>
                <a:lnTo>
                  <a:pt x="40150" y="24241"/>
                </a:lnTo>
                <a:lnTo>
                  <a:pt x="41200" y="23921"/>
                </a:lnTo>
                <a:lnTo>
                  <a:pt x="42250" y="24515"/>
                </a:lnTo>
                <a:lnTo>
                  <a:pt x="43300" y="24264"/>
                </a:lnTo>
                <a:lnTo>
                  <a:pt x="44350" y="23625"/>
                </a:lnTo>
                <a:lnTo>
                  <a:pt x="45400" y="23625"/>
                </a:lnTo>
                <a:lnTo>
                  <a:pt x="46427" y="23556"/>
                </a:lnTo>
                <a:lnTo>
                  <a:pt x="47477" y="23511"/>
                </a:lnTo>
                <a:lnTo>
                  <a:pt x="48527" y="23967"/>
                </a:lnTo>
                <a:lnTo>
                  <a:pt x="49577" y="24104"/>
                </a:lnTo>
                <a:lnTo>
                  <a:pt x="50627" y="24287"/>
                </a:lnTo>
                <a:lnTo>
                  <a:pt x="51677" y="23899"/>
                </a:lnTo>
                <a:lnTo>
                  <a:pt x="52727" y="23625"/>
                </a:lnTo>
                <a:lnTo>
                  <a:pt x="53754" y="24081"/>
                </a:lnTo>
                <a:lnTo>
                  <a:pt x="54804" y="23716"/>
                </a:lnTo>
                <a:lnTo>
                  <a:pt x="55854" y="23282"/>
                </a:lnTo>
                <a:lnTo>
                  <a:pt x="56904" y="24446"/>
                </a:lnTo>
                <a:lnTo>
                  <a:pt x="57954" y="23670"/>
                </a:lnTo>
                <a:lnTo>
                  <a:pt x="58981" y="23693"/>
                </a:lnTo>
                <a:lnTo>
                  <a:pt x="60031" y="23511"/>
                </a:lnTo>
                <a:lnTo>
                  <a:pt x="61081" y="23488"/>
                </a:lnTo>
                <a:lnTo>
                  <a:pt x="62131" y="24150"/>
                </a:lnTo>
                <a:lnTo>
                  <a:pt x="63181" y="23785"/>
                </a:lnTo>
                <a:lnTo>
                  <a:pt x="64231" y="23579"/>
                </a:lnTo>
                <a:lnTo>
                  <a:pt x="65258" y="23579"/>
                </a:lnTo>
                <a:lnTo>
                  <a:pt x="66308" y="24081"/>
                </a:lnTo>
                <a:lnTo>
                  <a:pt x="67358" y="23328"/>
                </a:lnTo>
                <a:lnTo>
                  <a:pt x="68408" y="23031"/>
                </a:lnTo>
                <a:lnTo>
                  <a:pt x="69458" y="23602"/>
                </a:lnTo>
                <a:lnTo>
                  <a:pt x="70485" y="23191"/>
                </a:lnTo>
                <a:lnTo>
                  <a:pt x="71535" y="22917"/>
                </a:lnTo>
                <a:lnTo>
                  <a:pt x="72585" y="23260"/>
                </a:lnTo>
                <a:lnTo>
                  <a:pt x="73635" y="23716"/>
                </a:lnTo>
                <a:lnTo>
                  <a:pt x="74685" y="24446"/>
                </a:lnTo>
                <a:lnTo>
                  <a:pt x="75735" y="23511"/>
                </a:lnTo>
                <a:lnTo>
                  <a:pt x="76762" y="23693"/>
                </a:lnTo>
                <a:lnTo>
                  <a:pt x="77812" y="24013"/>
                </a:lnTo>
                <a:lnTo>
                  <a:pt x="78862" y="23008"/>
                </a:lnTo>
                <a:lnTo>
                  <a:pt x="79912" y="23488"/>
                </a:lnTo>
                <a:lnTo>
                  <a:pt x="80962" y="23785"/>
                </a:lnTo>
                <a:lnTo>
                  <a:pt x="82172" y="23899"/>
                </a:lnTo>
                <a:lnTo>
                  <a:pt x="82172" y="23899"/>
                </a:lnTo>
                <a:lnTo>
                  <a:pt x="81533" y="22712"/>
                </a:lnTo>
                <a:lnTo>
                  <a:pt x="82720" y="21639"/>
                </a:lnTo>
                <a:lnTo>
                  <a:pt x="82605" y="20589"/>
                </a:lnTo>
                <a:lnTo>
                  <a:pt x="81624" y="19539"/>
                </a:lnTo>
                <a:lnTo>
                  <a:pt x="82765" y="18489"/>
                </a:lnTo>
                <a:lnTo>
                  <a:pt x="81715" y="17462"/>
                </a:lnTo>
                <a:lnTo>
                  <a:pt x="81350" y="16412"/>
                </a:lnTo>
                <a:lnTo>
                  <a:pt x="82103" y="15362"/>
                </a:lnTo>
                <a:lnTo>
                  <a:pt x="81350" y="14335"/>
                </a:lnTo>
                <a:lnTo>
                  <a:pt x="81441" y="13285"/>
                </a:lnTo>
                <a:lnTo>
                  <a:pt x="81807" y="12235"/>
                </a:lnTo>
                <a:lnTo>
                  <a:pt x="81875" y="11185"/>
                </a:lnTo>
                <a:lnTo>
                  <a:pt x="82423" y="10158"/>
                </a:lnTo>
                <a:lnTo>
                  <a:pt x="81807" y="9108"/>
                </a:lnTo>
                <a:lnTo>
                  <a:pt x="81533" y="8058"/>
                </a:lnTo>
                <a:lnTo>
                  <a:pt x="81441" y="7031"/>
                </a:lnTo>
                <a:lnTo>
                  <a:pt x="82126" y="5981"/>
                </a:lnTo>
                <a:lnTo>
                  <a:pt x="82400" y="4954"/>
                </a:lnTo>
                <a:lnTo>
                  <a:pt x="82514" y="3904"/>
                </a:lnTo>
                <a:lnTo>
                  <a:pt x="82309" y="2854"/>
                </a:lnTo>
                <a:lnTo>
                  <a:pt x="81921" y="1827"/>
                </a:lnTo>
                <a:lnTo>
                  <a:pt x="82423" y="366"/>
                </a:lnTo>
                <a:lnTo>
                  <a:pt x="82423" y="366"/>
                </a:lnTo>
                <a:lnTo>
                  <a:pt x="80962" y="617"/>
                </a:lnTo>
                <a:lnTo>
                  <a:pt x="79889" y="480"/>
                </a:lnTo>
                <a:lnTo>
                  <a:pt x="78839" y="891"/>
                </a:lnTo>
                <a:lnTo>
                  <a:pt x="77812" y="1484"/>
                </a:lnTo>
                <a:lnTo>
                  <a:pt x="76762" y="1507"/>
                </a:lnTo>
                <a:lnTo>
                  <a:pt x="75712" y="982"/>
                </a:lnTo>
                <a:lnTo>
                  <a:pt x="74662" y="685"/>
                </a:lnTo>
                <a:lnTo>
                  <a:pt x="73612" y="1073"/>
                </a:lnTo>
                <a:lnTo>
                  <a:pt x="72562" y="434"/>
                </a:lnTo>
                <a:lnTo>
                  <a:pt x="71512" y="366"/>
                </a:lnTo>
                <a:lnTo>
                  <a:pt x="70462" y="46"/>
                </a:lnTo>
                <a:lnTo>
                  <a:pt x="69412" y="229"/>
                </a:lnTo>
                <a:lnTo>
                  <a:pt x="68362" y="1393"/>
                </a:lnTo>
                <a:lnTo>
                  <a:pt x="67312" y="1439"/>
                </a:lnTo>
                <a:lnTo>
                  <a:pt x="66263" y="115"/>
                </a:lnTo>
                <a:lnTo>
                  <a:pt x="65213" y="548"/>
                </a:lnTo>
                <a:lnTo>
                  <a:pt x="64185" y="389"/>
                </a:lnTo>
                <a:lnTo>
                  <a:pt x="63135" y="1347"/>
                </a:lnTo>
                <a:lnTo>
                  <a:pt x="62085" y="685"/>
                </a:lnTo>
                <a:lnTo>
                  <a:pt x="61036" y="206"/>
                </a:lnTo>
                <a:lnTo>
                  <a:pt x="59986" y="1096"/>
                </a:lnTo>
                <a:lnTo>
                  <a:pt x="58936" y="1416"/>
                </a:lnTo>
                <a:lnTo>
                  <a:pt x="57886" y="252"/>
                </a:lnTo>
                <a:lnTo>
                  <a:pt x="56836" y="297"/>
                </a:lnTo>
                <a:lnTo>
                  <a:pt x="55786" y="1"/>
                </a:lnTo>
                <a:close/>
              </a:path>
            </a:pathLst>
          </a:custGeom>
          <a:solidFill>
            <a:srgbClr val="B5887C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 rot="-581785">
            <a:off x="-958283" y="40414"/>
            <a:ext cx="3155462" cy="998047"/>
            <a:chOff x="-595050" y="620950"/>
            <a:chExt cx="2427900" cy="767925"/>
          </a:xfrm>
        </p:grpSpPr>
        <p:sp>
          <p:nvSpPr>
            <p:cNvPr id="32" name="Google Shape;32;p2"/>
            <p:cNvSpPr/>
            <p:nvPr/>
          </p:nvSpPr>
          <p:spPr>
            <a:xfrm>
              <a:off x="-595050" y="1071675"/>
              <a:ext cx="2410675" cy="317200"/>
            </a:xfrm>
            <a:custGeom>
              <a:avLst/>
              <a:gdLst/>
              <a:ahLst/>
              <a:cxnLst/>
              <a:rect l="l" t="t" r="r" b="b"/>
              <a:pathLst>
                <a:path w="96427" h="12688" extrusionOk="0">
                  <a:moveTo>
                    <a:pt x="44302" y="0"/>
                  </a:moveTo>
                  <a:cubicBezTo>
                    <a:pt x="43711" y="0"/>
                    <a:pt x="43222" y="268"/>
                    <a:pt x="42901" y="283"/>
                  </a:cubicBezTo>
                  <a:cubicBezTo>
                    <a:pt x="42480" y="303"/>
                    <a:pt x="41295" y="645"/>
                    <a:pt x="40613" y="1073"/>
                  </a:cubicBezTo>
                  <a:cubicBezTo>
                    <a:pt x="40410" y="1199"/>
                    <a:pt x="40237" y="1232"/>
                    <a:pt x="40079" y="1232"/>
                  </a:cubicBezTo>
                  <a:cubicBezTo>
                    <a:pt x="39904" y="1232"/>
                    <a:pt x="39748" y="1191"/>
                    <a:pt x="39591" y="1191"/>
                  </a:cubicBezTo>
                  <a:cubicBezTo>
                    <a:pt x="39409" y="1191"/>
                    <a:pt x="39225" y="1246"/>
                    <a:pt x="39007" y="1481"/>
                  </a:cubicBezTo>
                  <a:cubicBezTo>
                    <a:pt x="38432" y="2103"/>
                    <a:pt x="37602" y="2063"/>
                    <a:pt x="37154" y="2358"/>
                  </a:cubicBezTo>
                  <a:cubicBezTo>
                    <a:pt x="36706" y="2659"/>
                    <a:pt x="34163" y="3381"/>
                    <a:pt x="33969" y="3890"/>
                  </a:cubicBezTo>
                  <a:cubicBezTo>
                    <a:pt x="33769" y="4398"/>
                    <a:pt x="33066" y="4191"/>
                    <a:pt x="32491" y="4840"/>
                  </a:cubicBezTo>
                  <a:cubicBezTo>
                    <a:pt x="31915" y="5489"/>
                    <a:pt x="30189" y="5984"/>
                    <a:pt x="29527" y="6539"/>
                  </a:cubicBezTo>
                  <a:cubicBezTo>
                    <a:pt x="29340" y="6698"/>
                    <a:pt x="29132" y="6743"/>
                    <a:pt x="28913" y="6743"/>
                  </a:cubicBezTo>
                  <a:cubicBezTo>
                    <a:pt x="28614" y="6743"/>
                    <a:pt x="28293" y="6658"/>
                    <a:pt x="27978" y="6658"/>
                  </a:cubicBezTo>
                  <a:cubicBezTo>
                    <a:pt x="27705" y="6658"/>
                    <a:pt x="27435" y="6722"/>
                    <a:pt x="27185" y="6961"/>
                  </a:cubicBezTo>
                  <a:cubicBezTo>
                    <a:pt x="26831" y="7299"/>
                    <a:pt x="26572" y="7367"/>
                    <a:pt x="26300" y="7367"/>
                  </a:cubicBezTo>
                  <a:cubicBezTo>
                    <a:pt x="26118" y="7367"/>
                    <a:pt x="25930" y="7337"/>
                    <a:pt x="25703" y="7337"/>
                  </a:cubicBezTo>
                  <a:cubicBezTo>
                    <a:pt x="25551" y="7337"/>
                    <a:pt x="25381" y="7350"/>
                    <a:pt x="25184" y="7396"/>
                  </a:cubicBezTo>
                  <a:cubicBezTo>
                    <a:pt x="24577" y="7535"/>
                    <a:pt x="23941" y="7672"/>
                    <a:pt x="23409" y="7672"/>
                  </a:cubicBezTo>
                  <a:cubicBezTo>
                    <a:pt x="23127" y="7672"/>
                    <a:pt x="22873" y="7634"/>
                    <a:pt x="22669" y="7536"/>
                  </a:cubicBezTo>
                  <a:cubicBezTo>
                    <a:pt x="22268" y="7349"/>
                    <a:pt x="21693" y="7044"/>
                    <a:pt x="21084" y="7044"/>
                  </a:cubicBezTo>
                  <a:cubicBezTo>
                    <a:pt x="20799" y="7044"/>
                    <a:pt x="20506" y="7111"/>
                    <a:pt x="20220" y="7288"/>
                  </a:cubicBezTo>
                  <a:cubicBezTo>
                    <a:pt x="19532" y="7720"/>
                    <a:pt x="18772" y="7927"/>
                    <a:pt x="18293" y="7927"/>
                  </a:cubicBezTo>
                  <a:cubicBezTo>
                    <a:pt x="18148" y="7927"/>
                    <a:pt x="18029" y="7908"/>
                    <a:pt x="17945" y="7871"/>
                  </a:cubicBezTo>
                  <a:cubicBezTo>
                    <a:pt x="17810" y="7811"/>
                    <a:pt x="17601" y="7778"/>
                    <a:pt x="17368" y="7778"/>
                  </a:cubicBezTo>
                  <a:cubicBezTo>
                    <a:pt x="16967" y="7778"/>
                    <a:pt x="16495" y="7877"/>
                    <a:pt x="16199" y="8118"/>
                  </a:cubicBezTo>
                  <a:cubicBezTo>
                    <a:pt x="16095" y="8202"/>
                    <a:pt x="16007" y="8232"/>
                    <a:pt x="15926" y="8232"/>
                  </a:cubicBezTo>
                  <a:cubicBezTo>
                    <a:pt x="15710" y="8232"/>
                    <a:pt x="15545" y="8017"/>
                    <a:pt x="15256" y="8017"/>
                  </a:cubicBezTo>
                  <a:cubicBezTo>
                    <a:pt x="15167" y="8017"/>
                    <a:pt x="15066" y="8037"/>
                    <a:pt x="14948" y="8091"/>
                  </a:cubicBezTo>
                  <a:cubicBezTo>
                    <a:pt x="14382" y="8357"/>
                    <a:pt x="14133" y="8871"/>
                    <a:pt x="13583" y="8871"/>
                  </a:cubicBezTo>
                  <a:cubicBezTo>
                    <a:pt x="13509" y="8871"/>
                    <a:pt x="13429" y="8861"/>
                    <a:pt x="13342" y="8841"/>
                  </a:cubicBezTo>
                  <a:cubicBezTo>
                    <a:pt x="12936" y="8748"/>
                    <a:pt x="12117" y="8656"/>
                    <a:pt x="11397" y="8656"/>
                  </a:cubicBezTo>
                  <a:cubicBezTo>
                    <a:pt x="10824" y="8656"/>
                    <a:pt x="10314" y="8714"/>
                    <a:pt x="10124" y="8874"/>
                  </a:cubicBezTo>
                  <a:cubicBezTo>
                    <a:pt x="9696" y="9235"/>
                    <a:pt x="9502" y="9289"/>
                    <a:pt x="8906" y="9637"/>
                  </a:cubicBezTo>
                  <a:cubicBezTo>
                    <a:pt x="8777" y="9710"/>
                    <a:pt x="8643" y="9737"/>
                    <a:pt x="8502" y="9737"/>
                  </a:cubicBezTo>
                  <a:cubicBezTo>
                    <a:pt x="8079" y="9737"/>
                    <a:pt x="7607" y="9488"/>
                    <a:pt x="7103" y="9488"/>
                  </a:cubicBezTo>
                  <a:cubicBezTo>
                    <a:pt x="6992" y="9488"/>
                    <a:pt x="6879" y="9500"/>
                    <a:pt x="6765" y="9530"/>
                  </a:cubicBezTo>
                  <a:cubicBezTo>
                    <a:pt x="5962" y="9731"/>
                    <a:pt x="4751" y="10139"/>
                    <a:pt x="4430" y="10406"/>
                  </a:cubicBezTo>
                  <a:cubicBezTo>
                    <a:pt x="4209" y="10591"/>
                    <a:pt x="4038" y="10750"/>
                    <a:pt x="3864" y="10750"/>
                  </a:cubicBezTo>
                  <a:cubicBezTo>
                    <a:pt x="3785" y="10750"/>
                    <a:pt x="3706" y="10717"/>
                    <a:pt x="3621" y="10640"/>
                  </a:cubicBezTo>
                  <a:cubicBezTo>
                    <a:pt x="3518" y="10550"/>
                    <a:pt x="3356" y="10514"/>
                    <a:pt x="3173" y="10514"/>
                  </a:cubicBezTo>
                  <a:cubicBezTo>
                    <a:pt x="2853" y="10514"/>
                    <a:pt x="2467" y="10624"/>
                    <a:pt x="2216" y="10748"/>
                  </a:cubicBezTo>
                  <a:cubicBezTo>
                    <a:pt x="1821" y="10942"/>
                    <a:pt x="1" y="11477"/>
                    <a:pt x="1" y="11477"/>
                  </a:cubicBezTo>
                  <a:lnTo>
                    <a:pt x="1" y="12688"/>
                  </a:lnTo>
                  <a:cubicBezTo>
                    <a:pt x="429" y="12688"/>
                    <a:pt x="851" y="12661"/>
                    <a:pt x="1286" y="12648"/>
                  </a:cubicBezTo>
                  <a:cubicBezTo>
                    <a:pt x="1553" y="12641"/>
                    <a:pt x="1848" y="12621"/>
                    <a:pt x="2028" y="12420"/>
                  </a:cubicBezTo>
                  <a:cubicBezTo>
                    <a:pt x="2175" y="12266"/>
                    <a:pt x="2222" y="12019"/>
                    <a:pt x="2416" y="11925"/>
                  </a:cubicBezTo>
                  <a:cubicBezTo>
                    <a:pt x="2550" y="11865"/>
                    <a:pt x="2724" y="11898"/>
                    <a:pt x="2844" y="11811"/>
                  </a:cubicBezTo>
                  <a:cubicBezTo>
                    <a:pt x="2911" y="11758"/>
                    <a:pt x="2945" y="11678"/>
                    <a:pt x="3012" y="11624"/>
                  </a:cubicBezTo>
                  <a:cubicBezTo>
                    <a:pt x="3083" y="11573"/>
                    <a:pt x="3173" y="11561"/>
                    <a:pt x="3266" y="11561"/>
                  </a:cubicBezTo>
                  <a:cubicBezTo>
                    <a:pt x="3295" y="11561"/>
                    <a:pt x="3324" y="11562"/>
                    <a:pt x="3353" y="11564"/>
                  </a:cubicBezTo>
                  <a:cubicBezTo>
                    <a:pt x="3708" y="11577"/>
                    <a:pt x="4069" y="11597"/>
                    <a:pt x="4430" y="11611"/>
                  </a:cubicBezTo>
                  <a:cubicBezTo>
                    <a:pt x="4449" y="11613"/>
                    <a:pt x="4469" y="11614"/>
                    <a:pt x="4489" y="11614"/>
                  </a:cubicBezTo>
                  <a:cubicBezTo>
                    <a:pt x="4534" y="11614"/>
                    <a:pt x="4580" y="11607"/>
                    <a:pt x="4617" y="11584"/>
                  </a:cubicBezTo>
                  <a:cubicBezTo>
                    <a:pt x="4664" y="11550"/>
                    <a:pt x="4691" y="11504"/>
                    <a:pt x="4725" y="11463"/>
                  </a:cubicBezTo>
                  <a:cubicBezTo>
                    <a:pt x="4826" y="11352"/>
                    <a:pt x="4979" y="11325"/>
                    <a:pt x="5135" y="11325"/>
                  </a:cubicBezTo>
                  <a:cubicBezTo>
                    <a:pt x="5204" y="11325"/>
                    <a:pt x="5274" y="11330"/>
                    <a:pt x="5340" y="11336"/>
                  </a:cubicBezTo>
                  <a:cubicBezTo>
                    <a:pt x="5387" y="11339"/>
                    <a:pt x="5436" y="11341"/>
                    <a:pt x="5486" y="11341"/>
                  </a:cubicBezTo>
                  <a:cubicBezTo>
                    <a:pt x="5666" y="11341"/>
                    <a:pt x="5849" y="11311"/>
                    <a:pt x="5949" y="11169"/>
                  </a:cubicBezTo>
                  <a:cubicBezTo>
                    <a:pt x="5982" y="11122"/>
                    <a:pt x="6002" y="11062"/>
                    <a:pt x="6049" y="11029"/>
                  </a:cubicBezTo>
                  <a:cubicBezTo>
                    <a:pt x="6096" y="10995"/>
                    <a:pt x="6156" y="10988"/>
                    <a:pt x="6217" y="10982"/>
                  </a:cubicBezTo>
                  <a:cubicBezTo>
                    <a:pt x="6799" y="10948"/>
                    <a:pt x="7374" y="10908"/>
                    <a:pt x="7956" y="10868"/>
                  </a:cubicBezTo>
                  <a:cubicBezTo>
                    <a:pt x="8063" y="10861"/>
                    <a:pt x="8184" y="10855"/>
                    <a:pt x="8264" y="10781"/>
                  </a:cubicBezTo>
                  <a:cubicBezTo>
                    <a:pt x="8311" y="10741"/>
                    <a:pt x="8337" y="10687"/>
                    <a:pt x="8371" y="10647"/>
                  </a:cubicBezTo>
                  <a:cubicBezTo>
                    <a:pt x="8512" y="10476"/>
                    <a:pt x="8744" y="10437"/>
                    <a:pt x="8976" y="10437"/>
                  </a:cubicBezTo>
                  <a:cubicBezTo>
                    <a:pt x="9052" y="10437"/>
                    <a:pt x="9128" y="10441"/>
                    <a:pt x="9201" y="10446"/>
                  </a:cubicBezTo>
                  <a:cubicBezTo>
                    <a:pt x="9232" y="10448"/>
                    <a:pt x="9264" y="10449"/>
                    <a:pt x="9297" y="10449"/>
                  </a:cubicBezTo>
                  <a:cubicBezTo>
                    <a:pt x="9568" y="10449"/>
                    <a:pt x="9864" y="10392"/>
                    <a:pt x="9983" y="10159"/>
                  </a:cubicBezTo>
                  <a:cubicBezTo>
                    <a:pt x="10010" y="10112"/>
                    <a:pt x="10023" y="10058"/>
                    <a:pt x="10070" y="10025"/>
                  </a:cubicBezTo>
                  <a:cubicBezTo>
                    <a:pt x="10110" y="9985"/>
                    <a:pt x="10171" y="9985"/>
                    <a:pt x="10224" y="9985"/>
                  </a:cubicBezTo>
                  <a:cubicBezTo>
                    <a:pt x="10432" y="9978"/>
                    <a:pt x="10646" y="9978"/>
                    <a:pt x="10853" y="9971"/>
                  </a:cubicBezTo>
                  <a:cubicBezTo>
                    <a:pt x="11027" y="9664"/>
                    <a:pt x="11415" y="9617"/>
                    <a:pt x="11763" y="9543"/>
                  </a:cubicBezTo>
                  <a:cubicBezTo>
                    <a:pt x="11822" y="9529"/>
                    <a:pt x="11885" y="9517"/>
                    <a:pt x="11945" y="9517"/>
                  </a:cubicBezTo>
                  <a:cubicBezTo>
                    <a:pt x="12002" y="9517"/>
                    <a:pt x="12056" y="9528"/>
                    <a:pt x="12104" y="9557"/>
                  </a:cubicBezTo>
                  <a:cubicBezTo>
                    <a:pt x="12171" y="9597"/>
                    <a:pt x="12218" y="9670"/>
                    <a:pt x="12278" y="9724"/>
                  </a:cubicBezTo>
                  <a:cubicBezTo>
                    <a:pt x="12368" y="9805"/>
                    <a:pt x="12487" y="9835"/>
                    <a:pt x="12609" y="9835"/>
                  </a:cubicBezTo>
                  <a:cubicBezTo>
                    <a:pt x="12687" y="9835"/>
                    <a:pt x="12767" y="9822"/>
                    <a:pt x="12840" y="9804"/>
                  </a:cubicBezTo>
                  <a:cubicBezTo>
                    <a:pt x="13034" y="9751"/>
                    <a:pt x="13222" y="9670"/>
                    <a:pt x="13416" y="9670"/>
                  </a:cubicBezTo>
                  <a:cubicBezTo>
                    <a:pt x="13576" y="9670"/>
                    <a:pt x="13730" y="9724"/>
                    <a:pt x="13891" y="9751"/>
                  </a:cubicBezTo>
                  <a:cubicBezTo>
                    <a:pt x="13979" y="9765"/>
                    <a:pt x="14068" y="9770"/>
                    <a:pt x="14158" y="9770"/>
                  </a:cubicBezTo>
                  <a:cubicBezTo>
                    <a:pt x="14231" y="9770"/>
                    <a:pt x="14304" y="9767"/>
                    <a:pt x="14379" y="9764"/>
                  </a:cubicBezTo>
                  <a:cubicBezTo>
                    <a:pt x="14613" y="9751"/>
                    <a:pt x="14874" y="9737"/>
                    <a:pt x="15062" y="9590"/>
                  </a:cubicBezTo>
                  <a:cubicBezTo>
                    <a:pt x="15122" y="9543"/>
                    <a:pt x="15175" y="9483"/>
                    <a:pt x="15249" y="9450"/>
                  </a:cubicBezTo>
                  <a:cubicBezTo>
                    <a:pt x="15301" y="9420"/>
                    <a:pt x="15361" y="9411"/>
                    <a:pt x="15422" y="9411"/>
                  </a:cubicBezTo>
                  <a:cubicBezTo>
                    <a:pt x="15472" y="9411"/>
                    <a:pt x="15522" y="9417"/>
                    <a:pt x="15570" y="9423"/>
                  </a:cubicBezTo>
                  <a:cubicBezTo>
                    <a:pt x="15842" y="9447"/>
                    <a:pt x="16113" y="9459"/>
                    <a:pt x="16384" y="9459"/>
                  </a:cubicBezTo>
                  <a:cubicBezTo>
                    <a:pt x="16789" y="9459"/>
                    <a:pt x="17193" y="9432"/>
                    <a:pt x="17597" y="9376"/>
                  </a:cubicBezTo>
                  <a:cubicBezTo>
                    <a:pt x="17892" y="9336"/>
                    <a:pt x="18206" y="9269"/>
                    <a:pt x="18427" y="9068"/>
                  </a:cubicBezTo>
                  <a:cubicBezTo>
                    <a:pt x="18507" y="8988"/>
                    <a:pt x="18574" y="8894"/>
                    <a:pt x="18668" y="8834"/>
                  </a:cubicBezTo>
                  <a:cubicBezTo>
                    <a:pt x="18768" y="8760"/>
                    <a:pt x="18895" y="8734"/>
                    <a:pt x="19016" y="8714"/>
                  </a:cubicBezTo>
                  <a:cubicBezTo>
                    <a:pt x="19215" y="8674"/>
                    <a:pt x="19423" y="8637"/>
                    <a:pt x="19623" y="8637"/>
                  </a:cubicBezTo>
                  <a:cubicBezTo>
                    <a:pt x="19799" y="8637"/>
                    <a:pt x="19970" y="8666"/>
                    <a:pt x="20126" y="8747"/>
                  </a:cubicBezTo>
                  <a:cubicBezTo>
                    <a:pt x="20213" y="8794"/>
                    <a:pt x="20300" y="8854"/>
                    <a:pt x="20394" y="8901"/>
                  </a:cubicBezTo>
                  <a:cubicBezTo>
                    <a:pt x="20495" y="8951"/>
                    <a:pt x="20609" y="8977"/>
                    <a:pt x="20725" y="8977"/>
                  </a:cubicBezTo>
                  <a:cubicBezTo>
                    <a:pt x="20824" y="8977"/>
                    <a:pt x="20924" y="8958"/>
                    <a:pt x="21016" y="8921"/>
                  </a:cubicBezTo>
                  <a:cubicBezTo>
                    <a:pt x="21260" y="8826"/>
                    <a:pt x="21493" y="8609"/>
                    <a:pt x="21744" y="8609"/>
                  </a:cubicBezTo>
                  <a:cubicBezTo>
                    <a:pt x="21776" y="8609"/>
                    <a:pt x="21807" y="8612"/>
                    <a:pt x="21839" y="8620"/>
                  </a:cubicBezTo>
                  <a:cubicBezTo>
                    <a:pt x="21966" y="8647"/>
                    <a:pt x="22080" y="8727"/>
                    <a:pt x="22194" y="8780"/>
                  </a:cubicBezTo>
                  <a:cubicBezTo>
                    <a:pt x="22349" y="8856"/>
                    <a:pt x="22520" y="8893"/>
                    <a:pt x="22693" y="8893"/>
                  </a:cubicBezTo>
                  <a:cubicBezTo>
                    <a:pt x="22825" y="8893"/>
                    <a:pt x="22958" y="8871"/>
                    <a:pt x="23084" y="8827"/>
                  </a:cubicBezTo>
                  <a:cubicBezTo>
                    <a:pt x="23231" y="8780"/>
                    <a:pt x="23365" y="8700"/>
                    <a:pt x="23512" y="8647"/>
                  </a:cubicBezTo>
                  <a:cubicBezTo>
                    <a:pt x="23722" y="8569"/>
                    <a:pt x="23945" y="8551"/>
                    <a:pt x="24172" y="8551"/>
                  </a:cubicBezTo>
                  <a:cubicBezTo>
                    <a:pt x="24387" y="8551"/>
                    <a:pt x="24605" y="8567"/>
                    <a:pt x="24818" y="8567"/>
                  </a:cubicBezTo>
                  <a:cubicBezTo>
                    <a:pt x="25082" y="8567"/>
                    <a:pt x="25338" y="8542"/>
                    <a:pt x="25573" y="8426"/>
                  </a:cubicBezTo>
                  <a:cubicBezTo>
                    <a:pt x="25713" y="8359"/>
                    <a:pt x="25833" y="8259"/>
                    <a:pt x="25974" y="8198"/>
                  </a:cubicBezTo>
                  <a:cubicBezTo>
                    <a:pt x="26172" y="8108"/>
                    <a:pt x="26391" y="8087"/>
                    <a:pt x="26615" y="8087"/>
                  </a:cubicBezTo>
                  <a:cubicBezTo>
                    <a:pt x="26812" y="8087"/>
                    <a:pt x="27013" y="8103"/>
                    <a:pt x="27207" y="8103"/>
                  </a:cubicBezTo>
                  <a:cubicBezTo>
                    <a:pt x="27480" y="8103"/>
                    <a:pt x="27741" y="8071"/>
                    <a:pt x="27961" y="7917"/>
                  </a:cubicBezTo>
                  <a:cubicBezTo>
                    <a:pt x="28102" y="7817"/>
                    <a:pt x="28215" y="7670"/>
                    <a:pt x="28376" y="7616"/>
                  </a:cubicBezTo>
                  <a:cubicBezTo>
                    <a:pt x="28436" y="7595"/>
                    <a:pt x="28499" y="7588"/>
                    <a:pt x="28564" y="7588"/>
                  </a:cubicBezTo>
                  <a:cubicBezTo>
                    <a:pt x="28709" y="7588"/>
                    <a:pt x="28862" y="7625"/>
                    <a:pt x="29002" y="7625"/>
                  </a:cubicBezTo>
                  <a:cubicBezTo>
                    <a:pt x="29098" y="7625"/>
                    <a:pt x="29188" y="7608"/>
                    <a:pt x="29266" y="7549"/>
                  </a:cubicBezTo>
                  <a:cubicBezTo>
                    <a:pt x="29420" y="7442"/>
                    <a:pt x="29460" y="7222"/>
                    <a:pt x="29620" y="7128"/>
                  </a:cubicBezTo>
                  <a:cubicBezTo>
                    <a:pt x="29701" y="7081"/>
                    <a:pt x="29794" y="7074"/>
                    <a:pt x="29881" y="7061"/>
                  </a:cubicBezTo>
                  <a:cubicBezTo>
                    <a:pt x="30490" y="6987"/>
                    <a:pt x="31072" y="6726"/>
                    <a:pt x="31541" y="6332"/>
                  </a:cubicBezTo>
                  <a:cubicBezTo>
                    <a:pt x="31654" y="6231"/>
                    <a:pt x="31768" y="6124"/>
                    <a:pt x="31909" y="6071"/>
                  </a:cubicBezTo>
                  <a:cubicBezTo>
                    <a:pt x="32169" y="5970"/>
                    <a:pt x="32497" y="6091"/>
                    <a:pt x="32731" y="5930"/>
                  </a:cubicBezTo>
                  <a:cubicBezTo>
                    <a:pt x="32926" y="5796"/>
                    <a:pt x="32979" y="5522"/>
                    <a:pt x="33180" y="5408"/>
                  </a:cubicBezTo>
                  <a:cubicBezTo>
                    <a:pt x="33427" y="5268"/>
                    <a:pt x="33829" y="5402"/>
                    <a:pt x="33969" y="5154"/>
                  </a:cubicBezTo>
                  <a:cubicBezTo>
                    <a:pt x="34009" y="5087"/>
                    <a:pt x="34009" y="5007"/>
                    <a:pt x="34050" y="4940"/>
                  </a:cubicBezTo>
                  <a:cubicBezTo>
                    <a:pt x="34177" y="4699"/>
                    <a:pt x="34578" y="4759"/>
                    <a:pt x="34732" y="4539"/>
                  </a:cubicBezTo>
                  <a:cubicBezTo>
                    <a:pt x="34879" y="4325"/>
                    <a:pt x="35013" y="4064"/>
                    <a:pt x="35267" y="4044"/>
                  </a:cubicBezTo>
                  <a:cubicBezTo>
                    <a:pt x="35289" y="4042"/>
                    <a:pt x="35311" y="4041"/>
                    <a:pt x="35333" y="4041"/>
                  </a:cubicBezTo>
                  <a:cubicBezTo>
                    <a:pt x="35392" y="4041"/>
                    <a:pt x="35452" y="4046"/>
                    <a:pt x="35510" y="4046"/>
                  </a:cubicBezTo>
                  <a:cubicBezTo>
                    <a:pt x="35581" y="4046"/>
                    <a:pt x="35649" y="4038"/>
                    <a:pt x="35709" y="4003"/>
                  </a:cubicBezTo>
                  <a:cubicBezTo>
                    <a:pt x="35869" y="3910"/>
                    <a:pt x="35903" y="3689"/>
                    <a:pt x="36050" y="3575"/>
                  </a:cubicBezTo>
                  <a:cubicBezTo>
                    <a:pt x="36124" y="3515"/>
                    <a:pt x="36217" y="3495"/>
                    <a:pt x="36318" y="3482"/>
                  </a:cubicBezTo>
                  <a:cubicBezTo>
                    <a:pt x="36652" y="3435"/>
                    <a:pt x="37027" y="3482"/>
                    <a:pt x="37301" y="3281"/>
                  </a:cubicBezTo>
                  <a:cubicBezTo>
                    <a:pt x="37388" y="3221"/>
                    <a:pt x="37462" y="3134"/>
                    <a:pt x="37549" y="3073"/>
                  </a:cubicBezTo>
                  <a:cubicBezTo>
                    <a:pt x="37917" y="2833"/>
                    <a:pt x="38526" y="3073"/>
                    <a:pt x="38780" y="2712"/>
                  </a:cubicBezTo>
                  <a:cubicBezTo>
                    <a:pt x="38820" y="2652"/>
                    <a:pt x="38847" y="2585"/>
                    <a:pt x="38894" y="2538"/>
                  </a:cubicBezTo>
                  <a:cubicBezTo>
                    <a:pt x="39074" y="2344"/>
                    <a:pt x="39462" y="2491"/>
                    <a:pt x="39616" y="2284"/>
                  </a:cubicBezTo>
                  <a:cubicBezTo>
                    <a:pt x="39656" y="2230"/>
                    <a:pt x="39670" y="2163"/>
                    <a:pt x="39703" y="2110"/>
                  </a:cubicBezTo>
                  <a:cubicBezTo>
                    <a:pt x="39790" y="1976"/>
                    <a:pt x="39957" y="1923"/>
                    <a:pt x="40111" y="1882"/>
                  </a:cubicBezTo>
                  <a:cubicBezTo>
                    <a:pt x="40372" y="1816"/>
                    <a:pt x="40633" y="1749"/>
                    <a:pt x="40894" y="1682"/>
                  </a:cubicBezTo>
                  <a:cubicBezTo>
                    <a:pt x="41168" y="1608"/>
                    <a:pt x="41490" y="1494"/>
                    <a:pt x="41550" y="1220"/>
                  </a:cubicBezTo>
                  <a:cubicBezTo>
                    <a:pt x="42273" y="1118"/>
                    <a:pt x="43001" y="1068"/>
                    <a:pt x="43730" y="1068"/>
                  </a:cubicBezTo>
                  <a:cubicBezTo>
                    <a:pt x="43857" y="1068"/>
                    <a:pt x="43985" y="1070"/>
                    <a:pt x="44112" y="1073"/>
                  </a:cubicBezTo>
                  <a:cubicBezTo>
                    <a:pt x="44166" y="1073"/>
                    <a:pt x="44220" y="1074"/>
                    <a:pt x="44274" y="1074"/>
                  </a:cubicBezTo>
                  <a:cubicBezTo>
                    <a:pt x="44409" y="1074"/>
                    <a:pt x="44545" y="1067"/>
                    <a:pt x="44674" y="1019"/>
                  </a:cubicBezTo>
                  <a:cubicBezTo>
                    <a:pt x="44850" y="961"/>
                    <a:pt x="45043" y="838"/>
                    <a:pt x="45213" y="838"/>
                  </a:cubicBezTo>
                  <a:cubicBezTo>
                    <a:pt x="45276" y="838"/>
                    <a:pt x="45336" y="855"/>
                    <a:pt x="45390" y="899"/>
                  </a:cubicBezTo>
                  <a:cubicBezTo>
                    <a:pt x="45457" y="952"/>
                    <a:pt x="45490" y="1026"/>
                    <a:pt x="45557" y="1073"/>
                  </a:cubicBezTo>
                  <a:cubicBezTo>
                    <a:pt x="45631" y="1126"/>
                    <a:pt x="45731" y="1133"/>
                    <a:pt x="45818" y="1133"/>
                  </a:cubicBezTo>
                  <a:lnTo>
                    <a:pt x="46695" y="1167"/>
                  </a:lnTo>
                  <a:cubicBezTo>
                    <a:pt x="46713" y="1167"/>
                    <a:pt x="46731" y="1167"/>
                    <a:pt x="46749" y="1167"/>
                  </a:cubicBezTo>
                  <a:cubicBezTo>
                    <a:pt x="47111" y="1167"/>
                    <a:pt x="47467" y="1056"/>
                    <a:pt x="47829" y="1056"/>
                  </a:cubicBezTo>
                  <a:cubicBezTo>
                    <a:pt x="47863" y="1056"/>
                    <a:pt x="47898" y="1057"/>
                    <a:pt x="47933" y="1060"/>
                  </a:cubicBezTo>
                  <a:cubicBezTo>
                    <a:pt x="48354" y="1093"/>
                    <a:pt x="48762" y="1200"/>
                    <a:pt x="49177" y="1227"/>
                  </a:cubicBezTo>
                  <a:cubicBezTo>
                    <a:pt x="49260" y="1232"/>
                    <a:pt x="49342" y="1235"/>
                    <a:pt x="49425" y="1235"/>
                  </a:cubicBezTo>
                  <a:cubicBezTo>
                    <a:pt x="49969" y="1235"/>
                    <a:pt x="50510" y="1129"/>
                    <a:pt x="51054" y="1129"/>
                  </a:cubicBezTo>
                  <a:cubicBezTo>
                    <a:pt x="51115" y="1129"/>
                    <a:pt x="51177" y="1130"/>
                    <a:pt x="51238" y="1133"/>
                  </a:cubicBezTo>
                  <a:cubicBezTo>
                    <a:pt x="51331" y="1140"/>
                    <a:pt x="51438" y="1153"/>
                    <a:pt x="51505" y="1213"/>
                  </a:cubicBezTo>
                  <a:cubicBezTo>
                    <a:pt x="51559" y="1260"/>
                    <a:pt x="51586" y="1327"/>
                    <a:pt x="51632" y="1374"/>
                  </a:cubicBezTo>
                  <a:cubicBezTo>
                    <a:pt x="51749" y="1526"/>
                    <a:pt x="51944" y="1563"/>
                    <a:pt x="52142" y="1563"/>
                  </a:cubicBezTo>
                  <a:cubicBezTo>
                    <a:pt x="52204" y="1563"/>
                    <a:pt x="52267" y="1559"/>
                    <a:pt x="52328" y="1555"/>
                  </a:cubicBezTo>
                  <a:cubicBezTo>
                    <a:pt x="52420" y="1545"/>
                    <a:pt x="52517" y="1535"/>
                    <a:pt x="52611" y="1535"/>
                  </a:cubicBezTo>
                  <a:cubicBezTo>
                    <a:pt x="52772" y="1535"/>
                    <a:pt x="52926" y="1563"/>
                    <a:pt x="53044" y="1668"/>
                  </a:cubicBezTo>
                  <a:cubicBezTo>
                    <a:pt x="53104" y="1722"/>
                    <a:pt x="53151" y="1795"/>
                    <a:pt x="53205" y="1849"/>
                  </a:cubicBezTo>
                  <a:cubicBezTo>
                    <a:pt x="53499" y="2117"/>
                    <a:pt x="53974" y="1949"/>
                    <a:pt x="54356" y="2056"/>
                  </a:cubicBezTo>
                  <a:cubicBezTo>
                    <a:pt x="54663" y="2143"/>
                    <a:pt x="54891" y="2411"/>
                    <a:pt x="55199" y="2498"/>
                  </a:cubicBezTo>
                  <a:cubicBezTo>
                    <a:pt x="55289" y="2525"/>
                    <a:pt x="55381" y="2535"/>
                    <a:pt x="55473" y="2535"/>
                  </a:cubicBezTo>
                  <a:cubicBezTo>
                    <a:pt x="55655" y="2535"/>
                    <a:pt x="55840" y="2496"/>
                    <a:pt x="56022" y="2465"/>
                  </a:cubicBezTo>
                  <a:cubicBezTo>
                    <a:pt x="56055" y="2457"/>
                    <a:pt x="56088" y="2452"/>
                    <a:pt x="56120" y="2452"/>
                  </a:cubicBezTo>
                  <a:cubicBezTo>
                    <a:pt x="56146" y="2452"/>
                    <a:pt x="56171" y="2455"/>
                    <a:pt x="56196" y="2465"/>
                  </a:cubicBezTo>
                  <a:cubicBezTo>
                    <a:pt x="56282" y="2498"/>
                    <a:pt x="56329" y="2592"/>
                    <a:pt x="56383" y="2672"/>
                  </a:cubicBezTo>
                  <a:cubicBezTo>
                    <a:pt x="56539" y="2891"/>
                    <a:pt x="56821" y="2943"/>
                    <a:pt x="57102" y="2943"/>
                  </a:cubicBezTo>
                  <a:cubicBezTo>
                    <a:pt x="57182" y="2943"/>
                    <a:pt x="57262" y="2939"/>
                    <a:pt x="57340" y="2933"/>
                  </a:cubicBezTo>
                  <a:cubicBezTo>
                    <a:pt x="57365" y="2931"/>
                    <a:pt x="57391" y="2929"/>
                    <a:pt x="57417" y="2929"/>
                  </a:cubicBezTo>
                  <a:cubicBezTo>
                    <a:pt x="57472" y="2929"/>
                    <a:pt x="57524" y="2939"/>
                    <a:pt x="57560" y="2980"/>
                  </a:cubicBezTo>
                  <a:cubicBezTo>
                    <a:pt x="57601" y="3020"/>
                    <a:pt x="57607" y="3080"/>
                    <a:pt x="57634" y="3134"/>
                  </a:cubicBezTo>
                  <a:cubicBezTo>
                    <a:pt x="57701" y="3287"/>
                    <a:pt x="57888" y="3348"/>
                    <a:pt x="58055" y="3388"/>
                  </a:cubicBezTo>
                  <a:cubicBezTo>
                    <a:pt x="58330" y="3448"/>
                    <a:pt x="58604" y="3508"/>
                    <a:pt x="58872" y="3569"/>
                  </a:cubicBezTo>
                  <a:cubicBezTo>
                    <a:pt x="58905" y="3709"/>
                    <a:pt x="59006" y="3776"/>
                    <a:pt x="59139" y="3809"/>
                  </a:cubicBezTo>
                  <a:cubicBezTo>
                    <a:pt x="59215" y="3831"/>
                    <a:pt x="59290" y="3837"/>
                    <a:pt x="59367" y="3837"/>
                  </a:cubicBezTo>
                  <a:cubicBezTo>
                    <a:pt x="59433" y="3837"/>
                    <a:pt x="59500" y="3833"/>
                    <a:pt x="59568" y="3829"/>
                  </a:cubicBezTo>
                  <a:cubicBezTo>
                    <a:pt x="59585" y="3829"/>
                    <a:pt x="59602" y="3829"/>
                    <a:pt x="59619" y="3829"/>
                  </a:cubicBezTo>
                  <a:cubicBezTo>
                    <a:pt x="60010" y="3829"/>
                    <a:pt x="60407" y="3902"/>
                    <a:pt x="60779" y="4037"/>
                  </a:cubicBezTo>
                  <a:cubicBezTo>
                    <a:pt x="60946" y="4097"/>
                    <a:pt x="61113" y="4177"/>
                    <a:pt x="61294" y="4177"/>
                  </a:cubicBezTo>
                  <a:cubicBezTo>
                    <a:pt x="61485" y="4177"/>
                    <a:pt x="61685" y="4090"/>
                    <a:pt x="61872" y="4090"/>
                  </a:cubicBezTo>
                  <a:cubicBezTo>
                    <a:pt x="61933" y="4090"/>
                    <a:pt x="61992" y="4099"/>
                    <a:pt x="62050" y="4124"/>
                  </a:cubicBezTo>
                  <a:cubicBezTo>
                    <a:pt x="62244" y="4204"/>
                    <a:pt x="62338" y="4425"/>
                    <a:pt x="62471" y="4592"/>
                  </a:cubicBezTo>
                  <a:cubicBezTo>
                    <a:pt x="62619" y="4766"/>
                    <a:pt x="62826" y="4893"/>
                    <a:pt x="63053" y="4933"/>
                  </a:cubicBezTo>
                  <a:cubicBezTo>
                    <a:pt x="63261" y="4967"/>
                    <a:pt x="63502" y="4953"/>
                    <a:pt x="63642" y="5114"/>
                  </a:cubicBezTo>
                  <a:cubicBezTo>
                    <a:pt x="63689" y="5168"/>
                    <a:pt x="63716" y="5241"/>
                    <a:pt x="63763" y="5301"/>
                  </a:cubicBezTo>
                  <a:cubicBezTo>
                    <a:pt x="63875" y="5453"/>
                    <a:pt x="64065" y="5497"/>
                    <a:pt x="64262" y="5497"/>
                  </a:cubicBezTo>
                  <a:cubicBezTo>
                    <a:pt x="64334" y="5497"/>
                    <a:pt x="64408" y="5491"/>
                    <a:pt x="64479" y="5482"/>
                  </a:cubicBezTo>
                  <a:cubicBezTo>
                    <a:pt x="64601" y="5466"/>
                    <a:pt x="64729" y="5447"/>
                    <a:pt x="64853" y="5447"/>
                  </a:cubicBezTo>
                  <a:cubicBezTo>
                    <a:pt x="64987" y="5447"/>
                    <a:pt x="65117" y="5469"/>
                    <a:pt x="65228" y="5542"/>
                  </a:cubicBezTo>
                  <a:cubicBezTo>
                    <a:pt x="65342" y="5623"/>
                    <a:pt x="65422" y="5743"/>
                    <a:pt x="65536" y="5817"/>
                  </a:cubicBezTo>
                  <a:cubicBezTo>
                    <a:pt x="65641" y="5884"/>
                    <a:pt x="65758" y="5903"/>
                    <a:pt x="65880" y="5903"/>
                  </a:cubicBezTo>
                  <a:cubicBezTo>
                    <a:pt x="66036" y="5903"/>
                    <a:pt x="66200" y="5872"/>
                    <a:pt x="66358" y="5872"/>
                  </a:cubicBezTo>
                  <a:cubicBezTo>
                    <a:pt x="66408" y="5872"/>
                    <a:pt x="66457" y="5875"/>
                    <a:pt x="66506" y="5883"/>
                  </a:cubicBezTo>
                  <a:cubicBezTo>
                    <a:pt x="66727" y="5917"/>
                    <a:pt x="66921" y="6051"/>
                    <a:pt x="67028" y="6238"/>
                  </a:cubicBezTo>
                  <a:cubicBezTo>
                    <a:pt x="67081" y="6332"/>
                    <a:pt x="67115" y="6439"/>
                    <a:pt x="67188" y="6519"/>
                  </a:cubicBezTo>
                  <a:cubicBezTo>
                    <a:pt x="67308" y="6665"/>
                    <a:pt x="67500" y="6709"/>
                    <a:pt x="67697" y="6709"/>
                  </a:cubicBezTo>
                  <a:cubicBezTo>
                    <a:pt x="67753" y="6709"/>
                    <a:pt x="67809" y="6706"/>
                    <a:pt x="67864" y="6700"/>
                  </a:cubicBezTo>
                  <a:cubicBezTo>
                    <a:pt x="67978" y="6690"/>
                    <a:pt x="68095" y="6676"/>
                    <a:pt x="68210" y="6676"/>
                  </a:cubicBezTo>
                  <a:cubicBezTo>
                    <a:pt x="68337" y="6676"/>
                    <a:pt x="68461" y="6693"/>
                    <a:pt x="68573" y="6753"/>
                  </a:cubicBezTo>
                  <a:cubicBezTo>
                    <a:pt x="68660" y="6800"/>
                    <a:pt x="68727" y="6860"/>
                    <a:pt x="68814" y="6907"/>
                  </a:cubicBezTo>
                  <a:cubicBezTo>
                    <a:pt x="68913" y="6956"/>
                    <a:pt x="69021" y="6968"/>
                    <a:pt x="69133" y="6968"/>
                  </a:cubicBezTo>
                  <a:cubicBezTo>
                    <a:pt x="69254" y="6968"/>
                    <a:pt x="69380" y="6953"/>
                    <a:pt x="69501" y="6953"/>
                  </a:cubicBezTo>
                  <a:cubicBezTo>
                    <a:pt x="69622" y="6953"/>
                    <a:pt x="69739" y="6968"/>
                    <a:pt x="69844" y="7028"/>
                  </a:cubicBezTo>
                  <a:cubicBezTo>
                    <a:pt x="70058" y="7148"/>
                    <a:pt x="70206" y="7355"/>
                    <a:pt x="70433" y="7442"/>
                  </a:cubicBezTo>
                  <a:cubicBezTo>
                    <a:pt x="70606" y="7506"/>
                    <a:pt x="70787" y="7527"/>
                    <a:pt x="70973" y="7527"/>
                  </a:cubicBezTo>
                  <a:cubicBezTo>
                    <a:pt x="71319" y="7527"/>
                    <a:pt x="71679" y="7455"/>
                    <a:pt x="72018" y="7455"/>
                  </a:cubicBezTo>
                  <a:cubicBezTo>
                    <a:pt x="72260" y="7455"/>
                    <a:pt x="72492" y="7491"/>
                    <a:pt x="72701" y="7616"/>
                  </a:cubicBezTo>
                  <a:cubicBezTo>
                    <a:pt x="72855" y="7703"/>
                    <a:pt x="72976" y="7830"/>
                    <a:pt x="73109" y="7937"/>
                  </a:cubicBezTo>
                  <a:cubicBezTo>
                    <a:pt x="73350" y="8125"/>
                    <a:pt x="73645" y="8259"/>
                    <a:pt x="73946" y="8319"/>
                  </a:cubicBezTo>
                  <a:cubicBezTo>
                    <a:pt x="74086" y="8346"/>
                    <a:pt x="74233" y="8352"/>
                    <a:pt x="74367" y="8399"/>
                  </a:cubicBezTo>
                  <a:cubicBezTo>
                    <a:pt x="74555" y="8466"/>
                    <a:pt x="74715" y="8593"/>
                    <a:pt x="74902" y="8660"/>
                  </a:cubicBezTo>
                  <a:cubicBezTo>
                    <a:pt x="75003" y="8694"/>
                    <a:pt x="75106" y="8707"/>
                    <a:pt x="75210" y="8707"/>
                  </a:cubicBezTo>
                  <a:cubicBezTo>
                    <a:pt x="75478" y="8707"/>
                    <a:pt x="75753" y="8615"/>
                    <a:pt x="76013" y="8533"/>
                  </a:cubicBezTo>
                  <a:cubicBezTo>
                    <a:pt x="76219" y="8467"/>
                    <a:pt x="76446" y="8408"/>
                    <a:pt x="76664" y="8408"/>
                  </a:cubicBezTo>
                  <a:cubicBezTo>
                    <a:pt x="76821" y="8408"/>
                    <a:pt x="76973" y="8438"/>
                    <a:pt x="77110" y="8520"/>
                  </a:cubicBezTo>
                  <a:cubicBezTo>
                    <a:pt x="77224" y="8586"/>
                    <a:pt x="77318" y="8687"/>
                    <a:pt x="77445" y="8734"/>
                  </a:cubicBezTo>
                  <a:cubicBezTo>
                    <a:pt x="77515" y="8762"/>
                    <a:pt x="77589" y="8772"/>
                    <a:pt x="77663" y="8772"/>
                  </a:cubicBezTo>
                  <a:cubicBezTo>
                    <a:pt x="77781" y="8772"/>
                    <a:pt x="77902" y="8749"/>
                    <a:pt x="78020" y="8740"/>
                  </a:cubicBezTo>
                  <a:cubicBezTo>
                    <a:pt x="78058" y="8738"/>
                    <a:pt x="78096" y="8737"/>
                    <a:pt x="78134" y="8737"/>
                  </a:cubicBezTo>
                  <a:cubicBezTo>
                    <a:pt x="78634" y="8737"/>
                    <a:pt x="79139" y="8944"/>
                    <a:pt x="79624" y="8944"/>
                  </a:cubicBezTo>
                  <a:cubicBezTo>
                    <a:pt x="79772" y="8944"/>
                    <a:pt x="79918" y="8924"/>
                    <a:pt x="80061" y="8874"/>
                  </a:cubicBezTo>
                  <a:cubicBezTo>
                    <a:pt x="80329" y="8780"/>
                    <a:pt x="80549" y="8586"/>
                    <a:pt x="80797" y="8446"/>
                  </a:cubicBezTo>
                  <a:cubicBezTo>
                    <a:pt x="80958" y="8352"/>
                    <a:pt x="81149" y="8279"/>
                    <a:pt x="81334" y="8279"/>
                  </a:cubicBezTo>
                  <a:cubicBezTo>
                    <a:pt x="81426" y="8279"/>
                    <a:pt x="81516" y="8297"/>
                    <a:pt x="81600" y="8339"/>
                  </a:cubicBezTo>
                  <a:cubicBezTo>
                    <a:pt x="81673" y="8372"/>
                    <a:pt x="81740" y="8426"/>
                    <a:pt x="81807" y="8466"/>
                  </a:cubicBezTo>
                  <a:cubicBezTo>
                    <a:pt x="81932" y="8536"/>
                    <a:pt x="82078" y="8571"/>
                    <a:pt x="82223" y="8571"/>
                  </a:cubicBezTo>
                  <a:cubicBezTo>
                    <a:pt x="82342" y="8571"/>
                    <a:pt x="82462" y="8548"/>
                    <a:pt x="82570" y="8499"/>
                  </a:cubicBezTo>
                  <a:cubicBezTo>
                    <a:pt x="82620" y="8517"/>
                    <a:pt x="82670" y="8525"/>
                    <a:pt x="82722" y="8525"/>
                  </a:cubicBezTo>
                  <a:cubicBezTo>
                    <a:pt x="82941" y="8525"/>
                    <a:pt x="83170" y="8382"/>
                    <a:pt x="83359" y="8252"/>
                  </a:cubicBezTo>
                  <a:cubicBezTo>
                    <a:pt x="83594" y="8091"/>
                    <a:pt x="83834" y="7904"/>
                    <a:pt x="84122" y="7897"/>
                  </a:cubicBezTo>
                  <a:cubicBezTo>
                    <a:pt x="84129" y="7897"/>
                    <a:pt x="84135" y="7897"/>
                    <a:pt x="84141" y="7897"/>
                  </a:cubicBezTo>
                  <a:cubicBezTo>
                    <a:pt x="84292" y="7897"/>
                    <a:pt x="84450" y="7948"/>
                    <a:pt x="84598" y="7948"/>
                  </a:cubicBezTo>
                  <a:cubicBezTo>
                    <a:pt x="84663" y="7948"/>
                    <a:pt x="84725" y="7938"/>
                    <a:pt x="84785" y="7911"/>
                  </a:cubicBezTo>
                  <a:cubicBezTo>
                    <a:pt x="84925" y="7844"/>
                    <a:pt x="85012" y="7697"/>
                    <a:pt x="85126" y="7596"/>
                  </a:cubicBezTo>
                  <a:cubicBezTo>
                    <a:pt x="85302" y="7452"/>
                    <a:pt x="85527" y="7423"/>
                    <a:pt x="85760" y="7423"/>
                  </a:cubicBezTo>
                  <a:cubicBezTo>
                    <a:pt x="85915" y="7423"/>
                    <a:pt x="86073" y="7436"/>
                    <a:pt x="86223" y="7436"/>
                  </a:cubicBezTo>
                  <a:cubicBezTo>
                    <a:pt x="86711" y="7436"/>
                    <a:pt x="87186" y="7295"/>
                    <a:pt x="87655" y="7155"/>
                  </a:cubicBezTo>
                  <a:cubicBezTo>
                    <a:pt x="87815" y="7108"/>
                    <a:pt x="87983" y="7054"/>
                    <a:pt x="88103" y="6947"/>
                  </a:cubicBezTo>
                  <a:cubicBezTo>
                    <a:pt x="88183" y="6880"/>
                    <a:pt x="88244" y="6787"/>
                    <a:pt x="88324" y="6720"/>
                  </a:cubicBezTo>
                  <a:cubicBezTo>
                    <a:pt x="88494" y="6554"/>
                    <a:pt x="88728" y="6494"/>
                    <a:pt x="88969" y="6494"/>
                  </a:cubicBezTo>
                  <a:cubicBezTo>
                    <a:pt x="89108" y="6494"/>
                    <a:pt x="89249" y="6514"/>
                    <a:pt x="89381" y="6546"/>
                  </a:cubicBezTo>
                  <a:cubicBezTo>
                    <a:pt x="89500" y="6570"/>
                    <a:pt x="89627" y="6605"/>
                    <a:pt x="89747" y="6605"/>
                  </a:cubicBezTo>
                  <a:cubicBezTo>
                    <a:pt x="89823" y="6605"/>
                    <a:pt x="89896" y="6591"/>
                    <a:pt x="89963" y="6553"/>
                  </a:cubicBezTo>
                  <a:cubicBezTo>
                    <a:pt x="90030" y="6512"/>
                    <a:pt x="90090" y="6452"/>
                    <a:pt x="90150" y="6399"/>
                  </a:cubicBezTo>
                  <a:cubicBezTo>
                    <a:pt x="90354" y="6234"/>
                    <a:pt x="90611" y="6205"/>
                    <a:pt x="90880" y="6205"/>
                  </a:cubicBezTo>
                  <a:cubicBezTo>
                    <a:pt x="91021" y="6205"/>
                    <a:pt x="91165" y="6213"/>
                    <a:pt x="91308" y="6213"/>
                  </a:cubicBezTo>
                  <a:cubicBezTo>
                    <a:pt x="91544" y="6213"/>
                    <a:pt x="91773" y="6192"/>
                    <a:pt x="91970" y="6077"/>
                  </a:cubicBezTo>
                  <a:cubicBezTo>
                    <a:pt x="92191" y="5944"/>
                    <a:pt x="92345" y="5716"/>
                    <a:pt x="92572" y="5602"/>
                  </a:cubicBezTo>
                  <a:cubicBezTo>
                    <a:pt x="92760" y="5509"/>
                    <a:pt x="92974" y="5509"/>
                    <a:pt x="93175" y="5469"/>
                  </a:cubicBezTo>
                  <a:cubicBezTo>
                    <a:pt x="93375" y="5428"/>
                    <a:pt x="93589" y="5342"/>
                    <a:pt x="93676" y="5147"/>
                  </a:cubicBezTo>
                  <a:cubicBezTo>
                    <a:pt x="93770" y="4927"/>
                    <a:pt x="94058" y="4933"/>
                    <a:pt x="94265" y="4806"/>
                  </a:cubicBezTo>
                  <a:cubicBezTo>
                    <a:pt x="94623" y="4589"/>
                    <a:pt x="95036" y="4399"/>
                    <a:pt x="95444" y="4399"/>
                  </a:cubicBezTo>
                  <a:cubicBezTo>
                    <a:pt x="95563" y="4399"/>
                    <a:pt x="95681" y="4415"/>
                    <a:pt x="95797" y="4452"/>
                  </a:cubicBezTo>
                  <a:cubicBezTo>
                    <a:pt x="95975" y="4505"/>
                    <a:pt x="96169" y="4590"/>
                    <a:pt x="96355" y="4590"/>
                  </a:cubicBezTo>
                  <a:cubicBezTo>
                    <a:pt x="96379" y="4590"/>
                    <a:pt x="96403" y="4589"/>
                    <a:pt x="96426" y="4585"/>
                  </a:cubicBezTo>
                  <a:lnTo>
                    <a:pt x="96426" y="4291"/>
                  </a:lnTo>
                  <a:cubicBezTo>
                    <a:pt x="96426" y="4291"/>
                    <a:pt x="96180" y="3924"/>
                    <a:pt x="95459" y="3924"/>
                  </a:cubicBezTo>
                  <a:cubicBezTo>
                    <a:pt x="95331" y="3924"/>
                    <a:pt x="95187" y="3936"/>
                    <a:pt x="95028" y="3963"/>
                  </a:cubicBezTo>
                  <a:cubicBezTo>
                    <a:pt x="93971" y="4144"/>
                    <a:pt x="94620" y="4351"/>
                    <a:pt x="93790" y="4432"/>
                  </a:cubicBezTo>
                  <a:cubicBezTo>
                    <a:pt x="92954" y="4519"/>
                    <a:pt x="93101" y="4425"/>
                    <a:pt x="92271" y="5054"/>
                  </a:cubicBezTo>
                  <a:cubicBezTo>
                    <a:pt x="92271" y="5054"/>
                    <a:pt x="91835" y="5195"/>
                    <a:pt x="90974" y="5195"/>
                  </a:cubicBezTo>
                  <a:cubicBezTo>
                    <a:pt x="90937" y="5195"/>
                    <a:pt x="90899" y="5195"/>
                    <a:pt x="90860" y="5194"/>
                  </a:cubicBezTo>
                  <a:cubicBezTo>
                    <a:pt x="90849" y="5194"/>
                    <a:pt x="90838" y="5194"/>
                    <a:pt x="90827" y="5194"/>
                  </a:cubicBezTo>
                  <a:cubicBezTo>
                    <a:pt x="89931" y="5194"/>
                    <a:pt x="90539" y="5744"/>
                    <a:pt x="88866" y="5837"/>
                  </a:cubicBezTo>
                  <a:cubicBezTo>
                    <a:pt x="87180" y="5930"/>
                    <a:pt x="88632" y="6479"/>
                    <a:pt x="86404" y="6807"/>
                  </a:cubicBezTo>
                  <a:cubicBezTo>
                    <a:pt x="86404" y="6807"/>
                    <a:pt x="86086" y="6677"/>
                    <a:pt x="85711" y="6677"/>
                  </a:cubicBezTo>
                  <a:cubicBezTo>
                    <a:pt x="85462" y="6677"/>
                    <a:pt x="85187" y="6735"/>
                    <a:pt x="84965" y="6927"/>
                  </a:cubicBezTo>
                  <a:cubicBezTo>
                    <a:pt x="84721" y="7137"/>
                    <a:pt x="84591" y="7178"/>
                    <a:pt x="84437" y="7178"/>
                  </a:cubicBezTo>
                  <a:cubicBezTo>
                    <a:pt x="84337" y="7178"/>
                    <a:pt x="84226" y="7161"/>
                    <a:pt x="84067" y="7161"/>
                  </a:cubicBezTo>
                  <a:cubicBezTo>
                    <a:pt x="83907" y="7161"/>
                    <a:pt x="83697" y="7178"/>
                    <a:pt x="83400" y="7248"/>
                  </a:cubicBezTo>
                  <a:cubicBezTo>
                    <a:pt x="83400" y="7248"/>
                    <a:pt x="83087" y="6890"/>
                    <a:pt x="82260" y="6890"/>
                  </a:cubicBezTo>
                  <a:cubicBezTo>
                    <a:pt x="82142" y="6890"/>
                    <a:pt x="82014" y="6897"/>
                    <a:pt x="81874" y="6914"/>
                  </a:cubicBezTo>
                  <a:cubicBezTo>
                    <a:pt x="80750" y="7054"/>
                    <a:pt x="80349" y="6860"/>
                    <a:pt x="79954" y="7322"/>
                  </a:cubicBezTo>
                  <a:cubicBezTo>
                    <a:pt x="79582" y="7757"/>
                    <a:pt x="79068" y="7818"/>
                    <a:pt x="78595" y="7818"/>
                  </a:cubicBezTo>
                  <a:cubicBezTo>
                    <a:pt x="78566" y="7818"/>
                    <a:pt x="78537" y="7817"/>
                    <a:pt x="78509" y="7817"/>
                  </a:cubicBezTo>
                  <a:cubicBezTo>
                    <a:pt x="78020" y="7804"/>
                    <a:pt x="77806" y="7429"/>
                    <a:pt x="77164" y="7369"/>
                  </a:cubicBezTo>
                  <a:cubicBezTo>
                    <a:pt x="76522" y="7302"/>
                    <a:pt x="75632" y="7389"/>
                    <a:pt x="75090" y="7141"/>
                  </a:cubicBezTo>
                  <a:cubicBezTo>
                    <a:pt x="74756" y="6991"/>
                    <a:pt x="74538" y="6951"/>
                    <a:pt x="74262" y="6951"/>
                  </a:cubicBezTo>
                  <a:cubicBezTo>
                    <a:pt x="74085" y="6951"/>
                    <a:pt x="73883" y="6968"/>
                    <a:pt x="73611" y="6981"/>
                  </a:cubicBezTo>
                  <a:cubicBezTo>
                    <a:pt x="73580" y="6982"/>
                    <a:pt x="73549" y="6983"/>
                    <a:pt x="73518" y="6983"/>
                  </a:cubicBezTo>
                  <a:cubicBezTo>
                    <a:pt x="72859" y="6983"/>
                    <a:pt x="72261" y="6655"/>
                    <a:pt x="72005" y="6553"/>
                  </a:cubicBezTo>
                  <a:cubicBezTo>
                    <a:pt x="71949" y="6530"/>
                    <a:pt x="71899" y="6522"/>
                    <a:pt x="71847" y="6522"/>
                  </a:cubicBezTo>
                  <a:cubicBezTo>
                    <a:pt x="71738" y="6522"/>
                    <a:pt x="71624" y="6557"/>
                    <a:pt x="71433" y="6557"/>
                  </a:cubicBezTo>
                  <a:cubicBezTo>
                    <a:pt x="71286" y="6557"/>
                    <a:pt x="71095" y="6536"/>
                    <a:pt x="70828" y="6466"/>
                  </a:cubicBezTo>
                  <a:cubicBezTo>
                    <a:pt x="70052" y="6265"/>
                    <a:pt x="69289" y="5623"/>
                    <a:pt x="68379" y="5569"/>
                  </a:cubicBezTo>
                  <a:cubicBezTo>
                    <a:pt x="67469" y="5515"/>
                    <a:pt x="67182" y="4994"/>
                    <a:pt x="66773" y="4873"/>
                  </a:cubicBezTo>
                  <a:cubicBezTo>
                    <a:pt x="66372" y="4753"/>
                    <a:pt x="65950" y="4713"/>
                    <a:pt x="65589" y="4465"/>
                  </a:cubicBezTo>
                  <a:cubicBezTo>
                    <a:pt x="65515" y="4415"/>
                    <a:pt x="65430" y="4397"/>
                    <a:pt x="65338" y="4397"/>
                  </a:cubicBezTo>
                  <a:cubicBezTo>
                    <a:pt x="65063" y="4397"/>
                    <a:pt x="64729" y="4565"/>
                    <a:pt x="64433" y="4565"/>
                  </a:cubicBezTo>
                  <a:cubicBezTo>
                    <a:pt x="64351" y="4565"/>
                    <a:pt x="64272" y="4552"/>
                    <a:pt x="64197" y="4519"/>
                  </a:cubicBezTo>
                  <a:cubicBezTo>
                    <a:pt x="63769" y="4331"/>
                    <a:pt x="63160" y="3408"/>
                    <a:pt x="62431" y="3314"/>
                  </a:cubicBezTo>
                  <a:cubicBezTo>
                    <a:pt x="61709" y="3214"/>
                    <a:pt x="61655" y="3013"/>
                    <a:pt x="61193" y="2839"/>
                  </a:cubicBezTo>
                  <a:cubicBezTo>
                    <a:pt x="61121" y="2813"/>
                    <a:pt x="61059" y="2802"/>
                    <a:pt x="61005" y="2802"/>
                  </a:cubicBezTo>
                  <a:cubicBezTo>
                    <a:pt x="60745" y="2802"/>
                    <a:pt x="60659" y="3056"/>
                    <a:pt x="60317" y="3056"/>
                  </a:cubicBezTo>
                  <a:cubicBezTo>
                    <a:pt x="60280" y="3056"/>
                    <a:pt x="60240" y="3053"/>
                    <a:pt x="60197" y="3047"/>
                  </a:cubicBezTo>
                  <a:cubicBezTo>
                    <a:pt x="59675" y="2960"/>
                    <a:pt x="59193" y="2906"/>
                    <a:pt x="58885" y="2746"/>
                  </a:cubicBezTo>
                  <a:cubicBezTo>
                    <a:pt x="58571" y="2585"/>
                    <a:pt x="58691" y="2210"/>
                    <a:pt x="58296" y="1983"/>
                  </a:cubicBezTo>
                  <a:cubicBezTo>
                    <a:pt x="58115" y="1883"/>
                    <a:pt x="57888" y="1872"/>
                    <a:pt x="57621" y="1872"/>
                  </a:cubicBezTo>
                  <a:cubicBezTo>
                    <a:pt x="57544" y="1872"/>
                    <a:pt x="57464" y="1873"/>
                    <a:pt x="57381" y="1873"/>
                  </a:cubicBezTo>
                  <a:cubicBezTo>
                    <a:pt x="57112" y="1873"/>
                    <a:pt x="56811" y="1863"/>
                    <a:pt x="56483" y="1782"/>
                  </a:cubicBezTo>
                  <a:cubicBezTo>
                    <a:pt x="55707" y="1588"/>
                    <a:pt x="53158" y="926"/>
                    <a:pt x="52910" y="832"/>
                  </a:cubicBezTo>
                  <a:cubicBezTo>
                    <a:pt x="52698" y="744"/>
                    <a:pt x="51929" y="234"/>
                    <a:pt x="51282" y="234"/>
                  </a:cubicBezTo>
                  <a:cubicBezTo>
                    <a:pt x="51195" y="234"/>
                    <a:pt x="51111" y="243"/>
                    <a:pt x="51030" y="263"/>
                  </a:cubicBezTo>
                  <a:cubicBezTo>
                    <a:pt x="50625" y="367"/>
                    <a:pt x="50356" y="428"/>
                    <a:pt x="50111" y="428"/>
                  </a:cubicBezTo>
                  <a:cubicBezTo>
                    <a:pt x="49943" y="428"/>
                    <a:pt x="49787" y="399"/>
                    <a:pt x="49605" y="337"/>
                  </a:cubicBezTo>
                  <a:cubicBezTo>
                    <a:pt x="49401" y="270"/>
                    <a:pt x="49176" y="249"/>
                    <a:pt x="48941" y="249"/>
                  </a:cubicBezTo>
                  <a:cubicBezTo>
                    <a:pt x="48661" y="249"/>
                    <a:pt x="48365" y="279"/>
                    <a:pt x="48066" y="297"/>
                  </a:cubicBezTo>
                  <a:cubicBezTo>
                    <a:pt x="47914" y="306"/>
                    <a:pt x="47660" y="313"/>
                    <a:pt x="47355" y="313"/>
                  </a:cubicBezTo>
                  <a:cubicBezTo>
                    <a:pt x="46571" y="313"/>
                    <a:pt x="45450" y="266"/>
                    <a:pt x="44848" y="83"/>
                  </a:cubicBezTo>
                  <a:cubicBezTo>
                    <a:pt x="44658" y="23"/>
                    <a:pt x="44476" y="0"/>
                    <a:pt x="44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595050" y="620950"/>
              <a:ext cx="2427900" cy="737650"/>
            </a:xfrm>
            <a:custGeom>
              <a:avLst/>
              <a:gdLst/>
              <a:ahLst/>
              <a:cxnLst/>
              <a:rect l="l" t="t" r="r" b="b"/>
              <a:pathLst>
                <a:path w="97116" h="29506" extrusionOk="0">
                  <a:moveTo>
                    <a:pt x="1018" y="0"/>
                  </a:moveTo>
                  <a:lnTo>
                    <a:pt x="1" y="29506"/>
                  </a:lnTo>
                  <a:cubicBezTo>
                    <a:pt x="503" y="29506"/>
                    <a:pt x="1038" y="29412"/>
                    <a:pt x="1546" y="29365"/>
                  </a:cubicBezTo>
                  <a:cubicBezTo>
                    <a:pt x="1774" y="29345"/>
                    <a:pt x="2021" y="29318"/>
                    <a:pt x="2189" y="29158"/>
                  </a:cubicBezTo>
                  <a:cubicBezTo>
                    <a:pt x="2256" y="29091"/>
                    <a:pt x="2309" y="29004"/>
                    <a:pt x="2389" y="28957"/>
                  </a:cubicBezTo>
                  <a:cubicBezTo>
                    <a:pt x="2443" y="28917"/>
                    <a:pt x="2517" y="28904"/>
                    <a:pt x="2584" y="28890"/>
                  </a:cubicBezTo>
                  <a:cubicBezTo>
                    <a:pt x="2858" y="28830"/>
                    <a:pt x="3132" y="28770"/>
                    <a:pt x="3406" y="28710"/>
                  </a:cubicBezTo>
                  <a:lnTo>
                    <a:pt x="3554" y="29111"/>
                  </a:lnTo>
                  <a:cubicBezTo>
                    <a:pt x="3628" y="29116"/>
                    <a:pt x="3705" y="29120"/>
                    <a:pt x="3782" y="29120"/>
                  </a:cubicBezTo>
                  <a:cubicBezTo>
                    <a:pt x="4018" y="29120"/>
                    <a:pt x="4252" y="29082"/>
                    <a:pt x="4403" y="28910"/>
                  </a:cubicBezTo>
                  <a:cubicBezTo>
                    <a:pt x="4437" y="28877"/>
                    <a:pt x="4464" y="28837"/>
                    <a:pt x="4510" y="28817"/>
                  </a:cubicBezTo>
                  <a:cubicBezTo>
                    <a:pt x="4584" y="28777"/>
                    <a:pt x="4684" y="28810"/>
                    <a:pt x="4765" y="28777"/>
                  </a:cubicBezTo>
                  <a:cubicBezTo>
                    <a:pt x="4845" y="28743"/>
                    <a:pt x="4878" y="28656"/>
                    <a:pt x="4932" y="28589"/>
                  </a:cubicBezTo>
                  <a:cubicBezTo>
                    <a:pt x="5166" y="28288"/>
                    <a:pt x="5675" y="28442"/>
                    <a:pt x="5989" y="28228"/>
                  </a:cubicBezTo>
                  <a:cubicBezTo>
                    <a:pt x="6069" y="28174"/>
                    <a:pt x="6130" y="28094"/>
                    <a:pt x="6203" y="28027"/>
                  </a:cubicBezTo>
                  <a:cubicBezTo>
                    <a:pt x="6369" y="27876"/>
                    <a:pt x="6594" y="27798"/>
                    <a:pt x="6819" y="27798"/>
                  </a:cubicBezTo>
                  <a:cubicBezTo>
                    <a:pt x="7021" y="27798"/>
                    <a:pt x="7222" y="27860"/>
                    <a:pt x="7381" y="27987"/>
                  </a:cubicBezTo>
                  <a:cubicBezTo>
                    <a:pt x="7434" y="28034"/>
                    <a:pt x="7494" y="28087"/>
                    <a:pt x="7561" y="28114"/>
                  </a:cubicBezTo>
                  <a:cubicBezTo>
                    <a:pt x="7612" y="28137"/>
                    <a:pt x="7669" y="28144"/>
                    <a:pt x="7726" y="28144"/>
                  </a:cubicBezTo>
                  <a:cubicBezTo>
                    <a:pt x="7752" y="28144"/>
                    <a:pt x="7777" y="28143"/>
                    <a:pt x="7802" y="28141"/>
                  </a:cubicBezTo>
                  <a:cubicBezTo>
                    <a:pt x="8224" y="28121"/>
                    <a:pt x="8639" y="28061"/>
                    <a:pt x="9047" y="27967"/>
                  </a:cubicBezTo>
                  <a:cubicBezTo>
                    <a:pt x="9114" y="27954"/>
                    <a:pt x="9180" y="27934"/>
                    <a:pt x="9221" y="27887"/>
                  </a:cubicBezTo>
                  <a:cubicBezTo>
                    <a:pt x="9267" y="27833"/>
                    <a:pt x="9274" y="27753"/>
                    <a:pt x="9314" y="27693"/>
                  </a:cubicBezTo>
                  <a:cubicBezTo>
                    <a:pt x="9448" y="27465"/>
                    <a:pt x="9850" y="27626"/>
                    <a:pt x="10030" y="27432"/>
                  </a:cubicBezTo>
                  <a:cubicBezTo>
                    <a:pt x="10090" y="27372"/>
                    <a:pt x="10117" y="27278"/>
                    <a:pt x="10171" y="27211"/>
                  </a:cubicBezTo>
                  <a:cubicBezTo>
                    <a:pt x="10264" y="27111"/>
                    <a:pt x="10412" y="27097"/>
                    <a:pt x="10539" y="27084"/>
                  </a:cubicBezTo>
                  <a:cubicBezTo>
                    <a:pt x="10746" y="27070"/>
                    <a:pt x="10953" y="27057"/>
                    <a:pt x="11154" y="27037"/>
                  </a:cubicBezTo>
                  <a:cubicBezTo>
                    <a:pt x="11193" y="27035"/>
                    <a:pt x="11232" y="27034"/>
                    <a:pt x="11271" y="27034"/>
                  </a:cubicBezTo>
                  <a:cubicBezTo>
                    <a:pt x="11593" y="27034"/>
                    <a:pt x="11935" y="27101"/>
                    <a:pt x="12251" y="27131"/>
                  </a:cubicBezTo>
                  <a:cubicBezTo>
                    <a:pt x="12408" y="27148"/>
                    <a:pt x="12567" y="27164"/>
                    <a:pt x="12726" y="27164"/>
                  </a:cubicBezTo>
                  <a:cubicBezTo>
                    <a:pt x="12818" y="27164"/>
                    <a:pt x="12910" y="27159"/>
                    <a:pt x="13001" y="27144"/>
                  </a:cubicBezTo>
                  <a:cubicBezTo>
                    <a:pt x="13158" y="27114"/>
                    <a:pt x="13309" y="27062"/>
                    <a:pt x="13470" y="27062"/>
                  </a:cubicBezTo>
                  <a:cubicBezTo>
                    <a:pt x="13488" y="27062"/>
                    <a:pt x="13505" y="27062"/>
                    <a:pt x="13523" y="27064"/>
                  </a:cubicBezTo>
                  <a:cubicBezTo>
                    <a:pt x="13603" y="27070"/>
                    <a:pt x="13690" y="27090"/>
                    <a:pt x="13777" y="27104"/>
                  </a:cubicBezTo>
                  <a:cubicBezTo>
                    <a:pt x="13812" y="27108"/>
                    <a:pt x="13847" y="27110"/>
                    <a:pt x="13882" y="27110"/>
                  </a:cubicBezTo>
                  <a:cubicBezTo>
                    <a:pt x="14009" y="27110"/>
                    <a:pt x="14137" y="27083"/>
                    <a:pt x="14252" y="27030"/>
                  </a:cubicBezTo>
                  <a:cubicBezTo>
                    <a:pt x="14613" y="26856"/>
                    <a:pt x="14847" y="26435"/>
                    <a:pt x="15249" y="26395"/>
                  </a:cubicBezTo>
                  <a:cubicBezTo>
                    <a:pt x="15268" y="26393"/>
                    <a:pt x="15287" y="26392"/>
                    <a:pt x="15306" y="26392"/>
                  </a:cubicBezTo>
                  <a:cubicBezTo>
                    <a:pt x="15367" y="26392"/>
                    <a:pt x="15428" y="26401"/>
                    <a:pt x="15490" y="26421"/>
                  </a:cubicBezTo>
                  <a:cubicBezTo>
                    <a:pt x="15557" y="26442"/>
                    <a:pt x="15617" y="26482"/>
                    <a:pt x="15684" y="26502"/>
                  </a:cubicBezTo>
                  <a:cubicBezTo>
                    <a:pt x="15759" y="26531"/>
                    <a:pt x="15840" y="26545"/>
                    <a:pt x="15922" y="26545"/>
                  </a:cubicBezTo>
                  <a:cubicBezTo>
                    <a:pt x="16120" y="26545"/>
                    <a:pt x="16322" y="26462"/>
                    <a:pt x="16460" y="26314"/>
                  </a:cubicBezTo>
                  <a:cubicBezTo>
                    <a:pt x="16493" y="26274"/>
                    <a:pt x="16520" y="26234"/>
                    <a:pt x="16567" y="26201"/>
                  </a:cubicBezTo>
                  <a:cubicBezTo>
                    <a:pt x="16627" y="26161"/>
                    <a:pt x="16701" y="26154"/>
                    <a:pt x="16768" y="26140"/>
                  </a:cubicBezTo>
                  <a:cubicBezTo>
                    <a:pt x="16942" y="26114"/>
                    <a:pt x="17116" y="26087"/>
                    <a:pt x="17290" y="26067"/>
                  </a:cubicBezTo>
                  <a:cubicBezTo>
                    <a:pt x="17377" y="26054"/>
                    <a:pt x="17467" y="26039"/>
                    <a:pt x="17556" y="26039"/>
                  </a:cubicBezTo>
                  <a:cubicBezTo>
                    <a:pt x="17610" y="26039"/>
                    <a:pt x="17664" y="26045"/>
                    <a:pt x="17718" y="26060"/>
                  </a:cubicBezTo>
                  <a:cubicBezTo>
                    <a:pt x="17858" y="26094"/>
                    <a:pt x="17979" y="26187"/>
                    <a:pt x="18112" y="26214"/>
                  </a:cubicBezTo>
                  <a:cubicBezTo>
                    <a:pt x="18145" y="26220"/>
                    <a:pt x="18178" y="26223"/>
                    <a:pt x="18210" y="26223"/>
                  </a:cubicBezTo>
                  <a:cubicBezTo>
                    <a:pt x="18514" y="26223"/>
                    <a:pt x="18801" y="25966"/>
                    <a:pt x="19109" y="25966"/>
                  </a:cubicBezTo>
                  <a:cubicBezTo>
                    <a:pt x="19390" y="25966"/>
                    <a:pt x="19685" y="25893"/>
                    <a:pt x="19892" y="25706"/>
                  </a:cubicBezTo>
                  <a:cubicBezTo>
                    <a:pt x="19939" y="25659"/>
                    <a:pt x="19986" y="25612"/>
                    <a:pt x="20039" y="25585"/>
                  </a:cubicBezTo>
                  <a:cubicBezTo>
                    <a:pt x="20093" y="25552"/>
                    <a:pt x="20153" y="25545"/>
                    <a:pt x="20213" y="25532"/>
                  </a:cubicBezTo>
                  <a:cubicBezTo>
                    <a:pt x="20354" y="25505"/>
                    <a:pt x="20488" y="25478"/>
                    <a:pt x="20621" y="25451"/>
                  </a:cubicBezTo>
                  <a:cubicBezTo>
                    <a:pt x="20722" y="25430"/>
                    <a:pt x="20829" y="25410"/>
                    <a:pt x="20932" y="25410"/>
                  </a:cubicBezTo>
                  <a:cubicBezTo>
                    <a:pt x="21020" y="25410"/>
                    <a:pt x="21106" y="25425"/>
                    <a:pt x="21183" y="25465"/>
                  </a:cubicBezTo>
                  <a:cubicBezTo>
                    <a:pt x="21277" y="25512"/>
                    <a:pt x="21351" y="25592"/>
                    <a:pt x="21438" y="25645"/>
                  </a:cubicBezTo>
                  <a:cubicBezTo>
                    <a:pt x="21540" y="25707"/>
                    <a:pt x="21656" y="25728"/>
                    <a:pt x="21776" y="25728"/>
                  </a:cubicBezTo>
                  <a:cubicBezTo>
                    <a:pt x="21891" y="25728"/>
                    <a:pt x="22009" y="25708"/>
                    <a:pt x="22120" y="25685"/>
                  </a:cubicBezTo>
                  <a:cubicBezTo>
                    <a:pt x="22187" y="25675"/>
                    <a:pt x="22258" y="25661"/>
                    <a:pt x="22329" y="25661"/>
                  </a:cubicBezTo>
                  <a:cubicBezTo>
                    <a:pt x="22351" y="25661"/>
                    <a:pt x="22373" y="25662"/>
                    <a:pt x="22394" y="25665"/>
                  </a:cubicBezTo>
                  <a:cubicBezTo>
                    <a:pt x="22468" y="25679"/>
                    <a:pt x="22548" y="25712"/>
                    <a:pt x="22622" y="25739"/>
                  </a:cubicBezTo>
                  <a:cubicBezTo>
                    <a:pt x="22914" y="25855"/>
                    <a:pt x="23226" y="25905"/>
                    <a:pt x="23541" y="25905"/>
                  </a:cubicBezTo>
                  <a:cubicBezTo>
                    <a:pt x="23861" y="25905"/>
                    <a:pt x="24185" y="25853"/>
                    <a:pt x="24495" y="25766"/>
                  </a:cubicBezTo>
                  <a:cubicBezTo>
                    <a:pt x="24613" y="25728"/>
                    <a:pt x="24734" y="25691"/>
                    <a:pt x="24857" y="25691"/>
                  </a:cubicBezTo>
                  <a:cubicBezTo>
                    <a:pt x="24888" y="25691"/>
                    <a:pt x="24919" y="25693"/>
                    <a:pt x="24950" y="25699"/>
                  </a:cubicBezTo>
                  <a:cubicBezTo>
                    <a:pt x="25057" y="25712"/>
                    <a:pt x="25151" y="25766"/>
                    <a:pt x="25251" y="25779"/>
                  </a:cubicBezTo>
                  <a:cubicBezTo>
                    <a:pt x="25269" y="25781"/>
                    <a:pt x="25287" y="25782"/>
                    <a:pt x="25305" y="25782"/>
                  </a:cubicBezTo>
                  <a:cubicBezTo>
                    <a:pt x="25507" y="25782"/>
                    <a:pt x="25701" y="25666"/>
                    <a:pt x="25899" y="25666"/>
                  </a:cubicBezTo>
                  <a:cubicBezTo>
                    <a:pt x="25924" y="25666"/>
                    <a:pt x="25949" y="25668"/>
                    <a:pt x="25974" y="25672"/>
                  </a:cubicBezTo>
                  <a:cubicBezTo>
                    <a:pt x="26118" y="25695"/>
                    <a:pt x="26265" y="25708"/>
                    <a:pt x="26411" y="25708"/>
                  </a:cubicBezTo>
                  <a:cubicBezTo>
                    <a:pt x="26825" y="25708"/>
                    <a:pt x="27225" y="25598"/>
                    <a:pt x="27493" y="25271"/>
                  </a:cubicBezTo>
                  <a:cubicBezTo>
                    <a:pt x="27540" y="25204"/>
                    <a:pt x="27586" y="25130"/>
                    <a:pt x="27647" y="25077"/>
                  </a:cubicBezTo>
                  <a:cubicBezTo>
                    <a:pt x="27747" y="24989"/>
                    <a:pt x="27867" y="24960"/>
                    <a:pt x="27996" y="24960"/>
                  </a:cubicBezTo>
                  <a:cubicBezTo>
                    <a:pt x="28202" y="24960"/>
                    <a:pt x="28431" y="25034"/>
                    <a:pt x="28637" y="25063"/>
                  </a:cubicBezTo>
                  <a:cubicBezTo>
                    <a:pt x="28702" y="25073"/>
                    <a:pt x="28767" y="25078"/>
                    <a:pt x="28832" y="25078"/>
                  </a:cubicBezTo>
                  <a:cubicBezTo>
                    <a:pt x="29162" y="25078"/>
                    <a:pt x="29488" y="24952"/>
                    <a:pt x="29734" y="24729"/>
                  </a:cubicBezTo>
                  <a:cubicBezTo>
                    <a:pt x="29808" y="24655"/>
                    <a:pt x="29875" y="24575"/>
                    <a:pt x="29968" y="24521"/>
                  </a:cubicBezTo>
                  <a:cubicBezTo>
                    <a:pt x="30089" y="24461"/>
                    <a:pt x="30222" y="24454"/>
                    <a:pt x="30356" y="24441"/>
                  </a:cubicBezTo>
                  <a:cubicBezTo>
                    <a:pt x="30637" y="24421"/>
                    <a:pt x="30952" y="24347"/>
                    <a:pt x="31119" y="24113"/>
                  </a:cubicBezTo>
                  <a:cubicBezTo>
                    <a:pt x="31173" y="24033"/>
                    <a:pt x="31206" y="23946"/>
                    <a:pt x="31266" y="23866"/>
                  </a:cubicBezTo>
                  <a:cubicBezTo>
                    <a:pt x="31353" y="23752"/>
                    <a:pt x="31494" y="23678"/>
                    <a:pt x="31634" y="23625"/>
                  </a:cubicBezTo>
                  <a:cubicBezTo>
                    <a:pt x="32062" y="23451"/>
                    <a:pt x="32537" y="23337"/>
                    <a:pt x="32859" y="23003"/>
                  </a:cubicBezTo>
                  <a:cubicBezTo>
                    <a:pt x="33019" y="22835"/>
                    <a:pt x="33133" y="22621"/>
                    <a:pt x="33340" y="22521"/>
                  </a:cubicBezTo>
                  <a:cubicBezTo>
                    <a:pt x="33628" y="22387"/>
                    <a:pt x="34050" y="22494"/>
                    <a:pt x="34210" y="22220"/>
                  </a:cubicBezTo>
                  <a:cubicBezTo>
                    <a:pt x="34277" y="22113"/>
                    <a:pt x="34277" y="21979"/>
                    <a:pt x="34337" y="21879"/>
                  </a:cubicBezTo>
                  <a:cubicBezTo>
                    <a:pt x="34404" y="21765"/>
                    <a:pt x="34525" y="21705"/>
                    <a:pt x="34645" y="21644"/>
                  </a:cubicBezTo>
                  <a:cubicBezTo>
                    <a:pt x="35087" y="21444"/>
                    <a:pt x="35521" y="21236"/>
                    <a:pt x="35963" y="21029"/>
                  </a:cubicBezTo>
                  <a:cubicBezTo>
                    <a:pt x="36124" y="20955"/>
                    <a:pt x="36284" y="20875"/>
                    <a:pt x="36458" y="20855"/>
                  </a:cubicBezTo>
                  <a:cubicBezTo>
                    <a:pt x="36518" y="20848"/>
                    <a:pt x="36579" y="20848"/>
                    <a:pt x="36638" y="20848"/>
                  </a:cubicBezTo>
                  <a:cubicBezTo>
                    <a:pt x="36697" y="20848"/>
                    <a:pt x="36756" y="20848"/>
                    <a:pt x="36813" y="20841"/>
                  </a:cubicBezTo>
                  <a:cubicBezTo>
                    <a:pt x="37127" y="20801"/>
                    <a:pt x="37381" y="20581"/>
                    <a:pt x="37656" y="20427"/>
                  </a:cubicBezTo>
                  <a:cubicBezTo>
                    <a:pt x="37923" y="20266"/>
                    <a:pt x="38218" y="20166"/>
                    <a:pt x="38526" y="20119"/>
                  </a:cubicBezTo>
                  <a:cubicBezTo>
                    <a:pt x="38813" y="20079"/>
                    <a:pt x="39154" y="20052"/>
                    <a:pt x="39282" y="19791"/>
                  </a:cubicBezTo>
                  <a:cubicBezTo>
                    <a:pt x="39275" y="19617"/>
                    <a:pt x="39409" y="19430"/>
                    <a:pt x="39576" y="19383"/>
                  </a:cubicBezTo>
                  <a:cubicBezTo>
                    <a:pt x="39650" y="19360"/>
                    <a:pt x="39724" y="19352"/>
                    <a:pt x="39800" y="19352"/>
                  </a:cubicBezTo>
                  <a:cubicBezTo>
                    <a:pt x="39903" y="19352"/>
                    <a:pt x="40007" y="19367"/>
                    <a:pt x="40111" y="19383"/>
                  </a:cubicBezTo>
                  <a:cubicBezTo>
                    <a:pt x="40198" y="19393"/>
                    <a:pt x="40289" y="19403"/>
                    <a:pt x="40378" y="19403"/>
                  </a:cubicBezTo>
                  <a:cubicBezTo>
                    <a:pt x="40468" y="19403"/>
                    <a:pt x="40556" y="19393"/>
                    <a:pt x="40640" y="19363"/>
                  </a:cubicBezTo>
                  <a:cubicBezTo>
                    <a:pt x="40978" y="19237"/>
                    <a:pt x="41179" y="18801"/>
                    <a:pt x="41541" y="18801"/>
                  </a:cubicBezTo>
                  <a:cubicBezTo>
                    <a:pt x="41544" y="18801"/>
                    <a:pt x="41547" y="18801"/>
                    <a:pt x="41550" y="18801"/>
                  </a:cubicBezTo>
                  <a:cubicBezTo>
                    <a:pt x="41663" y="18808"/>
                    <a:pt x="41777" y="18861"/>
                    <a:pt x="41898" y="18888"/>
                  </a:cubicBezTo>
                  <a:cubicBezTo>
                    <a:pt x="41944" y="18897"/>
                    <a:pt x="41992" y="18901"/>
                    <a:pt x="42040" y="18901"/>
                  </a:cubicBezTo>
                  <a:cubicBezTo>
                    <a:pt x="42135" y="18901"/>
                    <a:pt x="42230" y="18883"/>
                    <a:pt x="42319" y="18848"/>
                  </a:cubicBezTo>
                  <a:cubicBezTo>
                    <a:pt x="42406" y="18808"/>
                    <a:pt x="42493" y="18754"/>
                    <a:pt x="42580" y="18721"/>
                  </a:cubicBezTo>
                  <a:cubicBezTo>
                    <a:pt x="42687" y="18680"/>
                    <a:pt x="42808" y="18674"/>
                    <a:pt x="42921" y="18654"/>
                  </a:cubicBezTo>
                  <a:cubicBezTo>
                    <a:pt x="43396" y="18587"/>
                    <a:pt x="43831" y="18373"/>
                    <a:pt x="44300" y="18266"/>
                  </a:cubicBezTo>
                  <a:cubicBezTo>
                    <a:pt x="44338" y="18257"/>
                    <a:pt x="44378" y="18249"/>
                    <a:pt x="44420" y="18249"/>
                  </a:cubicBezTo>
                  <a:cubicBezTo>
                    <a:pt x="44444" y="18249"/>
                    <a:pt x="44469" y="18252"/>
                    <a:pt x="44494" y="18259"/>
                  </a:cubicBezTo>
                  <a:cubicBezTo>
                    <a:pt x="44587" y="18286"/>
                    <a:pt x="44641" y="18379"/>
                    <a:pt x="44728" y="18433"/>
                  </a:cubicBezTo>
                  <a:cubicBezTo>
                    <a:pt x="44821" y="18500"/>
                    <a:pt x="44942" y="18513"/>
                    <a:pt x="45062" y="18520"/>
                  </a:cubicBezTo>
                  <a:cubicBezTo>
                    <a:pt x="45695" y="18576"/>
                    <a:pt x="46330" y="18604"/>
                    <a:pt x="46965" y="18604"/>
                  </a:cubicBezTo>
                  <a:cubicBezTo>
                    <a:pt x="47618" y="18604"/>
                    <a:pt x="48271" y="18574"/>
                    <a:pt x="48923" y="18513"/>
                  </a:cubicBezTo>
                  <a:cubicBezTo>
                    <a:pt x="48962" y="18509"/>
                    <a:pt x="49001" y="18508"/>
                    <a:pt x="49040" y="18508"/>
                  </a:cubicBezTo>
                  <a:cubicBezTo>
                    <a:pt x="49458" y="18508"/>
                    <a:pt x="49853" y="18705"/>
                    <a:pt x="50258" y="18705"/>
                  </a:cubicBezTo>
                  <a:cubicBezTo>
                    <a:pt x="50354" y="18705"/>
                    <a:pt x="50451" y="18694"/>
                    <a:pt x="50549" y="18667"/>
                  </a:cubicBezTo>
                  <a:cubicBezTo>
                    <a:pt x="50698" y="18628"/>
                    <a:pt x="50835" y="18526"/>
                    <a:pt x="50989" y="18526"/>
                  </a:cubicBezTo>
                  <a:cubicBezTo>
                    <a:pt x="50994" y="18526"/>
                    <a:pt x="50999" y="18526"/>
                    <a:pt x="51004" y="18527"/>
                  </a:cubicBezTo>
                  <a:cubicBezTo>
                    <a:pt x="51157" y="18533"/>
                    <a:pt x="51285" y="18627"/>
                    <a:pt x="51418" y="18700"/>
                  </a:cubicBezTo>
                  <a:cubicBezTo>
                    <a:pt x="51793" y="18908"/>
                    <a:pt x="52235" y="18941"/>
                    <a:pt x="52656" y="19022"/>
                  </a:cubicBezTo>
                  <a:cubicBezTo>
                    <a:pt x="54027" y="19290"/>
                    <a:pt x="55311" y="20086"/>
                    <a:pt x="56680" y="20086"/>
                  </a:cubicBezTo>
                  <a:cubicBezTo>
                    <a:pt x="56781" y="20086"/>
                    <a:pt x="56883" y="20081"/>
                    <a:pt x="56985" y="20072"/>
                  </a:cubicBezTo>
                  <a:cubicBezTo>
                    <a:pt x="57144" y="20058"/>
                    <a:pt x="57316" y="20037"/>
                    <a:pt x="57481" y="20037"/>
                  </a:cubicBezTo>
                  <a:cubicBezTo>
                    <a:pt x="57720" y="20037"/>
                    <a:pt x="57943" y="20082"/>
                    <a:pt x="58089" y="20259"/>
                  </a:cubicBezTo>
                  <a:cubicBezTo>
                    <a:pt x="58229" y="20433"/>
                    <a:pt x="58250" y="20688"/>
                    <a:pt x="58390" y="20855"/>
                  </a:cubicBezTo>
                  <a:cubicBezTo>
                    <a:pt x="58658" y="21169"/>
                    <a:pt x="59153" y="21042"/>
                    <a:pt x="59548" y="21129"/>
                  </a:cubicBezTo>
                  <a:cubicBezTo>
                    <a:pt x="59849" y="21197"/>
                    <a:pt x="60154" y="21393"/>
                    <a:pt x="60438" y="21393"/>
                  </a:cubicBezTo>
                  <a:cubicBezTo>
                    <a:pt x="60520" y="21393"/>
                    <a:pt x="60600" y="21377"/>
                    <a:pt x="60678" y="21337"/>
                  </a:cubicBezTo>
                  <a:cubicBezTo>
                    <a:pt x="60818" y="21264"/>
                    <a:pt x="60957" y="21117"/>
                    <a:pt x="61101" y="21117"/>
                  </a:cubicBezTo>
                  <a:cubicBezTo>
                    <a:pt x="61129" y="21117"/>
                    <a:pt x="61158" y="21123"/>
                    <a:pt x="61187" y="21136"/>
                  </a:cubicBezTo>
                  <a:cubicBezTo>
                    <a:pt x="61260" y="21169"/>
                    <a:pt x="61307" y="21243"/>
                    <a:pt x="61361" y="21303"/>
                  </a:cubicBezTo>
                  <a:cubicBezTo>
                    <a:pt x="61662" y="21631"/>
                    <a:pt x="62217" y="21511"/>
                    <a:pt x="62592" y="21745"/>
                  </a:cubicBezTo>
                  <a:cubicBezTo>
                    <a:pt x="62786" y="21865"/>
                    <a:pt x="62913" y="22073"/>
                    <a:pt x="63067" y="22246"/>
                  </a:cubicBezTo>
                  <a:cubicBezTo>
                    <a:pt x="63411" y="22622"/>
                    <a:pt x="63917" y="22835"/>
                    <a:pt x="64424" y="22835"/>
                  </a:cubicBezTo>
                  <a:cubicBezTo>
                    <a:pt x="64578" y="22835"/>
                    <a:pt x="64731" y="22815"/>
                    <a:pt x="64880" y="22775"/>
                  </a:cubicBezTo>
                  <a:cubicBezTo>
                    <a:pt x="65020" y="22735"/>
                    <a:pt x="65161" y="22681"/>
                    <a:pt x="65308" y="22681"/>
                  </a:cubicBezTo>
                  <a:cubicBezTo>
                    <a:pt x="65666" y="22681"/>
                    <a:pt x="65958" y="23023"/>
                    <a:pt x="66315" y="23023"/>
                  </a:cubicBezTo>
                  <a:cubicBezTo>
                    <a:pt x="66318" y="23023"/>
                    <a:pt x="66322" y="23023"/>
                    <a:pt x="66325" y="23023"/>
                  </a:cubicBezTo>
                  <a:cubicBezTo>
                    <a:pt x="66329" y="23023"/>
                    <a:pt x="66332" y="23022"/>
                    <a:pt x="66336" y="23022"/>
                  </a:cubicBezTo>
                  <a:cubicBezTo>
                    <a:pt x="66651" y="23022"/>
                    <a:pt x="66863" y="23319"/>
                    <a:pt x="67121" y="23498"/>
                  </a:cubicBezTo>
                  <a:cubicBezTo>
                    <a:pt x="67770" y="23939"/>
                    <a:pt x="68640" y="23846"/>
                    <a:pt x="69376" y="24127"/>
                  </a:cubicBezTo>
                  <a:cubicBezTo>
                    <a:pt x="69968" y="24352"/>
                    <a:pt x="70498" y="24818"/>
                    <a:pt x="71120" y="24818"/>
                  </a:cubicBezTo>
                  <a:cubicBezTo>
                    <a:pt x="71145" y="24818"/>
                    <a:pt x="71171" y="24817"/>
                    <a:pt x="71196" y="24816"/>
                  </a:cubicBezTo>
                  <a:cubicBezTo>
                    <a:pt x="71347" y="24803"/>
                    <a:pt x="71509" y="24764"/>
                    <a:pt x="71662" y="24764"/>
                  </a:cubicBezTo>
                  <a:cubicBezTo>
                    <a:pt x="71759" y="24764"/>
                    <a:pt x="71853" y="24780"/>
                    <a:pt x="71939" y="24829"/>
                  </a:cubicBezTo>
                  <a:cubicBezTo>
                    <a:pt x="72012" y="24876"/>
                    <a:pt x="72072" y="24943"/>
                    <a:pt x="72139" y="25003"/>
                  </a:cubicBezTo>
                  <a:cubicBezTo>
                    <a:pt x="72375" y="25205"/>
                    <a:pt x="72665" y="25255"/>
                    <a:pt x="72977" y="25255"/>
                  </a:cubicBezTo>
                  <a:cubicBezTo>
                    <a:pt x="73284" y="25255"/>
                    <a:pt x="73611" y="25207"/>
                    <a:pt x="73928" y="25207"/>
                  </a:cubicBezTo>
                  <a:cubicBezTo>
                    <a:pt x="74057" y="25207"/>
                    <a:pt x="74184" y="25215"/>
                    <a:pt x="74307" y="25237"/>
                  </a:cubicBezTo>
                  <a:cubicBezTo>
                    <a:pt x="74601" y="25291"/>
                    <a:pt x="74876" y="25438"/>
                    <a:pt x="75163" y="25518"/>
                  </a:cubicBezTo>
                  <a:cubicBezTo>
                    <a:pt x="75772" y="25685"/>
                    <a:pt x="76421" y="25578"/>
                    <a:pt x="77044" y="25665"/>
                  </a:cubicBezTo>
                  <a:cubicBezTo>
                    <a:pt x="77171" y="25679"/>
                    <a:pt x="77311" y="25719"/>
                    <a:pt x="77378" y="25826"/>
                  </a:cubicBezTo>
                  <a:cubicBezTo>
                    <a:pt x="77418" y="25893"/>
                    <a:pt x="77425" y="25980"/>
                    <a:pt x="77478" y="26033"/>
                  </a:cubicBezTo>
                  <a:cubicBezTo>
                    <a:pt x="77532" y="26094"/>
                    <a:pt x="77626" y="26100"/>
                    <a:pt x="77706" y="26107"/>
                  </a:cubicBezTo>
                  <a:cubicBezTo>
                    <a:pt x="77987" y="26124"/>
                    <a:pt x="78268" y="26132"/>
                    <a:pt x="78550" y="26132"/>
                  </a:cubicBezTo>
                  <a:cubicBezTo>
                    <a:pt x="78944" y="26132"/>
                    <a:pt x="79339" y="26115"/>
                    <a:pt x="79733" y="26080"/>
                  </a:cubicBezTo>
                  <a:cubicBezTo>
                    <a:pt x="79847" y="26074"/>
                    <a:pt x="79967" y="26053"/>
                    <a:pt x="80048" y="25980"/>
                  </a:cubicBezTo>
                  <a:cubicBezTo>
                    <a:pt x="80141" y="25886"/>
                    <a:pt x="80155" y="25746"/>
                    <a:pt x="80215" y="25632"/>
                  </a:cubicBezTo>
                  <a:cubicBezTo>
                    <a:pt x="80335" y="25418"/>
                    <a:pt x="80610" y="25338"/>
                    <a:pt x="80850" y="25338"/>
                  </a:cubicBezTo>
                  <a:cubicBezTo>
                    <a:pt x="81031" y="25338"/>
                    <a:pt x="81207" y="25366"/>
                    <a:pt x="81383" y="25366"/>
                  </a:cubicBezTo>
                  <a:cubicBezTo>
                    <a:pt x="81448" y="25366"/>
                    <a:pt x="81514" y="25362"/>
                    <a:pt x="81580" y="25351"/>
                  </a:cubicBezTo>
                  <a:cubicBezTo>
                    <a:pt x="81830" y="25303"/>
                    <a:pt x="82064" y="25149"/>
                    <a:pt x="82311" y="25149"/>
                  </a:cubicBezTo>
                  <a:cubicBezTo>
                    <a:pt x="82341" y="25149"/>
                    <a:pt x="82372" y="25152"/>
                    <a:pt x="82403" y="25157"/>
                  </a:cubicBezTo>
                  <a:cubicBezTo>
                    <a:pt x="82664" y="25204"/>
                    <a:pt x="82858" y="25438"/>
                    <a:pt x="83112" y="25525"/>
                  </a:cubicBezTo>
                  <a:cubicBezTo>
                    <a:pt x="83190" y="25551"/>
                    <a:pt x="83269" y="25562"/>
                    <a:pt x="83349" y="25562"/>
                  </a:cubicBezTo>
                  <a:cubicBezTo>
                    <a:pt x="83744" y="25562"/>
                    <a:pt x="84150" y="25294"/>
                    <a:pt x="84551" y="25294"/>
                  </a:cubicBezTo>
                  <a:cubicBezTo>
                    <a:pt x="84607" y="25294"/>
                    <a:pt x="84662" y="25299"/>
                    <a:pt x="84718" y="25311"/>
                  </a:cubicBezTo>
                  <a:cubicBezTo>
                    <a:pt x="84738" y="25315"/>
                    <a:pt x="84758" y="25317"/>
                    <a:pt x="84778" y="25317"/>
                  </a:cubicBezTo>
                  <a:cubicBezTo>
                    <a:pt x="85031" y="25317"/>
                    <a:pt x="85240" y="24986"/>
                    <a:pt x="85500" y="24936"/>
                  </a:cubicBezTo>
                  <a:cubicBezTo>
                    <a:pt x="85532" y="24929"/>
                    <a:pt x="85564" y="24926"/>
                    <a:pt x="85596" y="24926"/>
                  </a:cubicBezTo>
                  <a:cubicBezTo>
                    <a:pt x="85783" y="24926"/>
                    <a:pt x="85967" y="25032"/>
                    <a:pt x="86156" y="25083"/>
                  </a:cubicBezTo>
                  <a:cubicBezTo>
                    <a:pt x="86239" y="25105"/>
                    <a:pt x="86324" y="25114"/>
                    <a:pt x="86409" y="25114"/>
                  </a:cubicBezTo>
                  <a:cubicBezTo>
                    <a:pt x="86665" y="25114"/>
                    <a:pt x="86927" y="25030"/>
                    <a:pt x="87173" y="24949"/>
                  </a:cubicBezTo>
                  <a:cubicBezTo>
                    <a:pt x="87601" y="24809"/>
                    <a:pt x="88036" y="24662"/>
                    <a:pt x="88371" y="24361"/>
                  </a:cubicBezTo>
                  <a:cubicBezTo>
                    <a:pt x="88458" y="24280"/>
                    <a:pt x="88538" y="24193"/>
                    <a:pt x="88645" y="24140"/>
                  </a:cubicBezTo>
                  <a:cubicBezTo>
                    <a:pt x="88758" y="24076"/>
                    <a:pt x="88885" y="24061"/>
                    <a:pt x="89017" y="24061"/>
                  </a:cubicBezTo>
                  <a:cubicBezTo>
                    <a:pt x="89120" y="24061"/>
                    <a:pt x="89225" y="24070"/>
                    <a:pt x="89327" y="24073"/>
                  </a:cubicBezTo>
                  <a:cubicBezTo>
                    <a:pt x="89709" y="24073"/>
                    <a:pt x="90090" y="23973"/>
                    <a:pt x="90418" y="23772"/>
                  </a:cubicBezTo>
                  <a:cubicBezTo>
                    <a:pt x="90572" y="23672"/>
                    <a:pt x="90719" y="23558"/>
                    <a:pt x="90893" y="23484"/>
                  </a:cubicBezTo>
                  <a:cubicBezTo>
                    <a:pt x="91415" y="23263"/>
                    <a:pt x="92104" y="23518"/>
                    <a:pt x="92539" y="23143"/>
                  </a:cubicBezTo>
                  <a:cubicBezTo>
                    <a:pt x="92686" y="23009"/>
                    <a:pt x="92780" y="22822"/>
                    <a:pt x="92947" y="22708"/>
                  </a:cubicBezTo>
                  <a:cubicBezTo>
                    <a:pt x="93079" y="22623"/>
                    <a:pt x="93230" y="22600"/>
                    <a:pt x="93389" y="22600"/>
                  </a:cubicBezTo>
                  <a:cubicBezTo>
                    <a:pt x="93574" y="22600"/>
                    <a:pt x="93768" y="22631"/>
                    <a:pt x="93952" y="22631"/>
                  </a:cubicBezTo>
                  <a:cubicBezTo>
                    <a:pt x="94107" y="22631"/>
                    <a:pt x="94256" y="22609"/>
                    <a:pt x="94386" y="22527"/>
                  </a:cubicBezTo>
                  <a:cubicBezTo>
                    <a:pt x="94479" y="22474"/>
                    <a:pt x="94546" y="22394"/>
                    <a:pt x="94633" y="22327"/>
                  </a:cubicBezTo>
                  <a:cubicBezTo>
                    <a:pt x="94842" y="22157"/>
                    <a:pt x="95113" y="22093"/>
                    <a:pt x="95381" y="22093"/>
                  </a:cubicBezTo>
                  <a:cubicBezTo>
                    <a:pt x="95431" y="22093"/>
                    <a:pt x="95481" y="22095"/>
                    <a:pt x="95530" y="22099"/>
                  </a:cubicBezTo>
                  <a:cubicBezTo>
                    <a:pt x="95837" y="22133"/>
                    <a:pt x="96132" y="22206"/>
                    <a:pt x="96426" y="22320"/>
                  </a:cubicBezTo>
                  <a:lnTo>
                    <a:pt x="97115" y="3085"/>
                  </a:lnTo>
                  <a:lnTo>
                    <a:pt x="95055" y="3018"/>
                  </a:lnTo>
                  <a:lnTo>
                    <a:pt x="95001" y="4276"/>
                  </a:lnTo>
                  <a:cubicBezTo>
                    <a:pt x="95369" y="4470"/>
                    <a:pt x="95516" y="4851"/>
                    <a:pt x="95503" y="5292"/>
                  </a:cubicBezTo>
                  <a:cubicBezTo>
                    <a:pt x="95483" y="5896"/>
                    <a:pt x="94988" y="6370"/>
                    <a:pt x="94389" y="6370"/>
                  </a:cubicBezTo>
                  <a:cubicBezTo>
                    <a:pt x="94377" y="6370"/>
                    <a:pt x="94365" y="6370"/>
                    <a:pt x="94352" y="6370"/>
                  </a:cubicBezTo>
                  <a:cubicBezTo>
                    <a:pt x="93737" y="6350"/>
                    <a:pt x="93255" y="5834"/>
                    <a:pt x="93275" y="5219"/>
                  </a:cubicBezTo>
                  <a:cubicBezTo>
                    <a:pt x="93288" y="4777"/>
                    <a:pt x="93563" y="4409"/>
                    <a:pt x="93944" y="4242"/>
                  </a:cubicBezTo>
                  <a:lnTo>
                    <a:pt x="93984" y="2984"/>
                  </a:lnTo>
                  <a:lnTo>
                    <a:pt x="92686" y="3071"/>
                  </a:lnTo>
                  <a:lnTo>
                    <a:pt x="90244" y="2877"/>
                  </a:lnTo>
                  <a:lnTo>
                    <a:pt x="90117" y="4122"/>
                  </a:lnTo>
                  <a:cubicBezTo>
                    <a:pt x="90485" y="4316"/>
                    <a:pt x="90733" y="4697"/>
                    <a:pt x="90719" y="5139"/>
                  </a:cubicBezTo>
                  <a:cubicBezTo>
                    <a:pt x="90699" y="5742"/>
                    <a:pt x="90172" y="6216"/>
                    <a:pt x="89572" y="6216"/>
                  </a:cubicBezTo>
                  <a:cubicBezTo>
                    <a:pt x="89560" y="6216"/>
                    <a:pt x="89547" y="6216"/>
                    <a:pt x="89535" y="6216"/>
                  </a:cubicBezTo>
                  <a:cubicBezTo>
                    <a:pt x="88919" y="6202"/>
                    <a:pt x="88471" y="5687"/>
                    <a:pt x="88491" y="5072"/>
                  </a:cubicBezTo>
                  <a:cubicBezTo>
                    <a:pt x="88505" y="4630"/>
                    <a:pt x="88665" y="4255"/>
                    <a:pt x="89046" y="4088"/>
                  </a:cubicBezTo>
                  <a:lnTo>
                    <a:pt x="89200" y="2837"/>
                  </a:lnTo>
                  <a:lnTo>
                    <a:pt x="85480" y="2717"/>
                  </a:lnTo>
                  <a:lnTo>
                    <a:pt x="85413" y="3961"/>
                  </a:lnTo>
                  <a:cubicBezTo>
                    <a:pt x="85781" y="4155"/>
                    <a:pt x="85955" y="4550"/>
                    <a:pt x="85942" y="4991"/>
                  </a:cubicBezTo>
                  <a:cubicBezTo>
                    <a:pt x="85922" y="5593"/>
                    <a:pt x="85500" y="6029"/>
                    <a:pt x="84905" y="6029"/>
                  </a:cubicBezTo>
                  <a:cubicBezTo>
                    <a:pt x="84892" y="6029"/>
                    <a:pt x="84878" y="6029"/>
                    <a:pt x="84865" y="6028"/>
                  </a:cubicBezTo>
                  <a:cubicBezTo>
                    <a:pt x="84249" y="6008"/>
                    <a:pt x="83694" y="5533"/>
                    <a:pt x="83714" y="4918"/>
                  </a:cubicBezTo>
                  <a:cubicBezTo>
                    <a:pt x="83727" y="4476"/>
                    <a:pt x="84002" y="4108"/>
                    <a:pt x="84376" y="3941"/>
                  </a:cubicBezTo>
                  <a:lnTo>
                    <a:pt x="84417" y="2683"/>
                  </a:lnTo>
                  <a:lnTo>
                    <a:pt x="83306" y="2770"/>
                  </a:lnTo>
                  <a:lnTo>
                    <a:pt x="80576" y="2717"/>
                  </a:lnTo>
                  <a:lnTo>
                    <a:pt x="80549" y="3821"/>
                  </a:lnTo>
                  <a:cubicBezTo>
                    <a:pt x="80917" y="4015"/>
                    <a:pt x="81172" y="4396"/>
                    <a:pt x="81158" y="4838"/>
                  </a:cubicBezTo>
                  <a:cubicBezTo>
                    <a:pt x="81139" y="5442"/>
                    <a:pt x="80641" y="5989"/>
                    <a:pt x="80040" y="5989"/>
                  </a:cubicBezTo>
                  <a:cubicBezTo>
                    <a:pt x="80029" y="5989"/>
                    <a:pt x="80018" y="5989"/>
                    <a:pt x="80007" y="5988"/>
                  </a:cubicBezTo>
                  <a:cubicBezTo>
                    <a:pt x="79392" y="5968"/>
                    <a:pt x="78910" y="5386"/>
                    <a:pt x="78930" y="4771"/>
                  </a:cubicBezTo>
                  <a:cubicBezTo>
                    <a:pt x="78944" y="4329"/>
                    <a:pt x="79218" y="3961"/>
                    <a:pt x="79599" y="3794"/>
                  </a:cubicBezTo>
                  <a:lnTo>
                    <a:pt x="79552" y="2616"/>
                  </a:lnTo>
                  <a:cubicBezTo>
                    <a:pt x="79552" y="2616"/>
                    <a:pt x="76677" y="2421"/>
                    <a:pt x="76180" y="2421"/>
                  </a:cubicBezTo>
                  <a:cubicBezTo>
                    <a:pt x="76157" y="2421"/>
                    <a:pt x="76139" y="2421"/>
                    <a:pt x="76127" y="2422"/>
                  </a:cubicBezTo>
                  <a:cubicBezTo>
                    <a:pt x="75853" y="2449"/>
                    <a:pt x="75792" y="2924"/>
                    <a:pt x="75792" y="2924"/>
                  </a:cubicBezTo>
                  <a:lnTo>
                    <a:pt x="75772" y="3673"/>
                  </a:lnTo>
                  <a:cubicBezTo>
                    <a:pt x="76140" y="3867"/>
                    <a:pt x="76448" y="4249"/>
                    <a:pt x="76428" y="4690"/>
                  </a:cubicBezTo>
                  <a:cubicBezTo>
                    <a:pt x="76415" y="5293"/>
                    <a:pt x="75862" y="5768"/>
                    <a:pt x="75261" y="5768"/>
                  </a:cubicBezTo>
                  <a:cubicBezTo>
                    <a:pt x="75248" y="5768"/>
                    <a:pt x="75236" y="5768"/>
                    <a:pt x="75224" y="5768"/>
                  </a:cubicBezTo>
                  <a:cubicBezTo>
                    <a:pt x="74608" y="5747"/>
                    <a:pt x="74126" y="5232"/>
                    <a:pt x="74146" y="4617"/>
                  </a:cubicBezTo>
                  <a:cubicBezTo>
                    <a:pt x="74160" y="4175"/>
                    <a:pt x="74434" y="3807"/>
                    <a:pt x="74816" y="3640"/>
                  </a:cubicBezTo>
                  <a:lnTo>
                    <a:pt x="74856" y="2382"/>
                  </a:lnTo>
                  <a:lnTo>
                    <a:pt x="73056" y="2402"/>
                  </a:lnTo>
                  <a:lnTo>
                    <a:pt x="71149" y="2268"/>
                  </a:lnTo>
                  <a:lnTo>
                    <a:pt x="70988" y="3519"/>
                  </a:lnTo>
                  <a:cubicBezTo>
                    <a:pt x="71356" y="3713"/>
                    <a:pt x="71604" y="4095"/>
                    <a:pt x="71591" y="4536"/>
                  </a:cubicBezTo>
                  <a:cubicBezTo>
                    <a:pt x="71571" y="5140"/>
                    <a:pt x="71082" y="5621"/>
                    <a:pt x="70483" y="5621"/>
                  </a:cubicBezTo>
                  <a:cubicBezTo>
                    <a:pt x="70471" y="5621"/>
                    <a:pt x="70459" y="5621"/>
                    <a:pt x="70447" y="5620"/>
                  </a:cubicBezTo>
                  <a:cubicBezTo>
                    <a:pt x="69831" y="5600"/>
                    <a:pt x="69343" y="5145"/>
                    <a:pt x="69363" y="4530"/>
                  </a:cubicBezTo>
                  <a:cubicBezTo>
                    <a:pt x="69376" y="4088"/>
                    <a:pt x="69650" y="3660"/>
                    <a:pt x="70032" y="3493"/>
                  </a:cubicBezTo>
                  <a:lnTo>
                    <a:pt x="70072" y="2181"/>
                  </a:lnTo>
                  <a:lnTo>
                    <a:pt x="68493" y="2121"/>
                  </a:lnTo>
                  <a:lnTo>
                    <a:pt x="66432" y="2054"/>
                  </a:lnTo>
                  <a:lnTo>
                    <a:pt x="66379" y="3312"/>
                  </a:lnTo>
                  <a:cubicBezTo>
                    <a:pt x="66747" y="3506"/>
                    <a:pt x="66901" y="3887"/>
                    <a:pt x="66887" y="4329"/>
                  </a:cubicBezTo>
                  <a:cubicBezTo>
                    <a:pt x="66867" y="4932"/>
                    <a:pt x="66372" y="5407"/>
                    <a:pt x="65773" y="5407"/>
                  </a:cubicBezTo>
                  <a:cubicBezTo>
                    <a:pt x="65761" y="5407"/>
                    <a:pt x="65749" y="5407"/>
                    <a:pt x="65736" y="5406"/>
                  </a:cubicBezTo>
                  <a:cubicBezTo>
                    <a:pt x="65121" y="5386"/>
                    <a:pt x="64639" y="4871"/>
                    <a:pt x="64659" y="4255"/>
                  </a:cubicBezTo>
                  <a:cubicBezTo>
                    <a:pt x="64673" y="3814"/>
                    <a:pt x="64947" y="3446"/>
                    <a:pt x="65322" y="3279"/>
                  </a:cubicBezTo>
                  <a:lnTo>
                    <a:pt x="65362" y="2021"/>
                  </a:lnTo>
                  <a:lnTo>
                    <a:pt x="64070" y="2108"/>
                  </a:lnTo>
                  <a:lnTo>
                    <a:pt x="61628" y="1907"/>
                  </a:lnTo>
                  <a:lnTo>
                    <a:pt x="61494" y="3158"/>
                  </a:lnTo>
                  <a:cubicBezTo>
                    <a:pt x="61862" y="3352"/>
                    <a:pt x="62117" y="3734"/>
                    <a:pt x="62103" y="4175"/>
                  </a:cubicBezTo>
                  <a:cubicBezTo>
                    <a:pt x="62084" y="4778"/>
                    <a:pt x="61557" y="5253"/>
                    <a:pt x="60956" y="5253"/>
                  </a:cubicBezTo>
                  <a:cubicBezTo>
                    <a:pt x="60944" y="5253"/>
                    <a:pt x="60931" y="5253"/>
                    <a:pt x="60919" y="5252"/>
                  </a:cubicBezTo>
                  <a:cubicBezTo>
                    <a:pt x="60304" y="5232"/>
                    <a:pt x="59855" y="4724"/>
                    <a:pt x="59875" y="4108"/>
                  </a:cubicBezTo>
                  <a:cubicBezTo>
                    <a:pt x="59889" y="3667"/>
                    <a:pt x="60049" y="3292"/>
                    <a:pt x="60424" y="3125"/>
                  </a:cubicBezTo>
                  <a:lnTo>
                    <a:pt x="60585" y="1874"/>
                  </a:lnTo>
                  <a:lnTo>
                    <a:pt x="56865" y="1753"/>
                  </a:lnTo>
                  <a:lnTo>
                    <a:pt x="56798" y="2998"/>
                  </a:lnTo>
                  <a:cubicBezTo>
                    <a:pt x="57166" y="3185"/>
                    <a:pt x="57333" y="3586"/>
                    <a:pt x="57320" y="4028"/>
                  </a:cubicBezTo>
                  <a:cubicBezTo>
                    <a:pt x="57300" y="4630"/>
                    <a:pt x="56877" y="5066"/>
                    <a:pt x="56283" y="5066"/>
                  </a:cubicBezTo>
                  <a:cubicBezTo>
                    <a:pt x="56269" y="5066"/>
                    <a:pt x="56256" y="5065"/>
                    <a:pt x="56242" y="5065"/>
                  </a:cubicBezTo>
                  <a:cubicBezTo>
                    <a:pt x="55627" y="5045"/>
                    <a:pt x="55071" y="4570"/>
                    <a:pt x="55092" y="3954"/>
                  </a:cubicBezTo>
                  <a:cubicBezTo>
                    <a:pt x="55105" y="3513"/>
                    <a:pt x="55379" y="3145"/>
                    <a:pt x="55761" y="2978"/>
                  </a:cubicBezTo>
                  <a:lnTo>
                    <a:pt x="55801" y="1720"/>
                  </a:lnTo>
                  <a:lnTo>
                    <a:pt x="54690" y="1807"/>
                  </a:lnTo>
                  <a:lnTo>
                    <a:pt x="51960" y="1753"/>
                  </a:lnTo>
                  <a:lnTo>
                    <a:pt x="51934" y="2857"/>
                  </a:lnTo>
                  <a:cubicBezTo>
                    <a:pt x="52302" y="3051"/>
                    <a:pt x="52549" y="3432"/>
                    <a:pt x="52536" y="3874"/>
                  </a:cubicBezTo>
                  <a:cubicBezTo>
                    <a:pt x="52523" y="4479"/>
                    <a:pt x="52019" y="5025"/>
                    <a:pt x="51417" y="5025"/>
                  </a:cubicBezTo>
                  <a:cubicBezTo>
                    <a:pt x="51407" y="5025"/>
                    <a:pt x="51396" y="5025"/>
                    <a:pt x="51385" y="5025"/>
                  </a:cubicBezTo>
                  <a:cubicBezTo>
                    <a:pt x="50769" y="5005"/>
                    <a:pt x="50288" y="4423"/>
                    <a:pt x="50308" y="3807"/>
                  </a:cubicBezTo>
                  <a:cubicBezTo>
                    <a:pt x="50321" y="3366"/>
                    <a:pt x="50595" y="2998"/>
                    <a:pt x="50977" y="2830"/>
                  </a:cubicBezTo>
                  <a:lnTo>
                    <a:pt x="50930" y="1653"/>
                  </a:lnTo>
                  <a:cubicBezTo>
                    <a:pt x="50930" y="1653"/>
                    <a:pt x="48061" y="1457"/>
                    <a:pt x="47565" y="1457"/>
                  </a:cubicBezTo>
                  <a:cubicBezTo>
                    <a:pt x="47541" y="1457"/>
                    <a:pt x="47523" y="1458"/>
                    <a:pt x="47511" y="1459"/>
                  </a:cubicBezTo>
                  <a:cubicBezTo>
                    <a:pt x="47237" y="1479"/>
                    <a:pt x="47177" y="1961"/>
                    <a:pt x="47177" y="1961"/>
                  </a:cubicBezTo>
                  <a:lnTo>
                    <a:pt x="47150" y="2710"/>
                  </a:lnTo>
                  <a:cubicBezTo>
                    <a:pt x="47518" y="2897"/>
                    <a:pt x="47826" y="3285"/>
                    <a:pt x="47812" y="3727"/>
                  </a:cubicBezTo>
                  <a:cubicBezTo>
                    <a:pt x="47792" y="4330"/>
                    <a:pt x="47246" y="4805"/>
                    <a:pt x="46645" y="4805"/>
                  </a:cubicBezTo>
                  <a:cubicBezTo>
                    <a:pt x="46633" y="4805"/>
                    <a:pt x="46620" y="4804"/>
                    <a:pt x="46608" y="4804"/>
                  </a:cubicBezTo>
                  <a:cubicBezTo>
                    <a:pt x="45992" y="4784"/>
                    <a:pt x="45511" y="4269"/>
                    <a:pt x="45531" y="3653"/>
                  </a:cubicBezTo>
                  <a:cubicBezTo>
                    <a:pt x="45544" y="3212"/>
                    <a:pt x="45818" y="2844"/>
                    <a:pt x="46193" y="2676"/>
                  </a:cubicBezTo>
                  <a:lnTo>
                    <a:pt x="46233" y="1419"/>
                  </a:lnTo>
                  <a:lnTo>
                    <a:pt x="44433" y="1439"/>
                  </a:lnTo>
                  <a:lnTo>
                    <a:pt x="42527" y="1305"/>
                  </a:lnTo>
                  <a:lnTo>
                    <a:pt x="42366" y="2556"/>
                  </a:lnTo>
                  <a:cubicBezTo>
                    <a:pt x="42734" y="2750"/>
                    <a:pt x="42988" y="3131"/>
                    <a:pt x="42975" y="3573"/>
                  </a:cubicBezTo>
                  <a:cubicBezTo>
                    <a:pt x="42955" y="4180"/>
                    <a:pt x="42453" y="4657"/>
                    <a:pt x="41849" y="4657"/>
                  </a:cubicBezTo>
                  <a:cubicBezTo>
                    <a:pt x="41841" y="4657"/>
                    <a:pt x="41832" y="4657"/>
                    <a:pt x="41824" y="4657"/>
                  </a:cubicBezTo>
                  <a:cubicBezTo>
                    <a:pt x="41208" y="4637"/>
                    <a:pt x="40727" y="4182"/>
                    <a:pt x="40747" y="3566"/>
                  </a:cubicBezTo>
                  <a:cubicBezTo>
                    <a:pt x="40760" y="3125"/>
                    <a:pt x="41035" y="2697"/>
                    <a:pt x="41416" y="2529"/>
                  </a:cubicBezTo>
                  <a:lnTo>
                    <a:pt x="41456" y="1271"/>
                  </a:lnTo>
                  <a:cubicBezTo>
                    <a:pt x="41456" y="1271"/>
                    <a:pt x="40760" y="1245"/>
                    <a:pt x="40031" y="1225"/>
                  </a:cubicBezTo>
                  <a:cubicBezTo>
                    <a:pt x="39302" y="1198"/>
                    <a:pt x="37629" y="1151"/>
                    <a:pt x="37629" y="1151"/>
                  </a:cubicBezTo>
                  <a:lnTo>
                    <a:pt x="37589" y="2409"/>
                  </a:lnTo>
                  <a:cubicBezTo>
                    <a:pt x="37957" y="2596"/>
                    <a:pt x="38204" y="2984"/>
                    <a:pt x="38191" y="3426"/>
                  </a:cubicBezTo>
                  <a:cubicBezTo>
                    <a:pt x="38171" y="4029"/>
                    <a:pt x="37676" y="4504"/>
                    <a:pt x="37077" y="4504"/>
                  </a:cubicBezTo>
                  <a:cubicBezTo>
                    <a:pt x="37065" y="4504"/>
                    <a:pt x="37053" y="4503"/>
                    <a:pt x="37040" y="4503"/>
                  </a:cubicBezTo>
                  <a:cubicBezTo>
                    <a:pt x="36425" y="4483"/>
                    <a:pt x="35943" y="3968"/>
                    <a:pt x="35963" y="3352"/>
                  </a:cubicBezTo>
                  <a:cubicBezTo>
                    <a:pt x="35976" y="2911"/>
                    <a:pt x="36251" y="2543"/>
                    <a:pt x="36632" y="2375"/>
                  </a:cubicBezTo>
                  <a:lnTo>
                    <a:pt x="36672" y="1118"/>
                  </a:lnTo>
                  <a:lnTo>
                    <a:pt x="34511" y="950"/>
                  </a:lnTo>
                  <a:lnTo>
                    <a:pt x="32845" y="997"/>
                  </a:lnTo>
                  <a:lnTo>
                    <a:pt x="32805" y="2255"/>
                  </a:lnTo>
                  <a:cubicBezTo>
                    <a:pt x="33173" y="2449"/>
                    <a:pt x="33421" y="2830"/>
                    <a:pt x="33407" y="3272"/>
                  </a:cubicBezTo>
                  <a:cubicBezTo>
                    <a:pt x="33387" y="3879"/>
                    <a:pt x="32892" y="4356"/>
                    <a:pt x="32288" y="4356"/>
                  </a:cubicBezTo>
                  <a:cubicBezTo>
                    <a:pt x="32280" y="4356"/>
                    <a:pt x="32271" y="4356"/>
                    <a:pt x="32263" y="4356"/>
                  </a:cubicBezTo>
                  <a:cubicBezTo>
                    <a:pt x="31648" y="4336"/>
                    <a:pt x="31159" y="3821"/>
                    <a:pt x="31179" y="3205"/>
                  </a:cubicBezTo>
                  <a:cubicBezTo>
                    <a:pt x="31193" y="2763"/>
                    <a:pt x="31467" y="2395"/>
                    <a:pt x="31848" y="2228"/>
                  </a:cubicBezTo>
                  <a:lnTo>
                    <a:pt x="31888" y="970"/>
                  </a:lnTo>
                  <a:lnTo>
                    <a:pt x="30617" y="1091"/>
                  </a:lnTo>
                  <a:lnTo>
                    <a:pt x="28148" y="850"/>
                  </a:lnTo>
                  <a:lnTo>
                    <a:pt x="28021" y="2108"/>
                  </a:lnTo>
                  <a:cubicBezTo>
                    <a:pt x="28389" y="2295"/>
                    <a:pt x="28644" y="2683"/>
                    <a:pt x="28630" y="3125"/>
                  </a:cubicBezTo>
                  <a:cubicBezTo>
                    <a:pt x="28610" y="3728"/>
                    <a:pt x="28115" y="4203"/>
                    <a:pt x="27516" y="4203"/>
                  </a:cubicBezTo>
                  <a:cubicBezTo>
                    <a:pt x="27504" y="4203"/>
                    <a:pt x="27492" y="4202"/>
                    <a:pt x="27479" y="4202"/>
                  </a:cubicBezTo>
                  <a:cubicBezTo>
                    <a:pt x="26864" y="4182"/>
                    <a:pt x="26382" y="3667"/>
                    <a:pt x="26402" y="3051"/>
                  </a:cubicBezTo>
                  <a:cubicBezTo>
                    <a:pt x="26416" y="2610"/>
                    <a:pt x="26690" y="2242"/>
                    <a:pt x="27065" y="2074"/>
                  </a:cubicBezTo>
                  <a:lnTo>
                    <a:pt x="27105" y="816"/>
                  </a:lnTo>
                  <a:lnTo>
                    <a:pt x="23278" y="696"/>
                  </a:lnTo>
                  <a:lnTo>
                    <a:pt x="23237" y="1954"/>
                  </a:lnTo>
                  <a:cubicBezTo>
                    <a:pt x="23605" y="2148"/>
                    <a:pt x="23860" y="2529"/>
                    <a:pt x="23846" y="2971"/>
                  </a:cubicBezTo>
                  <a:cubicBezTo>
                    <a:pt x="23827" y="3578"/>
                    <a:pt x="23325" y="4055"/>
                    <a:pt x="22721" y="4055"/>
                  </a:cubicBezTo>
                  <a:cubicBezTo>
                    <a:pt x="22712" y="4055"/>
                    <a:pt x="22704" y="4055"/>
                    <a:pt x="22696" y="4055"/>
                  </a:cubicBezTo>
                  <a:cubicBezTo>
                    <a:pt x="22080" y="4035"/>
                    <a:pt x="21598" y="3519"/>
                    <a:pt x="21618" y="2904"/>
                  </a:cubicBezTo>
                  <a:cubicBezTo>
                    <a:pt x="21632" y="2462"/>
                    <a:pt x="21906" y="2094"/>
                    <a:pt x="22287" y="1927"/>
                  </a:cubicBezTo>
                  <a:lnTo>
                    <a:pt x="22113" y="663"/>
                  </a:lnTo>
                  <a:lnTo>
                    <a:pt x="18501" y="549"/>
                  </a:lnTo>
                  <a:lnTo>
                    <a:pt x="18460" y="1807"/>
                  </a:lnTo>
                  <a:cubicBezTo>
                    <a:pt x="18828" y="1994"/>
                    <a:pt x="19076" y="2382"/>
                    <a:pt x="19063" y="2824"/>
                  </a:cubicBezTo>
                  <a:cubicBezTo>
                    <a:pt x="19043" y="3427"/>
                    <a:pt x="18548" y="3901"/>
                    <a:pt x="17949" y="3901"/>
                  </a:cubicBezTo>
                  <a:cubicBezTo>
                    <a:pt x="17936" y="3901"/>
                    <a:pt x="17924" y="3901"/>
                    <a:pt x="17912" y="3901"/>
                  </a:cubicBezTo>
                  <a:cubicBezTo>
                    <a:pt x="17296" y="3881"/>
                    <a:pt x="16814" y="3366"/>
                    <a:pt x="16835" y="2750"/>
                  </a:cubicBezTo>
                  <a:cubicBezTo>
                    <a:pt x="16848" y="2308"/>
                    <a:pt x="17122" y="1940"/>
                    <a:pt x="17504" y="1773"/>
                  </a:cubicBezTo>
                  <a:lnTo>
                    <a:pt x="17363" y="509"/>
                  </a:lnTo>
                  <a:lnTo>
                    <a:pt x="13717" y="395"/>
                  </a:lnTo>
                  <a:lnTo>
                    <a:pt x="13677" y="1653"/>
                  </a:lnTo>
                  <a:cubicBezTo>
                    <a:pt x="14045" y="1847"/>
                    <a:pt x="14292" y="2228"/>
                    <a:pt x="14279" y="2670"/>
                  </a:cubicBezTo>
                  <a:cubicBezTo>
                    <a:pt x="14259" y="3277"/>
                    <a:pt x="13764" y="3754"/>
                    <a:pt x="13160" y="3754"/>
                  </a:cubicBezTo>
                  <a:cubicBezTo>
                    <a:pt x="13151" y="3754"/>
                    <a:pt x="13143" y="3754"/>
                    <a:pt x="13135" y="3754"/>
                  </a:cubicBezTo>
                  <a:cubicBezTo>
                    <a:pt x="12519" y="3734"/>
                    <a:pt x="12031" y="3218"/>
                    <a:pt x="12051" y="2603"/>
                  </a:cubicBezTo>
                  <a:cubicBezTo>
                    <a:pt x="12064" y="2161"/>
                    <a:pt x="12338" y="1793"/>
                    <a:pt x="12720" y="1626"/>
                  </a:cubicBezTo>
                  <a:lnTo>
                    <a:pt x="12760" y="368"/>
                  </a:lnTo>
                  <a:lnTo>
                    <a:pt x="11509" y="469"/>
                  </a:lnTo>
                  <a:lnTo>
                    <a:pt x="8933" y="248"/>
                  </a:lnTo>
                  <a:lnTo>
                    <a:pt x="8893" y="1506"/>
                  </a:lnTo>
                  <a:cubicBezTo>
                    <a:pt x="9261" y="1693"/>
                    <a:pt x="9515" y="2081"/>
                    <a:pt x="9502" y="2523"/>
                  </a:cubicBezTo>
                  <a:cubicBezTo>
                    <a:pt x="9482" y="3126"/>
                    <a:pt x="8987" y="3600"/>
                    <a:pt x="8388" y="3600"/>
                  </a:cubicBezTo>
                  <a:cubicBezTo>
                    <a:pt x="8376" y="3600"/>
                    <a:pt x="8363" y="3600"/>
                    <a:pt x="8351" y="3600"/>
                  </a:cubicBezTo>
                  <a:cubicBezTo>
                    <a:pt x="7735" y="3580"/>
                    <a:pt x="7254" y="3065"/>
                    <a:pt x="7274" y="2449"/>
                  </a:cubicBezTo>
                  <a:cubicBezTo>
                    <a:pt x="7287" y="2007"/>
                    <a:pt x="7474" y="1686"/>
                    <a:pt x="7856" y="1512"/>
                  </a:cubicBezTo>
                  <a:lnTo>
                    <a:pt x="7976" y="214"/>
                  </a:lnTo>
                  <a:lnTo>
                    <a:pt x="4149" y="94"/>
                  </a:lnTo>
                  <a:lnTo>
                    <a:pt x="4109" y="1352"/>
                  </a:lnTo>
                  <a:cubicBezTo>
                    <a:pt x="4477" y="1546"/>
                    <a:pt x="4731" y="1927"/>
                    <a:pt x="4718" y="2369"/>
                  </a:cubicBezTo>
                  <a:cubicBezTo>
                    <a:pt x="4698" y="2976"/>
                    <a:pt x="4196" y="3453"/>
                    <a:pt x="3592" y="3453"/>
                  </a:cubicBezTo>
                  <a:cubicBezTo>
                    <a:pt x="3584" y="3453"/>
                    <a:pt x="3575" y="3453"/>
                    <a:pt x="3567" y="3453"/>
                  </a:cubicBezTo>
                  <a:cubicBezTo>
                    <a:pt x="2951" y="3432"/>
                    <a:pt x="2470" y="2917"/>
                    <a:pt x="2490" y="2302"/>
                  </a:cubicBezTo>
                  <a:cubicBezTo>
                    <a:pt x="2503" y="1860"/>
                    <a:pt x="2684" y="1539"/>
                    <a:pt x="3065" y="1372"/>
                  </a:cubicBezTo>
                  <a:lnTo>
                    <a:pt x="3038" y="60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90500" y="1234737"/>
            <a:ext cx="4972800" cy="17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100" b="1"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812500" y="37100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 idx="2"/>
          </p:nvPr>
        </p:nvSpPr>
        <p:spPr>
          <a:xfrm>
            <a:off x="590500" y="2654775"/>
            <a:ext cx="4972800" cy="8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700" b="1">
                <a:solidFill>
                  <a:schemeClr val="lt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4"/>
          <p:cNvSpPr/>
          <p:nvPr/>
        </p:nvSpPr>
        <p:spPr>
          <a:xfrm rot="-872942">
            <a:off x="7330180" y="3826978"/>
            <a:ext cx="2201450" cy="1320980"/>
          </a:xfrm>
          <a:custGeom>
            <a:avLst/>
            <a:gdLst/>
            <a:ahLst/>
            <a:cxnLst/>
            <a:rect l="l" t="t" r="r" b="b"/>
            <a:pathLst>
              <a:path w="88061" h="52841" extrusionOk="0">
                <a:moveTo>
                  <a:pt x="0" y="0"/>
                </a:moveTo>
                <a:lnTo>
                  <a:pt x="0" y="52247"/>
                </a:lnTo>
                <a:lnTo>
                  <a:pt x="571" y="52590"/>
                </a:lnTo>
                <a:lnTo>
                  <a:pt x="1507" y="52042"/>
                </a:lnTo>
                <a:lnTo>
                  <a:pt x="2442" y="51654"/>
                </a:lnTo>
                <a:lnTo>
                  <a:pt x="3447" y="51837"/>
                </a:lnTo>
                <a:lnTo>
                  <a:pt x="4520" y="52841"/>
                </a:lnTo>
                <a:lnTo>
                  <a:pt x="5364" y="51540"/>
                </a:lnTo>
                <a:lnTo>
                  <a:pt x="6460" y="52681"/>
                </a:lnTo>
                <a:lnTo>
                  <a:pt x="7396" y="52110"/>
                </a:lnTo>
                <a:lnTo>
                  <a:pt x="8309" y="51426"/>
                </a:lnTo>
                <a:lnTo>
                  <a:pt x="9244" y="51038"/>
                </a:lnTo>
                <a:lnTo>
                  <a:pt x="10249" y="51266"/>
                </a:lnTo>
                <a:lnTo>
                  <a:pt x="11207" y="50992"/>
                </a:lnTo>
                <a:lnTo>
                  <a:pt x="12280" y="51951"/>
                </a:lnTo>
                <a:lnTo>
                  <a:pt x="13216" y="51631"/>
                </a:lnTo>
                <a:lnTo>
                  <a:pt x="14220" y="51814"/>
                </a:lnTo>
                <a:lnTo>
                  <a:pt x="15111" y="50855"/>
                </a:lnTo>
                <a:lnTo>
                  <a:pt x="16160" y="51494"/>
                </a:lnTo>
                <a:lnTo>
                  <a:pt x="16982" y="49942"/>
                </a:lnTo>
                <a:lnTo>
                  <a:pt x="18055" y="50878"/>
                </a:lnTo>
                <a:lnTo>
                  <a:pt x="19036" y="50923"/>
                </a:lnTo>
                <a:lnTo>
                  <a:pt x="19972" y="50581"/>
                </a:lnTo>
                <a:lnTo>
                  <a:pt x="20908" y="50193"/>
                </a:lnTo>
                <a:lnTo>
                  <a:pt x="21981" y="50923"/>
                </a:lnTo>
                <a:lnTo>
                  <a:pt x="22940" y="50764"/>
                </a:lnTo>
                <a:lnTo>
                  <a:pt x="23784" y="49600"/>
                </a:lnTo>
                <a:lnTo>
                  <a:pt x="24788" y="49668"/>
                </a:lnTo>
                <a:lnTo>
                  <a:pt x="25793" y="49988"/>
                </a:lnTo>
                <a:lnTo>
                  <a:pt x="26706" y="49234"/>
                </a:lnTo>
                <a:lnTo>
                  <a:pt x="27687" y="49394"/>
                </a:lnTo>
                <a:lnTo>
                  <a:pt x="28714" y="49828"/>
                </a:lnTo>
                <a:lnTo>
                  <a:pt x="29696" y="49737"/>
                </a:lnTo>
                <a:lnTo>
                  <a:pt x="30609" y="49189"/>
                </a:lnTo>
                <a:lnTo>
                  <a:pt x="31636" y="49554"/>
                </a:lnTo>
                <a:lnTo>
                  <a:pt x="32549" y="49075"/>
                </a:lnTo>
                <a:lnTo>
                  <a:pt x="33553" y="49234"/>
                </a:lnTo>
                <a:lnTo>
                  <a:pt x="34489" y="48755"/>
                </a:lnTo>
                <a:lnTo>
                  <a:pt x="35471" y="48801"/>
                </a:lnTo>
                <a:lnTo>
                  <a:pt x="36361" y="48048"/>
                </a:lnTo>
                <a:lnTo>
                  <a:pt x="37434" y="48801"/>
                </a:lnTo>
                <a:lnTo>
                  <a:pt x="38301" y="47705"/>
                </a:lnTo>
                <a:lnTo>
                  <a:pt x="39351" y="48390"/>
                </a:lnTo>
                <a:lnTo>
                  <a:pt x="40355" y="48755"/>
                </a:lnTo>
                <a:lnTo>
                  <a:pt x="41245" y="47865"/>
                </a:lnTo>
                <a:lnTo>
                  <a:pt x="42273" y="48299"/>
                </a:lnTo>
                <a:lnTo>
                  <a:pt x="43254" y="48367"/>
                </a:lnTo>
                <a:lnTo>
                  <a:pt x="44121" y="47203"/>
                </a:lnTo>
                <a:lnTo>
                  <a:pt x="45171" y="47956"/>
                </a:lnTo>
                <a:lnTo>
                  <a:pt x="46130" y="47774"/>
                </a:lnTo>
                <a:lnTo>
                  <a:pt x="46997" y="46724"/>
                </a:lnTo>
                <a:lnTo>
                  <a:pt x="48002" y="46975"/>
                </a:lnTo>
                <a:lnTo>
                  <a:pt x="49006" y="47066"/>
                </a:lnTo>
                <a:lnTo>
                  <a:pt x="49988" y="47271"/>
                </a:lnTo>
                <a:lnTo>
                  <a:pt x="51038" y="47865"/>
                </a:lnTo>
                <a:lnTo>
                  <a:pt x="51951" y="47249"/>
                </a:lnTo>
                <a:lnTo>
                  <a:pt x="52909" y="47066"/>
                </a:lnTo>
                <a:lnTo>
                  <a:pt x="53959" y="47751"/>
                </a:lnTo>
                <a:lnTo>
                  <a:pt x="54781" y="46313"/>
                </a:lnTo>
                <a:lnTo>
                  <a:pt x="55717" y="45788"/>
                </a:lnTo>
                <a:lnTo>
                  <a:pt x="56721" y="46085"/>
                </a:lnTo>
                <a:lnTo>
                  <a:pt x="57680" y="45833"/>
                </a:lnTo>
                <a:lnTo>
                  <a:pt x="58775" y="47043"/>
                </a:lnTo>
                <a:lnTo>
                  <a:pt x="59734" y="46929"/>
                </a:lnTo>
                <a:lnTo>
                  <a:pt x="60693" y="46701"/>
                </a:lnTo>
                <a:lnTo>
                  <a:pt x="61651" y="46427"/>
                </a:lnTo>
                <a:lnTo>
                  <a:pt x="62610" y="46313"/>
                </a:lnTo>
                <a:lnTo>
                  <a:pt x="63500" y="45468"/>
                </a:lnTo>
                <a:lnTo>
                  <a:pt x="64527" y="45925"/>
                </a:lnTo>
                <a:lnTo>
                  <a:pt x="65554" y="46358"/>
                </a:lnTo>
                <a:lnTo>
                  <a:pt x="66445" y="45445"/>
                </a:lnTo>
                <a:lnTo>
                  <a:pt x="67495" y="46153"/>
                </a:lnTo>
                <a:lnTo>
                  <a:pt x="68430" y="45697"/>
                </a:lnTo>
                <a:lnTo>
                  <a:pt x="69435" y="45948"/>
                </a:lnTo>
                <a:lnTo>
                  <a:pt x="70302" y="45012"/>
                </a:lnTo>
                <a:lnTo>
                  <a:pt x="71352" y="45651"/>
                </a:lnTo>
                <a:lnTo>
                  <a:pt x="72174" y="44144"/>
                </a:lnTo>
                <a:lnTo>
                  <a:pt x="73247" y="44943"/>
                </a:lnTo>
                <a:lnTo>
                  <a:pt x="74160" y="44418"/>
                </a:lnTo>
                <a:lnTo>
                  <a:pt x="75095" y="44053"/>
                </a:lnTo>
                <a:lnTo>
                  <a:pt x="76100" y="44304"/>
                </a:lnTo>
                <a:lnTo>
                  <a:pt x="77127" y="44761"/>
                </a:lnTo>
                <a:lnTo>
                  <a:pt x="78017" y="43779"/>
                </a:lnTo>
                <a:lnTo>
                  <a:pt x="78999" y="43939"/>
                </a:lnTo>
                <a:lnTo>
                  <a:pt x="80049" y="44578"/>
                </a:lnTo>
                <a:lnTo>
                  <a:pt x="81007" y="44350"/>
                </a:lnTo>
                <a:lnTo>
                  <a:pt x="81920" y="43711"/>
                </a:lnTo>
                <a:lnTo>
                  <a:pt x="82879" y="43619"/>
                </a:lnTo>
                <a:lnTo>
                  <a:pt x="83883" y="43779"/>
                </a:lnTo>
                <a:lnTo>
                  <a:pt x="84773" y="42889"/>
                </a:lnTo>
                <a:lnTo>
                  <a:pt x="85846" y="43734"/>
                </a:lnTo>
                <a:lnTo>
                  <a:pt x="86736" y="42935"/>
                </a:lnTo>
                <a:lnTo>
                  <a:pt x="87741" y="43300"/>
                </a:lnTo>
                <a:lnTo>
                  <a:pt x="88060" y="43505"/>
                </a:lnTo>
                <a:lnTo>
                  <a:pt x="88060" y="0"/>
                </a:lnTo>
                <a:lnTo>
                  <a:pt x="83769" y="0"/>
                </a:lnTo>
                <a:lnTo>
                  <a:pt x="83335" y="2739"/>
                </a:lnTo>
                <a:cubicBezTo>
                  <a:pt x="83929" y="2968"/>
                  <a:pt x="84340" y="3515"/>
                  <a:pt x="84340" y="4177"/>
                </a:cubicBezTo>
                <a:cubicBezTo>
                  <a:pt x="84340" y="5022"/>
                  <a:pt x="83655" y="5707"/>
                  <a:pt x="82810" y="5707"/>
                </a:cubicBezTo>
                <a:cubicBezTo>
                  <a:pt x="81966" y="5707"/>
                  <a:pt x="81281" y="5022"/>
                  <a:pt x="81281" y="4177"/>
                </a:cubicBezTo>
                <a:cubicBezTo>
                  <a:pt x="81281" y="3584"/>
                  <a:pt x="81646" y="3059"/>
                  <a:pt x="82148" y="2808"/>
                </a:cubicBezTo>
                <a:lnTo>
                  <a:pt x="82148" y="0"/>
                </a:lnTo>
                <a:lnTo>
                  <a:pt x="75141" y="0"/>
                </a:lnTo>
                <a:lnTo>
                  <a:pt x="74707" y="2739"/>
                </a:lnTo>
                <a:cubicBezTo>
                  <a:pt x="75301" y="2968"/>
                  <a:pt x="75735" y="3515"/>
                  <a:pt x="75735" y="4177"/>
                </a:cubicBezTo>
                <a:cubicBezTo>
                  <a:pt x="75735" y="5022"/>
                  <a:pt x="75050" y="5707"/>
                  <a:pt x="74205" y="5707"/>
                </a:cubicBezTo>
                <a:cubicBezTo>
                  <a:pt x="73361" y="5707"/>
                  <a:pt x="72676" y="5022"/>
                  <a:pt x="72676" y="4177"/>
                </a:cubicBezTo>
                <a:cubicBezTo>
                  <a:pt x="72676" y="3584"/>
                  <a:pt x="73018" y="3059"/>
                  <a:pt x="73520" y="2808"/>
                </a:cubicBezTo>
                <a:lnTo>
                  <a:pt x="73520" y="0"/>
                </a:lnTo>
                <a:lnTo>
                  <a:pt x="66513" y="0"/>
                </a:lnTo>
                <a:lnTo>
                  <a:pt x="66102" y="2739"/>
                </a:lnTo>
                <a:cubicBezTo>
                  <a:pt x="66696" y="2968"/>
                  <a:pt x="67107" y="3515"/>
                  <a:pt x="67107" y="4177"/>
                </a:cubicBezTo>
                <a:cubicBezTo>
                  <a:pt x="67107" y="5022"/>
                  <a:pt x="66422" y="5707"/>
                  <a:pt x="65577" y="5707"/>
                </a:cubicBezTo>
                <a:cubicBezTo>
                  <a:pt x="64733" y="5707"/>
                  <a:pt x="64048" y="5022"/>
                  <a:pt x="64048" y="4177"/>
                </a:cubicBezTo>
                <a:cubicBezTo>
                  <a:pt x="64048" y="3584"/>
                  <a:pt x="64390" y="3059"/>
                  <a:pt x="64893" y="2808"/>
                </a:cubicBezTo>
                <a:lnTo>
                  <a:pt x="64893" y="0"/>
                </a:lnTo>
                <a:lnTo>
                  <a:pt x="57908" y="0"/>
                </a:lnTo>
                <a:lnTo>
                  <a:pt x="57474" y="2739"/>
                </a:lnTo>
                <a:cubicBezTo>
                  <a:pt x="58068" y="2968"/>
                  <a:pt x="58479" y="3515"/>
                  <a:pt x="58479" y="4177"/>
                </a:cubicBezTo>
                <a:cubicBezTo>
                  <a:pt x="58479" y="5022"/>
                  <a:pt x="57794" y="5707"/>
                  <a:pt x="56949" y="5707"/>
                </a:cubicBezTo>
                <a:cubicBezTo>
                  <a:pt x="56105" y="5707"/>
                  <a:pt x="55420" y="5022"/>
                  <a:pt x="55420" y="4177"/>
                </a:cubicBezTo>
                <a:cubicBezTo>
                  <a:pt x="55420" y="3584"/>
                  <a:pt x="55785" y="3059"/>
                  <a:pt x="56287" y="2808"/>
                </a:cubicBezTo>
                <a:lnTo>
                  <a:pt x="56287" y="0"/>
                </a:lnTo>
                <a:lnTo>
                  <a:pt x="49280" y="0"/>
                </a:lnTo>
                <a:lnTo>
                  <a:pt x="48846" y="2739"/>
                </a:lnTo>
                <a:cubicBezTo>
                  <a:pt x="49440" y="2968"/>
                  <a:pt x="49873" y="3515"/>
                  <a:pt x="49873" y="4177"/>
                </a:cubicBezTo>
                <a:cubicBezTo>
                  <a:pt x="49873" y="5022"/>
                  <a:pt x="49189" y="5707"/>
                  <a:pt x="48344" y="5707"/>
                </a:cubicBezTo>
                <a:cubicBezTo>
                  <a:pt x="47500" y="5707"/>
                  <a:pt x="46815" y="5022"/>
                  <a:pt x="46815" y="4177"/>
                </a:cubicBezTo>
                <a:cubicBezTo>
                  <a:pt x="46815" y="3584"/>
                  <a:pt x="47157" y="3059"/>
                  <a:pt x="47659" y="2808"/>
                </a:cubicBezTo>
                <a:lnTo>
                  <a:pt x="47659" y="0"/>
                </a:lnTo>
                <a:lnTo>
                  <a:pt x="40652" y="0"/>
                </a:lnTo>
                <a:lnTo>
                  <a:pt x="40241" y="2739"/>
                </a:lnTo>
                <a:cubicBezTo>
                  <a:pt x="40812" y="2968"/>
                  <a:pt x="41245" y="3515"/>
                  <a:pt x="41245" y="4177"/>
                </a:cubicBezTo>
                <a:cubicBezTo>
                  <a:pt x="41245" y="5022"/>
                  <a:pt x="40561" y="5707"/>
                  <a:pt x="39716" y="5707"/>
                </a:cubicBezTo>
                <a:cubicBezTo>
                  <a:pt x="38872" y="5707"/>
                  <a:pt x="38187" y="5022"/>
                  <a:pt x="38187" y="4177"/>
                </a:cubicBezTo>
                <a:cubicBezTo>
                  <a:pt x="38187" y="3584"/>
                  <a:pt x="38529" y="3059"/>
                  <a:pt x="39031" y="2808"/>
                </a:cubicBezTo>
                <a:lnTo>
                  <a:pt x="39031" y="0"/>
                </a:lnTo>
                <a:lnTo>
                  <a:pt x="32024" y="0"/>
                </a:lnTo>
                <a:lnTo>
                  <a:pt x="31613" y="2739"/>
                </a:lnTo>
                <a:cubicBezTo>
                  <a:pt x="32207" y="2968"/>
                  <a:pt x="32618" y="3515"/>
                  <a:pt x="32618" y="4177"/>
                </a:cubicBezTo>
                <a:cubicBezTo>
                  <a:pt x="32618" y="5022"/>
                  <a:pt x="31933" y="5707"/>
                  <a:pt x="31088" y="5707"/>
                </a:cubicBezTo>
                <a:cubicBezTo>
                  <a:pt x="30244" y="5707"/>
                  <a:pt x="29559" y="5022"/>
                  <a:pt x="29559" y="4177"/>
                </a:cubicBezTo>
                <a:cubicBezTo>
                  <a:pt x="29559" y="3584"/>
                  <a:pt x="29924" y="3059"/>
                  <a:pt x="30426" y="2808"/>
                </a:cubicBezTo>
                <a:lnTo>
                  <a:pt x="30426" y="0"/>
                </a:lnTo>
                <a:lnTo>
                  <a:pt x="23419" y="0"/>
                </a:lnTo>
                <a:lnTo>
                  <a:pt x="22985" y="2739"/>
                </a:lnTo>
                <a:cubicBezTo>
                  <a:pt x="23579" y="2968"/>
                  <a:pt x="24012" y="3515"/>
                  <a:pt x="24012" y="4177"/>
                </a:cubicBezTo>
                <a:cubicBezTo>
                  <a:pt x="24012" y="5022"/>
                  <a:pt x="23328" y="5707"/>
                  <a:pt x="22483" y="5707"/>
                </a:cubicBezTo>
                <a:cubicBezTo>
                  <a:pt x="21639" y="5707"/>
                  <a:pt x="20954" y="5022"/>
                  <a:pt x="20954" y="4177"/>
                </a:cubicBezTo>
                <a:cubicBezTo>
                  <a:pt x="20954" y="3584"/>
                  <a:pt x="21296" y="3059"/>
                  <a:pt x="21798" y="2808"/>
                </a:cubicBezTo>
                <a:lnTo>
                  <a:pt x="21798" y="0"/>
                </a:lnTo>
                <a:lnTo>
                  <a:pt x="14791" y="0"/>
                </a:lnTo>
                <a:lnTo>
                  <a:pt x="14380" y="2739"/>
                </a:lnTo>
                <a:cubicBezTo>
                  <a:pt x="14951" y="2968"/>
                  <a:pt x="15384" y="3515"/>
                  <a:pt x="15384" y="4177"/>
                </a:cubicBezTo>
                <a:cubicBezTo>
                  <a:pt x="15384" y="5022"/>
                  <a:pt x="14700" y="5707"/>
                  <a:pt x="13855" y="5707"/>
                </a:cubicBezTo>
                <a:cubicBezTo>
                  <a:pt x="13011" y="5707"/>
                  <a:pt x="12326" y="5022"/>
                  <a:pt x="12326" y="4177"/>
                </a:cubicBezTo>
                <a:cubicBezTo>
                  <a:pt x="12326" y="3584"/>
                  <a:pt x="12668" y="3059"/>
                  <a:pt x="13170" y="2808"/>
                </a:cubicBezTo>
                <a:lnTo>
                  <a:pt x="13170" y="0"/>
                </a:lnTo>
                <a:lnTo>
                  <a:pt x="6163" y="0"/>
                </a:lnTo>
                <a:lnTo>
                  <a:pt x="5752" y="2739"/>
                </a:lnTo>
                <a:cubicBezTo>
                  <a:pt x="6346" y="2968"/>
                  <a:pt x="6756" y="3515"/>
                  <a:pt x="6756" y="4177"/>
                </a:cubicBezTo>
                <a:cubicBezTo>
                  <a:pt x="6756" y="5022"/>
                  <a:pt x="6072" y="5707"/>
                  <a:pt x="5227" y="5707"/>
                </a:cubicBezTo>
                <a:cubicBezTo>
                  <a:pt x="4383" y="5707"/>
                  <a:pt x="3698" y="5022"/>
                  <a:pt x="3698" y="4177"/>
                </a:cubicBezTo>
                <a:cubicBezTo>
                  <a:pt x="3698" y="3584"/>
                  <a:pt x="4040" y="3059"/>
                  <a:pt x="4565" y="2808"/>
                </a:cubicBezTo>
                <a:lnTo>
                  <a:pt x="45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4" name="Google Shape;3394;p4"/>
          <p:cNvGrpSpPr/>
          <p:nvPr/>
        </p:nvGrpSpPr>
        <p:grpSpPr>
          <a:xfrm rot="-2405016">
            <a:off x="7536728" y="1113356"/>
            <a:ext cx="1606776" cy="951889"/>
            <a:chOff x="-886800" y="1160775"/>
            <a:chExt cx="1606788" cy="951896"/>
          </a:xfrm>
        </p:grpSpPr>
        <p:sp>
          <p:nvSpPr>
            <p:cNvPr id="3395" name="Google Shape;3395;p4"/>
            <p:cNvSpPr/>
            <p:nvPr/>
          </p:nvSpPr>
          <p:spPr>
            <a:xfrm>
              <a:off x="-886800" y="1160775"/>
              <a:ext cx="1606788" cy="951896"/>
            </a:xfrm>
            <a:custGeom>
              <a:avLst/>
              <a:gdLst/>
              <a:ahLst/>
              <a:cxnLst/>
              <a:rect l="l" t="t" r="r" b="b"/>
              <a:pathLst>
                <a:path w="47846" h="28345" extrusionOk="0">
                  <a:moveTo>
                    <a:pt x="43492" y="11389"/>
                  </a:moveTo>
                  <a:cubicBezTo>
                    <a:pt x="43981" y="11389"/>
                    <a:pt x="44395" y="11759"/>
                    <a:pt x="44433" y="12255"/>
                  </a:cubicBezTo>
                  <a:cubicBezTo>
                    <a:pt x="44474" y="12777"/>
                    <a:pt x="44085" y="13226"/>
                    <a:pt x="43564" y="13272"/>
                  </a:cubicBezTo>
                  <a:cubicBezTo>
                    <a:pt x="43539" y="13274"/>
                    <a:pt x="43515" y="13275"/>
                    <a:pt x="43490" y="13275"/>
                  </a:cubicBezTo>
                  <a:cubicBezTo>
                    <a:pt x="43006" y="13275"/>
                    <a:pt x="42592" y="12900"/>
                    <a:pt x="42553" y="12403"/>
                  </a:cubicBezTo>
                  <a:cubicBezTo>
                    <a:pt x="42513" y="11887"/>
                    <a:pt x="42901" y="11432"/>
                    <a:pt x="43416" y="11392"/>
                  </a:cubicBezTo>
                  <a:cubicBezTo>
                    <a:pt x="43442" y="11390"/>
                    <a:pt x="43467" y="11389"/>
                    <a:pt x="43492" y="11389"/>
                  </a:cubicBezTo>
                  <a:close/>
                  <a:moveTo>
                    <a:pt x="35443" y="0"/>
                  </a:moveTo>
                  <a:cubicBezTo>
                    <a:pt x="35349" y="0"/>
                    <a:pt x="35255" y="4"/>
                    <a:pt x="35160" y="12"/>
                  </a:cubicBezTo>
                  <a:lnTo>
                    <a:pt x="3400" y="2534"/>
                  </a:lnTo>
                  <a:cubicBezTo>
                    <a:pt x="1459" y="2688"/>
                    <a:pt x="1" y="4401"/>
                    <a:pt x="155" y="6341"/>
                  </a:cubicBezTo>
                  <a:lnTo>
                    <a:pt x="1640" y="25081"/>
                  </a:lnTo>
                  <a:cubicBezTo>
                    <a:pt x="1787" y="26928"/>
                    <a:pt x="3345" y="28344"/>
                    <a:pt x="5173" y="28344"/>
                  </a:cubicBezTo>
                  <a:cubicBezTo>
                    <a:pt x="5266" y="28344"/>
                    <a:pt x="5360" y="28340"/>
                    <a:pt x="5454" y="28333"/>
                  </a:cubicBezTo>
                  <a:lnTo>
                    <a:pt x="37207" y="25811"/>
                  </a:lnTo>
                  <a:cubicBezTo>
                    <a:pt x="39088" y="25663"/>
                    <a:pt x="40513" y="24051"/>
                    <a:pt x="40459" y="22184"/>
                  </a:cubicBezTo>
                  <a:lnTo>
                    <a:pt x="40473" y="22184"/>
                  </a:lnTo>
                  <a:cubicBezTo>
                    <a:pt x="42379" y="22030"/>
                    <a:pt x="43804" y="20364"/>
                    <a:pt x="43651" y="18451"/>
                  </a:cubicBezTo>
                  <a:cubicBezTo>
                    <a:pt x="43597" y="17802"/>
                    <a:pt x="43370" y="17213"/>
                    <a:pt x="43015" y="16718"/>
                  </a:cubicBezTo>
                  <a:lnTo>
                    <a:pt x="43015" y="16718"/>
                  </a:lnTo>
                  <a:cubicBezTo>
                    <a:pt x="43129" y="16725"/>
                    <a:pt x="43245" y="16731"/>
                    <a:pt x="43361" y="16731"/>
                  </a:cubicBezTo>
                  <a:cubicBezTo>
                    <a:pt x="43457" y="16731"/>
                    <a:pt x="43554" y="16727"/>
                    <a:pt x="43651" y="16718"/>
                  </a:cubicBezTo>
                  <a:cubicBezTo>
                    <a:pt x="46052" y="16531"/>
                    <a:pt x="47846" y="14430"/>
                    <a:pt x="47652" y="12028"/>
                  </a:cubicBezTo>
                  <a:cubicBezTo>
                    <a:pt x="47474" y="9745"/>
                    <a:pt x="45567" y="8013"/>
                    <a:pt x="43317" y="8013"/>
                  </a:cubicBezTo>
                  <a:cubicBezTo>
                    <a:pt x="43199" y="8013"/>
                    <a:pt x="43081" y="8017"/>
                    <a:pt x="42961" y="8027"/>
                  </a:cubicBezTo>
                  <a:cubicBezTo>
                    <a:pt x="42754" y="8040"/>
                    <a:pt x="42560" y="8080"/>
                    <a:pt x="42366" y="8121"/>
                  </a:cubicBezTo>
                  <a:cubicBezTo>
                    <a:pt x="42614" y="7592"/>
                    <a:pt x="42741" y="6990"/>
                    <a:pt x="42687" y="6368"/>
                  </a:cubicBezTo>
                  <a:cubicBezTo>
                    <a:pt x="42547" y="4552"/>
                    <a:pt x="41023" y="3172"/>
                    <a:pt x="39231" y="3172"/>
                  </a:cubicBezTo>
                  <a:cubicBezTo>
                    <a:pt x="39141" y="3172"/>
                    <a:pt x="39051" y="3176"/>
                    <a:pt x="38960" y="3183"/>
                  </a:cubicBezTo>
                  <a:cubicBezTo>
                    <a:pt x="38776" y="1377"/>
                    <a:pt x="37238" y="0"/>
                    <a:pt x="35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"/>
            <p:cNvSpPr/>
            <p:nvPr/>
          </p:nvSpPr>
          <p:spPr>
            <a:xfrm>
              <a:off x="-867020" y="1177667"/>
              <a:ext cx="1569277" cy="918078"/>
            </a:xfrm>
            <a:custGeom>
              <a:avLst/>
              <a:gdLst/>
              <a:ahLst/>
              <a:cxnLst/>
              <a:rect l="l" t="t" r="r" b="b"/>
              <a:pathLst>
                <a:path w="46729" h="27338" extrusionOk="0">
                  <a:moveTo>
                    <a:pt x="34848" y="135"/>
                  </a:moveTo>
                  <a:cubicBezTo>
                    <a:pt x="36252" y="135"/>
                    <a:pt x="37474" y="1170"/>
                    <a:pt x="37709" y="2559"/>
                  </a:cubicBezTo>
                  <a:cubicBezTo>
                    <a:pt x="37716" y="2620"/>
                    <a:pt x="37729" y="2687"/>
                    <a:pt x="37736" y="2747"/>
                  </a:cubicBezTo>
                  <a:lnTo>
                    <a:pt x="37789" y="3302"/>
                  </a:lnTo>
                  <a:cubicBezTo>
                    <a:pt x="37795" y="3333"/>
                    <a:pt x="37818" y="3363"/>
                    <a:pt x="37853" y="3363"/>
                  </a:cubicBezTo>
                  <a:cubicBezTo>
                    <a:pt x="37856" y="3363"/>
                    <a:pt x="37859" y="3363"/>
                    <a:pt x="37863" y="3362"/>
                  </a:cubicBezTo>
                  <a:lnTo>
                    <a:pt x="38445" y="3316"/>
                  </a:lnTo>
                  <a:cubicBezTo>
                    <a:pt x="38514" y="3310"/>
                    <a:pt x="38583" y="3308"/>
                    <a:pt x="38652" y="3308"/>
                  </a:cubicBezTo>
                  <a:cubicBezTo>
                    <a:pt x="40104" y="3308"/>
                    <a:pt x="41347" y="4442"/>
                    <a:pt x="41463" y="5911"/>
                  </a:cubicBezTo>
                  <a:cubicBezTo>
                    <a:pt x="41503" y="6400"/>
                    <a:pt x="41409" y="6895"/>
                    <a:pt x="41202" y="7343"/>
                  </a:cubicBezTo>
                  <a:lnTo>
                    <a:pt x="40914" y="7939"/>
                  </a:lnTo>
                  <a:cubicBezTo>
                    <a:pt x="40860" y="8052"/>
                    <a:pt x="40880" y="8173"/>
                    <a:pt x="40954" y="8273"/>
                  </a:cubicBezTo>
                  <a:cubicBezTo>
                    <a:pt x="41013" y="8348"/>
                    <a:pt x="41101" y="8388"/>
                    <a:pt x="41195" y="8388"/>
                  </a:cubicBezTo>
                  <a:cubicBezTo>
                    <a:pt x="41219" y="8388"/>
                    <a:pt x="41244" y="8386"/>
                    <a:pt x="41268" y="8380"/>
                  </a:cubicBezTo>
                  <a:lnTo>
                    <a:pt x="41911" y="8240"/>
                  </a:lnTo>
                  <a:cubicBezTo>
                    <a:pt x="42105" y="8200"/>
                    <a:pt x="42272" y="8173"/>
                    <a:pt x="42419" y="8160"/>
                  </a:cubicBezTo>
                  <a:cubicBezTo>
                    <a:pt x="42518" y="8152"/>
                    <a:pt x="42616" y="8148"/>
                    <a:pt x="42714" y="8148"/>
                  </a:cubicBezTo>
                  <a:cubicBezTo>
                    <a:pt x="44636" y="8148"/>
                    <a:pt x="46274" y="9630"/>
                    <a:pt x="46427" y="11572"/>
                  </a:cubicBezTo>
                  <a:cubicBezTo>
                    <a:pt x="46588" y="13619"/>
                    <a:pt x="45055" y="15419"/>
                    <a:pt x="43008" y="15579"/>
                  </a:cubicBezTo>
                  <a:cubicBezTo>
                    <a:pt x="42928" y="15586"/>
                    <a:pt x="42844" y="15589"/>
                    <a:pt x="42755" y="15589"/>
                  </a:cubicBezTo>
                  <a:cubicBezTo>
                    <a:pt x="42665" y="15589"/>
                    <a:pt x="42570" y="15586"/>
                    <a:pt x="42466" y="15579"/>
                  </a:cubicBezTo>
                  <a:lnTo>
                    <a:pt x="41784" y="15533"/>
                  </a:lnTo>
                  <a:cubicBezTo>
                    <a:pt x="41778" y="15532"/>
                    <a:pt x="41772" y="15532"/>
                    <a:pt x="41766" y="15532"/>
                  </a:cubicBezTo>
                  <a:cubicBezTo>
                    <a:pt x="41652" y="15532"/>
                    <a:pt x="41546" y="15592"/>
                    <a:pt x="41489" y="15693"/>
                  </a:cubicBezTo>
                  <a:cubicBezTo>
                    <a:pt x="41429" y="15800"/>
                    <a:pt x="41436" y="15927"/>
                    <a:pt x="41509" y="16028"/>
                  </a:cubicBezTo>
                  <a:lnTo>
                    <a:pt x="41904" y="16583"/>
                  </a:lnTo>
                  <a:cubicBezTo>
                    <a:pt x="42205" y="17005"/>
                    <a:pt x="42386" y="17493"/>
                    <a:pt x="42426" y="18001"/>
                  </a:cubicBezTo>
                  <a:cubicBezTo>
                    <a:pt x="42546" y="19547"/>
                    <a:pt x="41389" y="20912"/>
                    <a:pt x="39843" y="21046"/>
                  </a:cubicBezTo>
                  <a:lnTo>
                    <a:pt x="39281" y="21086"/>
                  </a:lnTo>
                  <a:cubicBezTo>
                    <a:pt x="39241" y="21092"/>
                    <a:pt x="39214" y="21119"/>
                    <a:pt x="39221" y="21159"/>
                  </a:cubicBezTo>
                  <a:lnTo>
                    <a:pt x="39235" y="21701"/>
                  </a:lnTo>
                  <a:cubicBezTo>
                    <a:pt x="39275" y="23247"/>
                    <a:pt x="38104" y="24552"/>
                    <a:pt x="36565" y="24672"/>
                  </a:cubicBezTo>
                  <a:lnTo>
                    <a:pt x="4811" y="27194"/>
                  </a:lnTo>
                  <a:cubicBezTo>
                    <a:pt x="4734" y="27200"/>
                    <a:pt x="4656" y="27203"/>
                    <a:pt x="4579" y="27203"/>
                  </a:cubicBezTo>
                  <a:cubicBezTo>
                    <a:pt x="3891" y="27203"/>
                    <a:pt x="3227" y="26963"/>
                    <a:pt x="2697" y="26512"/>
                  </a:cubicBezTo>
                  <a:cubicBezTo>
                    <a:pt x="2108" y="26003"/>
                    <a:pt x="1747" y="25301"/>
                    <a:pt x="1687" y="24531"/>
                  </a:cubicBezTo>
                  <a:lnTo>
                    <a:pt x="201" y="5784"/>
                  </a:lnTo>
                  <a:cubicBezTo>
                    <a:pt x="74" y="4192"/>
                    <a:pt x="1272" y="2787"/>
                    <a:pt x="2864" y="2667"/>
                  </a:cubicBezTo>
                  <a:lnTo>
                    <a:pt x="34618" y="144"/>
                  </a:lnTo>
                  <a:cubicBezTo>
                    <a:pt x="34695" y="138"/>
                    <a:pt x="34772" y="135"/>
                    <a:pt x="34848" y="135"/>
                  </a:cubicBezTo>
                  <a:close/>
                  <a:moveTo>
                    <a:pt x="34855" y="0"/>
                  </a:moveTo>
                  <a:cubicBezTo>
                    <a:pt x="34775" y="0"/>
                    <a:pt x="34693" y="4"/>
                    <a:pt x="34611" y="10"/>
                  </a:cubicBezTo>
                  <a:lnTo>
                    <a:pt x="2851" y="2533"/>
                  </a:lnTo>
                  <a:cubicBezTo>
                    <a:pt x="2048" y="2593"/>
                    <a:pt x="1312" y="2968"/>
                    <a:pt x="783" y="3583"/>
                  </a:cubicBezTo>
                  <a:cubicBezTo>
                    <a:pt x="255" y="4205"/>
                    <a:pt x="1" y="4988"/>
                    <a:pt x="68" y="5798"/>
                  </a:cubicBezTo>
                  <a:lnTo>
                    <a:pt x="1553" y="24538"/>
                  </a:lnTo>
                  <a:cubicBezTo>
                    <a:pt x="1560" y="24632"/>
                    <a:pt x="1573" y="24719"/>
                    <a:pt x="1586" y="24806"/>
                  </a:cubicBezTo>
                  <a:cubicBezTo>
                    <a:pt x="1827" y="26258"/>
                    <a:pt x="3097" y="27338"/>
                    <a:pt x="4579" y="27338"/>
                  </a:cubicBezTo>
                  <a:cubicBezTo>
                    <a:pt x="4660" y="27338"/>
                    <a:pt x="4742" y="27335"/>
                    <a:pt x="4825" y="27328"/>
                  </a:cubicBezTo>
                  <a:lnTo>
                    <a:pt x="36578" y="24806"/>
                  </a:lnTo>
                  <a:cubicBezTo>
                    <a:pt x="38184" y="24679"/>
                    <a:pt x="39415" y="23314"/>
                    <a:pt x="39368" y="21695"/>
                  </a:cubicBezTo>
                  <a:lnTo>
                    <a:pt x="39355" y="21213"/>
                  </a:lnTo>
                  <a:lnTo>
                    <a:pt x="39857" y="21179"/>
                  </a:lnTo>
                  <a:cubicBezTo>
                    <a:pt x="41476" y="21039"/>
                    <a:pt x="42687" y="19614"/>
                    <a:pt x="42560" y="17988"/>
                  </a:cubicBezTo>
                  <a:cubicBezTo>
                    <a:pt x="42520" y="17459"/>
                    <a:pt x="42326" y="16944"/>
                    <a:pt x="42011" y="16509"/>
                  </a:cubicBezTo>
                  <a:lnTo>
                    <a:pt x="41616" y="15954"/>
                  </a:lnTo>
                  <a:cubicBezTo>
                    <a:pt x="41576" y="15894"/>
                    <a:pt x="41570" y="15820"/>
                    <a:pt x="41603" y="15760"/>
                  </a:cubicBezTo>
                  <a:cubicBezTo>
                    <a:pt x="41634" y="15704"/>
                    <a:pt x="41694" y="15666"/>
                    <a:pt x="41761" y="15666"/>
                  </a:cubicBezTo>
                  <a:cubicBezTo>
                    <a:pt x="41766" y="15666"/>
                    <a:pt x="41772" y="15666"/>
                    <a:pt x="41777" y="15666"/>
                  </a:cubicBezTo>
                  <a:lnTo>
                    <a:pt x="42459" y="15713"/>
                  </a:lnTo>
                  <a:cubicBezTo>
                    <a:pt x="42566" y="15720"/>
                    <a:pt x="42665" y="15723"/>
                    <a:pt x="42758" y="15723"/>
                  </a:cubicBezTo>
                  <a:cubicBezTo>
                    <a:pt x="42851" y="15723"/>
                    <a:pt x="42938" y="15720"/>
                    <a:pt x="43021" y="15713"/>
                  </a:cubicBezTo>
                  <a:cubicBezTo>
                    <a:pt x="45142" y="15546"/>
                    <a:pt x="46728" y="13686"/>
                    <a:pt x="46561" y="11565"/>
                  </a:cubicBezTo>
                  <a:cubicBezTo>
                    <a:pt x="46402" y="9547"/>
                    <a:pt x="44710" y="8014"/>
                    <a:pt x="42719" y="8014"/>
                  </a:cubicBezTo>
                  <a:cubicBezTo>
                    <a:pt x="42618" y="8014"/>
                    <a:pt x="42515" y="8018"/>
                    <a:pt x="42413" y="8026"/>
                  </a:cubicBezTo>
                  <a:cubicBezTo>
                    <a:pt x="42252" y="8039"/>
                    <a:pt x="42085" y="8066"/>
                    <a:pt x="41884" y="8113"/>
                  </a:cubicBezTo>
                  <a:lnTo>
                    <a:pt x="41242" y="8253"/>
                  </a:lnTo>
                  <a:cubicBezTo>
                    <a:pt x="41229" y="8255"/>
                    <a:pt x="41217" y="8257"/>
                    <a:pt x="41205" y="8257"/>
                  </a:cubicBezTo>
                  <a:cubicBezTo>
                    <a:pt x="41146" y="8257"/>
                    <a:pt x="41094" y="8231"/>
                    <a:pt x="41061" y="8186"/>
                  </a:cubicBezTo>
                  <a:cubicBezTo>
                    <a:pt x="41014" y="8133"/>
                    <a:pt x="41008" y="8059"/>
                    <a:pt x="41034" y="7999"/>
                  </a:cubicBezTo>
                  <a:lnTo>
                    <a:pt x="41322" y="7403"/>
                  </a:lnTo>
                  <a:cubicBezTo>
                    <a:pt x="41543" y="6928"/>
                    <a:pt x="41636" y="6413"/>
                    <a:pt x="41596" y="5905"/>
                  </a:cubicBezTo>
                  <a:cubicBezTo>
                    <a:pt x="41475" y="4356"/>
                    <a:pt x="40171" y="3174"/>
                    <a:pt x="38641" y="3174"/>
                  </a:cubicBezTo>
                  <a:cubicBezTo>
                    <a:pt x="38572" y="3174"/>
                    <a:pt x="38502" y="3177"/>
                    <a:pt x="38432" y="3182"/>
                  </a:cubicBezTo>
                  <a:lnTo>
                    <a:pt x="37916" y="3222"/>
                  </a:lnTo>
                  <a:lnTo>
                    <a:pt x="37870" y="2733"/>
                  </a:lnTo>
                  <a:cubicBezTo>
                    <a:pt x="37711" y="1183"/>
                    <a:pt x="36387" y="0"/>
                    <a:pt x="34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"/>
            <p:cNvSpPr/>
            <p:nvPr/>
          </p:nvSpPr>
          <p:spPr>
            <a:xfrm>
              <a:off x="499088" y="1503116"/>
              <a:ext cx="149241" cy="143397"/>
            </a:xfrm>
            <a:custGeom>
              <a:avLst/>
              <a:gdLst/>
              <a:ahLst/>
              <a:cxnLst/>
              <a:rect l="l" t="t" r="r" b="b"/>
              <a:pathLst>
                <a:path w="4444" h="4270" extrusionOk="0">
                  <a:moveTo>
                    <a:pt x="2224" y="1195"/>
                  </a:moveTo>
                  <a:cubicBezTo>
                    <a:pt x="2713" y="1195"/>
                    <a:pt x="3127" y="1565"/>
                    <a:pt x="3165" y="2061"/>
                  </a:cubicBezTo>
                  <a:cubicBezTo>
                    <a:pt x="3206" y="2583"/>
                    <a:pt x="2817" y="3032"/>
                    <a:pt x="2296" y="3078"/>
                  </a:cubicBezTo>
                  <a:cubicBezTo>
                    <a:pt x="2271" y="3080"/>
                    <a:pt x="2247" y="3081"/>
                    <a:pt x="2222" y="3081"/>
                  </a:cubicBezTo>
                  <a:cubicBezTo>
                    <a:pt x="1738" y="3081"/>
                    <a:pt x="1324" y="2706"/>
                    <a:pt x="1285" y="2209"/>
                  </a:cubicBezTo>
                  <a:cubicBezTo>
                    <a:pt x="1245" y="1693"/>
                    <a:pt x="1633" y="1238"/>
                    <a:pt x="2148" y="1198"/>
                  </a:cubicBezTo>
                  <a:cubicBezTo>
                    <a:pt x="2174" y="1196"/>
                    <a:pt x="2199" y="1195"/>
                    <a:pt x="2224" y="1195"/>
                  </a:cubicBezTo>
                  <a:close/>
                  <a:moveTo>
                    <a:pt x="2227" y="1"/>
                  </a:moveTo>
                  <a:cubicBezTo>
                    <a:pt x="2170" y="1"/>
                    <a:pt x="2113" y="3"/>
                    <a:pt x="2055" y="7"/>
                  </a:cubicBezTo>
                  <a:cubicBezTo>
                    <a:pt x="877" y="101"/>
                    <a:pt x="1" y="1131"/>
                    <a:pt x="94" y="2302"/>
                  </a:cubicBezTo>
                  <a:cubicBezTo>
                    <a:pt x="183" y="3422"/>
                    <a:pt x="1119" y="4269"/>
                    <a:pt x="2224" y="4269"/>
                  </a:cubicBezTo>
                  <a:cubicBezTo>
                    <a:pt x="2281" y="4269"/>
                    <a:pt x="2338" y="4267"/>
                    <a:pt x="2396" y="4263"/>
                  </a:cubicBezTo>
                  <a:cubicBezTo>
                    <a:pt x="3567" y="4169"/>
                    <a:pt x="4443" y="3145"/>
                    <a:pt x="4350" y="1968"/>
                  </a:cubicBezTo>
                  <a:cubicBezTo>
                    <a:pt x="4261" y="848"/>
                    <a:pt x="3331" y="1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8" name="Google Shape;3398;p4"/>
          <p:cNvSpPr/>
          <p:nvPr/>
        </p:nvSpPr>
        <p:spPr>
          <a:xfrm rot="-1717333">
            <a:off x="-2938435" y="-1974857"/>
            <a:ext cx="10390970" cy="6735540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9" name="Google Shape;3399;p4"/>
          <p:cNvSpPr/>
          <p:nvPr/>
        </p:nvSpPr>
        <p:spPr>
          <a:xfrm rot="10800000" flipH="1">
            <a:off x="540963" y="-312393"/>
            <a:ext cx="8062072" cy="5181569"/>
          </a:xfrm>
          <a:custGeom>
            <a:avLst/>
            <a:gdLst/>
            <a:ahLst/>
            <a:cxnLst/>
            <a:rect l="l" t="t" r="r" b="b"/>
            <a:pathLst>
              <a:path w="73225" h="47593" extrusionOk="0">
                <a:moveTo>
                  <a:pt x="0" y="0"/>
                </a:moveTo>
                <a:lnTo>
                  <a:pt x="0" y="46541"/>
                </a:lnTo>
                <a:cubicBezTo>
                  <a:pt x="69" y="46495"/>
                  <a:pt x="160" y="46472"/>
                  <a:pt x="229" y="46472"/>
                </a:cubicBezTo>
                <a:cubicBezTo>
                  <a:pt x="246" y="46471"/>
                  <a:pt x="263" y="46470"/>
                  <a:pt x="279" y="46470"/>
                </a:cubicBezTo>
                <a:cubicBezTo>
                  <a:pt x="862" y="46470"/>
                  <a:pt x="972" y="47592"/>
                  <a:pt x="1542" y="47592"/>
                </a:cubicBezTo>
                <a:cubicBezTo>
                  <a:pt x="1553" y="47592"/>
                  <a:pt x="1564" y="47592"/>
                  <a:pt x="1575" y="47591"/>
                </a:cubicBezTo>
                <a:cubicBezTo>
                  <a:pt x="2215" y="47545"/>
                  <a:pt x="2192" y="47248"/>
                  <a:pt x="2808" y="47203"/>
                </a:cubicBezTo>
                <a:cubicBezTo>
                  <a:pt x="3447" y="47134"/>
                  <a:pt x="3401" y="46564"/>
                  <a:pt x="4018" y="46518"/>
                </a:cubicBezTo>
                <a:cubicBezTo>
                  <a:pt x="4657" y="46472"/>
                  <a:pt x="4634" y="46267"/>
                  <a:pt x="5250" y="46221"/>
                </a:cubicBezTo>
                <a:cubicBezTo>
                  <a:pt x="5270" y="46220"/>
                  <a:pt x="5289" y="46219"/>
                  <a:pt x="5307" y="46219"/>
                </a:cubicBezTo>
                <a:cubicBezTo>
                  <a:pt x="5866" y="46219"/>
                  <a:pt x="5948" y="46842"/>
                  <a:pt x="6492" y="46842"/>
                </a:cubicBezTo>
                <a:cubicBezTo>
                  <a:pt x="6518" y="46842"/>
                  <a:pt x="6546" y="46841"/>
                  <a:pt x="6574" y="46838"/>
                </a:cubicBezTo>
                <a:cubicBezTo>
                  <a:pt x="7190" y="46792"/>
                  <a:pt x="7168" y="46495"/>
                  <a:pt x="7807" y="46427"/>
                </a:cubicBezTo>
                <a:cubicBezTo>
                  <a:pt x="8423" y="46381"/>
                  <a:pt x="8400" y="46221"/>
                  <a:pt x="9039" y="46176"/>
                </a:cubicBezTo>
                <a:cubicBezTo>
                  <a:pt x="9656" y="46130"/>
                  <a:pt x="9656" y="46039"/>
                  <a:pt x="10272" y="45993"/>
                </a:cubicBezTo>
                <a:cubicBezTo>
                  <a:pt x="10295" y="45991"/>
                  <a:pt x="10317" y="45989"/>
                  <a:pt x="10339" y="45989"/>
                </a:cubicBezTo>
                <a:cubicBezTo>
                  <a:pt x="10902" y="45989"/>
                  <a:pt x="10997" y="46794"/>
                  <a:pt x="11552" y="46794"/>
                </a:cubicBezTo>
                <a:cubicBezTo>
                  <a:pt x="11566" y="46794"/>
                  <a:pt x="11581" y="46793"/>
                  <a:pt x="11596" y="46792"/>
                </a:cubicBezTo>
                <a:cubicBezTo>
                  <a:pt x="12235" y="46746"/>
                  <a:pt x="12121" y="45377"/>
                  <a:pt x="12760" y="45331"/>
                </a:cubicBezTo>
                <a:cubicBezTo>
                  <a:pt x="12770" y="45330"/>
                  <a:pt x="12781" y="45330"/>
                  <a:pt x="12791" y="45330"/>
                </a:cubicBezTo>
                <a:cubicBezTo>
                  <a:pt x="13370" y="45330"/>
                  <a:pt x="13496" y="46565"/>
                  <a:pt x="14076" y="46565"/>
                </a:cubicBezTo>
                <a:cubicBezTo>
                  <a:pt x="14086" y="46565"/>
                  <a:pt x="14096" y="46564"/>
                  <a:pt x="14107" y="46564"/>
                </a:cubicBezTo>
                <a:cubicBezTo>
                  <a:pt x="14746" y="46518"/>
                  <a:pt x="14632" y="45217"/>
                  <a:pt x="15248" y="45171"/>
                </a:cubicBezTo>
                <a:cubicBezTo>
                  <a:pt x="15270" y="45169"/>
                  <a:pt x="15291" y="45168"/>
                  <a:pt x="15312" y="45168"/>
                </a:cubicBezTo>
                <a:cubicBezTo>
                  <a:pt x="15878" y="45168"/>
                  <a:pt x="15973" y="46017"/>
                  <a:pt x="16551" y="46017"/>
                </a:cubicBezTo>
                <a:cubicBezTo>
                  <a:pt x="16565" y="46017"/>
                  <a:pt x="16580" y="46017"/>
                  <a:pt x="16594" y="46016"/>
                </a:cubicBezTo>
                <a:cubicBezTo>
                  <a:pt x="17211" y="45970"/>
                  <a:pt x="17165" y="45263"/>
                  <a:pt x="17781" y="45217"/>
                </a:cubicBezTo>
                <a:cubicBezTo>
                  <a:pt x="18090" y="45194"/>
                  <a:pt x="18249" y="45194"/>
                  <a:pt x="18409" y="45194"/>
                </a:cubicBezTo>
                <a:cubicBezTo>
                  <a:pt x="18569" y="45194"/>
                  <a:pt x="18729" y="45194"/>
                  <a:pt x="19037" y="45171"/>
                </a:cubicBezTo>
                <a:cubicBezTo>
                  <a:pt x="19653" y="45126"/>
                  <a:pt x="19630" y="44783"/>
                  <a:pt x="20269" y="44738"/>
                </a:cubicBezTo>
                <a:cubicBezTo>
                  <a:pt x="20886" y="44692"/>
                  <a:pt x="20886" y="44646"/>
                  <a:pt x="21502" y="44601"/>
                </a:cubicBezTo>
                <a:cubicBezTo>
                  <a:pt x="21515" y="44600"/>
                  <a:pt x="21528" y="44599"/>
                  <a:pt x="21541" y="44599"/>
                </a:cubicBezTo>
                <a:cubicBezTo>
                  <a:pt x="22126" y="44599"/>
                  <a:pt x="22238" y="45563"/>
                  <a:pt x="22793" y="45563"/>
                </a:cubicBezTo>
                <a:cubicBezTo>
                  <a:pt x="22811" y="45563"/>
                  <a:pt x="22830" y="45562"/>
                  <a:pt x="22849" y="45559"/>
                </a:cubicBezTo>
                <a:cubicBezTo>
                  <a:pt x="23465" y="45514"/>
                  <a:pt x="23442" y="45171"/>
                  <a:pt x="24081" y="45103"/>
                </a:cubicBezTo>
                <a:cubicBezTo>
                  <a:pt x="24697" y="45057"/>
                  <a:pt x="24652" y="44555"/>
                  <a:pt x="25291" y="44509"/>
                </a:cubicBezTo>
                <a:cubicBezTo>
                  <a:pt x="25322" y="44506"/>
                  <a:pt x="25352" y="44504"/>
                  <a:pt x="25381" y="44504"/>
                </a:cubicBezTo>
                <a:cubicBezTo>
                  <a:pt x="25894" y="44504"/>
                  <a:pt x="25980" y="45037"/>
                  <a:pt x="26528" y="45037"/>
                </a:cubicBezTo>
                <a:cubicBezTo>
                  <a:pt x="26549" y="45037"/>
                  <a:pt x="26570" y="45036"/>
                  <a:pt x="26592" y="45034"/>
                </a:cubicBezTo>
                <a:cubicBezTo>
                  <a:pt x="27208" y="44989"/>
                  <a:pt x="27185" y="44555"/>
                  <a:pt x="27802" y="44509"/>
                </a:cubicBezTo>
                <a:cubicBezTo>
                  <a:pt x="28418" y="44464"/>
                  <a:pt x="28418" y="44281"/>
                  <a:pt x="29034" y="44236"/>
                </a:cubicBezTo>
                <a:cubicBezTo>
                  <a:pt x="29047" y="44235"/>
                  <a:pt x="29059" y="44234"/>
                  <a:pt x="29071" y="44234"/>
                </a:cubicBezTo>
                <a:cubicBezTo>
                  <a:pt x="29659" y="44234"/>
                  <a:pt x="29770" y="45266"/>
                  <a:pt x="30328" y="45266"/>
                </a:cubicBezTo>
                <a:cubicBezTo>
                  <a:pt x="30345" y="45266"/>
                  <a:pt x="30363" y="45265"/>
                  <a:pt x="30381" y="45263"/>
                </a:cubicBezTo>
                <a:cubicBezTo>
                  <a:pt x="31020" y="45217"/>
                  <a:pt x="30997" y="45217"/>
                  <a:pt x="31636" y="45149"/>
                </a:cubicBezTo>
                <a:cubicBezTo>
                  <a:pt x="32253" y="45103"/>
                  <a:pt x="32184" y="44167"/>
                  <a:pt x="32800" y="44121"/>
                </a:cubicBezTo>
                <a:cubicBezTo>
                  <a:pt x="32824" y="44120"/>
                  <a:pt x="32847" y="44119"/>
                  <a:pt x="32869" y="44119"/>
                </a:cubicBezTo>
                <a:cubicBezTo>
                  <a:pt x="33422" y="44119"/>
                  <a:pt x="33502" y="44626"/>
                  <a:pt x="34035" y="44626"/>
                </a:cubicBezTo>
                <a:cubicBezTo>
                  <a:pt x="34057" y="44626"/>
                  <a:pt x="34079" y="44625"/>
                  <a:pt x="34101" y="44624"/>
                </a:cubicBezTo>
                <a:cubicBezTo>
                  <a:pt x="34741" y="44578"/>
                  <a:pt x="34718" y="44258"/>
                  <a:pt x="35334" y="44213"/>
                </a:cubicBezTo>
                <a:cubicBezTo>
                  <a:pt x="35973" y="44167"/>
                  <a:pt x="35928" y="43619"/>
                  <a:pt x="36544" y="43551"/>
                </a:cubicBezTo>
                <a:cubicBezTo>
                  <a:pt x="36556" y="43550"/>
                  <a:pt x="36567" y="43549"/>
                  <a:pt x="36579" y="43549"/>
                </a:cubicBezTo>
                <a:cubicBezTo>
                  <a:pt x="37153" y="43549"/>
                  <a:pt x="37281" y="44625"/>
                  <a:pt x="37855" y="44625"/>
                </a:cubicBezTo>
                <a:cubicBezTo>
                  <a:pt x="37867" y="44625"/>
                  <a:pt x="37879" y="44624"/>
                  <a:pt x="37890" y="44624"/>
                </a:cubicBezTo>
                <a:cubicBezTo>
                  <a:pt x="38507" y="44578"/>
                  <a:pt x="38461" y="43893"/>
                  <a:pt x="39077" y="43847"/>
                </a:cubicBezTo>
                <a:cubicBezTo>
                  <a:pt x="39717" y="43802"/>
                  <a:pt x="39671" y="43345"/>
                  <a:pt x="40310" y="43300"/>
                </a:cubicBezTo>
                <a:cubicBezTo>
                  <a:pt x="40926" y="43254"/>
                  <a:pt x="40926" y="43277"/>
                  <a:pt x="41565" y="43231"/>
                </a:cubicBezTo>
                <a:cubicBezTo>
                  <a:pt x="41613" y="43228"/>
                  <a:pt x="41657" y="43226"/>
                  <a:pt x="41698" y="43226"/>
                </a:cubicBezTo>
                <a:cubicBezTo>
                  <a:pt x="42148" y="43226"/>
                  <a:pt x="42239" y="43419"/>
                  <a:pt x="42688" y="43419"/>
                </a:cubicBezTo>
                <a:cubicBezTo>
                  <a:pt x="42729" y="43419"/>
                  <a:pt x="42773" y="43417"/>
                  <a:pt x="42821" y="43414"/>
                </a:cubicBezTo>
                <a:cubicBezTo>
                  <a:pt x="43460" y="43368"/>
                  <a:pt x="43437" y="43254"/>
                  <a:pt x="44076" y="43208"/>
                </a:cubicBezTo>
                <a:cubicBezTo>
                  <a:pt x="44092" y="43207"/>
                  <a:pt x="44107" y="43207"/>
                  <a:pt x="44121" y="43207"/>
                </a:cubicBezTo>
                <a:cubicBezTo>
                  <a:pt x="44681" y="43207"/>
                  <a:pt x="44772" y="44009"/>
                  <a:pt x="45353" y="44009"/>
                </a:cubicBezTo>
                <a:cubicBezTo>
                  <a:pt x="45368" y="44009"/>
                  <a:pt x="45384" y="44008"/>
                  <a:pt x="45400" y="44007"/>
                </a:cubicBezTo>
                <a:cubicBezTo>
                  <a:pt x="45470" y="44002"/>
                  <a:pt x="45532" y="44000"/>
                  <a:pt x="45589" y="44000"/>
                </a:cubicBezTo>
                <a:cubicBezTo>
                  <a:pt x="45949" y="44000"/>
                  <a:pt x="46068" y="44091"/>
                  <a:pt x="46399" y="44091"/>
                </a:cubicBezTo>
                <a:cubicBezTo>
                  <a:pt x="46472" y="44091"/>
                  <a:pt x="46556" y="44087"/>
                  <a:pt x="46655" y="44076"/>
                </a:cubicBezTo>
                <a:cubicBezTo>
                  <a:pt x="47295" y="44030"/>
                  <a:pt x="47272" y="43802"/>
                  <a:pt x="47888" y="43756"/>
                </a:cubicBezTo>
                <a:cubicBezTo>
                  <a:pt x="48527" y="43711"/>
                  <a:pt x="48481" y="43254"/>
                  <a:pt x="49098" y="43186"/>
                </a:cubicBezTo>
                <a:cubicBezTo>
                  <a:pt x="49737" y="43140"/>
                  <a:pt x="49668" y="42410"/>
                  <a:pt x="50307" y="42364"/>
                </a:cubicBezTo>
                <a:cubicBezTo>
                  <a:pt x="50329" y="42362"/>
                  <a:pt x="50349" y="42362"/>
                  <a:pt x="50369" y="42362"/>
                </a:cubicBezTo>
                <a:cubicBezTo>
                  <a:pt x="50908" y="42362"/>
                  <a:pt x="50986" y="42914"/>
                  <a:pt x="51544" y="42914"/>
                </a:cubicBezTo>
                <a:cubicBezTo>
                  <a:pt x="51565" y="42914"/>
                  <a:pt x="51586" y="42913"/>
                  <a:pt x="51608" y="42912"/>
                </a:cubicBezTo>
                <a:cubicBezTo>
                  <a:pt x="52225" y="42866"/>
                  <a:pt x="52225" y="42752"/>
                  <a:pt x="52841" y="42706"/>
                </a:cubicBezTo>
                <a:cubicBezTo>
                  <a:pt x="53457" y="42638"/>
                  <a:pt x="53435" y="42136"/>
                  <a:pt x="54051" y="42090"/>
                </a:cubicBezTo>
                <a:cubicBezTo>
                  <a:pt x="54089" y="42087"/>
                  <a:pt x="54126" y="42086"/>
                  <a:pt x="54160" y="42086"/>
                </a:cubicBezTo>
                <a:cubicBezTo>
                  <a:pt x="54641" y="42086"/>
                  <a:pt x="54739" y="42345"/>
                  <a:pt x="55219" y="42345"/>
                </a:cubicBezTo>
                <a:cubicBezTo>
                  <a:pt x="55254" y="42345"/>
                  <a:pt x="55290" y="42344"/>
                  <a:pt x="55329" y="42341"/>
                </a:cubicBezTo>
                <a:cubicBezTo>
                  <a:pt x="55945" y="42295"/>
                  <a:pt x="55945" y="42021"/>
                  <a:pt x="56562" y="41976"/>
                </a:cubicBezTo>
                <a:cubicBezTo>
                  <a:pt x="56609" y="41972"/>
                  <a:pt x="56653" y="41971"/>
                  <a:pt x="56695" y="41971"/>
                </a:cubicBezTo>
                <a:cubicBezTo>
                  <a:pt x="57144" y="41971"/>
                  <a:pt x="57236" y="42164"/>
                  <a:pt x="57702" y="42164"/>
                </a:cubicBezTo>
                <a:cubicBezTo>
                  <a:pt x="57745" y="42164"/>
                  <a:pt x="57790" y="42162"/>
                  <a:pt x="57840" y="42158"/>
                </a:cubicBezTo>
                <a:cubicBezTo>
                  <a:pt x="57930" y="42152"/>
                  <a:pt x="58008" y="42149"/>
                  <a:pt x="58076" y="42149"/>
                </a:cubicBezTo>
                <a:cubicBezTo>
                  <a:pt x="58407" y="42149"/>
                  <a:pt x="58528" y="42214"/>
                  <a:pt x="58859" y="42214"/>
                </a:cubicBezTo>
                <a:cubicBezTo>
                  <a:pt x="58927" y="42214"/>
                  <a:pt x="59005" y="42211"/>
                  <a:pt x="59095" y="42204"/>
                </a:cubicBezTo>
                <a:cubicBezTo>
                  <a:pt x="59711" y="42158"/>
                  <a:pt x="59689" y="41770"/>
                  <a:pt x="60328" y="41725"/>
                </a:cubicBezTo>
                <a:cubicBezTo>
                  <a:pt x="60339" y="41724"/>
                  <a:pt x="60350" y="41724"/>
                  <a:pt x="60360" y="41724"/>
                </a:cubicBezTo>
                <a:cubicBezTo>
                  <a:pt x="60932" y="41724"/>
                  <a:pt x="61041" y="42869"/>
                  <a:pt x="61625" y="42869"/>
                </a:cubicBezTo>
                <a:cubicBezTo>
                  <a:pt x="61641" y="42869"/>
                  <a:pt x="61657" y="42868"/>
                  <a:pt x="61674" y="42866"/>
                </a:cubicBezTo>
                <a:cubicBezTo>
                  <a:pt x="62291" y="42820"/>
                  <a:pt x="62245" y="42204"/>
                  <a:pt x="62861" y="42158"/>
                </a:cubicBezTo>
                <a:cubicBezTo>
                  <a:pt x="62954" y="42148"/>
                  <a:pt x="63034" y="42144"/>
                  <a:pt x="63103" y="42144"/>
                </a:cubicBezTo>
                <a:cubicBezTo>
                  <a:pt x="63465" y="42144"/>
                  <a:pt x="63570" y="42256"/>
                  <a:pt x="63963" y="42256"/>
                </a:cubicBezTo>
                <a:cubicBezTo>
                  <a:pt x="64016" y="42256"/>
                  <a:pt x="64075" y="42254"/>
                  <a:pt x="64140" y="42250"/>
                </a:cubicBezTo>
                <a:cubicBezTo>
                  <a:pt x="64756" y="42204"/>
                  <a:pt x="64710" y="41656"/>
                  <a:pt x="65327" y="41611"/>
                </a:cubicBezTo>
                <a:cubicBezTo>
                  <a:pt x="65369" y="41608"/>
                  <a:pt x="65409" y="41606"/>
                  <a:pt x="65447" y="41606"/>
                </a:cubicBezTo>
                <a:cubicBezTo>
                  <a:pt x="65934" y="41606"/>
                  <a:pt x="66019" y="41843"/>
                  <a:pt x="66489" y="41843"/>
                </a:cubicBezTo>
                <a:cubicBezTo>
                  <a:pt x="66525" y="41843"/>
                  <a:pt x="66563" y="41842"/>
                  <a:pt x="66605" y="41839"/>
                </a:cubicBezTo>
                <a:cubicBezTo>
                  <a:pt x="66670" y="41834"/>
                  <a:pt x="66728" y="41832"/>
                  <a:pt x="66781" y="41832"/>
                </a:cubicBezTo>
                <a:cubicBezTo>
                  <a:pt x="67175" y="41832"/>
                  <a:pt x="67279" y="41944"/>
                  <a:pt x="67641" y="41944"/>
                </a:cubicBezTo>
                <a:cubicBezTo>
                  <a:pt x="67711" y="41944"/>
                  <a:pt x="67790" y="41940"/>
                  <a:pt x="67883" y="41930"/>
                </a:cubicBezTo>
                <a:cubicBezTo>
                  <a:pt x="68499" y="41885"/>
                  <a:pt x="68476" y="41588"/>
                  <a:pt x="69116" y="41542"/>
                </a:cubicBezTo>
                <a:cubicBezTo>
                  <a:pt x="69732" y="41496"/>
                  <a:pt x="69686" y="40926"/>
                  <a:pt x="70302" y="40880"/>
                </a:cubicBezTo>
                <a:cubicBezTo>
                  <a:pt x="70314" y="40879"/>
                  <a:pt x="70326" y="40879"/>
                  <a:pt x="70337" y="40879"/>
                </a:cubicBezTo>
                <a:cubicBezTo>
                  <a:pt x="70934" y="40879"/>
                  <a:pt x="71040" y="42000"/>
                  <a:pt x="71615" y="42000"/>
                </a:cubicBezTo>
                <a:cubicBezTo>
                  <a:pt x="71626" y="42000"/>
                  <a:pt x="71638" y="41999"/>
                  <a:pt x="71649" y="41999"/>
                </a:cubicBezTo>
                <a:cubicBezTo>
                  <a:pt x="72288" y="41953"/>
                  <a:pt x="72243" y="41405"/>
                  <a:pt x="72859" y="41360"/>
                </a:cubicBezTo>
                <a:cubicBezTo>
                  <a:pt x="72973" y="41360"/>
                  <a:pt x="73110" y="41382"/>
                  <a:pt x="73224" y="41405"/>
                </a:cubicBezTo>
                <a:lnTo>
                  <a:pt x="73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0" name="Google Shape;3400;p4"/>
          <p:cNvGrpSpPr/>
          <p:nvPr/>
        </p:nvGrpSpPr>
        <p:grpSpPr>
          <a:xfrm rot="9575251">
            <a:off x="-516317" y="-11910"/>
            <a:ext cx="2059153" cy="1487384"/>
            <a:chOff x="5300575" y="2491600"/>
            <a:chExt cx="1784750" cy="1289175"/>
          </a:xfrm>
        </p:grpSpPr>
        <p:sp>
          <p:nvSpPr>
            <p:cNvPr id="3401" name="Google Shape;3401;p4"/>
            <p:cNvSpPr/>
            <p:nvPr/>
          </p:nvSpPr>
          <p:spPr>
            <a:xfrm>
              <a:off x="5300575" y="2491600"/>
              <a:ext cx="1725375" cy="612175"/>
            </a:xfrm>
            <a:custGeom>
              <a:avLst/>
              <a:gdLst/>
              <a:ahLst/>
              <a:cxnLst/>
              <a:rect l="l" t="t" r="r" b="b"/>
              <a:pathLst>
                <a:path w="69015" h="24487" extrusionOk="0">
                  <a:moveTo>
                    <a:pt x="68840" y="0"/>
                  </a:moveTo>
                  <a:cubicBezTo>
                    <a:pt x="68044" y="335"/>
                    <a:pt x="67114" y="382"/>
                    <a:pt x="66372" y="823"/>
                  </a:cubicBezTo>
                  <a:cubicBezTo>
                    <a:pt x="66117" y="977"/>
                    <a:pt x="65883" y="1171"/>
                    <a:pt x="65609" y="1298"/>
                  </a:cubicBezTo>
                  <a:cubicBezTo>
                    <a:pt x="65335" y="1419"/>
                    <a:pt x="65027" y="1459"/>
                    <a:pt x="64732" y="1526"/>
                  </a:cubicBezTo>
                  <a:cubicBezTo>
                    <a:pt x="64231" y="1639"/>
                    <a:pt x="63756" y="1847"/>
                    <a:pt x="63280" y="2048"/>
                  </a:cubicBezTo>
                  <a:cubicBezTo>
                    <a:pt x="63200" y="2081"/>
                    <a:pt x="63120" y="2121"/>
                    <a:pt x="63066" y="2188"/>
                  </a:cubicBezTo>
                  <a:cubicBezTo>
                    <a:pt x="63020" y="2255"/>
                    <a:pt x="63006" y="2342"/>
                    <a:pt x="62966" y="2422"/>
                  </a:cubicBezTo>
                  <a:cubicBezTo>
                    <a:pt x="62852" y="2656"/>
                    <a:pt x="62545" y="2710"/>
                    <a:pt x="62284" y="2710"/>
                  </a:cubicBezTo>
                  <a:cubicBezTo>
                    <a:pt x="62233" y="2710"/>
                    <a:pt x="62182" y="2709"/>
                    <a:pt x="62131" y="2709"/>
                  </a:cubicBezTo>
                  <a:cubicBezTo>
                    <a:pt x="61909" y="2709"/>
                    <a:pt x="61685" y="2723"/>
                    <a:pt x="61528" y="2864"/>
                  </a:cubicBezTo>
                  <a:cubicBezTo>
                    <a:pt x="61340" y="3031"/>
                    <a:pt x="61313" y="3326"/>
                    <a:pt x="61133" y="3506"/>
                  </a:cubicBezTo>
                  <a:cubicBezTo>
                    <a:pt x="61026" y="3607"/>
                    <a:pt x="60885" y="3653"/>
                    <a:pt x="60751" y="3707"/>
                  </a:cubicBezTo>
                  <a:cubicBezTo>
                    <a:pt x="60036" y="3961"/>
                    <a:pt x="59313" y="4215"/>
                    <a:pt x="58597" y="4470"/>
                  </a:cubicBezTo>
                  <a:cubicBezTo>
                    <a:pt x="57914" y="4714"/>
                    <a:pt x="57213" y="4959"/>
                    <a:pt x="56487" y="4959"/>
                  </a:cubicBezTo>
                  <a:cubicBezTo>
                    <a:pt x="56459" y="4959"/>
                    <a:pt x="56431" y="4959"/>
                    <a:pt x="56403" y="4958"/>
                  </a:cubicBezTo>
                  <a:cubicBezTo>
                    <a:pt x="56256" y="4954"/>
                    <a:pt x="56099" y="4945"/>
                    <a:pt x="55944" y="4945"/>
                  </a:cubicBezTo>
                  <a:cubicBezTo>
                    <a:pt x="55583" y="4945"/>
                    <a:pt x="55236" y="4996"/>
                    <a:pt x="55058" y="5286"/>
                  </a:cubicBezTo>
                  <a:cubicBezTo>
                    <a:pt x="54984" y="5400"/>
                    <a:pt x="54951" y="5540"/>
                    <a:pt x="54884" y="5654"/>
                  </a:cubicBezTo>
                  <a:cubicBezTo>
                    <a:pt x="54743" y="5881"/>
                    <a:pt x="54469" y="5982"/>
                    <a:pt x="54208" y="6015"/>
                  </a:cubicBezTo>
                  <a:cubicBezTo>
                    <a:pt x="54078" y="6032"/>
                    <a:pt x="53947" y="6032"/>
                    <a:pt x="53817" y="6032"/>
                  </a:cubicBezTo>
                  <a:cubicBezTo>
                    <a:pt x="53686" y="6032"/>
                    <a:pt x="53556" y="6032"/>
                    <a:pt x="53425" y="6049"/>
                  </a:cubicBezTo>
                  <a:cubicBezTo>
                    <a:pt x="53318" y="6062"/>
                    <a:pt x="53204" y="6082"/>
                    <a:pt x="53131" y="6156"/>
                  </a:cubicBezTo>
                  <a:cubicBezTo>
                    <a:pt x="53024" y="6263"/>
                    <a:pt x="53010" y="6430"/>
                    <a:pt x="52943" y="6557"/>
                  </a:cubicBezTo>
                  <a:cubicBezTo>
                    <a:pt x="52649" y="7099"/>
                    <a:pt x="51632" y="6698"/>
                    <a:pt x="51298" y="7219"/>
                  </a:cubicBezTo>
                  <a:cubicBezTo>
                    <a:pt x="50997" y="7694"/>
                    <a:pt x="50582" y="8083"/>
                    <a:pt x="50307" y="8571"/>
                  </a:cubicBezTo>
                  <a:cubicBezTo>
                    <a:pt x="50214" y="8738"/>
                    <a:pt x="50127" y="8912"/>
                    <a:pt x="49980" y="9026"/>
                  </a:cubicBezTo>
                  <a:cubicBezTo>
                    <a:pt x="49906" y="9079"/>
                    <a:pt x="49819" y="9120"/>
                    <a:pt x="49739" y="9160"/>
                  </a:cubicBezTo>
                  <a:cubicBezTo>
                    <a:pt x="49070" y="9488"/>
                    <a:pt x="48394" y="9809"/>
                    <a:pt x="47725" y="10137"/>
                  </a:cubicBezTo>
                  <a:cubicBezTo>
                    <a:pt x="47558" y="10217"/>
                    <a:pt x="47384" y="10297"/>
                    <a:pt x="47196" y="10311"/>
                  </a:cubicBezTo>
                  <a:cubicBezTo>
                    <a:pt x="47165" y="10314"/>
                    <a:pt x="47133" y="10316"/>
                    <a:pt x="47102" y="10316"/>
                  </a:cubicBezTo>
                  <a:cubicBezTo>
                    <a:pt x="46982" y="10316"/>
                    <a:pt x="46862" y="10295"/>
                    <a:pt x="46741" y="10295"/>
                  </a:cubicBezTo>
                  <a:cubicBezTo>
                    <a:pt x="46719" y="10295"/>
                    <a:pt x="46697" y="10295"/>
                    <a:pt x="46674" y="10297"/>
                  </a:cubicBezTo>
                  <a:cubicBezTo>
                    <a:pt x="46420" y="10317"/>
                    <a:pt x="46179" y="10471"/>
                    <a:pt x="46059" y="10699"/>
                  </a:cubicBezTo>
                  <a:cubicBezTo>
                    <a:pt x="46019" y="10772"/>
                    <a:pt x="45985" y="10866"/>
                    <a:pt x="45918" y="10919"/>
                  </a:cubicBezTo>
                  <a:cubicBezTo>
                    <a:pt x="45838" y="10986"/>
                    <a:pt x="45718" y="10993"/>
                    <a:pt x="45611" y="11006"/>
                  </a:cubicBezTo>
                  <a:cubicBezTo>
                    <a:pt x="45082" y="11060"/>
                    <a:pt x="44667" y="11120"/>
                    <a:pt x="44159" y="11281"/>
                  </a:cubicBezTo>
                  <a:cubicBezTo>
                    <a:pt x="43626" y="11450"/>
                    <a:pt x="43071" y="11500"/>
                    <a:pt x="42512" y="11500"/>
                  </a:cubicBezTo>
                  <a:cubicBezTo>
                    <a:pt x="42102" y="11500"/>
                    <a:pt x="41689" y="11473"/>
                    <a:pt x="41282" y="11448"/>
                  </a:cubicBezTo>
                  <a:cubicBezTo>
                    <a:pt x="40894" y="11421"/>
                    <a:pt x="40512" y="11394"/>
                    <a:pt x="40124" y="11368"/>
                  </a:cubicBezTo>
                  <a:cubicBezTo>
                    <a:pt x="40094" y="11366"/>
                    <a:pt x="40062" y="11365"/>
                    <a:pt x="40031" y="11365"/>
                  </a:cubicBezTo>
                  <a:cubicBezTo>
                    <a:pt x="39603" y="11365"/>
                    <a:pt x="39114" y="11530"/>
                    <a:pt x="38753" y="11736"/>
                  </a:cubicBezTo>
                  <a:cubicBezTo>
                    <a:pt x="38545" y="11849"/>
                    <a:pt x="38371" y="12023"/>
                    <a:pt x="38150" y="12097"/>
                  </a:cubicBezTo>
                  <a:cubicBezTo>
                    <a:pt x="38071" y="12121"/>
                    <a:pt x="37988" y="12130"/>
                    <a:pt x="37905" y="12130"/>
                  </a:cubicBezTo>
                  <a:cubicBezTo>
                    <a:pt x="37633" y="12130"/>
                    <a:pt x="37346" y="12032"/>
                    <a:pt x="37080" y="12032"/>
                  </a:cubicBezTo>
                  <a:cubicBezTo>
                    <a:pt x="36956" y="12032"/>
                    <a:pt x="36837" y="12053"/>
                    <a:pt x="36725" y="12117"/>
                  </a:cubicBezTo>
                  <a:cubicBezTo>
                    <a:pt x="36143" y="12452"/>
                    <a:pt x="35427" y="12284"/>
                    <a:pt x="34765" y="12398"/>
                  </a:cubicBezTo>
                  <a:cubicBezTo>
                    <a:pt x="34504" y="12438"/>
                    <a:pt x="34263" y="12538"/>
                    <a:pt x="34016" y="12605"/>
                  </a:cubicBezTo>
                  <a:cubicBezTo>
                    <a:pt x="33092" y="12846"/>
                    <a:pt x="32062" y="12699"/>
                    <a:pt x="31232" y="13167"/>
                  </a:cubicBezTo>
                  <a:cubicBezTo>
                    <a:pt x="31038" y="13281"/>
                    <a:pt x="30858" y="13428"/>
                    <a:pt x="30637" y="13502"/>
                  </a:cubicBezTo>
                  <a:cubicBezTo>
                    <a:pt x="30423" y="13576"/>
                    <a:pt x="30182" y="13569"/>
                    <a:pt x="29954" y="13602"/>
                  </a:cubicBezTo>
                  <a:cubicBezTo>
                    <a:pt x="28851" y="13756"/>
                    <a:pt x="27994" y="14800"/>
                    <a:pt x="26883" y="14867"/>
                  </a:cubicBezTo>
                  <a:cubicBezTo>
                    <a:pt x="26839" y="14869"/>
                    <a:pt x="26794" y="14870"/>
                    <a:pt x="26749" y="14870"/>
                  </a:cubicBezTo>
                  <a:cubicBezTo>
                    <a:pt x="26593" y="14870"/>
                    <a:pt x="26436" y="14858"/>
                    <a:pt x="26281" y="14858"/>
                  </a:cubicBezTo>
                  <a:cubicBezTo>
                    <a:pt x="26141" y="14858"/>
                    <a:pt x="26002" y="14868"/>
                    <a:pt x="25866" y="14907"/>
                  </a:cubicBezTo>
                  <a:cubicBezTo>
                    <a:pt x="25438" y="15034"/>
                    <a:pt x="25151" y="15429"/>
                    <a:pt x="24783" y="15676"/>
                  </a:cubicBezTo>
                  <a:cubicBezTo>
                    <a:pt x="23906" y="16272"/>
                    <a:pt x="22682" y="16031"/>
                    <a:pt x="21772" y="16553"/>
                  </a:cubicBezTo>
                  <a:cubicBezTo>
                    <a:pt x="21518" y="16700"/>
                    <a:pt x="21344" y="16961"/>
                    <a:pt x="21250" y="17242"/>
                  </a:cubicBezTo>
                  <a:cubicBezTo>
                    <a:pt x="21152" y="17194"/>
                    <a:pt x="21045" y="17171"/>
                    <a:pt x="20938" y="17171"/>
                  </a:cubicBezTo>
                  <a:cubicBezTo>
                    <a:pt x="20644" y="17171"/>
                    <a:pt x="20349" y="17340"/>
                    <a:pt x="20226" y="17610"/>
                  </a:cubicBezTo>
                  <a:cubicBezTo>
                    <a:pt x="20114" y="17586"/>
                    <a:pt x="19995" y="17562"/>
                    <a:pt x="19881" y="17562"/>
                  </a:cubicBezTo>
                  <a:cubicBezTo>
                    <a:pt x="19771" y="17562"/>
                    <a:pt x="19666" y="17584"/>
                    <a:pt x="19577" y="17650"/>
                  </a:cubicBezTo>
                  <a:cubicBezTo>
                    <a:pt x="19457" y="17730"/>
                    <a:pt x="19377" y="17878"/>
                    <a:pt x="19236" y="17904"/>
                  </a:cubicBezTo>
                  <a:cubicBezTo>
                    <a:pt x="19222" y="17907"/>
                    <a:pt x="19208" y="17908"/>
                    <a:pt x="19194" y="17908"/>
                  </a:cubicBezTo>
                  <a:cubicBezTo>
                    <a:pt x="19101" y="17908"/>
                    <a:pt x="19008" y="17857"/>
                    <a:pt x="18915" y="17851"/>
                  </a:cubicBezTo>
                  <a:cubicBezTo>
                    <a:pt x="18900" y="17849"/>
                    <a:pt x="18885" y="17848"/>
                    <a:pt x="18870" y="17848"/>
                  </a:cubicBezTo>
                  <a:cubicBezTo>
                    <a:pt x="18725" y="17848"/>
                    <a:pt x="18586" y="17929"/>
                    <a:pt x="18447" y="17978"/>
                  </a:cubicBezTo>
                  <a:cubicBezTo>
                    <a:pt x="18280" y="18041"/>
                    <a:pt x="18105" y="18057"/>
                    <a:pt x="17928" y="18057"/>
                  </a:cubicBezTo>
                  <a:cubicBezTo>
                    <a:pt x="17722" y="18057"/>
                    <a:pt x="17512" y="18035"/>
                    <a:pt x="17304" y="18035"/>
                  </a:cubicBezTo>
                  <a:cubicBezTo>
                    <a:pt x="17232" y="18035"/>
                    <a:pt x="17160" y="18038"/>
                    <a:pt x="17088" y="18045"/>
                  </a:cubicBezTo>
                  <a:cubicBezTo>
                    <a:pt x="16794" y="18072"/>
                    <a:pt x="16513" y="18179"/>
                    <a:pt x="16232" y="18286"/>
                  </a:cubicBezTo>
                  <a:cubicBezTo>
                    <a:pt x="15489" y="18560"/>
                    <a:pt x="14753" y="18841"/>
                    <a:pt x="14011" y="19115"/>
                  </a:cubicBezTo>
                  <a:cubicBezTo>
                    <a:pt x="13843" y="19182"/>
                    <a:pt x="13663" y="19242"/>
                    <a:pt x="13529" y="19370"/>
                  </a:cubicBezTo>
                  <a:cubicBezTo>
                    <a:pt x="13342" y="19537"/>
                    <a:pt x="13221" y="19811"/>
                    <a:pt x="12980" y="19878"/>
                  </a:cubicBezTo>
                  <a:cubicBezTo>
                    <a:pt x="12935" y="19889"/>
                    <a:pt x="12888" y="19892"/>
                    <a:pt x="12842" y="19892"/>
                  </a:cubicBezTo>
                  <a:cubicBezTo>
                    <a:pt x="12771" y="19892"/>
                    <a:pt x="12701" y="19885"/>
                    <a:pt x="12632" y="19885"/>
                  </a:cubicBezTo>
                  <a:cubicBezTo>
                    <a:pt x="12619" y="19885"/>
                    <a:pt x="12605" y="19885"/>
                    <a:pt x="12592" y="19885"/>
                  </a:cubicBezTo>
                  <a:cubicBezTo>
                    <a:pt x="12090" y="19885"/>
                    <a:pt x="11700" y="20008"/>
                    <a:pt x="11341" y="20360"/>
                  </a:cubicBezTo>
                  <a:cubicBezTo>
                    <a:pt x="11201" y="20500"/>
                    <a:pt x="11060" y="20648"/>
                    <a:pt x="10866" y="20701"/>
                  </a:cubicBezTo>
                  <a:cubicBezTo>
                    <a:pt x="10840" y="20708"/>
                    <a:pt x="10813" y="20711"/>
                    <a:pt x="10785" y="20711"/>
                  </a:cubicBezTo>
                  <a:cubicBezTo>
                    <a:pt x="10609" y="20711"/>
                    <a:pt x="10401" y="20594"/>
                    <a:pt x="10225" y="20594"/>
                  </a:cubicBezTo>
                  <a:cubicBezTo>
                    <a:pt x="10180" y="20594"/>
                    <a:pt x="10137" y="20601"/>
                    <a:pt x="10097" y="20621"/>
                  </a:cubicBezTo>
                  <a:cubicBezTo>
                    <a:pt x="9889" y="20721"/>
                    <a:pt x="9802" y="20969"/>
                    <a:pt x="9622" y="21102"/>
                  </a:cubicBezTo>
                  <a:cubicBezTo>
                    <a:pt x="9462" y="21224"/>
                    <a:pt x="9256" y="21245"/>
                    <a:pt x="9054" y="21245"/>
                  </a:cubicBezTo>
                  <a:cubicBezTo>
                    <a:pt x="9011" y="21245"/>
                    <a:pt x="8968" y="21244"/>
                    <a:pt x="8926" y="21243"/>
                  </a:cubicBezTo>
                  <a:cubicBezTo>
                    <a:pt x="8906" y="21243"/>
                    <a:pt x="8886" y="21242"/>
                    <a:pt x="8867" y="21242"/>
                  </a:cubicBezTo>
                  <a:cubicBezTo>
                    <a:pt x="8179" y="21242"/>
                    <a:pt x="7417" y="21467"/>
                    <a:pt x="6832" y="21818"/>
                  </a:cubicBezTo>
                  <a:cubicBezTo>
                    <a:pt x="6564" y="21979"/>
                    <a:pt x="6397" y="22213"/>
                    <a:pt x="6096" y="22287"/>
                  </a:cubicBezTo>
                  <a:cubicBezTo>
                    <a:pt x="6028" y="22302"/>
                    <a:pt x="5959" y="22308"/>
                    <a:pt x="5890" y="22308"/>
                  </a:cubicBezTo>
                  <a:cubicBezTo>
                    <a:pt x="5571" y="22308"/>
                    <a:pt x="5245" y="22174"/>
                    <a:pt x="4919" y="22174"/>
                  </a:cubicBezTo>
                  <a:cubicBezTo>
                    <a:pt x="4881" y="22174"/>
                    <a:pt x="4843" y="22176"/>
                    <a:pt x="4804" y="22180"/>
                  </a:cubicBezTo>
                  <a:cubicBezTo>
                    <a:pt x="4490" y="22220"/>
                    <a:pt x="4209" y="22414"/>
                    <a:pt x="3894" y="22481"/>
                  </a:cubicBezTo>
                  <a:cubicBezTo>
                    <a:pt x="3786" y="22506"/>
                    <a:pt x="3676" y="22515"/>
                    <a:pt x="3565" y="22515"/>
                  </a:cubicBezTo>
                  <a:cubicBezTo>
                    <a:pt x="3235" y="22515"/>
                    <a:pt x="2896" y="22433"/>
                    <a:pt x="2566" y="22433"/>
                  </a:cubicBezTo>
                  <a:cubicBezTo>
                    <a:pt x="2436" y="22433"/>
                    <a:pt x="2308" y="22446"/>
                    <a:pt x="2182" y="22481"/>
                  </a:cubicBezTo>
                  <a:cubicBezTo>
                    <a:pt x="1948" y="22554"/>
                    <a:pt x="1733" y="22702"/>
                    <a:pt x="1493" y="22775"/>
                  </a:cubicBezTo>
                  <a:cubicBezTo>
                    <a:pt x="1325" y="22824"/>
                    <a:pt x="1151" y="22836"/>
                    <a:pt x="976" y="22836"/>
                  </a:cubicBezTo>
                  <a:cubicBezTo>
                    <a:pt x="818" y="22836"/>
                    <a:pt x="658" y="22826"/>
                    <a:pt x="500" y="22826"/>
                  </a:cubicBezTo>
                  <a:cubicBezTo>
                    <a:pt x="331" y="22826"/>
                    <a:pt x="163" y="22837"/>
                    <a:pt x="1" y="22882"/>
                  </a:cubicBezTo>
                  <a:lnTo>
                    <a:pt x="141" y="24334"/>
                  </a:lnTo>
                  <a:cubicBezTo>
                    <a:pt x="517" y="24376"/>
                    <a:pt x="972" y="24487"/>
                    <a:pt x="1369" y="24487"/>
                  </a:cubicBezTo>
                  <a:cubicBezTo>
                    <a:pt x="1418" y="24487"/>
                    <a:pt x="1466" y="24485"/>
                    <a:pt x="1513" y="24481"/>
                  </a:cubicBezTo>
                  <a:cubicBezTo>
                    <a:pt x="3848" y="24274"/>
                    <a:pt x="6116" y="23638"/>
                    <a:pt x="8377" y="23003"/>
                  </a:cubicBezTo>
                  <a:cubicBezTo>
                    <a:pt x="10679" y="22354"/>
                    <a:pt x="12686" y="20942"/>
                    <a:pt x="15028" y="20460"/>
                  </a:cubicBezTo>
                  <a:cubicBezTo>
                    <a:pt x="15710" y="20320"/>
                    <a:pt x="16399" y="20179"/>
                    <a:pt x="17068" y="19978"/>
                  </a:cubicBezTo>
                  <a:cubicBezTo>
                    <a:pt x="18353" y="19604"/>
                    <a:pt x="19571" y="19022"/>
                    <a:pt x="20842" y="18587"/>
                  </a:cubicBezTo>
                  <a:cubicBezTo>
                    <a:pt x="22642" y="17978"/>
                    <a:pt x="24528" y="17670"/>
                    <a:pt x="26375" y="17222"/>
                  </a:cubicBezTo>
                  <a:cubicBezTo>
                    <a:pt x="28222" y="16767"/>
                    <a:pt x="30135" y="16158"/>
                    <a:pt x="31654" y="15021"/>
                  </a:cubicBezTo>
                  <a:cubicBezTo>
                    <a:pt x="31734" y="14787"/>
                    <a:pt x="32055" y="14773"/>
                    <a:pt x="32303" y="14766"/>
                  </a:cubicBezTo>
                  <a:cubicBezTo>
                    <a:pt x="32811" y="14740"/>
                    <a:pt x="33293" y="14539"/>
                    <a:pt x="33788" y="14398"/>
                  </a:cubicBezTo>
                  <a:cubicBezTo>
                    <a:pt x="35280" y="13970"/>
                    <a:pt x="36906" y="14124"/>
                    <a:pt x="38398" y="13683"/>
                  </a:cubicBezTo>
                  <a:cubicBezTo>
                    <a:pt x="39080" y="13482"/>
                    <a:pt x="39729" y="13161"/>
                    <a:pt x="40412" y="12947"/>
                  </a:cubicBezTo>
                  <a:cubicBezTo>
                    <a:pt x="41864" y="12505"/>
                    <a:pt x="43429" y="12592"/>
                    <a:pt x="44908" y="12237"/>
                  </a:cubicBezTo>
                  <a:cubicBezTo>
                    <a:pt x="46300" y="11903"/>
                    <a:pt x="47491" y="10879"/>
                    <a:pt x="48855" y="10464"/>
                  </a:cubicBezTo>
                  <a:cubicBezTo>
                    <a:pt x="49545" y="10257"/>
                    <a:pt x="50254" y="10036"/>
                    <a:pt x="50823" y="9588"/>
                  </a:cubicBezTo>
                  <a:cubicBezTo>
                    <a:pt x="51217" y="9273"/>
                    <a:pt x="51532" y="8852"/>
                    <a:pt x="51987" y="8624"/>
                  </a:cubicBezTo>
                  <a:cubicBezTo>
                    <a:pt x="52335" y="8457"/>
                    <a:pt x="52743" y="8417"/>
                    <a:pt x="53097" y="8243"/>
                  </a:cubicBezTo>
                  <a:cubicBezTo>
                    <a:pt x="53499" y="8049"/>
                    <a:pt x="53807" y="7688"/>
                    <a:pt x="54228" y="7541"/>
                  </a:cubicBezTo>
                  <a:cubicBezTo>
                    <a:pt x="54696" y="7387"/>
                    <a:pt x="55225" y="7521"/>
                    <a:pt x="55680" y="7333"/>
                  </a:cubicBezTo>
                  <a:cubicBezTo>
                    <a:pt x="55934" y="7233"/>
                    <a:pt x="56142" y="7032"/>
                    <a:pt x="56369" y="6878"/>
                  </a:cubicBezTo>
                  <a:cubicBezTo>
                    <a:pt x="57138" y="6363"/>
                    <a:pt x="58122" y="6330"/>
                    <a:pt x="59019" y="6075"/>
                  </a:cubicBezTo>
                  <a:cubicBezTo>
                    <a:pt x="59661" y="5895"/>
                    <a:pt x="60263" y="5594"/>
                    <a:pt x="60872" y="5306"/>
                  </a:cubicBezTo>
                  <a:cubicBezTo>
                    <a:pt x="63181" y="4214"/>
                    <a:pt x="65607" y="2468"/>
                    <a:pt x="68102" y="2468"/>
                  </a:cubicBezTo>
                  <a:cubicBezTo>
                    <a:pt x="68405" y="2468"/>
                    <a:pt x="68709" y="2494"/>
                    <a:pt x="69014" y="2549"/>
                  </a:cubicBezTo>
                  <a:lnTo>
                    <a:pt x="68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"/>
            <p:cNvSpPr/>
            <p:nvPr/>
          </p:nvSpPr>
          <p:spPr>
            <a:xfrm>
              <a:off x="5303575" y="2526225"/>
              <a:ext cx="1781750" cy="1254550"/>
            </a:xfrm>
            <a:custGeom>
              <a:avLst/>
              <a:gdLst/>
              <a:ahLst/>
              <a:cxnLst/>
              <a:rect l="l" t="t" r="r" b="b"/>
              <a:pathLst>
                <a:path w="71270" h="50182" extrusionOk="0">
                  <a:moveTo>
                    <a:pt x="68801" y="0"/>
                  </a:moveTo>
                  <a:cubicBezTo>
                    <a:pt x="67958" y="168"/>
                    <a:pt x="67148" y="649"/>
                    <a:pt x="66459" y="1164"/>
                  </a:cubicBezTo>
                  <a:cubicBezTo>
                    <a:pt x="66325" y="1265"/>
                    <a:pt x="66198" y="1365"/>
                    <a:pt x="66044" y="1412"/>
                  </a:cubicBezTo>
                  <a:cubicBezTo>
                    <a:pt x="65975" y="1432"/>
                    <a:pt x="65905" y="1440"/>
                    <a:pt x="65834" y="1440"/>
                  </a:cubicBezTo>
                  <a:cubicBezTo>
                    <a:pt x="65645" y="1440"/>
                    <a:pt x="65451" y="1385"/>
                    <a:pt x="65261" y="1365"/>
                  </a:cubicBezTo>
                  <a:cubicBezTo>
                    <a:pt x="65222" y="1362"/>
                    <a:pt x="65182" y="1360"/>
                    <a:pt x="65143" y="1360"/>
                  </a:cubicBezTo>
                  <a:cubicBezTo>
                    <a:pt x="64713" y="1360"/>
                    <a:pt x="64286" y="1557"/>
                    <a:pt x="64010" y="1894"/>
                  </a:cubicBezTo>
                  <a:cubicBezTo>
                    <a:pt x="63923" y="2001"/>
                    <a:pt x="63843" y="2121"/>
                    <a:pt x="63729" y="2201"/>
                  </a:cubicBezTo>
                  <a:cubicBezTo>
                    <a:pt x="63595" y="2288"/>
                    <a:pt x="63428" y="2302"/>
                    <a:pt x="63274" y="2322"/>
                  </a:cubicBezTo>
                  <a:cubicBezTo>
                    <a:pt x="62598" y="2402"/>
                    <a:pt x="61936" y="2630"/>
                    <a:pt x="61347" y="2964"/>
                  </a:cubicBezTo>
                  <a:cubicBezTo>
                    <a:pt x="60457" y="3479"/>
                    <a:pt x="59715" y="4262"/>
                    <a:pt x="58738" y="4577"/>
                  </a:cubicBezTo>
                  <a:cubicBezTo>
                    <a:pt x="58352" y="4696"/>
                    <a:pt x="57949" y="4740"/>
                    <a:pt x="57543" y="4740"/>
                  </a:cubicBezTo>
                  <a:cubicBezTo>
                    <a:pt x="57337" y="4740"/>
                    <a:pt x="57130" y="4728"/>
                    <a:pt x="56925" y="4710"/>
                  </a:cubicBezTo>
                  <a:cubicBezTo>
                    <a:pt x="56814" y="4700"/>
                    <a:pt x="56697" y="4690"/>
                    <a:pt x="56582" y="4690"/>
                  </a:cubicBezTo>
                  <a:cubicBezTo>
                    <a:pt x="56336" y="4690"/>
                    <a:pt x="56098" y="4735"/>
                    <a:pt x="55948" y="4918"/>
                  </a:cubicBezTo>
                  <a:cubicBezTo>
                    <a:pt x="55874" y="5005"/>
                    <a:pt x="55834" y="5119"/>
                    <a:pt x="55754" y="5212"/>
                  </a:cubicBezTo>
                  <a:cubicBezTo>
                    <a:pt x="55610" y="5392"/>
                    <a:pt x="55406" y="5438"/>
                    <a:pt x="55179" y="5438"/>
                  </a:cubicBezTo>
                  <a:cubicBezTo>
                    <a:pt x="54946" y="5438"/>
                    <a:pt x="54687" y="5390"/>
                    <a:pt x="54441" y="5390"/>
                  </a:cubicBezTo>
                  <a:cubicBezTo>
                    <a:pt x="54302" y="5390"/>
                    <a:pt x="54166" y="5406"/>
                    <a:pt x="54041" y="5453"/>
                  </a:cubicBezTo>
                  <a:cubicBezTo>
                    <a:pt x="53780" y="5553"/>
                    <a:pt x="53600" y="5781"/>
                    <a:pt x="53385" y="5962"/>
                  </a:cubicBezTo>
                  <a:cubicBezTo>
                    <a:pt x="53232" y="6096"/>
                    <a:pt x="53030" y="6203"/>
                    <a:pt x="52836" y="6203"/>
                  </a:cubicBezTo>
                  <a:cubicBezTo>
                    <a:pt x="52760" y="6203"/>
                    <a:pt x="52686" y="6187"/>
                    <a:pt x="52616" y="6149"/>
                  </a:cubicBezTo>
                  <a:cubicBezTo>
                    <a:pt x="52555" y="6114"/>
                    <a:pt x="52486" y="6099"/>
                    <a:pt x="52412" y="6099"/>
                  </a:cubicBezTo>
                  <a:cubicBezTo>
                    <a:pt x="52061" y="6099"/>
                    <a:pt x="51605" y="6450"/>
                    <a:pt x="51378" y="6704"/>
                  </a:cubicBezTo>
                  <a:cubicBezTo>
                    <a:pt x="51104" y="7005"/>
                    <a:pt x="50930" y="7387"/>
                    <a:pt x="50649" y="7688"/>
                  </a:cubicBezTo>
                  <a:cubicBezTo>
                    <a:pt x="50341" y="8016"/>
                    <a:pt x="49926" y="8223"/>
                    <a:pt x="49518" y="8417"/>
                  </a:cubicBezTo>
                  <a:cubicBezTo>
                    <a:pt x="47372" y="9459"/>
                    <a:pt x="45104" y="10525"/>
                    <a:pt x="42743" y="10525"/>
                  </a:cubicBezTo>
                  <a:cubicBezTo>
                    <a:pt x="42557" y="10525"/>
                    <a:pt x="42372" y="10518"/>
                    <a:pt x="42185" y="10505"/>
                  </a:cubicBezTo>
                  <a:cubicBezTo>
                    <a:pt x="41940" y="10488"/>
                    <a:pt x="41694" y="10459"/>
                    <a:pt x="41451" y="10459"/>
                  </a:cubicBezTo>
                  <a:cubicBezTo>
                    <a:pt x="41297" y="10459"/>
                    <a:pt x="41145" y="10471"/>
                    <a:pt x="40994" y="10505"/>
                  </a:cubicBezTo>
                  <a:cubicBezTo>
                    <a:pt x="40586" y="10598"/>
                    <a:pt x="40232" y="10839"/>
                    <a:pt x="39850" y="11013"/>
                  </a:cubicBezTo>
                  <a:cubicBezTo>
                    <a:pt x="39549" y="11147"/>
                    <a:pt x="39228" y="11234"/>
                    <a:pt x="38907" y="11314"/>
                  </a:cubicBezTo>
                  <a:cubicBezTo>
                    <a:pt x="38144" y="11521"/>
                    <a:pt x="37388" y="11722"/>
                    <a:pt x="36625" y="11930"/>
                  </a:cubicBezTo>
                  <a:cubicBezTo>
                    <a:pt x="35568" y="12211"/>
                    <a:pt x="34391" y="12077"/>
                    <a:pt x="33421" y="12585"/>
                  </a:cubicBezTo>
                  <a:cubicBezTo>
                    <a:pt x="33155" y="12723"/>
                    <a:pt x="32854" y="12904"/>
                    <a:pt x="32568" y="12904"/>
                  </a:cubicBezTo>
                  <a:cubicBezTo>
                    <a:pt x="32480" y="12904"/>
                    <a:pt x="32394" y="12887"/>
                    <a:pt x="32310" y="12846"/>
                  </a:cubicBezTo>
                  <a:cubicBezTo>
                    <a:pt x="32112" y="12747"/>
                    <a:pt x="31948" y="12527"/>
                    <a:pt x="31739" y="12527"/>
                  </a:cubicBezTo>
                  <a:cubicBezTo>
                    <a:pt x="31722" y="12527"/>
                    <a:pt x="31705" y="12529"/>
                    <a:pt x="31688" y="12532"/>
                  </a:cubicBezTo>
                  <a:cubicBezTo>
                    <a:pt x="31487" y="12572"/>
                    <a:pt x="31393" y="12806"/>
                    <a:pt x="31233" y="12940"/>
                  </a:cubicBezTo>
                  <a:cubicBezTo>
                    <a:pt x="30938" y="13174"/>
                    <a:pt x="30483" y="13020"/>
                    <a:pt x="30156" y="13201"/>
                  </a:cubicBezTo>
                  <a:cubicBezTo>
                    <a:pt x="29901" y="13335"/>
                    <a:pt x="29761" y="13642"/>
                    <a:pt x="29493" y="13756"/>
                  </a:cubicBezTo>
                  <a:cubicBezTo>
                    <a:pt x="29385" y="13804"/>
                    <a:pt x="29266" y="13812"/>
                    <a:pt x="29144" y="13812"/>
                  </a:cubicBezTo>
                  <a:cubicBezTo>
                    <a:pt x="29078" y="13812"/>
                    <a:pt x="29011" y="13810"/>
                    <a:pt x="28945" y="13810"/>
                  </a:cubicBezTo>
                  <a:cubicBezTo>
                    <a:pt x="28302" y="13810"/>
                    <a:pt x="27673" y="14138"/>
                    <a:pt x="27299" y="14653"/>
                  </a:cubicBezTo>
                  <a:cubicBezTo>
                    <a:pt x="27071" y="14974"/>
                    <a:pt x="26663" y="15108"/>
                    <a:pt x="26268" y="15121"/>
                  </a:cubicBezTo>
                  <a:cubicBezTo>
                    <a:pt x="26229" y="15122"/>
                    <a:pt x="26190" y="15122"/>
                    <a:pt x="26151" y="15122"/>
                  </a:cubicBezTo>
                  <a:cubicBezTo>
                    <a:pt x="26081" y="15122"/>
                    <a:pt x="26010" y="15121"/>
                    <a:pt x="25940" y="15121"/>
                  </a:cubicBezTo>
                  <a:cubicBezTo>
                    <a:pt x="25646" y="15121"/>
                    <a:pt x="25356" y="15133"/>
                    <a:pt x="25098" y="15255"/>
                  </a:cubicBezTo>
                  <a:cubicBezTo>
                    <a:pt x="24910" y="15342"/>
                    <a:pt x="24750" y="15482"/>
                    <a:pt x="24576" y="15589"/>
                  </a:cubicBezTo>
                  <a:cubicBezTo>
                    <a:pt x="24295" y="15759"/>
                    <a:pt x="23968" y="15851"/>
                    <a:pt x="23642" y="15851"/>
                  </a:cubicBezTo>
                  <a:cubicBezTo>
                    <a:pt x="23517" y="15851"/>
                    <a:pt x="23393" y="15838"/>
                    <a:pt x="23271" y="15810"/>
                  </a:cubicBezTo>
                  <a:cubicBezTo>
                    <a:pt x="23182" y="15792"/>
                    <a:pt x="23094" y="15766"/>
                    <a:pt x="23008" y="15766"/>
                  </a:cubicBezTo>
                  <a:cubicBezTo>
                    <a:pt x="22970" y="15766"/>
                    <a:pt x="22933" y="15771"/>
                    <a:pt x="22896" y="15783"/>
                  </a:cubicBezTo>
                  <a:cubicBezTo>
                    <a:pt x="22649" y="15857"/>
                    <a:pt x="22582" y="16178"/>
                    <a:pt x="22374" y="16325"/>
                  </a:cubicBezTo>
                  <a:cubicBezTo>
                    <a:pt x="22283" y="16391"/>
                    <a:pt x="22178" y="16413"/>
                    <a:pt x="22067" y="16413"/>
                  </a:cubicBezTo>
                  <a:cubicBezTo>
                    <a:pt x="21833" y="16413"/>
                    <a:pt x="21570" y="16315"/>
                    <a:pt x="21334" y="16315"/>
                  </a:cubicBezTo>
                  <a:cubicBezTo>
                    <a:pt x="21225" y="16315"/>
                    <a:pt x="21121" y="16336"/>
                    <a:pt x="21030" y="16399"/>
                  </a:cubicBezTo>
                  <a:cubicBezTo>
                    <a:pt x="20836" y="16533"/>
                    <a:pt x="20735" y="16834"/>
                    <a:pt x="20501" y="16854"/>
                  </a:cubicBezTo>
                  <a:cubicBezTo>
                    <a:pt x="20494" y="16854"/>
                    <a:pt x="20487" y="16855"/>
                    <a:pt x="20480" y="16855"/>
                  </a:cubicBezTo>
                  <a:cubicBezTo>
                    <a:pt x="20315" y="16855"/>
                    <a:pt x="20173" y="16706"/>
                    <a:pt x="20006" y="16700"/>
                  </a:cubicBezTo>
                  <a:cubicBezTo>
                    <a:pt x="20004" y="16700"/>
                    <a:pt x="20001" y="16700"/>
                    <a:pt x="19999" y="16700"/>
                  </a:cubicBezTo>
                  <a:cubicBezTo>
                    <a:pt x="19711" y="16700"/>
                    <a:pt x="19531" y="17088"/>
                    <a:pt x="19244" y="17088"/>
                  </a:cubicBezTo>
                  <a:cubicBezTo>
                    <a:pt x="19241" y="17088"/>
                    <a:pt x="19239" y="17088"/>
                    <a:pt x="19237" y="17088"/>
                  </a:cubicBezTo>
                  <a:cubicBezTo>
                    <a:pt x="19230" y="17088"/>
                    <a:pt x="19223" y="17088"/>
                    <a:pt x="19216" y="17088"/>
                  </a:cubicBezTo>
                  <a:cubicBezTo>
                    <a:pt x="18797" y="17088"/>
                    <a:pt x="18253" y="17483"/>
                    <a:pt x="17838" y="17503"/>
                  </a:cubicBezTo>
                  <a:cubicBezTo>
                    <a:pt x="17701" y="17510"/>
                    <a:pt x="17560" y="17511"/>
                    <a:pt x="17418" y="17511"/>
                  </a:cubicBezTo>
                  <a:cubicBezTo>
                    <a:pt x="17371" y="17511"/>
                    <a:pt x="17323" y="17511"/>
                    <a:pt x="17276" y="17511"/>
                  </a:cubicBezTo>
                  <a:cubicBezTo>
                    <a:pt x="16705" y="17511"/>
                    <a:pt x="16130" y="17526"/>
                    <a:pt x="15744" y="17918"/>
                  </a:cubicBezTo>
                  <a:cubicBezTo>
                    <a:pt x="15597" y="18072"/>
                    <a:pt x="15496" y="18266"/>
                    <a:pt x="15323" y="18393"/>
                  </a:cubicBezTo>
                  <a:cubicBezTo>
                    <a:pt x="15135" y="18533"/>
                    <a:pt x="14888" y="18560"/>
                    <a:pt x="14653" y="18614"/>
                  </a:cubicBezTo>
                  <a:cubicBezTo>
                    <a:pt x="13978" y="18774"/>
                    <a:pt x="13389" y="19189"/>
                    <a:pt x="12767" y="19503"/>
                  </a:cubicBezTo>
                  <a:cubicBezTo>
                    <a:pt x="12341" y="19712"/>
                    <a:pt x="11863" y="19877"/>
                    <a:pt x="11397" y="19877"/>
                  </a:cubicBezTo>
                  <a:cubicBezTo>
                    <a:pt x="11175" y="19877"/>
                    <a:pt x="10956" y="19840"/>
                    <a:pt x="10746" y="19751"/>
                  </a:cubicBezTo>
                  <a:cubicBezTo>
                    <a:pt x="10624" y="19698"/>
                    <a:pt x="10491" y="19626"/>
                    <a:pt x="10357" y="19626"/>
                  </a:cubicBezTo>
                  <a:cubicBezTo>
                    <a:pt x="10337" y="19626"/>
                    <a:pt x="10317" y="19627"/>
                    <a:pt x="10298" y="19631"/>
                  </a:cubicBezTo>
                  <a:cubicBezTo>
                    <a:pt x="10117" y="19671"/>
                    <a:pt x="10010" y="19858"/>
                    <a:pt x="9863" y="19978"/>
                  </a:cubicBezTo>
                  <a:cubicBezTo>
                    <a:pt x="9662" y="20151"/>
                    <a:pt x="9407" y="20190"/>
                    <a:pt x="9134" y="20190"/>
                  </a:cubicBezTo>
                  <a:cubicBezTo>
                    <a:pt x="8911" y="20190"/>
                    <a:pt x="8677" y="20164"/>
                    <a:pt x="8453" y="20164"/>
                  </a:cubicBezTo>
                  <a:cubicBezTo>
                    <a:pt x="8421" y="20164"/>
                    <a:pt x="8389" y="20165"/>
                    <a:pt x="8358" y="20166"/>
                  </a:cubicBezTo>
                  <a:cubicBezTo>
                    <a:pt x="7260" y="20213"/>
                    <a:pt x="6437" y="21203"/>
                    <a:pt x="5380" y="21497"/>
                  </a:cubicBezTo>
                  <a:cubicBezTo>
                    <a:pt x="4939" y="21621"/>
                    <a:pt x="4523" y="21813"/>
                    <a:pt x="4081" y="21813"/>
                  </a:cubicBezTo>
                  <a:cubicBezTo>
                    <a:pt x="4000" y="21813"/>
                    <a:pt x="3918" y="21806"/>
                    <a:pt x="3835" y="21792"/>
                  </a:cubicBezTo>
                  <a:cubicBezTo>
                    <a:pt x="3560" y="21745"/>
                    <a:pt x="3286" y="21644"/>
                    <a:pt x="3005" y="21604"/>
                  </a:cubicBezTo>
                  <a:cubicBezTo>
                    <a:pt x="2933" y="21594"/>
                    <a:pt x="2859" y="21588"/>
                    <a:pt x="2785" y="21588"/>
                  </a:cubicBezTo>
                  <a:cubicBezTo>
                    <a:pt x="2572" y="21588"/>
                    <a:pt x="2360" y="21637"/>
                    <a:pt x="2195" y="21771"/>
                  </a:cubicBezTo>
                  <a:cubicBezTo>
                    <a:pt x="2102" y="21845"/>
                    <a:pt x="2028" y="21932"/>
                    <a:pt x="1935" y="21999"/>
                  </a:cubicBezTo>
                  <a:cubicBezTo>
                    <a:pt x="1798" y="22093"/>
                    <a:pt x="1638" y="22115"/>
                    <a:pt x="1471" y="22115"/>
                  </a:cubicBezTo>
                  <a:cubicBezTo>
                    <a:pt x="1320" y="22115"/>
                    <a:pt x="1162" y="22097"/>
                    <a:pt x="1011" y="22097"/>
                  </a:cubicBezTo>
                  <a:cubicBezTo>
                    <a:pt x="851" y="22097"/>
                    <a:pt x="697" y="22117"/>
                    <a:pt x="563" y="22200"/>
                  </a:cubicBezTo>
                  <a:cubicBezTo>
                    <a:pt x="498" y="22238"/>
                    <a:pt x="310" y="22283"/>
                    <a:pt x="167" y="22283"/>
                  </a:cubicBezTo>
                  <a:cubicBezTo>
                    <a:pt x="87" y="22283"/>
                    <a:pt x="22" y="22269"/>
                    <a:pt x="1" y="22233"/>
                  </a:cubicBezTo>
                  <a:lnTo>
                    <a:pt x="1" y="22233"/>
                  </a:lnTo>
                  <a:lnTo>
                    <a:pt x="1406" y="46634"/>
                  </a:lnTo>
                  <a:cubicBezTo>
                    <a:pt x="1426" y="47758"/>
                    <a:pt x="1961" y="48761"/>
                    <a:pt x="2758" y="49344"/>
                  </a:cubicBezTo>
                  <a:cubicBezTo>
                    <a:pt x="3348" y="49778"/>
                    <a:pt x="4635" y="50181"/>
                    <a:pt x="5780" y="50181"/>
                  </a:cubicBezTo>
                  <a:cubicBezTo>
                    <a:pt x="5817" y="50181"/>
                    <a:pt x="5853" y="50181"/>
                    <a:pt x="5889" y="50180"/>
                  </a:cubicBezTo>
                  <a:cubicBezTo>
                    <a:pt x="7053" y="50153"/>
                    <a:pt x="23258" y="49912"/>
                    <a:pt x="28831" y="49665"/>
                  </a:cubicBezTo>
                  <a:cubicBezTo>
                    <a:pt x="34397" y="49424"/>
                    <a:pt x="39522" y="49437"/>
                    <a:pt x="42279" y="49323"/>
                  </a:cubicBezTo>
                  <a:cubicBezTo>
                    <a:pt x="45009" y="49216"/>
                    <a:pt x="45872" y="49223"/>
                    <a:pt x="49431" y="49083"/>
                  </a:cubicBezTo>
                  <a:cubicBezTo>
                    <a:pt x="52844" y="48955"/>
                    <a:pt x="59340" y="48747"/>
                    <a:pt x="61540" y="48747"/>
                  </a:cubicBezTo>
                  <a:cubicBezTo>
                    <a:pt x="61638" y="48747"/>
                    <a:pt x="61728" y="48747"/>
                    <a:pt x="61809" y="48748"/>
                  </a:cubicBezTo>
                  <a:cubicBezTo>
                    <a:pt x="63689" y="48768"/>
                    <a:pt x="67683" y="48775"/>
                    <a:pt x="67683" y="48775"/>
                  </a:cubicBezTo>
                  <a:cubicBezTo>
                    <a:pt x="69630" y="48079"/>
                    <a:pt x="71049" y="46433"/>
                    <a:pt x="71189" y="44346"/>
                  </a:cubicBezTo>
                  <a:cubicBezTo>
                    <a:pt x="71270" y="43168"/>
                    <a:pt x="71209" y="41950"/>
                    <a:pt x="71169" y="39997"/>
                  </a:cubicBezTo>
                  <a:cubicBezTo>
                    <a:pt x="71122" y="38050"/>
                    <a:pt x="70841" y="36625"/>
                    <a:pt x="70774" y="34283"/>
                  </a:cubicBezTo>
                  <a:cubicBezTo>
                    <a:pt x="70708" y="31801"/>
                    <a:pt x="69102" y="903"/>
                    <a:pt x="68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"/>
            <p:cNvSpPr/>
            <p:nvPr/>
          </p:nvSpPr>
          <p:spPr>
            <a:xfrm>
              <a:off x="5331525" y="3561600"/>
              <a:ext cx="223825" cy="6700"/>
            </a:xfrm>
            <a:custGeom>
              <a:avLst/>
              <a:gdLst/>
              <a:ahLst/>
              <a:cxnLst/>
              <a:rect l="l" t="t" r="r" b="b"/>
              <a:pathLst>
                <a:path w="8953" h="268" extrusionOk="0">
                  <a:moveTo>
                    <a:pt x="8946" y="0"/>
                  </a:moveTo>
                  <a:lnTo>
                    <a:pt x="0" y="201"/>
                  </a:lnTo>
                  <a:lnTo>
                    <a:pt x="0" y="268"/>
                  </a:lnTo>
                  <a:lnTo>
                    <a:pt x="8952" y="67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"/>
            <p:cNvSpPr/>
            <p:nvPr/>
          </p:nvSpPr>
          <p:spPr>
            <a:xfrm>
              <a:off x="5560175" y="3527475"/>
              <a:ext cx="1522650" cy="35825"/>
            </a:xfrm>
            <a:custGeom>
              <a:avLst/>
              <a:gdLst/>
              <a:ahLst/>
              <a:cxnLst/>
              <a:rect l="l" t="t" r="r" b="b"/>
              <a:pathLst>
                <a:path w="60906" h="1433" extrusionOk="0">
                  <a:moveTo>
                    <a:pt x="60905" y="0"/>
                  </a:moveTo>
                  <a:lnTo>
                    <a:pt x="0" y="1365"/>
                  </a:lnTo>
                  <a:lnTo>
                    <a:pt x="7" y="1432"/>
                  </a:lnTo>
                  <a:lnTo>
                    <a:pt x="60905" y="67"/>
                  </a:lnTo>
                  <a:cubicBezTo>
                    <a:pt x="60905" y="47"/>
                    <a:pt x="60905" y="20"/>
                    <a:pt x="60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"/>
            <p:cNvSpPr/>
            <p:nvPr/>
          </p:nvSpPr>
          <p:spPr>
            <a:xfrm>
              <a:off x="5324000" y="3431950"/>
              <a:ext cx="225825" cy="6725"/>
            </a:xfrm>
            <a:custGeom>
              <a:avLst/>
              <a:gdLst/>
              <a:ahLst/>
              <a:cxnLst/>
              <a:rect l="l" t="t" r="r" b="b"/>
              <a:pathLst>
                <a:path w="9033" h="269" extrusionOk="0">
                  <a:moveTo>
                    <a:pt x="9026" y="1"/>
                  </a:moveTo>
                  <a:lnTo>
                    <a:pt x="0" y="202"/>
                  </a:lnTo>
                  <a:lnTo>
                    <a:pt x="7" y="269"/>
                  </a:lnTo>
                  <a:lnTo>
                    <a:pt x="9033" y="68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"/>
            <p:cNvSpPr/>
            <p:nvPr/>
          </p:nvSpPr>
          <p:spPr>
            <a:xfrm>
              <a:off x="5554650" y="3397850"/>
              <a:ext cx="1518975" cy="35800"/>
            </a:xfrm>
            <a:custGeom>
              <a:avLst/>
              <a:gdLst/>
              <a:ahLst/>
              <a:cxnLst/>
              <a:rect l="l" t="t" r="r" b="b"/>
              <a:pathLst>
                <a:path w="60759" h="1432" extrusionOk="0">
                  <a:moveTo>
                    <a:pt x="60751" y="0"/>
                  </a:moveTo>
                  <a:lnTo>
                    <a:pt x="1" y="1365"/>
                  </a:lnTo>
                  <a:lnTo>
                    <a:pt x="7" y="1432"/>
                  </a:lnTo>
                  <a:lnTo>
                    <a:pt x="60758" y="67"/>
                  </a:lnTo>
                  <a:cubicBezTo>
                    <a:pt x="60758" y="47"/>
                    <a:pt x="60758" y="27"/>
                    <a:pt x="6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"/>
            <p:cNvSpPr/>
            <p:nvPr/>
          </p:nvSpPr>
          <p:spPr>
            <a:xfrm>
              <a:off x="5549125" y="3268200"/>
              <a:ext cx="1518625" cy="35825"/>
            </a:xfrm>
            <a:custGeom>
              <a:avLst/>
              <a:gdLst/>
              <a:ahLst/>
              <a:cxnLst/>
              <a:rect l="l" t="t" r="r" b="b"/>
              <a:pathLst>
                <a:path w="60745" h="1433" extrusionOk="0">
                  <a:moveTo>
                    <a:pt x="60745" y="1"/>
                  </a:moveTo>
                  <a:lnTo>
                    <a:pt x="1" y="1366"/>
                  </a:lnTo>
                  <a:lnTo>
                    <a:pt x="7" y="1433"/>
                  </a:lnTo>
                  <a:lnTo>
                    <a:pt x="60745" y="68"/>
                  </a:lnTo>
                  <a:cubicBezTo>
                    <a:pt x="60745" y="48"/>
                    <a:pt x="60745" y="28"/>
                    <a:pt x="60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"/>
            <p:cNvSpPr/>
            <p:nvPr/>
          </p:nvSpPr>
          <p:spPr>
            <a:xfrm>
              <a:off x="5316625" y="3302325"/>
              <a:ext cx="227675" cy="6875"/>
            </a:xfrm>
            <a:custGeom>
              <a:avLst/>
              <a:gdLst/>
              <a:ahLst/>
              <a:cxnLst/>
              <a:rect l="l" t="t" r="r" b="b"/>
              <a:pathLst>
                <a:path w="9107" h="275" extrusionOk="0">
                  <a:moveTo>
                    <a:pt x="9100" y="1"/>
                  </a:moveTo>
                  <a:lnTo>
                    <a:pt x="1" y="208"/>
                  </a:lnTo>
                  <a:lnTo>
                    <a:pt x="1" y="275"/>
                  </a:lnTo>
                  <a:lnTo>
                    <a:pt x="9107" y="68"/>
                  </a:lnTo>
                  <a:lnTo>
                    <a:pt x="9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"/>
            <p:cNvSpPr/>
            <p:nvPr/>
          </p:nvSpPr>
          <p:spPr>
            <a:xfrm>
              <a:off x="5543625" y="3138750"/>
              <a:ext cx="1517625" cy="35650"/>
            </a:xfrm>
            <a:custGeom>
              <a:avLst/>
              <a:gdLst/>
              <a:ahLst/>
              <a:cxnLst/>
              <a:rect l="l" t="t" r="r" b="b"/>
              <a:pathLst>
                <a:path w="60705" h="1426" extrusionOk="0">
                  <a:moveTo>
                    <a:pt x="60697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704" y="67"/>
                  </a:lnTo>
                  <a:cubicBezTo>
                    <a:pt x="60704" y="40"/>
                    <a:pt x="60704" y="20"/>
                    <a:pt x="60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"/>
            <p:cNvSpPr/>
            <p:nvPr/>
          </p:nvSpPr>
          <p:spPr>
            <a:xfrm>
              <a:off x="5309100" y="3172700"/>
              <a:ext cx="229675" cy="6875"/>
            </a:xfrm>
            <a:custGeom>
              <a:avLst/>
              <a:gdLst/>
              <a:ahLst/>
              <a:cxnLst/>
              <a:rect l="l" t="t" r="r" b="b"/>
              <a:pathLst>
                <a:path w="9187" h="275" extrusionOk="0">
                  <a:moveTo>
                    <a:pt x="9180" y="0"/>
                  </a:moveTo>
                  <a:lnTo>
                    <a:pt x="1" y="208"/>
                  </a:lnTo>
                  <a:lnTo>
                    <a:pt x="7" y="275"/>
                  </a:lnTo>
                  <a:lnTo>
                    <a:pt x="9187" y="67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"/>
            <p:cNvSpPr/>
            <p:nvPr/>
          </p:nvSpPr>
          <p:spPr>
            <a:xfrm>
              <a:off x="5472525" y="3043075"/>
              <a:ext cx="60750" cy="3025"/>
            </a:xfrm>
            <a:custGeom>
              <a:avLst/>
              <a:gdLst/>
              <a:ahLst/>
              <a:cxnLst/>
              <a:rect l="l" t="t" r="r" b="b"/>
              <a:pathLst>
                <a:path w="2430" h="121" extrusionOk="0">
                  <a:moveTo>
                    <a:pt x="2423" y="0"/>
                  </a:moveTo>
                  <a:lnTo>
                    <a:pt x="114" y="54"/>
                  </a:lnTo>
                  <a:cubicBezTo>
                    <a:pt x="74" y="74"/>
                    <a:pt x="41" y="101"/>
                    <a:pt x="0" y="121"/>
                  </a:cubicBezTo>
                  <a:lnTo>
                    <a:pt x="2429" y="6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rgbClr val="535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"/>
            <p:cNvSpPr/>
            <p:nvPr/>
          </p:nvSpPr>
          <p:spPr>
            <a:xfrm>
              <a:off x="5538100" y="3009125"/>
              <a:ext cx="1516275" cy="35650"/>
            </a:xfrm>
            <a:custGeom>
              <a:avLst/>
              <a:gdLst/>
              <a:ahLst/>
              <a:cxnLst/>
              <a:rect l="l" t="t" r="r" b="b"/>
              <a:pathLst>
                <a:path w="60651" h="1426" extrusionOk="0">
                  <a:moveTo>
                    <a:pt x="60644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651" y="67"/>
                  </a:lnTo>
                  <a:cubicBezTo>
                    <a:pt x="60651" y="40"/>
                    <a:pt x="60651" y="20"/>
                    <a:pt x="60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"/>
            <p:cNvSpPr/>
            <p:nvPr/>
          </p:nvSpPr>
          <p:spPr>
            <a:xfrm>
              <a:off x="5935025" y="2879475"/>
              <a:ext cx="1112175" cy="26625"/>
            </a:xfrm>
            <a:custGeom>
              <a:avLst/>
              <a:gdLst/>
              <a:ahLst/>
              <a:cxnLst/>
              <a:rect l="l" t="t" r="r" b="b"/>
              <a:pathLst>
                <a:path w="44487" h="1065" extrusionOk="0">
                  <a:moveTo>
                    <a:pt x="44486" y="1"/>
                  </a:moveTo>
                  <a:lnTo>
                    <a:pt x="1238" y="971"/>
                  </a:lnTo>
                  <a:cubicBezTo>
                    <a:pt x="1164" y="978"/>
                    <a:pt x="1084" y="991"/>
                    <a:pt x="1010" y="991"/>
                  </a:cubicBezTo>
                  <a:cubicBezTo>
                    <a:pt x="957" y="992"/>
                    <a:pt x="904" y="992"/>
                    <a:pt x="850" y="992"/>
                  </a:cubicBezTo>
                  <a:cubicBezTo>
                    <a:pt x="808" y="992"/>
                    <a:pt x="766" y="992"/>
                    <a:pt x="724" y="992"/>
                  </a:cubicBezTo>
                  <a:cubicBezTo>
                    <a:pt x="477" y="992"/>
                    <a:pt x="232" y="997"/>
                    <a:pt x="0" y="1065"/>
                  </a:cubicBezTo>
                  <a:lnTo>
                    <a:pt x="44486" y="68"/>
                  </a:lnTo>
                  <a:cubicBezTo>
                    <a:pt x="44486" y="48"/>
                    <a:pt x="44486" y="21"/>
                    <a:pt x="4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"/>
            <p:cNvSpPr/>
            <p:nvPr/>
          </p:nvSpPr>
          <p:spPr>
            <a:xfrm>
              <a:off x="6481650" y="2749850"/>
              <a:ext cx="558175" cy="14250"/>
            </a:xfrm>
            <a:custGeom>
              <a:avLst/>
              <a:gdLst/>
              <a:ahLst/>
              <a:cxnLst/>
              <a:rect l="l" t="t" r="r" b="b"/>
              <a:pathLst>
                <a:path w="22327" h="570" extrusionOk="0">
                  <a:moveTo>
                    <a:pt x="22320" y="1"/>
                  </a:moveTo>
                  <a:lnTo>
                    <a:pt x="174" y="496"/>
                  </a:lnTo>
                  <a:cubicBezTo>
                    <a:pt x="114" y="522"/>
                    <a:pt x="60" y="543"/>
                    <a:pt x="0" y="569"/>
                  </a:cubicBezTo>
                  <a:lnTo>
                    <a:pt x="22327" y="68"/>
                  </a:lnTo>
                  <a:cubicBezTo>
                    <a:pt x="22327" y="47"/>
                    <a:pt x="22327" y="27"/>
                    <a:pt x="22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"/>
            <p:cNvSpPr/>
            <p:nvPr/>
          </p:nvSpPr>
          <p:spPr>
            <a:xfrm>
              <a:off x="5532575" y="3030700"/>
              <a:ext cx="37000" cy="748025"/>
            </a:xfrm>
            <a:custGeom>
              <a:avLst/>
              <a:gdLst/>
              <a:ahLst/>
              <a:cxnLst/>
              <a:rect l="l" t="t" r="r" b="b"/>
              <a:pathLst>
                <a:path w="1480" h="29921" extrusionOk="0">
                  <a:moveTo>
                    <a:pt x="201" y="0"/>
                  </a:moveTo>
                  <a:cubicBezTo>
                    <a:pt x="134" y="7"/>
                    <a:pt x="67" y="14"/>
                    <a:pt x="0" y="14"/>
                  </a:cubicBezTo>
                  <a:lnTo>
                    <a:pt x="21" y="495"/>
                  </a:lnTo>
                  <a:lnTo>
                    <a:pt x="27" y="562"/>
                  </a:lnTo>
                  <a:lnTo>
                    <a:pt x="241" y="5680"/>
                  </a:lnTo>
                  <a:lnTo>
                    <a:pt x="248" y="5747"/>
                  </a:lnTo>
                  <a:lnTo>
                    <a:pt x="462" y="10866"/>
                  </a:lnTo>
                  <a:lnTo>
                    <a:pt x="469" y="10933"/>
                  </a:lnTo>
                  <a:lnTo>
                    <a:pt x="683" y="16051"/>
                  </a:lnTo>
                  <a:lnTo>
                    <a:pt x="690" y="16118"/>
                  </a:lnTo>
                  <a:lnTo>
                    <a:pt x="904" y="21236"/>
                  </a:lnTo>
                  <a:lnTo>
                    <a:pt x="910" y="21303"/>
                  </a:lnTo>
                  <a:lnTo>
                    <a:pt x="1278" y="29921"/>
                  </a:lnTo>
                  <a:lnTo>
                    <a:pt x="1479" y="29921"/>
                  </a:lnTo>
                  <a:lnTo>
                    <a:pt x="1111" y="21303"/>
                  </a:lnTo>
                  <a:lnTo>
                    <a:pt x="1104" y="21236"/>
                  </a:lnTo>
                  <a:lnTo>
                    <a:pt x="890" y="16118"/>
                  </a:lnTo>
                  <a:lnTo>
                    <a:pt x="884" y="16051"/>
                  </a:lnTo>
                  <a:lnTo>
                    <a:pt x="669" y="10933"/>
                  </a:lnTo>
                  <a:lnTo>
                    <a:pt x="663" y="10866"/>
                  </a:lnTo>
                  <a:lnTo>
                    <a:pt x="449" y="5747"/>
                  </a:lnTo>
                  <a:lnTo>
                    <a:pt x="442" y="5680"/>
                  </a:lnTo>
                  <a:lnTo>
                    <a:pt x="228" y="562"/>
                  </a:lnTo>
                  <a:lnTo>
                    <a:pt x="221" y="49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6" name="Google Shape;3416;p4"/>
          <p:cNvPicPr preferRelativeResize="0"/>
          <p:nvPr/>
        </p:nvPicPr>
        <p:blipFill rotWithShape="1">
          <a:blip r:embed="rId2">
            <a:alphaModFix/>
          </a:blip>
          <a:srcRect l="41930" t="32832" r="45481" b="11894"/>
          <a:stretch/>
        </p:blipFill>
        <p:spPr>
          <a:xfrm rot="2007399" flipH="1">
            <a:off x="8147353" y="3295027"/>
            <a:ext cx="673516" cy="1663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417" name="Google Shape;3417;p4"/>
          <p:cNvPicPr preferRelativeResize="0"/>
          <p:nvPr/>
        </p:nvPicPr>
        <p:blipFill rotWithShape="1">
          <a:blip r:embed="rId3">
            <a:alphaModFix/>
          </a:blip>
          <a:srcRect l="79428" t="26903" r="-581" b="7621"/>
          <a:stretch/>
        </p:blipFill>
        <p:spPr>
          <a:xfrm rot="-1104647">
            <a:off x="43759" y="2540405"/>
            <a:ext cx="939004" cy="16348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3418" name="Google Shape;34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19" name="Google Shape;341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accent5"/>
        </a:solidFill>
        <a:effectLst/>
      </p:bgPr>
    </p:bg>
    <p:spTree>
      <p:nvGrpSpPr>
        <p:cNvPr id="1" name="Shape 6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3" name="Google Shape;6913;p13"/>
          <p:cNvSpPr/>
          <p:nvPr/>
        </p:nvSpPr>
        <p:spPr>
          <a:xfrm rot="-1717309">
            <a:off x="-4046755" y="-1881481"/>
            <a:ext cx="10346647" cy="6706809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4" name="Google Shape;6914;p13"/>
          <p:cNvGrpSpPr/>
          <p:nvPr/>
        </p:nvGrpSpPr>
        <p:grpSpPr>
          <a:xfrm rot="9575251">
            <a:off x="-414642" y="1676527"/>
            <a:ext cx="2059153" cy="1487384"/>
            <a:chOff x="5300575" y="2491600"/>
            <a:chExt cx="1784750" cy="1289175"/>
          </a:xfrm>
        </p:grpSpPr>
        <p:sp>
          <p:nvSpPr>
            <p:cNvPr id="6915" name="Google Shape;6915;p13"/>
            <p:cNvSpPr/>
            <p:nvPr/>
          </p:nvSpPr>
          <p:spPr>
            <a:xfrm>
              <a:off x="5300575" y="2491600"/>
              <a:ext cx="1725375" cy="612175"/>
            </a:xfrm>
            <a:custGeom>
              <a:avLst/>
              <a:gdLst/>
              <a:ahLst/>
              <a:cxnLst/>
              <a:rect l="l" t="t" r="r" b="b"/>
              <a:pathLst>
                <a:path w="69015" h="24487" extrusionOk="0">
                  <a:moveTo>
                    <a:pt x="68840" y="0"/>
                  </a:moveTo>
                  <a:cubicBezTo>
                    <a:pt x="68044" y="335"/>
                    <a:pt x="67114" y="382"/>
                    <a:pt x="66372" y="823"/>
                  </a:cubicBezTo>
                  <a:cubicBezTo>
                    <a:pt x="66117" y="977"/>
                    <a:pt x="65883" y="1171"/>
                    <a:pt x="65609" y="1298"/>
                  </a:cubicBezTo>
                  <a:cubicBezTo>
                    <a:pt x="65335" y="1419"/>
                    <a:pt x="65027" y="1459"/>
                    <a:pt x="64732" y="1526"/>
                  </a:cubicBezTo>
                  <a:cubicBezTo>
                    <a:pt x="64231" y="1639"/>
                    <a:pt x="63756" y="1847"/>
                    <a:pt x="63280" y="2048"/>
                  </a:cubicBezTo>
                  <a:cubicBezTo>
                    <a:pt x="63200" y="2081"/>
                    <a:pt x="63120" y="2121"/>
                    <a:pt x="63066" y="2188"/>
                  </a:cubicBezTo>
                  <a:cubicBezTo>
                    <a:pt x="63020" y="2255"/>
                    <a:pt x="63006" y="2342"/>
                    <a:pt x="62966" y="2422"/>
                  </a:cubicBezTo>
                  <a:cubicBezTo>
                    <a:pt x="62852" y="2656"/>
                    <a:pt x="62545" y="2710"/>
                    <a:pt x="62284" y="2710"/>
                  </a:cubicBezTo>
                  <a:cubicBezTo>
                    <a:pt x="62233" y="2710"/>
                    <a:pt x="62182" y="2709"/>
                    <a:pt x="62131" y="2709"/>
                  </a:cubicBezTo>
                  <a:cubicBezTo>
                    <a:pt x="61909" y="2709"/>
                    <a:pt x="61685" y="2723"/>
                    <a:pt x="61528" y="2864"/>
                  </a:cubicBezTo>
                  <a:cubicBezTo>
                    <a:pt x="61340" y="3031"/>
                    <a:pt x="61313" y="3326"/>
                    <a:pt x="61133" y="3506"/>
                  </a:cubicBezTo>
                  <a:cubicBezTo>
                    <a:pt x="61026" y="3607"/>
                    <a:pt x="60885" y="3653"/>
                    <a:pt x="60751" y="3707"/>
                  </a:cubicBezTo>
                  <a:cubicBezTo>
                    <a:pt x="60036" y="3961"/>
                    <a:pt x="59313" y="4215"/>
                    <a:pt x="58597" y="4470"/>
                  </a:cubicBezTo>
                  <a:cubicBezTo>
                    <a:pt x="57914" y="4714"/>
                    <a:pt x="57213" y="4959"/>
                    <a:pt x="56487" y="4959"/>
                  </a:cubicBezTo>
                  <a:cubicBezTo>
                    <a:pt x="56459" y="4959"/>
                    <a:pt x="56431" y="4959"/>
                    <a:pt x="56403" y="4958"/>
                  </a:cubicBezTo>
                  <a:cubicBezTo>
                    <a:pt x="56256" y="4954"/>
                    <a:pt x="56099" y="4945"/>
                    <a:pt x="55944" y="4945"/>
                  </a:cubicBezTo>
                  <a:cubicBezTo>
                    <a:pt x="55583" y="4945"/>
                    <a:pt x="55236" y="4996"/>
                    <a:pt x="55058" y="5286"/>
                  </a:cubicBezTo>
                  <a:cubicBezTo>
                    <a:pt x="54984" y="5400"/>
                    <a:pt x="54951" y="5540"/>
                    <a:pt x="54884" y="5654"/>
                  </a:cubicBezTo>
                  <a:cubicBezTo>
                    <a:pt x="54743" y="5881"/>
                    <a:pt x="54469" y="5982"/>
                    <a:pt x="54208" y="6015"/>
                  </a:cubicBezTo>
                  <a:cubicBezTo>
                    <a:pt x="54078" y="6032"/>
                    <a:pt x="53947" y="6032"/>
                    <a:pt x="53817" y="6032"/>
                  </a:cubicBezTo>
                  <a:cubicBezTo>
                    <a:pt x="53686" y="6032"/>
                    <a:pt x="53556" y="6032"/>
                    <a:pt x="53425" y="6049"/>
                  </a:cubicBezTo>
                  <a:cubicBezTo>
                    <a:pt x="53318" y="6062"/>
                    <a:pt x="53204" y="6082"/>
                    <a:pt x="53131" y="6156"/>
                  </a:cubicBezTo>
                  <a:cubicBezTo>
                    <a:pt x="53024" y="6263"/>
                    <a:pt x="53010" y="6430"/>
                    <a:pt x="52943" y="6557"/>
                  </a:cubicBezTo>
                  <a:cubicBezTo>
                    <a:pt x="52649" y="7099"/>
                    <a:pt x="51632" y="6698"/>
                    <a:pt x="51298" y="7219"/>
                  </a:cubicBezTo>
                  <a:cubicBezTo>
                    <a:pt x="50997" y="7694"/>
                    <a:pt x="50582" y="8083"/>
                    <a:pt x="50307" y="8571"/>
                  </a:cubicBezTo>
                  <a:cubicBezTo>
                    <a:pt x="50214" y="8738"/>
                    <a:pt x="50127" y="8912"/>
                    <a:pt x="49980" y="9026"/>
                  </a:cubicBezTo>
                  <a:cubicBezTo>
                    <a:pt x="49906" y="9079"/>
                    <a:pt x="49819" y="9120"/>
                    <a:pt x="49739" y="9160"/>
                  </a:cubicBezTo>
                  <a:cubicBezTo>
                    <a:pt x="49070" y="9488"/>
                    <a:pt x="48394" y="9809"/>
                    <a:pt x="47725" y="10137"/>
                  </a:cubicBezTo>
                  <a:cubicBezTo>
                    <a:pt x="47558" y="10217"/>
                    <a:pt x="47384" y="10297"/>
                    <a:pt x="47196" y="10311"/>
                  </a:cubicBezTo>
                  <a:cubicBezTo>
                    <a:pt x="47165" y="10314"/>
                    <a:pt x="47133" y="10316"/>
                    <a:pt x="47102" y="10316"/>
                  </a:cubicBezTo>
                  <a:cubicBezTo>
                    <a:pt x="46982" y="10316"/>
                    <a:pt x="46862" y="10295"/>
                    <a:pt x="46741" y="10295"/>
                  </a:cubicBezTo>
                  <a:cubicBezTo>
                    <a:pt x="46719" y="10295"/>
                    <a:pt x="46697" y="10295"/>
                    <a:pt x="46674" y="10297"/>
                  </a:cubicBezTo>
                  <a:cubicBezTo>
                    <a:pt x="46420" y="10317"/>
                    <a:pt x="46179" y="10471"/>
                    <a:pt x="46059" y="10699"/>
                  </a:cubicBezTo>
                  <a:cubicBezTo>
                    <a:pt x="46019" y="10772"/>
                    <a:pt x="45985" y="10866"/>
                    <a:pt x="45918" y="10919"/>
                  </a:cubicBezTo>
                  <a:cubicBezTo>
                    <a:pt x="45838" y="10986"/>
                    <a:pt x="45718" y="10993"/>
                    <a:pt x="45611" y="11006"/>
                  </a:cubicBezTo>
                  <a:cubicBezTo>
                    <a:pt x="45082" y="11060"/>
                    <a:pt x="44667" y="11120"/>
                    <a:pt x="44159" y="11281"/>
                  </a:cubicBezTo>
                  <a:cubicBezTo>
                    <a:pt x="43626" y="11450"/>
                    <a:pt x="43071" y="11500"/>
                    <a:pt x="42512" y="11500"/>
                  </a:cubicBezTo>
                  <a:cubicBezTo>
                    <a:pt x="42102" y="11500"/>
                    <a:pt x="41689" y="11473"/>
                    <a:pt x="41282" y="11448"/>
                  </a:cubicBezTo>
                  <a:cubicBezTo>
                    <a:pt x="40894" y="11421"/>
                    <a:pt x="40512" y="11394"/>
                    <a:pt x="40124" y="11368"/>
                  </a:cubicBezTo>
                  <a:cubicBezTo>
                    <a:pt x="40094" y="11366"/>
                    <a:pt x="40062" y="11365"/>
                    <a:pt x="40031" y="11365"/>
                  </a:cubicBezTo>
                  <a:cubicBezTo>
                    <a:pt x="39603" y="11365"/>
                    <a:pt x="39114" y="11530"/>
                    <a:pt x="38753" y="11736"/>
                  </a:cubicBezTo>
                  <a:cubicBezTo>
                    <a:pt x="38545" y="11849"/>
                    <a:pt x="38371" y="12023"/>
                    <a:pt x="38150" y="12097"/>
                  </a:cubicBezTo>
                  <a:cubicBezTo>
                    <a:pt x="38071" y="12121"/>
                    <a:pt x="37988" y="12130"/>
                    <a:pt x="37905" y="12130"/>
                  </a:cubicBezTo>
                  <a:cubicBezTo>
                    <a:pt x="37633" y="12130"/>
                    <a:pt x="37346" y="12032"/>
                    <a:pt x="37080" y="12032"/>
                  </a:cubicBezTo>
                  <a:cubicBezTo>
                    <a:pt x="36956" y="12032"/>
                    <a:pt x="36837" y="12053"/>
                    <a:pt x="36725" y="12117"/>
                  </a:cubicBezTo>
                  <a:cubicBezTo>
                    <a:pt x="36143" y="12452"/>
                    <a:pt x="35427" y="12284"/>
                    <a:pt x="34765" y="12398"/>
                  </a:cubicBezTo>
                  <a:cubicBezTo>
                    <a:pt x="34504" y="12438"/>
                    <a:pt x="34263" y="12538"/>
                    <a:pt x="34016" y="12605"/>
                  </a:cubicBezTo>
                  <a:cubicBezTo>
                    <a:pt x="33092" y="12846"/>
                    <a:pt x="32062" y="12699"/>
                    <a:pt x="31232" y="13167"/>
                  </a:cubicBezTo>
                  <a:cubicBezTo>
                    <a:pt x="31038" y="13281"/>
                    <a:pt x="30858" y="13428"/>
                    <a:pt x="30637" y="13502"/>
                  </a:cubicBezTo>
                  <a:cubicBezTo>
                    <a:pt x="30423" y="13576"/>
                    <a:pt x="30182" y="13569"/>
                    <a:pt x="29954" y="13602"/>
                  </a:cubicBezTo>
                  <a:cubicBezTo>
                    <a:pt x="28851" y="13756"/>
                    <a:pt x="27994" y="14800"/>
                    <a:pt x="26883" y="14867"/>
                  </a:cubicBezTo>
                  <a:cubicBezTo>
                    <a:pt x="26839" y="14869"/>
                    <a:pt x="26794" y="14870"/>
                    <a:pt x="26749" y="14870"/>
                  </a:cubicBezTo>
                  <a:cubicBezTo>
                    <a:pt x="26593" y="14870"/>
                    <a:pt x="26436" y="14858"/>
                    <a:pt x="26281" y="14858"/>
                  </a:cubicBezTo>
                  <a:cubicBezTo>
                    <a:pt x="26141" y="14858"/>
                    <a:pt x="26002" y="14868"/>
                    <a:pt x="25866" y="14907"/>
                  </a:cubicBezTo>
                  <a:cubicBezTo>
                    <a:pt x="25438" y="15034"/>
                    <a:pt x="25151" y="15429"/>
                    <a:pt x="24783" y="15676"/>
                  </a:cubicBezTo>
                  <a:cubicBezTo>
                    <a:pt x="23906" y="16272"/>
                    <a:pt x="22682" y="16031"/>
                    <a:pt x="21772" y="16553"/>
                  </a:cubicBezTo>
                  <a:cubicBezTo>
                    <a:pt x="21518" y="16700"/>
                    <a:pt x="21344" y="16961"/>
                    <a:pt x="21250" y="17242"/>
                  </a:cubicBezTo>
                  <a:cubicBezTo>
                    <a:pt x="21152" y="17194"/>
                    <a:pt x="21045" y="17171"/>
                    <a:pt x="20938" y="17171"/>
                  </a:cubicBezTo>
                  <a:cubicBezTo>
                    <a:pt x="20644" y="17171"/>
                    <a:pt x="20349" y="17340"/>
                    <a:pt x="20226" y="17610"/>
                  </a:cubicBezTo>
                  <a:cubicBezTo>
                    <a:pt x="20114" y="17586"/>
                    <a:pt x="19995" y="17562"/>
                    <a:pt x="19881" y="17562"/>
                  </a:cubicBezTo>
                  <a:cubicBezTo>
                    <a:pt x="19771" y="17562"/>
                    <a:pt x="19666" y="17584"/>
                    <a:pt x="19577" y="17650"/>
                  </a:cubicBezTo>
                  <a:cubicBezTo>
                    <a:pt x="19457" y="17730"/>
                    <a:pt x="19377" y="17878"/>
                    <a:pt x="19236" y="17904"/>
                  </a:cubicBezTo>
                  <a:cubicBezTo>
                    <a:pt x="19222" y="17907"/>
                    <a:pt x="19208" y="17908"/>
                    <a:pt x="19194" y="17908"/>
                  </a:cubicBezTo>
                  <a:cubicBezTo>
                    <a:pt x="19101" y="17908"/>
                    <a:pt x="19008" y="17857"/>
                    <a:pt x="18915" y="17851"/>
                  </a:cubicBezTo>
                  <a:cubicBezTo>
                    <a:pt x="18900" y="17849"/>
                    <a:pt x="18885" y="17848"/>
                    <a:pt x="18870" y="17848"/>
                  </a:cubicBezTo>
                  <a:cubicBezTo>
                    <a:pt x="18725" y="17848"/>
                    <a:pt x="18586" y="17929"/>
                    <a:pt x="18447" y="17978"/>
                  </a:cubicBezTo>
                  <a:cubicBezTo>
                    <a:pt x="18280" y="18041"/>
                    <a:pt x="18105" y="18057"/>
                    <a:pt x="17928" y="18057"/>
                  </a:cubicBezTo>
                  <a:cubicBezTo>
                    <a:pt x="17722" y="18057"/>
                    <a:pt x="17512" y="18035"/>
                    <a:pt x="17304" y="18035"/>
                  </a:cubicBezTo>
                  <a:cubicBezTo>
                    <a:pt x="17232" y="18035"/>
                    <a:pt x="17160" y="18038"/>
                    <a:pt x="17088" y="18045"/>
                  </a:cubicBezTo>
                  <a:cubicBezTo>
                    <a:pt x="16794" y="18072"/>
                    <a:pt x="16513" y="18179"/>
                    <a:pt x="16232" y="18286"/>
                  </a:cubicBezTo>
                  <a:cubicBezTo>
                    <a:pt x="15489" y="18560"/>
                    <a:pt x="14753" y="18841"/>
                    <a:pt x="14011" y="19115"/>
                  </a:cubicBezTo>
                  <a:cubicBezTo>
                    <a:pt x="13843" y="19182"/>
                    <a:pt x="13663" y="19242"/>
                    <a:pt x="13529" y="19370"/>
                  </a:cubicBezTo>
                  <a:cubicBezTo>
                    <a:pt x="13342" y="19537"/>
                    <a:pt x="13221" y="19811"/>
                    <a:pt x="12980" y="19878"/>
                  </a:cubicBezTo>
                  <a:cubicBezTo>
                    <a:pt x="12935" y="19889"/>
                    <a:pt x="12888" y="19892"/>
                    <a:pt x="12842" y="19892"/>
                  </a:cubicBezTo>
                  <a:cubicBezTo>
                    <a:pt x="12771" y="19892"/>
                    <a:pt x="12701" y="19885"/>
                    <a:pt x="12632" y="19885"/>
                  </a:cubicBezTo>
                  <a:cubicBezTo>
                    <a:pt x="12619" y="19885"/>
                    <a:pt x="12605" y="19885"/>
                    <a:pt x="12592" y="19885"/>
                  </a:cubicBezTo>
                  <a:cubicBezTo>
                    <a:pt x="12090" y="19885"/>
                    <a:pt x="11700" y="20008"/>
                    <a:pt x="11341" y="20360"/>
                  </a:cubicBezTo>
                  <a:cubicBezTo>
                    <a:pt x="11201" y="20500"/>
                    <a:pt x="11060" y="20648"/>
                    <a:pt x="10866" y="20701"/>
                  </a:cubicBezTo>
                  <a:cubicBezTo>
                    <a:pt x="10840" y="20708"/>
                    <a:pt x="10813" y="20711"/>
                    <a:pt x="10785" y="20711"/>
                  </a:cubicBezTo>
                  <a:cubicBezTo>
                    <a:pt x="10609" y="20711"/>
                    <a:pt x="10401" y="20594"/>
                    <a:pt x="10225" y="20594"/>
                  </a:cubicBezTo>
                  <a:cubicBezTo>
                    <a:pt x="10180" y="20594"/>
                    <a:pt x="10137" y="20601"/>
                    <a:pt x="10097" y="20621"/>
                  </a:cubicBezTo>
                  <a:cubicBezTo>
                    <a:pt x="9889" y="20721"/>
                    <a:pt x="9802" y="20969"/>
                    <a:pt x="9622" y="21102"/>
                  </a:cubicBezTo>
                  <a:cubicBezTo>
                    <a:pt x="9462" y="21224"/>
                    <a:pt x="9256" y="21245"/>
                    <a:pt x="9054" y="21245"/>
                  </a:cubicBezTo>
                  <a:cubicBezTo>
                    <a:pt x="9011" y="21245"/>
                    <a:pt x="8968" y="21244"/>
                    <a:pt x="8926" y="21243"/>
                  </a:cubicBezTo>
                  <a:cubicBezTo>
                    <a:pt x="8906" y="21243"/>
                    <a:pt x="8886" y="21242"/>
                    <a:pt x="8867" y="21242"/>
                  </a:cubicBezTo>
                  <a:cubicBezTo>
                    <a:pt x="8179" y="21242"/>
                    <a:pt x="7417" y="21467"/>
                    <a:pt x="6832" y="21818"/>
                  </a:cubicBezTo>
                  <a:cubicBezTo>
                    <a:pt x="6564" y="21979"/>
                    <a:pt x="6397" y="22213"/>
                    <a:pt x="6096" y="22287"/>
                  </a:cubicBezTo>
                  <a:cubicBezTo>
                    <a:pt x="6028" y="22302"/>
                    <a:pt x="5959" y="22308"/>
                    <a:pt x="5890" y="22308"/>
                  </a:cubicBezTo>
                  <a:cubicBezTo>
                    <a:pt x="5571" y="22308"/>
                    <a:pt x="5245" y="22174"/>
                    <a:pt x="4919" y="22174"/>
                  </a:cubicBezTo>
                  <a:cubicBezTo>
                    <a:pt x="4881" y="22174"/>
                    <a:pt x="4843" y="22176"/>
                    <a:pt x="4804" y="22180"/>
                  </a:cubicBezTo>
                  <a:cubicBezTo>
                    <a:pt x="4490" y="22220"/>
                    <a:pt x="4209" y="22414"/>
                    <a:pt x="3894" y="22481"/>
                  </a:cubicBezTo>
                  <a:cubicBezTo>
                    <a:pt x="3786" y="22506"/>
                    <a:pt x="3676" y="22515"/>
                    <a:pt x="3565" y="22515"/>
                  </a:cubicBezTo>
                  <a:cubicBezTo>
                    <a:pt x="3235" y="22515"/>
                    <a:pt x="2896" y="22433"/>
                    <a:pt x="2566" y="22433"/>
                  </a:cubicBezTo>
                  <a:cubicBezTo>
                    <a:pt x="2436" y="22433"/>
                    <a:pt x="2308" y="22446"/>
                    <a:pt x="2182" y="22481"/>
                  </a:cubicBezTo>
                  <a:cubicBezTo>
                    <a:pt x="1948" y="22554"/>
                    <a:pt x="1733" y="22702"/>
                    <a:pt x="1493" y="22775"/>
                  </a:cubicBezTo>
                  <a:cubicBezTo>
                    <a:pt x="1325" y="22824"/>
                    <a:pt x="1151" y="22836"/>
                    <a:pt x="976" y="22836"/>
                  </a:cubicBezTo>
                  <a:cubicBezTo>
                    <a:pt x="818" y="22836"/>
                    <a:pt x="658" y="22826"/>
                    <a:pt x="500" y="22826"/>
                  </a:cubicBezTo>
                  <a:cubicBezTo>
                    <a:pt x="331" y="22826"/>
                    <a:pt x="163" y="22837"/>
                    <a:pt x="1" y="22882"/>
                  </a:cubicBezTo>
                  <a:lnTo>
                    <a:pt x="141" y="24334"/>
                  </a:lnTo>
                  <a:cubicBezTo>
                    <a:pt x="517" y="24376"/>
                    <a:pt x="972" y="24487"/>
                    <a:pt x="1369" y="24487"/>
                  </a:cubicBezTo>
                  <a:cubicBezTo>
                    <a:pt x="1418" y="24487"/>
                    <a:pt x="1466" y="24485"/>
                    <a:pt x="1513" y="24481"/>
                  </a:cubicBezTo>
                  <a:cubicBezTo>
                    <a:pt x="3848" y="24274"/>
                    <a:pt x="6116" y="23638"/>
                    <a:pt x="8377" y="23003"/>
                  </a:cubicBezTo>
                  <a:cubicBezTo>
                    <a:pt x="10679" y="22354"/>
                    <a:pt x="12686" y="20942"/>
                    <a:pt x="15028" y="20460"/>
                  </a:cubicBezTo>
                  <a:cubicBezTo>
                    <a:pt x="15710" y="20320"/>
                    <a:pt x="16399" y="20179"/>
                    <a:pt x="17068" y="19978"/>
                  </a:cubicBezTo>
                  <a:cubicBezTo>
                    <a:pt x="18353" y="19604"/>
                    <a:pt x="19571" y="19022"/>
                    <a:pt x="20842" y="18587"/>
                  </a:cubicBezTo>
                  <a:cubicBezTo>
                    <a:pt x="22642" y="17978"/>
                    <a:pt x="24528" y="17670"/>
                    <a:pt x="26375" y="17222"/>
                  </a:cubicBezTo>
                  <a:cubicBezTo>
                    <a:pt x="28222" y="16767"/>
                    <a:pt x="30135" y="16158"/>
                    <a:pt x="31654" y="15021"/>
                  </a:cubicBezTo>
                  <a:cubicBezTo>
                    <a:pt x="31734" y="14787"/>
                    <a:pt x="32055" y="14773"/>
                    <a:pt x="32303" y="14766"/>
                  </a:cubicBezTo>
                  <a:cubicBezTo>
                    <a:pt x="32811" y="14740"/>
                    <a:pt x="33293" y="14539"/>
                    <a:pt x="33788" y="14398"/>
                  </a:cubicBezTo>
                  <a:cubicBezTo>
                    <a:pt x="35280" y="13970"/>
                    <a:pt x="36906" y="14124"/>
                    <a:pt x="38398" y="13683"/>
                  </a:cubicBezTo>
                  <a:cubicBezTo>
                    <a:pt x="39080" y="13482"/>
                    <a:pt x="39729" y="13161"/>
                    <a:pt x="40412" y="12947"/>
                  </a:cubicBezTo>
                  <a:cubicBezTo>
                    <a:pt x="41864" y="12505"/>
                    <a:pt x="43429" y="12592"/>
                    <a:pt x="44908" y="12237"/>
                  </a:cubicBezTo>
                  <a:cubicBezTo>
                    <a:pt x="46300" y="11903"/>
                    <a:pt x="47491" y="10879"/>
                    <a:pt x="48855" y="10464"/>
                  </a:cubicBezTo>
                  <a:cubicBezTo>
                    <a:pt x="49545" y="10257"/>
                    <a:pt x="50254" y="10036"/>
                    <a:pt x="50823" y="9588"/>
                  </a:cubicBezTo>
                  <a:cubicBezTo>
                    <a:pt x="51217" y="9273"/>
                    <a:pt x="51532" y="8852"/>
                    <a:pt x="51987" y="8624"/>
                  </a:cubicBezTo>
                  <a:cubicBezTo>
                    <a:pt x="52335" y="8457"/>
                    <a:pt x="52743" y="8417"/>
                    <a:pt x="53097" y="8243"/>
                  </a:cubicBezTo>
                  <a:cubicBezTo>
                    <a:pt x="53499" y="8049"/>
                    <a:pt x="53807" y="7688"/>
                    <a:pt x="54228" y="7541"/>
                  </a:cubicBezTo>
                  <a:cubicBezTo>
                    <a:pt x="54696" y="7387"/>
                    <a:pt x="55225" y="7521"/>
                    <a:pt x="55680" y="7333"/>
                  </a:cubicBezTo>
                  <a:cubicBezTo>
                    <a:pt x="55934" y="7233"/>
                    <a:pt x="56142" y="7032"/>
                    <a:pt x="56369" y="6878"/>
                  </a:cubicBezTo>
                  <a:cubicBezTo>
                    <a:pt x="57138" y="6363"/>
                    <a:pt x="58122" y="6330"/>
                    <a:pt x="59019" y="6075"/>
                  </a:cubicBezTo>
                  <a:cubicBezTo>
                    <a:pt x="59661" y="5895"/>
                    <a:pt x="60263" y="5594"/>
                    <a:pt x="60872" y="5306"/>
                  </a:cubicBezTo>
                  <a:cubicBezTo>
                    <a:pt x="63181" y="4214"/>
                    <a:pt x="65607" y="2468"/>
                    <a:pt x="68102" y="2468"/>
                  </a:cubicBezTo>
                  <a:cubicBezTo>
                    <a:pt x="68405" y="2468"/>
                    <a:pt x="68709" y="2494"/>
                    <a:pt x="69014" y="2549"/>
                  </a:cubicBezTo>
                  <a:lnTo>
                    <a:pt x="68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13"/>
            <p:cNvSpPr/>
            <p:nvPr/>
          </p:nvSpPr>
          <p:spPr>
            <a:xfrm>
              <a:off x="5303575" y="2526225"/>
              <a:ext cx="1781750" cy="1254550"/>
            </a:xfrm>
            <a:custGeom>
              <a:avLst/>
              <a:gdLst/>
              <a:ahLst/>
              <a:cxnLst/>
              <a:rect l="l" t="t" r="r" b="b"/>
              <a:pathLst>
                <a:path w="71270" h="50182" extrusionOk="0">
                  <a:moveTo>
                    <a:pt x="68801" y="0"/>
                  </a:moveTo>
                  <a:cubicBezTo>
                    <a:pt x="67958" y="168"/>
                    <a:pt x="67148" y="649"/>
                    <a:pt x="66459" y="1164"/>
                  </a:cubicBezTo>
                  <a:cubicBezTo>
                    <a:pt x="66325" y="1265"/>
                    <a:pt x="66198" y="1365"/>
                    <a:pt x="66044" y="1412"/>
                  </a:cubicBezTo>
                  <a:cubicBezTo>
                    <a:pt x="65975" y="1432"/>
                    <a:pt x="65905" y="1440"/>
                    <a:pt x="65834" y="1440"/>
                  </a:cubicBezTo>
                  <a:cubicBezTo>
                    <a:pt x="65645" y="1440"/>
                    <a:pt x="65451" y="1385"/>
                    <a:pt x="65261" y="1365"/>
                  </a:cubicBezTo>
                  <a:cubicBezTo>
                    <a:pt x="65222" y="1362"/>
                    <a:pt x="65182" y="1360"/>
                    <a:pt x="65143" y="1360"/>
                  </a:cubicBezTo>
                  <a:cubicBezTo>
                    <a:pt x="64713" y="1360"/>
                    <a:pt x="64286" y="1557"/>
                    <a:pt x="64010" y="1894"/>
                  </a:cubicBezTo>
                  <a:cubicBezTo>
                    <a:pt x="63923" y="2001"/>
                    <a:pt x="63843" y="2121"/>
                    <a:pt x="63729" y="2201"/>
                  </a:cubicBezTo>
                  <a:cubicBezTo>
                    <a:pt x="63595" y="2288"/>
                    <a:pt x="63428" y="2302"/>
                    <a:pt x="63274" y="2322"/>
                  </a:cubicBezTo>
                  <a:cubicBezTo>
                    <a:pt x="62598" y="2402"/>
                    <a:pt x="61936" y="2630"/>
                    <a:pt x="61347" y="2964"/>
                  </a:cubicBezTo>
                  <a:cubicBezTo>
                    <a:pt x="60457" y="3479"/>
                    <a:pt x="59715" y="4262"/>
                    <a:pt x="58738" y="4577"/>
                  </a:cubicBezTo>
                  <a:cubicBezTo>
                    <a:pt x="58352" y="4696"/>
                    <a:pt x="57949" y="4740"/>
                    <a:pt x="57543" y="4740"/>
                  </a:cubicBezTo>
                  <a:cubicBezTo>
                    <a:pt x="57337" y="4740"/>
                    <a:pt x="57130" y="4728"/>
                    <a:pt x="56925" y="4710"/>
                  </a:cubicBezTo>
                  <a:cubicBezTo>
                    <a:pt x="56814" y="4700"/>
                    <a:pt x="56697" y="4690"/>
                    <a:pt x="56582" y="4690"/>
                  </a:cubicBezTo>
                  <a:cubicBezTo>
                    <a:pt x="56336" y="4690"/>
                    <a:pt x="56098" y="4735"/>
                    <a:pt x="55948" y="4918"/>
                  </a:cubicBezTo>
                  <a:cubicBezTo>
                    <a:pt x="55874" y="5005"/>
                    <a:pt x="55834" y="5119"/>
                    <a:pt x="55754" y="5212"/>
                  </a:cubicBezTo>
                  <a:cubicBezTo>
                    <a:pt x="55610" y="5392"/>
                    <a:pt x="55406" y="5438"/>
                    <a:pt x="55179" y="5438"/>
                  </a:cubicBezTo>
                  <a:cubicBezTo>
                    <a:pt x="54946" y="5438"/>
                    <a:pt x="54687" y="5390"/>
                    <a:pt x="54441" y="5390"/>
                  </a:cubicBezTo>
                  <a:cubicBezTo>
                    <a:pt x="54302" y="5390"/>
                    <a:pt x="54166" y="5406"/>
                    <a:pt x="54041" y="5453"/>
                  </a:cubicBezTo>
                  <a:cubicBezTo>
                    <a:pt x="53780" y="5553"/>
                    <a:pt x="53600" y="5781"/>
                    <a:pt x="53385" y="5962"/>
                  </a:cubicBezTo>
                  <a:cubicBezTo>
                    <a:pt x="53232" y="6096"/>
                    <a:pt x="53030" y="6203"/>
                    <a:pt x="52836" y="6203"/>
                  </a:cubicBezTo>
                  <a:cubicBezTo>
                    <a:pt x="52760" y="6203"/>
                    <a:pt x="52686" y="6187"/>
                    <a:pt x="52616" y="6149"/>
                  </a:cubicBezTo>
                  <a:cubicBezTo>
                    <a:pt x="52555" y="6114"/>
                    <a:pt x="52486" y="6099"/>
                    <a:pt x="52412" y="6099"/>
                  </a:cubicBezTo>
                  <a:cubicBezTo>
                    <a:pt x="52061" y="6099"/>
                    <a:pt x="51605" y="6450"/>
                    <a:pt x="51378" y="6704"/>
                  </a:cubicBezTo>
                  <a:cubicBezTo>
                    <a:pt x="51104" y="7005"/>
                    <a:pt x="50930" y="7387"/>
                    <a:pt x="50649" y="7688"/>
                  </a:cubicBezTo>
                  <a:cubicBezTo>
                    <a:pt x="50341" y="8016"/>
                    <a:pt x="49926" y="8223"/>
                    <a:pt x="49518" y="8417"/>
                  </a:cubicBezTo>
                  <a:cubicBezTo>
                    <a:pt x="47372" y="9459"/>
                    <a:pt x="45104" y="10525"/>
                    <a:pt x="42743" y="10525"/>
                  </a:cubicBezTo>
                  <a:cubicBezTo>
                    <a:pt x="42557" y="10525"/>
                    <a:pt x="42372" y="10518"/>
                    <a:pt x="42185" y="10505"/>
                  </a:cubicBezTo>
                  <a:cubicBezTo>
                    <a:pt x="41940" y="10488"/>
                    <a:pt x="41694" y="10459"/>
                    <a:pt x="41451" y="10459"/>
                  </a:cubicBezTo>
                  <a:cubicBezTo>
                    <a:pt x="41297" y="10459"/>
                    <a:pt x="41145" y="10471"/>
                    <a:pt x="40994" y="10505"/>
                  </a:cubicBezTo>
                  <a:cubicBezTo>
                    <a:pt x="40586" y="10598"/>
                    <a:pt x="40232" y="10839"/>
                    <a:pt x="39850" y="11013"/>
                  </a:cubicBezTo>
                  <a:cubicBezTo>
                    <a:pt x="39549" y="11147"/>
                    <a:pt x="39228" y="11234"/>
                    <a:pt x="38907" y="11314"/>
                  </a:cubicBezTo>
                  <a:cubicBezTo>
                    <a:pt x="38144" y="11521"/>
                    <a:pt x="37388" y="11722"/>
                    <a:pt x="36625" y="11930"/>
                  </a:cubicBezTo>
                  <a:cubicBezTo>
                    <a:pt x="35568" y="12211"/>
                    <a:pt x="34391" y="12077"/>
                    <a:pt x="33421" y="12585"/>
                  </a:cubicBezTo>
                  <a:cubicBezTo>
                    <a:pt x="33155" y="12723"/>
                    <a:pt x="32854" y="12904"/>
                    <a:pt x="32568" y="12904"/>
                  </a:cubicBezTo>
                  <a:cubicBezTo>
                    <a:pt x="32480" y="12904"/>
                    <a:pt x="32394" y="12887"/>
                    <a:pt x="32310" y="12846"/>
                  </a:cubicBezTo>
                  <a:cubicBezTo>
                    <a:pt x="32112" y="12747"/>
                    <a:pt x="31948" y="12527"/>
                    <a:pt x="31739" y="12527"/>
                  </a:cubicBezTo>
                  <a:cubicBezTo>
                    <a:pt x="31722" y="12527"/>
                    <a:pt x="31705" y="12529"/>
                    <a:pt x="31688" y="12532"/>
                  </a:cubicBezTo>
                  <a:cubicBezTo>
                    <a:pt x="31487" y="12572"/>
                    <a:pt x="31393" y="12806"/>
                    <a:pt x="31233" y="12940"/>
                  </a:cubicBezTo>
                  <a:cubicBezTo>
                    <a:pt x="30938" y="13174"/>
                    <a:pt x="30483" y="13020"/>
                    <a:pt x="30156" y="13201"/>
                  </a:cubicBezTo>
                  <a:cubicBezTo>
                    <a:pt x="29901" y="13335"/>
                    <a:pt x="29761" y="13642"/>
                    <a:pt x="29493" y="13756"/>
                  </a:cubicBezTo>
                  <a:cubicBezTo>
                    <a:pt x="29385" y="13804"/>
                    <a:pt x="29266" y="13812"/>
                    <a:pt x="29144" y="13812"/>
                  </a:cubicBezTo>
                  <a:cubicBezTo>
                    <a:pt x="29078" y="13812"/>
                    <a:pt x="29011" y="13810"/>
                    <a:pt x="28945" y="13810"/>
                  </a:cubicBezTo>
                  <a:cubicBezTo>
                    <a:pt x="28302" y="13810"/>
                    <a:pt x="27673" y="14138"/>
                    <a:pt x="27299" y="14653"/>
                  </a:cubicBezTo>
                  <a:cubicBezTo>
                    <a:pt x="27071" y="14974"/>
                    <a:pt x="26663" y="15108"/>
                    <a:pt x="26268" y="15121"/>
                  </a:cubicBezTo>
                  <a:cubicBezTo>
                    <a:pt x="26229" y="15122"/>
                    <a:pt x="26190" y="15122"/>
                    <a:pt x="26151" y="15122"/>
                  </a:cubicBezTo>
                  <a:cubicBezTo>
                    <a:pt x="26081" y="15122"/>
                    <a:pt x="26010" y="15121"/>
                    <a:pt x="25940" y="15121"/>
                  </a:cubicBezTo>
                  <a:cubicBezTo>
                    <a:pt x="25646" y="15121"/>
                    <a:pt x="25356" y="15133"/>
                    <a:pt x="25098" y="15255"/>
                  </a:cubicBezTo>
                  <a:cubicBezTo>
                    <a:pt x="24910" y="15342"/>
                    <a:pt x="24750" y="15482"/>
                    <a:pt x="24576" y="15589"/>
                  </a:cubicBezTo>
                  <a:cubicBezTo>
                    <a:pt x="24295" y="15759"/>
                    <a:pt x="23968" y="15851"/>
                    <a:pt x="23642" y="15851"/>
                  </a:cubicBezTo>
                  <a:cubicBezTo>
                    <a:pt x="23517" y="15851"/>
                    <a:pt x="23393" y="15838"/>
                    <a:pt x="23271" y="15810"/>
                  </a:cubicBezTo>
                  <a:cubicBezTo>
                    <a:pt x="23182" y="15792"/>
                    <a:pt x="23094" y="15766"/>
                    <a:pt x="23008" y="15766"/>
                  </a:cubicBezTo>
                  <a:cubicBezTo>
                    <a:pt x="22970" y="15766"/>
                    <a:pt x="22933" y="15771"/>
                    <a:pt x="22896" y="15783"/>
                  </a:cubicBezTo>
                  <a:cubicBezTo>
                    <a:pt x="22649" y="15857"/>
                    <a:pt x="22582" y="16178"/>
                    <a:pt x="22374" y="16325"/>
                  </a:cubicBezTo>
                  <a:cubicBezTo>
                    <a:pt x="22283" y="16391"/>
                    <a:pt x="22178" y="16413"/>
                    <a:pt x="22067" y="16413"/>
                  </a:cubicBezTo>
                  <a:cubicBezTo>
                    <a:pt x="21833" y="16413"/>
                    <a:pt x="21570" y="16315"/>
                    <a:pt x="21334" y="16315"/>
                  </a:cubicBezTo>
                  <a:cubicBezTo>
                    <a:pt x="21225" y="16315"/>
                    <a:pt x="21121" y="16336"/>
                    <a:pt x="21030" y="16399"/>
                  </a:cubicBezTo>
                  <a:cubicBezTo>
                    <a:pt x="20836" y="16533"/>
                    <a:pt x="20735" y="16834"/>
                    <a:pt x="20501" y="16854"/>
                  </a:cubicBezTo>
                  <a:cubicBezTo>
                    <a:pt x="20494" y="16854"/>
                    <a:pt x="20487" y="16855"/>
                    <a:pt x="20480" y="16855"/>
                  </a:cubicBezTo>
                  <a:cubicBezTo>
                    <a:pt x="20315" y="16855"/>
                    <a:pt x="20173" y="16706"/>
                    <a:pt x="20006" y="16700"/>
                  </a:cubicBezTo>
                  <a:cubicBezTo>
                    <a:pt x="20004" y="16700"/>
                    <a:pt x="20001" y="16700"/>
                    <a:pt x="19999" y="16700"/>
                  </a:cubicBezTo>
                  <a:cubicBezTo>
                    <a:pt x="19711" y="16700"/>
                    <a:pt x="19531" y="17088"/>
                    <a:pt x="19244" y="17088"/>
                  </a:cubicBezTo>
                  <a:cubicBezTo>
                    <a:pt x="19241" y="17088"/>
                    <a:pt x="19239" y="17088"/>
                    <a:pt x="19237" y="17088"/>
                  </a:cubicBezTo>
                  <a:cubicBezTo>
                    <a:pt x="19230" y="17088"/>
                    <a:pt x="19223" y="17088"/>
                    <a:pt x="19216" y="17088"/>
                  </a:cubicBezTo>
                  <a:cubicBezTo>
                    <a:pt x="18797" y="17088"/>
                    <a:pt x="18253" y="17483"/>
                    <a:pt x="17838" y="17503"/>
                  </a:cubicBezTo>
                  <a:cubicBezTo>
                    <a:pt x="17701" y="17510"/>
                    <a:pt x="17560" y="17511"/>
                    <a:pt x="17418" y="17511"/>
                  </a:cubicBezTo>
                  <a:cubicBezTo>
                    <a:pt x="17371" y="17511"/>
                    <a:pt x="17323" y="17511"/>
                    <a:pt x="17276" y="17511"/>
                  </a:cubicBezTo>
                  <a:cubicBezTo>
                    <a:pt x="16705" y="17511"/>
                    <a:pt x="16130" y="17526"/>
                    <a:pt x="15744" y="17918"/>
                  </a:cubicBezTo>
                  <a:cubicBezTo>
                    <a:pt x="15597" y="18072"/>
                    <a:pt x="15496" y="18266"/>
                    <a:pt x="15323" y="18393"/>
                  </a:cubicBezTo>
                  <a:cubicBezTo>
                    <a:pt x="15135" y="18533"/>
                    <a:pt x="14888" y="18560"/>
                    <a:pt x="14653" y="18614"/>
                  </a:cubicBezTo>
                  <a:cubicBezTo>
                    <a:pt x="13978" y="18774"/>
                    <a:pt x="13389" y="19189"/>
                    <a:pt x="12767" y="19503"/>
                  </a:cubicBezTo>
                  <a:cubicBezTo>
                    <a:pt x="12341" y="19712"/>
                    <a:pt x="11863" y="19877"/>
                    <a:pt x="11397" y="19877"/>
                  </a:cubicBezTo>
                  <a:cubicBezTo>
                    <a:pt x="11175" y="19877"/>
                    <a:pt x="10956" y="19840"/>
                    <a:pt x="10746" y="19751"/>
                  </a:cubicBezTo>
                  <a:cubicBezTo>
                    <a:pt x="10624" y="19698"/>
                    <a:pt x="10491" y="19626"/>
                    <a:pt x="10357" y="19626"/>
                  </a:cubicBezTo>
                  <a:cubicBezTo>
                    <a:pt x="10337" y="19626"/>
                    <a:pt x="10317" y="19627"/>
                    <a:pt x="10298" y="19631"/>
                  </a:cubicBezTo>
                  <a:cubicBezTo>
                    <a:pt x="10117" y="19671"/>
                    <a:pt x="10010" y="19858"/>
                    <a:pt x="9863" y="19978"/>
                  </a:cubicBezTo>
                  <a:cubicBezTo>
                    <a:pt x="9662" y="20151"/>
                    <a:pt x="9407" y="20190"/>
                    <a:pt x="9134" y="20190"/>
                  </a:cubicBezTo>
                  <a:cubicBezTo>
                    <a:pt x="8911" y="20190"/>
                    <a:pt x="8677" y="20164"/>
                    <a:pt x="8453" y="20164"/>
                  </a:cubicBezTo>
                  <a:cubicBezTo>
                    <a:pt x="8421" y="20164"/>
                    <a:pt x="8389" y="20165"/>
                    <a:pt x="8358" y="20166"/>
                  </a:cubicBezTo>
                  <a:cubicBezTo>
                    <a:pt x="7260" y="20213"/>
                    <a:pt x="6437" y="21203"/>
                    <a:pt x="5380" y="21497"/>
                  </a:cubicBezTo>
                  <a:cubicBezTo>
                    <a:pt x="4939" y="21621"/>
                    <a:pt x="4523" y="21813"/>
                    <a:pt x="4081" y="21813"/>
                  </a:cubicBezTo>
                  <a:cubicBezTo>
                    <a:pt x="4000" y="21813"/>
                    <a:pt x="3918" y="21806"/>
                    <a:pt x="3835" y="21792"/>
                  </a:cubicBezTo>
                  <a:cubicBezTo>
                    <a:pt x="3560" y="21745"/>
                    <a:pt x="3286" y="21644"/>
                    <a:pt x="3005" y="21604"/>
                  </a:cubicBezTo>
                  <a:cubicBezTo>
                    <a:pt x="2933" y="21594"/>
                    <a:pt x="2859" y="21588"/>
                    <a:pt x="2785" y="21588"/>
                  </a:cubicBezTo>
                  <a:cubicBezTo>
                    <a:pt x="2572" y="21588"/>
                    <a:pt x="2360" y="21637"/>
                    <a:pt x="2195" y="21771"/>
                  </a:cubicBezTo>
                  <a:cubicBezTo>
                    <a:pt x="2102" y="21845"/>
                    <a:pt x="2028" y="21932"/>
                    <a:pt x="1935" y="21999"/>
                  </a:cubicBezTo>
                  <a:cubicBezTo>
                    <a:pt x="1798" y="22093"/>
                    <a:pt x="1638" y="22115"/>
                    <a:pt x="1471" y="22115"/>
                  </a:cubicBezTo>
                  <a:cubicBezTo>
                    <a:pt x="1320" y="22115"/>
                    <a:pt x="1162" y="22097"/>
                    <a:pt x="1011" y="22097"/>
                  </a:cubicBezTo>
                  <a:cubicBezTo>
                    <a:pt x="851" y="22097"/>
                    <a:pt x="697" y="22117"/>
                    <a:pt x="563" y="22200"/>
                  </a:cubicBezTo>
                  <a:cubicBezTo>
                    <a:pt x="498" y="22238"/>
                    <a:pt x="310" y="22283"/>
                    <a:pt x="167" y="22283"/>
                  </a:cubicBezTo>
                  <a:cubicBezTo>
                    <a:pt x="87" y="22283"/>
                    <a:pt x="22" y="22269"/>
                    <a:pt x="1" y="22233"/>
                  </a:cubicBezTo>
                  <a:lnTo>
                    <a:pt x="1" y="22233"/>
                  </a:lnTo>
                  <a:lnTo>
                    <a:pt x="1406" y="46634"/>
                  </a:lnTo>
                  <a:cubicBezTo>
                    <a:pt x="1426" y="47758"/>
                    <a:pt x="1961" y="48761"/>
                    <a:pt x="2758" y="49344"/>
                  </a:cubicBezTo>
                  <a:cubicBezTo>
                    <a:pt x="3348" y="49778"/>
                    <a:pt x="4635" y="50181"/>
                    <a:pt x="5780" y="50181"/>
                  </a:cubicBezTo>
                  <a:cubicBezTo>
                    <a:pt x="5817" y="50181"/>
                    <a:pt x="5853" y="50181"/>
                    <a:pt x="5889" y="50180"/>
                  </a:cubicBezTo>
                  <a:cubicBezTo>
                    <a:pt x="7053" y="50153"/>
                    <a:pt x="23258" y="49912"/>
                    <a:pt x="28831" y="49665"/>
                  </a:cubicBezTo>
                  <a:cubicBezTo>
                    <a:pt x="34397" y="49424"/>
                    <a:pt x="39522" y="49437"/>
                    <a:pt x="42279" y="49323"/>
                  </a:cubicBezTo>
                  <a:cubicBezTo>
                    <a:pt x="45009" y="49216"/>
                    <a:pt x="45872" y="49223"/>
                    <a:pt x="49431" y="49083"/>
                  </a:cubicBezTo>
                  <a:cubicBezTo>
                    <a:pt x="52844" y="48955"/>
                    <a:pt x="59340" y="48747"/>
                    <a:pt x="61540" y="48747"/>
                  </a:cubicBezTo>
                  <a:cubicBezTo>
                    <a:pt x="61638" y="48747"/>
                    <a:pt x="61728" y="48747"/>
                    <a:pt x="61809" y="48748"/>
                  </a:cubicBezTo>
                  <a:cubicBezTo>
                    <a:pt x="63689" y="48768"/>
                    <a:pt x="67683" y="48775"/>
                    <a:pt x="67683" y="48775"/>
                  </a:cubicBezTo>
                  <a:cubicBezTo>
                    <a:pt x="69630" y="48079"/>
                    <a:pt x="71049" y="46433"/>
                    <a:pt x="71189" y="44346"/>
                  </a:cubicBezTo>
                  <a:cubicBezTo>
                    <a:pt x="71270" y="43168"/>
                    <a:pt x="71209" y="41950"/>
                    <a:pt x="71169" y="39997"/>
                  </a:cubicBezTo>
                  <a:cubicBezTo>
                    <a:pt x="71122" y="38050"/>
                    <a:pt x="70841" y="36625"/>
                    <a:pt x="70774" y="34283"/>
                  </a:cubicBezTo>
                  <a:cubicBezTo>
                    <a:pt x="70708" y="31801"/>
                    <a:pt x="69102" y="903"/>
                    <a:pt x="68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13"/>
            <p:cNvSpPr/>
            <p:nvPr/>
          </p:nvSpPr>
          <p:spPr>
            <a:xfrm>
              <a:off x="5331525" y="3561600"/>
              <a:ext cx="223825" cy="6700"/>
            </a:xfrm>
            <a:custGeom>
              <a:avLst/>
              <a:gdLst/>
              <a:ahLst/>
              <a:cxnLst/>
              <a:rect l="l" t="t" r="r" b="b"/>
              <a:pathLst>
                <a:path w="8953" h="268" extrusionOk="0">
                  <a:moveTo>
                    <a:pt x="8946" y="0"/>
                  </a:moveTo>
                  <a:lnTo>
                    <a:pt x="0" y="201"/>
                  </a:lnTo>
                  <a:lnTo>
                    <a:pt x="0" y="268"/>
                  </a:lnTo>
                  <a:lnTo>
                    <a:pt x="8952" y="67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13"/>
            <p:cNvSpPr/>
            <p:nvPr/>
          </p:nvSpPr>
          <p:spPr>
            <a:xfrm>
              <a:off x="5560175" y="3527475"/>
              <a:ext cx="1522650" cy="35825"/>
            </a:xfrm>
            <a:custGeom>
              <a:avLst/>
              <a:gdLst/>
              <a:ahLst/>
              <a:cxnLst/>
              <a:rect l="l" t="t" r="r" b="b"/>
              <a:pathLst>
                <a:path w="60906" h="1433" extrusionOk="0">
                  <a:moveTo>
                    <a:pt x="60905" y="0"/>
                  </a:moveTo>
                  <a:lnTo>
                    <a:pt x="0" y="1365"/>
                  </a:lnTo>
                  <a:lnTo>
                    <a:pt x="7" y="1432"/>
                  </a:lnTo>
                  <a:lnTo>
                    <a:pt x="60905" y="67"/>
                  </a:lnTo>
                  <a:cubicBezTo>
                    <a:pt x="60905" y="47"/>
                    <a:pt x="60905" y="20"/>
                    <a:pt x="60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13"/>
            <p:cNvSpPr/>
            <p:nvPr/>
          </p:nvSpPr>
          <p:spPr>
            <a:xfrm>
              <a:off x="5324000" y="3431950"/>
              <a:ext cx="225825" cy="6725"/>
            </a:xfrm>
            <a:custGeom>
              <a:avLst/>
              <a:gdLst/>
              <a:ahLst/>
              <a:cxnLst/>
              <a:rect l="l" t="t" r="r" b="b"/>
              <a:pathLst>
                <a:path w="9033" h="269" extrusionOk="0">
                  <a:moveTo>
                    <a:pt x="9026" y="1"/>
                  </a:moveTo>
                  <a:lnTo>
                    <a:pt x="0" y="202"/>
                  </a:lnTo>
                  <a:lnTo>
                    <a:pt x="7" y="269"/>
                  </a:lnTo>
                  <a:lnTo>
                    <a:pt x="9033" y="68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13"/>
            <p:cNvSpPr/>
            <p:nvPr/>
          </p:nvSpPr>
          <p:spPr>
            <a:xfrm>
              <a:off x="5554650" y="3397850"/>
              <a:ext cx="1518975" cy="35800"/>
            </a:xfrm>
            <a:custGeom>
              <a:avLst/>
              <a:gdLst/>
              <a:ahLst/>
              <a:cxnLst/>
              <a:rect l="l" t="t" r="r" b="b"/>
              <a:pathLst>
                <a:path w="60759" h="1432" extrusionOk="0">
                  <a:moveTo>
                    <a:pt x="60751" y="0"/>
                  </a:moveTo>
                  <a:lnTo>
                    <a:pt x="1" y="1365"/>
                  </a:lnTo>
                  <a:lnTo>
                    <a:pt x="7" y="1432"/>
                  </a:lnTo>
                  <a:lnTo>
                    <a:pt x="60758" y="67"/>
                  </a:lnTo>
                  <a:cubicBezTo>
                    <a:pt x="60758" y="47"/>
                    <a:pt x="60758" y="27"/>
                    <a:pt x="6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13"/>
            <p:cNvSpPr/>
            <p:nvPr/>
          </p:nvSpPr>
          <p:spPr>
            <a:xfrm>
              <a:off x="5549125" y="3268200"/>
              <a:ext cx="1518625" cy="35825"/>
            </a:xfrm>
            <a:custGeom>
              <a:avLst/>
              <a:gdLst/>
              <a:ahLst/>
              <a:cxnLst/>
              <a:rect l="l" t="t" r="r" b="b"/>
              <a:pathLst>
                <a:path w="60745" h="1433" extrusionOk="0">
                  <a:moveTo>
                    <a:pt x="60745" y="1"/>
                  </a:moveTo>
                  <a:lnTo>
                    <a:pt x="1" y="1366"/>
                  </a:lnTo>
                  <a:lnTo>
                    <a:pt x="7" y="1433"/>
                  </a:lnTo>
                  <a:lnTo>
                    <a:pt x="60745" y="68"/>
                  </a:lnTo>
                  <a:cubicBezTo>
                    <a:pt x="60745" y="48"/>
                    <a:pt x="60745" y="28"/>
                    <a:pt x="60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13"/>
            <p:cNvSpPr/>
            <p:nvPr/>
          </p:nvSpPr>
          <p:spPr>
            <a:xfrm>
              <a:off x="5316625" y="3302325"/>
              <a:ext cx="227675" cy="6875"/>
            </a:xfrm>
            <a:custGeom>
              <a:avLst/>
              <a:gdLst/>
              <a:ahLst/>
              <a:cxnLst/>
              <a:rect l="l" t="t" r="r" b="b"/>
              <a:pathLst>
                <a:path w="9107" h="275" extrusionOk="0">
                  <a:moveTo>
                    <a:pt x="9100" y="1"/>
                  </a:moveTo>
                  <a:lnTo>
                    <a:pt x="1" y="208"/>
                  </a:lnTo>
                  <a:lnTo>
                    <a:pt x="1" y="275"/>
                  </a:lnTo>
                  <a:lnTo>
                    <a:pt x="9107" y="68"/>
                  </a:lnTo>
                  <a:lnTo>
                    <a:pt x="9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13"/>
            <p:cNvSpPr/>
            <p:nvPr/>
          </p:nvSpPr>
          <p:spPr>
            <a:xfrm>
              <a:off x="5543625" y="3138750"/>
              <a:ext cx="1517625" cy="35650"/>
            </a:xfrm>
            <a:custGeom>
              <a:avLst/>
              <a:gdLst/>
              <a:ahLst/>
              <a:cxnLst/>
              <a:rect l="l" t="t" r="r" b="b"/>
              <a:pathLst>
                <a:path w="60705" h="1426" extrusionOk="0">
                  <a:moveTo>
                    <a:pt x="60697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704" y="67"/>
                  </a:lnTo>
                  <a:cubicBezTo>
                    <a:pt x="60704" y="40"/>
                    <a:pt x="60704" y="20"/>
                    <a:pt x="60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13"/>
            <p:cNvSpPr/>
            <p:nvPr/>
          </p:nvSpPr>
          <p:spPr>
            <a:xfrm>
              <a:off x="5309100" y="3172700"/>
              <a:ext cx="229675" cy="6875"/>
            </a:xfrm>
            <a:custGeom>
              <a:avLst/>
              <a:gdLst/>
              <a:ahLst/>
              <a:cxnLst/>
              <a:rect l="l" t="t" r="r" b="b"/>
              <a:pathLst>
                <a:path w="9187" h="275" extrusionOk="0">
                  <a:moveTo>
                    <a:pt x="9180" y="0"/>
                  </a:moveTo>
                  <a:lnTo>
                    <a:pt x="1" y="208"/>
                  </a:lnTo>
                  <a:lnTo>
                    <a:pt x="7" y="275"/>
                  </a:lnTo>
                  <a:lnTo>
                    <a:pt x="9187" y="67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13"/>
            <p:cNvSpPr/>
            <p:nvPr/>
          </p:nvSpPr>
          <p:spPr>
            <a:xfrm>
              <a:off x="5472525" y="3043075"/>
              <a:ext cx="60750" cy="3025"/>
            </a:xfrm>
            <a:custGeom>
              <a:avLst/>
              <a:gdLst/>
              <a:ahLst/>
              <a:cxnLst/>
              <a:rect l="l" t="t" r="r" b="b"/>
              <a:pathLst>
                <a:path w="2430" h="121" extrusionOk="0">
                  <a:moveTo>
                    <a:pt x="2423" y="0"/>
                  </a:moveTo>
                  <a:lnTo>
                    <a:pt x="114" y="54"/>
                  </a:lnTo>
                  <a:cubicBezTo>
                    <a:pt x="74" y="74"/>
                    <a:pt x="41" y="101"/>
                    <a:pt x="0" y="121"/>
                  </a:cubicBezTo>
                  <a:lnTo>
                    <a:pt x="2429" y="6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rgbClr val="535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13"/>
            <p:cNvSpPr/>
            <p:nvPr/>
          </p:nvSpPr>
          <p:spPr>
            <a:xfrm>
              <a:off x="5538100" y="3009125"/>
              <a:ext cx="1516275" cy="35650"/>
            </a:xfrm>
            <a:custGeom>
              <a:avLst/>
              <a:gdLst/>
              <a:ahLst/>
              <a:cxnLst/>
              <a:rect l="l" t="t" r="r" b="b"/>
              <a:pathLst>
                <a:path w="60651" h="1426" extrusionOk="0">
                  <a:moveTo>
                    <a:pt x="60644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651" y="67"/>
                  </a:lnTo>
                  <a:cubicBezTo>
                    <a:pt x="60651" y="40"/>
                    <a:pt x="60651" y="20"/>
                    <a:pt x="60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13"/>
            <p:cNvSpPr/>
            <p:nvPr/>
          </p:nvSpPr>
          <p:spPr>
            <a:xfrm>
              <a:off x="5935025" y="2879475"/>
              <a:ext cx="1112175" cy="26625"/>
            </a:xfrm>
            <a:custGeom>
              <a:avLst/>
              <a:gdLst/>
              <a:ahLst/>
              <a:cxnLst/>
              <a:rect l="l" t="t" r="r" b="b"/>
              <a:pathLst>
                <a:path w="44487" h="1065" extrusionOk="0">
                  <a:moveTo>
                    <a:pt x="44486" y="1"/>
                  </a:moveTo>
                  <a:lnTo>
                    <a:pt x="1238" y="971"/>
                  </a:lnTo>
                  <a:cubicBezTo>
                    <a:pt x="1164" y="978"/>
                    <a:pt x="1084" y="991"/>
                    <a:pt x="1010" y="991"/>
                  </a:cubicBezTo>
                  <a:cubicBezTo>
                    <a:pt x="957" y="992"/>
                    <a:pt x="904" y="992"/>
                    <a:pt x="850" y="992"/>
                  </a:cubicBezTo>
                  <a:cubicBezTo>
                    <a:pt x="808" y="992"/>
                    <a:pt x="766" y="992"/>
                    <a:pt x="724" y="992"/>
                  </a:cubicBezTo>
                  <a:cubicBezTo>
                    <a:pt x="477" y="992"/>
                    <a:pt x="232" y="997"/>
                    <a:pt x="0" y="1065"/>
                  </a:cubicBezTo>
                  <a:lnTo>
                    <a:pt x="44486" y="68"/>
                  </a:lnTo>
                  <a:cubicBezTo>
                    <a:pt x="44486" y="48"/>
                    <a:pt x="44486" y="21"/>
                    <a:pt x="4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13"/>
            <p:cNvSpPr/>
            <p:nvPr/>
          </p:nvSpPr>
          <p:spPr>
            <a:xfrm>
              <a:off x="6481650" y="2749850"/>
              <a:ext cx="558175" cy="14250"/>
            </a:xfrm>
            <a:custGeom>
              <a:avLst/>
              <a:gdLst/>
              <a:ahLst/>
              <a:cxnLst/>
              <a:rect l="l" t="t" r="r" b="b"/>
              <a:pathLst>
                <a:path w="22327" h="570" extrusionOk="0">
                  <a:moveTo>
                    <a:pt x="22320" y="1"/>
                  </a:moveTo>
                  <a:lnTo>
                    <a:pt x="174" y="496"/>
                  </a:lnTo>
                  <a:cubicBezTo>
                    <a:pt x="114" y="522"/>
                    <a:pt x="60" y="543"/>
                    <a:pt x="0" y="569"/>
                  </a:cubicBezTo>
                  <a:lnTo>
                    <a:pt x="22327" y="68"/>
                  </a:lnTo>
                  <a:cubicBezTo>
                    <a:pt x="22327" y="47"/>
                    <a:pt x="22327" y="27"/>
                    <a:pt x="22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13"/>
            <p:cNvSpPr/>
            <p:nvPr/>
          </p:nvSpPr>
          <p:spPr>
            <a:xfrm>
              <a:off x="5532575" y="3030700"/>
              <a:ext cx="37000" cy="748025"/>
            </a:xfrm>
            <a:custGeom>
              <a:avLst/>
              <a:gdLst/>
              <a:ahLst/>
              <a:cxnLst/>
              <a:rect l="l" t="t" r="r" b="b"/>
              <a:pathLst>
                <a:path w="1480" h="29921" extrusionOk="0">
                  <a:moveTo>
                    <a:pt x="201" y="0"/>
                  </a:moveTo>
                  <a:cubicBezTo>
                    <a:pt x="134" y="7"/>
                    <a:pt x="67" y="14"/>
                    <a:pt x="0" y="14"/>
                  </a:cubicBezTo>
                  <a:lnTo>
                    <a:pt x="21" y="495"/>
                  </a:lnTo>
                  <a:lnTo>
                    <a:pt x="27" y="562"/>
                  </a:lnTo>
                  <a:lnTo>
                    <a:pt x="241" y="5680"/>
                  </a:lnTo>
                  <a:lnTo>
                    <a:pt x="248" y="5747"/>
                  </a:lnTo>
                  <a:lnTo>
                    <a:pt x="462" y="10866"/>
                  </a:lnTo>
                  <a:lnTo>
                    <a:pt x="469" y="10933"/>
                  </a:lnTo>
                  <a:lnTo>
                    <a:pt x="683" y="16051"/>
                  </a:lnTo>
                  <a:lnTo>
                    <a:pt x="690" y="16118"/>
                  </a:lnTo>
                  <a:lnTo>
                    <a:pt x="904" y="21236"/>
                  </a:lnTo>
                  <a:lnTo>
                    <a:pt x="910" y="21303"/>
                  </a:lnTo>
                  <a:lnTo>
                    <a:pt x="1278" y="29921"/>
                  </a:lnTo>
                  <a:lnTo>
                    <a:pt x="1479" y="29921"/>
                  </a:lnTo>
                  <a:lnTo>
                    <a:pt x="1111" y="21303"/>
                  </a:lnTo>
                  <a:lnTo>
                    <a:pt x="1104" y="21236"/>
                  </a:lnTo>
                  <a:lnTo>
                    <a:pt x="890" y="16118"/>
                  </a:lnTo>
                  <a:lnTo>
                    <a:pt x="884" y="16051"/>
                  </a:lnTo>
                  <a:lnTo>
                    <a:pt x="669" y="10933"/>
                  </a:lnTo>
                  <a:lnTo>
                    <a:pt x="663" y="10866"/>
                  </a:lnTo>
                  <a:lnTo>
                    <a:pt x="449" y="5747"/>
                  </a:lnTo>
                  <a:lnTo>
                    <a:pt x="442" y="5680"/>
                  </a:lnTo>
                  <a:lnTo>
                    <a:pt x="228" y="562"/>
                  </a:lnTo>
                  <a:lnTo>
                    <a:pt x="221" y="49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0" name="Google Shape;6930;p13"/>
          <p:cNvSpPr/>
          <p:nvPr/>
        </p:nvSpPr>
        <p:spPr>
          <a:xfrm rot="-872942">
            <a:off x="7330180" y="3870428"/>
            <a:ext cx="2201450" cy="1320980"/>
          </a:xfrm>
          <a:custGeom>
            <a:avLst/>
            <a:gdLst/>
            <a:ahLst/>
            <a:cxnLst/>
            <a:rect l="l" t="t" r="r" b="b"/>
            <a:pathLst>
              <a:path w="88061" h="52841" extrusionOk="0">
                <a:moveTo>
                  <a:pt x="0" y="0"/>
                </a:moveTo>
                <a:lnTo>
                  <a:pt x="0" y="52247"/>
                </a:lnTo>
                <a:lnTo>
                  <a:pt x="571" y="52590"/>
                </a:lnTo>
                <a:lnTo>
                  <a:pt x="1507" y="52042"/>
                </a:lnTo>
                <a:lnTo>
                  <a:pt x="2442" y="51654"/>
                </a:lnTo>
                <a:lnTo>
                  <a:pt x="3447" y="51837"/>
                </a:lnTo>
                <a:lnTo>
                  <a:pt x="4520" y="52841"/>
                </a:lnTo>
                <a:lnTo>
                  <a:pt x="5364" y="51540"/>
                </a:lnTo>
                <a:lnTo>
                  <a:pt x="6460" y="52681"/>
                </a:lnTo>
                <a:lnTo>
                  <a:pt x="7396" y="52110"/>
                </a:lnTo>
                <a:lnTo>
                  <a:pt x="8309" y="51426"/>
                </a:lnTo>
                <a:lnTo>
                  <a:pt x="9244" y="51038"/>
                </a:lnTo>
                <a:lnTo>
                  <a:pt x="10249" y="51266"/>
                </a:lnTo>
                <a:lnTo>
                  <a:pt x="11207" y="50992"/>
                </a:lnTo>
                <a:lnTo>
                  <a:pt x="12280" y="51951"/>
                </a:lnTo>
                <a:lnTo>
                  <a:pt x="13216" y="51631"/>
                </a:lnTo>
                <a:lnTo>
                  <a:pt x="14220" y="51814"/>
                </a:lnTo>
                <a:lnTo>
                  <a:pt x="15111" y="50855"/>
                </a:lnTo>
                <a:lnTo>
                  <a:pt x="16160" y="51494"/>
                </a:lnTo>
                <a:lnTo>
                  <a:pt x="16982" y="49942"/>
                </a:lnTo>
                <a:lnTo>
                  <a:pt x="18055" y="50878"/>
                </a:lnTo>
                <a:lnTo>
                  <a:pt x="19036" y="50923"/>
                </a:lnTo>
                <a:lnTo>
                  <a:pt x="19972" y="50581"/>
                </a:lnTo>
                <a:lnTo>
                  <a:pt x="20908" y="50193"/>
                </a:lnTo>
                <a:lnTo>
                  <a:pt x="21981" y="50923"/>
                </a:lnTo>
                <a:lnTo>
                  <a:pt x="22940" y="50764"/>
                </a:lnTo>
                <a:lnTo>
                  <a:pt x="23784" y="49600"/>
                </a:lnTo>
                <a:lnTo>
                  <a:pt x="24788" y="49668"/>
                </a:lnTo>
                <a:lnTo>
                  <a:pt x="25793" y="49988"/>
                </a:lnTo>
                <a:lnTo>
                  <a:pt x="26706" y="49234"/>
                </a:lnTo>
                <a:lnTo>
                  <a:pt x="27687" y="49394"/>
                </a:lnTo>
                <a:lnTo>
                  <a:pt x="28714" y="49828"/>
                </a:lnTo>
                <a:lnTo>
                  <a:pt x="29696" y="49737"/>
                </a:lnTo>
                <a:lnTo>
                  <a:pt x="30609" y="49189"/>
                </a:lnTo>
                <a:lnTo>
                  <a:pt x="31636" y="49554"/>
                </a:lnTo>
                <a:lnTo>
                  <a:pt x="32549" y="49075"/>
                </a:lnTo>
                <a:lnTo>
                  <a:pt x="33553" y="49234"/>
                </a:lnTo>
                <a:lnTo>
                  <a:pt x="34489" y="48755"/>
                </a:lnTo>
                <a:lnTo>
                  <a:pt x="35471" y="48801"/>
                </a:lnTo>
                <a:lnTo>
                  <a:pt x="36361" y="48048"/>
                </a:lnTo>
                <a:lnTo>
                  <a:pt x="37434" y="48801"/>
                </a:lnTo>
                <a:lnTo>
                  <a:pt x="38301" y="47705"/>
                </a:lnTo>
                <a:lnTo>
                  <a:pt x="39351" y="48390"/>
                </a:lnTo>
                <a:lnTo>
                  <a:pt x="40355" y="48755"/>
                </a:lnTo>
                <a:lnTo>
                  <a:pt x="41245" y="47865"/>
                </a:lnTo>
                <a:lnTo>
                  <a:pt x="42273" y="48299"/>
                </a:lnTo>
                <a:lnTo>
                  <a:pt x="43254" y="48367"/>
                </a:lnTo>
                <a:lnTo>
                  <a:pt x="44121" y="47203"/>
                </a:lnTo>
                <a:lnTo>
                  <a:pt x="45171" y="47956"/>
                </a:lnTo>
                <a:lnTo>
                  <a:pt x="46130" y="47774"/>
                </a:lnTo>
                <a:lnTo>
                  <a:pt x="46997" y="46724"/>
                </a:lnTo>
                <a:lnTo>
                  <a:pt x="48002" y="46975"/>
                </a:lnTo>
                <a:lnTo>
                  <a:pt x="49006" y="47066"/>
                </a:lnTo>
                <a:lnTo>
                  <a:pt x="49988" y="47271"/>
                </a:lnTo>
                <a:lnTo>
                  <a:pt x="51038" y="47865"/>
                </a:lnTo>
                <a:lnTo>
                  <a:pt x="51951" y="47249"/>
                </a:lnTo>
                <a:lnTo>
                  <a:pt x="52909" y="47066"/>
                </a:lnTo>
                <a:lnTo>
                  <a:pt x="53959" y="47751"/>
                </a:lnTo>
                <a:lnTo>
                  <a:pt x="54781" y="46313"/>
                </a:lnTo>
                <a:lnTo>
                  <a:pt x="55717" y="45788"/>
                </a:lnTo>
                <a:lnTo>
                  <a:pt x="56721" y="46085"/>
                </a:lnTo>
                <a:lnTo>
                  <a:pt x="57680" y="45833"/>
                </a:lnTo>
                <a:lnTo>
                  <a:pt x="58775" y="47043"/>
                </a:lnTo>
                <a:lnTo>
                  <a:pt x="59734" y="46929"/>
                </a:lnTo>
                <a:lnTo>
                  <a:pt x="60693" y="46701"/>
                </a:lnTo>
                <a:lnTo>
                  <a:pt x="61651" y="46427"/>
                </a:lnTo>
                <a:lnTo>
                  <a:pt x="62610" y="46313"/>
                </a:lnTo>
                <a:lnTo>
                  <a:pt x="63500" y="45468"/>
                </a:lnTo>
                <a:lnTo>
                  <a:pt x="64527" y="45925"/>
                </a:lnTo>
                <a:lnTo>
                  <a:pt x="65554" y="46358"/>
                </a:lnTo>
                <a:lnTo>
                  <a:pt x="66445" y="45445"/>
                </a:lnTo>
                <a:lnTo>
                  <a:pt x="67495" y="46153"/>
                </a:lnTo>
                <a:lnTo>
                  <a:pt x="68430" y="45697"/>
                </a:lnTo>
                <a:lnTo>
                  <a:pt x="69435" y="45948"/>
                </a:lnTo>
                <a:lnTo>
                  <a:pt x="70302" y="45012"/>
                </a:lnTo>
                <a:lnTo>
                  <a:pt x="71352" y="45651"/>
                </a:lnTo>
                <a:lnTo>
                  <a:pt x="72174" y="44144"/>
                </a:lnTo>
                <a:lnTo>
                  <a:pt x="73247" y="44943"/>
                </a:lnTo>
                <a:lnTo>
                  <a:pt x="74160" y="44418"/>
                </a:lnTo>
                <a:lnTo>
                  <a:pt x="75095" y="44053"/>
                </a:lnTo>
                <a:lnTo>
                  <a:pt x="76100" y="44304"/>
                </a:lnTo>
                <a:lnTo>
                  <a:pt x="77127" y="44761"/>
                </a:lnTo>
                <a:lnTo>
                  <a:pt x="78017" y="43779"/>
                </a:lnTo>
                <a:lnTo>
                  <a:pt x="78999" y="43939"/>
                </a:lnTo>
                <a:lnTo>
                  <a:pt x="80049" y="44578"/>
                </a:lnTo>
                <a:lnTo>
                  <a:pt x="81007" y="44350"/>
                </a:lnTo>
                <a:lnTo>
                  <a:pt x="81920" y="43711"/>
                </a:lnTo>
                <a:lnTo>
                  <a:pt x="82879" y="43619"/>
                </a:lnTo>
                <a:lnTo>
                  <a:pt x="83883" y="43779"/>
                </a:lnTo>
                <a:lnTo>
                  <a:pt x="84773" y="42889"/>
                </a:lnTo>
                <a:lnTo>
                  <a:pt x="85846" y="43734"/>
                </a:lnTo>
                <a:lnTo>
                  <a:pt x="86736" y="42935"/>
                </a:lnTo>
                <a:lnTo>
                  <a:pt x="87741" y="43300"/>
                </a:lnTo>
                <a:lnTo>
                  <a:pt x="88060" y="43505"/>
                </a:lnTo>
                <a:lnTo>
                  <a:pt x="88060" y="0"/>
                </a:lnTo>
                <a:lnTo>
                  <a:pt x="83769" y="0"/>
                </a:lnTo>
                <a:lnTo>
                  <a:pt x="83335" y="2739"/>
                </a:lnTo>
                <a:cubicBezTo>
                  <a:pt x="83929" y="2968"/>
                  <a:pt x="84340" y="3515"/>
                  <a:pt x="84340" y="4177"/>
                </a:cubicBezTo>
                <a:cubicBezTo>
                  <a:pt x="84340" y="5022"/>
                  <a:pt x="83655" y="5707"/>
                  <a:pt x="82810" y="5707"/>
                </a:cubicBezTo>
                <a:cubicBezTo>
                  <a:pt x="81966" y="5707"/>
                  <a:pt x="81281" y="5022"/>
                  <a:pt x="81281" y="4177"/>
                </a:cubicBezTo>
                <a:cubicBezTo>
                  <a:pt x="81281" y="3584"/>
                  <a:pt x="81646" y="3059"/>
                  <a:pt x="82148" y="2808"/>
                </a:cubicBezTo>
                <a:lnTo>
                  <a:pt x="82148" y="0"/>
                </a:lnTo>
                <a:lnTo>
                  <a:pt x="75141" y="0"/>
                </a:lnTo>
                <a:lnTo>
                  <a:pt x="74707" y="2739"/>
                </a:lnTo>
                <a:cubicBezTo>
                  <a:pt x="75301" y="2968"/>
                  <a:pt x="75735" y="3515"/>
                  <a:pt x="75735" y="4177"/>
                </a:cubicBezTo>
                <a:cubicBezTo>
                  <a:pt x="75735" y="5022"/>
                  <a:pt x="75050" y="5707"/>
                  <a:pt x="74205" y="5707"/>
                </a:cubicBezTo>
                <a:cubicBezTo>
                  <a:pt x="73361" y="5707"/>
                  <a:pt x="72676" y="5022"/>
                  <a:pt x="72676" y="4177"/>
                </a:cubicBezTo>
                <a:cubicBezTo>
                  <a:pt x="72676" y="3584"/>
                  <a:pt x="73018" y="3059"/>
                  <a:pt x="73520" y="2808"/>
                </a:cubicBezTo>
                <a:lnTo>
                  <a:pt x="73520" y="0"/>
                </a:lnTo>
                <a:lnTo>
                  <a:pt x="66513" y="0"/>
                </a:lnTo>
                <a:lnTo>
                  <a:pt x="66102" y="2739"/>
                </a:lnTo>
                <a:cubicBezTo>
                  <a:pt x="66696" y="2968"/>
                  <a:pt x="67107" y="3515"/>
                  <a:pt x="67107" y="4177"/>
                </a:cubicBezTo>
                <a:cubicBezTo>
                  <a:pt x="67107" y="5022"/>
                  <a:pt x="66422" y="5707"/>
                  <a:pt x="65577" y="5707"/>
                </a:cubicBezTo>
                <a:cubicBezTo>
                  <a:pt x="64733" y="5707"/>
                  <a:pt x="64048" y="5022"/>
                  <a:pt x="64048" y="4177"/>
                </a:cubicBezTo>
                <a:cubicBezTo>
                  <a:pt x="64048" y="3584"/>
                  <a:pt x="64390" y="3059"/>
                  <a:pt x="64893" y="2808"/>
                </a:cubicBezTo>
                <a:lnTo>
                  <a:pt x="64893" y="0"/>
                </a:lnTo>
                <a:lnTo>
                  <a:pt x="57908" y="0"/>
                </a:lnTo>
                <a:lnTo>
                  <a:pt x="57474" y="2739"/>
                </a:lnTo>
                <a:cubicBezTo>
                  <a:pt x="58068" y="2968"/>
                  <a:pt x="58479" y="3515"/>
                  <a:pt x="58479" y="4177"/>
                </a:cubicBezTo>
                <a:cubicBezTo>
                  <a:pt x="58479" y="5022"/>
                  <a:pt x="57794" y="5707"/>
                  <a:pt x="56949" y="5707"/>
                </a:cubicBezTo>
                <a:cubicBezTo>
                  <a:pt x="56105" y="5707"/>
                  <a:pt x="55420" y="5022"/>
                  <a:pt x="55420" y="4177"/>
                </a:cubicBezTo>
                <a:cubicBezTo>
                  <a:pt x="55420" y="3584"/>
                  <a:pt x="55785" y="3059"/>
                  <a:pt x="56287" y="2808"/>
                </a:cubicBezTo>
                <a:lnTo>
                  <a:pt x="56287" y="0"/>
                </a:lnTo>
                <a:lnTo>
                  <a:pt x="49280" y="0"/>
                </a:lnTo>
                <a:lnTo>
                  <a:pt x="48846" y="2739"/>
                </a:lnTo>
                <a:cubicBezTo>
                  <a:pt x="49440" y="2968"/>
                  <a:pt x="49873" y="3515"/>
                  <a:pt x="49873" y="4177"/>
                </a:cubicBezTo>
                <a:cubicBezTo>
                  <a:pt x="49873" y="5022"/>
                  <a:pt x="49189" y="5707"/>
                  <a:pt x="48344" y="5707"/>
                </a:cubicBezTo>
                <a:cubicBezTo>
                  <a:pt x="47500" y="5707"/>
                  <a:pt x="46815" y="5022"/>
                  <a:pt x="46815" y="4177"/>
                </a:cubicBezTo>
                <a:cubicBezTo>
                  <a:pt x="46815" y="3584"/>
                  <a:pt x="47157" y="3059"/>
                  <a:pt x="47659" y="2808"/>
                </a:cubicBezTo>
                <a:lnTo>
                  <a:pt x="47659" y="0"/>
                </a:lnTo>
                <a:lnTo>
                  <a:pt x="40652" y="0"/>
                </a:lnTo>
                <a:lnTo>
                  <a:pt x="40241" y="2739"/>
                </a:lnTo>
                <a:cubicBezTo>
                  <a:pt x="40812" y="2968"/>
                  <a:pt x="41245" y="3515"/>
                  <a:pt x="41245" y="4177"/>
                </a:cubicBezTo>
                <a:cubicBezTo>
                  <a:pt x="41245" y="5022"/>
                  <a:pt x="40561" y="5707"/>
                  <a:pt x="39716" y="5707"/>
                </a:cubicBezTo>
                <a:cubicBezTo>
                  <a:pt x="38872" y="5707"/>
                  <a:pt x="38187" y="5022"/>
                  <a:pt x="38187" y="4177"/>
                </a:cubicBezTo>
                <a:cubicBezTo>
                  <a:pt x="38187" y="3584"/>
                  <a:pt x="38529" y="3059"/>
                  <a:pt x="39031" y="2808"/>
                </a:cubicBezTo>
                <a:lnTo>
                  <a:pt x="39031" y="0"/>
                </a:lnTo>
                <a:lnTo>
                  <a:pt x="32024" y="0"/>
                </a:lnTo>
                <a:lnTo>
                  <a:pt x="31613" y="2739"/>
                </a:lnTo>
                <a:cubicBezTo>
                  <a:pt x="32207" y="2968"/>
                  <a:pt x="32618" y="3515"/>
                  <a:pt x="32618" y="4177"/>
                </a:cubicBezTo>
                <a:cubicBezTo>
                  <a:pt x="32618" y="5022"/>
                  <a:pt x="31933" y="5707"/>
                  <a:pt x="31088" y="5707"/>
                </a:cubicBezTo>
                <a:cubicBezTo>
                  <a:pt x="30244" y="5707"/>
                  <a:pt x="29559" y="5022"/>
                  <a:pt x="29559" y="4177"/>
                </a:cubicBezTo>
                <a:cubicBezTo>
                  <a:pt x="29559" y="3584"/>
                  <a:pt x="29924" y="3059"/>
                  <a:pt x="30426" y="2808"/>
                </a:cubicBezTo>
                <a:lnTo>
                  <a:pt x="30426" y="0"/>
                </a:lnTo>
                <a:lnTo>
                  <a:pt x="23419" y="0"/>
                </a:lnTo>
                <a:lnTo>
                  <a:pt x="22985" y="2739"/>
                </a:lnTo>
                <a:cubicBezTo>
                  <a:pt x="23579" y="2968"/>
                  <a:pt x="24012" y="3515"/>
                  <a:pt x="24012" y="4177"/>
                </a:cubicBezTo>
                <a:cubicBezTo>
                  <a:pt x="24012" y="5022"/>
                  <a:pt x="23328" y="5707"/>
                  <a:pt x="22483" y="5707"/>
                </a:cubicBezTo>
                <a:cubicBezTo>
                  <a:pt x="21639" y="5707"/>
                  <a:pt x="20954" y="5022"/>
                  <a:pt x="20954" y="4177"/>
                </a:cubicBezTo>
                <a:cubicBezTo>
                  <a:pt x="20954" y="3584"/>
                  <a:pt x="21296" y="3059"/>
                  <a:pt x="21798" y="2808"/>
                </a:cubicBezTo>
                <a:lnTo>
                  <a:pt x="21798" y="0"/>
                </a:lnTo>
                <a:lnTo>
                  <a:pt x="14791" y="0"/>
                </a:lnTo>
                <a:lnTo>
                  <a:pt x="14380" y="2739"/>
                </a:lnTo>
                <a:cubicBezTo>
                  <a:pt x="14951" y="2968"/>
                  <a:pt x="15384" y="3515"/>
                  <a:pt x="15384" y="4177"/>
                </a:cubicBezTo>
                <a:cubicBezTo>
                  <a:pt x="15384" y="5022"/>
                  <a:pt x="14700" y="5707"/>
                  <a:pt x="13855" y="5707"/>
                </a:cubicBezTo>
                <a:cubicBezTo>
                  <a:pt x="13011" y="5707"/>
                  <a:pt x="12326" y="5022"/>
                  <a:pt x="12326" y="4177"/>
                </a:cubicBezTo>
                <a:cubicBezTo>
                  <a:pt x="12326" y="3584"/>
                  <a:pt x="12668" y="3059"/>
                  <a:pt x="13170" y="2808"/>
                </a:cubicBezTo>
                <a:lnTo>
                  <a:pt x="13170" y="0"/>
                </a:lnTo>
                <a:lnTo>
                  <a:pt x="6163" y="0"/>
                </a:lnTo>
                <a:lnTo>
                  <a:pt x="5752" y="2739"/>
                </a:lnTo>
                <a:cubicBezTo>
                  <a:pt x="6346" y="2968"/>
                  <a:pt x="6756" y="3515"/>
                  <a:pt x="6756" y="4177"/>
                </a:cubicBezTo>
                <a:cubicBezTo>
                  <a:pt x="6756" y="5022"/>
                  <a:pt x="6072" y="5707"/>
                  <a:pt x="5227" y="5707"/>
                </a:cubicBezTo>
                <a:cubicBezTo>
                  <a:pt x="4383" y="5707"/>
                  <a:pt x="3698" y="5022"/>
                  <a:pt x="3698" y="4177"/>
                </a:cubicBezTo>
                <a:cubicBezTo>
                  <a:pt x="3698" y="3584"/>
                  <a:pt x="4040" y="3059"/>
                  <a:pt x="4565" y="2808"/>
                </a:cubicBezTo>
                <a:lnTo>
                  <a:pt x="45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1" name="Google Shape;6931;p13"/>
          <p:cNvSpPr/>
          <p:nvPr/>
        </p:nvSpPr>
        <p:spPr>
          <a:xfrm rot="-1717309">
            <a:off x="1687295" y="-781656"/>
            <a:ext cx="10346647" cy="6706809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2" name="Google Shape;6932;p13"/>
          <p:cNvGrpSpPr/>
          <p:nvPr/>
        </p:nvGrpSpPr>
        <p:grpSpPr>
          <a:xfrm rot="-3453258">
            <a:off x="7577467" y="1259374"/>
            <a:ext cx="1606788" cy="951896"/>
            <a:chOff x="-886800" y="1160775"/>
            <a:chExt cx="1606788" cy="951896"/>
          </a:xfrm>
        </p:grpSpPr>
        <p:sp>
          <p:nvSpPr>
            <p:cNvPr id="6933" name="Google Shape;6933;p13"/>
            <p:cNvSpPr/>
            <p:nvPr/>
          </p:nvSpPr>
          <p:spPr>
            <a:xfrm>
              <a:off x="-886800" y="1160775"/>
              <a:ext cx="1606788" cy="951896"/>
            </a:xfrm>
            <a:custGeom>
              <a:avLst/>
              <a:gdLst/>
              <a:ahLst/>
              <a:cxnLst/>
              <a:rect l="l" t="t" r="r" b="b"/>
              <a:pathLst>
                <a:path w="47846" h="28345" extrusionOk="0">
                  <a:moveTo>
                    <a:pt x="43492" y="11389"/>
                  </a:moveTo>
                  <a:cubicBezTo>
                    <a:pt x="43981" y="11389"/>
                    <a:pt x="44395" y="11759"/>
                    <a:pt x="44433" y="12255"/>
                  </a:cubicBezTo>
                  <a:cubicBezTo>
                    <a:pt x="44474" y="12777"/>
                    <a:pt x="44085" y="13226"/>
                    <a:pt x="43564" y="13272"/>
                  </a:cubicBezTo>
                  <a:cubicBezTo>
                    <a:pt x="43539" y="13274"/>
                    <a:pt x="43515" y="13275"/>
                    <a:pt x="43490" y="13275"/>
                  </a:cubicBezTo>
                  <a:cubicBezTo>
                    <a:pt x="43006" y="13275"/>
                    <a:pt x="42592" y="12900"/>
                    <a:pt x="42553" y="12403"/>
                  </a:cubicBezTo>
                  <a:cubicBezTo>
                    <a:pt x="42513" y="11887"/>
                    <a:pt x="42901" y="11432"/>
                    <a:pt x="43416" y="11392"/>
                  </a:cubicBezTo>
                  <a:cubicBezTo>
                    <a:pt x="43442" y="11390"/>
                    <a:pt x="43467" y="11389"/>
                    <a:pt x="43492" y="11389"/>
                  </a:cubicBezTo>
                  <a:close/>
                  <a:moveTo>
                    <a:pt x="35443" y="0"/>
                  </a:moveTo>
                  <a:cubicBezTo>
                    <a:pt x="35349" y="0"/>
                    <a:pt x="35255" y="4"/>
                    <a:pt x="35160" y="12"/>
                  </a:cubicBezTo>
                  <a:lnTo>
                    <a:pt x="3400" y="2534"/>
                  </a:lnTo>
                  <a:cubicBezTo>
                    <a:pt x="1459" y="2688"/>
                    <a:pt x="1" y="4401"/>
                    <a:pt x="155" y="6341"/>
                  </a:cubicBezTo>
                  <a:lnTo>
                    <a:pt x="1640" y="25081"/>
                  </a:lnTo>
                  <a:cubicBezTo>
                    <a:pt x="1787" y="26928"/>
                    <a:pt x="3345" y="28344"/>
                    <a:pt x="5173" y="28344"/>
                  </a:cubicBezTo>
                  <a:cubicBezTo>
                    <a:pt x="5266" y="28344"/>
                    <a:pt x="5360" y="28340"/>
                    <a:pt x="5454" y="28333"/>
                  </a:cubicBezTo>
                  <a:lnTo>
                    <a:pt x="37207" y="25811"/>
                  </a:lnTo>
                  <a:cubicBezTo>
                    <a:pt x="39088" y="25663"/>
                    <a:pt x="40513" y="24051"/>
                    <a:pt x="40459" y="22184"/>
                  </a:cubicBezTo>
                  <a:lnTo>
                    <a:pt x="40473" y="22184"/>
                  </a:lnTo>
                  <a:cubicBezTo>
                    <a:pt x="42379" y="22030"/>
                    <a:pt x="43804" y="20364"/>
                    <a:pt x="43651" y="18451"/>
                  </a:cubicBezTo>
                  <a:cubicBezTo>
                    <a:pt x="43597" y="17802"/>
                    <a:pt x="43370" y="17213"/>
                    <a:pt x="43015" y="16718"/>
                  </a:cubicBezTo>
                  <a:lnTo>
                    <a:pt x="43015" y="16718"/>
                  </a:lnTo>
                  <a:cubicBezTo>
                    <a:pt x="43129" y="16725"/>
                    <a:pt x="43245" y="16731"/>
                    <a:pt x="43361" y="16731"/>
                  </a:cubicBezTo>
                  <a:cubicBezTo>
                    <a:pt x="43457" y="16731"/>
                    <a:pt x="43554" y="16727"/>
                    <a:pt x="43651" y="16718"/>
                  </a:cubicBezTo>
                  <a:cubicBezTo>
                    <a:pt x="46052" y="16531"/>
                    <a:pt x="47846" y="14430"/>
                    <a:pt x="47652" y="12028"/>
                  </a:cubicBezTo>
                  <a:cubicBezTo>
                    <a:pt x="47474" y="9745"/>
                    <a:pt x="45567" y="8013"/>
                    <a:pt x="43317" y="8013"/>
                  </a:cubicBezTo>
                  <a:cubicBezTo>
                    <a:pt x="43199" y="8013"/>
                    <a:pt x="43081" y="8017"/>
                    <a:pt x="42961" y="8027"/>
                  </a:cubicBezTo>
                  <a:cubicBezTo>
                    <a:pt x="42754" y="8040"/>
                    <a:pt x="42560" y="8080"/>
                    <a:pt x="42366" y="8121"/>
                  </a:cubicBezTo>
                  <a:cubicBezTo>
                    <a:pt x="42614" y="7592"/>
                    <a:pt x="42741" y="6990"/>
                    <a:pt x="42687" y="6368"/>
                  </a:cubicBezTo>
                  <a:cubicBezTo>
                    <a:pt x="42547" y="4552"/>
                    <a:pt x="41023" y="3172"/>
                    <a:pt x="39231" y="3172"/>
                  </a:cubicBezTo>
                  <a:cubicBezTo>
                    <a:pt x="39141" y="3172"/>
                    <a:pt x="39051" y="3176"/>
                    <a:pt x="38960" y="3183"/>
                  </a:cubicBezTo>
                  <a:cubicBezTo>
                    <a:pt x="38776" y="1377"/>
                    <a:pt x="37238" y="0"/>
                    <a:pt x="354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13"/>
            <p:cNvSpPr/>
            <p:nvPr/>
          </p:nvSpPr>
          <p:spPr>
            <a:xfrm>
              <a:off x="-867020" y="1177667"/>
              <a:ext cx="1569277" cy="918078"/>
            </a:xfrm>
            <a:custGeom>
              <a:avLst/>
              <a:gdLst/>
              <a:ahLst/>
              <a:cxnLst/>
              <a:rect l="l" t="t" r="r" b="b"/>
              <a:pathLst>
                <a:path w="46729" h="27338" extrusionOk="0">
                  <a:moveTo>
                    <a:pt x="34848" y="135"/>
                  </a:moveTo>
                  <a:cubicBezTo>
                    <a:pt x="36252" y="135"/>
                    <a:pt x="37474" y="1170"/>
                    <a:pt x="37709" y="2559"/>
                  </a:cubicBezTo>
                  <a:cubicBezTo>
                    <a:pt x="37716" y="2620"/>
                    <a:pt x="37729" y="2687"/>
                    <a:pt x="37736" y="2747"/>
                  </a:cubicBezTo>
                  <a:lnTo>
                    <a:pt x="37789" y="3302"/>
                  </a:lnTo>
                  <a:cubicBezTo>
                    <a:pt x="37795" y="3333"/>
                    <a:pt x="37818" y="3363"/>
                    <a:pt x="37853" y="3363"/>
                  </a:cubicBezTo>
                  <a:cubicBezTo>
                    <a:pt x="37856" y="3363"/>
                    <a:pt x="37859" y="3363"/>
                    <a:pt x="37863" y="3362"/>
                  </a:cubicBezTo>
                  <a:lnTo>
                    <a:pt x="38445" y="3316"/>
                  </a:lnTo>
                  <a:cubicBezTo>
                    <a:pt x="38514" y="3310"/>
                    <a:pt x="38583" y="3308"/>
                    <a:pt x="38652" y="3308"/>
                  </a:cubicBezTo>
                  <a:cubicBezTo>
                    <a:pt x="40104" y="3308"/>
                    <a:pt x="41347" y="4442"/>
                    <a:pt x="41463" y="5911"/>
                  </a:cubicBezTo>
                  <a:cubicBezTo>
                    <a:pt x="41503" y="6400"/>
                    <a:pt x="41409" y="6895"/>
                    <a:pt x="41202" y="7343"/>
                  </a:cubicBezTo>
                  <a:lnTo>
                    <a:pt x="40914" y="7939"/>
                  </a:lnTo>
                  <a:cubicBezTo>
                    <a:pt x="40860" y="8052"/>
                    <a:pt x="40880" y="8173"/>
                    <a:pt x="40954" y="8273"/>
                  </a:cubicBezTo>
                  <a:cubicBezTo>
                    <a:pt x="41013" y="8348"/>
                    <a:pt x="41101" y="8388"/>
                    <a:pt x="41195" y="8388"/>
                  </a:cubicBezTo>
                  <a:cubicBezTo>
                    <a:pt x="41219" y="8388"/>
                    <a:pt x="41244" y="8386"/>
                    <a:pt x="41268" y="8380"/>
                  </a:cubicBezTo>
                  <a:lnTo>
                    <a:pt x="41911" y="8240"/>
                  </a:lnTo>
                  <a:cubicBezTo>
                    <a:pt x="42105" y="8200"/>
                    <a:pt x="42272" y="8173"/>
                    <a:pt x="42419" y="8160"/>
                  </a:cubicBezTo>
                  <a:cubicBezTo>
                    <a:pt x="42518" y="8152"/>
                    <a:pt x="42616" y="8148"/>
                    <a:pt x="42714" y="8148"/>
                  </a:cubicBezTo>
                  <a:cubicBezTo>
                    <a:pt x="44636" y="8148"/>
                    <a:pt x="46274" y="9630"/>
                    <a:pt x="46427" y="11572"/>
                  </a:cubicBezTo>
                  <a:cubicBezTo>
                    <a:pt x="46588" y="13619"/>
                    <a:pt x="45055" y="15419"/>
                    <a:pt x="43008" y="15579"/>
                  </a:cubicBezTo>
                  <a:cubicBezTo>
                    <a:pt x="42928" y="15586"/>
                    <a:pt x="42844" y="15589"/>
                    <a:pt x="42755" y="15589"/>
                  </a:cubicBezTo>
                  <a:cubicBezTo>
                    <a:pt x="42665" y="15589"/>
                    <a:pt x="42570" y="15586"/>
                    <a:pt x="42466" y="15579"/>
                  </a:cubicBezTo>
                  <a:lnTo>
                    <a:pt x="41784" y="15533"/>
                  </a:lnTo>
                  <a:cubicBezTo>
                    <a:pt x="41778" y="15532"/>
                    <a:pt x="41772" y="15532"/>
                    <a:pt x="41766" y="15532"/>
                  </a:cubicBezTo>
                  <a:cubicBezTo>
                    <a:pt x="41652" y="15532"/>
                    <a:pt x="41546" y="15592"/>
                    <a:pt x="41489" y="15693"/>
                  </a:cubicBezTo>
                  <a:cubicBezTo>
                    <a:pt x="41429" y="15800"/>
                    <a:pt x="41436" y="15927"/>
                    <a:pt x="41509" y="16028"/>
                  </a:cubicBezTo>
                  <a:lnTo>
                    <a:pt x="41904" y="16583"/>
                  </a:lnTo>
                  <a:cubicBezTo>
                    <a:pt x="42205" y="17005"/>
                    <a:pt x="42386" y="17493"/>
                    <a:pt x="42426" y="18001"/>
                  </a:cubicBezTo>
                  <a:cubicBezTo>
                    <a:pt x="42546" y="19547"/>
                    <a:pt x="41389" y="20912"/>
                    <a:pt x="39843" y="21046"/>
                  </a:cubicBezTo>
                  <a:lnTo>
                    <a:pt x="39281" y="21086"/>
                  </a:lnTo>
                  <a:cubicBezTo>
                    <a:pt x="39241" y="21092"/>
                    <a:pt x="39214" y="21119"/>
                    <a:pt x="39221" y="21159"/>
                  </a:cubicBezTo>
                  <a:lnTo>
                    <a:pt x="39235" y="21701"/>
                  </a:lnTo>
                  <a:cubicBezTo>
                    <a:pt x="39275" y="23247"/>
                    <a:pt x="38104" y="24552"/>
                    <a:pt x="36565" y="24672"/>
                  </a:cubicBezTo>
                  <a:lnTo>
                    <a:pt x="4811" y="27194"/>
                  </a:lnTo>
                  <a:cubicBezTo>
                    <a:pt x="4734" y="27200"/>
                    <a:pt x="4656" y="27203"/>
                    <a:pt x="4579" y="27203"/>
                  </a:cubicBezTo>
                  <a:cubicBezTo>
                    <a:pt x="3891" y="27203"/>
                    <a:pt x="3227" y="26963"/>
                    <a:pt x="2697" y="26512"/>
                  </a:cubicBezTo>
                  <a:cubicBezTo>
                    <a:pt x="2108" y="26003"/>
                    <a:pt x="1747" y="25301"/>
                    <a:pt x="1687" y="24531"/>
                  </a:cubicBezTo>
                  <a:lnTo>
                    <a:pt x="201" y="5784"/>
                  </a:lnTo>
                  <a:cubicBezTo>
                    <a:pt x="74" y="4192"/>
                    <a:pt x="1272" y="2787"/>
                    <a:pt x="2864" y="2667"/>
                  </a:cubicBezTo>
                  <a:lnTo>
                    <a:pt x="34618" y="144"/>
                  </a:lnTo>
                  <a:cubicBezTo>
                    <a:pt x="34695" y="138"/>
                    <a:pt x="34772" y="135"/>
                    <a:pt x="34848" y="135"/>
                  </a:cubicBezTo>
                  <a:close/>
                  <a:moveTo>
                    <a:pt x="34855" y="0"/>
                  </a:moveTo>
                  <a:cubicBezTo>
                    <a:pt x="34775" y="0"/>
                    <a:pt x="34693" y="4"/>
                    <a:pt x="34611" y="10"/>
                  </a:cubicBezTo>
                  <a:lnTo>
                    <a:pt x="2851" y="2533"/>
                  </a:lnTo>
                  <a:cubicBezTo>
                    <a:pt x="2048" y="2593"/>
                    <a:pt x="1312" y="2968"/>
                    <a:pt x="783" y="3583"/>
                  </a:cubicBezTo>
                  <a:cubicBezTo>
                    <a:pt x="255" y="4205"/>
                    <a:pt x="1" y="4988"/>
                    <a:pt x="68" y="5798"/>
                  </a:cubicBezTo>
                  <a:lnTo>
                    <a:pt x="1553" y="24538"/>
                  </a:lnTo>
                  <a:cubicBezTo>
                    <a:pt x="1560" y="24632"/>
                    <a:pt x="1573" y="24719"/>
                    <a:pt x="1586" y="24806"/>
                  </a:cubicBezTo>
                  <a:cubicBezTo>
                    <a:pt x="1827" y="26258"/>
                    <a:pt x="3097" y="27338"/>
                    <a:pt x="4579" y="27338"/>
                  </a:cubicBezTo>
                  <a:cubicBezTo>
                    <a:pt x="4660" y="27338"/>
                    <a:pt x="4742" y="27335"/>
                    <a:pt x="4825" y="27328"/>
                  </a:cubicBezTo>
                  <a:lnTo>
                    <a:pt x="36578" y="24806"/>
                  </a:lnTo>
                  <a:cubicBezTo>
                    <a:pt x="38184" y="24679"/>
                    <a:pt x="39415" y="23314"/>
                    <a:pt x="39368" y="21695"/>
                  </a:cubicBezTo>
                  <a:lnTo>
                    <a:pt x="39355" y="21213"/>
                  </a:lnTo>
                  <a:lnTo>
                    <a:pt x="39857" y="21179"/>
                  </a:lnTo>
                  <a:cubicBezTo>
                    <a:pt x="41476" y="21039"/>
                    <a:pt x="42687" y="19614"/>
                    <a:pt x="42560" y="17988"/>
                  </a:cubicBezTo>
                  <a:cubicBezTo>
                    <a:pt x="42520" y="17459"/>
                    <a:pt x="42326" y="16944"/>
                    <a:pt x="42011" y="16509"/>
                  </a:cubicBezTo>
                  <a:lnTo>
                    <a:pt x="41616" y="15954"/>
                  </a:lnTo>
                  <a:cubicBezTo>
                    <a:pt x="41576" y="15894"/>
                    <a:pt x="41570" y="15820"/>
                    <a:pt x="41603" y="15760"/>
                  </a:cubicBezTo>
                  <a:cubicBezTo>
                    <a:pt x="41634" y="15704"/>
                    <a:pt x="41694" y="15666"/>
                    <a:pt x="41761" y="15666"/>
                  </a:cubicBezTo>
                  <a:cubicBezTo>
                    <a:pt x="41766" y="15666"/>
                    <a:pt x="41772" y="15666"/>
                    <a:pt x="41777" y="15666"/>
                  </a:cubicBezTo>
                  <a:lnTo>
                    <a:pt x="42459" y="15713"/>
                  </a:lnTo>
                  <a:cubicBezTo>
                    <a:pt x="42566" y="15720"/>
                    <a:pt x="42665" y="15723"/>
                    <a:pt x="42758" y="15723"/>
                  </a:cubicBezTo>
                  <a:cubicBezTo>
                    <a:pt x="42851" y="15723"/>
                    <a:pt x="42938" y="15720"/>
                    <a:pt x="43021" y="15713"/>
                  </a:cubicBezTo>
                  <a:cubicBezTo>
                    <a:pt x="45142" y="15546"/>
                    <a:pt x="46728" y="13686"/>
                    <a:pt x="46561" y="11565"/>
                  </a:cubicBezTo>
                  <a:cubicBezTo>
                    <a:pt x="46402" y="9547"/>
                    <a:pt x="44710" y="8014"/>
                    <a:pt x="42719" y="8014"/>
                  </a:cubicBezTo>
                  <a:cubicBezTo>
                    <a:pt x="42618" y="8014"/>
                    <a:pt x="42515" y="8018"/>
                    <a:pt x="42413" y="8026"/>
                  </a:cubicBezTo>
                  <a:cubicBezTo>
                    <a:pt x="42252" y="8039"/>
                    <a:pt x="42085" y="8066"/>
                    <a:pt x="41884" y="8113"/>
                  </a:cubicBezTo>
                  <a:lnTo>
                    <a:pt x="41242" y="8253"/>
                  </a:lnTo>
                  <a:cubicBezTo>
                    <a:pt x="41229" y="8255"/>
                    <a:pt x="41217" y="8257"/>
                    <a:pt x="41205" y="8257"/>
                  </a:cubicBezTo>
                  <a:cubicBezTo>
                    <a:pt x="41146" y="8257"/>
                    <a:pt x="41094" y="8231"/>
                    <a:pt x="41061" y="8186"/>
                  </a:cubicBezTo>
                  <a:cubicBezTo>
                    <a:pt x="41014" y="8133"/>
                    <a:pt x="41008" y="8059"/>
                    <a:pt x="41034" y="7999"/>
                  </a:cubicBezTo>
                  <a:lnTo>
                    <a:pt x="41322" y="7403"/>
                  </a:lnTo>
                  <a:cubicBezTo>
                    <a:pt x="41543" y="6928"/>
                    <a:pt x="41636" y="6413"/>
                    <a:pt x="41596" y="5905"/>
                  </a:cubicBezTo>
                  <a:cubicBezTo>
                    <a:pt x="41475" y="4356"/>
                    <a:pt x="40171" y="3174"/>
                    <a:pt x="38641" y="3174"/>
                  </a:cubicBezTo>
                  <a:cubicBezTo>
                    <a:pt x="38572" y="3174"/>
                    <a:pt x="38502" y="3177"/>
                    <a:pt x="38432" y="3182"/>
                  </a:cubicBezTo>
                  <a:lnTo>
                    <a:pt x="37916" y="3222"/>
                  </a:lnTo>
                  <a:lnTo>
                    <a:pt x="37870" y="2733"/>
                  </a:lnTo>
                  <a:cubicBezTo>
                    <a:pt x="37711" y="1183"/>
                    <a:pt x="36387" y="0"/>
                    <a:pt x="34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13"/>
            <p:cNvSpPr/>
            <p:nvPr/>
          </p:nvSpPr>
          <p:spPr>
            <a:xfrm>
              <a:off x="499088" y="1503116"/>
              <a:ext cx="149241" cy="143397"/>
            </a:xfrm>
            <a:custGeom>
              <a:avLst/>
              <a:gdLst/>
              <a:ahLst/>
              <a:cxnLst/>
              <a:rect l="l" t="t" r="r" b="b"/>
              <a:pathLst>
                <a:path w="4444" h="4270" extrusionOk="0">
                  <a:moveTo>
                    <a:pt x="2224" y="1195"/>
                  </a:moveTo>
                  <a:cubicBezTo>
                    <a:pt x="2713" y="1195"/>
                    <a:pt x="3127" y="1565"/>
                    <a:pt x="3165" y="2061"/>
                  </a:cubicBezTo>
                  <a:cubicBezTo>
                    <a:pt x="3206" y="2583"/>
                    <a:pt x="2817" y="3032"/>
                    <a:pt x="2296" y="3078"/>
                  </a:cubicBezTo>
                  <a:cubicBezTo>
                    <a:pt x="2271" y="3080"/>
                    <a:pt x="2247" y="3081"/>
                    <a:pt x="2222" y="3081"/>
                  </a:cubicBezTo>
                  <a:cubicBezTo>
                    <a:pt x="1738" y="3081"/>
                    <a:pt x="1324" y="2706"/>
                    <a:pt x="1285" y="2209"/>
                  </a:cubicBezTo>
                  <a:cubicBezTo>
                    <a:pt x="1245" y="1693"/>
                    <a:pt x="1633" y="1238"/>
                    <a:pt x="2148" y="1198"/>
                  </a:cubicBezTo>
                  <a:cubicBezTo>
                    <a:pt x="2174" y="1196"/>
                    <a:pt x="2199" y="1195"/>
                    <a:pt x="2224" y="1195"/>
                  </a:cubicBezTo>
                  <a:close/>
                  <a:moveTo>
                    <a:pt x="2227" y="1"/>
                  </a:moveTo>
                  <a:cubicBezTo>
                    <a:pt x="2170" y="1"/>
                    <a:pt x="2113" y="3"/>
                    <a:pt x="2055" y="7"/>
                  </a:cubicBezTo>
                  <a:cubicBezTo>
                    <a:pt x="877" y="101"/>
                    <a:pt x="1" y="1131"/>
                    <a:pt x="94" y="2302"/>
                  </a:cubicBezTo>
                  <a:cubicBezTo>
                    <a:pt x="183" y="3422"/>
                    <a:pt x="1119" y="4269"/>
                    <a:pt x="2224" y="4269"/>
                  </a:cubicBezTo>
                  <a:cubicBezTo>
                    <a:pt x="2281" y="4269"/>
                    <a:pt x="2338" y="4267"/>
                    <a:pt x="2396" y="4263"/>
                  </a:cubicBezTo>
                  <a:cubicBezTo>
                    <a:pt x="3567" y="4169"/>
                    <a:pt x="4443" y="3145"/>
                    <a:pt x="4350" y="1968"/>
                  </a:cubicBezTo>
                  <a:cubicBezTo>
                    <a:pt x="4261" y="848"/>
                    <a:pt x="3331" y="1"/>
                    <a:pt x="2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6" name="Google Shape;6936;p13"/>
          <p:cNvSpPr/>
          <p:nvPr/>
        </p:nvSpPr>
        <p:spPr>
          <a:xfrm>
            <a:off x="540975" y="178935"/>
            <a:ext cx="8062072" cy="4872690"/>
          </a:xfrm>
          <a:custGeom>
            <a:avLst/>
            <a:gdLst/>
            <a:ahLst/>
            <a:cxnLst/>
            <a:rect l="l" t="t" r="r" b="b"/>
            <a:pathLst>
              <a:path w="73225" h="47593" extrusionOk="0">
                <a:moveTo>
                  <a:pt x="0" y="0"/>
                </a:moveTo>
                <a:lnTo>
                  <a:pt x="0" y="46541"/>
                </a:lnTo>
                <a:cubicBezTo>
                  <a:pt x="69" y="46495"/>
                  <a:pt x="160" y="46472"/>
                  <a:pt x="229" y="46472"/>
                </a:cubicBezTo>
                <a:cubicBezTo>
                  <a:pt x="246" y="46471"/>
                  <a:pt x="263" y="46470"/>
                  <a:pt x="279" y="46470"/>
                </a:cubicBezTo>
                <a:cubicBezTo>
                  <a:pt x="862" y="46470"/>
                  <a:pt x="972" y="47592"/>
                  <a:pt x="1542" y="47592"/>
                </a:cubicBezTo>
                <a:cubicBezTo>
                  <a:pt x="1553" y="47592"/>
                  <a:pt x="1564" y="47592"/>
                  <a:pt x="1575" y="47591"/>
                </a:cubicBezTo>
                <a:cubicBezTo>
                  <a:pt x="2215" y="47545"/>
                  <a:pt x="2192" y="47248"/>
                  <a:pt x="2808" y="47203"/>
                </a:cubicBezTo>
                <a:cubicBezTo>
                  <a:pt x="3447" y="47134"/>
                  <a:pt x="3401" y="46564"/>
                  <a:pt x="4018" y="46518"/>
                </a:cubicBezTo>
                <a:cubicBezTo>
                  <a:pt x="4657" y="46472"/>
                  <a:pt x="4634" y="46267"/>
                  <a:pt x="5250" y="46221"/>
                </a:cubicBezTo>
                <a:cubicBezTo>
                  <a:pt x="5270" y="46220"/>
                  <a:pt x="5289" y="46219"/>
                  <a:pt x="5307" y="46219"/>
                </a:cubicBezTo>
                <a:cubicBezTo>
                  <a:pt x="5866" y="46219"/>
                  <a:pt x="5948" y="46842"/>
                  <a:pt x="6492" y="46842"/>
                </a:cubicBezTo>
                <a:cubicBezTo>
                  <a:pt x="6518" y="46842"/>
                  <a:pt x="6546" y="46841"/>
                  <a:pt x="6574" y="46838"/>
                </a:cubicBezTo>
                <a:cubicBezTo>
                  <a:pt x="7190" y="46792"/>
                  <a:pt x="7168" y="46495"/>
                  <a:pt x="7807" y="46427"/>
                </a:cubicBezTo>
                <a:cubicBezTo>
                  <a:pt x="8423" y="46381"/>
                  <a:pt x="8400" y="46221"/>
                  <a:pt x="9039" y="46176"/>
                </a:cubicBezTo>
                <a:cubicBezTo>
                  <a:pt x="9656" y="46130"/>
                  <a:pt x="9656" y="46039"/>
                  <a:pt x="10272" y="45993"/>
                </a:cubicBezTo>
                <a:cubicBezTo>
                  <a:pt x="10295" y="45991"/>
                  <a:pt x="10317" y="45989"/>
                  <a:pt x="10339" y="45989"/>
                </a:cubicBezTo>
                <a:cubicBezTo>
                  <a:pt x="10902" y="45989"/>
                  <a:pt x="10997" y="46794"/>
                  <a:pt x="11552" y="46794"/>
                </a:cubicBezTo>
                <a:cubicBezTo>
                  <a:pt x="11566" y="46794"/>
                  <a:pt x="11581" y="46793"/>
                  <a:pt x="11596" y="46792"/>
                </a:cubicBezTo>
                <a:cubicBezTo>
                  <a:pt x="12235" y="46746"/>
                  <a:pt x="12121" y="45377"/>
                  <a:pt x="12760" y="45331"/>
                </a:cubicBezTo>
                <a:cubicBezTo>
                  <a:pt x="12770" y="45330"/>
                  <a:pt x="12781" y="45330"/>
                  <a:pt x="12791" y="45330"/>
                </a:cubicBezTo>
                <a:cubicBezTo>
                  <a:pt x="13370" y="45330"/>
                  <a:pt x="13496" y="46565"/>
                  <a:pt x="14076" y="46565"/>
                </a:cubicBezTo>
                <a:cubicBezTo>
                  <a:pt x="14086" y="46565"/>
                  <a:pt x="14096" y="46564"/>
                  <a:pt x="14107" y="46564"/>
                </a:cubicBezTo>
                <a:cubicBezTo>
                  <a:pt x="14746" y="46518"/>
                  <a:pt x="14632" y="45217"/>
                  <a:pt x="15248" y="45171"/>
                </a:cubicBezTo>
                <a:cubicBezTo>
                  <a:pt x="15270" y="45169"/>
                  <a:pt x="15291" y="45168"/>
                  <a:pt x="15312" y="45168"/>
                </a:cubicBezTo>
                <a:cubicBezTo>
                  <a:pt x="15878" y="45168"/>
                  <a:pt x="15973" y="46017"/>
                  <a:pt x="16551" y="46017"/>
                </a:cubicBezTo>
                <a:cubicBezTo>
                  <a:pt x="16565" y="46017"/>
                  <a:pt x="16580" y="46017"/>
                  <a:pt x="16594" y="46016"/>
                </a:cubicBezTo>
                <a:cubicBezTo>
                  <a:pt x="17211" y="45970"/>
                  <a:pt x="17165" y="45263"/>
                  <a:pt x="17781" y="45217"/>
                </a:cubicBezTo>
                <a:cubicBezTo>
                  <a:pt x="18090" y="45194"/>
                  <a:pt x="18249" y="45194"/>
                  <a:pt x="18409" y="45194"/>
                </a:cubicBezTo>
                <a:cubicBezTo>
                  <a:pt x="18569" y="45194"/>
                  <a:pt x="18729" y="45194"/>
                  <a:pt x="19037" y="45171"/>
                </a:cubicBezTo>
                <a:cubicBezTo>
                  <a:pt x="19653" y="45126"/>
                  <a:pt x="19630" y="44783"/>
                  <a:pt x="20269" y="44738"/>
                </a:cubicBezTo>
                <a:cubicBezTo>
                  <a:pt x="20886" y="44692"/>
                  <a:pt x="20886" y="44646"/>
                  <a:pt x="21502" y="44601"/>
                </a:cubicBezTo>
                <a:cubicBezTo>
                  <a:pt x="21515" y="44600"/>
                  <a:pt x="21528" y="44599"/>
                  <a:pt x="21541" y="44599"/>
                </a:cubicBezTo>
                <a:cubicBezTo>
                  <a:pt x="22126" y="44599"/>
                  <a:pt x="22238" y="45563"/>
                  <a:pt x="22793" y="45563"/>
                </a:cubicBezTo>
                <a:cubicBezTo>
                  <a:pt x="22811" y="45563"/>
                  <a:pt x="22830" y="45562"/>
                  <a:pt x="22849" y="45559"/>
                </a:cubicBezTo>
                <a:cubicBezTo>
                  <a:pt x="23465" y="45514"/>
                  <a:pt x="23442" y="45171"/>
                  <a:pt x="24081" y="45103"/>
                </a:cubicBezTo>
                <a:cubicBezTo>
                  <a:pt x="24697" y="45057"/>
                  <a:pt x="24652" y="44555"/>
                  <a:pt x="25291" y="44509"/>
                </a:cubicBezTo>
                <a:cubicBezTo>
                  <a:pt x="25322" y="44506"/>
                  <a:pt x="25352" y="44504"/>
                  <a:pt x="25381" y="44504"/>
                </a:cubicBezTo>
                <a:cubicBezTo>
                  <a:pt x="25894" y="44504"/>
                  <a:pt x="25980" y="45037"/>
                  <a:pt x="26528" y="45037"/>
                </a:cubicBezTo>
                <a:cubicBezTo>
                  <a:pt x="26549" y="45037"/>
                  <a:pt x="26570" y="45036"/>
                  <a:pt x="26592" y="45034"/>
                </a:cubicBezTo>
                <a:cubicBezTo>
                  <a:pt x="27208" y="44989"/>
                  <a:pt x="27185" y="44555"/>
                  <a:pt x="27802" y="44509"/>
                </a:cubicBezTo>
                <a:cubicBezTo>
                  <a:pt x="28418" y="44464"/>
                  <a:pt x="28418" y="44281"/>
                  <a:pt x="29034" y="44236"/>
                </a:cubicBezTo>
                <a:cubicBezTo>
                  <a:pt x="29047" y="44235"/>
                  <a:pt x="29059" y="44234"/>
                  <a:pt x="29071" y="44234"/>
                </a:cubicBezTo>
                <a:cubicBezTo>
                  <a:pt x="29659" y="44234"/>
                  <a:pt x="29770" y="45266"/>
                  <a:pt x="30328" y="45266"/>
                </a:cubicBezTo>
                <a:cubicBezTo>
                  <a:pt x="30345" y="45266"/>
                  <a:pt x="30363" y="45265"/>
                  <a:pt x="30381" y="45263"/>
                </a:cubicBezTo>
                <a:cubicBezTo>
                  <a:pt x="31020" y="45217"/>
                  <a:pt x="30997" y="45217"/>
                  <a:pt x="31636" y="45149"/>
                </a:cubicBezTo>
                <a:cubicBezTo>
                  <a:pt x="32253" y="45103"/>
                  <a:pt x="32184" y="44167"/>
                  <a:pt x="32800" y="44121"/>
                </a:cubicBezTo>
                <a:cubicBezTo>
                  <a:pt x="32824" y="44120"/>
                  <a:pt x="32847" y="44119"/>
                  <a:pt x="32869" y="44119"/>
                </a:cubicBezTo>
                <a:cubicBezTo>
                  <a:pt x="33422" y="44119"/>
                  <a:pt x="33502" y="44626"/>
                  <a:pt x="34035" y="44626"/>
                </a:cubicBezTo>
                <a:cubicBezTo>
                  <a:pt x="34057" y="44626"/>
                  <a:pt x="34079" y="44625"/>
                  <a:pt x="34101" y="44624"/>
                </a:cubicBezTo>
                <a:cubicBezTo>
                  <a:pt x="34741" y="44578"/>
                  <a:pt x="34718" y="44258"/>
                  <a:pt x="35334" y="44213"/>
                </a:cubicBezTo>
                <a:cubicBezTo>
                  <a:pt x="35973" y="44167"/>
                  <a:pt x="35928" y="43619"/>
                  <a:pt x="36544" y="43551"/>
                </a:cubicBezTo>
                <a:cubicBezTo>
                  <a:pt x="36556" y="43550"/>
                  <a:pt x="36567" y="43549"/>
                  <a:pt x="36579" y="43549"/>
                </a:cubicBezTo>
                <a:cubicBezTo>
                  <a:pt x="37153" y="43549"/>
                  <a:pt x="37281" y="44625"/>
                  <a:pt x="37855" y="44625"/>
                </a:cubicBezTo>
                <a:cubicBezTo>
                  <a:pt x="37867" y="44625"/>
                  <a:pt x="37879" y="44624"/>
                  <a:pt x="37890" y="44624"/>
                </a:cubicBezTo>
                <a:cubicBezTo>
                  <a:pt x="38507" y="44578"/>
                  <a:pt x="38461" y="43893"/>
                  <a:pt x="39077" y="43847"/>
                </a:cubicBezTo>
                <a:cubicBezTo>
                  <a:pt x="39717" y="43802"/>
                  <a:pt x="39671" y="43345"/>
                  <a:pt x="40310" y="43300"/>
                </a:cubicBezTo>
                <a:cubicBezTo>
                  <a:pt x="40926" y="43254"/>
                  <a:pt x="40926" y="43277"/>
                  <a:pt x="41565" y="43231"/>
                </a:cubicBezTo>
                <a:cubicBezTo>
                  <a:pt x="41613" y="43228"/>
                  <a:pt x="41657" y="43226"/>
                  <a:pt x="41698" y="43226"/>
                </a:cubicBezTo>
                <a:cubicBezTo>
                  <a:pt x="42148" y="43226"/>
                  <a:pt x="42239" y="43419"/>
                  <a:pt x="42688" y="43419"/>
                </a:cubicBezTo>
                <a:cubicBezTo>
                  <a:pt x="42729" y="43419"/>
                  <a:pt x="42773" y="43417"/>
                  <a:pt x="42821" y="43414"/>
                </a:cubicBezTo>
                <a:cubicBezTo>
                  <a:pt x="43460" y="43368"/>
                  <a:pt x="43437" y="43254"/>
                  <a:pt x="44076" y="43208"/>
                </a:cubicBezTo>
                <a:cubicBezTo>
                  <a:pt x="44092" y="43207"/>
                  <a:pt x="44107" y="43207"/>
                  <a:pt x="44121" y="43207"/>
                </a:cubicBezTo>
                <a:cubicBezTo>
                  <a:pt x="44681" y="43207"/>
                  <a:pt x="44772" y="44009"/>
                  <a:pt x="45353" y="44009"/>
                </a:cubicBezTo>
                <a:cubicBezTo>
                  <a:pt x="45368" y="44009"/>
                  <a:pt x="45384" y="44008"/>
                  <a:pt x="45400" y="44007"/>
                </a:cubicBezTo>
                <a:cubicBezTo>
                  <a:pt x="45470" y="44002"/>
                  <a:pt x="45532" y="44000"/>
                  <a:pt x="45589" y="44000"/>
                </a:cubicBezTo>
                <a:cubicBezTo>
                  <a:pt x="45949" y="44000"/>
                  <a:pt x="46068" y="44091"/>
                  <a:pt x="46399" y="44091"/>
                </a:cubicBezTo>
                <a:cubicBezTo>
                  <a:pt x="46472" y="44091"/>
                  <a:pt x="46556" y="44087"/>
                  <a:pt x="46655" y="44076"/>
                </a:cubicBezTo>
                <a:cubicBezTo>
                  <a:pt x="47295" y="44030"/>
                  <a:pt x="47272" y="43802"/>
                  <a:pt x="47888" y="43756"/>
                </a:cubicBezTo>
                <a:cubicBezTo>
                  <a:pt x="48527" y="43711"/>
                  <a:pt x="48481" y="43254"/>
                  <a:pt x="49098" y="43186"/>
                </a:cubicBezTo>
                <a:cubicBezTo>
                  <a:pt x="49737" y="43140"/>
                  <a:pt x="49668" y="42410"/>
                  <a:pt x="50307" y="42364"/>
                </a:cubicBezTo>
                <a:cubicBezTo>
                  <a:pt x="50329" y="42362"/>
                  <a:pt x="50349" y="42362"/>
                  <a:pt x="50369" y="42362"/>
                </a:cubicBezTo>
                <a:cubicBezTo>
                  <a:pt x="50908" y="42362"/>
                  <a:pt x="50986" y="42914"/>
                  <a:pt x="51544" y="42914"/>
                </a:cubicBezTo>
                <a:cubicBezTo>
                  <a:pt x="51565" y="42914"/>
                  <a:pt x="51586" y="42913"/>
                  <a:pt x="51608" y="42912"/>
                </a:cubicBezTo>
                <a:cubicBezTo>
                  <a:pt x="52225" y="42866"/>
                  <a:pt x="52225" y="42752"/>
                  <a:pt x="52841" y="42706"/>
                </a:cubicBezTo>
                <a:cubicBezTo>
                  <a:pt x="53457" y="42638"/>
                  <a:pt x="53435" y="42136"/>
                  <a:pt x="54051" y="42090"/>
                </a:cubicBezTo>
                <a:cubicBezTo>
                  <a:pt x="54089" y="42087"/>
                  <a:pt x="54126" y="42086"/>
                  <a:pt x="54160" y="42086"/>
                </a:cubicBezTo>
                <a:cubicBezTo>
                  <a:pt x="54641" y="42086"/>
                  <a:pt x="54739" y="42345"/>
                  <a:pt x="55219" y="42345"/>
                </a:cubicBezTo>
                <a:cubicBezTo>
                  <a:pt x="55254" y="42345"/>
                  <a:pt x="55290" y="42344"/>
                  <a:pt x="55329" y="42341"/>
                </a:cubicBezTo>
                <a:cubicBezTo>
                  <a:pt x="55945" y="42295"/>
                  <a:pt x="55945" y="42021"/>
                  <a:pt x="56562" y="41976"/>
                </a:cubicBezTo>
                <a:cubicBezTo>
                  <a:pt x="56609" y="41972"/>
                  <a:pt x="56653" y="41971"/>
                  <a:pt x="56695" y="41971"/>
                </a:cubicBezTo>
                <a:cubicBezTo>
                  <a:pt x="57144" y="41971"/>
                  <a:pt x="57236" y="42164"/>
                  <a:pt x="57702" y="42164"/>
                </a:cubicBezTo>
                <a:cubicBezTo>
                  <a:pt x="57745" y="42164"/>
                  <a:pt x="57790" y="42162"/>
                  <a:pt x="57840" y="42158"/>
                </a:cubicBezTo>
                <a:cubicBezTo>
                  <a:pt x="57930" y="42152"/>
                  <a:pt x="58008" y="42149"/>
                  <a:pt x="58076" y="42149"/>
                </a:cubicBezTo>
                <a:cubicBezTo>
                  <a:pt x="58407" y="42149"/>
                  <a:pt x="58528" y="42214"/>
                  <a:pt x="58859" y="42214"/>
                </a:cubicBezTo>
                <a:cubicBezTo>
                  <a:pt x="58927" y="42214"/>
                  <a:pt x="59005" y="42211"/>
                  <a:pt x="59095" y="42204"/>
                </a:cubicBezTo>
                <a:cubicBezTo>
                  <a:pt x="59711" y="42158"/>
                  <a:pt x="59689" y="41770"/>
                  <a:pt x="60328" y="41725"/>
                </a:cubicBezTo>
                <a:cubicBezTo>
                  <a:pt x="60339" y="41724"/>
                  <a:pt x="60350" y="41724"/>
                  <a:pt x="60360" y="41724"/>
                </a:cubicBezTo>
                <a:cubicBezTo>
                  <a:pt x="60932" y="41724"/>
                  <a:pt x="61041" y="42869"/>
                  <a:pt x="61625" y="42869"/>
                </a:cubicBezTo>
                <a:cubicBezTo>
                  <a:pt x="61641" y="42869"/>
                  <a:pt x="61657" y="42868"/>
                  <a:pt x="61674" y="42866"/>
                </a:cubicBezTo>
                <a:cubicBezTo>
                  <a:pt x="62291" y="42820"/>
                  <a:pt x="62245" y="42204"/>
                  <a:pt x="62861" y="42158"/>
                </a:cubicBezTo>
                <a:cubicBezTo>
                  <a:pt x="62954" y="42148"/>
                  <a:pt x="63034" y="42144"/>
                  <a:pt x="63103" y="42144"/>
                </a:cubicBezTo>
                <a:cubicBezTo>
                  <a:pt x="63465" y="42144"/>
                  <a:pt x="63570" y="42256"/>
                  <a:pt x="63963" y="42256"/>
                </a:cubicBezTo>
                <a:cubicBezTo>
                  <a:pt x="64016" y="42256"/>
                  <a:pt x="64075" y="42254"/>
                  <a:pt x="64140" y="42250"/>
                </a:cubicBezTo>
                <a:cubicBezTo>
                  <a:pt x="64756" y="42204"/>
                  <a:pt x="64710" y="41656"/>
                  <a:pt x="65327" y="41611"/>
                </a:cubicBezTo>
                <a:cubicBezTo>
                  <a:pt x="65369" y="41608"/>
                  <a:pt x="65409" y="41606"/>
                  <a:pt x="65447" y="41606"/>
                </a:cubicBezTo>
                <a:cubicBezTo>
                  <a:pt x="65934" y="41606"/>
                  <a:pt x="66019" y="41843"/>
                  <a:pt x="66489" y="41843"/>
                </a:cubicBezTo>
                <a:cubicBezTo>
                  <a:pt x="66525" y="41843"/>
                  <a:pt x="66563" y="41842"/>
                  <a:pt x="66605" y="41839"/>
                </a:cubicBezTo>
                <a:cubicBezTo>
                  <a:pt x="66670" y="41834"/>
                  <a:pt x="66728" y="41832"/>
                  <a:pt x="66781" y="41832"/>
                </a:cubicBezTo>
                <a:cubicBezTo>
                  <a:pt x="67175" y="41832"/>
                  <a:pt x="67279" y="41944"/>
                  <a:pt x="67641" y="41944"/>
                </a:cubicBezTo>
                <a:cubicBezTo>
                  <a:pt x="67711" y="41944"/>
                  <a:pt x="67790" y="41940"/>
                  <a:pt x="67883" y="41930"/>
                </a:cubicBezTo>
                <a:cubicBezTo>
                  <a:pt x="68499" y="41885"/>
                  <a:pt x="68476" y="41588"/>
                  <a:pt x="69116" y="41542"/>
                </a:cubicBezTo>
                <a:cubicBezTo>
                  <a:pt x="69732" y="41496"/>
                  <a:pt x="69686" y="40926"/>
                  <a:pt x="70302" y="40880"/>
                </a:cubicBezTo>
                <a:cubicBezTo>
                  <a:pt x="70314" y="40879"/>
                  <a:pt x="70326" y="40879"/>
                  <a:pt x="70337" y="40879"/>
                </a:cubicBezTo>
                <a:cubicBezTo>
                  <a:pt x="70934" y="40879"/>
                  <a:pt x="71040" y="42000"/>
                  <a:pt x="71615" y="42000"/>
                </a:cubicBezTo>
                <a:cubicBezTo>
                  <a:pt x="71626" y="42000"/>
                  <a:pt x="71638" y="41999"/>
                  <a:pt x="71649" y="41999"/>
                </a:cubicBezTo>
                <a:cubicBezTo>
                  <a:pt x="72288" y="41953"/>
                  <a:pt x="72243" y="41405"/>
                  <a:pt x="72859" y="41360"/>
                </a:cubicBezTo>
                <a:cubicBezTo>
                  <a:pt x="72973" y="41360"/>
                  <a:pt x="73110" y="41382"/>
                  <a:pt x="73224" y="41405"/>
                </a:cubicBezTo>
                <a:lnTo>
                  <a:pt x="73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7" name="Google Shape;6937;p13"/>
          <p:cNvSpPr/>
          <p:nvPr/>
        </p:nvSpPr>
        <p:spPr>
          <a:xfrm>
            <a:off x="211325" y="-48425"/>
            <a:ext cx="1381132" cy="913168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38" name="Google Shape;6938;p13"/>
          <p:cNvPicPr preferRelativeResize="0"/>
          <p:nvPr/>
        </p:nvPicPr>
        <p:blipFill rotWithShape="1">
          <a:blip r:embed="rId2">
            <a:alphaModFix/>
          </a:blip>
          <a:srcRect l="53081" t="70784" r="31089" b="1370"/>
          <a:stretch/>
        </p:blipFill>
        <p:spPr>
          <a:xfrm rot="-1015698">
            <a:off x="42832" y="3964785"/>
            <a:ext cx="1144204" cy="11322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6939" name="Google Shape;6939;p13"/>
          <p:cNvPicPr preferRelativeResize="0"/>
          <p:nvPr/>
        </p:nvPicPr>
        <p:blipFill rotWithShape="1">
          <a:blip r:embed="rId3">
            <a:alphaModFix/>
          </a:blip>
          <a:srcRect l="79428" t="26903" r="-581" b="7621"/>
          <a:stretch/>
        </p:blipFill>
        <p:spPr>
          <a:xfrm rot="1655977">
            <a:off x="7896845" y="3050411"/>
            <a:ext cx="1068114" cy="185960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6940" name="Google Shape;6940;p13"/>
          <p:cNvSpPr txBox="1">
            <a:spLocks noGrp="1"/>
          </p:cNvSpPr>
          <p:nvPr>
            <p:ph type="title"/>
          </p:nvPr>
        </p:nvSpPr>
        <p:spPr>
          <a:xfrm>
            <a:off x="2024649" y="1523475"/>
            <a:ext cx="22752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41" name="Google Shape;6941;p13"/>
          <p:cNvSpPr txBox="1">
            <a:spLocks noGrp="1"/>
          </p:cNvSpPr>
          <p:nvPr>
            <p:ph type="title" idx="2" hasCustomPrompt="1"/>
          </p:nvPr>
        </p:nvSpPr>
        <p:spPr>
          <a:xfrm>
            <a:off x="921913" y="18277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42" name="Google Shape;6942;p13"/>
          <p:cNvSpPr txBox="1">
            <a:spLocks noGrp="1"/>
          </p:cNvSpPr>
          <p:nvPr>
            <p:ph type="subTitle" idx="1"/>
          </p:nvPr>
        </p:nvSpPr>
        <p:spPr>
          <a:xfrm>
            <a:off x="2024649" y="1952450"/>
            <a:ext cx="2275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43" name="Google Shape;6943;p13"/>
          <p:cNvSpPr txBox="1">
            <a:spLocks noGrp="1"/>
          </p:cNvSpPr>
          <p:nvPr>
            <p:ph type="title" idx="3"/>
          </p:nvPr>
        </p:nvSpPr>
        <p:spPr>
          <a:xfrm>
            <a:off x="5750499" y="1520825"/>
            <a:ext cx="22752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44" name="Google Shape;6944;p13"/>
          <p:cNvSpPr txBox="1">
            <a:spLocks noGrp="1"/>
          </p:cNvSpPr>
          <p:nvPr>
            <p:ph type="title" idx="4" hasCustomPrompt="1"/>
          </p:nvPr>
        </p:nvSpPr>
        <p:spPr>
          <a:xfrm>
            <a:off x="4647763" y="18277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45" name="Google Shape;6945;p13"/>
          <p:cNvSpPr txBox="1">
            <a:spLocks noGrp="1"/>
          </p:cNvSpPr>
          <p:nvPr>
            <p:ph type="subTitle" idx="5"/>
          </p:nvPr>
        </p:nvSpPr>
        <p:spPr>
          <a:xfrm>
            <a:off x="5750499" y="1949800"/>
            <a:ext cx="2275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46" name="Google Shape;6946;p13"/>
          <p:cNvSpPr txBox="1">
            <a:spLocks noGrp="1"/>
          </p:cNvSpPr>
          <p:nvPr>
            <p:ph type="title" idx="6"/>
          </p:nvPr>
        </p:nvSpPr>
        <p:spPr>
          <a:xfrm>
            <a:off x="2024649" y="3042025"/>
            <a:ext cx="22752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47" name="Google Shape;6947;p13"/>
          <p:cNvSpPr txBox="1">
            <a:spLocks noGrp="1"/>
          </p:cNvSpPr>
          <p:nvPr>
            <p:ph type="title" idx="7" hasCustomPrompt="1"/>
          </p:nvPr>
        </p:nvSpPr>
        <p:spPr>
          <a:xfrm>
            <a:off x="921913" y="334614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48" name="Google Shape;6948;p13"/>
          <p:cNvSpPr txBox="1">
            <a:spLocks noGrp="1"/>
          </p:cNvSpPr>
          <p:nvPr>
            <p:ph type="subTitle" idx="8"/>
          </p:nvPr>
        </p:nvSpPr>
        <p:spPr>
          <a:xfrm>
            <a:off x="2024649" y="3471011"/>
            <a:ext cx="2275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49" name="Google Shape;6949;p13"/>
          <p:cNvSpPr txBox="1">
            <a:spLocks noGrp="1"/>
          </p:cNvSpPr>
          <p:nvPr>
            <p:ph type="title" idx="9"/>
          </p:nvPr>
        </p:nvSpPr>
        <p:spPr>
          <a:xfrm>
            <a:off x="5750499" y="3036525"/>
            <a:ext cx="22752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50" name="Google Shape;695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47763" y="334615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951" name="Google Shape;6951;p13"/>
          <p:cNvSpPr txBox="1">
            <a:spLocks noGrp="1"/>
          </p:cNvSpPr>
          <p:nvPr>
            <p:ph type="subTitle" idx="14"/>
          </p:nvPr>
        </p:nvSpPr>
        <p:spPr>
          <a:xfrm>
            <a:off x="5750499" y="3465550"/>
            <a:ext cx="22752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52" name="Google Shape;695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4" name="Google Shape;6954;p14"/>
          <p:cNvSpPr/>
          <p:nvPr/>
        </p:nvSpPr>
        <p:spPr>
          <a:xfrm rot="-872942">
            <a:off x="3471280" y="-10097"/>
            <a:ext cx="2201450" cy="1320980"/>
          </a:xfrm>
          <a:custGeom>
            <a:avLst/>
            <a:gdLst/>
            <a:ahLst/>
            <a:cxnLst/>
            <a:rect l="l" t="t" r="r" b="b"/>
            <a:pathLst>
              <a:path w="88061" h="52841" extrusionOk="0">
                <a:moveTo>
                  <a:pt x="0" y="0"/>
                </a:moveTo>
                <a:lnTo>
                  <a:pt x="0" y="52247"/>
                </a:lnTo>
                <a:lnTo>
                  <a:pt x="571" y="52590"/>
                </a:lnTo>
                <a:lnTo>
                  <a:pt x="1507" y="52042"/>
                </a:lnTo>
                <a:lnTo>
                  <a:pt x="2442" y="51654"/>
                </a:lnTo>
                <a:lnTo>
                  <a:pt x="3447" y="51837"/>
                </a:lnTo>
                <a:lnTo>
                  <a:pt x="4520" y="52841"/>
                </a:lnTo>
                <a:lnTo>
                  <a:pt x="5364" y="51540"/>
                </a:lnTo>
                <a:lnTo>
                  <a:pt x="6460" y="52681"/>
                </a:lnTo>
                <a:lnTo>
                  <a:pt x="7396" y="52110"/>
                </a:lnTo>
                <a:lnTo>
                  <a:pt x="8309" y="51426"/>
                </a:lnTo>
                <a:lnTo>
                  <a:pt x="9244" y="51038"/>
                </a:lnTo>
                <a:lnTo>
                  <a:pt x="10249" y="51266"/>
                </a:lnTo>
                <a:lnTo>
                  <a:pt x="11207" y="50992"/>
                </a:lnTo>
                <a:lnTo>
                  <a:pt x="12280" y="51951"/>
                </a:lnTo>
                <a:lnTo>
                  <a:pt x="13216" y="51631"/>
                </a:lnTo>
                <a:lnTo>
                  <a:pt x="14220" y="51814"/>
                </a:lnTo>
                <a:lnTo>
                  <a:pt x="15111" y="50855"/>
                </a:lnTo>
                <a:lnTo>
                  <a:pt x="16160" y="51494"/>
                </a:lnTo>
                <a:lnTo>
                  <a:pt x="16982" y="49942"/>
                </a:lnTo>
                <a:lnTo>
                  <a:pt x="18055" y="50878"/>
                </a:lnTo>
                <a:lnTo>
                  <a:pt x="19036" y="50923"/>
                </a:lnTo>
                <a:lnTo>
                  <a:pt x="19972" y="50581"/>
                </a:lnTo>
                <a:lnTo>
                  <a:pt x="20908" y="50193"/>
                </a:lnTo>
                <a:lnTo>
                  <a:pt x="21981" y="50923"/>
                </a:lnTo>
                <a:lnTo>
                  <a:pt x="22940" y="50764"/>
                </a:lnTo>
                <a:lnTo>
                  <a:pt x="23784" y="49600"/>
                </a:lnTo>
                <a:lnTo>
                  <a:pt x="24788" y="49668"/>
                </a:lnTo>
                <a:lnTo>
                  <a:pt x="25793" y="49988"/>
                </a:lnTo>
                <a:lnTo>
                  <a:pt x="26706" y="49234"/>
                </a:lnTo>
                <a:lnTo>
                  <a:pt x="27687" y="49394"/>
                </a:lnTo>
                <a:lnTo>
                  <a:pt x="28714" y="49828"/>
                </a:lnTo>
                <a:lnTo>
                  <a:pt x="29696" y="49737"/>
                </a:lnTo>
                <a:lnTo>
                  <a:pt x="30609" y="49189"/>
                </a:lnTo>
                <a:lnTo>
                  <a:pt x="31636" y="49554"/>
                </a:lnTo>
                <a:lnTo>
                  <a:pt x="32549" y="49075"/>
                </a:lnTo>
                <a:lnTo>
                  <a:pt x="33553" y="49234"/>
                </a:lnTo>
                <a:lnTo>
                  <a:pt x="34489" y="48755"/>
                </a:lnTo>
                <a:lnTo>
                  <a:pt x="35471" y="48801"/>
                </a:lnTo>
                <a:lnTo>
                  <a:pt x="36361" y="48048"/>
                </a:lnTo>
                <a:lnTo>
                  <a:pt x="37434" y="48801"/>
                </a:lnTo>
                <a:lnTo>
                  <a:pt x="38301" y="47705"/>
                </a:lnTo>
                <a:lnTo>
                  <a:pt x="39351" y="48390"/>
                </a:lnTo>
                <a:lnTo>
                  <a:pt x="40355" y="48755"/>
                </a:lnTo>
                <a:lnTo>
                  <a:pt x="41245" y="47865"/>
                </a:lnTo>
                <a:lnTo>
                  <a:pt x="42273" y="48299"/>
                </a:lnTo>
                <a:lnTo>
                  <a:pt x="43254" y="48367"/>
                </a:lnTo>
                <a:lnTo>
                  <a:pt x="44121" y="47203"/>
                </a:lnTo>
                <a:lnTo>
                  <a:pt x="45171" y="47956"/>
                </a:lnTo>
                <a:lnTo>
                  <a:pt x="46130" y="47774"/>
                </a:lnTo>
                <a:lnTo>
                  <a:pt x="46997" y="46724"/>
                </a:lnTo>
                <a:lnTo>
                  <a:pt x="48002" y="46975"/>
                </a:lnTo>
                <a:lnTo>
                  <a:pt x="49006" y="47066"/>
                </a:lnTo>
                <a:lnTo>
                  <a:pt x="49988" y="47271"/>
                </a:lnTo>
                <a:lnTo>
                  <a:pt x="51038" y="47865"/>
                </a:lnTo>
                <a:lnTo>
                  <a:pt x="51951" y="47249"/>
                </a:lnTo>
                <a:lnTo>
                  <a:pt x="52909" y="47066"/>
                </a:lnTo>
                <a:lnTo>
                  <a:pt x="53959" y="47751"/>
                </a:lnTo>
                <a:lnTo>
                  <a:pt x="54781" y="46313"/>
                </a:lnTo>
                <a:lnTo>
                  <a:pt x="55717" y="45788"/>
                </a:lnTo>
                <a:lnTo>
                  <a:pt x="56721" y="46085"/>
                </a:lnTo>
                <a:lnTo>
                  <a:pt x="57680" y="45833"/>
                </a:lnTo>
                <a:lnTo>
                  <a:pt x="58775" y="47043"/>
                </a:lnTo>
                <a:lnTo>
                  <a:pt x="59734" y="46929"/>
                </a:lnTo>
                <a:lnTo>
                  <a:pt x="60693" y="46701"/>
                </a:lnTo>
                <a:lnTo>
                  <a:pt x="61651" y="46427"/>
                </a:lnTo>
                <a:lnTo>
                  <a:pt x="62610" y="46313"/>
                </a:lnTo>
                <a:lnTo>
                  <a:pt x="63500" y="45468"/>
                </a:lnTo>
                <a:lnTo>
                  <a:pt x="64527" y="45925"/>
                </a:lnTo>
                <a:lnTo>
                  <a:pt x="65554" y="46358"/>
                </a:lnTo>
                <a:lnTo>
                  <a:pt x="66445" y="45445"/>
                </a:lnTo>
                <a:lnTo>
                  <a:pt x="67495" y="46153"/>
                </a:lnTo>
                <a:lnTo>
                  <a:pt x="68430" y="45697"/>
                </a:lnTo>
                <a:lnTo>
                  <a:pt x="69435" y="45948"/>
                </a:lnTo>
                <a:lnTo>
                  <a:pt x="70302" y="45012"/>
                </a:lnTo>
                <a:lnTo>
                  <a:pt x="71352" y="45651"/>
                </a:lnTo>
                <a:lnTo>
                  <a:pt x="72174" y="44144"/>
                </a:lnTo>
                <a:lnTo>
                  <a:pt x="73247" y="44943"/>
                </a:lnTo>
                <a:lnTo>
                  <a:pt x="74160" y="44418"/>
                </a:lnTo>
                <a:lnTo>
                  <a:pt x="75095" y="44053"/>
                </a:lnTo>
                <a:lnTo>
                  <a:pt x="76100" y="44304"/>
                </a:lnTo>
                <a:lnTo>
                  <a:pt x="77127" y="44761"/>
                </a:lnTo>
                <a:lnTo>
                  <a:pt x="78017" y="43779"/>
                </a:lnTo>
                <a:lnTo>
                  <a:pt x="78999" y="43939"/>
                </a:lnTo>
                <a:lnTo>
                  <a:pt x="80049" y="44578"/>
                </a:lnTo>
                <a:lnTo>
                  <a:pt x="81007" y="44350"/>
                </a:lnTo>
                <a:lnTo>
                  <a:pt x="81920" y="43711"/>
                </a:lnTo>
                <a:lnTo>
                  <a:pt x="82879" y="43619"/>
                </a:lnTo>
                <a:lnTo>
                  <a:pt x="83883" y="43779"/>
                </a:lnTo>
                <a:lnTo>
                  <a:pt x="84773" y="42889"/>
                </a:lnTo>
                <a:lnTo>
                  <a:pt x="85846" y="43734"/>
                </a:lnTo>
                <a:lnTo>
                  <a:pt x="86736" y="42935"/>
                </a:lnTo>
                <a:lnTo>
                  <a:pt x="87741" y="43300"/>
                </a:lnTo>
                <a:lnTo>
                  <a:pt x="88060" y="43505"/>
                </a:lnTo>
                <a:lnTo>
                  <a:pt x="88060" y="0"/>
                </a:lnTo>
                <a:lnTo>
                  <a:pt x="83769" y="0"/>
                </a:lnTo>
                <a:lnTo>
                  <a:pt x="83335" y="2739"/>
                </a:lnTo>
                <a:cubicBezTo>
                  <a:pt x="83929" y="2968"/>
                  <a:pt x="84340" y="3515"/>
                  <a:pt x="84340" y="4177"/>
                </a:cubicBezTo>
                <a:cubicBezTo>
                  <a:pt x="84340" y="5022"/>
                  <a:pt x="83655" y="5707"/>
                  <a:pt x="82810" y="5707"/>
                </a:cubicBezTo>
                <a:cubicBezTo>
                  <a:pt x="81966" y="5707"/>
                  <a:pt x="81281" y="5022"/>
                  <a:pt x="81281" y="4177"/>
                </a:cubicBezTo>
                <a:cubicBezTo>
                  <a:pt x="81281" y="3584"/>
                  <a:pt x="81646" y="3059"/>
                  <a:pt x="82148" y="2808"/>
                </a:cubicBezTo>
                <a:lnTo>
                  <a:pt x="82148" y="0"/>
                </a:lnTo>
                <a:lnTo>
                  <a:pt x="75141" y="0"/>
                </a:lnTo>
                <a:lnTo>
                  <a:pt x="74707" y="2739"/>
                </a:lnTo>
                <a:cubicBezTo>
                  <a:pt x="75301" y="2968"/>
                  <a:pt x="75735" y="3515"/>
                  <a:pt x="75735" y="4177"/>
                </a:cubicBezTo>
                <a:cubicBezTo>
                  <a:pt x="75735" y="5022"/>
                  <a:pt x="75050" y="5707"/>
                  <a:pt x="74205" y="5707"/>
                </a:cubicBezTo>
                <a:cubicBezTo>
                  <a:pt x="73361" y="5707"/>
                  <a:pt x="72676" y="5022"/>
                  <a:pt x="72676" y="4177"/>
                </a:cubicBezTo>
                <a:cubicBezTo>
                  <a:pt x="72676" y="3584"/>
                  <a:pt x="73018" y="3059"/>
                  <a:pt x="73520" y="2808"/>
                </a:cubicBezTo>
                <a:lnTo>
                  <a:pt x="73520" y="0"/>
                </a:lnTo>
                <a:lnTo>
                  <a:pt x="66513" y="0"/>
                </a:lnTo>
                <a:lnTo>
                  <a:pt x="66102" y="2739"/>
                </a:lnTo>
                <a:cubicBezTo>
                  <a:pt x="66696" y="2968"/>
                  <a:pt x="67107" y="3515"/>
                  <a:pt x="67107" y="4177"/>
                </a:cubicBezTo>
                <a:cubicBezTo>
                  <a:pt x="67107" y="5022"/>
                  <a:pt x="66422" y="5707"/>
                  <a:pt x="65577" y="5707"/>
                </a:cubicBezTo>
                <a:cubicBezTo>
                  <a:pt x="64733" y="5707"/>
                  <a:pt x="64048" y="5022"/>
                  <a:pt x="64048" y="4177"/>
                </a:cubicBezTo>
                <a:cubicBezTo>
                  <a:pt x="64048" y="3584"/>
                  <a:pt x="64390" y="3059"/>
                  <a:pt x="64893" y="2808"/>
                </a:cubicBezTo>
                <a:lnTo>
                  <a:pt x="64893" y="0"/>
                </a:lnTo>
                <a:lnTo>
                  <a:pt x="57908" y="0"/>
                </a:lnTo>
                <a:lnTo>
                  <a:pt x="57474" y="2739"/>
                </a:lnTo>
                <a:cubicBezTo>
                  <a:pt x="58068" y="2968"/>
                  <a:pt x="58479" y="3515"/>
                  <a:pt x="58479" y="4177"/>
                </a:cubicBezTo>
                <a:cubicBezTo>
                  <a:pt x="58479" y="5022"/>
                  <a:pt x="57794" y="5707"/>
                  <a:pt x="56949" y="5707"/>
                </a:cubicBezTo>
                <a:cubicBezTo>
                  <a:pt x="56105" y="5707"/>
                  <a:pt x="55420" y="5022"/>
                  <a:pt x="55420" y="4177"/>
                </a:cubicBezTo>
                <a:cubicBezTo>
                  <a:pt x="55420" y="3584"/>
                  <a:pt x="55785" y="3059"/>
                  <a:pt x="56287" y="2808"/>
                </a:cubicBezTo>
                <a:lnTo>
                  <a:pt x="56287" y="0"/>
                </a:lnTo>
                <a:lnTo>
                  <a:pt x="49280" y="0"/>
                </a:lnTo>
                <a:lnTo>
                  <a:pt x="48846" y="2739"/>
                </a:lnTo>
                <a:cubicBezTo>
                  <a:pt x="49440" y="2968"/>
                  <a:pt x="49873" y="3515"/>
                  <a:pt x="49873" y="4177"/>
                </a:cubicBezTo>
                <a:cubicBezTo>
                  <a:pt x="49873" y="5022"/>
                  <a:pt x="49189" y="5707"/>
                  <a:pt x="48344" y="5707"/>
                </a:cubicBezTo>
                <a:cubicBezTo>
                  <a:pt x="47500" y="5707"/>
                  <a:pt x="46815" y="5022"/>
                  <a:pt x="46815" y="4177"/>
                </a:cubicBezTo>
                <a:cubicBezTo>
                  <a:pt x="46815" y="3584"/>
                  <a:pt x="47157" y="3059"/>
                  <a:pt x="47659" y="2808"/>
                </a:cubicBezTo>
                <a:lnTo>
                  <a:pt x="47659" y="0"/>
                </a:lnTo>
                <a:lnTo>
                  <a:pt x="40652" y="0"/>
                </a:lnTo>
                <a:lnTo>
                  <a:pt x="40241" y="2739"/>
                </a:lnTo>
                <a:cubicBezTo>
                  <a:pt x="40812" y="2968"/>
                  <a:pt x="41245" y="3515"/>
                  <a:pt x="41245" y="4177"/>
                </a:cubicBezTo>
                <a:cubicBezTo>
                  <a:pt x="41245" y="5022"/>
                  <a:pt x="40561" y="5707"/>
                  <a:pt x="39716" y="5707"/>
                </a:cubicBezTo>
                <a:cubicBezTo>
                  <a:pt x="38872" y="5707"/>
                  <a:pt x="38187" y="5022"/>
                  <a:pt x="38187" y="4177"/>
                </a:cubicBezTo>
                <a:cubicBezTo>
                  <a:pt x="38187" y="3584"/>
                  <a:pt x="38529" y="3059"/>
                  <a:pt x="39031" y="2808"/>
                </a:cubicBezTo>
                <a:lnTo>
                  <a:pt x="39031" y="0"/>
                </a:lnTo>
                <a:lnTo>
                  <a:pt x="32024" y="0"/>
                </a:lnTo>
                <a:lnTo>
                  <a:pt x="31613" y="2739"/>
                </a:lnTo>
                <a:cubicBezTo>
                  <a:pt x="32207" y="2968"/>
                  <a:pt x="32618" y="3515"/>
                  <a:pt x="32618" y="4177"/>
                </a:cubicBezTo>
                <a:cubicBezTo>
                  <a:pt x="32618" y="5022"/>
                  <a:pt x="31933" y="5707"/>
                  <a:pt x="31088" y="5707"/>
                </a:cubicBezTo>
                <a:cubicBezTo>
                  <a:pt x="30244" y="5707"/>
                  <a:pt x="29559" y="5022"/>
                  <a:pt x="29559" y="4177"/>
                </a:cubicBezTo>
                <a:cubicBezTo>
                  <a:pt x="29559" y="3584"/>
                  <a:pt x="29924" y="3059"/>
                  <a:pt x="30426" y="2808"/>
                </a:cubicBezTo>
                <a:lnTo>
                  <a:pt x="30426" y="0"/>
                </a:lnTo>
                <a:lnTo>
                  <a:pt x="23419" y="0"/>
                </a:lnTo>
                <a:lnTo>
                  <a:pt x="22985" y="2739"/>
                </a:lnTo>
                <a:cubicBezTo>
                  <a:pt x="23579" y="2968"/>
                  <a:pt x="24012" y="3515"/>
                  <a:pt x="24012" y="4177"/>
                </a:cubicBezTo>
                <a:cubicBezTo>
                  <a:pt x="24012" y="5022"/>
                  <a:pt x="23328" y="5707"/>
                  <a:pt x="22483" y="5707"/>
                </a:cubicBezTo>
                <a:cubicBezTo>
                  <a:pt x="21639" y="5707"/>
                  <a:pt x="20954" y="5022"/>
                  <a:pt x="20954" y="4177"/>
                </a:cubicBezTo>
                <a:cubicBezTo>
                  <a:pt x="20954" y="3584"/>
                  <a:pt x="21296" y="3059"/>
                  <a:pt x="21798" y="2808"/>
                </a:cubicBezTo>
                <a:lnTo>
                  <a:pt x="21798" y="0"/>
                </a:lnTo>
                <a:lnTo>
                  <a:pt x="14791" y="0"/>
                </a:lnTo>
                <a:lnTo>
                  <a:pt x="14380" y="2739"/>
                </a:lnTo>
                <a:cubicBezTo>
                  <a:pt x="14951" y="2968"/>
                  <a:pt x="15384" y="3515"/>
                  <a:pt x="15384" y="4177"/>
                </a:cubicBezTo>
                <a:cubicBezTo>
                  <a:pt x="15384" y="5022"/>
                  <a:pt x="14700" y="5707"/>
                  <a:pt x="13855" y="5707"/>
                </a:cubicBezTo>
                <a:cubicBezTo>
                  <a:pt x="13011" y="5707"/>
                  <a:pt x="12326" y="5022"/>
                  <a:pt x="12326" y="4177"/>
                </a:cubicBezTo>
                <a:cubicBezTo>
                  <a:pt x="12326" y="3584"/>
                  <a:pt x="12668" y="3059"/>
                  <a:pt x="13170" y="2808"/>
                </a:cubicBezTo>
                <a:lnTo>
                  <a:pt x="13170" y="0"/>
                </a:lnTo>
                <a:lnTo>
                  <a:pt x="6163" y="0"/>
                </a:lnTo>
                <a:lnTo>
                  <a:pt x="5752" y="2739"/>
                </a:lnTo>
                <a:cubicBezTo>
                  <a:pt x="6346" y="2968"/>
                  <a:pt x="6756" y="3515"/>
                  <a:pt x="6756" y="4177"/>
                </a:cubicBezTo>
                <a:cubicBezTo>
                  <a:pt x="6756" y="5022"/>
                  <a:pt x="6072" y="5707"/>
                  <a:pt x="5227" y="5707"/>
                </a:cubicBezTo>
                <a:cubicBezTo>
                  <a:pt x="4383" y="5707"/>
                  <a:pt x="3698" y="5022"/>
                  <a:pt x="3698" y="4177"/>
                </a:cubicBezTo>
                <a:cubicBezTo>
                  <a:pt x="3698" y="3584"/>
                  <a:pt x="4040" y="3059"/>
                  <a:pt x="4565" y="2808"/>
                </a:cubicBezTo>
                <a:lnTo>
                  <a:pt x="4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5" name="Google Shape;6955;p14"/>
          <p:cNvSpPr/>
          <p:nvPr/>
        </p:nvSpPr>
        <p:spPr>
          <a:xfrm rot="2256565">
            <a:off x="-673364" y="3565269"/>
            <a:ext cx="2937024" cy="800939"/>
          </a:xfrm>
          <a:custGeom>
            <a:avLst/>
            <a:gdLst/>
            <a:ahLst/>
            <a:cxnLst/>
            <a:rect l="l" t="t" r="r" b="b"/>
            <a:pathLst>
              <a:path w="83222" h="22695" extrusionOk="0">
                <a:moveTo>
                  <a:pt x="0" y="0"/>
                </a:moveTo>
                <a:lnTo>
                  <a:pt x="0" y="22689"/>
                </a:lnTo>
                <a:cubicBezTo>
                  <a:pt x="42" y="22692"/>
                  <a:pt x="83" y="22694"/>
                  <a:pt x="124" y="22694"/>
                </a:cubicBezTo>
                <a:cubicBezTo>
                  <a:pt x="835" y="22694"/>
                  <a:pt x="1546" y="22164"/>
                  <a:pt x="2625" y="22164"/>
                </a:cubicBezTo>
                <a:cubicBezTo>
                  <a:pt x="4200" y="22164"/>
                  <a:pt x="4200" y="22232"/>
                  <a:pt x="5775" y="22232"/>
                </a:cubicBezTo>
                <a:cubicBezTo>
                  <a:pt x="7350" y="22232"/>
                  <a:pt x="7350" y="22164"/>
                  <a:pt x="8925" y="22164"/>
                </a:cubicBezTo>
                <a:cubicBezTo>
                  <a:pt x="10523" y="22164"/>
                  <a:pt x="10523" y="21091"/>
                  <a:pt x="12098" y="21091"/>
                </a:cubicBezTo>
                <a:cubicBezTo>
                  <a:pt x="13673" y="21091"/>
                  <a:pt x="13673" y="22689"/>
                  <a:pt x="15248" y="22689"/>
                </a:cubicBezTo>
                <a:cubicBezTo>
                  <a:pt x="16823" y="22689"/>
                  <a:pt x="16823" y="21821"/>
                  <a:pt x="18398" y="21821"/>
                </a:cubicBezTo>
                <a:cubicBezTo>
                  <a:pt x="19995" y="21821"/>
                  <a:pt x="19995" y="22529"/>
                  <a:pt x="21570" y="22529"/>
                </a:cubicBezTo>
                <a:cubicBezTo>
                  <a:pt x="23145" y="22529"/>
                  <a:pt x="23145" y="22506"/>
                  <a:pt x="24720" y="22506"/>
                </a:cubicBezTo>
                <a:cubicBezTo>
                  <a:pt x="26295" y="22506"/>
                  <a:pt x="26295" y="21091"/>
                  <a:pt x="27870" y="21091"/>
                </a:cubicBezTo>
                <a:cubicBezTo>
                  <a:pt x="29468" y="21091"/>
                  <a:pt x="29468" y="22643"/>
                  <a:pt x="31043" y="22643"/>
                </a:cubicBezTo>
                <a:cubicBezTo>
                  <a:pt x="32618" y="22643"/>
                  <a:pt x="32618" y="21159"/>
                  <a:pt x="34193" y="21159"/>
                </a:cubicBezTo>
                <a:cubicBezTo>
                  <a:pt x="35768" y="21159"/>
                  <a:pt x="35768" y="21776"/>
                  <a:pt x="37343" y="21776"/>
                </a:cubicBezTo>
                <a:cubicBezTo>
                  <a:pt x="38940" y="21776"/>
                  <a:pt x="38940" y="22620"/>
                  <a:pt x="40515" y="22620"/>
                </a:cubicBezTo>
                <a:cubicBezTo>
                  <a:pt x="42090" y="22620"/>
                  <a:pt x="42090" y="21365"/>
                  <a:pt x="43665" y="21365"/>
                </a:cubicBezTo>
                <a:cubicBezTo>
                  <a:pt x="45240" y="21365"/>
                  <a:pt x="45240" y="21479"/>
                  <a:pt x="46815" y="21479"/>
                </a:cubicBezTo>
                <a:cubicBezTo>
                  <a:pt x="48413" y="21479"/>
                  <a:pt x="48413" y="21935"/>
                  <a:pt x="49988" y="21935"/>
                </a:cubicBezTo>
                <a:cubicBezTo>
                  <a:pt x="51563" y="21935"/>
                  <a:pt x="51563" y="21639"/>
                  <a:pt x="53138" y="21639"/>
                </a:cubicBezTo>
                <a:cubicBezTo>
                  <a:pt x="54713" y="21639"/>
                  <a:pt x="54713" y="22392"/>
                  <a:pt x="56288" y="22392"/>
                </a:cubicBezTo>
                <a:cubicBezTo>
                  <a:pt x="57863" y="22392"/>
                  <a:pt x="57863" y="21570"/>
                  <a:pt x="59460" y="21570"/>
                </a:cubicBezTo>
                <a:cubicBezTo>
                  <a:pt x="61035" y="21570"/>
                  <a:pt x="61035" y="22506"/>
                  <a:pt x="62610" y="22506"/>
                </a:cubicBezTo>
                <a:cubicBezTo>
                  <a:pt x="64185" y="22506"/>
                  <a:pt x="64185" y="22027"/>
                  <a:pt x="65760" y="22027"/>
                </a:cubicBezTo>
                <a:cubicBezTo>
                  <a:pt x="67335" y="22027"/>
                  <a:pt x="67335" y="21388"/>
                  <a:pt x="68910" y="21388"/>
                </a:cubicBezTo>
                <a:cubicBezTo>
                  <a:pt x="70508" y="21388"/>
                  <a:pt x="70508" y="22643"/>
                  <a:pt x="72083" y="22643"/>
                </a:cubicBezTo>
                <a:cubicBezTo>
                  <a:pt x="73658" y="22643"/>
                  <a:pt x="73658" y="21182"/>
                  <a:pt x="75233" y="21182"/>
                </a:cubicBezTo>
                <a:cubicBezTo>
                  <a:pt x="76808" y="21182"/>
                  <a:pt x="76808" y="22460"/>
                  <a:pt x="78383" y="22460"/>
                </a:cubicBezTo>
                <a:cubicBezTo>
                  <a:pt x="79958" y="22460"/>
                  <a:pt x="79958" y="22415"/>
                  <a:pt x="81532" y="22415"/>
                </a:cubicBezTo>
                <a:cubicBezTo>
                  <a:pt x="82240" y="22415"/>
                  <a:pt x="82765" y="22552"/>
                  <a:pt x="83222" y="22643"/>
                </a:cubicBezTo>
                <a:lnTo>
                  <a:pt x="832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6" name="Google Shape;6956;p14"/>
          <p:cNvSpPr/>
          <p:nvPr/>
        </p:nvSpPr>
        <p:spPr>
          <a:xfrm rot="-2361145">
            <a:off x="-1281191" y="388783"/>
            <a:ext cx="4434999" cy="1313631"/>
          </a:xfrm>
          <a:custGeom>
            <a:avLst/>
            <a:gdLst/>
            <a:ahLst/>
            <a:cxnLst/>
            <a:rect l="l" t="t" r="r" b="b"/>
            <a:pathLst>
              <a:path w="82766" h="24515" extrusionOk="0">
                <a:moveTo>
                  <a:pt x="55786" y="1"/>
                </a:moveTo>
                <a:lnTo>
                  <a:pt x="54759" y="366"/>
                </a:lnTo>
                <a:lnTo>
                  <a:pt x="53709" y="138"/>
                </a:lnTo>
                <a:lnTo>
                  <a:pt x="52659" y="320"/>
                </a:lnTo>
                <a:lnTo>
                  <a:pt x="51609" y="457"/>
                </a:lnTo>
                <a:lnTo>
                  <a:pt x="50559" y="389"/>
                </a:lnTo>
                <a:lnTo>
                  <a:pt x="49509" y="1210"/>
                </a:lnTo>
                <a:lnTo>
                  <a:pt x="48459" y="480"/>
                </a:lnTo>
                <a:lnTo>
                  <a:pt x="47409" y="274"/>
                </a:lnTo>
                <a:lnTo>
                  <a:pt x="46359" y="685"/>
                </a:lnTo>
                <a:lnTo>
                  <a:pt x="45332" y="731"/>
                </a:lnTo>
                <a:lnTo>
                  <a:pt x="44282" y="1439"/>
                </a:lnTo>
                <a:lnTo>
                  <a:pt x="43232" y="526"/>
                </a:lnTo>
                <a:lnTo>
                  <a:pt x="42182" y="1553"/>
                </a:lnTo>
                <a:lnTo>
                  <a:pt x="41132" y="1439"/>
                </a:lnTo>
                <a:lnTo>
                  <a:pt x="40082" y="1302"/>
                </a:lnTo>
                <a:lnTo>
                  <a:pt x="39032" y="1187"/>
                </a:lnTo>
                <a:lnTo>
                  <a:pt x="38005" y="160"/>
                </a:lnTo>
                <a:lnTo>
                  <a:pt x="36955" y="822"/>
                </a:lnTo>
                <a:lnTo>
                  <a:pt x="35905" y="1370"/>
                </a:lnTo>
                <a:lnTo>
                  <a:pt x="34855" y="708"/>
                </a:lnTo>
                <a:lnTo>
                  <a:pt x="33805" y="959"/>
                </a:lnTo>
                <a:lnTo>
                  <a:pt x="32755" y="434"/>
                </a:lnTo>
                <a:lnTo>
                  <a:pt x="31705" y="1256"/>
                </a:lnTo>
                <a:lnTo>
                  <a:pt x="30678" y="1119"/>
                </a:lnTo>
                <a:lnTo>
                  <a:pt x="29628" y="731"/>
                </a:lnTo>
                <a:lnTo>
                  <a:pt x="28578" y="1507"/>
                </a:lnTo>
                <a:lnTo>
                  <a:pt x="27528" y="1119"/>
                </a:lnTo>
                <a:lnTo>
                  <a:pt x="26478" y="891"/>
                </a:lnTo>
                <a:lnTo>
                  <a:pt x="25451" y="777"/>
                </a:lnTo>
                <a:lnTo>
                  <a:pt x="24401" y="822"/>
                </a:lnTo>
                <a:lnTo>
                  <a:pt x="23351" y="1553"/>
                </a:lnTo>
                <a:lnTo>
                  <a:pt x="22301" y="526"/>
                </a:lnTo>
                <a:lnTo>
                  <a:pt x="21251" y="1096"/>
                </a:lnTo>
                <a:lnTo>
                  <a:pt x="20201" y="503"/>
                </a:lnTo>
                <a:lnTo>
                  <a:pt x="19151" y="1073"/>
                </a:lnTo>
                <a:lnTo>
                  <a:pt x="18124" y="1347"/>
                </a:lnTo>
                <a:lnTo>
                  <a:pt x="17074" y="1233"/>
                </a:lnTo>
                <a:lnTo>
                  <a:pt x="16024" y="1051"/>
                </a:lnTo>
                <a:lnTo>
                  <a:pt x="14974" y="731"/>
                </a:lnTo>
                <a:lnTo>
                  <a:pt x="13947" y="1119"/>
                </a:lnTo>
                <a:lnTo>
                  <a:pt x="12897" y="754"/>
                </a:lnTo>
                <a:lnTo>
                  <a:pt x="11847" y="69"/>
                </a:lnTo>
                <a:lnTo>
                  <a:pt x="10797" y="366"/>
                </a:lnTo>
                <a:lnTo>
                  <a:pt x="9747" y="1370"/>
                </a:lnTo>
                <a:lnTo>
                  <a:pt x="8720" y="389"/>
                </a:lnTo>
                <a:lnTo>
                  <a:pt x="7670" y="92"/>
                </a:lnTo>
                <a:lnTo>
                  <a:pt x="6620" y="206"/>
                </a:lnTo>
                <a:lnTo>
                  <a:pt x="5570" y="685"/>
                </a:lnTo>
                <a:lnTo>
                  <a:pt x="4520" y="663"/>
                </a:lnTo>
                <a:lnTo>
                  <a:pt x="3470" y="480"/>
                </a:lnTo>
                <a:lnTo>
                  <a:pt x="2420" y="777"/>
                </a:lnTo>
                <a:lnTo>
                  <a:pt x="252" y="160"/>
                </a:lnTo>
                <a:lnTo>
                  <a:pt x="1" y="229"/>
                </a:lnTo>
                <a:lnTo>
                  <a:pt x="1" y="2877"/>
                </a:lnTo>
                <a:lnTo>
                  <a:pt x="1576" y="3036"/>
                </a:lnTo>
                <a:cubicBezTo>
                  <a:pt x="1713" y="2557"/>
                  <a:pt x="2146" y="2215"/>
                  <a:pt x="2671" y="2215"/>
                </a:cubicBezTo>
                <a:cubicBezTo>
                  <a:pt x="3310" y="2215"/>
                  <a:pt x="3812" y="2740"/>
                  <a:pt x="3812" y="3379"/>
                </a:cubicBezTo>
                <a:cubicBezTo>
                  <a:pt x="3812" y="4018"/>
                  <a:pt x="3310" y="4520"/>
                  <a:pt x="2671" y="4520"/>
                </a:cubicBezTo>
                <a:cubicBezTo>
                  <a:pt x="2260" y="4520"/>
                  <a:pt x="1895" y="4315"/>
                  <a:pt x="1690" y="3972"/>
                </a:cubicBezTo>
                <a:lnTo>
                  <a:pt x="708" y="3995"/>
                </a:lnTo>
                <a:lnTo>
                  <a:pt x="1" y="4155"/>
                </a:lnTo>
                <a:lnTo>
                  <a:pt x="1" y="7168"/>
                </a:lnTo>
                <a:lnTo>
                  <a:pt x="1576" y="7305"/>
                </a:lnTo>
                <a:cubicBezTo>
                  <a:pt x="1713" y="6848"/>
                  <a:pt x="2146" y="6506"/>
                  <a:pt x="2671" y="6506"/>
                </a:cubicBezTo>
                <a:cubicBezTo>
                  <a:pt x="3310" y="6506"/>
                  <a:pt x="3812" y="7031"/>
                  <a:pt x="3812" y="7647"/>
                </a:cubicBezTo>
                <a:cubicBezTo>
                  <a:pt x="3812" y="8286"/>
                  <a:pt x="3310" y="8811"/>
                  <a:pt x="2671" y="8811"/>
                </a:cubicBezTo>
                <a:cubicBezTo>
                  <a:pt x="2260" y="8811"/>
                  <a:pt x="1895" y="8583"/>
                  <a:pt x="1690" y="8263"/>
                </a:cubicBezTo>
                <a:lnTo>
                  <a:pt x="708" y="8286"/>
                </a:lnTo>
                <a:lnTo>
                  <a:pt x="1" y="8446"/>
                </a:lnTo>
                <a:lnTo>
                  <a:pt x="1" y="11459"/>
                </a:lnTo>
                <a:lnTo>
                  <a:pt x="1576" y="11596"/>
                </a:lnTo>
                <a:cubicBezTo>
                  <a:pt x="1713" y="11139"/>
                  <a:pt x="2146" y="10797"/>
                  <a:pt x="2671" y="10797"/>
                </a:cubicBezTo>
                <a:cubicBezTo>
                  <a:pt x="3310" y="10797"/>
                  <a:pt x="3812" y="11299"/>
                  <a:pt x="3812" y="11938"/>
                </a:cubicBezTo>
                <a:cubicBezTo>
                  <a:pt x="3812" y="12577"/>
                  <a:pt x="3310" y="13079"/>
                  <a:pt x="2671" y="13079"/>
                </a:cubicBezTo>
                <a:cubicBezTo>
                  <a:pt x="2260" y="13079"/>
                  <a:pt x="1895" y="12874"/>
                  <a:pt x="1690" y="12554"/>
                </a:cubicBezTo>
                <a:lnTo>
                  <a:pt x="708" y="12577"/>
                </a:lnTo>
                <a:lnTo>
                  <a:pt x="1" y="12737"/>
                </a:lnTo>
                <a:lnTo>
                  <a:pt x="1" y="15727"/>
                </a:lnTo>
                <a:lnTo>
                  <a:pt x="1576" y="15887"/>
                </a:lnTo>
                <a:cubicBezTo>
                  <a:pt x="1713" y="15408"/>
                  <a:pt x="2146" y="15065"/>
                  <a:pt x="2671" y="15065"/>
                </a:cubicBezTo>
                <a:cubicBezTo>
                  <a:pt x="3310" y="15065"/>
                  <a:pt x="3812" y="15590"/>
                  <a:pt x="3812" y="16229"/>
                </a:cubicBezTo>
                <a:cubicBezTo>
                  <a:pt x="3812" y="16868"/>
                  <a:pt x="3310" y="17371"/>
                  <a:pt x="2671" y="17371"/>
                </a:cubicBezTo>
                <a:cubicBezTo>
                  <a:pt x="2260" y="17371"/>
                  <a:pt x="1895" y="17165"/>
                  <a:pt x="1690" y="16823"/>
                </a:cubicBezTo>
                <a:lnTo>
                  <a:pt x="708" y="16846"/>
                </a:lnTo>
                <a:lnTo>
                  <a:pt x="1" y="17005"/>
                </a:lnTo>
                <a:lnTo>
                  <a:pt x="1" y="20018"/>
                </a:lnTo>
                <a:lnTo>
                  <a:pt x="1576" y="20155"/>
                </a:lnTo>
                <a:cubicBezTo>
                  <a:pt x="1713" y="19699"/>
                  <a:pt x="2146" y="19356"/>
                  <a:pt x="2671" y="19356"/>
                </a:cubicBezTo>
                <a:cubicBezTo>
                  <a:pt x="3310" y="19356"/>
                  <a:pt x="3812" y="19881"/>
                  <a:pt x="3812" y="20498"/>
                </a:cubicBezTo>
                <a:cubicBezTo>
                  <a:pt x="3812" y="21137"/>
                  <a:pt x="3310" y="21662"/>
                  <a:pt x="2671" y="21662"/>
                </a:cubicBezTo>
                <a:cubicBezTo>
                  <a:pt x="2260" y="21662"/>
                  <a:pt x="1895" y="21434"/>
                  <a:pt x="1690" y="21114"/>
                </a:cubicBezTo>
                <a:lnTo>
                  <a:pt x="708" y="21137"/>
                </a:lnTo>
                <a:lnTo>
                  <a:pt x="1" y="21297"/>
                </a:lnTo>
                <a:lnTo>
                  <a:pt x="1" y="23921"/>
                </a:lnTo>
                <a:lnTo>
                  <a:pt x="252" y="23853"/>
                </a:lnTo>
                <a:lnTo>
                  <a:pt x="2443" y="24287"/>
                </a:lnTo>
                <a:lnTo>
                  <a:pt x="3493" y="24378"/>
                </a:lnTo>
                <a:lnTo>
                  <a:pt x="4543" y="22917"/>
                </a:lnTo>
                <a:lnTo>
                  <a:pt x="5593" y="23145"/>
                </a:lnTo>
                <a:lnTo>
                  <a:pt x="6643" y="23511"/>
                </a:lnTo>
                <a:lnTo>
                  <a:pt x="7693" y="23990"/>
                </a:lnTo>
                <a:lnTo>
                  <a:pt x="8743" y="23511"/>
                </a:lnTo>
                <a:lnTo>
                  <a:pt x="9793" y="24173"/>
                </a:lnTo>
                <a:lnTo>
                  <a:pt x="10820" y="23191"/>
                </a:lnTo>
                <a:lnTo>
                  <a:pt x="11870" y="24104"/>
                </a:lnTo>
                <a:lnTo>
                  <a:pt x="12920" y="24218"/>
                </a:lnTo>
                <a:lnTo>
                  <a:pt x="13970" y="24401"/>
                </a:lnTo>
                <a:lnTo>
                  <a:pt x="15020" y="23077"/>
                </a:lnTo>
                <a:lnTo>
                  <a:pt x="16070" y="23876"/>
                </a:lnTo>
                <a:lnTo>
                  <a:pt x="17120" y="23123"/>
                </a:lnTo>
                <a:lnTo>
                  <a:pt x="18170" y="23899"/>
                </a:lnTo>
                <a:lnTo>
                  <a:pt x="19220" y="23351"/>
                </a:lnTo>
                <a:lnTo>
                  <a:pt x="20270" y="23511"/>
                </a:lnTo>
                <a:lnTo>
                  <a:pt x="21297" y="23556"/>
                </a:lnTo>
                <a:lnTo>
                  <a:pt x="22347" y="23488"/>
                </a:lnTo>
                <a:lnTo>
                  <a:pt x="23397" y="23488"/>
                </a:lnTo>
                <a:lnTo>
                  <a:pt x="24447" y="24104"/>
                </a:lnTo>
                <a:lnTo>
                  <a:pt x="25497" y="24446"/>
                </a:lnTo>
                <a:lnTo>
                  <a:pt x="26546" y="23579"/>
                </a:lnTo>
                <a:lnTo>
                  <a:pt x="27596" y="23533"/>
                </a:lnTo>
                <a:lnTo>
                  <a:pt x="28646" y="23739"/>
                </a:lnTo>
                <a:lnTo>
                  <a:pt x="29696" y="23785"/>
                </a:lnTo>
                <a:lnTo>
                  <a:pt x="30724" y="24058"/>
                </a:lnTo>
                <a:lnTo>
                  <a:pt x="31773" y="23328"/>
                </a:lnTo>
                <a:lnTo>
                  <a:pt x="32823" y="23556"/>
                </a:lnTo>
                <a:lnTo>
                  <a:pt x="33873" y="23374"/>
                </a:lnTo>
                <a:lnTo>
                  <a:pt x="34923" y="24446"/>
                </a:lnTo>
                <a:lnTo>
                  <a:pt x="35973" y="23351"/>
                </a:lnTo>
                <a:lnTo>
                  <a:pt x="37023" y="23853"/>
                </a:lnTo>
                <a:lnTo>
                  <a:pt x="38073" y="23944"/>
                </a:lnTo>
                <a:lnTo>
                  <a:pt x="39100" y="24401"/>
                </a:lnTo>
                <a:lnTo>
                  <a:pt x="40150" y="24241"/>
                </a:lnTo>
                <a:lnTo>
                  <a:pt x="41200" y="23921"/>
                </a:lnTo>
                <a:lnTo>
                  <a:pt x="42250" y="24515"/>
                </a:lnTo>
                <a:lnTo>
                  <a:pt x="43300" y="24264"/>
                </a:lnTo>
                <a:lnTo>
                  <a:pt x="44350" y="23625"/>
                </a:lnTo>
                <a:lnTo>
                  <a:pt x="45400" y="23625"/>
                </a:lnTo>
                <a:lnTo>
                  <a:pt x="46427" y="23556"/>
                </a:lnTo>
                <a:lnTo>
                  <a:pt x="47477" y="23511"/>
                </a:lnTo>
                <a:lnTo>
                  <a:pt x="48527" y="23967"/>
                </a:lnTo>
                <a:lnTo>
                  <a:pt x="49577" y="24104"/>
                </a:lnTo>
                <a:lnTo>
                  <a:pt x="50627" y="24287"/>
                </a:lnTo>
                <a:lnTo>
                  <a:pt x="51677" y="23899"/>
                </a:lnTo>
                <a:lnTo>
                  <a:pt x="52727" y="23625"/>
                </a:lnTo>
                <a:lnTo>
                  <a:pt x="53754" y="24081"/>
                </a:lnTo>
                <a:lnTo>
                  <a:pt x="54804" y="23716"/>
                </a:lnTo>
                <a:lnTo>
                  <a:pt x="55854" y="23282"/>
                </a:lnTo>
                <a:lnTo>
                  <a:pt x="56904" y="24446"/>
                </a:lnTo>
                <a:lnTo>
                  <a:pt x="57954" y="23670"/>
                </a:lnTo>
                <a:lnTo>
                  <a:pt x="58981" y="23693"/>
                </a:lnTo>
                <a:lnTo>
                  <a:pt x="60031" y="23511"/>
                </a:lnTo>
                <a:lnTo>
                  <a:pt x="61081" y="23488"/>
                </a:lnTo>
                <a:lnTo>
                  <a:pt x="62131" y="24150"/>
                </a:lnTo>
                <a:lnTo>
                  <a:pt x="63181" y="23785"/>
                </a:lnTo>
                <a:lnTo>
                  <a:pt x="64231" y="23579"/>
                </a:lnTo>
                <a:lnTo>
                  <a:pt x="65258" y="23579"/>
                </a:lnTo>
                <a:lnTo>
                  <a:pt x="66308" y="24081"/>
                </a:lnTo>
                <a:lnTo>
                  <a:pt x="67358" y="23328"/>
                </a:lnTo>
                <a:lnTo>
                  <a:pt x="68408" y="23031"/>
                </a:lnTo>
                <a:lnTo>
                  <a:pt x="69458" y="23602"/>
                </a:lnTo>
                <a:lnTo>
                  <a:pt x="70485" y="23191"/>
                </a:lnTo>
                <a:lnTo>
                  <a:pt x="71535" y="22917"/>
                </a:lnTo>
                <a:lnTo>
                  <a:pt x="72585" y="23260"/>
                </a:lnTo>
                <a:lnTo>
                  <a:pt x="73635" y="23716"/>
                </a:lnTo>
                <a:lnTo>
                  <a:pt x="74685" y="24446"/>
                </a:lnTo>
                <a:lnTo>
                  <a:pt x="75735" y="23511"/>
                </a:lnTo>
                <a:lnTo>
                  <a:pt x="76762" y="23693"/>
                </a:lnTo>
                <a:lnTo>
                  <a:pt x="77812" y="24013"/>
                </a:lnTo>
                <a:lnTo>
                  <a:pt x="78862" y="23008"/>
                </a:lnTo>
                <a:lnTo>
                  <a:pt x="79912" y="23488"/>
                </a:lnTo>
                <a:lnTo>
                  <a:pt x="80962" y="23785"/>
                </a:lnTo>
                <a:lnTo>
                  <a:pt x="82172" y="23899"/>
                </a:lnTo>
                <a:lnTo>
                  <a:pt x="82172" y="23899"/>
                </a:lnTo>
                <a:lnTo>
                  <a:pt x="81533" y="22712"/>
                </a:lnTo>
                <a:lnTo>
                  <a:pt x="82720" y="21639"/>
                </a:lnTo>
                <a:lnTo>
                  <a:pt x="82605" y="20589"/>
                </a:lnTo>
                <a:lnTo>
                  <a:pt x="81624" y="19539"/>
                </a:lnTo>
                <a:lnTo>
                  <a:pt x="82765" y="18489"/>
                </a:lnTo>
                <a:lnTo>
                  <a:pt x="81715" y="17462"/>
                </a:lnTo>
                <a:lnTo>
                  <a:pt x="81350" y="16412"/>
                </a:lnTo>
                <a:lnTo>
                  <a:pt x="82103" y="15362"/>
                </a:lnTo>
                <a:lnTo>
                  <a:pt x="81350" y="14335"/>
                </a:lnTo>
                <a:lnTo>
                  <a:pt x="81441" y="13285"/>
                </a:lnTo>
                <a:lnTo>
                  <a:pt x="81807" y="12235"/>
                </a:lnTo>
                <a:lnTo>
                  <a:pt x="81875" y="11185"/>
                </a:lnTo>
                <a:lnTo>
                  <a:pt x="82423" y="10158"/>
                </a:lnTo>
                <a:lnTo>
                  <a:pt x="81807" y="9108"/>
                </a:lnTo>
                <a:lnTo>
                  <a:pt x="81533" y="8058"/>
                </a:lnTo>
                <a:lnTo>
                  <a:pt x="81441" y="7031"/>
                </a:lnTo>
                <a:lnTo>
                  <a:pt x="82126" y="5981"/>
                </a:lnTo>
                <a:lnTo>
                  <a:pt x="82400" y="4954"/>
                </a:lnTo>
                <a:lnTo>
                  <a:pt x="82514" y="3904"/>
                </a:lnTo>
                <a:lnTo>
                  <a:pt x="82309" y="2854"/>
                </a:lnTo>
                <a:lnTo>
                  <a:pt x="81921" y="1827"/>
                </a:lnTo>
                <a:lnTo>
                  <a:pt x="82423" y="366"/>
                </a:lnTo>
                <a:lnTo>
                  <a:pt x="82423" y="366"/>
                </a:lnTo>
                <a:lnTo>
                  <a:pt x="80962" y="617"/>
                </a:lnTo>
                <a:lnTo>
                  <a:pt x="79889" y="480"/>
                </a:lnTo>
                <a:lnTo>
                  <a:pt x="78839" y="891"/>
                </a:lnTo>
                <a:lnTo>
                  <a:pt x="77812" y="1484"/>
                </a:lnTo>
                <a:lnTo>
                  <a:pt x="76762" y="1507"/>
                </a:lnTo>
                <a:lnTo>
                  <a:pt x="75712" y="982"/>
                </a:lnTo>
                <a:lnTo>
                  <a:pt x="74662" y="685"/>
                </a:lnTo>
                <a:lnTo>
                  <a:pt x="73612" y="1073"/>
                </a:lnTo>
                <a:lnTo>
                  <a:pt x="72562" y="434"/>
                </a:lnTo>
                <a:lnTo>
                  <a:pt x="71512" y="366"/>
                </a:lnTo>
                <a:lnTo>
                  <a:pt x="70462" y="46"/>
                </a:lnTo>
                <a:lnTo>
                  <a:pt x="69412" y="229"/>
                </a:lnTo>
                <a:lnTo>
                  <a:pt x="68362" y="1393"/>
                </a:lnTo>
                <a:lnTo>
                  <a:pt x="67312" y="1439"/>
                </a:lnTo>
                <a:lnTo>
                  <a:pt x="66263" y="115"/>
                </a:lnTo>
                <a:lnTo>
                  <a:pt x="65213" y="548"/>
                </a:lnTo>
                <a:lnTo>
                  <a:pt x="64185" y="389"/>
                </a:lnTo>
                <a:lnTo>
                  <a:pt x="63135" y="1347"/>
                </a:lnTo>
                <a:lnTo>
                  <a:pt x="62085" y="685"/>
                </a:lnTo>
                <a:lnTo>
                  <a:pt x="61036" y="206"/>
                </a:lnTo>
                <a:lnTo>
                  <a:pt x="59986" y="1096"/>
                </a:lnTo>
                <a:lnTo>
                  <a:pt x="58936" y="1416"/>
                </a:lnTo>
                <a:lnTo>
                  <a:pt x="57886" y="252"/>
                </a:lnTo>
                <a:lnTo>
                  <a:pt x="56836" y="297"/>
                </a:lnTo>
                <a:lnTo>
                  <a:pt x="557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7" name="Google Shape;6957;p14"/>
          <p:cNvSpPr/>
          <p:nvPr/>
        </p:nvSpPr>
        <p:spPr>
          <a:xfrm rot="-1717333">
            <a:off x="833115" y="-674619"/>
            <a:ext cx="10390970" cy="6735540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8" name="Google Shape;6958;p14"/>
          <p:cNvGrpSpPr/>
          <p:nvPr/>
        </p:nvGrpSpPr>
        <p:grpSpPr>
          <a:xfrm>
            <a:off x="6323438" y="2228396"/>
            <a:ext cx="3933143" cy="4067204"/>
            <a:chOff x="6323438" y="2228396"/>
            <a:chExt cx="3933143" cy="4067204"/>
          </a:xfrm>
        </p:grpSpPr>
        <p:sp>
          <p:nvSpPr>
            <p:cNvPr id="6959" name="Google Shape;6959;p14"/>
            <p:cNvSpPr/>
            <p:nvPr/>
          </p:nvSpPr>
          <p:spPr>
            <a:xfrm rot="-3570112">
              <a:off x="6734471" y="2895891"/>
              <a:ext cx="3111076" cy="2732213"/>
            </a:xfrm>
            <a:custGeom>
              <a:avLst/>
              <a:gdLst/>
              <a:ahLst/>
              <a:cxnLst/>
              <a:rect l="l" t="t" r="r" b="b"/>
              <a:pathLst>
                <a:path w="65941" h="57921" extrusionOk="0">
                  <a:moveTo>
                    <a:pt x="24938" y="1"/>
                  </a:moveTo>
                  <a:lnTo>
                    <a:pt x="24737" y="527"/>
                  </a:lnTo>
                  <a:cubicBezTo>
                    <a:pt x="24812" y="702"/>
                    <a:pt x="24838" y="903"/>
                    <a:pt x="24762" y="1028"/>
                  </a:cubicBezTo>
                  <a:cubicBezTo>
                    <a:pt x="24687" y="1028"/>
                    <a:pt x="24637" y="1003"/>
                    <a:pt x="24587" y="1003"/>
                  </a:cubicBezTo>
                  <a:cubicBezTo>
                    <a:pt x="24425" y="963"/>
                    <a:pt x="24262" y="915"/>
                    <a:pt x="24108" y="915"/>
                  </a:cubicBezTo>
                  <a:cubicBezTo>
                    <a:pt x="23976" y="915"/>
                    <a:pt x="23850" y="950"/>
                    <a:pt x="23735" y="1053"/>
                  </a:cubicBezTo>
                  <a:cubicBezTo>
                    <a:pt x="23609" y="1154"/>
                    <a:pt x="23509" y="1404"/>
                    <a:pt x="23384" y="1530"/>
                  </a:cubicBezTo>
                  <a:cubicBezTo>
                    <a:pt x="23158" y="1780"/>
                    <a:pt x="22883" y="1981"/>
                    <a:pt x="22607" y="2206"/>
                  </a:cubicBezTo>
                  <a:cubicBezTo>
                    <a:pt x="22432" y="2357"/>
                    <a:pt x="22231" y="2432"/>
                    <a:pt x="22030" y="2557"/>
                  </a:cubicBezTo>
                  <a:cubicBezTo>
                    <a:pt x="21930" y="2607"/>
                    <a:pt x="21855" y="2682"/>
                    <a:pt x="21755" y="2783"/>
                  </a:cubicBezTo>
                  <a:cubicBezTo>
                    <a:pt x="21730" y="2808"/>
                    <a:pt x="21705" y="2833"/>
                    <a:pt x="21680" y="2858"/>
                  </a:cubicBezTo>
                  <a:cubicBezTo>
                    <a:pt x="21454" y="3134"/>
                    <a:pt x="21153" y="3434"/>
                    <a:pt x="21028" y="3735"/>
                  </a:cubicBezTo>
                  <a:cubicBezTo>
                    <a:pt x="20802" y="4186"/>
                    <a:pt x="20502" y="4462"/>
                    <a:pt x="20076" y="4788"/>
                  </a:cubicBezTo>
                  <a:cubicBezTo>
                    <a:pt x="19875" y="4938"/>
                    <a:pt x="19675" y="5088"/>
                    <a:pt x="19449" y="5239"/>
                  </a:cubicBezTo>
                  <a:cubicBezTo>
                    <a:pt x="19399" y="5289"/>
                    <a:pt x="19324" y="5314"/>
                    <a:pt x="19274" y="5364"/>
                  </a:cubicBezTo>
                  <a:cubicBezTo>
                    <a:pt x="19173" y="5414"/>
                    <a:pt x="19098" y="5414"/>
                    <a:pt x="19023" y="5489"/>
                  </a:cubicBezTo>
                  <a:cubicBezTo>
                    <a:pt x="18998" y="5515"/>
                    <a:pt x="18998" y="5540"/>
                    <a:pt x="18973" y="5565"/>
                  </a:cubicBezTo>
                  <a:cubicBezTo>
                    <a:pt x="18923" y="5640"/>
                    <a:pt x="18848" y="5740"/>
                    <a:pt x="18797" y="5865"/>
                  </a:cubicBezTo>
                  <a:cubicBezTo>
                    <a:pt x="18622" y="6317"/>
                    <a:pt x="18547" y="6918"/>
                    <a:pt x="18472" y="7344"/>
                  </a:cubicBezTo>
                  <a:cubicBezTo>
                    <a:pt x="18421" y="7645"/>
                    <a:pt x="18271" y="7895"/>
                    <a:pt x="18196" y="8196"/>
                  </a:cubicBezTo>
                  <a:cubicBezTo>
                    <a:pt x="18146" y="8322"/>
                    <a:pt x="18171" y="8522"/>
                    <a:pt x="18196" y="8723"/>
                  </a:cubicBezTo>
                  <a:cubicBezTo>
                    <a:pt x="18221" y="8898"/>
                    <a:pt x="18246" y="9098"/>
                    <a:pt x="18196" y="9224"/>
                  </a:cubicBezTo>
                  <a:cubicBezTo>
                    <a:pt x="18196" y="9299"/>
                    <a:pt x="18171" y="9349"/>
                    <a:pt x="18121" y="9374"/>
                  </a:cubicBezTo>
                  <a:cubicBezTo>
                    <a:pt x="18071" y="9374"/>
                    <a:pt x="18020" y="9349"/>
                    <a:pt x="17970" y="9349"/>
                  </a:cubicBezTo>
                  <a:cubicBezTo>
                    <a:pt x="17845" y="9324"/>
                    <a:pt x="17695" y="9299"/>
                    <a:pt x="17569" y="9274"/>
                  </a:cubicBezTo>
                  <a:cubicBezTo>
                    <a:pt x="17294" y="9224"/>
                    <a:pt x="17018" y="9199"/>
                    <a:pt x="16742" y="9149"/>
                  </a:cubicBezTo>
                  <a:cubicBezTo>
                    <a:pt x="16692" y="9124"/>
                    <a:pt x="16642" y="9124"/>
                    <a:pt x="16592" y="9124"/>
                  </a:cubicBezTo>
                  <a:cubicBezTo>
                    <a:pt x="16411" y="9083"/>
                    <a:pt x="15633" y="8785"/>
                    <a:pt x="15242" y="8785"/>
                  </a:cubicBezTo>
                  <a:cubicBezTo>
                    <a:pt x="15146" y="8785"/>
                    <a:pt x="15073" y="8803"/>
                    <a:pt x="15038" y="8848"/>
                  </a:cubicBezTo>
                  <a:cubicBezTo>
                    <a:pt x="14963" y="8973"/>
                    <a:pt x="15188" y="9349"/>
                    <a:pt x="15238" y="9474"/>
                  </a:cubicBezTo>
                  <a:cubicBezTo>
                    <a:pt x="15339" y="9825"/>
                    <a:pt x="15389" y="10076"/>
                    <a:pt x="15364" y="10452"/>
                  </a:cubicBezTo>
                  <a:cubicBezTo>
                    <a:pt x="15314" y="10753"/>
                    <a:pt x="15289" y="11254"/>
                    <a:pt x="15038" y="11429"/>
                  </a:cubicBezTo>
                  <a:cubicBezTo>
                    <a:pt x="15038" y="11454"/>
                    <a:pt x="14963" y="11805"/>
                    <a:pt x="14913" y="11805"/>
                  </a:cubicBezTo>
                  <a:cubicBezTo>
                    <a:pt x="14909" y="11806"/>
                    <a:pt x="14905" y="11807"/>
                    <a:pt x="14901" y="11807"/>
                  </a:cubicBezTo>
                  <a:cubicBezTo>
                    <a:pt x="14795" y="11807"/>
                    <a:pt x="14461" y="11544"/>
                    <a:pt x="14324" y="11544"/>
                  </a:cubicBezTo>
                  <a:cubicBezTo>
                    <a:pt x="14309" y="11544"/>
                    <a:pt x="14296" y="11547"/>
                    <a:pt x="14286" y="11555"/>
                  </a:cubicBezTo>
                  <a:cubicBezTo>
                    <a:pt x="14261" y="11555"/>
                    <a:pt x="14236" y="11580"/>
                    <a:pt x="14236" y="11605"/>
                  </a:cubicBezTo>
                  <a:cubicBezTo>
                    <a:pt x="14136" y="11680"/>
                    <a:pt x="14061" y="11780"/>
                    <a:pt x="14010" y="11906"/>
                  </a:cubicBezTo>
                  <a:cubicBezTo>
                    <a:pt x="13860" y="12231"/>
                    <a:pt x="13785" y="12758"/>
                    <a:pt x="13559" y="13058"/>
                  </a:cubicBezTo>
                  <a:cubicBezTo>
                    <a:pt x="13233" y="12958"/>
                    <a:pt x="12958" y="13033"/>
                    <a:pt x="12632" y="12933"/>
                  </a:cubicBezTo>
                  <a:cubicBezTo>
                    <a:pt x="12482" y="13159"/>
                    <a:pt x="12632" y="13961"/>
                    <a:pt x="12406" y="14111"/>
                  </a:cubicBezTo>
                  <a:cubicBezTo>
                    <a:pt x="12331" y="14161"/>
                    <a:pt x="12281" y="14161"/>
                    <a:pt x="12206" y="14161"/>
                  </a:cubicBezTo>
                  <a:cubicBezTo>
                    <a:pt x="12146" y="14161"/>
                    <a:pt x="12102" y="14129"/>
                    <a:pt x="12022" y="14129"/>
                  </a:cubicBezTo>
                  <a:cubicBezTo>
                    <a:pt x="12002" y="14129"/>
                    <a:pt x="11980" y="14131"/>
                    <a:pt x="11955" y="14136"/>
                  </a:cubicBezTo>
                  <a:cubicBezTo>
                    <a:pt x="11880" y="14161"/>
                    <a:pt x="11830" y="14186"/>
                    <a:pt x="11755" y="14211"/>
                  </a:cubicBezTo>
                  <a:cubicBezTo>
                    <a:pt x="11680" y="14236"/>
                    <a:pt x="11629" y="14261"/>
                    <a:pt x="11529" y="14261"/>
                  </a:cubicBezTo>
                  <a:cubicBezTo>
                    <a:pt x="11245" y="14261"/>
                    <a:pt x="11017" y="14050"/>
                    <a:pt x="10844" y="14050"/>
                  </a:cubicBezTo>
                  <a:cubicBezTo>
                    <a:pt x="10758" y="14050"/>
                    <a:pt x="10685" y="14103"/>
                    <a:pt x="10627" y="14261"/>
                  </a:cubicBezTo>
                  <a:cubicBezTo>
                    <a:pt x="10627" y="14312"/>
                    <a:pt x="10602" y="14362"/>
                    <a:pt x="10577" y="14412"/>
                  </a:cubicBezTo>
                  <a:cubicBezTo>
                    <a:pt x="10527" y="14537"/>
                    <a:pt x="10477" y="14662"/>
                    <a:pt x="10426" y="14788"/>
                  </a:cubicBezTo>
                  <a:cubicBezTo>
                    <a:pt x="10251" y="15214"/>
                    <a:pt x="10076" y="15640"/>
                    <a:pt x="9800" y="16041"/>
                  </a:cubicBezTo>
                  <a:cubicBezTo>
                    <a:pt x="9750" y="16116"/>
                    <a:pt x="9649" y="16091"/>
                    <a:pt x="9599" y="16191"/>
                  </a:cubicBezTo>
                  <a:cubicBezTo>
                    <a:pt x="9399" y="16492"/>
                    <a:pt x="9624" y="17169"/>
                    <a:pt x="9499" y="17520"/>
                  </a:cubicBezTo>
                  <a:lnTo>
                    <a:pt x="8998" y="18923"/>
                  </a:lnTo>
                  <a:cubicBezTo>
                    <a:pt x="8820" y="19390"/>
                    <a:pt x="8543" y="20430"/>
                    <a:pt x="7905" y="20430"/>
                  </a:cubicBezTo>
                  <a:cubicBezTo>
                    <a:pt x="7824" y="20430"/>
                    <a:pt x="7737" y="20413"/>
                    <a:pt x="7644" y="20377"/>
                  </a:cubicBezTo>
                  <a:cubicBezTo>
                    <a:pt x="7519" y="20552"/>
                    <a:pt x="7444" y="20753"/>
                    <a:pt x="7394" y="20978"/>
                  </a:cubicBezTo>
                  <a:cubicBezTo>
                    <a:pt x="7344" y="21104"/>
                    <a:pt x="7319" y="21229"/>
                    <a:pt x="7269" y="21379"/>
                  </a:cubicBezTo>
                  <a:cubicBezTo>
                    <a:pt x="7168" y="21830"/>
                    <a:pt x="7018" y="22783"/>
                    <a:pt x="6717" y="23008"/>
                  </a:cubicBezTo>
                  <a:cubicBezTo>
                    <a:pt x="6416" y="23259"/>
                    <a:pt x="5890" y="23334"/>
                    <a:pt x="5564" y="23585"/>
                  </a:cubicBezTo>
                  <a:cubicBezTo>
                    <a:pt x="5263" y="23810"/>
                    <a:pt x="5289" y="24111"/>
                    <a:pt x="5088" y="24412"/>
                  </a:cubicBezTo>
                  <a:cubicBezTo>
                    <a:pt x="5078" y="24408"/>
                    <a:pt x="5071" y="24406"/>
                    <a:pt x="5066" y="24406"/>
                  </a:cubicBezTo>
                  <a:cubicBezTo>
                    <a:pt x="5002" y="24406"/>
                    <a:pt x="5225" y="24662"/>
                    <a:pt x="5063" y="24662"/>
                  </a:cubicBezTo>
                  <a:lnTo>
                    <a:pt x="0" y="38773"/>
                  </a:lnTo>
                  <a:lnTo>
                    <a:pt x="53158" y="57921"/>
                  </a:lnTo>
                  <a:cubicBezTo>
                    <a:pt x="53209" y="57871"/>
                    <a:pt x="53234" y="57821"/>
                    <a:pt x="53284" y="57745"/>
                  </a:cubicBezTo>
                  <a:cubicBezTo>
                    <a:pt x="53284" y="57745"/>
                    <a:pt x="53284" y="57745"/>
                    <a:pt x="53309" y="57720"/>
                  </a:cubicBezTo>
                  <a:cubicBezTo>
                    <a:pt x="53509" y="57319"/>
                    <a:pt x="53409" y="57520"/>
                    <a:pt x="53434" y="57219"/>
                  </a:cubicBezTo>
                  <a:cubicBezTo>
                    <a:pt x="53649" y="57219"/>
                    <a:pt x="53826" y="57322"/>
                    <a:pt x="53994" y="57322"/>
                  </a:cubicBezTo>
                  <a:cubicBezTo>
                    <a:pt x="54101" y="57322"/>
                    <a:pt x="54204" y="57280"/>
                    <a:pt x="54311" y="57144"/>
                  </a:cubicBezTo>
                  <a:cubicBezTo>
                    <a:pt x="54437" y="56993"/>
                    <a:pt x="54437" y="56918"/>
                    <a:pt x="54537" y="56743"/>
                  </a:cubicBezTo>
                  <a:cubicBezTo>
                    <a:pt x="54662" y="56542"/>
                    <a:pt x="54813" y="56392"/>
                    <a:pt x="54913" y="56191"/>
                  </a:cubicBezTo>
                  <a:cubicBezTo>
                    <a:pt x="55038" y="55891"/>
                    <a:pt x="55138" y="55565"/>
                    <a:pt x="55239" y="55264"/>
                  </a:cubicBezTo>
                  <a:cubicBezTo>
                    <a:pt x="55264" y="55214"/>
                    <a:pt x="55289" y="55164"/>
                    <a:pt x="55289" y="55114"/>
                  </a:cubicBezTo>
                  <a:cubicBezTo>
                    <a:pt x="55339" y="55014"/>
                    <a:pt x="55539" y="54587"/>
                    <a:pt x="55565" y="54537"/>
                  </a:cubicBezTo>
                  <a:cubicBezTo>
                    <a:pt x="55601" y="54471"/>
                    <a:pt x="55612" y="54433"/>
                    <a:pt x="55615" y="54415"/>
                  </a:cubicBezTo>
                  <a:lnTo>
                    <a:pt x="55615" y="54415"/>
                  </a:lnTo>
                  <a:cubicBezTo>
                    <a:pt x="55626" y="54434"/>
                    <a:pt x="55668" y="54464"/>
                    <a:pt x="55802" y="54464"/>
                  </a:cubicBezTo>
                  <a:cubicBezTo>
                    <a:pt x="55821" y="54464"/>
                    <a:pt x="55842" y="54464"/>
                    <a:pt x="55865" y="54462"/>
                  </a:cubicBezTo>
                  <a:cubicBezTo>
                    <a:pt x="55790" y="54086"/>
                    <a:pt x="55289" y="54011"/>
                    <a:pt x="55264" y="53560"/>
                  </a:cubicBezTo>
                  <a:cubicBezTo>
                    <a:pt x="55264" y="53435"/>
                    <a:pt x="55364" y="53535"/>
                    <a:pt x="55389" y="53410"/>
                  </a:cubicBezTo>
                  <a:cubicBezTo>
                    <a:pt x="55439" y="53234"/>
                    <a:pt x="55364" y="53109"/>
                    <a:pt x="55414" y="52933"/>
                  </a:cubicBezTo>
                  <a:lnTo>
                    <a:pt x="55414" y="52933"/>
                  </a:lnTo>
                  <a:cubicBezTo>
                    <a:pt x="55489" y="52958"/>
                    <a:pt x="55590" y="52958"/>
                    <a:pt x="55690" y="52983"/>
                  </a:cubicBezTo>
                  <a:cubicBezTo>
                    <a:pt x="55815" y="52783"/>
                    <a:pt x="55966" y="52407"/>
                    <a:pt x="55991" y="52156"/>
                  </a:cubicBezTo>
                  <a:cubicBezTo>
                    <a:pt x="56016" y="51831"/>
                    <a:pt x="55815" y="51630"/>
                    <a:pt x="55665" y="51379"/>
                  </a:cubicBezTo>
                  <a:cubicBezTo>
                    <a:pt x="55640" y="51279"/>
                    <a:pt x="55590" y="51204"/>
                    <a:pt x="55590" y="51104"/>
                  </a:cubicBezTo>
                  <a:cubicBezTo>
                    <a:pt x="55715" y="51054"/>
                    <a:pt x="55665" y="50853"/>
                    <a:pt x="55665" y="50803"/>
                  </a:cubicBezTo>
                  <a:cubicBezTo>
                    <a:pt x="55640" y="50728"/>
                    <a:pt x="55565" y="50427"/>
                    <a:pt x="55565" y="50352"/>
                  </a:cubicBezTo>
                  <a:cubicBezTo>
                    <a:pt x="55615" y="50101"/>
                    <a:pt x="55840" y="50252"/>
                    <a:pt x="55915" y="50026"/>
                  </a:cubicBezTo>
                  <a:cubicBezTo>
                    <a:pt x="55991" y="49750"/>
                    <a:pt x="56016" y="49725"/>
                    <a:pt x="55966" y="49475"/>
                  </a:cubicBezTo>
                  <a:cubicBezTo>
                    <a:pt x="55966" y="49475"/>
                    <a:pt x="55966" y="49450"/>
                    <a:pt x="55966" y="49425"/>
                  </a:cubicBezTo>
                  <a:cubicBezTo>
                    <a:pt x="55940" y="49274"/>
                    <a:pt x="55815" y="49049"/>
                    <a:pt x="55765" y="48848"/>
                  </a:cubicBezTo>
                  <a:cubicBezTo>
                    <a:pt x="55715" y="48723"/>
                    <a:pt x="55715" y="48623"/>
                    <a:pt x="55740" y="48522"/>
                  </a:cubicBezTo>
                  <a:cubicBezTo>
                    <a:pt x="55765" y="48447"/>
                    <a:pt x="55840" y="48397"/>
                    <a:pt x="55940" y="48347"/>
                  </a:cubicBezTo>
                  <a:cubicBezTo>
                    <a:pt x="56041" y="48297"/>
                    <a:pt x="56166" y="48272"/>
                    <a:pt x="56216" y="48222"/>
                  </a:cubicBezTo>
                  <a:cubicBezTo>
                    <a:pt x="56392" y="48096"/>
                    <a:pt x="56367" y="48171"/>
                    <a:pt x="56492" y="47946"/>
                  </a:cubicBezTo>
                  <a:cubicBezTo>
                    <a:pt x="56542" y="47846"/>
                    <a:pt x="56567" y="47770"/>
                    <a:pt x="56617" y="47670"/>
                  </a:cubicBezTo>
                  <a:cubicBezTo>
                    <a:pt x="56667" y="47545"/>
                    <a:pt x="56692" y="47420"/>
                    <a:pt x="56742" y="47294"/>
                  </a:cubicBezTo>
                  <a:cubicBezTo>
                    <a:pt x="56843" y="46943"/>
                    <a:pt x="56918" y="46567"/>
                    <a:pt x="57118" y="46267"/>
                  </a:cubicBezTo>
                  <a:cubicBezTo>
                    <a:pt x="57118" y="46267"/>
                    <a:pt x="57118" y="46267"/>
                    <a:pt x="57118" y="46292"/>
                  </a:cubicBezTo>
                  <a:cubicBezTo>
                    <a:pt x="57469" y="46367"/>
                    <a:pt x="57720" y="46317"/>
                    <a:pt x="58046" y="46392"/>
                  </a:cubicBezTo>
                  <a:cubicBezTo>
                    <a:pt x="58171" y="46242"/>
                    <a:pt x="58296" y="45966"/>
                    <a:pt x="58196" y="45790"/>
                  </a:cubicBezTo>
                  <a:cubicBezTo>
                    <a:pt x="58572" y="45615"/>
                    <a:pt x="58898" y="44938"/>
                    <a:pt x="58823" y="44537"/>
                  </a:cubicBezTo>
                  <a:cubicBezTo>
                    <a:pt x="58798" y="44512"/>
                    <a:pt x="58798" y="44462"/>
                    <a:pt x="58773" y="44437"/>
                  </a:cubicBezTo>
                  <a:cubicBezTo>
                    <a:pt x="58722" y="44312"/>
                    <a:pt x="58672" y="44186"/>
                    <a:pt x="58622" y="44036"/>
                  </a:cubicBezTo>
                  <a:cubicBezTo>
                    <a:pt x="58622" y="43986"/>
                    <a:pt x="58622" y="43961"/>
                    <a:pt x="58622" y="43936"/>
                  </a:cubicBezTo>
                  <a:cubicBezTo>
                    <a:pt x="58572" y="43735"/>
                    <a:pt x="58522" y="43610"/>
                    <a:pt x="58271" y="43535"/>
                  </a:cubicBezTo>
                  <a:cubicBezTo>
                    <a:pt x="58271" y="43234"/>
                    <a:pt x="58497" y="42833"/>
                    <a:pt x="58597" y="42532"/>
                  </a:cubicBezTo>
                  <a:cubicBezTo>
                    <a:pt x="58747" y="42156"/>
                    <a:pt x="58823" y="42332"/>
                    <a:pt x="59073" y="42081"/>
                  </a:cubicBezTo>
                  <a:cubicBezTo>
                    <a:pt x="59349" y="41856"/>
                    <a:pt x="59274" y="41430"/>
                    <a:pt x="59549" y="41204"/>
                  </a:cubicBezTo>
                  <a:cubicBezTo>
                    <a:pt x="59750" y="41028"/>
                    <a:pt x="59825" y="41104"/>
                    <a:pt x="59925" y="40803"/>
                  </a:cubicBezTo>
                  <a:lnTo>
                    <a:pt x="59951" y="40778"/>
                  </a:lnTo>
                  <a:cubicBezTo>
                    <a:pt x="59976" y="40678"/>
                    <a:pt x="60001" y="40527"/>
                    <a:pt x="60026" y="40402"/>
                  </a:cubicBezTo>
                  <a:cubicBezTo>
                    <a:pt x="60051" y="40226"/>
                    <a:pt x="60076" y="40026"/>
                    <a:pt x="60076" y="39901"/>
                  </a:cubicBezTo>
                  <a:cubicBezTo>
                    <a:pt x="60101" y="39575"/>
                    <a:pt x="59875" y="39299"/>
                    <a:pt x="59875" y="39023"/>
                  </a:cubicBezTo>
                  <a:cubicBezTo>
                    <a:pt x="59875" y="38773"/>
                    <a:pt x="59725" y="38397"/>
                    <a:pt x="59700" y="38146"/>
                  </a:cubicBezTo>
                  <a:cubicBezTo>
                    <a:pt x="59675" y="38146"/>
                    <a:pt x="59524" y="37820"/>
                    <a:pt x="59374" y="37745"/>
                  </a:cubicBezTo>
                  <a:cubicBezTo>
                    <a:pt x="59324" y="37720"/>
                    <a:pt x="59249" y="37670"/>
                    <a:pt x="59174" y="37645"/>
                  </a:cubicBezTo>
                  <a:cubicBezTo>
                    <a:pt x="59249" y="37194"/>
                    <a:pt x="59249" y="36893"/>
                    <a:pt x="59399" y="36467"/>
                  </a:cubicBezTo>
                  <a:lnTo>
                    <a:pt x="59424" y="36442"/>
                  </a:lnTo>
                  <a:cubicBezTo>
                    <a:pt x="59449" y="36317"/>
                    <a:pt x="59524" y="36216"/>
                    <a:pt x="59575" y="36091"/>
                  </a:cubicBezTo>
                  <a:cubicBezTo>
                    <a:pt x="59625" y="35941"/>
                    <a:pt x="59700" y="35790"/>
                    <a:pt x="59700" y="35665"/>
                  </a:cubicBezTo>
                  <a:cubicBezTo>
                    <a:pt x="59725" y="35389"/>
                    <a:pt x="59549" y="35314"/>
                    <a:pt x="59499" y="35064"/>
                  </a:cubicBezTo>
                  <a:cubicBezTo>
                    <a:pt x="59424" y="34763"/>
                    <a:pt x="59575" y="34688"/>
                    <a:pt x="59675" y="34412"/>
                  </a:cubicBezTo>
                  <a:cubicBezTo>
                    <a:pt x="59850" y="33961"/>
                    <a:pt x="59951" y="33359"/>
                    <a:pt x="60201" y="32908"/>
                  </a:cubicBezTo>
                  <a:lnTo>
                    <a:pt x="60226" y="32883"/>
                  </a:lnTo>
                  <a:cubicBezTo>
                    <a:pt x="60276" y="32833"/>
                    <a:pt x="60352" y="32708"/>
                    <a:pt x="60477" y="32582"/>
                  </a:cubicBezTo>
                  <a:cubicBezTo>
                    <a:pt x="60627" y="32382"/>
                    <a:pt x="61028" y="32407"/>
                    <a:pt x="61103" y="32382"/>
                  </a:cubicBezTo>
                  <a:cubicBezTo>
                    <a:pt x="61135" y="32375"/>
                    <a:pt x="61165" y="32372"/>
                    <a:pt x="61193" y="32372"/>
                  </a:cubicBezTo>
                  <a:cubicBezTo>
                    <a:pt x="61366" y="32372"/>
                    <a:pt x="61483" y="32486"/>
                    <a:pt x="61655" y="32507"/>
                  </a:cubicBezTo>
                  <a:cubicBezTo>
                    <a:pt x="61655" y="32507"/>
                    <a:pt x="61705" y="32307"/>
                    <a:pt x="61705" y="32307"/>
                  </a:cubicBezTo>
                  <a:cubicBezTo>
                    <a:pt x="61580" y="31906"/>
                    <a:pt x="61529" y="31605"/>
                    <a:pt x="61555" y="31179"/>
                  </a:cubicBezTo>
                  <a:cubicBezTo>
                    <a:pt x="61605" y="30703"/>
                    <a:pt x="61279" y="30903"/>
                    <a:pt x="61730" y="30703"/>
                  </a:cubicBezTo>
                  <a:cubicBezTo>
                    <a:pt x="61855" y="30652"/>
                    <a:pt x="61981" y="30577"/>
                    <a:pt x="62106" y="30502"/>
                  </a:cubicBezTo>
                  <a:cubicBezTo>
                    <a:pt x="62281" y="30352"/>
                    <a:pt x="62407" y="30201"/>
                    <a:pt x="62557" y="30001"/>
                  </a:cubicBezTo>
                  <a:cubicBezTo>
                    <a:pt x="62632" y="29901"/>
                    <a:pt x="62707" y="29775"/>
                    <a:pt x="62808" y="29675"/>
                  </a:cubicBezTo>
                  <a:lnTo>
                    <a:pt x="62783" y="29650"/>
                  </a:lnTo>
                  <a:cubicBezTo>
                    <a:pt x="62833" y="29600"/>
                    <a:pt x="62858" y="29500"/>
                    <a:pt x="62908" y="29424"/>
                  </a:cubicBezTo>
                  <a:cubicBezTo>
                    <a:pt x="62908" y="29399"/>
                    <a:pt x="62908" y="29374"/>
                    <a:pt x="62933" y="29374"/>
                  </a:cubicBezTo>
                  <a:cubicBezTo>
                    <a:pt x="63008" y="29274"/>
                    <a:pt x="63108" y="29274"/>
                    <a:pt x="63184" y="29124"/>
                  </a:cubicBezTo>
                  <a:cubicBezTo>
                    <a:pt x="63279" y="29141"/>
                    <a:pt x="63359" y="29150"/>
                    <a:pt x="63427" y="29150"/>
                  </a:cubicBezTo>
                  <a:cubicBezTo>
                    <a:pt x="63664" y="29150"/>
                    <a:pt x="63772" y="29039"/>
                    <a:pt x="63986" y="28748"/>
                  </a:cubicBezTo>
                  <a:cubicBezTo>
                    <a:pt x="64111" y="28572"/>
                    <a:pt x="64186" y="28297"/>
                    <a:pt x="64387" y="28196"/>
                  </a:cubicBezTo>
                  <a:cubicBezTo>
                    <a:pt x="64394" y="28194"/>
                    <a:pt x="64401" y="28193"/>
                    <a:pt x="64409" y="28193"/>
                  </a:cubicBezTo>
                  <a:cubicBezTo>
                    <a:pt x="64481" y="28193"/>
                    <a:pt x="64593" y="28275"/>
                    <a:pt x="64665" y="28275"/>
                  </a:cubicBezTo>
                  <a:cubicBezTo>
                    <a:pt x="64673" y="28275"/>
                    <a:pt x="64680" y="28274"/>
                    <a:pt x="64687" y="28272"/>
                  </a:cubicBezTo>
                  <a:cubicBezTo>
                    <a:pt x="65189" y="28046"/>
                    <a:pt x="65289" y="27244"/>
                    <a:pt x="65314" y="26868"/>
                  </a:cubicBezTo>
                  <a:cubicBezTo>
                    <a:pt x="65314" y="26768"/>
                    <a:pt x="65339" y="26642"/>
                    <a:pt x="65389" y="26542"/>
                  </a:cubicBezTo>
                  <a:cubicBezTo>
                    <a:pt x="65439" y="26417"/>
                    <a:pt x="65489" y="26267"/>
                    <a:pt x="65540" y="26166"/>
                  </a:cubicBezTo>
                  <a:cubicBezTo>
                    <a:pt x="65565" y="26116"/>
                    <a:pt x="65565" y="26091"/>
                    <a:pt x="65590" y="26066"/>
                  </a:cubicBezTo>
                  <a:cubicBezTo>
                    <a:pt x="65615" y="25966"/>
                    <a:pt x="65740" y="25790"/>
                    <a:pt x="65740" y="25665"/>
                  </a:cubicBezTo>
                  <a:cubicBezTo>
                    <a:pt x="65765" y="25439"/>
                    <a:pt x="65289" y="25465"/>
                    <a:pt x="65264" y="25289"/>
                  </a:cubicBezTo>
                  <a:cubicBezTo>
                    <a:pt x="65164" y="24913"/>
                    <a:pt x="65941" y="24562"/>
                    <a:pt x="65840" y="24211"/>
                  </a:cubicBezTo>
                  <a:cubicBezTo>
                    <a:pt x="65790" y="24111"/>
                    <a:pt x="65640" y="23986"/>
                    <a:pt x="65489" y="23886"/>
                  </a:cubicBezTo>
                  <a:cubicBezTo>
                    <a:pt x="65364" y="23810"/>
                    <a:pt x="65239" y="23610"/>
                    <a:pt x="65164" y="23560"/>
                  </a:cubicBezTo>
                  <a:cubicBezTo>
                    <a:pt x="65489" y="23409"/>
                    <a:pt x="65389" y="23058"/>
                    <a:pt x="65464" y="22632"/>
                  </a:cubicBezTo>
                  <a:cubicBezTo>
                    <a:pt x="65489" y="22507"/>
                    <a:pt x="65514" y="22357"/>
                    <a:pt x="65540" y="22231"/>
                  </a:cubicBezTo>
                  <a:cubicBezTo>
                    <a:pt x="65590" y="21881"/>
                    <a:pt x="65615" y="21580"/>
                    <a:pt x="65715" y="21329"/>
                  </a:cubicBezTo>
                  <a:cubicBezTo>
                    <a:pt x="65765" y="21129"/>
                    <a:pt x="65815" y="20978"/>
                    <a:pt x="65815" y="20853"/>
                  </a:cubicBezTo>
                  <a:cubicBezTo>
                    <a:pt x="65840" y="20627"/>
                    <a:pt x="65790" y="20452"/>
                    <a:pt x="65615" y="20126"/>
                  </a:cubicBezTo>
                  <a:cubicBezTo>
                    <a:pt x="65489" y="19850"/>
                    <a:pt x="65189" y="19399"/>
                    <a:pt x="65189" y="19099"/>
                  </a:cubicBezTo>
                  <a:cubicBezTo>
                    <a:pt x="65189" y="18798"/>
                    <a:pt x="65264" y="18923"/>
                    <a:pt x="65389" y="18748"/>
                  </a:cubicBezTo>
                  <a:cubicBezTo>
                    <a:pt x="65414" y="18698"/>
                    <a:pt x="65439" y="18647"/>
                    <a:pt x="65464" y="18597"/>
                  </a:cubicBezTo>
                  <a:cubicBezTo>
                    <a:pt x="65540" y="18472"/>
                    <a:pt x="65590" y="18347"/>
                    <a:pt x="65640" y="18221"/>
                  </a:cubicBezTo>
                  <a:cubicBezTo>
                    <a:pt x="65690" y="17946"/>
                    <a:pt x="65665" y="17670"/>
                    <a:pt x="65590" y="17344"/>
                  </a:cubicBezTo>
                  <a:cubicBezTo>
                    <a:pt x="65489" y="16918"/>
                    <a:pt x="65514" y="17068"/>
                    <a:pt x="65264" y="16843"/>
                  </a:cubicBezTo>
                  <a:cubicBezTo>
                    <a:pt x="65113" y="16718"/>
                    <a:pt x="64988" y="16667"/>
                    <a:pt x="64838" y="16517"/>
                  </a:cubicBezTo>
                  <a:cubicBezTo>
                    <a:pt x="64662" y="16317"/>
                    <a:pt x="64612" y="16417"/>
                    <a:pt x="64637" y="16091"/>
                  </a:cubicBezTo>
                  <a:cubicBezTo>
                    <a:pt x="64637" y="15891"/>
                    <a:pt x="64863" y="15414"/>
                    <a:pt x="64988" y="15264"/>
                  </a:cubicBezTo>
                  <a:cubicBezTo>
                    <a:pt x="65088" y="15139"/>
                    <a:pt x="65239" y="15038"/>
                    <a:pt x="65389" y="14963"/>
                  </a:cubicBezTo>
                  <a:cubicBezTo>
                    <a:pt x="65414" y="14938"/>
                    <a:pt x="65414" y="14913"/>
                    <a:pt x="65414" y="14888"/>
                  </a:cubicBezTo>
                  <a:cubicBezTo>
                    <a:pt x="65113" y="14763"/>
                    <a:pt x="64813" y="14662"/>
                    <a:pt x="64512" y="14562"/>
                  </a:cubicBezTo>
                  <a:lnTo>
                    <a:pt x="64487" y="14537"/>
                  </a:lnTo>
                  <a:cubicBezTo>
                    <a:pt x="64387" y="14512"/>
                    <a:pt x="64236" y="14437"/>
                    <a:pt x="64111" y="14387"/>
                  </a:cubicBezTo>
                  <a:cubicBezTo>
                    <a:pt x="63935" y="14312"/>
                    <a:pt x="63760" y="14261"/>
                    <a:pt x="63585" y="14236"/>
                  </a:cubicBezTo>
                  <a:cubicBezTo>
                    <a:pt x="63509" y="14236"/>
                    <a:pt x="63409" y="14286"/>
                    <a:pt x="63309" y="14286"/>
                  </a:cubicBezTo>
                  <a:cubicBezTo>
                    <a:pt x="63184" y="14261"/>
                    <a:pt x="63083" y="14186"/>
                    <a:pt x="62958" y="14186"/>
                  </a:cubicBezTo>
                  <a:cubicBezTo>
                    <a:pt x="62868" y="14170"/>
                    <a:pt x="62779" y="14165"/>
                    <a:pt x="62691" y="14165"/>
                  </a:cubicBezTo>
                  <a:cubicBezTo>
                    <a:pt x="62451" y="14165"/>
                    <a:pt x="62217" y="14208"/>
                    <a:pt x="61984" y="14208"/>
                  </a:cubicBezTo>
                  <a:cubicBezTo>
                    <a:pt x="61899" y="14208"/>
                    <a:pt x="61815" y="14202"/>
                    <a:pt x="61730" y="14186"/>
                  </a:cubicBezTo>
                  <a:cubicBezTo>
                    <a:pt x="61354" y="14086"/>
                    <a:pt x="61103" y="13835"/>
                    <a:pt x="60803" y="13610"/>
                  </a:cubicBezTo>
                  <a:cubicBezTo>
                    <a:pt x="60727" y="13560"/>
                    <a:pt x="60677" y="13510"/>
                    <a:pt x="60602" y="13484"/>
                  </a:cubicBezTo>
                  <a:cubicBezTo>
                    <a:pt x="60552" y="13459"/>
                    <a:pt x="60502" y="13434"/>
                    <a:pt x="60427" y="13409"/>
                  </a:cubicBezTo>
                  <a:cubicBezTo>
                    <a:pt x="60352" y="13384"/>
                    <a:pt x="60251" y="13334"/>
                    <a:pt x="60176" y="13284"/>
                  </a:cubicBezTo>
                  <a:cubicBezTo>
                    <a:pt x="60051" y="13159"/>
                    <a:pt x="60076" y="12933"/>
                    <a:pt x="59875" y="12908"/>
                  </a:cubicBezTo>
                  <a:cubicBezTo>
                    <a:pt x="59850" y="12983"/>
                    <a:pt x="59800" y="13058"/>
                    <a:pt x="59725" y="13109"/>
                  </a:cubicBezTo>
                  <a:cubicBezTo>
                    <a:pt x="59153" y="13020"/>
                    <a:pt x="58503" y="12526"/>
                    <a:pt x="57895" y="12526"/>
                  </a:cubicBezTo>
                  <a:cubicBezTo>
                    <a:pt x="57810" y="12526"/>
                    <a:pt x="57727" y="12536"/>
                    <a:pt x="57645" y="12557"/>
                  </a:cubicBezTo>
                  <a:cubicBezTo>
                    <a:pt x="57472" y="12600"/>
                    <a:pt x="57355" y="12662"/>
                    <a:pt x="57197" y="12662"/>
                  </a:cubicBezTo>
                  <a:cubicBezTo>
                    <a:pt x="57172" y="12662"/>
                    <a:pt x="57146" y="12661"/>
                    <a:pt x="57118" y="12657"/>
                  </a:cubicBezTo>
                  <a:lnTo>
                    <a:pt x="57093" y="12657"/>
                  </a:lnTo>
                  <a:cubicBezTo>
                    <a:pt x="56968" y="12632"/>
                    <a:pt x="56843" y="12582"/>
                    <a:pt x="56717" y="12532"/>
                  </a:cubicBezTo>
                  <a:cubicBezTo>
                    <a:pt x="56617" y="12482"/>
                    <a:pt x="56492" y="12432"/>
                    <a:pt x="56392" y="12407"/>
                  </a:cubicBezTo>
                  <a:cubicBezTo>
                    <a:pt x="56316" y="12383"/>
                    <a:pt x="56248" y="12374"/>
                    <a:pt x="56186" y="12374"/>
                  </a:cubicBezTo>
                  <a:cubicBezTo>
                    <a:pt x="55945" y="12374"/>
                    <a:pt x="55778" y="12513"/>
                    <a:pt x="55512" y="12513"/>
                  </a:cubicBezTo>
                  <a:cubicBezTo>
                    <a:pt x="55481" y="12513"/>
                    <a:pt x="55448" y="12511"/>
                    <a:pt x="55414" y="12507"/>
                  </a:cubicBezTo>
                  <a:cubicBezTo>
                    <a:pt x="55088" y="12482"/>
                    <a:pt x="54712" y="12256"/>
                    <a:pt x="54412" y="12156"/>
                  </a:cubicBezTo>
                  <a:cubicBezTo>
                    <a:pt x="54259" y="12101"/>
                    <a:pt x="54168" y="12084"/>
                    <a:pt x="54070" y="12084"/>
                  </a:cubicBezTo>
                  <a:cubicBezTo>
                    <a:pt x="53992" y="12084"/>
                    <a:pt x="53908" y="12095"/>
                    <a:pt x="53785" y="12106"/>
                  </a:cubicBezTo>
                  <a:cubicBezTo>
                    <a:pt x="53672" y="12106"/>
                    <a:pt x="53616" y="12094"/>
                    <a:pt x="53556" y="12094"/>
                  </a:cubicBezTo>
                  <a:cubicBezTo>
                    <a:pt x="53497" y="12094"/>
                    <a:pt x="53434" y="12106"/>
                    <a:pt x="53309" y="12156"/>
                  </a:cubicBezTo>
                  <a:cubicBezTo>
                    <a:pt x="53284" y="12156"/>
                    <a:pt x="53284" y="12156"/>
                    <a:pt x="53259" y="12181"/>
                  </a:cubicBezTo>
                  <a:cubicBezTo>
                    <a:pt x="53158" y="12219"/>
                    <a:pt x="53090" y="12238"/>
                    <a:pt x="53024" y="12238"/>
                  </a:cubicBezTo>
                  <a:cubicBezTo>
                    <a:pt x="52958" y="12238"/>
                    <a:pt x="52895" y="12219"/>
                    <a:pt x="52808" y="12181"/>
                  </a:cubicBezTo>
                  <a:cubicBezTo>
                    <a:pt x="52783" y="12181"/>
                    <a:pt x="52732" y="12181"/>
                    <a:pt x="52682" y="12156"/>
                  </a:cubicBezTo>
                  <a:cubicBezTo>
                    <a:pt x="52281" y="12031"/>
                    <a:pt x="51880" y="11855"/>
                    <a:pt x="51454" y="11705"/>
                  </a:cubicBezTo>
                  <a:cubicBezTo>
                    <a:pt x="51229" y="11630"/>
                    <a:pt x="51028" y="11530"/>
                    <a:pt x="50778" y="11505"/>
                  </a:cubicBezTo>
                  <a:cubicBezTo>
                    <a:pt x="50477" y="11479"/>
                    <a:pt x="50402" y="11555"/>
                    <a:pt x="50101" y="11279"/>
                  </a:cubicBezTo>
                  <a:cubicBezTo>
                    <a:pt x="50001" y="11204"/>
                    <a:pt x="49825" y="11028"/>
                    <a:pt x="49700" y="10878"/>
                  </a:cubicBezTo>
                  <a:cubicBezTo>
                    <a:pt x="49575" y="10728"/>
                    <a:pt x="49449" y="10552"/>
                    <a:pt x="49449" y="10427"/>
                  </a:cubicBezTo>
                  <a:cubicBezTo>
                    <a:pt x="49449" y="10377"/>
                    <a:pt x="49449" y="10302"/>
                    <a:pt x="49474" y="10226"/>
                  </a:cubicBezTo>
                  <a:lnTo>
                    <a:pt x="49499" y="10151"/>
                  </a:lnTo>
                  <a:cubicBezTo>
                    <a:pt x="49549" y="10001"/>
                    <a:pt x="49600" y="9875"/>
                    <a:pt x="49424" y="9750"/>
                  </a:cubicBezTo>
                  <a:cubicBezTo>
                    <a:pt x="49341" y="9811"/>
                    <a:pt x="49252" y="9836"/>
                    <a:pt x="49159" y="9836"/>
                  </a:cubicBezTo>
                  <a:cubicBezTo>
                    <a:pt x="48637" y="9836"/>
                    <a:pt x="47995" y="9023"/>
                    <a:pt x="47569" y="9023"/>
                  </a:cubicBezTo>
                  <a:cubicBezTo>
                    <a:pt x="47469" y="9023"/>
                    <a:pt x="47344" y="9124"/>
                    <a:pt x="47219" y="9124"/>
                  </a:cubicBezTo>
                  <a:cubicBezTo>
                    <a:pt x="46993" y="9098"/>
                    <a:pt x="46642" y="8923"/>
                    <a:pt x="46392" y="8823"/>
                  </a:cubicBezTo>
                  <a:cubicBezTo>
                    <a:pt x="46366" y="8798"/>
                    <a:pt x="46341" y="8798"/>
                    <a:pt x="46316" y="8773"/>
                  </a:cubicBezTo>
                  <a:cubicBezTo>
                    <a:pt x="46216" y="8748"/>
                    <a:pt x="46116" y="8697"/>
                    <a:pt x="46016" y="8672"/>
                  </a:cubicBezTo>
                  <a:cubicBezTo>
                    <a:pt x="45697" y="8548"/>
                    <a:pt x="45432" y="8454"/>
                    <a:pt x="45145" y="8454"/>
                  </a:cubicBezTo>
                  <a:cubicBezTo>
                    <a:pt x="44912" y="8454"/>
                    <a:pt x="44664" y="8515"/>
                    <a:pt x="44361" y="8672"/>
                  </a:cubicBezTo>
                  <a:cubicBezTo>
                    <a:pt x="44161" y="8773"/>
                    <a:pt x="44011" y="8948"/>
                    <a:pt x="43760" y="8998"/>
                  </a:cubicBezTo>
                  <a:cubicBezTo>
                    <a:pt x="43715" y="9009"/>
                    <a:pt x="43671" y="9013"/>
                    <a:pt x="43627" y="9013"/>
                  </a:cubicBezTo>
                  <a:cubicBezTo>
                    <a:pt x="43357" y="9013"/>
                    <a:pt x="43113" y="8834"/>
                    <a:pt x="42833" y="8748"/>
                  </a:cubicBezTo>
                  <a:cubicBezTo>
                    <a:pt x="42791" y="8739"/>
                    <a:pt x="42744" y="8736"/>
                    <a:pt x="42693" y="8736"/>
                  </a:cubicBezTo>
                  <a:cubicBezTo>
                    <a:pt x="42593" y="8736"/>
                    <a:pt x="42482" y="8748"/>
                    <a:pt x="42381" y="8748"/>
                  </a:cubicBezTo>
                  <a:cubicBezTo>
                    <a:pt x="42306" y="8748"/>
                    <a:pt x="42231" y="8748"/>
                    <a:pt x="42181" y="8697"/>
                  </a:cubicBezTo>
                  <a:cubicBezTo>
                    <a:pt x="42081" y="8647"/>
                    <a:pt x="42081" y="8572"/>
                    <a:pt x="42056" y="8472"/>
                  </a:cubicBezTo>
                  <a:cubicBezTo>
                    <a:pt x="42031" y="8422"/>
                    <a:pt x="42006" y="8372"/>
                    <a:pt x="41980" y="8296"/>
                  </a:cubicBezTo>
                  <a:cubicBezTo>
                    <a:pt x="41705" y="7795"/>
                    <a:pt x="41078" y="7670"/>
                    <a:pt x="40552" y="7494"/>
                  </a:cubicBezTo>
                  <a:cubicBezTo>
                    <a:pt x="40026" y="7294"/>
                    <a:pt x="39499" y="7144"/>
                    <a:pt x="38973" y="6993"/>
                  </a:cubicBezTo>
                  <a:cubicBezTo>
                    <a:pt x="38848" y="6968"/>
                    <a:pt x="38722" y="6943"/>
                    <a:pt x="38572" y="6893"/>
                  </a:cubicBezTo>
                  <a:cubicBezTo>
                    <a:pt x="38271" y="6793"/>
                    <a:pt x="37970" y="6718"/>
                    <a:pt x="37670" y="6592"/>
                  </a:cubicBezTo>
                  <a:cubicBezTo>
                    <a:pt x="37419" y="6517"/>
                    <a:pt x="37043" y="6467"/>
                    <a:pt x="36843" y="6317"/>
                  </a:cubicBezTo>
                  <a:cubicBezTo>
                    <a:pt x="36692" y="6191"/>
                    <a:pt x="36742" y="6066"/>
                    <a:pt x="36642" y="5941"/>
                  </a:cubicBezTo>
                  <a:cubicBezTo>
                    <a:pt x="36366" y="5665"/>
                    <a:pt x="35840" y="5740"/>
                    <a:pt x="35564" y="5414"/>
                  </a:cubicBezTo>
                  <a:cubicBezTo>
                    <a:pt x="35564" y="5414"/>
                    <a:pt x="35539" y="5389"/>
                    <a:pt x="35539" y="5364"/>
                  </a:cubicBezTo>
                  <a:cubicBezTo>
                    <a:pt x="35439" y="5264"/>
                    <a:pt x="35464" y="5214"/>
                    <a:pt x="35264" y="5114"/>
                  </a:cubicBezTo>
                  <a:cubicBezTo>
                    <a:pt x="35239" y="5114"/>
                    <a:pt x="35214" y="5088"/>
                    <a:pt x="35188" y="5088"/>
                  </a:cubicBezTo>
                  <a:cubicBezTo>
                    <a:pt x="35129" y="5062"/>
                    <a:pt x="35078" y="5051"/>
                    <a:pt x="35030" y="5051"/>
                  </a:cubicBezTo>
                  <a:cubicBezTo>
                    <a:pt x="34899" y="5051"/>
                    <a:pt x="34796" y="5133"/>
                    <a:pt x="34612" y="5189"/>
                  </a:cubicBezTo>
                  <a:cubicBezTo>
                    <a:pt x="34487" y="5239"/>
                    <a:pt x="34336" y="5289"/>
                    <a:pt x="34211" y="5314"/>
                  </a:cubicBezTo>
                  <a:lnTo>
                    <a:pt x="33985" y="5314"/>
                  </a:lnTo>
                  <a:cubicBezTo>
                    <a:pt x="33910" y="5389"/>
                    <a:pt x="33835" y="5439"/>
                    <a:pt x="33710" y="5489"/>
                  </a:cubicBezTo>
                  <a:lnTo>
                    <a:pt x="33108" y="5590"/>
                  </a:lnTo>
                  <a:cubicBezTo>
                    <a:pt x="32983" y="5615"/>
                    <a:pt x="32908" y="5665"/>
                    <a:pt x="32833" y="5765"/>
                  </a:cubicBezTo>
                  <a:cubicBezTo>
                    <a:pt x="32782" y="5765"/>
                    <a:pt x="32557" y="5790"/>
                    <a:pt x="32507" y="5790"/>
                  </a:cubicBezTo>
                  <a:cubicBezTo>
                    <a:pt x="32365" y="5800"/>
                    <a:pt x="32276" y="5809"/>
                    <a:pt x="32197" y="5809"/>
                  </a:cubicBezTo>
                  <a:cubicBezTo>
                    <a:pt x="32066" y="5809"/>
                    <a:pt x="31960" y="5783"/>
                    <a:pt x="31680" y="5690"/>
                  </a:cubicBezTo>
                  <a:cubicBezTo>
                    <a:pt x="31604" y="5665"/>
                    <a:pt x="31529" y="5640"/>
                    <a:pt x="31429" y="5590"/>
                  </a:cubicBezTo>
                  <a:cubicBezTo>
                    <a:pt x="31304" y="5565"/>
                    <a:pt x="31153" y="5515"/>
                    <a:pt x="31028" y="5489"/>
                  </a:cubicBezTo>
                  <a:cubicBezTo>
                    <a:pt x="30652" y="5389"/>
                    <a:pt x="30301" y="5289"/>
                    <a:pt x="30026" y="5114"/>
                  </a:cubicBezTo>
                  <a:cubicBezTo>
                    <a:pt x="29750" y="4938"/>
                    <a:pt x="29700" y="4662"/>
                    <a:pt x="29574" y="4387"/>
                  </a:cubicBezTo>
                  <a:cubicBezTo>
                    <a:pt x="29499" y="4186"/>
                    <a:pt x="29374" y="4011"/>
                    <a:pt x="29224" y="3885"/>
                  </a:cubicBezTo>
                  <a:cubicBezTo>
                    <a:pt x="29190" y="3863"/>
                    <a:pt x="29156" y="3851"/>
                    <a:pt x="29124" y="3851"/>
                  </a:cubicBezTo>
                  <a:cubicBezTo>
                    <a:pt x="29086" y="3851"/>
                    <a:pt x="29051" y="3869"/>
                    <a:pt x="29023" y="3910"/>
                  </a:cubicBezTo>
                  <a:cubicBezTo>
                    <a:pt x="28697" y="3810"/>
                    <a:pt x="28396" y="3735"/>
                    <a:pt x="28121" y="3610"/>
                  </a:cubicBezTo>
                  <a:cubicBezTo>
                    <a:pt x="27970" y="3560"/>
                    <a:pt x="27870" y="3484"/>
                    <a:pt x="27745" y="3409"/>
                  </a:cubicBezTo>
                  <a:cubicBezTo>
                    <a:pt x="27670" y="3384"/>
                    <a:pt x="27620" y="3334"/>
                    <a:pt x="27544" y="3284"/>
                  </a:cubicBezTo>
                  <a:cubicBezTo>
                    <a:pt x="27218" y="3008"/>
                    <a:pt x="26943" y="2808"/>
                    <a:pt x="26592" y="2607"/>
                  </a:cubicBezTo>
                  <a:cubicBezTo>
                    <a:pt x="26592" y="2131"/>
                    <a:pt x="26416" y="1555"/>
                    <a:pt x="26015" y="1329"/>
                  </a:cubicBezTo>
                  <a:cubicBezTo>
                    <a:pt x="25790" y="1179"/>
                    <a:pt x="25665" y="1154"/>
                    <a:pt x="25489" y="903"/>
                  </a:cubicBezTo>
                  <a:cubicBezTo>
                    <a:pt x="25389" y="778"/>
                    <a:pt x="25264" y="677"/>
                    <a:pt x="25163" y="602"/>
                  </a:cubicBezTo>
                  <a:cubicBezTo>
                    <a:pt x="25113" y="552"/>
                    <a:pt x="25063" y="502"/>
                    <a:pt x="25013" y="427"/>
                  </a:cubicBezTo>
                  <a:cubicBezTo>
                    <a:pt x="24913" y="276"/>
                    <a:pt x="24988" y="176"/>
                    <a:pt x="25038" y="26"/>
                  </a:cubicBezTo>
                  <a:lnTo>
                    <a:pt x="2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14"/>
            <p:cNvSpPr/>
            <p:nvPr/>
          </p:nvSpPr>
          <p:spPr>
            <a:xfrm rot="-3570112">
              <a:off x="6749905" y="2925252"/>
              <a:ext cx="3081495" cy="2708580"/>
            </a:xfrm>
            <a:custGeom>
              <a:avLst/>
              <a:gdLst/>
              <a:ahLst/>
              <a:cxnLst/>
              <a:rect l="l" t="t" r="r" b="b"/>
              <a:pathLst>
                <a:path w="65314" h="57420" extrusionOk="0">
                  <a:moveTo>
                    <a:pt x="25088" y="1"/>
                  </a:moveTo>
                  <a:lnTo>
                    <a:pt x="24913" y="527"/>
                  </a:lnTo>
                  <a:cubicBezTo>
                    <a:pt x="24963" y="703"/>
                    <a:pt x="25013" y="903"/>
                    <a:pt x="24913" y="1028"/>
                  </a:cubicBezTo>
                  <a:cubicBezTo>
                    <a:pt x="24863" y="1028"/>
                    <a:pt x="24812" y="1003"/>
                    <a:pt x="24737" y="1003"/>
                  </a:cubicBezTo>
                  <a:cubicBezTo>
                    <a:pt x="24582" y="961"/>
                    <a:pt x="24419" y="911"/>
                    <a:pt x="24261" y="911"/>
                  </a:cubicBezTo>
                  <a:cubicBezTo>
                    <a:pt x="24139" y="911"/>
                    <a:pt x="24020" y="941"/>
                    <a:pt x="23910" y="1028"/>
                  </a:cubicBezTo>
                  <a:cubicBezTo>
                    <a:pt x="23785" y="1154"/>
                    <a:pt x="23710" y="1379"/>
                    <a:pt x="23584" y="1530"/>
                  </a:cubicBezTo>
                  <a:cubicBezTo>
                    <a:pt x="23359" y="1780"/>
                    <a:pt x="23083" y="1956"/>
                    <a:pt x="22807" y="2181"/>
                  </a:cubicBezTo>
                  <a:cubicBezTo>
                    <a:pt x="22632" y="2332"/>
                    <a:pt x="22432" y="2407"/>
                    <a:pt x="22256" y="2507"/>
                  </a:cubicBezTo>
                  <a:cubicBezTo>
                    <a:pt x="22156" y="2582"/>
                    <a:pt x="22056" y="2657"/>
                    <a:pt x="21980" y="2758"/>
                  </a:cubicBezTo>
                  <a:cubicBezTo>
                    <a:pt x="21955" y="2783"/>
                    <a:pt x="21930" y="2808"/>
                    <a:pt x="21905" y="2833"/>
                  </a:cubicBezTo>
                  <a:cubicBezTo>
                    <a:pt x="21655" y="3109"/>
                    <a:pt x="21404" y="3384"/>
                    <a:pt x="21254" y="3685"/>
                  </a:cubicBezTo>
                  <a:cubicBezTo>
                    <a:pt x="21053" y="4136"/>
                    <a:pt x="20752" y="4412"/>
                    <a:pt x="20326" y="4713"/>
                  </a:cubicBezTo>
                  <a:cubicBezTo>
                    <a:pt x="20126" y="4863"/>
                    <a:pt x="19925" y="5013"/>
                    <a:pt x="19725" y="5164"/>
                  </a:cubicBezTo>
                  <a:cubicBezTo>
                    <a:pt x="19650" y="5214"/>
                    <a:pt x="19599" y="5239"/>
                    <a:pt x="19524" y="5289"/>
                  </a:cubicBezTo>
                  <a:cubicBezTo>
                    <a:pt x="19449" y="5339"/>
                    <a:pt x="19374" y="5339"/>
                    <a:pt x="19299" y="5414"/>
                  </a:cubicBezTo>
                  <a:cubicBezTo>
                    <a:pt x="19274" y="5439"/>
                    <a:pt x="19249" y="5439"/>
                    <a:pt x="19249" y="5465"/>
                  </a:cubicBezTo>
                  <a:cubicBezTo>
                    <a:pt x="19173" y="5565"/>
                    <a:pt x="19123" y="5665"/>
                    <a:pt x="19073" y="5765"/>
                  </a:cubicBezTo>
                  <a:cubicBezTo>
                    <a:pt x="18873" y="6216"/>
                    <a:pt x="18822" y="6818"/>
                    <a:pt x="18747" y="7244"/>
                  </a:cubicBezTo>
                  <a:cubicBezTo>
                    <a:pt x="18697" y="7545"/>
                    <a:pt x="18547" y="7770"/>
                    <a:pt x="18472" y="8071"/>
                  </a:cubicBezTo>
                  <a:cubicBezTo>
                    <a:pt x="18447" y="8196"/>
                    <a:pt x="18472" y="8397"/>
                    <a:pt x="18472" y="8597"/>
                  </a:cubicBezTo>
                  <a:cubicBezTo>
                    <a:pt x="18497" y="8773"/>
                    <a:pt x="18522" y="8948"/>
                    <a:pt x="18472" y="9099"/>
                  </a:cubicBezTo>
                  <a:cubicBezTo>
                    <a:pt x="18472" y="9149"/>
                    <a:pt x="18447" y="9199"/>
                    <a:pt x="18396" y="9249"/>
                  </a:cubicBezTo>
                  <a:cubicBezTo>
                    <a:pt x="18346" y="9224"/>
                    <a:pt x="18296" y="9224"/>
                    <a:pt x="18246" y="9224"/>
                  </a:cubicBezTo>
                  <a:cubicBezTo>
                    <a:pt x="18121" y="9174"/>
                    <a:pt x="17995" y="9174"/>
                    <a:pt x="17845" y="9149"/>
                  </a:cubicBezTo>
                  <a:cubicBezTo>
                    <a:pt x="17569" y="9099"/>
                    <a:pt x="17294" y="9049"/>
                    <a:pt x="17043" y="8998"/>
                  </a:cubicBezTo>
                  <a:cubicBezTo>
                    <a:pt x="16993" y="8998"/>
                    <a:pt x="16943" y="8973"/>
                    <a:pt x="16893" y="8973"/>
                  </a:cubicBezTo>
                  <a:cubicBezTo>
                    <a:pt x="16716" y="8934"/>
                    <a:pt x="15982" y="8647"/>
                    <a:pt x="15590" y="8647"/>
                  </a:cubicBezTo>
                  <a:cubicBezTo>
                    <a:pt x="15483" y="8647"/>
                    <a:pt x="15401" y="8669"/>
                    <a:pt x="15364" y="8723"/>
                  </a:cubicBezTo>
                  <a:cubicBezTo>
                    <a:pt x="15289" y="8848"/>
                    <a:pt x="15514" y="9224"/>
                    <a:pt x="15564" y="9349"/>
                  </a:cubicBezTo>
                  <a:cubicBezTo>
                    <a:pt x="15665" y="9675"/>
                    <a:pt x="15715" y="9926"/>
                    <a:pt x="15690" y="10302"/>
                  </a:cubicBezTo>
                  <a:cubicBezTo>
                    <a:pt x="15639" y="10577"/>
                    <a:pt x="15890" y="11455"/>
                    <a:pt x="15639" y="11655"/>
                  </a:cubicBezTo>
                  <a:cubicBezTo>
                    <a:pt x="15639" y="11655"/>
                    <a:pt x="15431" y="11623"/>
                    <a:pt x="15322" y="11623"/>
                  </a:cubicBezTo>
                  <a:cubicBezTo>
                    <a:pt x="15295" y="11623"/>
                    <a:pt x="15274" y="11625"/>
                    <a:pt x="15264" y="11630"/>
                  </a:cubicBezTo>
                  <a:cubicBezTo>
                    <a:pt x="15138" y="11630"/>
                    <a:pt x="15013" y="11705"/>
                    <a:pt x="14913" y="11780"/>
                  </a:cubicBezTo>
                  <a:cubicBezTo>
                    <a:pt x="14888" y="11780"/>
                    <a:pt x="14863" y="11805"/>
                    <a:pt x="14863" y="11805"/>
                  </a:cubicBezTo>
                  <a:cubicBezTo>
                    <a:pt x="14762" y="11881"/>
                    <a:pt x="14687" y="11981"/>
                    <a:pt x="14637" y="12106"/>
                  </a:cubicBezTo>
                  <a:cubicBezTo>
                    <a:pt x="14487" y="12432"/>
                    <a:pt x="14462" y="12883"/>
                    <a:pt x="14236" y="13184"/>
                  </a:cubicBezTo>
                  <a:cubicBezTo>
                    <a:pt x="13910" y="13084"/>
                    <a:pt x="13660" y="13159"/>
                    <a:pt x="13309" y="13059"/>
                  </a:cubicBezTo>
                  <a:cubicBezTo>
                    <a:pt x="13183" y="13284"/>
                    <a:pt x="13008" y="13735"/>
                    <a:pt x="12782" y="13886"/>
                  </a:cubicBezTo>
                  <a:cubicBezTo>
                    <a:pt x="12707" y="13936"/>
                    <a:pt x="12657" y="13936"/>
                    <a:pt x="12607" y="13936"/>
                  </a:cubicBezTo>
                  <a:cubicBezTo>
                    <a:pt x="12532" y="13936"/>
                    <a:pt x="12457" y="13911"/>
                    <a:pt x="12331" y="13911"/>
                  </a:cubicBezTo>
                  <a:cubicBezTo>
                    <a:pt x="12281" y="13936"/>
                    <a:pt x="12206" y="13961"/>
                    <a:pt x="12156" y="13986"/>
                  </a:cubicBezTo>
                  <a:cubicBezTo>
                    <a:pt x="12081" y="14011"/>
                    <a:pt x="12005" y="14036"/>
                    <a:pt x="11930" y="14036"/>
                  </a:cubicBezTo>
                  <a:cubicBezTo>
                    <a:pt x="11723" y="14036"/>
                    <a:pt x="11616" y="13983"/>
                    <a:pt x="11542" y="13983"/>
                  </a:cubicBezTo>
                  <a:cubicBezTo>
                    <a:pt x="11463" y="13983"/>
                    <a:pt x="11419" y="14042"/>
                    <a:pt x="11329" y="14287"/>
                  </a:cubicBezTo>
                  <a:cubicBezTo>
                    <a:pt x="11304" y="14337"/>
                    <a:pt x="11279" y="14387"/>
                    <a:pt x="11253" y="14437"/>
                  </a:cubicBezTo>
                  <a:cubicBezTo>
                    <a:pt x="11228" y="14562"/>
                    <a:pt x="11178" y="14688"/>
                    <a:pt x="11128" y="14813"/>
                  </a:cubicBezTo>
                  <a:cubicBezTo>
                    <a:pt x="10953" y="15239"/>
                    <a:pt x="10752" y="15615"/>
                    <a:pt x="10502" y="16016"/>
                  </a:cubicBezTo>
                  <a:cubicBezTo>
                    <a:pt x="10451" y="16116"/>
                    <a:pt x="10351" y="16066"/>
                    <a:pt x="10301" y="16166"/>
                  </a:cubicBezTo>
                  <a:cubicBezTo>
                    <a:pt x="10101" y="16467"/>
                    <a:pt x="10050" y="16893"/>
                    <a:pt x="9925" y="17244"/>
                  </a:cubicBezTo>
                  <a:lnTo>
                    <a:pt x="9424" y="18622"/>
                  </a:lnTo>
                  <a:cubicBezTo>
                    <a:pt x="9263" y="19081"/>
                    <a:pt x="8956" y="20568"/>
                    <a:pt x="8271" y="20568"/>
                  </a:cubicBezTo>
                  <a:cubicBezTo>
                    <a:pt x="8208" y="20568"/>
                    <a:pt x="8141" y="20555"/>
                    <a:pt x="8071" y="20527"/>
                  </a:cubicBezTo>
                  <a:cubicBezTo>
                    <a:pt x="7970" y="20703"/>
                    <a:pt x="7895" y="20903"/>
                    <a:pt x="7820" y="21129"/>
                  </a:cubicBezTo>
                  <a:cubicBezTo>
                    <a:pt x="7795" y="21254"/>
                    <a:pt x="7745" y="21379"/>
                    <a:pt x="7720" y="21505"/>
                  </a:cubicBezTo>
                  <a:cubicBezTo>
                    <a:pt x="7619" y="21956"/>
                    <a:pt x="7494" y="22407"/>
                    <a:pt x="7193" y="22633"/>
                  </a:cubicBezTo>
                  <a:cubicBezTo>
                    <a:pt x="6893" y="22883"/>
                    <a:pt x="6391" y="22958"/>
                    <a:pt x="6066" y="23184"/>
                  </a:cubicBezTo>
                  <a:cubicBezTo>
                    <a:pt x="5765" y="23409"/>
                    <a:pt x="5790" y="23710"/>
                    <a:pt x="5589" y="24011"/>
                  </a:cubicBezTo>
                  <a:cubicBezTo>
                    <a:pt x="5464" y="23986"/>
                    <a:pt x="5314" y="23986"/>
                    <a:pt x="5163" y="23986"/>
                  </a:cubicBezTo>
                  <a:lnTo>
                    <a:pt x="0" y="38322"/>
                  </a:lnTo>
                  <a:lnTo>
                    <a:pt x="53058" y="57420"/>
                  </a:lnTo>
                  <a:cubicBezTo>
                    <a:pt x="53083" y="57370"/>
                    <a:pt x="53133" y="57319"/>
                    <a:pt x="53184" y="57244"/>
                  </a:cubicBezTo>
                  <a:cubicBezTo>
                    <a:pt x="53184" y="57244"/>
                    <a:pt x="53184" y="57244"/>
                    <a:pt x="53184" y="57219"/>
                  </a:cubicBezTo>
                  <a:cubicBezTo>
                    <a:pt x="53384" y="56818"/>
                    <a:pt x="53083" y="56768"/>
                    <a:pt x="53108" y="56467"/>
                  </a:cubicBezTo>
                  <a:lnTo>
                    <a:pt x="53108" y="56467"/>
                  </a:lnTo>
                  <a:cubicBezTo>
                    <a:pt x="53324" y="56483"/>
                    <a:pt x="53501" y="56583"/>
                    <a:pt x="53670" y="56583"/>
                  </a:cubicBezTo>
                  <a:cubicBezTo>
                    <a:pt x="53776" y="56583"/>
                    <a:pt x="53879" y="56543"/>
                    <a:pt x="53986" y="56417"/>
                  </a:cubicBezTo>
                  <a:cubicBezTo>
                    <a:pt x="54111" y="56267"/>
                    <a:pt x="54111" y="55966"/>
                    <a:pt x="54211" y="55791"/>
                  </a:cubicBezTo>
                  <a:cubicBezTo>
                    <a:pt x="54336" y="55590"/>
                    <a:pt x="54487" y="55465"/>
                    <a:pt x="54562" y="55264"/>
                  </a:cubicBezTo>
                  <a:cubicBezTo>
                    <a:pt x="54687" y="54964"/>
                    <a:pt x="54788" y="54638"/>
                    <a:pt x="54888" y="54337"/>
                  </a:cubicBezTo>
                  <a:cubicBezTo>
                    <a:pt x="54913" y="54287"/>
                    <a:pt x="54938" y="54237"/>
                    <a:pt x="54938" y="54187"/>
                  </a:cubicBezTo>
                  <a:cubicBezTo>
                    <a:pt x="54988" y="54086"/>
                    <a:pt x="55013" y="54011"/>
                    <a:pt x="55038" y="53961"/>
                  </a:cubicBezTo>
                  <a:cubicBezTo>
                    <a:pt x="55089" y="53868"/>
                    <a:pt x="55134" y="53838"/>
                    <a:pt x="55188" y="53838"/>
                  </a:cubicBezTo>
                  <a:cubicBezTo>
                    <a:pt x="55287" y="53838"/>
                    <a:pt x="55415" y="53938"/>
                    <a:pt x="55660" y="53938"/>
                  </a:cubicBezTo>
                  <a:cubicBezTo>
                    <a:pt x="55678" y="53938"/>
                    <a:pt x="55696" y="53937"/>
                    <a:pt x="55715" y="53936"/>
                  </a:cubicBezTo>
                  <a:cubicBezTo>
                    <a:pt x="55640" y="53560"/>
                    <a:pt x="54913" y="53334"/>
                    <a:pt x="54913" y="52883"/>
                  </a:cubicBezTo>
                  <a:cubicBezTo>
                    <a:pt x="54888" y="52758"/>
                    <a:pt x="55013" y="52658"/>
                    <a:pt x="55038" y="52532"/>
                  </a:cubicBezTo>
                  <a:cubicBezTo>
                    <a:pt x="55088" y="52357"/>
                    <a:pt x="55013" y="52232"/>
                    <a:pt x="55063" y="52056"/>
                  </a:cubicBezTo>
                  <a:cubicBezTo>
                    <a:pt x="55138" y="52056"/>
                    <a:pt x="55239" y="52081"/>
                    <a:pt x="55339" y="52106"/>
                  </a:cubicBezTo>
                  <a:cubicBezTo>
                    <a:pt x="55464" y="51906"/>
                    <a:pt x="55615" y="51530"/>
                    <a:pt x="55640" y="51304"/>
                  </a:cubicBezTo>
                  <a:cubicBezTo>
                    <a:pt x="55665" y="50979"/>
                    <a:pt x="55464" y="50753"/>
                    <a:pt x="55314" y="50527"/>
                  </a:cubicBezTo>
                  <a:cubicBezTo>
                    <a:pt x="55289" y="50452"/>
                    <a:pt x="55239" y="50352"/>
                    <a:pt x="55239" y="50252"/>
                  </a:cubicBezTo>
                  <a:cubicBezTo>
                    <a:pt x="55364" y="50202"/>
                    <a:pt x="55389" y="50151"/>
                    <a:pt x="55389" y="50101"/>
                  </a:cubicBezTo>
                  <a:cubicBezTo>
                    <a:pt x="55389" y="50051"/>
                    <a:pt x="55314" y="49976"/>
                    <a:pt x="55339" y="49876"/>
                  </a:cubicBezTo>
                  <a:cubicBezTo>
                    <a:pt x="55389" y="49650"/>
                    <a:pt x="55489" y="49425"/>
                    <a:pt x="55565" y="49174"/>
                  </a:cubicBezTo>
                  <a:cubicBezTo>
                    <a:pt x="55640" y="48923"/>
                    <a:pt x="55665" y="48923"/>
                    <a:pt x="55615" y="48648"/>
                  </a:cubicBezTo>
                  <a:cubicBezTo>
                    <a:pt x="55615" y="48648"/>
                    <a:pt x="55615" y="48623"/>
                    <a:pt x="55615" y="48623"/>
                  </a:cubicBezTo>
                  <a:cubicBezTo>
                    <a:pt x="55565" y="48472"/>
                    <a:pt x="55464" y="48247"/>
                    <a:pt x="55389" y="48046"/>
                  </a:cubicBezTo>
                  <a:cubicBezTo>
                    <a:pt x="55364" y="47921"/>
                    <a:pt x="55339" y="47821"/>
                    <a:pt x="55389" y="47720"/>
                  </a:cubicBezTo>
                  <a:cubicBezTo>
                    <a:pt x="55414" y="47645"/>
                    <a:pt x="55489" y="47595"/>
                    <a:pt x="55565" y="47545"/>
                  </a:cubicBezTo>
                  <a:cubicBezTo>
                    <a:pt x="55665" y="47495"/>
                    <a:pt x="55790" y="47470"/>
                    <a:pt x="55865" y="47420"/>
                  </a:cubicBezTo>
                  <a:cubicBezTo>
                    <a:pt x="56041" y="47294"/>
                    <a:pt x="55991" y="47370"/>
                    <a:pt x="56116" y="47144"/>
                  </a:cubicBezTo>
                  <a:cubicBezTo>
                    <a:pt x="56166" y="47069"/>
                    <a:pt x="56216" y="46969"/>
                    <a:pt x="56241" y="46893"/>
                  </a:cubicBezTo>
                  <a:cubicBezTo>
                    <a:pt x="56291" y="46768"/>
                    <a:pt x="56341" y="46643"/>
                    <a:pt x="56367" y="46492"/>
                  </a:cubicBezTo>
                  <a:cubicBezTo>
                    <a:pt x="56467" y="46141"/>
                    <a:pt x="56542" y="45791"/>
                    <a:pt x="56742" y="45515"/>
                  </a:cubicBezTo>
                  <a:cubicBezTo>
                    <a:pt x="57068" y="45590"/>
                    <a:pt x="57319" y="45540"/>
                    <a:pt x="57670" y="45640"/>
                  </a:cubicBezTo>
                  <a:cubicBezTo>
                    <a:pt x="57770" y="45465"/>
                    <a:pt x="57895" y="45189"/>
                    <a:pt x="57795" y="45014"/>
                  </a:cubicBezTo>
                  <a:cubicBezTo>
                    <a:pt x="58171" y="44863"/>
                    <a:pt x="58497" y="44187"/>
                    <a:pt x="58422" y="43811"/>
                  </a:cubicBezTo>
                  <a:cubicBezTo>
                    <a:pt x="58397" y="43760"/>
                    <a:pt x="58397" y="43735"/>
                    <a:pt x="58372" y="43685"/>
                  </a:cubicBezTo>
                  <a:cubicBezTo>
                    <a:pt x="58321" y="43560"/>
                    <a:pt x="58246" y="43460"/>
                    <a:pt x="58221" y="43309"/>
                  </a:cubicBezTo>
                  <a:cubicBezTo>
                    <a:pt x="58221" y="43259"/>
                    <a:pt x="58221" y="43234"/>
                    <a:pt x="58196" y="43209"/>
                  </a:cubicBezTo>
                  <a:cubicBezTo>
                    <a:pt x="58171" y="43009"/>
                    <a:pt x="58121" y="42883"/>
                    <a:pt x="57870" y="42808"/>
                  </a:cubicBezTo>
                  <a:cubicBezTo>
                    <a:pt x="57870" y="42532"/>
                    <a:pt x="58096" y="42106"/>
                    <a:pt x="58196" y="41831"/>
                  </a:cubicBezTo>
                  <a:cubicBezTo>
                    <a:pt x="58346" y="41455"/>
                    <a:pt x="58397" y="41630"/>
                    <a:pt x="58672" y="41405"/>
                  </a:cubicBezTo>
                  <a:cubicBezTo>
                    <a:pt x="58923" y="41179"/>
                    <a:pt x="58873" y="40753"/>
                    <a:pt x="59123" y="40527"/>
                  </a:cubicBezTo>
                  <a:cubicBezTo>
                    <a:pt x="59324" y="40352"/>
                    <a:pt x="59399" y="40427"/>
                    <a:pt x="59499" y="40126"/>
                  </a:cubicBezTo>
                  <a:lnTo>
                    <a:pt x="59524" y="40101"/>
                  </a:lnTo>
                  <a:cubicBezTo>
                    <a:pt x="59549" y="40001"/>
                    <a:pt x="59575" y="39876"/>
                    <a:pt x="59600" y="39725"/>
                  </a:cubicBezTo>
                  <a:cubicBezTo>
                    <a:pt x="59625" y="39550"/>
                    <a:pt x="59650" y="39374"/>
                    <a:pt x="59650" y="39249"/>
                  </a:cubicBezTo>
                  <a:cubicBezTo>
                    <a:pt x="59675" y="38923"/>
                    <a:pt x="59449" y="38648"/>
                    <a:pt x="59449" y="38372"/>
                  </a:cubicBezTo>
                  <a:cubicBezTo>
                    <a:pt x="59449" y="38146"/>
                    <a:pt x="59575" y="38021"/>
                    <a:pt x="59524" y="37796"/>
                  </a:cubicBezTo>
                  <a:cubicBezTo>
                    <a:pt x="59524" y="37770"/>
                    <a:pt x="59524" y="37770"/>
                    <a:pt x="59524" y="37770"/>
                  </a:cubicBezTo>
                  <a:cubicBezTo>
                    <a:pt x="59474" y="37545"/>
                    <a:pt x="59374" y="37445"/>
                    <a:pt x="59224" y="37369"/>
                  </a:cubicBezTo>
                  <a:cubicBezTo>
                    <a:pt x="59174" y="37344"/>
                    <a:pt x="59098" y="37319"/>
                    <a:pt x="59023" y="37269"/>
                  </a:cubicBezTo>
                  <a:cubicBezTo>
                    <a:pt x="59123" y="36843"/>
                    <a:pt x="59098" y="36492"/>
                    <a:pt x="59249" y="36066"/>
                  </a:cubicBezTo>
                  <a:lnTo>
                    <a:pt x="59274" y="36041"/>
                  </a:lnTo>
                  <a:cubicBezTo>
                    <a:pt x="59299" y="35941"/>
                    <a:pt x="59349" y="35816"/>
                    <a:pt x="59399" y="35690"/>
                  </a:cubicBezTo>
                  <a:cubicBezTo>
                    <a:pt x="59474" y="35565"/>
                    <a:pt x="59549" y="35389"/>
                    <a:pt x="59549" y="35264"/>
                  </a:cubicBezTo>
                  <a:cubicBezTo>
                    <a:pt x="59575" y="35014"/>
                    <a:pt x="59399" y="34938"/>
                    <a:pt x="59324" y="34688"/>
                  </a:cubicBezTo>
                  <a:cubicBezTo>
                    <a:pt x="59274" y="34412"/>
                    <a:pt x="59424" y="34136"/>
                    <a:pt x="59524" y="33886"/>
                  </a:cubicBezTo>
                  <a:cubicBezTo>
                    <a:pt x="59700" y="33410"/>
                    <a:pt x="59800" y="32833"/>
                    <a:pt x="60051" y="32407"/>
                  </a:cubicBezTo>
                  <a:lnTo>
                    <a:pt x="60076" y="32382"/>
                  </a:lnTo>
                  <a:cubicBezTo>
                    <a:pt x="60101" y="32307"/>
                    <a:pt x="60201" y="32181"/>
                    <a:pt x="60301" y="32056"/>
                  </a:cubicBezTo>
                  <a:cubicBezTo>
                    <a:pt x="60452" y="31881"/>
                    <a:pt x="60627" y="31680"/>
                    <a:pt x="60702" y="31655"/>
                  </a:cubicBezTo>
                  <a:cubicBezTo>
                    <a:pt x="60731" y="31648"/>
                    <a:pt x="60758" y="31645"/>
                    <a:pt x="60783" y="31645"/>
                  </a:cubicBezTo>
                  <a:cubicBezTo>
                    <a:pt x="60940" y="31645"/>
                    <a:pt x="61060" y="31759"/>
                    <a:pt x="61254" y="31780"/>
                  </a:cubicBezTo>
                  <a:cubicBezTo>
                    <a:pt x="61128" y="31379"/>
                    <a:pt x="61078" y="31079"/>
                    <a:pt x="61103" y="30653"/>
                  </a:cubicBezTo>
                  <a:cubicBezTo>
                    <a:pt x="61128" y="30201"/>
                    <a:pt x="61179" y="30151"/>
                    <a:pt x="61605" y="29976"/>
                  </a:cubicBezTo>
                  <a:cubicBezTo>
                    <a:pt x="61755" y="29926"/>
                    <a:pt x="61880" y="29851"/>
                    <a:pt x="61981" y="29750"/>
                  </a:cubicBezTo>
                  <a:cubicBezTo>
                    <a:pt x="62156" y="29625"/>
                    <a:pt x="62281" y="29475"/>
                    <a:pt x="62432" y="29299"/>
                  </a:cubicBezTo>
                  <a:cubicBezTo>
                    <a:pt x="62507" y="29174"/>
                    <a:pt x="62582" y="29074"/>
                    <a:pt x="62682" y="28948"/>
                  </a:cubicBezTo>
                  <a:cubicBezTo>
                    <a:pt x="62732" y="28873"/>
                    <a:pt x="62732" y="28773"/>
                    <a:pt x="62783" y="28698"/>
                  </a:cubicBezTo>
                  <a:cubicBezTo>
                    <a:pt x="62783" y="28698"/>
                    <a:pt x="62808" y="28673"/>
                    <a:pt x="62808" y="28673"/>
                  </a:cubicBezTo>
                  <a:cubicBezTo>
                    <a:pt x="62883" y="28572"/>
                    <a:pt x="62983" y="28572"/>
                    <a:pt x="63058" y="28397"/>
                  </a:cubicBezTo>
                  <a:cubicBezTo>
                    <a:pt x="63216" y="28434"/>
                    <a:pt x="63322" y="28461"/>
                    <a:pt x="63407" y="28461"/>
                  </a:cubicBezTo>
                  <a:cubicBezTo>
                    <a:pt x="63552" y="28461"/>
                    <a:pt x="63636" y="28383"/>
                    <a:pt x="63810" y="28146"/>
                  </a:cubicBezTo>
                  <a:cubicBezTo>
                    <a:pt x="63935" y="27996"/>
                    <a:pt x="64011" y="27720"/>
                    <a:pt x="64186" y="27620"/>
                  </a:cubicBezTo>
                  <a:cubicBezTo>
                    <a:pt x="64199" y="27612"/>
                    <a:pt x="64214" y="27608"/>
                    <a:pt x="64230" y="27608"/>
                  </a:cubicBezTo>
                  <a:cubicBezTo>
                    <a:pt x="64301" y="27608"/>
                    <a:pt x="64399" y="27674"/>
                    <a:pt x="64464" y="27674"/>
                  </a:cubicBezTo>
                  <a:cubicBezTo>
                    <a:pt x="64472" y="27674"/>
                    <a:pt x="64480" y="27672"/>
                    <a:pt x="64487" y="27670"/>
                  </a:cubicBezTo>
                  <a:cubicBezTo>
                    <a:pt x="64988" y="27470"/>
                    <a:pt x="64437" y="26768"/>
                    <a:pt x="64437" y="26392"/>
                  </a:cubicBezTo>
                  <a:cubicBezTo>
                    <a:pt x="64437" y="26292"/>
                    <a:pt x="64487" y="26191"/>
                    <a:pt x="64512" y="26066"/>
                  </a:cubicBezTo>
                  <a:cubicBezTo>
                    <a:pt x="64562" y="25941"/>
                    <a:pt x="64637" y="25816"/>
                    <a:pt x="64687" y="25690"/>
                  </a:cubicBezTo>
                  <a:cubicBezTo>
                    <a:pt x="64687" y="25665"/>
                    <a:pt x="64712" y="25640"/>
                    <a:pt x="64712" y="25615"/>
                  </a:cubicBezTo>
                  <a:cubicBezTo>
                    <a:pt x="64763" y="25515"/>
                    <a:pt x="64863" y="25339"/>
                    <a:pt x="64863" y="25239"/>
                  </a:cubicBezTo>
                  <a:cubicBezTo>
                    <a:pt x="64888" y="25014"/>
                    <a:pt x="64788" y="25039"/>
                    <a:pt x="64737" y="24863"/>
                  </a:cubicBezTo>
                  <a:cubicBezTo>
                    <a:pt x="64637" y="24512"/>
                    <a:pt x="65139" y="24061"/>
                    <a:pt x="65038" y="23710"/>
                  </a:cubicBezTo>
                  <a:cubicBezTo>
                    <a:pt x="65013" y="23610"/>
                    <a:pt x="64863" y="23485"/>
                    <a:pt x="64687" y="23384"/>
                  </a:cubicBezTo>
                  <a:cubicBezTo>
                    <a:pt x="64587" y="23309"/>
                    <a:pt x="64462" y="23259"/>
                    <a:pt x="64412" y="23209"/>
                  </a:cubicBezTo>
                  <a:cubicBezTo>
                    <a:pt x="64712" y="23059"/>
                    <a:pt x="64863" y="22683"/>
                    <a:pt x="64938" y="22282"/>
                  </a:cubicBezTo>
                  <a:cubicBezTo>
                    <a:pt x="64988" y="22131"/>
                    <a:pt x="64988" y="22006"/>
                    <a:pt x="65013" y="21856"/>
                  </a:cubicBezTo>
                  <a:cubicBezTo>
                    <a:pt x="65063" y="21530"/>
                    <a:pt x="65113" y="21229"/>
                    <a:pt x="65189" y="20978"/>
                  </a:cubicBezTo>
                  <a:cubicBezTo>
                    <a:pt x="65239" y="20778"/>
                    <a:pt x="65289" y="20653"/>
                    <a:pt x="65289" y="20527"/>
                  </a:cubicBezTo>
                  <a:cubicBezTo>
                    <a:pt x="65314" y="20302"/>
                    <a:pt x="65264" y="20126"/>
                    <a:pt x="65088" y="19800"/>
                  </a:cubicBezTo>
                  <a:cubicBezTo>
                    <a:pt x="64963" y="19525"/>
                    <a:pt x="64687" y="19099"/>
                    <a:pt x="64662" y="18773"/>
                  </a:cubicBezTo>
                  <a:cubicBezTo>
                    <a:pt x="64662" y="18497"/>
                    <a:pt x="64763" y="18622"/>
                    <a:pt x="64863" y="18447"/>
                  </a:cubicBezTo>
                  <a:cubicBezTo>
                    <a:pt x="64913" y="18397"/>
                    <a:pt x="64938" y="18347"/>
                    <a:pt x="64963" y="18297"/>
                  </a:cubicBezTo>
                  <a:cubicBezTo>
                    <a:pt x="65038" y="18171"/>
                    <a:pt x="65088" y="18046"/>
                    <a:pt x="65113" y="17921"/>
                  </a:cubicBezTo>
                  <a:cubicBezTo>
                    <a:pt x="65164" y="17670"/>
                    <a:pt x="65139" y="17394"/>
                    <a:pt x="65063" y="17069"/>
                  </a:cubicBezTo>
                  <a:cubicBezTo>
                    <a:pt x="64963" y="16643"/>
                    <a:pt x="65013" y="16793"/>
                    <a:pt x="64737" y="16567"/>
                  </a:cubicBezTo>
                  <a:cubicBezTo>
                    <a:pt x="64587" y="16442"/>
                    <a:pt x="64462" y="16417"/>
                    <a:pt x="64336" y="16267"/>
                  </a:cubicBezTo>
                  <a:cubicBezTo>
                    <a:pt x="64161" y="16066"/>
                    <a:pt x="64111" y="16166"/>
                    <a:pt x="64136" y="15841"/>
                  </a:cubicBezTo>
                  <a:cubicBezTo>
                    <a:pt x="64136" y="15640"/>
                    <a:pt x="64362" y="15164"/>
                    <a:pt x="64462" y="15013"/>
                  </a:cubicBezTo>
                  <a:cubicBezTo>
                    <a:pt x="64587" y="14888"/>
                    <a:pt x="64712" y="14788"/>
                    <a:pt x="64863" y="14738"/>
                  </a:cubicBezTo>
                  <a:cubicBezTo>
                    <a:pt x="64888" y="14688"/>
                    <a:pt x="64888" y="14663"/>
                    <a:pt x="64888" y="14638"/>
                  </a:cubicBezTo>
                  <a:cubicBezTo>
                    <a:pt x="64587" y="14537"/>
                    <a:pt x="64311" y="14437"/>
                    <a:pt x="64011" y="14312"/>
                  </a:cubicBezTo>
                  <a:lnTo>
                    <a:pt x="63986" y="14312"/>
                  </a:lnTo>
                  <a:cubicBezTo>
                    <a:pt x="63885" y="14262"/>
                    <a:pt x="63735" y="14211"/>
                    <a:pt x="63610" y="14161"/>
                  </a:cubicBezTo>
                  <a:cubicBezTo>
                    <a:pt x="63434" y="14086"/>
                    <a:pt x="63259" y="14036"/>
                    <a:pt x="63083" y="14011"/>
                  </a:cubicBezTo>
                  <a:cubicBezTo>
                    <a:pt x="63008" y="14011"/>
                    <a:pt x="62908" y="14061"/>
                    <a:pt x="62833" y="14061"/>
                  </a:cubicBezTo>
                  <a:cubicBezTo>
                    <a:pt x="62707" y="14036"/>
                    <a:pt x="62607" y="13961"/>
                    <a:pt x="62482" y="13961"/>
                  </a:cubicBezTo>
                  <a:cubicBezTo>
                    <a:pt x="62411" y="13952"/>
                    <a:pt x="62340" y="13949"/>
                    <a:pt x="62268" y="13949"/>
                  </a:cubicBezTo>
                  <a:cubicBezTo>
                    <a:pt x="62031" y="13949"/>
                    <a:pt x="61790" y="13985"/>
                    <a:pt x="61560" y="13985"/>
                  </a:cubicBezTo>
                  <a:cubicBezTo>
                    <a:pt x="61464" y="13985"/>
                    <a:pt x="61370" y="13979"/>
                    <a:pt x="61279" y="13961"/>
                  </a:cubicBezTo>
                  <a:cubicBezTo>
                    <a:pt x="60903" y="13861"/>
                    <a:pt x="60652" y="13610"/>
                    <a:pt x="60352" y="13409"/>
                  </a:cubicBezTo>
                  <a:cubicBezTo>
                    <a:pt x="60301" y="13359"/>
                    <a:pt x="60226" y="13309"/>
                    <a:pt x="60151" y="13259"/>
                  </a:cubicBezTo>
                  <a:cubicBezTo>
                    <a:pt x="60126" y="13234"/>
                    <a:pt x="60051" y="13209"/>
                    <a:pt x="60001" y="13184"/>
                  </a:cubicBezTo>
                  <a:cubicBezTo>
                    <a:pt x="59900" y="13159"/>
                    <a:pt x="59800" y="13134"/>
                    <a:pt x="59750" y="13059"/>
                  </a:cubicBezTo>
                  <a:cubicBezTo>
                    <a:pt x="59625" y="12958"/>
                    <a:pt x="59650" y="12733"/>
                    <a:pt x="59449" y="12708"/>
                  </a:cubicBezTo>
                  <a:cubicBezTo>
                    <a:pt x="59424" y="12783"/>
                    <a:pt x="59374" y="12858"/>
                    <a:pt x="59324" y="12908"/>
                  </a:cubicBezTo>
                  <a:cubicBezTo>
                    <a:pt x="58730" y="12820"/>
                    <a:pt x="58096" y="12326"/>
                    <a:pt x="57510" y="12326"/>
                  </a:cubicBezTo>
                  <a:cubicBezTo>
                    <a:pt x="57428" y="12326"/>
                    <a:pt x="57348" y="12335"/>
                    <a:pt x="57269" y="12357"/>
                  </a:cubicBezTo>
                  <a:cubicBezTo>
                    <a:pt x="57096" y="12400"/>
                    <a:pt x="56979" y="12462"/>
                    <a:pt x="56821" y="12462"/>
                  </a:cubicBezTo>
                  <a:cubicBezTo>
                    <a:pt x="56796" y="12462"/>
                    <a:pt x="56770" y="12460"/>
                    <a:pt x="56742" y="12457"/>
                  </a:cubicBezTo>
                  <a:lnTo>
                    <a:pt x="56692" y="12457"/>
                  </a:lnTo>
                  <a:cubicBezTo>
                    <a:pt x="56592" y="12432"/>
                    <a:pt x="56467" y="12382"/>
                    <a:pt x="56341" y="12332"/>
                  </a:cubicBezTo>
                  <a:cubicBezTo>
                    <a:pt x="56241" y="12282"/>
                    <a:pt x="56116" y="12231"/>
                    <a:pt x="56016" y="12206"/>
                  </a:cubicBezTo>
                  <a:cubicBezTo>
                    <a:pt x="55945" y="12183"/>
                    <a:pt x="55881" y="12173"/>
                    <a:pt x="55822" y="12173"/>
                  </a:cubicBezTo>
                  <a:cubicBezTo>
                    <a:pt x="55592" y="12173"/>
                    <a:pt x="55427" y="12313"/>
                    <a:pt x="55161" y="12313"/>
                  </a:cubicBezTo>
                  <a:cubicBezTo>
                    <a:pt x="55130" y="12313"/>
                    <a:pt x="55097" y="12311"/>
                    <a:pt x="55063" y="12307"/>
                  </a:cubicBezTo>
                  <a:cubicBezTo>
                    <a:pt x="54737" y="12282"/>
                    <a:pt x="54387" y="12081"/>
                    <a:pt x="54061" y="11956"/>
                  </a:cubicBezTo>
                  <a:cubicBezTo>
                    <a:pt x="53923" y="11906"/>
                    <a:pt x="53841" y="11893"/>
                    <a:pt x="53763" y="11893"/>
                  </a:cubicBezTo>
                  <a:cubicBezTo>
                    <a:pt x="53685" y="11893"/>
                    <a:pt x="53610" y="11906"/>
                    <a:pt x="53484" y="11906"/>
                  </a:cubicBezTo>
                  <a:cubicBezTo>
                    <a:pt x="53359" y="11906"/>
                    <a:pt x="53303" y="11893"/>
                    <a:pt x="53246" y="11893"/>
                  </a:cubicBezTo>
                  <a:cubicBezTo>
                    <a:pt x="53190" y="11893"/>
                    <a:pt x="53133" y="11906"/>
                    <a:pt x="53008" y="11956"/>
                  </a:cubicBezTo>
                  <a:cubicBezTo>
                    <a:pt x="52983" y="11956"/>
                    <a:pt x="52958" y="11981"/>
                    <a:pt x="52933" y="11981"/>
                  </a:cubicBezTo>
                  <a:cubicBezTo>
                    <a:pt x="52836" y="12022"/>
                    <a:pt x="52770" y="12041"/>
                    <a:pt x="52701" y="12041"/>
                  </a:cubicBezTo>
                  <a:cubicBezTo>
                    <a:pt x="52644" y="12041"/>
                    <a:pt x="52586" y="12028"/>
                    <a:pt x="52507" y="12006"/>
                  </a:cubicBezTo>
                  <a:cubicBezTo>
                    <a:pt x="52457" y="11981"/>
                    <a:pt x="52432" y="11981"/>
                    <a:pt x="52382" y="11956"/>
                  </a:cubicBezTo>
                  <a:cubicBezTo>
                    <a:pt x="51981" y="11830"/>
                    <a:pt x="51580" y="11680"/>
                    <a:pt x="51179" y="11530"/>
                  </a:cubicBezTo>
                  <a:cubicBezTo>
                    <a:pt x="50953" y="11455"/>
                    <a:pt x="50752" y="11354"/>
                    <a:pt x="50502" y="11329"/>
                  </a:cubicBezTo>
                  <a:cubicBezTo>
                    <a:pt x="50226" y="11304"/>
                    <a:pt x="50151" y="11354"/>
                    <a:pt x="49850" y="11104"/>
                  </a:cubicBezTo>
                  <a:cubicBezTo>
                    <a:pt x="49750" y="11028"/>
                    <a:pt x="49575" y="10878"/>
                    <a:pt x="49449" y="10703"/>
                  </a:cubicBezTo>
                  <a:cubicBezTo>
                    <a:pt x="49324" y="10552"/>
                    <a:pt x="49199" y="10402"/>
                    <a:pt x="49199" y="10277"/>
                  </a:cubicBezTo>
                  <a:cubicBezTo>
                    <a:pt x="49199" y="10201"/>
                    <a:pt x="49199" y="10126"/>
                    <a:pt x="49224" y="10051"/>
                  </a:cubicBezTo>
                  <a:lnTo>
                    <a:pt x="49249" y="10001"/>
                  </a:lnTo>
                  <a:cubicBezTo>
                    <a:pt x="49299" y="9851"/>
                    <a:pt x="49349" y="9725"/>
                    <a:pt x="49174" y="9600"/>
                  </a:cubicBezTo>
                  <a:cubicBezTo>
                    <a:pt x="49094" y="9661"/>
                    <a:pt x="49008" y="9686"/>
                    <a:pt x="48918" y="9686"/>
                  </a:cubicBezTo>
                  <a:cubicBezTo>
                    <a:pt x="48419" y="9686"/>
                    <a:pt x="47790" y="8898"/>
                    <a:pt x="47385" y="8898"/>
                  </a:cubicBezTo>
                  <a:cubicBezTo>
                    <a:pt x="47380" y="8898"/>
                    <a:pt x="47374" y="8898"/>
                    <a:pt x="47369" y="8898"/>
                  </a:cubicBezTo>
                  <a:cubicBezTo>
                    <a:pt x="47269" y="8898"/>
                    <a:pt x="47143" y="8973"/>
                    <a:pt x="47018" y="8973"/>
                  </a:cubicBezTo>
                  <a:cubicBezTo>
                    <a:pt x="46793" y="8973"/>
                    <a:pt x="46442" y="8773"/>
                    <a:pt x="46191" y="8673"/>
                  </a:cubicBezTo>
                  <a:cubicBezTo>
                    <a:pt x="46166" y="8673"/>
                    <a:pt x="46141" y="8647"/>
                    <a:pt x="46116" y="8647"/>
                  </a:cubicBezTo>
                  <a:cubicBezTo>
                    <a:pt x="46016" y="8597"/>
                    <a:pt x="45915" y="8572"/>
                    <a:pt x="45815" y="8522"/>
                  </a:cubicBezTo>
                  <a:cubicBezTo>
                    <a:pt x="45508" y="8410"/>
                    <a:pt x="45247" y="8322"/>
                    <a:pt x="44964" y="8322"/>
                  </a:cubicBezTo>
                  <a:cubicBezTo>
                    <a:pt x="44739" y="8322"/>
                    <a:pt x="44500" y="8378"/>
                    <a:pt x="44211" y="8522"/>
                  </a:cubicBezTo>
                  <a:cubicBezTo>
                    <a:pt x="44011" y="8647"/>
                    <a:pt x="43860" y="8823"/>
                    <a:pt x="43610" y="8873"/>
                  </a:cubicBezTo>
                  <a:cubicBezTo>
                    <a:pt x="43578" y="8878"/>
                    <a:pt x="43546" y="8880"/>
                    <a:pt x="43515" y="8880"/>
                  </a:cubicBezTo>
                  <a:cubicBezTo>
                    <a:pt x="43229" y="8880"/>
                    <a:pt x="42978" y="8690"/>
                    <a:pt x="42707" y="8622"/>
                  </a:cubicBezTo>
                  <a:cubicBezTo>
                    <a:pt x="42657" y="8614"/>
                    <a:pt x="42607" y="8611"/>
                    <a:pt x="42557" y="8611"/>
                  </a:cubicBezTo>
                  <a:cubicBezTo>
                    <a:pt x="42457" y="8611"/>
                    <a:pt x="42356" y="8622"/>
                    <a:pt x="42256" y="8622"/>
                  </a:cubicBezTo>
                  <a:cubicBezTo>
                    <a:pt x="42181" y="8622"/>
                    <a:pt x="42106" y="8597"/>
                    <a:pt x="42056" y="8572"/>
                  </a:cubicBezTo>
                  <a:cubicBezTo>
                    <a:pt x="41955" y="8522"/>
                    <a:pt x="41955" y="8447"/>
                    <a:pt x="41930" y="8347"/>
                  </a:cubicBezTo>
                  <a:cubicBezTo>
                    <a:pt x="41905" y="8297"/>
                    <a:pt x="41905" y="8246"/>
                    <a:pt x="41855" y="8171"/>
                  </a:cubicBezTo>
                  <a:cubicBezTo>
                    <a:pt x="41579" y="7670"/>
                    <a:pt x="40953" y="7545"/>
                    <a:pt x="40452" y="7369"/>
                  </a:cubicBezTo>
                  <a:cubicBezTo>
                    <a:pt x="39950" y="7194"/>
                    <a:pt x="39424" y="7043"/>
                    <a:pt x="38923" y="6893"/>
                  </a:cubicBezTo>
                  <a:cubicBezTo>
                    <a:pt x="38772" y="6868"/>
                    <a:pt x="38647" y="6818"/>
                    <a:pt x="38522" y="6793"/>
                  </a:cubicBezTo>
                  <a:cubicBezTo>
                    <a:pt x="38221" y="6693"/>
                    <a:pt x="37920" y="6617"/>
                    <a:pt x="37620" y="6492"/>
                  </a:cubicBezTo>
                  <a:cubicBezTo>
                    <a:pt x="37369" y="6417"/>
                    <a:pt x="36993" y="6367"/>
                    <a:pt x="36792" y="6216"/>
                  </a:cubicBezTo>
                  <a:cubicBezTo>
                    <a:pt x="36667" y="6116"/>
                    <a:pt x="36692" y="5966"/>
                    <a:pt x="36592" y="5866"/>
                  </a:cubicBezTo>
                  <a:cubicBezTo>
                    <a:pt x="36341" y="5565"/>
                    <a:pt x="35815" y="5640"/>
                    <a:pt x="35564" y="5339"/>
                  </a:cubicBezTo>
                  <a:cubicBezTo>
                    <a:pt x="35539" y="5339"/>
                    <a:pt x="35539" y="5314"/>
                    <a:pt x="35514" y="5289"/>
                  </a:cubicBezTo>
                  <a:cubicBezTo>
                    <a:pt x="35414" y="5189"/>
                    <a:pt x="35464" y="5139"/>
                    <a:pt x="35264" y="5038"/>
                  </a:cubicBezTo>
                  <a:cubicBezTo>
                    <a:pt x="35239" y="5038"/>
                    <a:pt x="35214" y="5013"/>
                    <a:pt x="35188" y="5013"/>
                  </a:cubicBezTo>
                  <a:cubicBezTo>
                    <a:pt x="35132" y="4995"/>
                    <a:pt x="35084" y="4987"/>
                    <a:pt x="35038" y="4987"/>
                  </a:cubicBezTo>
                  <a:cubicBezTo>
                    <a:pt x="34903" y="4987"/>
                    <a:pt x="34800" y="5057"/>
                    <a:pt x="34612" y="5114"/>
                  </a:cubicBezTo>
                  <a:cubicBezTo>
                    <a:pt x="34487" y="5164"/>
                    <a:pt x="34361" y="5214"/>
                    <a:pt x="34236" y="5239"/>
                  </a:cubicBezTo>
                  <a:lnTo>
                    <a:pt x="34011" y="5239"/>
                  </a:lnTo>
                  <a:cubicBezTo>
                    <a:pt x="33935" y="5314"/>
                    <a:pt x="33835" y="5364"/>
                    <a:pt x="33735" y="5414"/>
                  </a:cubicBezTo>
                  <a:lnTo>
                    <a:pt x="33133" y="5490"/>
                  </a:lnTo>
                  <a:cubicBezTo>
                    <a:pt x="33033" y="5540"/>
                    <a:pt x="32933" y="5590"/>
                    <a:pt x="32858" y="5665"/>
                  </a:cubicBezTo>
                  <a:cubicBezTo>
                    <a:pt x="32833" y="5690"/>
                    <a:pt x="32582" y="5690"/>
                    <a:pt x="32557" y="5690"/>
                  </a:cubicBezTo>
                  <a:cubicBezTo>
                    <a:pt x="32394" y="5712"/>
                    <a:pt x="32297" y="5729"/>
                    <a:pt x="32204" y="5729"/>
                  </a:cubicBezTo>
                  <a:cubicBezTo>
                    <a:pt x="32084" y="5729"/>
                    <a:pt x="31971" y="5700"/>
                    <a:pt x="31730" y="5615"/>
                  </a:cubicBezTo>
                  <a:cubicBezTo>
                    <a:pt x="31655" y="5590"/>
                    <a:pt x="31579" y="5540"/>
                    <a:pt x="31479" y="5515"/>
                  </a:cubicBezTo>
                  <a:cubicBezTo>
                    <a:pt x="31354" y="5490"/>
                    <a:pt x="31229" y="5439"/>
                    <a:pt x="31078" y="5414"/>
                  </a:cubicBezTo>
                  <a:cubicBezTo>
                    <a:pt x="30727" y="5314"/>
                    <a:pt x="30376" y="5214"/>
                    <a:pt x="30126" y="5038"/>
                  </a:cubicBezTo>
                  <a:cubicBezTo>
                    <a:pt x="29850" y="4863"/>
                    <a:pt x="29800" y="4587"/>
                    <a:pt x="29650" y="4312"/>
                  </a:cubicBezTo>
                  <a:cubicBezTo>
                    <a:pt x="29574" y="4111"/>
                    <a:pt x="29474" y="3961"/>
                    <a:pt x="29324" y="3835"/>
                  </a:cubicBezTo>
                  <a:cubicBezTo>
                    <a:pt x="29279" y="3813"/>
                    <a:pt x="29244" y="3801"/>
                    <a:pt x="29214" y="3801"/>
                  </a:cubicBezTo>
                  <a:cubicBezTo>
                    <a:pt x="29178" y="3801"/>
                    <a:pt x="29151" y="3819"/>
                    <a:pt x="29123" y="3861"/>
                  </a:cubicBezTo>
                  <a:cubicBezTo>
                    <a:pt x="28797" y="3760"/>
                    <a:pt x="28522" y="3685"/>
                    <a:pt x="28221" y="3560"/>
                  </a:cubicBezTo>
                  <a:cubicBezTo>
                    <a:pt x="28096" y="3510"/>
                    <a:pt x="27970" y="3434"/>
                    <a:pt x="27845" y="3359"/>
                  </a:cubicBezTo>
                  <a:cubicBezTo>
                    <a:pt x="27795" y="3334"/>
                    <a:pt x="27720" y="3284"/>
                    <a:pt x="27670" y="3234"/>
                  </a:cubicBezTo>
                  <a:cubicBezTo>
                    <a:pt x="27344" y="2983"/>
                    <a:pt x="27093" y="2783"/>
                    <a:pt x="26742" y="2582"/>
                  </a:cubicBezTo>
                  <a:cubicBezTo>
                    <a:pt x="26717" y="2106"/>
                    <a:pt x="26542" y="1555"/>
                    <a:pt x="26166" y="1329"/>
                  </a:cubicBezTo>
                  <a:cubicBezTo>
                    <a:pt x="25940" y="1154"/>
                    <a:pt x="25840" y="1154"/>
                    <a:pt x="25640" y="903"/>
                  </a:cubicBezTo>
                  <a:cubicBezTo>
                    <a:pt x="25539" y="803"/>
                    <a:pt x="25414" y="703"/>
                    <a:pt x="25314" y="602"/>
                  </a:cubicBezTo>
                  <a:cubicBezTo>
                    <a:pt x="25264" y="552"/>
                    <a:pt x="25213" y="502"/>
                    <a:pt x="25188" y="452"/>
                  </a:cubicBezTo>
                  <a:cubicBezTo>
                    <a:pt x="25088" y="277"/>
                    <a:pt x="25138" y="176"/>
                    <a:pt x="25213" y="51"/>
                  </a:cubicBezTo>
                  <a:lnTo>
                    <a:pt x="25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1" name="Google Shape;6961;p14"/>
          <p:cNvSpPr/>
          <p:nvPr/>
        </p:nvSpPr>
        <p:spPr>
          <a:xfrm>
            <a:off x="1525662" y="1070705"/>
            <a:ext cx="6092686" cy="3244891"/>
          </a:xfrm>
          <a:custGeom>
            <a:avLst/>
            <a:gdLst/>
            <a:ahLst/>
            <a:cxnLst/>
            <a:rect l="l" t="t" r="r" b="b"/>
            <a:pathLst>
              <a:path w="73225" h="47593" extrusionOk="0">
                <a:moveTo>
                  <a:pt x="0" y="0"/>
                </a:moveTo>
                <a:lnTo>
                  <a:pt x="0" y="46541"/>
                </a:lnTo>
                <a:cubicBezTo>
                  <a:pt x="69" y="46495"/>
                  <a:pt x="160" y="46472"/>
                  <a:pt x="229" y="46472"/>
                </a:cubicBezTo>
                <a:cubicBezTo>
                  <a:pt x="246" y="46471"/>
                  <a:pt x="263" y="46470"/>
                  <a:pt x="279" y="46470"/>
                </a:cubicBezTo>
                <a:cubicBezTo>
                  <a:pt x="862" y="46470"/>
                  <a:pt x="972" y="47592"/>
                  <a:pt x="1542" y="47592"/>
                </a:cubicBezTo>
                <a:cubicBezTo>
                  <a:pt x="1553" y="47592"/>
                  <a:pt x="1564" y="47592"/>
                  <a:pt x="1575" y="47591"/>
                </a:cubicBezTo>
                <a:cubicBezTo>
                  <a:pt x="2215" y="47545"/>
                  <a:pt x="2192" y="47248"/>
                  <a:pt x="2808" y="47203"/>
                </a:cubicBezTo>
                <a:cubicBezTo>
                  <a:pt x="3447" y="47134"/>
                  <a:pt x="3401" y="46564"/>
                  <a:pt x="4018" y="46518"/>
                </a:cubicBezTo>
                <a:cubicBezTo>
                  <a:pt x="4657" y="46472"/>
                  <a:pt x="4634" y="46267"/>
                  <a:pt x="5250" y="46221"/>
                </a:cubicBezTo>
                <a:cubicBezTo>
                  <a:pt x="5270" y="46220"/>
                  <a:pt x="5289" y="46219"/>
                  <a:pt x="5307" y="46219"/>
                </a:cubicBezTo>
                <a:cubicBezTo>
                  <a:pt x="5866" y="46219"/>
                  <a:pt x="5948" y="46842"/>
                  <a:pt x="6492" y="46842"/>
                </a:cubicBezTo>
                <a:cubicBezTo>
                  <a:pt x="6518" y="46842"/>
                  <a:pt x="6546" y="46841"/>
                  <a:pt x="6574" y="46838"/>
                </a:cubicBezTo>
                <a:cubicBezTo>
                  <a:pt x="7190" y="46792"/>
                  <a:pt x="7168" y="46495"/>
                  <a:pt x="7807" y="46427"/>
                </a:cubicBezTo>
                <a:cubicBezTo>
                  <a:pt x="8423" y="46381"/>
                  <a:pt x="8400" y="46221"/>
                  <a:pt x="9039" y="46176"/>
                </a:cubicBezTo>
                <a:cubicBezTo>
                  <a:pt x="9656" y="46130"/>
                  <a:pt x="9656" y="46039"/>
                  <a:pt x="10272" y="45993"/>
                </a:cubicBezTo>
                <a:cubicBezTo>
                  <a:pt x="10295" y="45991"/>
                  <a:pt x="10317" y="45989"/>
                  <a:pt x="10339" y="45989"/>
                </a:cubicBezTo>
                <a:cubicBezTo>
                  <a:pt x="10902" y="45989"/>
                  <a:pt x="10997" y="46794"/>
                  <a:pt x="11552" y="46794"/>
                </a:cubicBezTo>
                <a:cubicBezTo>
                  <a:pt x="11566" y="46794"/>
                  <a:pt x="11581" y="46793"/>
                  <a:pt x="11596" y="46792"/>
                </a:cubicBezTo>
                <a:cubicBezTo>
                  <a:pt x="12235" y="46746"/>
                  <a:pt x="12121" y="45377"/>
                  <a:pt x="12760" y="45331"/>
                </a:cubicBezTo>
                <a:cubicBezTo>
                  <a:pt x="12770" y="45330"/>
                  <a:pt x="12781" y="45330"/>
                  <a:pt x="12791" y="45330"/>
                </a:cubicBezTo>
                <a:cubicBezTo>
                  <a:pt x="13370" y="45330"/>
                  <a:pt x="13496" y="46565"/>
                  <a:pt x="14076" y="46565"/>
                </a:cubicBezTo>
                <a:cubicBezTo>
                  <a:pt x="14086" y="46565"/>
                  <a:pt x="14096" y="46564"/>
                  <a:pt x="14107" y="46564"/>
                </a:cubicBezTo>
                <a:cubicBezTo>
                  <a:pt x="14746" y="46518"/>
                  <a:pt x="14632" y="45217"/>
                  <a:pt x="15248" y="45171"/>
                </a:cubicBezTo>
                <a:cubicBezTo>
                  <a:pt x="15270" y="45169"/>
                  <a:pt x="15291" y="45168"/>
                  <a:pt x="15312" y="45168"/>
                </a:cubicBezTo>
                <a:cubicBezTo>
                  <a:pt x="15878" y="45168"/>
                  <a:pt x="15973" y="46017"/>
                  <a:pt x="16551" y="46017"/>
                </a:cubicBezTo>
                <a:cubicBezTo>
                  <a:pt x="16565" y="46017"/>
                  <a:pt x="16580" y="46017"/>
                  <a:pt x="16594" y="46016"/>
                </a:cubicBezTo>
                <a:cubicBezTo>
                  <a:pt x="17211" y="45970"/>
                  <a:pt x="17165" y="45263"/>
                  <a:pt x="17781" y="45217"/>
                </a:cubicBezTo>
                <a:cubicBezTo>
                  <a:pt x="18090" y="45194"/>
                  <a:pt x="18249" y="45194"/>
                  <a:pt x="18409" y="45194"/>
                </a:cubicBezTo>
                <a:cubicBezTo>
                  <a:pt x="18569" y="45194"/>
                  <a:pt x="18729" y="45194"/>
                  <a:pt x="19037" y="45171"/>
                </a:cubicBezTo>
                <a:cubicBezTo>
                  <a:pt x="19653" y="45126"/>
                  <a:pt x="19630" y="44783"/>
                  <a:pt x="20269" y="44738"/>
                </a:cubicBezTo>
                <a:cubicBezTo>
                  <a:pt x="20886" y="44692"/>
                  <a:pt x="20886" y="44646"/>
                  <a:pt x="21502" y="44601"/>
                </a:cubicBezTo>
                <a:cubicBezTo>
                  <a:pt x="21515" y="44600"/>
                  <a:pt x="21528" y="44599"/>
                  <a:pt x="21541" y="44599"/>
                </a:cubicBezTo>
                <a:cubicBezTo>
                  <a:pt x="22126" y="44599"/>
                  <a:pt x="22238" y="45563"/>
                  <a:pt x="22793" y="45563"/>
                </a:cubicBezTo>
                <a:cubicBezTo>
                  <a:pt x="22811" y="45563"/>
                  <a:pt x="22830" y="45562"/>
                  <a:pt x="22849" y="45559"/>
                </a:cubicBezTo>
                <a:cubicBezTo>
                  <a:pt x="23465" y="45514"/>
                  <a:pt x="23442" y="45171"/>
                  <a:pt x="24081" y="45103"/>
                </a:cubicBezTo>
                <a:cubicBezTo>
                  <a:pt x="24697" y="45057"/>
                  <a:pt x="24652" y="44555"/>
                  <a:pt x="25291" y="44509"/>
                </a:cubicBezTo>
                <a:cubicBezTo>
                  <a:pt x="25322" y="44506"/>
                  <a:pt x="25352" y="44504"/>
                  <a:pt x="25381" y="44504"/>
                </a:cubicBezTo>
                <a:cubicBezTo>
                  <a:pt x="25894" y="44504"/>
                  <a:pt x="25980" y="45037"/>
                  <a:pt x="26528" y="45037"/>
                </a:cubicBezTo>
                <a:cubicBezTo>
                  <a:pt x="26549" y="45037"/>
                  <a:pt x="26570" y="45036"/>
                  <a:pt x="26592" y="45034"/>
                </a:cubicBezTo>
                <a:cubicBezTo>
                  <a:pt x="27208" y="44989"/>
                  <a:pt x="27185" y="44555"/>
                  <a:pt x="27802" y="44509"/>
                </a:cubicBezTo>
                <a:cubicBezTo>
                  <a:pt x="28418" y="44464"/>
                  <a:pt x="28418" y="44281"/>
                  <a:pt x="29034" y="44236"/>
                </a:cubicBezTo>
                <a:cubicBezTo>
                  <a:pt x="29047" y="44235"/>
                  <a:pt x="29059" y="44234"/>
                  <a:pt x="29071" y="44234"/>
                </a:cubicBezTo>
                <a:cubicBezTo>
                  <a:pt x="29659" y="44234"/>
                  <a:pt x="29770" y="45266"/>
                  <a:pt x="30328" y="45266"/>
                </a:cubicBezTo>
                <a:cubicBezTo>
                  <a:pt x="30345" y="45266"/>
                  <a:pt x="30363" y="45265"/>
                  <a:pt x="30381" y="45263"/>
                </a:cubicBezTo>
                <a:cubicBezTo>
                  <a:pt x="31020" y="45217"/>
                  <a:pt x="30997" y="45217"/>
                  <a:pt x="31636" y="45149"/>
                </a:cubicBezTo>
                <a:cubicBezTo>
                  <a:pt x="32253" y="45103"/>
                  <a:pt x="32184" y="44167"/>
                  <a:pt x="32800" y="44121"/>
                </a:cubicBezTo>
                <a:cubicBezTo>
                  <a:pt x="32824" y="44120"/>
                  <a:pt x="32847" y="44119"/>
                  <a:pt x="32869" y="44119"/>
                </a:cubicBezTo>
                <a:cubicBezTo>
                  <a:pt x="33422" y="44119"/>
                  <a:pt x="33502" y="44626"/>
                  <a:pt x="34035" y="44626"/>
                </a:cubicBezTo>
                <a:cubicBezTo>
                  <a:pt x="34057" y="44626"/>
                  <a:pt x="34079" y="44625"/>
                  <a:pt x="34101" y="44624"/>
                </a:cubicBezTo>
                <a:cubicBezTo>
                  <a:pt x="34741" y="44578"/>
                  <a:pt x="34718" y="44258"/>
                  <a:pt x="35334" y="44213"/>
                </a:cubicBezTo>
                <a:cubicBezTo>
                  <a:pt x="35973" y="44167"/>
                  <a:pt x="35928" y="43619"/>
                  <a:pt x="36544" y="43551"/>
                </a:cubicBezTo>
                <a:cubicBezTo>
                  <a:pt x="36556" y="43550"/>
                  <a:pt x="36567" y="43549"/>
                  <a:pt x="36579" y="43549"/>
                </a:cubicBezTo>
                <a:cubicBezTo>
                  <a:pt x="37153" y="43549"/>
                  <a:pt x="37281" y="44625"/>
                  <a:pt x="37855" y="44625"/>
                </a:cubicBezTo>
                <a:cubicBezTo>
                  <a:pt x="37867" y="44625"/>
                  <a:pt x="37879" y="44624"/>
                  <a:pt x="37890" y="44624"/>
                </a:cubicBezTo>
                <a:cubicBezTo>
                  <a:pt x="38507" y="44578"/>
                  <a:pt x="38461" y="43893"/>
                  <a:pt x="39077" y="43847"/>
                </a:cubicBezTo>
                <a:cubicBezTo>
                  <a:pt x="39717" y="43802"/>
                  <a:pt x="39671" y="43345"/>
                  <a:pt x="40310" y="43300"/>
                </a:cubicBezTo>
                <a:cubicBezTo>
                  <a:pt x="40926" y="43254"/>
                  <a:pt x="40926" y="43277"/>
                  <a:pt x="41565" y="43231"/>
                </a:cubicBezTo>
                <a:cubicBezTo>
                  <a:pt x="41613" y="43228"/>
                  <a:pt x="41657" y="43226"/>
                  <a:pt x="41698" y="43226"/>
                </a:cubicBezTo>
                <a:cubicBezTo>
                  <a:pt x="42148" y="43226"/>
                  <a:pt x="42239" y="43419"/>
                  <a:pt x="42688" y="43419"/>
                </a:cubicBezTo>
                <a:cubicBezTo>
                  <a:pt x="42729" y="43419"/>
                  <a:pt x="42773" y="43417"/>
                  <a:pt x="42821" y="43414"/>
                </a:cubicBezTo>
                <a:cubicBezTo>
                  <a:pt x="43460" y="43368"/>
                  <a:pt x="43437" y="43254"/>
                  <a:pt x="44076" y="43208"/>
                </a:cubicBezTo>
                <a:cubicBezTo>
                  <a:pt x="44092" y="43207"/>
                  <a:pt x="44107" y="43207"/>
                  <a:pt x="44121" y="43207"/>
                </a:cubicBezTo>
                <a:cubicBezTo>
                  <a:pt x="44681" y="43207"/>
                  <a:pt x="44772" y="44009"/>
                  <a:pt x="45353" y="44009"/>
                </a:cubicBezTo>
                <a:cubicBezTo>
                  <a:pt x="45368" y="44009"/>
                  <a:pt x="45384" y="44008"/>
                  <a:pt x="45400" y="44007"/>
                </a:cubicBezTo>
                <a:cubicBezTo>
                  <a:pt x="45470" y="44002"/>
                  <a:pt x="45532" y="44000"/>
                  <a:pt x="45589" y="44000"/>
                </a:cubicBezTo>
                <a:cubicBezTo>
                  <a:pt x="45949" y="44000"/>
                  <a:pt x="46068" y="44091"/>
                  <a:pt x="46399" y="44091"/>
                </a:cubicBezTo>
                <a:cubicBezTo>
                  <a:pt x="46472" y="44091"/>
                  <a:pt x="46556" y="44087"/>
                  <a:pt x="46655" y="44076"/>
                </a:cubicBezTo>
                <a:cubicBezTo>
                  <a:pt x="47295" y="44030"/>
                  <a:pt x="47272" y="43802"/>
                  <a:pt x="47888" y="43756"/>
                </a:cubicBezTo>
                <a:cubicBezTo>
                  <a:pt x="48527" y="43711"/>
                  <a:pt x="48481" y="43254"/>
                  <a:pt x="49098" y="43186"/>
                </a:cubicBezTo>
                <a:cubicBezTo>
                  <a:pt x="49737" y="43140"/>
                  <a:pt x="49668" y="42410"/>
                  <a:pt x="50307" y="42364"/>
                </a:cubicBezTo>
                <a:cubicBezTo>
                  <a:pt x="50329" y="42362"/>
                  <a:pt x="50349" y="42362"/>
                  <a:pt x="50369" y="42362"/>
                </a:cubicBezTo>
                <a:cubicBezTo>
                  <a:pt x="50908" y="42362"/>
                  <a:pt x="50986" y="42914"/>
                  <a:pt x="51544" y="42914"/>
                </a:cubicBezTo>
                <a:cubicBezTo>
                  <a:pt x="51565" y="42914"/>
                  <a:pt x="51586" y="42913"/>
                  <a:pt x="51608" y="42912"/>
                </a:cubicBezTo>
                <a:cubicBezTo>
                  <a:pt x="52225" y="42866"/>
                  <a:pt x="52225" y="42752"/>
                  <a:pt x="52841" y="42706"/>
                </a:cubicBezTo>
                <a:cubicBezTo>
                  <a:pt x="53457" y="42638"/>
                  <a:pt x="53435" y="42136"/>
                  <a:pt x="54051" y="42090"/>
                </a:cubicBezTo>
                <a:cubicBezTo>
                  <a:pt x="54089" y="42087"/>
                  <a:pt x="54126" y="42086"/>
                  <a:pt x="54160" y="42086"/>
                </a:cubicBezTo>
                <a:cubicBezTo>
                  <a:pt x="54641" y="42086"/>
                  <a:pt x="54739" y="42345"/>
                  <a:pt x="55219" y="42345"/>
                </a:cubicBezTo>
                <a:cubicBezTo>
                  <a:pt x="55254" y="42345"/>
                  <a:pt x="55290" y="42344"/>
                  <a:pt x="55329" y="42341"/>
                </a:cubicBezTo>
                <a:cubicBezTo>
                  <a:pt x="55945" y="42295"/>
                  <a:pt x="55945" y="42021"/>
                  <a:pt x="56562" y="41976"/>
                </a:cubicBezTo>
                <a:cubicBezTo>
                  <a:pt x="56609" y="41972"/>
                  <a:pt x="56653" y="41971"/>
                  <a:pt x="56695" y="41971"/>
                </a:cubicBezTo>
                <a:cubicBezTo>
                  <a:pt x="57144" y="41971"/>
                  <a:pt x="57236" y="42164"/>
                  <a:pt x="57702" y="42164"/>
                </a:cubicBezTo>
                <a:cubicBezTo>
                  <a:pt x="57745" y="42164"/>
                  <a:pt x="57790" y="42162"/>
                  <a:pt x="57840" y="42158"/>
                </a:cubicBezTo>
                <a:cubicBezTo>
                  <a:pt x="57930" y="42152"/>
                  <a:pt x="58008" y="42149"/>
                  <a:pt x="58076" y="42149"/>
                </a:cubicBezTo>
                <a:cubicBezTo>
                  <a:pt x="58407" y="42149"/>
                  <a:pt x="58528" y="42214"/>
                  <a:pt x="58859" y="42214"/>
                </a:cubicBezTo>
                <a:cubicBezTo>
                  <a:pt x="58927" y="42214"/>
                  <a:pt x="59005" y="42211"/>
                  <a:pt x="59095" y="42204"/>
                </a:cubicBezTo>
                <a:cubicBezTo>
                  <a:pt x="59711" y="42158"/>
                  <a:pt x="59689" y="41770"/>
                  <a:pt x="60328" y="41725"/>
                </a:cubicBezTo>
                <a:cubicBezTo>
                  <a:pt x="60339" y="41724"/>
                  <a:pt x="60350" y="41724"/>
                  <a:pt x="60360" y="41724"/>
                </a:cubicBezTo>
                <a:cubicBezTo>
                  <a:pt x="60932" y="41724"/>
                  <a:pt x="61041" y="42869"/>
                  <a:pt x="61625" y="42869"/>
                </a:cubicBezTo>
                <a:cubicBezTo>
                  <a:pt x="61641" y="42869"/>
                  <a:pt x="61657" y="42868"/>
                  <a:pt x="61674" y="42866"/>
                </a:cubicBezTo>
                <a:cubicBezTo>
                  <a:pt x="62291" y="42820"/>
                  <a:pt x="62245" y="42204"/>
                  <a:pt x="62861" y="42158"/>
                </a:cubicBezTo>
                <a:cubicBezTo>
                  <a:pt x="62954" y="42148"/>
                  <a:pt x="63034" y="42144"/>
                  <a:pt x="63103" y="42144"/>
                </a:cubicBezTo>
                <a:cubicBezTo>
                  <a:pt x="63465" y="42144"/>
                  <a:pt x="63570" y="42256"/>
                  <a:pt x="63963" y="42256"/>
                </a:cubicBezTo>
                <a:cubicBezTo>
                  <a:pt x="64016" y="42256"/>
                  <a:pt x="64075" y="42254"/>
                  <a:pt x="64140" y="42250"/>
                </a:cubicBezTo>
                <a:cubicBezTo>
                  <a:pt x="64756" y="42204"/>
                  <a:pt x="64710" y="41656"/>
                  <a:pt x="65327" y="41611"/>
                </a:cubicBezTo>
                <a:cubicBezTo>
                  <a:pt x="65369" y="41608"/>
                  <a:pt x="65409" y="41606"/>
                  <a:pt x="65447" y="41606"/>
                </a:cubicBezTo>
                <a:cubicBezTo>
                  <a:pt x="65934" y="41606"/>
                  <a:pt x="66019" y="41843"/>
                  <a:pt x="66489" y="41843"/>
                </a:cubicBezTo>
                <a:cubicBezTo>
                  <a:pt x="66525" y="41843"/>
                  <a:pt x="66563" y="41842"/>
                  <a:pt x="66605" y="41839"/>
                </a:cubicBezTo>
                <a:cubicBezTo>
                  <a:pt x="66670" y="41834"/>
                  <a:pt x="66728" y="41832"/>
                  <a:pt x="66781" y="41832"/>
                </a:cubicBezTo>
                <a:cubicBezTo>
                  <a:pt x="67175" y="41832"/>
                  <a:pt x="67279" y="41944"/>
                  <a:pt x="67641" y="41944"/>
                </a:cubicBezTo>
                <a:cubicBezTo>
                  <a:pt x="67711" y="41944"/>
                  <a:pt x="67790" y="41940"/>
                  <a:pt x="67883" y="41930"/>
                </a:cubicBezTo>
                <a:cubicBezTo>
                  <a:pt x="68499" y="41885"/>
                  <a:pt x="68476" y="41588"/>
                  <a:pt x="69116" y="41542"/>
                </a:cubicBezTo>
                <a:cubicBezTo>
                  <a:pt x="69732" y="41496"/>
                  <a:pt x="69686" y="40926"/>
                  <a:pt x="70302" y="40880"/>
                </a:cubicBezTo>
                <a:cubicBezTo>
                  <a:pt x="70314" y="40879"/>
                  <a:pt x="70326" y="40879"/>
                  <a:pt x="70337" y="40879"/>
                </a:cubicBezTo>
                <a:cubicBezTo>
                  <a:pt x="70934" y="40879"/>
                  <a:pt x="71040" y="42000"/>
                  <a:pt x="71615" y="42000"/>
                </a:cubicBezTo>
                <a:cubicBezTo>
                  <a:pt x="71626" y="42000"/>
                  <a:pt x="71638" y="41999"/>
                  <a:pt x="71649" y="41999"/>
                </a:cubicBezTo>
                <a:cubicBezTo>
                  <a:pt x="72288" y="41953"/>
                  <a:pt x="72243" y="41405"/>
                  <a:pt x="72859" y="41360"/>
                </a:cubicBezTo>
                <a:cubicBezTo>
                  <a:pt x="72973" y="41360"/>
                  <a:pt x="73110" y="41382"/>
                  <a:pt x="73224" y="41405"/>
                </a:cubicBezTo>
                <a:lnTo>
                  <a:pt x="73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2" name="Google Shape;6962;p14"/>
          <p:cNvSpPr/>
          <p:nvPr/>
        </p:nvSpPr>
        <p:spPr>
          <a:xfrm>
            <a:off x="7008448" y="888747"/>
            <a:ext cx="329150" cy="800988"/>
          </a:xfrm>
          <a:custGeom>
            <a:avLst/>
            <a:gdLst/>
            <a:ahLst/>
            <a:cxnLst/>
            <a:rect l="l" t="t" r="r" b="b"/>
            <a:pathLst>
              <a:path w="6369" h="15499" extrusionOk="0">
                <a:moveTo>
                  <a:pt x="3173" y="0"/>
                </a:moveTo>
                <a:cubicBezTo>
                  <a:pt x="1416" y="0"/>
                  <a:pt x="1" y="1438"/>
                  <a:pt x="1" y="3196"/>
                </a:cubicBezTo>
                <a:lnTo>
                  <a:pt x="1" y="3607"/>
                </a:lnTo>
                <a:lnTo>
                  <a:pt x="708" y="3607"/>
                </a:lnTo>
                <a:lnTo>
                  <a:pt x="708" y="3196"/>
                </a:lnTo>
                <a:cubicBezTo>
                  <a:pt x="708" y="1826"/>
                  <a:pt x="1827" y="731"/>
                  <a:pt x="3173" y="731"/>
                </a:cubicBezTo>
                <a:cubicBezTo>
                  <a:pt x="4543" y="731"/>
                  <a:pt x="5661" y="1826"/>
                  <a:pt x="5661" y="3196"/>
                </a:cubicBezTo>
                <a:lnTo>
                  <a:pt x="5661" y="13490"/>
                </a:lnTo>
                <a:cubicBezTo>
                  <a:pt x="5661" y="14198"/>
                  <a:pt x="5068" y="14768"/>
                  <a:pt x="4360" y="14768"/>
                </a:cubicBezTo>
                <a:lnTo>
                  <a:pt x="4041" y="14768"/>
                </a:lnTo>
                <a:cubicBezTo>
                  <a:pt x="3333" y="14768"/>
                  <a:pt x="2763" y="14198"/>
                  <a:pt x="2763" y="13490"/>
                </a:cubicBezTo>
                <a:lnTo>
                  <a:pt x="2763" y="4634"/>
                </a:lnTo>
                <a:cubicBezTo>
                  <a:pt x="2763" y="4429"/>
                  <a:pt x="2603" y="4269"/>
                  <a:pt x="2397" y="4269"/>
                </a:cubicBezTo>
                <a:cubicBezTo>
                  <a:pt x="2192" y="4269"/>
                  <a:pt x="2032" y="4429"/>
                  <a:pt x="2032" y="4634"/>
                </a:cubicBezTo>
                <a:lnTo>
                  <a:pt x="2032" y="13490"/>
                </a:lnTo>
                <a:cubicBezTo>
                  <a:pt x="2032" y="14586"/>
                  <a:pt x="2945" y="15499"/>
                  <a:pt x="4041" y="15499"/>
                </a:cubicBezTo>
                <a:lnTo>
                  <a:pt x="4360" y="15499"/>
                </a:lnTo>
                <a:cubicBezTo>
                  <a:pt x="5479" y="15499"/>
                  <a:pt x="6369" y="14586"/>
                  <a:pt x="6369" y="13490"/>
                </a:cubicBezTo>
                <a:lnTo>
                  <a:pt x="6369" y="3196"/>
                </a:lnTo>
                <a:cubicBezTo>
                  <a:pt x="6369" y="1438"/>
                  <a:pt x="4954" y="0"/>
                  <a:pt x="3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63" name="Google Shape;6963;p14"/>
          <p:cNvPicPr preferRelativeResize="0"/>
          <p:nvPr/>
        </p:nvPicPr>
        <p:blipFill rotWithShape="1">
          <a:blip r:embed="rId2">
            <a:alphaModFix/>
          </a:blip>
          <a:srcRect l="2714" r="2705"/>
          <a:stretch/>
        </p:blipFill>
        <p:spPr>
          <a:xfrm rot="-1382860">
            <a:off x="678689" y="3027721"/>
            <a:ext cx="1212474" cy="18396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6964" name="Google Shape;69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5584">
            <a:off x="7651652" y="177690"/>
            <a:ext cx="1408471" cy="14473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grpSp>
        <p:nvGrpSpPr>
          <p:cNvPr id="6965" name="Google Shape;6965;p14"/>
          <p:cNvGrpSpPr/>
          <p:nvPr/>
        </p:nvGrpSpPr>
        <p:grpSpPr>
          <a:xfrm>
            <a:off x="53624" y="395024"/>
            <a:ext cx="2360555" cy="1071505"/>
            <a:chOff x="1656775" y="652900"/>
            <a:chExt cx="1808300" cy="820825"/>
          </a:xfrm>
        </p:grpSpPr>
        <p:sp>
          <p:nvSpPr>
            <p:cNvPr id="6966" name="Google Shape;6966;p14"/>
            <p:cNvSpPr/>
            <p:nvPr/>
          </p:nvSpPr>
          <p:spPr>
            <a:xfrm>
              <a:off x="1656775" y="652900"/>
              <a:ext cx="1708675" cy="805175"/>
            </a:xfrm>
            <a:custGeom>
              <a:avLst/>
              <a:gdLst/>
              <a:ahLst/>
              <a:cxnLst/>
              <a:rect l="l" t="t" r="r" b="b"/>
              <a:pathLst>
                <a:path w="6834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646" y="31956"/>
                    <a:pt x="34991" y="31967"/>
                    <a:pt x="35266" y="31967"/>
                  </a:cubicBezTo>
                  <a:cubicBezTo>
                    <a:pt x="35403" y="31967"/>
                    <a:pt x="35523" y="31964"/>
                    <a:pt x="35590" y="31956"/>
                  </a:cubicBezTo>
                  <a:cubicBezTo>
                    <a:pt x="35640" y="31931"/>
                    <a:pt x="35665" y="31906"/>
                    <a:pt x="35665" y="31855"/>
                  </a:cubicBezTo>
                  <a:cubicBezTo>
                    <a:pt x="35615" y="31655"/>
                    <a:pt x="35715" y="31555"/>
                    <a:pt x="35941" y="31504"/>
                  </a:cubicBezTo>
                  <a:cubicBezTo>
                    <a:pt x="36041" y="31479"/>
                    <a:pt x="36141" y="31429"/>
                    <a:pt x="36216" y="31354"/>
                  </a:cubicBezTo>
                  <a:cubicBezTo>
                    <a:pt x="36542" y="31053"/>
                    <a:pt x="36968" y="30903"/>
                    <a:pt x="37369" y="30677"/>
                  </a:cubicBezTo>
                  <a:cubicBezTo>
                    <a:pt x="37470" y="30602"/>
                    <a:pt x="37645" y="30627"/>
                    <a:pt x="37795" y="30602"/>
                  </a:cubicBezTo>
                  <a:cubicBezTo>
                    <a:pt x="38121" y="30527"/>
                    <a:pt x="38247" y="30452"/>
                    <a:pt x="38372" y="30201"/>
                  </a:cubicBezTo>
                  <a:cubicBezTo>
                    <a:pt x="38447" y="30001"/>
                    <a:pt x="38673" y="29900"/>
                    <a:pt x="38723" y="29675"/>
                  </a:cubicBezTo>
                  <a:cubicBezTo>
                    <a:pt x="38723" y="29675"/>
                    <a:pt x="38723" y="29675"/>
                    <a:pt x="38748" y="29650"/>
                  </a:cubicBezTo>
                  <a:cubicBezTo>
                    <a:pt x="39099" y="29424"/>
                    <a:pt x="39124" y="29424"/>
                    <a:pt x="39224" y="29023"/>
                  </a:cubicBezTo>
                  <a:cubicBezTo>
                    <a:pt x="39274" y="28898"/>
                    <a:pt x="39224" y="28748"/>
                    <a:pt x="39299" y="28647"/>
                  </a:cubicBezTo>
                  <a:cubicBezTo>
                    <a:pt x="39424" y="28497"/>
                    <a:pt x="39249" y="28221"/>
                    <a:pt x="39349" y="28071"/>
                  </a:cubicBezTo>
                  <a:cubicBezTo>
                    <a:pt x="39450" y="27895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65" y="21179"/>
                    <a:pt x="45816" y="21028"/>
                  </a:cubicBezTo>
                  <a:cubicBezTo>
                    <a:pt x="45941" y="20903"/>
                    <a:pt x="46091" y="20778"/>
                    <a:pt x="46267" y="20778"/>
                  </a:cubicBezTo>
                  <a:cubicBezTo>
                    <a:pt x="46442" y="20778"/>
                    <a:pt x="46567" y="20702"/>
                    <a:pt x="46693" y="20602"/>
                  </a:cubicBezTo>
                  <a:cubicBezTo>
                    <a:pt x="46918" y="20402"/>
                    <a:pt x="47219" y="20377"/>
                    <a:pt x="47420" y="20176"/>
                  </a:cubicBezTo>
                  <a:cubicBezTo>
                    <a:pt x="47545" y="20076"/>
                    <a:pt x="47670" y="20001"/>
                    <a:pt x="47745" y="19825"/>
                  </a:cubicBezTo>
                  <a:cubicBezTo>
                    <a:pt x="47821" y="19650"/>
                    <a:pt x="48021" y="19600"/>
                    <a:pt x="48196" y="19524"/>
                  </a:cubicBezTo>
                  <a:cubicBezTo>
                    <a:pt x="48297" y="19499"/>
                    <a:pt x="48372" y="19449"/>
                    <a:pt x="48422" y="19349"/>
                  </a:cubicBezTo>
                  <a:cubicBezTo>
                    <a:pt x="48442" y="19316"/>
                    <a:pt x="48470" y="19304"/>
                    <a:pt x="48504" y="19304"/>
                  </a:cubicBezTo>
                  <a:cubicBezTo>
                    <a:pt x="48599" y="19304"/>
                    <a:pt x="48737" y="19399"/>
                    <a:pt x="48848" y="19399"/>
                  </a:cubicBezTo>
                  <a:cubicBezTo>
                    <a:pt x="49199" y="19399"/>
                    <a:pt x="49475" y="19224"/>
                    <a:pt x="49775" y="19098"/>
                  </a:cubicBezTo>
                  <a:cubicBezTo>
                    <a:pt x="50227" y="18898"/>
                    <a:pt x="50653" y="18697"/>
                    <a:pt x="51129" y="18647"/>
                  </a:cubicBezTo>
                  <a:cubicBezTo>
                    <a:pt x="51329" y="18597"/>
                    <a:pt x="51505" y="18497"/>
                    <a:pt x="51680" y="18422"/>
                  </a:cubicBezTo>
                  <a:cubicBezTo>
                    <a:pt x="51735" y="18385"/>
                    <a:pt x="51790" y="18362"/>
                    <a:pt x="51835" y="18362"/>
                  </a:cubicBezTo>
                  <a:cubicBezTo>
                    <a:pt x="51852" y="18362"/>
                    <a:pt x="51867" y="18365"/>
                    <a:pt x="51881" y="18372"/>
                  </a:cubicBezTo>
                  <a:cubicBezTo>
                    <a:pt x="51927" y="18395"/>
                    <a:pt x="51968" y="18405"/>
                    <a:pt x="52006" y="18405"/>
                  </a:cubicBezTo>
                  <a:cubicBezTo>
                    <a:pt x="52128" y="18405"/>
                    <a:pt x="52205" y="18298"/>
                    <a:pt x="52282" y="18221"/>
                  </a:cubicBezTo>
                  <a:cubicBezTo>
                    <a:pt x="52508" y="18040"/>
                    <a:pt x="52714" y="17838"/>
                    <a:pt x="52974" y="17838"/>
                  </a:cubicBezTo>
                  <a:cubicBezTo>
                    <a:pt x="53002" y="17838"/>
                    <a:pt x="53030" y="17840"/>
                    <a:pt x="53059" y="17845"/>
                  </a:cubicBezTo>
                  <a:cubicBezTo>
                    <a:pt x="53159" y="17845"/>
                    <a:pt x="53259" y="17770"/>
                    <a:pt x="53334" y="17720"/>
                  </a:cubicBezTo>
                  <a:cubicBezTo>
                    <a:pt x="53460" y="17595"/>
                    <a:pt x="53660" y="17620"/>
                    <a:pt x="53811" y="17570"/>
                  </a:cubicBezTo>
                  <a:cubicBezTo>
                    <a:pt x="53980" y="17513"/>
                    <a:pt x="54149" y="17443"/>
                    <a:pt x="54339" y="17443"/>
                  </a:cubicBezTo>
                  <a:cubicBezTo>
                    <a:pt x="54403" y="17443"/>
                    <a:pt x="54468" y="17451"/>
                    <a:pt x="54537" y="17469"/>
                  </a:cubicBezTo>
                  <a:cubicBezTo>
                    <a:pt x="54562" y="17476"/>
                    <a:pt x="54587" y="17479"/>
                    <a:pt x="54612" y="17479"/>
                  </a:cubicBezTo>
                  <a:cubicBezTo>
                    <a:pt x="54686" y="17479"/>
                    <a:pt x="54757" y="17451"/>
                    <a:pt x="54813" y="17394"/>
                  </a:cubicBezTo>
                  <a:cubicBezTo>
                    <a:pt x="55039" y="17244"/>
                    <a:pt x="55314" y="17219"/>
                    <a:pt x="55540" y="17118"/>
                  </a:cubicBezTo>
                  <a:cubicBezTo>
                    <a:pt x="55790" y="16993"/>
                    <a:pt x="55991" y="16993"/>
                    <a:pt x="56217" y="16793"/>
                  </a:cubicBezTo>
                  <a:cubicBezTo>
                    <a:pt x="56367" y="16642"/>
                    <a:pt x="56593" y="16567"/>
                    <a:pt x="56818" y="16492"/>
                  </a:cubicBezTo>
                  <a:cubicBezTo>
                    <a:pt x="56911" y="16446"/>
                    <a:pt x="56939" y="16314"/>
                    <a:pt x="57042" y="16314"/>
                  </a:cubicBezTo>
                  <a:cubicBezTo>
                    <a:pt x="57050" y="16314"/>
                    <a:pt x="57059" y="16315"/>
                    <a:pt x="57069" y="16316"/>
                  </a:cubicBezTo>
                  <a:cubicBezTo>
                    <a:pt x="57294" y="16316"/>
                    <a:pt x="57595" y="16567"/>
                    <a:pt x="57796" y="16592"/>
                  </a:cubicBezTo>
                  <a:cubicBezTo>
                    <a:pt x="57847" y="16603"/>
                    <a:pt x="57899" y="16609"/>
                    <a:pt x="57949" y="16609"/>
                  </a:cubicBezTo>
                  <a:cubicBezTo>
                    <a:pt x="58020" y="16609"/>
                    <a:pt x="58088" y="16596"/>
                    <a:pt x="58146" y="16567"/>
                  </a:cubicBezTo>
                  <a:cubicBezTo>
                    <a:pt x="58397" y="16417"/>
                    <a:pt x="58648" y="16342"/>
                    <a:pt x="58873" y="16191"/>
                  </a:cubicBezTo>
                  <a:cubicBezTo>
                    <a:pt x="58947" y="16154"/>
                    <a:pt x="59033" y="16131"/>
                    <a:pt x="59104" y="16131"/>
                  </a:cubicBezTo>
                  <a:cubicBezTo>
                    <a:pt x="59130" y="16131"/>
                    <a:pt x="59154" y="16134"/>
                    <a:pt x="59174" y="16141"/>
                  </a:cubicBezTo>
                  <a:cubicBezTo>
                    <a:pt x="59226" y="16148"/>
                    <a:pt x="59277" y="16151"/>
                    <a:pt x="59326" y="16151"/>
                  </a:cubicBezTo>
                  <a:cubicBezTo>
                    <a:pt x="59653" y="16151"/>
                    <a:pt x="59915" y="16011"/>
                    <a:pt x="60176" y="15815"/>
                  </a:cubicBezTo>
                  <a:cubicBezTo>
                    <a:pt x="60277" y="15740"/>
                    <a:pt x="60402" y="15715"/>
                    <a:pt x="60527" y="15715"/>
                  </a:cubicBezTo>
                  <a:cubicBezTo>
                    <a:pt x="60548" y="15716"/>
                    <a:pt x="60569" y="15717"/>
                    <a:pt x="60589" y="15717"/>
                  </a:cubicBezTo>
                  <a:cubicBezTo>
                    <a:pt x="61006" y="15717"/>
                    <a:pt x="61293" y="15477"/>
                    <a:pt x="61580" y="15214"/>
                  </a:cubicBezTo>
                  <a:cubicBezTo>
                    <a:pt x="61705" y="15113"/>
                    <a:pt x="61831" y="15038"/>
                    <a:pt x="61981" y="15013"/>
                  </a:cubicBezTo>
                  <a:cubicBezTo>
                    <a:pt x="62332" y="14938"/>
                    <a:pt x="62407" y="14236"/>
                    <a:pt x="62633" y="14011"/>
                  </a:cubicBezTo>
                  <a:cubicBezTo>
                    <a:pt x="62833" y="13835"/>
                    <a:pt x="62908" y="13685"/>
                    <a:pt x="63159" y="13534"/>
                  </a:cubicBezTo>
                  <a:cubicBezTo>
                    <a:pt x="63309" y="13434"/>
                    <a:pt x="63485" y="13409"/>
                    <a:pt x="63635" y="13309"/>
                  </a:cubicBezTo>
                  <a:cubicBezTo>
                    <a:pt x="63886" y="13184"/>
                    <a:pt x="63986" y="12983"/>
                    <a:pt x="64011" y="12758"/>
                  </a:cubicBezTo>
                  <a:cubicBezTo>
                    <a:pt x="64061" y="12607"/>
                    <a:pt x="64136" y="12532"/>
                    <a:pt x="64212" y="12432"/>
                  </a:cubicBezTo>
                  <a:cubicBezTo>
                    <a:pt x="64287" y="12331"/>
                    <a:pt x="64387" y="12256"/>
                    <a:pt x="64437" y="12156"/>
                  </a:cubicBezTo>
                  <a:cubicBezTo>
                    <a:pt x="64588" y="11755"/>
                    <a:pt x="65114" y="11780"/>
                    <a:pt x="65490" y="11630"/>
                  </a:cubicBezTo>
                  <a:cubicBezTo>
                    <a:pt x="65690" y="11580"/>
                    <a:pt x="65866" y="11429"/>
                    <a:pt x="65941" y="11204"/>
                  </a:cubicBezTo>
                  <a:cubicBezTo>
                    <a:pt x="66041" y="11028"/>
                    <a:pt x="66192" y="10953"/>
                    <a:pt x="66342" y="10903"/>
                  </a:cubicBezTo>
                  <a:cubicBezTo>
                    <a:pt x="66542" y="10878"/>
                    <a:pt x="66643" y="10753"/>
                    <a:pt x="66743" y="10602"/>
                  </a:cubicBezTo>
                  <a:cubicBezTo>
                    <a:pt x="66843" y="10477"/>
                    <a:pt x="66643" y="10126"/>
                    <a:pt x="66793" y="10051"/>
                  </a:cubicBezTo>
                  <a:cubicBezTo>
                    <a:pt x="66994" y="9950"/>
                    <a:pt x="67244" y="9850"/>
                    <a:pt x="67269" y="9549"/>
                  </a:cubicBezTo>
                  <a:cubicBezTo>
                    <a:pt x="67294" y="9474"/>
                    <a:pt x="67344" y="9424"/>
                    <a:pt x="67420" y="9399"/>
                  </a:cubicBezTo>
                  <a:cubicBezTo>
                    <a:pt x="67670" y="9324"/>
                    <a:pt x="67846" y="9174"/>
                    <a:pt x="67971" y="8948"/>
                  </a:cubicBezTo>
                  <a:cubicBezTo>
                    <a:pt x="68071" y="8747"/>
                    <a:pt x="68172" y="8597"/>
                    <a:pt x="68347" y="8447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1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176" y="2833"/>
                    <a:pt x="30001" y="2908"/>
                  </a:cubicBezTo>
                  <a:cubicBezTo>
                    <a:pt x="29600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70"/>
                  </a:cubicBezTo>
                  <a:cubicBezTo>
                    <a:pt x="21919" y="7868"/>
                    <a:pt x="21908" y="7867"/>
                    <a:pt x="21898" y="7867"/>
                  </a:cubicBezTo>
                  <a:cubicBezTo>
                    <a:pt x="21779" y="7867"/>
                    <a:pt x="21770" y="7999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58" y="8982"/>
                    <a:pt x="19377" y="8982"/>
                  </a:cubicBezTo>
                  <a:cubicBezTo>
                    <a:pt x="19350" y="8982"/>
                    <a:pt x="19324" y="8979"/>
                    <a:pt x="19299" y="8973"/>
                  </a:cubicBezTo>
                  <a:cubicBezTo>
                    <a:pt x="19236" y="8954"/>
                    <a:pt x="19175" y="8946"/>
                    <a:pt x="19115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20" y="9349"/>
                  </a:cubicBezTo>
                  <a:cubicBezTo>
                    <a:pt x="17732" y="9333"/>
                    <a:pt x="17643" y="9322"/>
                    <a:pt x="17556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4" y="9599"/>
                    <a:pt x="16870" y="9687"/>
                    <a:pt x="16755" y="9687"/>
                  </a:cubicBezTo>
                  <a:cubicBezTo>
                    <a:pt x="16714" y="9687"/>
                    <a:pt x="16669" y="9676"/>
                    <a:pt x="16617" y="9650"/>
                  </a:cubicBezTo>
                  <a:cubicBezTo>
                    <a:pt x="16612" y="9645"/>
                    <a:pt x="16605" y="9643"/>
                    <a:pt x="16595" y="9643"/>
                  </a:cubicBezTo>
                  <a:cubicBezTo>
                    <a:pt x="16555" y="9643"/>
                    <a:pt x="16477" y="9680"/>
                    <a:pt x="16416" y="9700"/>
                  </a:cubicBezTo>
                  <a:cubicBezTo>
                    <a:pt x="16241" y="9775"/>
                    <a:pt x="16091" y="9900"/>
                    <a:pt x="15865" y="9925"/>
                  </a:cubicBezTo>
                  <a:cubicBezTo>
                    <a:pt x="15389" y="10001"/>
                    <a:pt x="14963" y="10201"/>
                    <a:pt x="14512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31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379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64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15" y="17620"/>
                    <a:pt x="5815" y="17870"/>
                  </a:cubicBezTo>
                  <a:cubicBezTo>
                    <a:pt x="5765" y="17945"/>
                    <a:pt x="5614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101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08" y="21204"/>
                    <a:pt x="3108" y="21229"/>
                  </a:cubicBezTo>
                  <a:cubicBezTo>
                    <a:pt x="3058" y="21429"/>
                    <a:pt x="2858" y="21554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56" y="23585"/>
                    <a:pt x="4512" y="23083"/>
                    <a:pt x="6617" y="22206"/>
                  </a:cubicBezTo>
                  <a:lnTo>
                    <a:pt x="31930" y="11730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14"/>
            <p:cNvSpPr/>
            <p:nvPr/>
          </p:nvSpPr>
          <p:spPr>
            <a:xfrm>
              <a:off x="2683100" y="935475"/>
              <a:ext cx="711175" cy="457425"/>
            </a:xfrm>
            <a:custGeom>
              <a:avLst/>
              <a:gdLst/>
              <a:ahLst/>
              <a:cxnLst/>
              <a:rect l="l" t="t" r="r" b="b"/>
              <a:pathLst>
                <a:path w="28447" h="18297" extrusionOk="0">
                  <a:moveTo>
                    <a:pt x="27219" y="1"/>
                  </a:moveTo>
                  <a:cubicBezTo>
                    <a:pt x="27219" y="1"/>
                    <a:pt x="27194" y="26"/>
                    <a:pt x="27169" y="26"/>
                  </a:cubicBezTo>
                  <a:cubicBezTo>
                    <a:pt x="27018" y="51"/>
                    <a:pt x="26843" y="126"/>
                    <a:pt x="26768" y="327"/>
                  </a:cubicBezTo>
                  <a:cubicBezTo>
                    <a:pt x="26692" y="527"/>
                    <a:pt x="26492" y="678"/>
                    <a:pt x="26317" y="753"/>
                  </a:cubicBezTo>
                  <a:cubicBezTo>
                    <a:pt x="25916" y="878"/>
                    <a:pt x="25615" y="1079"/>
                    <a:pt x="25464" y="1480"/>
                  </a:cubicBezTo>
                  <a:cubicBezTo>
                    <a:pt x="25439" y="1580"/>
                    <a:pt x="25314" y="1655"/>
                    <a:pt x="25264" y="1755"/>
                  </a:cubicBezTo>
                  <a:cubicBezTo>
                    <a:pt x="25189" y="1856"/>
                    <a:pt x="25088" y="1906"/>
                    <a:pt x="25063" y="2056"/>
                  </a:cubicBezTo>
                  <a:cubicBezTo>
                    <a:pt x="25013" y="2282"/>
                    <a:pt x="24938" y="2507"/>
                    <a:pt x="24687" y="2632"/>
                  </a:cubicBezTo>
                  <a:cubicBezTo>
                    <a:pt x="24512" y="2708"/>
                    <a:pt x="24387" y="2858"/>
                    <a:pt x="24211" y="2958"/>
                  </a:cubicBezTo>
                  <a:cubicBezTo>
                    <a:pt x="23986" y="3109"/>
                    <a:pt x="23986" y="3409"/>
                    <a:pt x="23810" y="3585"/>
                  </a:cubicBezTo>
                  <a:cubicBezTo>
                    <a:pt x="23585" y="3810"/>
                    <a:pt x="23409" y="4086"/>
                    <a:pt x="23058" y="4161"/>
                  </a:cubicBezTo>
                  <a:cubicBezTo>
                    <a:pt x="22908" y="4186"/>
                    <a:pt x="22783" y="4262"/>
                    <a:pt x="22657" y="4362"/>
                  </a:cubicBezTo>
                  <a:cubicBezTo>
                    <a:pt x="22369" y="4626"/>
                    <a:pt x="22081" y="4890"/>
                    <a:pt x="21662" y="4890"/>
                  </a:cubicBezTo>
                  <a:cubicBezTo>
                    <a:pt x="21643" y="4890"/>
                    <a:pt x="21624" y="4889"/>
                    <a:pt x="21605" y="4888"/>
                  </a:cubicBezTo>
                  <a:cubicBezTo>
                    <a:pt x="21479" y="4888"/>
                    <a:pt x="21354" y="4913"/>
                    <a:pt x="21254" y="4988"/>
                  </a:cubicBezTo>
                  <a:cubicBezTo>
                    <a:pt x="21002" y="5156"/>
                    <a:pt x="20750" y="5307"/>
                    <a:pt x="20438" y="5307"/>
                  </a:cubicBezTo>
                  <a:cubicBezTo>
                    <a:pt x="20378" y="5307"/>
                    <a:pt x="20316" y="5301"/>
                    <a:pt x="20251" y="5289"/>
                  </a:cubicBezTo>
                  <a:cubicBezTo>
                    <a:pt x="20238" y="5285"/>
                    <a:pt x="20222" y="5282"/>
                    <a:pt x="20205" y="5282"/>
                  </a:cubicBezTo>
                  <a:cubicBezTo>
                    <a:pt x="20131" y="5282"/>
                    <a:pt x="20032" y="5323"/>
                    <a:pt x="19951" y="5364"/>
                  </a:cubicBezTo>
                  <a:cubicBezTo>
                    <a:pt x="19725" y="5490"/>
                    <a:pt x="19449" y="5590"/>
                    <a:pt x="19224" y="5715"/>
                  </a:cubicBezTo>
                  <a:cubicBezTo>
                    <a:pt x="19174" y="5753"/>
                    <a:pt x="19117" y="5765"/>
                    <a:pt x="19058" y="5765"/>
                  </a:cubicBezTo>
                  <a:cubicBezTo>
                    <a:pt x="18998" y="5765"/>
                    <a:pt x="18936" y="5753"/>
                    <a:pt x="18873" y="5740"/>
                  </a:cubicBezTo>
                  <a:cubicBezTo>
                    <a:pt x="18672" y="5715"/>
                    <a:pt x="18447" y="5715"/>
                    <a:pt x="18246" y="5690"/>
                  </a:cubicBezTo>
                  <a:cubicBezTo>
                    <a:pt x="18096" y="5690"/>
                    <a:pt x="18096" y="5841"/>
                    <a:pt x="17971" y="5891"/>
                  </a:cubicBezTo>
                  <a:cubicBezTo>
                    <a:pt x="17770" y="5966"/>
                    <a:pt x="17545" y="6041"/>
                    <a:pt x="17369" y="6191"/>
                  </a:cubicBezTo>
                  <a:cubicBezTo>
                    <a:pt x="17144" y="6367"/>
                    <a:pt x="16868" y="6342"/>
                    <a:pt x="16642" y="6467"/>
                  </a:cubicBezTo>
                  <a:cubicBezTo>
                    <a:pt x="16417" y="6567"/>
                    <a:pt x="16141" y="6592"/>
                    <a:pt x="15915" y="6743"/>
                  </a:cubicBezTo>
                  <a:cubicBezTo>
                    <a:pt x="15859" y="6799"/>
                    <a:pt x="15774" y="6827"/>
                    <a:pt x="15693" y="6827"/>
                  </a:cubicBezTo>
                  <a:cubicBezTo>
                    <a:pt x="15666" y="6827"/>
                    <a:pt x="15640" y="6824"/>
                    <a:pt x="15615" y="6818"/>
                  </a:cubicBezTo>
                  <a:cubicBezTo>
                    <a:pt x="15552" y="6799"/>
                    <a:pt x="15491" y="6791"/>
                    <a:pt x="15431" y="6791"/>
                  </a:cubicBezTo>
                  <a:cubicBezTo>
                    <a:pt x="15251" y="6791"/>
                    <a:pt x="15082" y="6862"/>
                    <a:pt x="14913" y="6918"/>
                  </a:cubicBezTo>
                  <a:cubicBezTo>
                    <a:pt x="14763" y="6968"/>
                    <a:pt x="14562" y="6943"/>
                    <a:pt x="14437" y="7069"/>
                  </a:cubicBezTo>
                  <a:cubicBezTo>
                    <a:pt x="14362" y="7119"/>
                    <a:pt x="14261" y="7194"/>
                    <a:pt x="14136" y="7194"/>
                  </a:cubicBezTo>
                  <a:cubicBezTo>
                    <a:pt x="14048" y="7178"/>
                    <a:pt x="13959" y="7167"/>
                    <a:pt x="13872" y="7167"/>
                  </a:cubicBezTo>
                  <a:cubicBezTo>
                    <a:pt x="13686" y="7167"/>
                    <a:pt x="13504" y="7216"/>
                    <a:pt x="13334" y="7369"/>
                  </a:cubicBezTo>
                  <a:cubicBezTo>
                    <a:pt x="13257" y="7427"/>
                    <a:pt x="13181" y="7528"/>
                    <a:pt x="13060" y="7528"/>
                  </a:cubicBezTo>
                  <a:cubicBezTo>
                    <a:pt x="13022" y="7528"/>
                    <a:pt x="12980" y="7518"/>
                    <a:pt x="12933" y="7495"/>
                  </a:cubicBezTo>
                  <a:cubicBezTo>
                    <a:pt x="12928" y="7490"/>
                    <a:pt x="12921" y="7488"/>
                    <a:pt x="12911" y="7488"/>
                  </a:cubicBezTo>
                  <a:cubicBezTo>
                    <a:pt x="12871" y="7488"/>
                    <a:pt x="12793" y="7525"/>
                    <a:pt x="12732" y="7545"/>
                  </a:cubicBezTo>
                  <a:cubicBezTo>
                    <a:pt x="12557" y="7620"/>
                    <a:pt x="12407" y="7745"/>
                    <a:pt x="12181" y="7770"/>
                  </a:cubicBezTo>
                  <a:cubicBezTo>
                    <a:pt x="11705" y="7846"/>
                    <a:pt x="11279" y="8046"/>
                    <a:pt x="10828" y="8221"/>
                  </a:cubicBezTo>
                  <a:cubicBezTo>
                    <a:pt x="10527" y="8347"/>
                    <a:pt x="10251" y="8547"/>
                    <a:pt x="9900" y="8547"/>
                  </a:cubicBezTo>
                  <a:cubicBezTo>
                    <a:pt x="9750" y="8547"/>
                    <a:pt x="9625" y="8597"/>
                    <a:pt x="9549" y="8748"/>
                  </a:cubicBezTo>
                  <a:cubicBezTo>
                    <a:pt x="9499" y="8848"/>
                    <a:pt x="9424" y="8873"/>
                    <a:pt x="9324" y="8898"/>
                  </a:cubicBezTo>
                  <a:cubicBezTo>
                    <a:pt x="9148" y="8973"/>
                    <a:pt x="8948" y="9023"/>
                    <a:pt x="8873" y="9224"/>
                  </a:cubicBezTo>
                  <a:cubicBezTo>
                    <a:pt x="8798" y="9374"/>
                    <a:pt x="8672" y="9450"/>
                    <a:pt x="8547" y="9575"/>
                  </a:cubicBezTo>
                  <a:cubicBezTo>
                    <a:pt x="8346" y="9750"/>
                    <a:pt x="8046" y="9775"/>
                    <a:pt x="7845" y="9976"/>
                  </a:cubicBezTo>
                  <a:cubicBezTo>
                    <a:pt x="7695" y="10076"/>
                    <a:pt x="7570" y="10151"/>
                    <a:pt x="7394" y="10151"/>
                  </a:cubicBezTo>
                  <a:cubicBezTo>
                    <a:pt x="7219" y="10176"/>
                    <a:pt x="7068" y="10277"/>
                    <a:pt x="6943" y="10427"/>
                  </a:cubicBezTo>
                  <a:cubicBezTo>
                    <a:pt x="6818" y="10552"/>
                    <a:pt x="6717" y="10703"/>
                    <a:pt x="6617" y="10878"/>
                  </a:cubicBezTo>
                  <a:cubicBezTo>
                    <a:pt x="6392" y="11179"/>
                    <a:pt x="6116" y="11455"/>
                    <a:pt x="5915" y="11805"/>
                  </a:cubicBezTo>
                  <a:cubicBezTo>
                    <a:pt x="5890" y="11881"/>
                    <a:pt x="5840" y="11906"/>
                    <a:pt x="5765" y="11956"/>
                  </a:cubicBezTo>
                  <a:cubicBezTo>
                    <a:pt x="5665" y="12031"/>
                    <a:pt x="5489" y="12131"/>
                    <a:pt x="5464" y="12206"/>
                  </a:cubicBezTo>
                  <a:cubicBezTo>
                    <a:pt x="5439" y="12457"/>
                    <a:pt x="5214" y="12532"/>
                    <a:pt x="5063" y="12633"/>
                  </a:cubicBezTo>
                  <a:cubicBezTo>
                    <a:pt x="4938" y="12733"/>
                    <a:pt x="4888" y="12858"/>
                    <a:pt x="4838" y="12983"/>
                  </a:cubicBezTo>
                  <a:cubicBezTo>
                    <a:pt x="4763" y="13159"/>
                    <a:pt x="4712" y="13284"/>
                    <a:pt x="4512" y="13309"/>
                  </a:cubicBezTo>
                  <a:cubicBezTo>
                    <a:pt x="4387" y="13309"/>
                    <a:pt x="4311" y="13359"/>
                    <a:pt x="4211" y="13485"/>
                  </a:cubicBezTo>
                  <a:cubicBezTo>
                    <a:pt x="4086" y="13685"/>
                    <a:pt x="3960" y="13861"/>
                    <a:pt x="3835" y="14061"/>
                  </a:cubicBezTo>
                  <a:cubicBezTo>
                    <a:pt x="3735" y="14237"/>
                    <a:pt x="3610" y="14387"/>
                    <a:pt x="3534" y="14562"/>
                  </a:cubicBezTo>
                  <a:cubicBezTo>
                    <a:pt x="3459" y="14813"/>
                    <a:pt x="3334" y="14988"/>
                    <a:pt x="3083" y="15039"/>
                  </a:cubicBezTo>
                  <a:cubicBezTo>
                    <a:pt x="3008" y="15064"/>
                    <a:pt x="2933" y="15089"/>
                    <a:pt x="2883" y="15139"/>
                  </a:cubicBezTo>
                  <a:cubicBezTo>
                    <a:pt x="2632" y="15339"/>
                    <a:pt x="2331" y="15465"/>
                    <a:pt x="2131" y="15715"/>
                  </a:cubicBezTo>
                  <a:cubicBezTo>
                    <a:pt x="2081" y="15790"/>
                    <a:pt x="1930" y="15816"/>
                    <a:pt x="1855" y="15916"/>
                  </a:cubicBezTo>
                  <a:cubicBezTo>
                    <a:pt x="1680" y="16116"/>
                    <a:pt x="1580" y="16392"/>
                    <a:pt x="1454" y="16643"/>
                  </a:cubicBezTo>
                  <a:cubicBezTo>
                    <a:pt x="1304" y="16918"/>
                    <a:pt x="1053" y="17119"/>
                    <a:pt x="778" y="17244"/>
                  </a:cubicBezTo>
                  <a:cubicBezTo>
                    <a:pt x="602" y="17319"/>
                    <a:pt x="477" y="17394"/>
                    <a:pt x="377" y="17570"/>
                  </a:cubicBezTo>
                  <a:cubicBezTo>
                    <a:pt x="276" y="17720"/>
                    <a:pt x="276" y="17946"/>
                    <a:pt x="151" y="18096"/>
                  </a:cubicBezTo>
                  <a:cubicBezTo>
                    <a:pt x="101" y="18146"/>
                    <a:pt x="51" y="18222"/>
                    <a:pt x="1" y="18297"/>
                  </a:cubicBezTo>
                  <a:cubicBezTo>
                    <a:pt x="652" y="18096"/>
                    <a:pt x="1304" y="17896"/>
                    <a:pt x="1905" y="17620"/>
                  </a:cubicBezTo>
                  <a:lnTo>
                    <a:pt x="27219" y="7119"/>
                  </a:lnTo>
                  <a:cubicBezTo>
                    <a:pt x="27996" y="6818"/>
                    <a:pt x="28447" y="5966"/>
                    <a:pt x="28271" y="5164"/>
                  </a:cubicBezTo>
                  <a:lnTo>
                    <a:pt x="27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14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14"/>
            <p:cNvSpPr/>
            <p:nvPr/>
          </p:nvSpPr>
          <p:spPr>
            <a:xfrm>
              <a:off x="1656775" y="652900"/>
              <a:ext cx="1707425" cy="805175"/>
            </a:xfrm>
            <a:custGeom>
              <a:avLst/>
              <a:gdLst/>
              <a:ahLst/>
              <a:cxnLst/>
              <a:rect l="l" t="t" r="r" b="b"/>
              <a:pathLst>
                <a:path w="6829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713" y="31956"/>
                    <a:pt x="34938" y="31956"/>
                    <a:pt x="35139" y="31931"/>
                  </a:cubicBezTo>
                  <a:cubicBezTo>
                    <a:pt x="35164" y="31906"/>
                    <a:pt x="35214" y="31906"/>
                    <a:pt x="35189" y="31830"/>
                  </a:cubicBezTo>
                  <a:cubicBezTo>
                    <a:pt x="35164" y="31630"/>
                    <a:pt x="35264" y="31530"/>
                    <a:pt x="35465" y="31479"/>
                  </a:cubicBezTo>
                  <a:cubicBezTo>
                    <a:pt x="35590" y="31454"/>
                    <a:pt x="35690" y="31404"/>
                    <a:pt x="35765" y="31329"/>
                  </a:cubicBezTo>
                  <a:cubicBezTo>
                    <a:pt x="36091" y="31028"/>
                    <a:pt x="36517" y="30878"/>
                    <a:pt x="36893" y="30652"/>
                  </a:cubicBezTo>
                  <a:cubicBezTo>
                    <a:pt x="37018" y="30577"/>
                    <a:pt x="37194" y="30602"/>
                    <a:pt x="37319" y="30577"/>
                  </a:cubicBezTo>
                  <a:cubicBezTo>
                    <a:pt x="37645" y="30502"/>
                    <a:pt x="37795" y="30251"/>
                    <a:pt x="37896" y="30026"/>
                  </a:cubicBezTo>
                  <a:cubicBezTo>
                    <a:pt x="37996" y="29800"/>
                    <a:pt x="38196" y="29700"/>
                    <a:pt x="38272" y="29474"/>
                  </a:cubicBezTo>
                  <a:cubicBezTo>
                    <a:pt x="38648" y="29224"/>
                    <a:pt x="38648" y="29224"/>
                    <a:pt x="38773" y="28823"/>
                  </a:cubicBezTo>
                  <a:cubicBezTo>
                    <a:pt x="38798" y="28697"/>
                    <a:pt x="38898" y="28622"/>
                    <a:pt x="38973" y="28522"/>
                  </a:cubicBezTo>
                  <a:cubicBezTo>
                    <a:pt x="39099" y="28347"/>
                    <a:pt x="39099" y="28146"/>
                    <a:pt x="39224" y="27996"/>
                  </a:cubicBezTo>
                  <a:cubicBezTo>
                    <a:pt x="39324" y="27820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40" y="20978"/>
                    <a:pt x="45765" y="20828"/>
                  </a:cubicBezTo>
                  <a:cubicBezTo>
                    <a:pt x="45916" y="20702"/>
                    <a:pt x="46041" y="20602"/>
                    <a:pt x="46242" y="20577"/>
                  </a:cubicBezTo>
                  <a:cubicBezTo>
                    <a:pt x="46417" y="20577"/>
                    <a:pt x="46542" y="20502"/>
                    <a:pt x="46668" y="20402"/>
                  </a:cubicBezTo>
                  <a:cubicBezTo>
                    <a:pt x="46868" y="20201"/>
                    <a:pt x="47194" y="20176"/>
                    <a:pt x="47394" y="20001"/>
                  </a:cubicBezTo>
                  <a:cubicBezTo>
                    <a:pt x="47495" y="19875"/>
                    <a:pt x="47645" y="19800"/>
                    <a:pt x="47695" y="19650"/>
                  </a:cubicBezTo>
                  <a:cubicBezTo>
                    <a:pt x="47770" y="19449"/>
                    <a:pt x="47971" y="19399"/>
                    <a:pt x="48146" y="19324"/>
                  </a:cubicBezTo>
                  <a:cubicBezTo>
                    <a:pt x="48247" y="19299"/>
                    <a:pt x="48322" y="19274"/>
                    <a:pt x="48372" y="19174"/>
                  </a:cubicBezTo>
                  <a:cubicBezTo>
                    <a:pt x="48447" y="19023"/>
                    <a:pt x="48597" y="18973"/>
                    <a:pt x="48723" y="18973"/>
                  </a:cubicBezTo>
                  <a:cubicBezTo>
                    <a:pt x="49074" y="18973"/>
                    <a:pt x="49349" y="18773"/>
                    <a:pt x="49675" y="18647"/>
                  </a:cubicBezTo>
                  <a:cubicBezTo>
                    <a:pt x="50101" y="18472"/>
                    <a:pt x="50552" y="18271"/>
                    <a:pt x="51029" y="18196"/>
                  </a:cubicBezTo>
                  <a:cubicBezTo>
                    <a:pt x="51229" y="18171"/>
                    <a:pt x="51379" y="18046"/>
                    <a:pt x="51555" y="17971"/>
                  </a:cubicBezTo>
                  <a:cubicBezTo>
                    <a:pt x="51610" y="17934"/>
                    <a:pt x="51678" y="17911"/>
                    <a:pt x="51731" y="17911"/>
                  </a:cubicBezTo>
                  <a:cubicBezTo>
                    <a:pt x="51750" y="17911"/>
                    <a:pt x="51767" y="17914"/>
                    <a:pt x="51780" y="17920"/>
                  </a:cubicBezTo>
                  <a:cubicBezTo>
                    <a:pt x="51822" y="17944"/>
                    <a:pt x="51859" y="17954"/>
                    <a:pt x="51894" y="17954"/>
                  </a:cubicBezTo>
                  <a:cubicBezTo>
                    <a:pt x="52005" y="17954"/>
                    <a:pt x="52086" y="17853"/>
                    <a:pt x="52181" y="17795"/>
                  </a:cubicBezTo>
                  <a:cubicBezTo>
                    <a:pt x="52335" y="17642"/>
                    <a:pt x="52511" y="17593"/>
                    <a:pt x="52703" y="17593"/>
                  </a:cubicBezTo>
                  <a:cubicBezTo>
                    <a:pt x="52793" y="17593"/>
                    <a:pt x="52887" y="17604"/>
                    <a:pt x="52983" y="17620"/>
                  </a:cubicBezTo>
                  <a:cubicBezTo>
                    <a:pt x="53084" y="17620"/>
                    <a:pt x="53209" y="17545"/>
                    <a:pt x="53259" y="17494"/>
                  </a:cubicBezTo>
                  <a:cubicBezTo>
                    <a:pt x="53410" y="17369"/>
                    <a:pt x="53585" y="17394"/>
                    <a:pt x="53735" y="17344"/>
                  </a:cubicBezTo>
                  <a:cubicBezTo>
                    <a:pt x="53905" y="17288"/>
                    <a:pt x="54088" y="17217"/>
                    <a:pt x="54275" y="17217"/>
                  </a:cubicBezTo>
                  <a:cubicBezTo>
                    <a:pt x="54337" y="17217"/>
                    <a:pt x="54400" y="17225"/>
                    <a:pt x="54462" y="17244"/>
                  </a:cubicBezTo>
                  <a:cubicBezTo>
                    <a:pt x="54487" y="17250"/>
                    <a:pt x="54512" y="17253"/>
                    <a:pt x="54537" y="17253"/>
                  </a:cubicBezTo>
                  <a:cubicBezTo>
                    <a:pt x="54613" y="17253"/>
                    <a:pt x="54688" y="17225"/>
                    <a:pt x="54763" y="17169"/>
                  </a:cubicBezTo>
                  <a:cubicBezTo>
                    <a:pt x="54963" y="17018"/>
                    <a:pt x="55239" y="16993"/>
                    <a:pt x="55465" y="16868"/>
                  </a:cubicBezTo>
                  <a:cubicBezTo>
                    <a:pt x="55715" y="16768"/>
                    <a:pt x="55991" y="16793"/>
                    <a:pt x="56191" y="16617"/>
                  </a:cubicBezTo>
                  <a:cubicBezTo>
                    <a:pt x="56367" y="16467"/>
                    <a:pt x="56593" y="16392"/>
                    <a:pt x="56793" y="16316"/>
                  </a:cubicBezTo>
                  <a:cubicBezTo>
                    <a:pt x="56918" y="16266"/>
                    <a:pt x="56943" y="16116"/>
                    <a:pt x="57069" y="16116"/>
                  </a:cubicBezTo>
                  <a:cubicBezTo>
                    <a:pt x="57269" y="16141"/>
                    <a:pt x="57495" y="16141"/>
                    <a:pt x="57695" y="16166"/>
                  </a:cubicBezTo>
                  <a:cubicBezTo>
                    <a:pt x="57747" y="16176"/>
                    <a:pt x="57799" y="16183"/>
                    <a:pt x="57849" y="16183"/>
                  </a:cubicBezTo>
                  <a:cubicBezTo>
                    <a:pt x="57920" y="16183"/>
                    <a:pt x="57987" y="16170"/>
                    <a:pt x="58046" y="16141"/>
                  </a:cubicBezTo>
                  <a:cubicBezTo>
                    <a:pt x="58297" y="16016"/>
                    <a:pt x="58547" y="15915"/>
                    <a:pt x="58773" y="15790"/>
                  </a:cubicBezTo>
                  <a:cubicBezTo>
                    <a:pt x="58855" y="15749"/>
                    <a:pt x="58953" y="15708"/>
                    <a:pt x="59028" y="15708"/>
                  </a:cubicBezTo>
                  <a:cubicBezTo>
                    <a:pt x="59044" y="15708"/>
                    <a:pt x="59060" y="15710"/>
                    <a:pt x="59074" y="15715"/>
                  </a:cubicBezTo>
                  <a:cubicBezTo>
                    <a:pt x="59139" y="15727"/>
                    <a:pt x="59201" y="15733"/>
                    <a:pt x="59261" y="15733"/>
                  </a:cubicBezTo>
                  <a:cubicBezTo>
                    <a:pt x="59572" y="15733"/>
                    <a:pt x="59824" y="15582"/>
                    <a:pt x="60076" y="15414"/>
                  </a:cubicBezTo>
                  <a:cubicBezTo>
                    <a:pt x="60179" y="15352"/>
                    <a:pt x="60265" y="15307"/>
                    <a:pt x="60363" y="15307"/>
                  </a:cubicBezTo>
                  <a:cubicBezTo>
                    <a:pt x="60384" y="15307"/>
                    <a:pt x="60405" y="15309"/>
                    <a:pt x="60427" y="15314"/>
                  </a:cubicBezTo>
                  <a:cubicBezTo>
                    <a:pt x="60446" y="15315"/>
                    <a:pt x="60465" y="15316"/>
                    <a:pt x="60484" y="15316"/>
                  </a:cubicBezTo>
                  <a:cubicBezTo>
                    <a:pt x="60904" y="15316"/>
                    <a:pt x="61192" y="15052"/>
                    <a:pt x="61480" y="14788"/>
                  </a:cubicBezTo>
                  <a:cubicBezTo>
                    <a:pt x="61605" y="14687"/>
                    <a:pt x="61755" y="14612"/>
                    <a:pt x="61881" y="14587"/>
                  </a:cubicBezTo>
                  <a:cubicBezTo>
                    <a:pt x="62232" y="14512"/>
                    <a:pt x="62407" y="14236"/>
                    <a:pt x="62633" y="14011"/>
                  </a:cubicBezTo>
                  <a:cubicBezTo>
                    <a:pt x="62833" y="13835"/>
                    <a:pt x="62808" y="13534"/>
                    <a:pt x="63059" y="13384"/>
                  </a:cubicBezTo>
                  <a:cubicBezTo>
                    <a:pt x="63209" y="13284"/>
                    <a:pt x="63359" y="13133"/>
                    <a:pt x="63510" y="13058"/>
                  </a:cubicBezTo>
                  <a:cubicBezTo>
                    <a:pt x="63760" y="12933"/>
                    <a:pt x="63861" y="12707"/>
                    <a:pt x="63886" y="12482"/>
                  </a:cubicBezTo>
                  <a:cubicBezTo>
                    <a:pt x="63936" y="12331"/>
                    <a:pt x="64011" y="12281"/>
                    <a:pt x="64086" y="12181"/>
                  </a:cubicBezTo>
                  <a:cubicBezTo>
                    <a:pt x="64161" y="12081"/>
                    <a:pt x="64262" y="12006"/>
                    <a:pt x="64312" y="11905"/>
                  </a:cubicBezTo>
                  <a:cubicBezTo>
                    <a:pt x="64462" y="11504"/>
                    <a:pt x="64763" y="11304"/>
                    <a:pt x="65139" y="11179"/>
                  </a:cubicBezTo>
                  <a:cubicBezTo>
                    <a:pt x="65339" y="11103"/>
                    <a:pt x="65515" y="10953"/>
                    <a:pt x="65615" y="10753"/>
                  </a:cubicBezTo>
                  <a:cubicBezTo>
                    <a:pt x="65690" y="10552"/>
                    <a:pt x="65841" y="10477"/>
                    <a:pt x="66016" y="10452"/>
                  </a:cubicBezTo>
                  <a:cubicBezTo>
                    <a:pt x="66192" y="10402"/>
                    <a:pt x="66317" y="10276"/>
                    <a:pt x="66417" y="10151"/>
                  </a:cubicBezTo>
                  <a:cubicBezTo>
                    <a:pt x="66492" y="10026"/>
                    <a:pt x="66618" y="9950"/>
                    <a:pt x="66743" y="9875"/>
                  </a:cubicBezTo>
                  <a:cubicBezTo>
                    <a:pt x="66969" y="9750"/>
                    <a:pt x="67194" y="9650"/>
                    <a:pt x="67244" y="9349"/>
                  </a:cubicBezTo>
                  <a:cubicBezTo>
                    <a:pt x="67244" y="9274"/>
                    <a:pt x="67294" y="9249"/>
                    <a:pt x="67370" y="9224"/>
                  </a:cubicBezTo>
                  <a:cubicBezTo>
                    <a:pt x="67620" y="9148"/>
                    <a:pt x="67796" y="8998"/>
                    <a:pt x="67921" y="8747"/>
                  </a:cubicBezTo>
                  <a:cubicBezTo>
                    <a:pt x="68021" y="8572"/>
                    <a:pt x="68146" y="8397"/>
                    <a:pt x="68297" y="8271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1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201" y="12783"/>
                    <a:pt x="10101" y="12933"/>
                  </a:cubicBezTo>
                  <a:cubicBezTo>
                    <a:pt x="9875" y="13259"/>
                    <a:pt x="9198" y="13309"/>
                    <a:pt x="9023" y="13660"/>
                  </a:cubicBezTo>
                  <a:cubicBezTo>
                    <a:pt x="8998" y="13710"/>
                    <a:pt x="8923" y="13760"/>
                    <a:pt x="8873" y="13785"/>
                  </a:cubicBezTo>
                  <a:cubicBezTo>
                    <a:pt x="8772" y="13860"/>
                    <a:pt x="8597" y="13986"/>
                    <a:pt x="8572" y="14061"/>
                  </a:cubicBezTo>
                  <a:cubicBezTo>
                    <a:pt x="8522" y="14286"/>
                    <a:pt x="8321" y="14387"/>
                    <a:pt x="8171" y="14487"/>
                  </a:cubicBezTo>
                  <a:cubicBezTo>
                    <a:pt x="8020" y="14587"/>
                    <a:pt x="8321" y="15013"/>
                    <a:pt x="8271" y="15138"/>
                  </a:cubicBezTo>
                  <a:cubicBezTo>
                    <a:pt x="8221" y="15289"/>
                    <a:pt x="8146" y="15414"/>
                    <a:pt x="7945" y="15439"/>
                  </a:cubicBezTo>
                  <a:cubicBezTo>
                    <a:pt x="7820" y="15439"/>
                    <a:pt x="7745" y="15514"/>
                    <a:pt x="7644" y="15640"/>
                  </a:cubicBezTo>
                  <a:cubicBezTo>
                    <a:pt x="7519" y="15815"/>
                    <a:pt x="7394" y="15991"/>
                    <a:pt x="7269" y="16191"/>
                  </a:cubicBezTo>
                  <a:cubicBezTo>
                    <a:pt x="7168" y="16366"/>
                    <a:pt x="6817" y="16291"/>
                    <a:pt x="6742" y="16467"/>
                  </a:cubicBezTo>
                  <a:cubicBezTo>
                    <a:pt x="6642" y="16692"/>
                    <a:pt x="6542" y="16893"/>
                    <a:pt x="6291" y="16943"/>
                  </a:cubicBezTo>
                  <a:cubicBezTo>
                    <a:pt x="6216" y="16968"/>
                    <a:pt x="6141" y="16993"/>
                    <a:pt x="6091" y="17018"/>
                  </a:cubicBezTo>
                  <a:cubicBezTo>
                    <a:pt x="5840" y="17244"/>
                    <a:pt x="5539" y="17344"/>
                    <a:pt x="5339" y="17595"/>
                  </a:cubicBezTo>
                  <a:cubicBezTo>
                    <a:pt x="5264" y="17670"/>
                    <a:pt x="5138" y="17720"/>
                    <a:pt x="5063" y="17795"/>
                  </a:cubicBezTo>
                  <a:cubicBezTo>
                    <a:pt x="4888" y="18021"/>
                    <a:pt x="4787" y="18271"/>
                    <a:pt x="4662" y="18522"/>
                  </a:cubicBezTo>
                  <a:cubicBezTo>
                    <a:pt x="4512" y="18823"/>
                    <a:pt x="4261" y="18998"/>
                    <a:pt x="3985" y="19123"/>
                  </a:cubicBezTo>
                  <a:cubicBezTo>
                    <a:pt x="3810" y="19199"/>
                    <a:pt x="3685" y="19299"/>
                    <a:pt x="3584" y="19449"/>
                  </a:cubicBezTo>
                  <a:cubicBezTo>
                    <a:pt x="3484" y="19625"/>
                    <a:pt x="3484" y="19825"/>
                    <a:pt x="3359" y="20001"/>
                  </a:cubicBezTo>
                  <a:cubicBezTo>
                    <a:pt x="3284" y="20101"/>
                    <a:pt x="3509" y="20351"/>
                    <a:pt x="3484" y="20477"/>
                  </a:cubicBezTo>
                  <a:cubicBezTo>
                    <a:pt x="3359" y="20878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1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39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40" y="17620"/>
                    <a:pt x="5815" y="17870"/>
                  </a:cubicBezTo>
                  <a:cubicBezTo>
                    <a:pt x="5765" y="17945"/>
                    <a:pt x="5639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076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14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14"/>
            <p:cNvSpPr/>
            <p:nvPr/>
          </p:nvSpPr>
          <p:spPr>
            <a:xfrm>
              <a:off x="1710050" y="703025"/>
              <a:ext cx="1612175" cy="704925"/>
            </a:xfrm>
            <a:custGeom>
              <a:avLst/>
              <a:gdLst/>
              <a:ahLst/>
              <a:cxnLst/>
              <a:rect l="l" t="t" r="r" b="b"/>
              <a:pathLst>
                <a:path w="64487" h="28197" extrusionOk="0">
                  <a:moveTo>
                    <a:pt x="60929" y="0"/>
                  </a:moveTo>
                  <a:cubicBezTo>
                    <a:pt x="60912" y="0"/>
                    <a:pt x="60895" y="0"/>
                    <a:pt x="60878" y="1"/>
                  </a:cubicBezTo>
                  <a:lnTo>
                    <a:pt x="33484" y="226"/>
                  </a:lnTo>
                  <a:cubicBezTo>
                    <a:pt x="31253" y="251"/>
                    <a:pt x="29023" y="702"/>
                    <a:pt x="26968" y="1554"/>
                  </a:cubicBezTo>
                  <a:lnTo>
                    <a:pt x="1679" y="12056"/>
                  </a:lnTo>
                  <a:cubicBezTo>
                    <a:pt x="602" y="12482"/>
                    <a:pt x="0" y="13635"/>
                    <a:pt x="226" y="14763"/>
                  </a:cubicBezTo>
                  <a:lnTo>
                    <a:pt x="2582" y="26266"/>
                  </a:lnTo>
                  <a:cubicBezTo>
                    <a:pt x="2804" y="27378"/>
                    <a:pt x="3780" y="28197"/>
                    <a:pt x="4911" y="28197"/>
                  </a:cubicBezTo>
                  <a:cubicBezTo>
                    <a:pt x="4928" y="28197"/>
                    <a:pt x="4945" y="28197"/>
                    <a:pt x="4962" y="28196"/>
                  </a:cubicBezTo>
                  <a:lnTo>
                    <a:pt x="32356" y="27971"/>
                  </a:lnTo>
                  <a:cubicBezTo>
                    <a:pt x="33459" y="27971"/>
                    <a:pt x="34587" y="27845"/>
                    <a:pt x="35664" y="27620"/>
                  </a:cubicBezTo>
                  <a:cubicBezTo>
                    <a:pt x="35815" y="27595"/>
                    <a:pt x="35965" y="27545"/>
                    <a:pt x="36116" y="27520"/>
                  </a:cubicBezTo>
                  <a:cubicBezTo>
                    <a:pt x="36116" y="27520"/>
                    <a:pt x="36141" y="27494"/>
                    <a:pt x="36141" y="27469"/>
                  </a:cubicBezTo>
                  <a:cubicBezTo>
                    <a:pt x="36517" y="27219"/>
                    <a:pt x="36517" y="27219"/>
                    <a:pt x="36642" y="26818"/>
                  </a:cubicBezTo>
                  <a:cubicBezTo>
                    <a:pt x="36642" y="26768"/>
                    <a:pt x="36667" y="26743"/>
                    <a:pt x="36692" y="26692"/>
                  </a:cubicBezTo>
                  <a:lnTo>
                    <a:pt x="36692" y="26692"/>
                  </a:lnTo>
                  <a:cubicBezTo>
                    <a:pt x="35288" y="27093"/>
                    <a:pt x="33810" y="27319"/>
                    <a:pt x="32356" y="27319"/>
                  </a:cubicBezTo>
                  <a:lnTo>
                    <a:pt x="4962" y="27545"/>
                  </a:lnTo>
                  <a:cubicBezTo>
                    <a:pt x="4945" y="27545"/>
                    <a:pt x="4928" y="27545"/>
                    <a:pt x="4911" y="27545"/>
                  </a:cubicBezTo>
                  <a:cubicBezTo>
                    <a:pt x="4081" y="27545"/>
                    <a:pt x="3380" y="26952"/>
                    <a:pt x="3208" y="26141"/>
                  </a:cubicBezTo>
                  <a:lnTo>
                    <a:pt x="877" y="14612"/>
                  </a:lnTo>
                  <a:cubicBezTo>
                    <a:pt x="702" y="13810"/>
                    <a:pt x="1153" y="12958"/>
                    <a:pt x="1930" y="12657"/>
                  </a:cubicBezTo>
                  <a:lnTo>
                    <a:pt x="27218" y="2156"/>
                  </a:lnTo>
                  <a:cubicBezTo>
                    <a:pt x="28221" y="1730"/>
                    <a:pt x="29248" y="1429"/>
                    <a:pt x="30301" y="1204"/>
                  </a:cubicBezTo>
                  <a:cubicBezTo>
                    <a:pt x="31354" y="1003"/>
                    <a:pt x="32431" y="878"/>
                    <a:pt x="33484" y="878"/>
                  </a:cubicBezTo>
                  <a:lnTo>
                    <a:pt x="60878" y="627"/>
                  </a:lnTo>
                  <a:cubicBezTo>
                    <a:pt x="61730" y="627"/>
                    <a:pt x="62457" y="1229"/>
                    <a:pt x="62632" y="2056"/>
                  </a:cubicBezTo>
                  <a:lnTo>
                    <a:pt x="63935" y="8422"/>
                  </a:lnTo>
                  <a:cubicBezTo>
                    <a:pt x="64086" y="8372"/>
                    <a:pt x="64186" y="8271"/>
                    <a:pt x="64286" y="8146"/>
                  </a:cubicBezTo>
                  <a:cubicBezTo>
                    <a:pt x="64336" y="8046"/>
                    <a:pt x="64411" y="7996"/>
                    <a:pt x="64487" y="7945"/>
                  </a:cubicBezTo>
                  <a:lnTo>
                    <a:pt x="63259" y="1930"/>
                  </a:lnTo>
                  <a:cubicBezTo>
                    <a:pt x="63036" y="819"/>
                    <a:pt x="62060" y="0"/>
                    <a:pt x="60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14"/>
            <p:cNvSpPr/>
            <p:nvPr/>
          </p:nvSpPr>
          <p:spPr>
            <a:xfrm>
              <a:off x="2992625" y="1020700"/>
              <a:ext cx="162925" cy="110925"/>
            </a:xfrm>
            <a:custGeom>
              <a:avLst/>
              <a:gdLst/>
              <a:ahLst/>
              <a:cxnLst/>
              <a:rect l="l" t="t" r="r" b="b"/>
              <a:pathLst>
                <a:path w="6517" h="4437" extrusionOk="0">
                  <a:moveTo>
                    <a:pt x="377" y="0"/>
                  </a:moveTo>
                  <a:lnTo>
                    <a:pt x="1" y="577"/>
                  </a:lnTo>
                  <a:lnTo>
                    <a:pt x="6166" y="4437"/>
                  </a:lnTo>
                  <a:lnTo>
                    <a:pt x="6517" y="3860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6" name="Google Shape;6976;p14"/>
          <p:cNvSpPr txBox="1">
            <a:spLocks noGrp="1"/>
          </p:cNvSpPr>
          <p:nvPr>
            <p:ph type="title"/>
          </p:nvPr>
        </p:nvSpPr>
        <p:spPr>
          <a:xfrm>
            <a:off x="2077950" y="1566225"/>
            <a:ext cx="49881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77" name="Google Shape;6977;p14"/>
          <p:cNvSpPr txBox="1">
            <a:spLocks noGrp="1"/>
          </p:cNvSpPr>
          <p:nvPr>
            <p:ph type="subTitle" idx="1"/>
          </p:nvPr>
        </p:nvSpPr>
        <p:spPr>
          <a:xfrm>
            <a:off x="2077950" y="2959575"/>
            <a:ext cx="4988100" cy="6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9" name="Google Shape;6979;p15"/>
          <p:cNvSpPr/>
          <p:nvPr/>
        </p:nvSpPr>
        <p:spPr>
          <a:xfrm rot="-2361172">
            <a:off x="4730792" y="3241933"/>
            <a:ext cx="5626335" cy="1666501"/>
          </a:xfrm>
          <a:custGeom>
            <a:avLst/>
            <a:gdLst/>
            <a:ahLst/>
            <a:cxnLst/>
            <a:rect l="l" t="t" r="r" b="b"/>
            <a:pathLst>
              <a:path w="82766" h="24515" extrusionOk="0">
                <a:moveTo>
                  <a:pt x="55786" y="1"/>
                </a:moveTo>
                <a:lnTo>
                  <a:pt x="54759" y="366"/>
                </a:lnTo>
                <a:lnTo>
                  <a:pt x="53709" y="138"/>
                </a:lnTo>
                <a:lnTo>
                  <a:pt x="52659" y="320"/>
                </a:lnTo>
                <a:lnTo>
                  <a:pt x="51609" y="457"/>
                </a:lnTo>
                <a:lnTo>
                  <a:pt x="50559" y="389"/>
                </a:lnTo>
                <a:lnTo>
                  <a:pt x="49509" y="1210"/>
                </a:lnTo>
                <a:lnTo>
                  <a:pt x="48459" y="480"/>
                </a:lnTo>
                <a:lnTo>
                  <a:pt x="47409" y="274"/>
                </a:lnTo>
                <a:lnTo>
                  <a:pt x="46359" y="685"/>
                </a:lnTo>
                <a:lnTo>
                  <a:pt x="45332" y="731"/>
                </a:lnTo>
                <a:lnTo>
                  <a:pt x="44282" y="1439"/>
                </a:lnTo>
                <a:lnTo>
                  <a:pt x="43232" y="526"/>
                </a:lnTo>
                <a:lnTo>
                  <a:pt x="42182" y="1553"/>
                </a:lnTo>
                <a:lnTo>
                  <a:pt x="41132" y="1439"/>
                </a:lnTo>
                <a:lnTo>
                  <a:pt x="40082" y="1302"/>
                </a:lnTo>
                <a:lnTo>
                  <a:pt x="39032" y="1187"/>
                </a:lnTo>
                <a:lnTo>
                  <a:pt x="38005" y="160"/>
                </a:lnTo>
                <a:lnTo>
                  <a:pt x="36955" y="822"/>
                </a:lnTo>
                <a:lnTo>
                  <a:pt x="35905" y="1370"/>
                </a:lnTo>
                <a:lnTo>
                  <a:pt x="34855" y="708"/>
                </a:lnTo>
                <a:lnTo>
                  <a:pt x="33805" y="959"/>
                </a:lnTo>
                <a:lnTo>
                  <a:pt x="32755" y="434"/>
                </a:lnTo>
                <a:lnTo>
                  <a:pt x="31705" y="1256"/>
                </a:lnTo>
                <a:lnTo>
                  <a:pt x="30678" y="1119"/>
                </a:lnTo>
                <a:lnTo>
                  <a:pt x="29628" y="731"/>
                </a:lnTo>
                <a:lnTo>
                  <a:pt x="28578" y="1507"/>
                </a:lnTo>
                <a:lnTo>
                  <a:pt x="27528" y="1119"/>
                </a:lnTo>
                <a:lnTo>
                  <a:pt x="26478" y="891"/>
                </a:lnTo>
                <a:lnTo>
                  <a:pt x="25451" y="777"/>
                </a:lnTo>
                <a:lnTo>
                  <a:pt x="24401" y="822"/>
                </a:lnTo>
                <a:lnTo>
                  <a:pt x="23351" y="1553"/>
                </a:lnTo>
                <a:lnTo>
                  <a:pt x="22301" y="526"/>
                </a:lnTo>
                <a:lnTo>
                  <a:pt x="21251" y="1096"/>
                </a:lnTo>
                <a:lnTo>
                  <a:pt x="20201" y="503"/>
                </a:lnTo>
                <a:lnTo>
                  <a:pt x="19151" y="1073"/>
                </a:lnTo>
                <a:lnTo>
                  <a:pt x="18124" y="1347"/>
                </a:lnTo>
                <a:lnTo>
                  <a:pt x="17074" y="1233"/>
                </a:lnTo>
                <a:lnTo>
                  <a:pt x="16024" y="1051"/>
                </a:lnTo>
                <a:lnTo>
                  <a:pt x="14974" y="731"/>
                </a:lnTo>
                <a:lnTo>
                  <a:pt x="13947" y="1119"/>
                </a:lnTo>
                <a:lnTo>
                  <a:pt x="12897" y="754"/>
                </a:lnTo>
                <a:lnTo>
                  <a:pt x="11847" y="69"/>
                </a:lnTo>
                <a:lnTo>
                  <a:pt x="10797" y="366"/>
                </a:lnTo>
                <a:lnTo>
                  <a:pt x="9747" y="1370"/>
                </a:lnTo>
                <a:lnTo>
                  <a:pt x="8720" y="389"/>
                </a:lnTo>
                <a:lnTo>
                  <a:pt x="7670" y="92"/>
                </a:lnTo>
                <a:lnTo>
                  <a:pt x="6620" y="206"/>
                </a:lnTo>
                <a:lnTo>
                  <a:pt x="5570" y="685"/>
                </a:lnTo>
                <a:lnTo>
                  <a:pt x="4520" y="663"/>
                </a:lnTo>
                <a:lnTo>
                  <a:pt x="3470" y="480"/>
                </a:lnTo>
                <a:lnTo>
                  <a:pt x="2420" y="777"/>
                </a:lnTo>
                <a:lnTo>
                  <a:pt x="252" y="160"/>
                </a:lnTo>
                <a:lnTo>
                  <a:pt x="1" y="229"/>
                </a:lnTo>
                <a:lnTo>
                  <a:pt x="1" y="2877"/>
                </a:lnTo>
                <a:lnTo>
                  <a:pt x="1576" y="3036"/>
                </a:lnTo>
                <a:cubicBezTo>
                  <a:pt x="1713" y="2557"/>
                  <a:pt x="2146" y="2215"/>
                  <a:pt x="2671" y="2215"/>
                </a:cubicBezTo>
                <a:cubicBezTo>
                  <a:pt x="3310" y="2215"/>
                  <a:pt x="3812" y="2740"/>
                  <a:pt x="3812" y="3379"/>
                </a:cubicBezTo>
                <a:cubicBezTo>
                  <a:pt x="3812" y="4018"/>
                  <a:pt x="3310" y="4520"/>
                  <a:pt x="2671" y="4520"/>
                </a:cubicBezTo>
                <a:cubicBezTo>
                  <a:pt x="2260" y="4520"/>
                  <a:pt x="1895" y="4315"/>
                  <a:pt x="1690" y="3972"/>
                </a:cubicBezTo>
                <a:lnTo>
                  <a:pt x="708" y="3995"/>
                </a:lnTo>
                <a:lnTo>
                  <a:pt x="1" y="4155"/>
                </a:lnTo>
                <a:lnTo>
                  <a:pt x="1" y="7168"/>
                </a:lnTo>
                <a:lnTo>
                  <a:pt x="1576" y="7305"/>
                </a:lnTo>
                <a:cubicBezTo>
                  <a:pt x="1713" y="6848"/>
                  <a:pt x="2146" y="6506"/>
                  <a:pt x="2671" y="6506"/>
                </a:cubicBezTo>
                <a:cubicBezTo>
                  <a:pt x="3310" y="6506"/>
                  <a:pt x="3812" y="7031"/>
                  <a:pt x="3812" y="7647"/>
                </a:cubicBezTo>
                <a:cubicBezTo>
                  <a:pt x="3812" y="8286"/>
                  <a:pt x="3310" y="8811"/>
                  <a:pt x="2671" y="8811"/>
                </a:cubicBezTo>
                <a:cubicBezTo>
                  <a:pt x="2260" y="8811"/>
                  <a:pt x="1895" y="8583"/>
                  <a:pt x="1690" y="8263"/>
                </a:cubicBezTo>
                <a:lnTo>
                  <a:pt x="708" y="8286"/>
                </a:lnTo>
                <a:lnTo>
                  <a:pt x="1" y="8446"/>
                </a:lnTo>
                <a:lnTo>
                  <a:pt x="1" y="11459"/>
                </a:lnTo>
                <a:lnTo>
                  <a:pt x="1576" y="11596"/>
                </a:lnTo>
                <a:cubicBezTo>
                  <a:pt x="1713" y="11139"/>
                  <a:pt x="2146" y="10797"/>
                  <a:pt x="2671" y="10797"/>
                </a:cubicBezTo>
                <a:cubicBezTo>
                  <a:pt x="3310" y="10797"/>
                  <a:pt x="3812" y="11299"/>
                  <a:pt x="3812" y="11938"/>
                </a:cubicBezTo>
                <a:cubicBezTo>
                  <a:pt x="3812" y="12577"/>
                  <a:pt x="3310" y="13079"/>
                  <a:pt x="2671" y="13079"/>
                </a:cubicBezTo>
                <a:cubicBezTo>
                  <a:pt x="2260" y="13079"/>
                  <a:pt x="1895" y="12874"/>
                  <a:pt x="1690" y="12554"/>
                </a:cubicBezTo>
                <a:lnTo>
                  <a:pt x="708" y="12577"/>
                </a:lnTo>
                <a:lnTo>
                  <a:pt x="1" y="12737"/>
                </a:lnTo>
                <a:lnTo>
                  <a:pt x="1" y="15727"/>
                </a:lnTo>
                <a:lnTo>
                  <a:pt x="1576" y="15887"/>
                </a:lnTo>
                <a:cubicBezTo>
                  <a:pt x="1713" y="15408"/>
                  <a:pt x="2146" y="15065"/>
                  <a:pt x="2671" y="15065"/>
                </a:cubicBezTo>
                <a:cubicBezTo>
                  <a:pt x="3310" y="15065"/>
                  <a:pt x="3812" y="15590"/>
                  <a:pt x="3812" y="16229"/>
                </a:cubicBezTo>
                <a:cubicBezTo>
                  <a:pt x="3812" y="16868"/>
                  <a:pt x="3310" y="17371"/>
                  <a:pt x="2671" y="17371"/>
                </a:cubicBezTo>
                <a:cubicBezTo>
                  <a:pt x="2260" y="17371"/>
                  <a:pt x="1895" y="17165"/>
                  <a:pt x="1690" y="16823"/>
                </a:cubicBezTo>
                <a:lnTo>
                  <a:pt x="708" y="16846"/>
                </a:lnTo>
                <a:lnTo>
                  <a:pt x="1" y="17005"/>
                </a:lnTo>
                <a:lnTo>
                  <a:pt x="1" y="20018"/>
                </a:lnTo>
                <a:lnTo>
                  <a:pt x="1576" y="20155"/>
                </a:lnTo>
                <a:cubicBezTo>
                  <a:pt x="1713" y="19699"/>
                  <a:pt x="2146" y="19356"/>
                  <a:pt x="2671" y="19356"/>
                </a:cubicBezTo>
                <a:cubicBezTo>
                  <a:pt x="3310" y="19356"/>
                  <a:pt x="3812" y="19881"/>
                  <a:pt x="3812" y="20498"/>
                </a:cubicBezTo>
                <a:cubicBezTo>
                  <a:pt x="3812" y="21137"/>
                  <a:pt x="3310" y="21662"/>
                  <a:pt x="2671" y="21662"/>
                </a:cubicBezTo>
                <a:cubicBezTo>
                  <a:pt x="2260" y="21662"/>
                  <a:pt x="1895" y="21434"/>
                  <a:pt x="1690" y="21114"/>
                </a:cubicBezTo>
                <a:lnTo>
                  <a:pt x="708" y="21137"/>
                </a:lnTo>
                <a:lnTo>
                  <a:pt x="1" y="21297"/>
                </a:lnTo>
                <a:lnTo>
                  <a:pt x="1" y="23921"/>
                </a:lnTo>
                <a:lnTo>
                  <a:pt x="252" y="23853"/>
                </a:lnTo>
                <a:lnTo>
                  <a:pt x="2443" y="24287"/>
                </a:lnTo>
                <a:lnTo>
                  <a:pt x="3493" y="24378"/>
                </a:lnTo>
                <a:lnTo>
                  <a:pt x="4543" y="22917"/>
                </a:lnTo>
                <a:lnTo>
                  <a:pt x="5593" y="23145"/>
                </a:lnTo>
                <a:lnTo>
                  <a:pt x="6643" y="23511"/>
                </a:lnTo>
                <a:lnTo>
                  <a:pt x="7693" y="23990"/>
                </a:lnTo>
                <a:lnTo>
                  <a:pt x="8743" y="23511"/>
                </a:lnTo>
                <a:lnTo>
                  <a:pt x="9793" y="24173"/>
                </a:lnTo>
                <a:lnTo>
                  <a:pt x="10820" y="23191"/>
                </a:lnTo>
                <a:lnTo>
                  <a:pt x="11870" y="24104"/>
                </a:lnTo>
                <a:lnTo>
                  <a:pt x="12920" y="24218"/>
                </a:lnTo>
                <a:lnTo>
                  <a:pt x="13970" y="24401"/>
                </a:lnTo>
                <a:lnTo>
                  <a:pt x="15020" y="23077"/>
                </a:lnTo>
                <a:lnTo>
                  <a:pt x="16070" y="23876"/>
                </a:lnTo>
                <a:lnTo>
                  <a:pt x="17120" y="23123"/>
                </a:lnTo>
                <a:lnTo>
                  <a:pt x="18170" y="23899"/>
                </a:lnTo>
                <a:lnTo>
                  <a:pt x="19220" y="23351"/>
                </a:lnTo>
                <a:lnTo>
                  <a:pt x="20270" y="23511"/>
                </a:lnTo>
                <a:lnTo>
                  <a:pt x="21297" y="23556"/>
                </a:lnTo>
                <a:lnTo>
                  <a:pt x="22347" y="23488"/>
                </a:lnTo>
                <a:lnTo>
                  <a:pt x="23397" y="23488"/>
                </a:lnTo>
                <a:lnTo>
                  <a:pt x="24447" y="24104"/>
                </a:lnTo>
                <a:lnTo>
                  <a:pt x="25497" y="24446"/>
                </a:lnTo>
                <a:lnTo>
                  <a:pt x="26546" y="23579"/>
                </a:lnTo>
                <a:lnTo>
                  <a:pt x="27596" y="23533"/>
                </a:lnTo>
                <a:lnTo>
                  <a:pt x="28646" y="23739"/>
                </a:lnTo>
                <a:lnTo>
                  <a:pt x="29696" y="23785"/>
                </a:lnTo>
                <a:lnTo>
                  <a:pt x="30724" y="24058"/>
                </a:lnTo>
                <a:lnTo>
                  <a:pt x="31773" y="23328"/>
                </a:lnTo>
                <a:lnTo>
                  <a:pt x="32823" y="23556"/>
                </a:lnTo>
                <a:lnTo>
                  <a:pt x="33873" y="23374"/>
                </a:lnTo>
                <a:lnTo>
                  <a:pt x="34923" y="24446"/>
                </a:lnTo>
                <a:lnTo>
                  <a:pt x="35973" y="23351"/>
                </a:lnTo>
                <a:lnTo>
                  <a:pt x="37023" y="23853"/>
                </a:lnTo>
                <a:lnTo>
                  <a:pt x="38073" y="23944"/>
                </a:lnTo>
                <a:lnTo>
                  <a:pt x="39100" y="24401"/>
                </a:lnTo>
                <a:lnTo>
                  <a:pt x="40150" y="24241"/>
                </a:lnTo>
                <a:lnTo>
                  <a:pt x="41200" y="23921"/>
                </a:lnTo>
                <a:lnTo>
                  <a:pt x="42250" y="24515"/>
                </a:lnTo>
                <a:lnTo>
                  <a:pt x="43300" y="24264"/>
                </a:lnTo>
                <a:lnTo>
                  <a:pt x="44350" y="23625"/>
                </a:lnTo>
                <a:lnTo>
                  <a:pt x="45400" y="23625"/>
                </a:lnTo>
                <a:lnTo>
                  <a:pt x="46427" y="23556"/>
                </a:lnTo>
                <a:lnTo>
                  <a:pt x="47477" y="23511"/>
                </a:lnTo>
                <a:lnTo>
                  <a:pt x="48527" y="23967"/>
                </a:lnTo>
                <a:lnTo>
                  <a:pt x="49577" y="24104"/>
                </a:lnTo>
                <a:lnTo>
                  <a:pt x="50627" y="24287"/>
                </a:lnTo>
                <a:lnTo>
                  <a:pt x="51677" y="23899"/>
                </a:lnTo>
                <a:lnTo>
                  <a:pt x="52727" y="23625"/>
                </a:lnTo>
                <a:lnTo>
                  <a:pt x="53754" y="24081"/>
                </a:lnTo>
                <a:lnTo>
                  <a:pt x="54804" y="23716"/>
                </a:lnTo>
                <a:lnTo>
                  <a:pt x="55854" y="23282"/>
                </a:lnTo>
                <a:lnTo>
                  <a:pt x="56904" y="24446"/>
                </a:lnTo>
                <a:lnTo>
                  <a:pt x="57954" y="23670"/>
                </a:lnTo>
                <a:lnTo>
                  <a:pt x="58981" y="23693"/>
                </a:lnTo>
                <a:lnTo>
                  <a:pt x="60031" y="23511"/>
                </a:lnTo>
                <a:lnTo>
                  <a:pt x="61081" y="23488"/>
                </a:lnTo>
                <a:lnTo>
                  <a:pt x="62131" y="24150"/>
                </a:lnTo>
                <a:lnTo>
                  <a:pt x="63181" y="23785"/>
                </a:lnTo>
                <a:lnTo>
                  <a:pt x="64231" y="23579"/>
                </a:lnTo>
                <a:lnTo>
                  <a:pt x="65258" y="23579"/>
                </a:lnTo>
                <a:lnTo>
                  <a:pt x="66308" y="24081"/>
                </a:lnTo>
                <a:lnTo>
                  <a:pt x="67358" y="23328"/>
                </a:lnTo>
                <a:lnTo>
                  <a:pt x="68408" y="23031"/>
                </a:lnTo>
                <a:lnTo>
                  <a:pt x="69458" y="23602"/>
                </a:lnTo>
                <a:lnTo>
                  <a:pt x="70485" y="23191"/>
                </a:lnTo>
                <a:lnTo>
                  <a:pt x="71535" y="22917"/>
                </a:lnTo>
                <a:lnTo>
                  <a:pt x="72585" y="23260"/>
                </a:lnTo>
                <a:lnTo>
                  <a:pt x="73635" y="23716"/>
                </a:lnTo>
                <a:lnTo>
                  <a:pt x="74685" y="24446"/>
                </a:lnTo>
                <a:lnTo>
                  <a:pt x="75735" y="23511"/>
                </a:lnTo>
                <a:lnTo>
                  <a:pt x="76762" y="23693"/>
                </a:lnTo>
                <a:lnTo>
                  <a:pt x="77812" y="24013"/>
                </a:lnTo>
                <a:lnTo>
                  <a:pt x="78862" y="23008"/>
                </a:lnTo>
                <a:lnTo>
                  <a:pt x="79912" y="23488"/>
                </a:lnTo>
                <a:lnTo>
                  <a:pt x="80962" y="23785"/>
                </a:lnTo>
                <a:lnTo>
                  <a:pt x="82172" y="23899"/>
                </a:lnTo>
                <a:lnTo>
                  <a:pt x="82172" y="23899"/>
                </a:lnTo>
                <a:lnTo>
                  <a:pt x="81533" y="22712"/>
                </a:lnTo>
                <a:lnTo>
                  <a:pt x="82720" y="21639"/>
                </a:lnTo>
                <a:lnTo>
                  <a:pt x="82605" y="20589"/>
                </a:lnTo>
                <a:lnTo>
                  <a:pt x="81624" y="19539"/>
                </a:lnTo>
                <a:lnTo>
                  <a:pt x="82765" y="18489"/>
                </a:lnTo>
                <a:lnTo>
                  <a:pt x="81715" y="17462"/>
                </a:lnTo>
                <a:lnTo>
                  <a:pt x="81350" y="16412"/>
                </a:lnTo>
                <a:lnTo>
                  <a:pt x="82103" y="15362"/>
                </a:lnTo>
                <a:lnTo>
                  <a:pt x="81350" y="14335"/>
                </a:lnTo>
                <a:lnTo>
                  <a:pt x="81441" y="13285"/>
                </a:lnTo>
                <a:lnTo>
                  <a:pt x="81807" y="12235"/>
                </a:lnTo>
                <a:lnTo>
                  <a:pt x="81875" y="11185"/>
                </a:lnTo>
                <a:lnTo>
                  <a:pt x="82423" y="10158"/>
                </a:lnTo>
                <a:lnTo>
                  <a:pt x="81807" y="9108"/>
                </a:lnTo>
                <a:lnTo>
                  <a:pt x="81533" y="8058"/>
                </a:lnTo>
                <a:lnTo>
                  <a:pt x="81441" y="7031"/>
                </a:lnTo>
                <a:lnTo>
                  <a:pt x="82126" y="5981"/>
                </a:lnTo>
                <a:lnTo>
                  <a:pt x="82400" y="4954"/>
                </a:lnTo>
                <a:lnTo>
                  <a:pt x="82514" y="3904"/>
                </a:lnTo>
                <a:lnTo>
                  <a:pt x="82309" y="2854"/>
                </a:lnTo>
                <a:lnTo>
                  <a:pt x="81921" y="1827"/>
                </a:lnTo>
                <a:lnTo>
                  <a:pt x="82423" y="366"/>
                </a:lnTo>
                <a:lnTo>
                  <a:pt x="82423" y="366"/>
                </a:lnTo>
                <a:lnTo>
                  <a:pt x="80962" y="617"/>
                </a:lnTo>
                <a:lnTo>
                  <a:pt x="79889" y="480"/>
                </a:lnTo>
                <a:lnTo>
                  <a:pt x="78839" y="891"/>
                </a:lnTo>
                <a:lnTo>
                  <a:pt x="77812" y="1484"/>
                </a:lnTo>
                <a:lnTo>
                  <a:pt x="76762" y="1507"/>
                </a:lnTo>
                <a:lnTo>
                  <a:pt x="75712" y="982"/>
                </a:lnTo>
                <a:lnTo>
                  <a:pt x="74662" y="685"/>
                </a:lnTo>
                <a:lnTo>
                  <a:pt x="73612" y="1073"/>
                </a:lnTo>
                <a:lnTo>
                  <a:pt x="72562" y="434"/>
                </a:lnTo>
                <a:lnTo>
                  <a:pt x="71512" y="366"/>
                </a:lnTo>
                <a:lnTo>
                  <a:pt x="70462" y="46"/>
                </a:lnTo>
                <a:lnTo>
                  <a:pt x="69412" y="229"/>
                </a:lnTo>
                <a:lnTo>
                  <a:pt x="68362" y="1393"/>
                </a:lnTo>
                <a:lnTo>
                  <a:pt x="67312" y="1439"/>
                </a:lnTo>
                <a:lnTo>
                  <a:pt x="66263" y="115"/>
                </a:lnTo>
                <a:lnTo>
                  <a:pt x="65213" y="548"/>
                </a:lnTo>
                <a:lnTo>
                  <a:pt x="64185" y="389"/>
                </a:lnTo>
                <a:lnTo>
                  <a:pt x="63135" y="1347"/>
                </a:lnTo>
                <a:lnTo>
                  <a:pt x="62085" y="685"/>
                </a:lnTo>
                <a:lnTo>
                  <a:pt x="61036" y="206"/>
                </a:lnTo>
                <a:lnTo>
                  <a:pt x="59986" y="1096"/>
                </a:lnTo>
                <a:lnTo>
                  <a:pt x="58936" y="1416"/>
                </a:lnTo>
                <a:lnTo>
                  <a:pt x="57886" y="252"/>
                </a:lnTo>
                <a:lnTo>
                  <a:pt x="56836" y="297"/>
                </a:lnTo>
                <a:lnTo>
                  <a:pt x="557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0" name="Google Shape;6980;p15"/>
          <p:cNvGrpSpPr/>
          <p:nvPr/>
        </p:nvGrpSpPr>
        <p:grpSpPr>
          <a:xfrm rot="768977">
            <a:off x="3325310" y="2500502"/>
            <a:ext cx="2853790" cy="2723263"/>
            <a:chOff x="3385725" y="1047425"/>
            <a:chExt cx="1902175" cy="1815200"/>
          </a:xfrm>
        </p:grpSpPr>
        <p:sp>
          <p:nvSpPr>
            <p:cNvPr id="6981" name="Google Shape;6981;p15"/>
            <p:cNvSpPr/>
            <p:nvPr/>
          </p:nvSpPr>
          <p:spPr>
            <a:xfrm>
              <a:off x="3614025" y="2498050"/>
              <a:ext cx="1673875" cy="364575"/>
            </a:xfrm>
            <a:custGeom>
              <a:avLst/>
              <a:gdLst/>
              <a:ahLst/>
              <a:cxnLst/>
              <a:rect l="l" t="t" r="r" b="b"/>
              <a:pathLst>
                <a:path w="66955" h="14583" extrusionOk="0">
                  <a:moveTo>
                    <a:pt x="64635" y="1"/>
                  </a:moveTo>
                  <a:cubicBezTo>
                    <a:pt x="64489" y="1"/>
                    <a:pt x="64343" y="12"/>
                    <a:pt x="64204" y="50"/>
                  </a:cubicBezTo>
                  <a:cubicBezTo>
                    <a:pt x="63963" y="110"/>
                    <a:pt x="63749" y="251"/>
                    <a:pt x="63515" y="331"/>
                  </a:cubicBezTo>
                  <a:cubicBezTo>
                    <a:pt x="63276" y="417"/>
                    <a:pt x="63020" y="439"/>
                    <a:pt x="62762" y="439"/>
                  </a:cubicBezTo>
                  <a:cubicBezTo>
                    <a:pt x="62616" y="439"/>
                    <a:pt x="62469" y="432"/>
                    <a:pt x="62324" y="425"/>
                  </a:cubicBezTo>
                  <a:cubicBezTo>
                    <a:pt x="61956" y="405"/>
                    <a:pt x="61588" y="378"/>
                    <a:pt x="61220" y="351"/>
                  </a:cubicBezTo>
                  <a:cubicBezTo>
                    <a:pt x="61133" y="345"/>
                    <a:pt x="61046" y="343"/>
                    <a:pt x="60959" y="343"/>
                  </a:cubicBezTo>
                  <a:cubicBezTo>
                    <a:pt x="60238" y="343"/>
                    <a:pt x="59502" y="523"/>
                    <a:pt x="58791" y="619"/>
                  </a:cubicBezTo>
                  <a:cubicBezTo>
                    <a:pt x="57970" y="732"/>
                    <a:pt x="57140" y="841"/>
                    <a:pt x="56317" y="841"/>
                  </a:cubicBezTo>
                  <a:cubicBezTo>
                    <a:pt x="55919" y="841"/>
                    <a:pt x="55524" y="816"/>
                    <a:pt x="55132" y="753"/>
                  </a:cubicBezTo>
                  <a:cubicBezTo>
                    <a:pt x="54817" y="699"/>
                    <a:pt x="54503" y="625"/>
                    <a:pt x="54182" y="625"/>
                  </a:cubicBezTo>
                  <a:cubicBezTo>
                    <a:pt x="53499" y="632"/>
                    <a:pt x="52877" y="987"/>
                    <a:pt x="52208" y="1141"/>
                  </a:cubicBezTo>
                  <a:cubicBezTo>
                    <a:pt x="51793" y="1234"/>
                    <a:pt x="51358" y="1248"/>
                    <a:pt x="50930" y="1261"/>
                  </a:cubicBezTo>
                  <a:cubicBezTo>
                    <a:pt x="49393" y="1324"/>
                    <a:pt x="47836" y="1845"/>
                    <a:pt x="46315" y="1845"/>
                  </a:cubicBezTo>
                  <a:cubicBezTo>
                    <a:pt x="45883" y="1845"/>
                    <a:pt x="45454" y="1803"/>
                    <a:pt x="45029" y="1696"/>
                  </a:cubicBezTo>
                  <a:cubicBezTo>
                    <a:pt x="44233" y="1495"/>
                    <a:pt x="43376" y="1616"/>
                    <a:pt x="42580" y="1395"/>
                  </a:cubicBezTo>
                  <a:cubicBezTo>
                    <a:pt x="42165" y="1281"/>
                    <a:pt x="41784" y="1080"/>
                    <a:pt x="41389" y="927"/>
                  </a:cubicBezTo>
                  <a:cubicBezTo>
                    <a:pt x="41028" y="786"/>
                    <a:pt x="40646" y="692"/>
                    <a:pt x="40265" y="632"/>
                  </a:cubicBezTo>
                  <a:cubicBezTo>
                    <a:pt x="40122" y="610"/>
                    <a:pt x="39977" y="596"/>
                    <a:pt x="39832" y="596"/>
                  </a:cubicBezTo>
                  <a:cubicBezTo>
                    <a:pt x="39665" y="596"/>
                    <a:pt x="39500" y="615"/>
                    <a:pt x="39342" y="666"/>
                  </a:cubicBezTo>
                  <a:cubicBezTo>
                    <a:pt x="38713" y="860"/>
                    <a:pt x="38311" y="1502"/>
                    <a:pt x="37703" y="1763"/>
                  </a:cubicBezTo>
                  <a:cubicBezTo>
                    <a:pt x="37402" y="1890"/>
                    <a:pt x="37067" y="1910"/>
                    <a:pt x="36773" y="2044"/>
                  </a:cubicBezTo>
                  <a:cubicBezTo>
                    <a:pt x="36552" y="2144"/>
                    <a:pt x="36364" y="2298"/>
                    <a:pt x="36130" y="2352"/>
                  </a:cubicBezTo>
                  <a:cubicBezTo>
                    <a:pt x="36055" y="2370"/>
                    <a:pt x="35979" y="2378"/>
                    <a:pt x="35902" y="2378"/>
                  </a:cubicBezTo>
                  <a:cubicBezTo>
                    <a:pt x="35650" y="2378"/>
                    <a:pt x="35392" y="2300"/>
                    <a:pt x="35135" y="2300"/>
                  </a:cubicBezTo>
                  <a:cubicBezTo>
                    <a:pt x="35081" y="2300"/>
                    <a:pt x="35027" y="2303"/>
                    <a:pt x="34973" y="2311"/>
                  </a:cubicBezTo>
                  <a:cubicBezTo>
                    <a:pt x="34672" y="2358"/>
                    <a:pt x="34411" y="2552"/>
                    <a:pt x="34116" y="2646"/>
                  </a:cubicBezTo>
                  <a:cubicBezTo>
                    <a:pt x="33959" y="2696"/>
                    <a:pt x="33799" y="2715"/>
                    <a:pt x="33638" y="2715"/>
                  </a:cubicBezTo>
                  <a:cubicBezTo>
                    <a:pt x="33216" y="2715"/>
                    <a:pt x="32787" y="2590"/>
                    <a:pt x="32370" y="2590"/>
                  </a:cubicBezTo>
                  <a:cubicBezTo>
                    <a:pt x="32185" y="2590"/>
                    <a:pt x="32001" y="2614"/>
                    <a:pt x="31822" y="2686"/>
                  </a:cubicBezTo>
                  <a:cubicBezTo>
                    <a:pt x="30925" y="3047"/>
                    <a:pt x="30028" y="3402"/>
                    <a:pt x="29139" y="3763"/>
                  </a:cubicBezTo>
                  <a:cubicBezTo>
                    <a:pt x="28811" y="3890"/>
                    <a:pt x="28483" y="4024"/>
                    <a:pt x="28135" y="4044"/>
                  </a:cubicBezTo>
                  <a:cubicBezTo>
                    <a:pt x="28104" y="4046"/>
                    <a:pt x="28074" y="4046"/>
                    <a:pt x="28043" y="4046"/>
                  </a:cubicBezTo>
                  <a:cubicBezTo>
                    <a:pt x="27914" y="4046"/>
                    <a:pt x="27785" y="4037"/>
                    <a:pt x="27659" y="4037"/>
                  </a:cubicBezTo>
                  <a:cubicBezTo>
                    <a:pt x="27512" y="4037"/>
                    <a:pt x="27368" y="4050"/>
                    <a:pt x="27232" y="4105"/>
                  </a:cubicBezTo>
                  <a:cubicBezTo>
                    <a:pt x="26964" y="4212"/>
                    <a:pt x="26757" y="4479"/>
                    <a:pt x="26469" y="4499"/>
                  </a:cubicBezTo>
                  <a:cubicBezTo>
                    <a:pt x="26452" y="4501"/>
                    <a:pt x="26435" y="4502"/>
                    <a:pt x="26419" y="4502"/>
                  </a:cubicBezTo>
                  <a:cubicBezTo>
                    <a:pt x="26263" y="4502"/>
                    <a:pt x="26107" y="4435"/>
                    <a:pt x="25948" y="4435"/>
                  </a:cubicBezTo>
                  <a:cubicBezTo>
                    <a:pt x="25925" y="4435"/>
                    <a:pt x="25903" y="4436"/>
                    <a:pt x="25880" y="4439"/>
                  </a:cubicBezTo>
                  <a:cubicBezTo>
                    <a:pt x="25619" y="4466"/>
                    <a:pt x="25439" y="4713"/>
                    <a:pt x="25205" y="4827"/>
                  </a:cubicBezTo>
                  <a:cubicBezTo>
                    <a:pt x="25069" y="4895"/>
                    <a:pt x="24922" y="4919"/>
                    <a:pt x="24773" y="4919"/>
                  </a:cubicBezTo>
                  <a:cubicBezTo>
                    <a:pt x="24583" y="4919"/>
                    <a:pt x="24388" y="4881"/>
                    <a:pt x="24201" y="4847"/>
                  </a:cubicBezTo>
                  <a:cubicBezTo>
                    <a:pt x="23897" y="4791"/>
                    <a:pt x="23579" y="4749"/>
                    <a:pt x="23267" y="4749"/>
                  </a:cubicBezTo>
                  <a:cubicBezTo>
                    <a:pt x="22836" y="4749"/>
                    <a:pt x="22417" y="4829"/>
                    <a:pt x="22060" y="5061"/>
                  </a:cubicBezTo>
                  <a:cubicBezTo>
                    <a:pt x="21745" y="5275"/>
                    <a:pt x="21498" y="5597"/>
                    <a:pt x="21157" y="5764"/>
                  </a:cubicBezTo>
                  <a:cubicBezTo>
                    <a:pt x="20702" y="5985"/>
                    <a:pt x="20120" y="5898"/>
                    <a:pt x="19698" y="6185"/>
                  </a:cubicBezTo>
                  <a:cubicBezTo>
                    <a:pt x="19457" y="6353"/>
                    <a:pt x="19290" y="6627"/>
                    <a:pt x="19016" y="6741"/>
                  </a:cubicBezTo>
                  <a:cubicBezTo>
                    <a:pt x="18804" y="6833"/>
                    <a:pt x="18566" y="6877"/>
                    <a:pt x="18326" y="6877"/>
                  </a:cubicBezTo>
                  <a:cubicBezTo>
                    <a:pt x="18149" y="6877"/>
                    <a:pt x="17972" y="6853"/>
                    <a:pt x="17805" y="6808"/>
                  </a:cubicBezTo>
                  <a:cubicBezTo>
                    <a:pt x="17754" y="6794"/>
                    <a:pt x="17702" y="6788"/>
                    <a:pt x="17651" y="6788"/>
                  </a:cubicBezTo>
                  <a:cubicBezTo>
                    <a:pt x="17419" y="6788"/>
                    <a:pt x="17188" y="6913"/>
                    <a:pt x="17002" y="7055"/>
                  </a:cubicBezTo>
                  <a:cubicBezTo>
                    <a:pt x="16768" y="7236"/>
                    <a:pt x="16560" y="7450"/>
                    <a:pt x="16286" y="7550"/>
                  </a:cubicBezTo>
                  <a:cubicBezTo>
                    <a:pt x="16122" y="7608"/>
                    <a:pt x="15950" y="7620"/>
                    <a:pt x="15776" y="7620"/>
                  </a:cubicBezTo>
                  <a:cubicBezTo>
                    <a:pt x="15637" y="7620"/>
                    <a:pt x="15497" y="7612"/>
                    <a:pt x="15358" y="7612"/>
                  </a:cubicBezTo>
                  <a:cubicBezTo>
                    <a:pt x="15244" y="7612"/>
                    <a:pt x="15132" y="7618"/>
                    <a:pt x="15021" y="7637"/>
                  </a:cubicBezTo>
                  <a:cubicBezTo>
                    <a:pt x="14346" y="7751"/>
                    <a:pt x="13830" y="8373"/>
                    <a:pt x="13148" y="8427"/>
                  </a:cubicBezTo>
                  <a:cubicBezTo>
                    <a:pt x="13116" y="8428"/>
                    <a:pt x="13084" y="8429"/>
                    <a:pt x="13051" y="8429"/>
                  </a:cubicBezTo>
                  <a:cubicBezTo>
                    <a:pt x="12972" y="8429"/>
                    <a:pt x="12893" y="8425"/>
                    <a:pt x="12814" y="8425"/>
                  </a:cubicBezTo>
                  <a:cubicBezTo>
                    <a:pt x="12673" y="8425"/>
                    <a:pt x="12535" y="8437"/>
                    <a:pt x="12412" y="8500"/>
                  </a:cubicBezTo>
                  <a:cubicBezTo>
                    <a:pt x="12251" y="8581"/>
                    <a:pt x="12138" y="8748"/>
                    <a:pt x="11970" y="8821"/>
                  </a:cubicBezTo>
                  <a:cubicBezTo>
                    <a:pt x="11899" y="8851"/>
                    <a:pt x="11824" y="8862"/>
                    <a:pt x="11747" y="8862"/>
                  </a:cubicBezTo>
                  <a:cubicBezTo>
                    <a:pt x="11571" y="8862"/>
                    <a:pt x="11384" y="8808"/>
                    <a:pt x="11203" y="8808"/>
                  </a:cubicBezTo>
                  <a:cubicBezTo>
                    <a:pt x="11196" y="8808"/>
                    <a:pt x="11188" y="8808"/>
                    <a:pt x="11181" y="8808"/>
                  </a:cubicBezTo>
                  <a:cubicBezTo>
                    <a:pt x="10549" y="8828"/>
                    <a:pt x="10088" y="9546"/>
                    <a:pt x="9471" y="9546"/>
                  </a:cubicBezTo>
                  <a:cubicBezTo>
                    <a:pt x="9454" y="9546"/>
                    <a:pt x="9438" y="9545"/>
                    <a:pt x="9421" y="9544"/>
                  </a:cubicBezTo>
                  <a:cubicBezTo>
                    <a:pt x="9221" y="9531"/>
                    <a:pt x="9040" y="9444"/>
                    <a:pt x="8846" y="9404"/>
                  </a:cubicBezTo>
                  <a:cubicBezTo>
                    <a:pt x="8779" y="9392"/>
                    <a:pt x="8713" y="9386"/>
                    <a:pt x="8646" y="9386"/>
                  </a:cubicBezTo>
                  <a:cubicBezTo>
                    <a:pt x="8336" y="9386"/>
                    <a:pt x="8026" y="9501"/>
                    <a:pt x="7729" y="9611"/>
                  </a:cubicBezTo>
                  <a:lnTo>
                    <a:pt x="6444" y="10093"/>
                  </a:lnTo>
                  <a:cubicBezTo>
                    <a:pt x="5982" y="10273"/>
                    <a:pt x="5501" y="10454"/>
                    <a:pt x="5153" y="10809"/>
                  </a:cubicBezTo>
                  <a:cubicBezTo>
                    <a:pt x="4992" y="10969"/>
                    <a:pt x="4865" y="11163"/>
                    <a:pt x="4678" y="11297"/>
                  </a:cubicBezTo>
                  <a:cubicBezTo>
                    <a:pt x="4484" y="11437"/>
                    <a:pt x="4249" y="11504"/>
                    <a:pt x="4015" y="11565"/>
                  </a:cubicBezTo>
                  <a:lnTo>
                    <a:pt x="3045" y="11819"/>
                  </a:lnTo>
                  <a:cubicBezTo>
                    <a:pt x="2905" y="11852"/>
                    <a:pt x="2771" y="11886"/>
                    <a:pt x="2644" y="11946"/>
                  </a:cubicBezTo>
                  <a:cubicBezTo>
                    <a:pt x="2443" y="12046"/>
                    <a:pt x="2282" y="12207"/>
                    <a:pt x="2082" y="12301"/>
                  </a:cubicBezTo>
                  <a:cubicBezTo>
                    <a:pt x="1439" y="12615"/>
                    <a:pt x="556" y="12254"/>
                    <a:pt x="1" y="12702"/>
                  </a:cubicBezTo>
                  <a:lnTo>
                    <a:pt x="409" y="14582"/>
                  </a:lnTo>
                  <a:cubicBezTo>
                    <a:pt x="420" y="14582"/>
                    <a:pt x="430" y="14582"/>
                    <a:pt x="441" y="14582"/>
                  </a:cubicBezTo>
                  <a:cubicBezTo>
                    <a:pt x="918" y="14582"/>
                    <a:pt x="1382" y="14436"/>
                    <a:pt x="1794" y="14201"/>
                  </a:cubicBezTo>
                  <a:cubicBezTo>
                    <a:pt x="2068" y="14040"/>
                    <a:pt x="2323" y="13826"/>
                    <a:pt x="2637" y="13786"/>
                  </a:cubicBezTo>
                  <a:cubicBezTo>
                    <a:pt x="2675" y="13782"/>
                    <a:pt x="2713" y="13780"/>
                    <a:pt x="2751" y="13780"/>
                  </a:cubicBezTo>
                  <a:cubicBezTo>
                    <a:pt x="2887" y="13780"/>
                    <a:pt x="3028" y="13800"/>
                    <a:pt x="3160" y="13800"/>
                  </a:cubicBezTo>
                  <a:cubicBezTo>
                    <a:pt x="3297" y="13800"/>
                    <a:pt x="3426" y="13779"/>
                    <a:pt x="3534" y="13692"/>
                  </a:cubicBezTo>
                  <a:cubicBezTo>
                    <a:pt x="3600" y="13645"/>
                    <a:pt x="3641" y="13578"/>
                    <a:pt x="3694" y="13518"/>
                  </a:cubicBezTo>
                  <a:cubicBezTo>
                    <a:pt x="3861" y="13324"/>
                    <a:pt x="4102" y="13197"/>
                    <a:pt x="4357" y="13170"/>
                  </a:cubicBezTo>
                  <a:cubicBezTo>
                    <a:pt x="4430" y="13161"/>
                    <a:pt x="4505" y="13161"/>
                    <a:pt x="4580" y="13161"/>
                  </a:cubicBezTo>
                  <a:cubicBezTo>
                    <a:pt x="4595" y="13161"/>
                    <a:pt x="4610" y="13161"/>
                    <a:pt x="4625" y="13161"/>
                  </a:cubicBezTo>
                  <a:cubicBezTo>
                    <a:pt x="4759" y="13161"/>
                    <a:pt x="4892" y="13158"/>
                    <a:pt x="5012" y="13110"/>
                  </a:cubicBezTo>
                  <a:cubicBezTo>
                    <a:pt x="5139" y="13057"/>
                    <a:pt x="5246" y="12970"/>
                    <a:pt x="5340" y="12876"/>
                  </a:cubicBezTo>
                  <a:cubicBezTo>
                    <a:pt x="5721" y="12528"/>
                    <a:pt x="6069" y="12133"/>
                    <a:pt x="6370" y="11712"/>
                  </a:cubicBezTo>
                  <a:cubicBezTo>
                    <a:pt x="6531" y="11484"/>
                    <a:pt x="6692" y="11237"/>
                    <a:pt x="6946" y="11136"/>
                  </a:cubicBezTo>
                  <a:cubicBezTo>
                    <a:pt x="7140" y="11056"/>
                    <a:pt x="7354" y="11069"/>
                    <a:pt x="7555" y="11023"/>
                  </a:cubicBezTo>
                  <a:cubicBezTo>
                    <a:pt x="7909" y="10929"/>
                    <a:pt x="8197" y="10641"/>
                    <a:pt x="8558" y="10588"/>
                  </a:cubicBezTo>
                  <a:cubicBezTo>
                    <a:pt x="8605" y="10580"/>
                    <a:pt x="8652" y="10577"/>
                    <a:pt x="8699" y="10577"/>
                  </a:cubicBezTo>
                  <a:cubicBezTo>
                    <a:pt x="9085" y="10577"/>
                    <a:pt x="9473" y="10799"/>
                    <a:pt x="9851" y="10799"/>
                  </a:cubicBezTo>
                  <a:cubicBezTo>
                    <a:pt x="9927" y="10799"/>
                    <a:pt x="10002" y="10790"/>
                    <a:pt x="10077" y="10768"/>
                  </a:cubicBezTo>
                  <a:cubicBezTo>
                    <a:pt x="10586" y="10628"/>
                    <a:pt x="10867" y="9986"/>
                    <a:pt x="11388" y="9945"/>
                  </a:cubicBezTo>
                  <a:cubicBezTo>
                    <a:pt x="11408" y="9944"/>
                    <a:pt x="11427" y="9943"/>
                    <a:pt x="11446" y="9943"/>
                  </a:cubicBezTo>
                  <a:cubicBezTo>
                    <a:pt x="11602" y="9943"/>
                    <a:pt x="11761" y="9987"/>
                    <a:pt x="11911" y="9987"/>
                  </a:cubicBezTo>
                  <a:cubicBezTo>
                    <a:pt x="11989" y="9987"/>
                    <a:pt x="12066" y="9975"/>
                    <a:pt x="12138" y="9939"/>
                  </a:cubicBezTo>
                  <a:cubicBezTo>
                    <a:pt x="12266" y="9718"/>
                    <a:pt x="12546" y="9567"/>
                    <a:pt x="12811" y="9567"/>
                  </a:cubicBezTo>
                  <a:cubicBezTo>
                    <a:pt x="12850" y="9567"/>
                    <a:pt x="12889" y="9571"/>
                    <a:pt x="12927" y="9577"/>
                  </a:cubicBezTo>
                  <a:cubicBezTo>
                    <a:pt x="13017" y="9597"/>
                    <a:pt x="13106" y="9632"/>
                    <a:pt x="13193" y="9632"/>
                  </a:cubicBezTo>
                  <a:cubicBezTo>
                    <a:pt x="13223" y="9632"/>
                    <a:pt x="13253" y="9628"/>
                    <a:pt x="13282" y="9618"/>
                  </a:cubicBezTo>
                  <a:cubicBezTo>
                    <a:pt x="13382" y="9591"/>
                    <a:pt x="13449" y="9504"/>
                    <a:pt x="13549" y="9464"/>
                  </a:cubicBezTo>
                  <a:cubicBezTo>
                    <a:pt x="13596" y="9442"/>
                    <a:pt x="13645" y="9434"/>
                    <a:pt x="13695" y="9434"/>
                  </a:cubicBezTo>
                  <a:cubicBezTo>
                    <a:pt x="13798" y="9434"/>
                    <a:pt x="13908" y="9466"/>
                    <a:pt x="14011" y="9470"/>
                  </a:cubicBezTo>
                  <a:cubicBezTo>
                    <a:pt x="14018" y="9471"/>
                    <a:pt x="14024" y="9471"/>
                    <a:pt x="14031" y="9471"/>
                  </a:cubicBezTo>
                  <a:cubicBezTo>
                    <a:pt x="14495" y="9471"/>
                    <a:pt x="14827" y="9007"/>
                    <a:pt x="15276" y="8888"/>
                  </a:cubicBezTo>
                  <a:cubicBezTo>
                    <a:pt x="15378" y="8864"/>
                    <a:pt x="15483" y="8856"/>
                    <a:pt x="15587" y="8856"/>
                  </a:cubicBezTo>
                  <a:cubicBezTo>
                    <a:pt x="15680" y="8856"/>
                    <a:pt x="15773" y="8862"/>
                    <a:pt x="15864" y="8868"/>
                  </a:cubicBezTo>
                  <a:cubicBezTo>
                    <a:pt x="15993" y="8875"/>
                    <a:pt x="16121" y="8878"/>
                    <a:pt x="16249" y="8878"/>
                  </a:cubicBezTo>
                  <a:cubicBezTo>
                    <a:pt x="16520" y="8878"/>
                    <a:pt x="16789" y="8864"/>
                    <a:pt x="17062" y="8842"/>
                  </a:cubicBezTo>
                  <a:cubicBezTo>
                    <a:pt x="17383" y="8808"/>
                    <a:pt x="17738" y="8741"/>
                    <a:pt x="17959" y="8500"/>
                  </a:cubicBezTo>
                  <a:cubicBezTo>
                    <a:pt x="18072" y="8380"/>
                    <a:pt x="18159" y="8219"/>
                    <a:pt x="18320" y="8179"/>
                  </a:cubicBezTo>
                  <a:cubicBezTo>
                    <a:pt x="18343" y="8174"/>
                    <a:pt x="18366" y="8173"/>
                    <a:pt x="18389" y="8173"/>
                  </a:cubicBezTo>
                  <a:cubicBezTo>
                    <a:pt x="18455" y="8173"/>
                    <a:pt x="18522" y="8187"/>
                    <a:pt x="18586" y="8187"/>
                  </a:cubicBezTo>
                  <a:cubicBezTo>
                    <a:pt x="18623" y="8187"/>
                    <a:pt x="18660" y="8182"/>
                    <a:pt x="18695" y="8166"/>
                  </a:cubicBezTo>
                  <a:cubicBezTo>
                    <a:pt x="18768" y="8139"/>
                    <a:pt x="18815" y="8079"/>
                    <a:pt x="18869" y="8025"/>
                  </a:cubicBezTo>
                  <a:cubicBezTo>
                    <a:pt x="19069" y="7811"/>
                    <a:pt x="19364" y="7738"/>
                    <a:pt x="19638" y="7651"/>
                  </a:cubicBezTo>
                  <a:cubicBezTo>
                    <a:pt x="20093" y="7517"/>
                    <a:pt x="20528" y="7343"/>
                    <a:pt x="20969" y="7169"/>
                  </a:cubicBezTo>
                  <a:cubicBezTo>
                    <a:pt x="21424" y="6995"/>
                    <a:pt x="21906" y="6794"/>
                    <a:pt x="22180" y="6393"/>
                  </a:cubicBezTo>
                  <a:cubicBezTo>
                    <a:pt x="22254" y="6292"/>
                    <a:pt x="22307" y="6179"/>
                    <a:pt x="22408" y="6105"/>
                  </a:cubicBezTo>
                  <a:cubicBezTo>
                    <a:pt x="22502" y="6045"/>
                    <a:pt x="22622" y="6025"/>
                    <a:pt x="22729" y="6011"/>
                  </a:cubicBezTo>
                  <a:cubicBezTo>
                    <a:pt x="22919" y="5990"/>
                    <a:pt x="23110" y="5981"/>
                    <a:pt x="23301" y="5981"/>
                  </a:cubicBezTo>
                  <a:cubicBezTo>
                    <a:pt x="23762" y="5981"/>
                    <a:pt x="24224" y="6033"/>
                    <a:pt x="24683" y="6085"/>
                  </a:cubicBezTo>
                  <a:cubicBezTo>
                    <a:pt x="24726" y="6089"/>
                    <a:pt x="24770" y="6092"/>
                    <a:pt x="24814" y="6092"/>
                  </a:cubicBezTo>
                  <a:cubicBezTo>
                    <a:pt x="25178" y="6092"/>
                    <a:pt x="25578" y="5949"/>
                    <a:pt x="25840" y="5710"/>
                  </a:cubicBezTo>
                  <a:cubicBezTo>
                    <a:pt x="25894" y="5663"/>
                    <a:pt x="25940" y="5610"/>
                    <a:pt x="26007" y="5603"/>
                  </a:cubicBezTo>
                  <a:cubicBezTo>
                    <a:pt x="26021" y="5599"/>
                    <a:pt x="26035" y="5598"/>
                    <a:pt x="26049" y="5598"/>
                  </a:cubicBezTo>
                  <a:cubicBezTo>
                    <a:pt x="26082" y="5598"/>
                    <a:pt x="26115" y="5607"/>
                    <a:pt x="26148" y="5617"/>
                  </a:cubicBezTo>
                  <a:cubicBezTo>
                    <a:pt x="26288" y="5649"/>
                    <a:pt x="26435" y="5666"/>
                    <a:pt x="26582" y="5666"/>
                  </a:cubicBezTo>
                  <a:cubicBezTo>
                    <a:pt x="26645" y="5666"/>
                    <a:pt x="26708" y="5663"/>
                    <a:pt x="26770" y="5657"/>
                  </a:cubicBezTo>
                  <a:cubicBezTo>
                    <a:pt x="26777" y="5543"/>
                    <a:pt x="26877" y="5449"/>
                    <a:pt x="26978" y="5396"/>
                  </a:cubicBezTo>
                  <a:cubicBezTo>
                    <a:pt x="27085" y="5349"/>
                    <a:pt x="27198" y="5329"/>
                    <a:pt x="27305" y="5289"/>
                  </a:cubicBezTo>
                  <a:cubicBezTo>
                    <a:pt x="27433" y="5242"/>
                    <a:pt x="27546" y="5168"/>
                    <a:pt x="27667" y="5101"/>
                  </a:cubicBezTo>
                  <a:cubicBezTo>
                    <a:pt x="27991" y="4930"/>
                    <a:pt x="28357" y="4842"/>
                    <a:pt x="28724" y="4842"/>
                  </a:cubicBezTo>
                  <a:cubicBezTo>
                    <a:pt x="28773" y="4842"/>
                    <a:pt x="28822" y="4844"/>
                    <a:pt x="28871" y="4847"/>
                  </a:cubicBezTo>
                  <a:cubicBezTo>
                    <a:pt x="28920" y="4851"/>
                    <a:pt x="28966" y="4858"/>
                    <a:pt x="29013" y="4858"/>
                  </a:cubicBezTo>
                  <a:cubicBezTo>
                    <a:pt x="29043" y="4858"/>
                    <a:pt x="29074" y="4855"/>
                    <a:pt x="29105" y="4847"/>
                  </a:cubicBezTo>
                  <a:cubicBezTo>
                    <a:pt x="29165" y="4834"/>
                    <a:pt x="29219" y="4800"/>
                    <a:pt x="29272" y="4767"/>
                  </a:cubicBezTo>
                  <a:cubicBezTo>
                    <a:pt x="30162" y="4245"/>
                    <a:pt x="31132" y="3857"/>
                    <a:pt x="32136" y="3623"/>
                  </a:cubicBezTo>
                  <a:cubicBezTo>
                    <a:pt x="32281" y="3588"/>
                    <a:pt x="32428" y="3574"/>
                    <a:pt x="32577" y="3574"/>
                  </a:cubicBezTo>
                  <a:cubicBezTo>
                    <a:pt x="32999" y="3574"/>
                    <a:pt x="33430" y="3689"/>
                    <a:pt x="33835" y="3783"/>
                  </a:cubicBezTo>
                  <a:cubicBezTo>
                    <a:pt x="34012" y="3823"/>
                    <a:pt x="34197" y="3866"/>
                    <a:pt x="34374" y="3866"/>
                  </a:cubicBezTo>
                  <a:cubicBezTo>
                    <a:pt x="34500" y="3866"/>
                    <a:pt x="34621" y="3844"/>
                    <a:pt x="34732" y="3783"/>
                  </a:cubicBezTo>
                  <a:cubicBezTo>
                    <a:pt x="34826" y="3737"/>
                    <a:pt x="34906" y="3663"/>
                    <a:pt x="34993" y="3616"/>
                  </a:cubicBezTo>
                  <a:cubicBezTo>
                    <a:pt x="35095" y="3564"/>
                    <a:pt x="35204" y="3547"/>
                    <a:pt x="35316" y="3547"/>
                  </a:cubicBezTo>
                  <a:cubicBezTo>
                    <a:pt x="35525" y="3547"/>
                    <a:pt x="35747" y="3606"/>
                    <a:pt x="35959" y="3606"/>
                  </a:cubicBezTo>
                  <a:cubicBezTo>
                    <a:pt x="35985" y="3606"/>
                    <a:pt x="36011" y="3605"/>
                    <a:pt x="36037" y="3603"/>
                  </a:cubicBezTo>
                  <a:cubicBezTo>
                    <a:pt x="36304" y="3583"/>
                    <a:pt x="36552" y="3449"/>
                    <a:pt x="36819" y="3442"/>
                  </a:cubicBezTo>
                  <a:cubicBezTo>
                    <a:pt x="36831" y="3442"/>
                    <a:pt x="36843" y="3441"/>
                    <a:pt x="36854" y="3441"/>
                  </a:cubicBezTo>
                  <a:cubicBezTo>
                    <a:pt x="37118" y="3441"/>
                    <a:pt x="37381" y="3562"/>
                    <a:pt x="37645" y="3562"/>
                  </a:cubicBezTo>
                  <a:cubicBezTo>
                    <a:pt x="37691" y="3562"/>
                    <a:pt x="37737" y="3558"/>
                    <a:pt x="37783" y="3549"/>
                  </a:cubicBezTo>
                  <a:cubicBezTo>
                    <a:pt x="38151" y="3482"/>
                    <a:pt x="38392" y="3114"/>
                    <a:pt x="38726" y="2940"/>
                  </a:cubicBezTo>
                  <a:cubicBezTo>
                    <a:pt x="38867" y="2867"/>
                    <a:pt x="39027" y="2827"/>
                    <a:pt x="39154" y="2740"/>
                  </a:cubicBezTo>
                  <a:cubicBezTo>
                    <a:pt x="39395" y="2586"/>
                    <a:pt x="39549" y="2285"/>
                    <a:pt x="39830" y="2251"/>
                  </a:cubicBezTo>
                  <a:cubicBezTo>
                    <a:pt x="39848" y="2249"/>
                    <a:pt x="39866" y="2248"/>
                    <a:pt x="39883" y="2248"/>
                  </a:cubicBezTo>
                  <a:cubicBezTo>
                    <a:pt x="40031" y="2248"/>
                    <a:pt x="40174" y="2319"/>
                    <a:pt x="40305" y="2385"/>
                  </a:cubicBezTo>
                  <a:cubicBezTo>
                    <a:pt x="40954" y="2693"/>
                    <a:pt x="41670" y="2867"/>
                    <a:pt x="42386" y="2887"/>
                  </a:cubicBezTo>
                  <a:cubicBezTo>
                    <a:pt x="42874" y="2900"/>
                    <a:pt x="43410" y="2914"/>
                    <a:pt x="43885" y="3034"/>
                  </a:cubicBezTo>
                  <a:cubicBezTo>
                    <a:pt x="44214" y="3122"/>
                    <a:pt x="44548" y="3264"/>
                    <a:pt x="44883" y="3264"/>
                  </a:cubicBezTo>
                  <a:cubicBezTo>
                    <a:pt x="44956" y="3264"/>
                    <a:pt x="45029" y="3257"/>
                    <a:pt x="45102" y="3241"/>
                  </a:cubicBezTo>
                  <a:cubicBezTo>
                    <a:pt x="45321" y="3198"/>
                    <a:pt x="45536" y="3073"/>
                    <a:pt x="45749" y="3073"/>
                  </a:cubicBezTo>
                  <a:cubicBezTo>
                    <a:pt x="45797" y="3073"/>
                    <a:pt x="45844" y="3080"/>
                    <a:pt x="45892" y="3094"/>
                  </a:cubicBezTo>
                  <a:cubicBezTo>
                    <a:pt x="45979" y="3121"/>
                    <a:pt x="46059" y="3168"/>
                    <a:pt x="46140" y="3208"/>
                  </a:cubicBezTo>
                  <a:cubicBezTo>
                    <a:pt x="46296" y="3283"/>
                    <a:pt x="46461" y="3312"/>
                    <a:pt x="46629" y="3312"/>
                  </a:cubicBezTo>
                  <a:cubicBezTo>
                    <a:pt x="47014" y="3312"/>
                    <a:pt x="47421" y="3164"/>
                    <a:pt x="47812" y="3094"/>
                  </a:cubicBezTo>
                  <a:cubicBezTo>
                    <a:pt x="48140" y="3034"/>
                    <a:pt x="48475" y="3034"/>
                    <a:pt x="48809" y="3027"/>
                  </a:cubicBezTo>
                  <a:cubicBezTo>
                    <a:pt x="49066" y="3024"/>
                    <a:pt x="49324" y="3020"/>
                    <a:pt x="49581" y="3020"/>
                  </a:cubicBezTo>
                  <a:cubicBezTo>
                    <a:pt x="50271" y="3020"/>
                    <a:pt x="50962" y="3046"/>
                    <a:pt x="51639" y="3168"/>
                  </a:cubicBezTo>
                  <a:cubicBezTo>
                    <a:pt x="51743" y="3190"/>
                    <a:pt x="51851" y="3212"/>
                    <a:pt x="51960" y="3212"/>
                  </a:cubicBezTo>
                  <a:cubicBezTo>
                    <a:pt x="51985" y="3212"/>
                    <a:pt x="52009" y="3210"/>
                    <a:pt x="52034" y="3208"/>
                  </a:cubicBezTo>
                  <a:cubicBezTo>
                    <a:pt x="52295" y="3181"/>
                    <a:pt x="52522" y="3014"/>
                    <a:pt x="52770" y="2934"/>
                  </a:cubicBezTo>
                  <a:cubicBezTo>
                    <a:pt x="52954" y="2876"/>
                    <a:pt x="53149" y="2869"/>
                    <a:pt x="53345" y="2869"/>
                  </a:cubicBezTo>
                  <a:cubicBezTo>
                    <a:pt x="53409" y="2869"/>
                    <a:pt x="53473" y="2869"/>
                    <a:pt x="53536" y="2869"/>
                  </a:cubicBezTo>
                  <a:cubicBezTo>
                    <a:pt x="53773" y="2869"/>
                    <a:pt x="54008" y="2859"/>
                    <a:pt x="54222" y="2760"/>
                  </a:cubicBezTo>
                  <a:cubicBezTo>
                    <a:pt x="54396" y="2679"/>
                    <a:pt x="54550" y="2539"/>
                    <a:pt x="54730" y="2479"/>
                  </a:cubicBezTo>
                  <a:cubicBezTo>
                    <a:pt x="54884" y="2425"/>
                    <a:pt x="55058" y="2425"/>
                    <a:pt x="55219" y="2412"/>
                  </a:cubicBezTo>
                  <a:cubicBezTo>
                    <a:pt x="55547" y="2385"/>
                    <a:pt x="55868" y="2271"/>
                    <a:pt x="56142" y="2097"/>
                  </a:cubicBezTo>
                  <a:cubicBezTo>
                    <a:pt x="56294" y="1997"/>
                    <a:pt x="56465" y="1963"/>
                    <a:pt x="56647" y="1963"/>
                  </a:cubicBezTo>
                  <a:cubicBezTo>
                    <a:pt x="57024" y="1963"/>
                    <a:pt x="57447" y="2110"/>
                    <a:pt x="57836" y="2110"/>
                  </a:cubicBezTo>
                  <a:cubicBezTo>
                    <a:pt x="57934" y="2110"/>
                    <a:pt x="58030" y="2101"/>
                    <a:pt x="58122" y="2077"/>
                  </a:cubicBezTo>
                  <a:cubicBezTo>
                    <a:pt x="58263" y="2044"/>
                    <a:pt x="58390" y="1977"/>
                    <a:pt x="58524" y="1930"/>
                  </a:cubicBezTo>
                  <a:cubicBezTo>
                    <a:pt x="58781" y="1845"/>
                    <a:pt x="59049" y="1828"/>
                    <a:pt x="59320" y="1828"/>
                  </a:cubicBezTo>
                  <a:cubicBezTo>
                    <a:pt x="59516" y="1828"/>
                    <a:pt x="59713" y="1837"/>
                    <a:pt x="59909" y="1837"/>
                  </a:cubicBezTo>
                  <a:cubicBezTo>
                    <a:pt x="60107" y="1837"/>
                    <a:pt x="60305" y="1827"/>
                    <a:pt x="60498" y="1790"/>
                  </a:cubicBezTo>
                  <a:cubicBezTo>
                    <a:pt x="60812" y="1729"/>
                    <a:pt x="61120" y="1596"/>
                    <a:pt x="61441" y="1582"/>
                  </a:cubicBezTo>
                  <a:cubicBezTo>
                    <a:pt x="61463" y="1581"/>
                    <a:pt x="61485" y="1580"/>
                    <a:pt x="61507" y="1580"/>
                  </a:cubicBezTo>
                  <a:cubicBezTo>
                    <a:pt x="61865" y="1580"/>
                    <a:pt x="62212" y="1730"/>
                    <a:pt x="62558" y="1843"/>
                  </a:cubicBezTo>
                  <a:cubicBezTo>
                    <a:pt x="62769" y="1913"/>
                    <a:pt x="62997" y="1968"/>
                    <a:pt x="63220" y="1968"/>
                  </a:cubicBezTo>
                  <a:cubicBezTo>
                    <a:pt x="63380" y="1968"/>
                    <a:pt x="63537" y="1940"/>
                    <a:pt x="63682" y="1870"/>
                  </a:cubicBezTo>
                  <a:cubicBezTo>
                    <a:pt x="63863" y="1783"/>
                    <a:pt x="64010" y="1629"/>
                    <a:pt x="64198" y="1576"/>
                  </a:cubicBezTo>
                  <a:cubicBezTo>
                    <a:pt x="64262" y="1557"/>
                    <a:pt x="64327" y="1551"/>
                    <a:pt x="64393" y="1551"/>
                  </a:cubicBezTo>
                  <a:cubicBezTo>
                    <a:pt x="64545" y="1551"/>
                    <a:pt x="64699" y="1586"/>
                    <a:pt x="64853" y="1596"/>
                  </a:cubicBezTo>
                  <a:cubicBezTo>
                    <a:pt x="64901" y="1600"/>
                    <a:pt x="64949" y="1602"/>
                    <a:pt x="64997" y="1602"/>
                  </a:cubicBezTo>
                  <a:cubicBezTo>
                    <a:pt x="65170" y="1602"/>
                    <a:pt x="65343" y="1578"/>
                    <a:pt x="65516" y="1562"/>
                  </a:cubicBezTo>
                  <a:cubicBezTo>
                    <a:pt x="65944" y="1515"/>
                    <a:pt x="66379" y="1515"/>
                    <a:pt x="66954" y="1381"/>
                  </a:cubicBezTo>
                  <a:lnTo>
                    <a:pt x="66787" y="465"/>
                  </a:lnTo>
                  <a:cubicBezTo>
                    <a:pt x="66165" y="291"/>
                    <a:pt x="65536" y="57"/>
                    <a:pt x="64893" y="10"/>
                  </a:cubicBezTo>
                  <a:cubicBezTo>
                    <a:pt x="64808" y="5"/>
                    <a:pt x="64722" y="1"/>
                    <a:pt x="64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15"/>
            <p:cNvSpPr/>
            <p:nvPr/>
          </p:nvSpPr>
          <p:spPr>
            <a:xfrm>
              <a:off x="3385725" y="1047425"/>
              <a:ext cx="1898650" cy="1781575"/>
            </a:xfrm>
            <a:custGeom>
              <a:avLst/>
              <a:gdLst/>
              <a:ahLst/>
              <a:cxnLst/>
              <a:rect l="l" t="t" r="r" b="b"/>
              <a:pathLst>
                <a:path w="75946" h="71263" extrusionOk="0">
                  <a:moveTo>
                    <a:pt x="63273" y="1"/>
                  </a:moveTo>
                  <a:cubicBezTo>
                    <a:pt x="63273" y="1"/>
                    <a:pt x="59453" y="737"/>
                    <a:pt x="57653" y="1098"/>
                  </a:cubicBezTo>
                  <a:cubicBezTo>
                    <a:pt x="55854" y="1452"/>
                    <a:pt x="49176" y="2523"/>
                    <a:pt x="45737" y="3045"/>
                  </a:cubicBezTo>
                  <a:cubicBezTo>
                    <a:pt x="42305" y="3567"/>
                    <a:pt x="41475" y="3727"/>
                    <a:pt x="38846" y="4129"/>
                  </a:cubicBezTo>
                  <a:cubicBezTo>
                    <a:pt x="36190" y="4530"/>
                    <a:pt x="31279" y="5473"/>
                    <a:pt x="25900" y="6263"/>
                  </a:cubicBezTo>
                  <a:cubicBezTo>
                    <a:pt x="20520" y="7052"/>
                    <a:pt x="4958" y="9789"/>
                    <a:pt x="3841" y="9976"/>
                  </a:cubicBezTo>
                  <a:cubicBezTo>
                    <a:pt x="2717" y="10164"/>
                    <a:pt x="1492" y="10793"/>
                    <a:pt x="990" y="11314"/>
                  </a:cubicBezTo>
                  <a:cubicBezTo>
                    <a:pt x="335" y="11997"/>
                    <a:pt x="0" y="13014"/>
                    <a:pt x="181" y="14058"/>
                  </a:cubicBezTo>
                  <a:lnTo>
                    <a:pt x="2656" y="32597"/>
                  </a:lnTo>
                  <a:cubicBezTo>
                    <a:pt x="2676" y="33527"/>
                    <a:pt x="6751" y="57981"/>
                    <a:pt x="7139" y="60283"/>
                  </a:cubicBezTo>
                  <a:cubicBezTo>
                    <a:pt x="7494" y="62444"/>
                    <a:pt x="7721" y="63474"/>
                    <a:pt x="8029" y="65274"/>
                  </a:cubicBezTo>
                  <a:cubicBezTo>
                    <a:pt x="8337" y="67081"/>
                    <a:pt x="8959" y="70192"/>
                    <a:pt x="9247" y="71262"/>
                  </a:cubicBezTo>
                  <a:cubicBezTo>
                    <a:pt x="9481" y="71242"/>
                    <a:pt x="9695" y="71169"/>
                    <a:pt x="9849" y="70995"/>
                  </a:cubicBezTo>
                  <a:cubicBezTo>
                    <a:pt x="9909" y="70914"/>
                    <a:pt x="9963" y="70827"/>
                    <a:pt x="10043" y="70774"/>
                  </a:cubicBezTo>
                  <a:cubicBezTo>
                    <a:pt x="10123" y="70707"/>
                    <a:pt x="10230" y="70680"/>
                    <a:pt x="10337" y="70667"/>
                  </a:cubicBezTo>
                  <a:cubicBezTo>
                    <a:pt x="10483" y="70637"/>
                    <a:pt x="10633" y="70624"/>
                    <a:pt x="10783" y="70624"/>
                  </a:cubicBezTo>
                  <a:cubicBezTo>
                    <a:pt x="10902" y="70624"/>
                    <a:pt x="11022" y="70632"/>
                    <a:pt x="11140" y="70647"/>
                  </a:cubicBezTo>
                  <a:cubicBezTo>
                    <a:pt x="11212" y="70658"/>
                    <a:pt x="11287" y="70670"/>
                    <a:pt x="11358" y="70670"/>
                  </a:cubicBezTo>
                  <a:cubicBezTo>
                    <a:pt x="11420" y="70670"/>
                    <a:pt x="11479" y="70661"/>
                    <a:pt x="11535" y="70633"/>
                  </a:cubicBezTo>
                  <a:cubicBezTo>
                    <a:pt x="11736" y="70520"/>
                    <a:pt x="11776" y="70185"/>
                    <a:pt x="12010" y="70158"/>
                  </a:cubicBezTo>
                  <a:cubicBezTo>
                    <a:pt x="12018" y="70157"/>
                    <a:pt x="12027" y="70157"/>
                    <a:pt x="12035" y="70157"/>
                  </a:cubicBezTo>
                  <a:cubicBezTo>
                    <a:pt x="12172" y="70157"/>
                    <a:pt x="12312" y="70278"/>
                    <a:pt x="12443" y="70278"/>
                  </a:cubicBezTo>
                  <a:cubicBezTo>
                    <a:pt x="12471" y="70278"/>
                    <a:pt x="12498" y="70272"/>
                    <a:pt x="12525" y="70259"/>
                  </a:cubicBezTo>
                  <a:cubicBezTo>
                    <a:pt x="12599" y="70219"/>
                    <a:pt x="12632" y="70138"/>
                    <a:pt x="12679" y="70071"/>
                  </a:cubicBezTo>
                  <a:cubicBezTo>
                    <a:pt x="12761" y="69960"/>
                    <a:pt x="12903" y="69894"/>
                    <a:pt x="13044" y="69894"/>
                  </a:cubicBezTo>
                  <a:cubicBezTo>
                    <a:pt x="13097" y="69894"/>
                    <a:pt x="13151" y="69904"/>
                    <a:pt x="13201" y="69924"/>
                  </a:cubicBezTo>
                  <a:cubicBezTo>
                    <a:pt x="13276" y="69954"/>
                    <a:pt x="13361" y="69968"/>
                    <a:pt x="13449" y="69968"/>
                  </a:cubicBezTo>
                  <a:cubicBezTo>
                    <a:pt x="13737" y="69968"/>
                    <a:pt x="14065" y="69823"/>
                    <a:pt x="14245" y="69623"/>
                  </a:cubicBezTo>
                  <a:cubicBezTo>
                    <a:pt x="14352" y="69496"/>
                    <a:pt x="14405" y="69322"/>
                    <a:pt x="14506" y="69181"/>
                  </a:cubicBezTo>
                  <a:cubicBezTo>
                    <a:pt x="14679" y="68927"/>
                    <a:pt x="14981" y="68787"/>
                    <a:pt x="15262" y="68666"/>
                  </a:cubicBezTo>
                  <a:cubicBezTo>
                    <a:pt x="15522" y="68546"/>
                    <a:pt x="15783" y="68432"/>
                    <a:pt x="16044" y="68312"/>
                  </a:cubicBezTo>
                  <a:cubicBezTo>
                    <a:pt x="16659" y="68043"/>
                    <a:pt x="17299" y="67761"/>
                    <a:pt x="17974" y="67761"/>
                  </a:cubicBezTo>
                  <a:cubicBezTo>
                    <a:pt x="18005" y="67761"/>
                    <a:pt x="18035" y="67762"/>
                    <a:pt x="18065" y="67763"/>
                  </a:cubicBezTo>
                  <a:cubicBezTo>
                    <a:pt x="18358" y="67771"/>
                    <a:pt x="18667" y="67834"/>
                    <a:pt x="18961" y="67834"/>
                  </a:cubicBezTo>
                  <a:cubicBezTo>
                    <a:pt x="19169" y="67834"/>
                    <a:pt x="19369" y="67802"/>
                    <a:pt x="19550" y="67696"/>
                  </a:cubicBezTo>
                  <a:cubicBezTo>
                    <a:pt x="19818" y="67542"/>
                    <a:pt x="20005" y="67248"/>
                    <a:pt x="20313" y="67194"/>
                  </a:cubicBezTo>
                  <a:cubicBezTo>
                    <a:pt x="20345" y="67189"/>
                    <a:pt x="20377" y="67186"/>
                    <a:pt x="20410" y="67186"/>
                  </a:cubicBezTo>
                  <a:cubicBezTo>
                    <a:pt x="20690" y="67186"/>
                    <a:pt x="20985" y="67370"/>
                    <a:pt x="21252" y="67370"/>
                  </a:cubicBezTo>
                  <a:cubicBezTo>
                    <a:pt x="21330" y="67370"/>
                    <a:pt x="21405" y="67355"/>
                    <a:pt x="21477" y="67315"/>
                  </a:cubicBezTo>
                  <a:cubicBezTo>
                    <a:pt x="21669" y="67209"/>
                    <a:pt x="21789" y="66947"/>
                    <a:pt x="22004" y="66947"/>
                  </a:cubicBezTo>
                  <a:cubicBezTo>
                    <a:pt x="22007" y="66947"/>
                    <a:pt x="22010" y="66947"/>
                    <a:pt x="22012" y="66947"/>
                  </a:cubicBezTo>
                  <a:cubicBezTo>
                    <a:pt x="22126" y="66954"/>
                    <a:pt x="22226" y="67040"/>
                    <a:pt x="22340" y="67067"/>
                  </a:cubicBezTo>
                  <a:cubicBezTo>
                    <a:pt x="22359" y="67071"/>
                    <a:pt x="22379" y="67072"/>
                    <a:pt x="22398" y="67072"/>
                  </a:cubicBezTo>
                  <a:cubicBezTo>
                    <a:pt x="22531" y="67072"/>
                    <a:pt x="22658" y="66995"/>
                    <a:pt x="22775" y="66913"/>
                  </a:cubicBezTo>
                  <a:cubicBezTo>
                    <a:pt x="23343" y="66535"/>
                    <a:pt x="23965" y="66126"/>
                    <a:pt x="24640" y="66126"/>
                  </a:cubicBezTo>
                  <a:cubicBezTo>
                    <a:pt x="24681" y="66126"/>
                    <a:pt x="24721" y="66128"/>
                    <a:pt x="24762" y="66131"/>
                  </a:cubicBezTo>
                  <a:cubicBezTo>
                    <a:pt x="24839" y="66137"/>
                    <a:pt x="24927" y="66142"/>
                    <a:pt x="25020" y="66142"/>
                  </a:cubicBezTo>
                  <a:cubicBezTo>
                    <a:pt x="25298" y="66142"/>
                    <a:pt x="25617" y="66100"/>
                    <a:pt x="25793" y="65950"/>
                  </a:cubicBezTo>
                  <a:cubicBezTo>
                    <a:pt x="25980" y="65796"/>
                    <a:pt x="26080" y="65569"/>
                    <a:pt x="26254" y="65395"/>
                  </a:cubicBezTo>
                  <a:cubicBezTo>
                    <a:pt x="26470" y="65178"/>
                    <a:pt x="26780" y="65086"/>
                    <a:pt x="27091" y="65086"/>
                  </a:cubicBezTo>
                  <a:cubicBezTo>
                    <a:pt x="27213" y="65086"/>
                    <a:pt x="27335" y="65101"/>
                    <a:pt x="27452" y="65127"/>
                  </a:cubicBezTo>
                  <a:cubicBezTo>
                    <a:pt x="27583" y="65159"/>
                    <a:pt x="27724" y="65206"/>
                    <a:pt x="27857" y="65206"/>
                  </a:cubicBezTo>
                  <a:cubicBezTo>
                    <a:pt x="27921" y="65206"/>
                    <a:pt x="27982" y="65195"/>
                    <a:pt x="28041" y="65167"/>
                  </a:cubicBezTo>
                  <a:cubicBezTo>
                    <a:pt x="28141" y="65127"/>
                    <a:pt x="28215" y="65040"/>
                    <a:pt x="28288" y="64966"/>
                  </a:cubicBezTo>
                  <a:cubicBezTo>
                    <a:pt x="29038" y="64244"/>
                    <a:pt x="30309" y="64438"/>
                    <a:pt x="31158" y="63836"/>
                  </a:cubicBezTo>
                  <a:cubicBezTo>
                    <a:pt x="31353" y="63695"/>
                    <a:pt x="31526" y="63515"/>
                    <a:pt x="31747" y="63414"/>
                  </a:cubicBezTo>
                  <a:cubicBezTo>
                    <a:pt x="31894" y="63347"/>
                    <a:pt x="32046" y="63320"/>
                    <a:pt x="32201" y="63320"/>
                  </a:cubicBezTo>
                  <a:cubicBezTo>
                    <a:pt x="32726" y="63320"/>
                    <a:pt x="33288" y="63622"/>
                    <a:pt x="33834" y="63622"/>
                  </a:cubicBezTo>
                  <a:cubicBezTo>
                    <a:pt x="33843" y="63622"/>
                    <a:pt x="33852" y="63622"/>
                    <a:pt x="33861" y="63622"/>
                  </a:cubicBezTo>
                  <a:cubicBezTo>
                    <a:pt x="34102" y="63615"/>
                    <a:pt x="34357" y="63535"/>
                    <a:pt x="34484" y="63341"/>
                  </a:cubicBezTo>
                  <a:cubicBezTo>
                    <a:pt x="34524" y="63280"/>
                    <a:pt x="34551" y="63220"/>
                    <a:pt x="34597" y="63173"/>
                  </a:cubicBezTo>
                  <a:cubicBezTo>
                    <a:pt x="34647" y="63127"/>
                    <a:pt x="34704" y="63109"/>
                    <a:pt x="34766" y="63109"/>
                  </a:cubicBezTo>
                  <a:cubicBezTo>
                    <a:pt x="34961" y="63109"/>
                    <a:pt x="35206" y="63286"/>
                    <a:pt x="35411" y="63286"/>
                  </a:cubicBezTo>
                  <a:cubicBezTo>
                    <a:pt x="35467" y="63286"/>
                    <a:pt x="35520" y="63273"/>
                    <a:pt x="35568" y="63240"/>
                  </a:cubicBezTo>
                  <a:cubicBezTo>
                    <a:pt x="35708" y="63147"/>
                    <a:pt x="35721" y="62939"/>
                    <a:pt x="35855" y="62845"/>
                  </a:cubicBezTo>
                  <a:cubicBezTo>
                    <a:pt x="35907" y="62815"/>
                    <a:pt x="35963" y="62805"/>
                    <a:pt x="36021" y="62805"/>
                  </a:cubicBezTo>
                  <a:cubicBezTo>
                    <a:pt x="36128" y="62805"/>
                    <a:pt x="36242" y="62839"/>
                    <a:pt x="36350" y="62839"/>
                  </a:cubicBezTo>
                  <a:cubicBezTo>
                    <a:pt x="36356" y="62839"/>
                    <a:pt x="36361" y="62839"/>
                    <a:pt x="36366" y="62839"/>
                  </a:cubicBezTo>
                  <a:cubicBezTo>
                    <a:pt x="36593" y="62839"/>
                    <a:pt x="36790" y="62696"/>
                    <a:pt x="36979" y="62585"/>
                  </a:cubicBezTo>
                  <a:cubicBezTo>
                    <a:pt x="37114" y="62508"/>
                    <a:pt x="37269" y="62444"/>
                    <a:pt x="37417" y="62444"/>
                  </a:cubicBezTo>
                  <a:cubicBezTo>
                    <a:pt x="37490" y="62444"/>
                    <a:pt x="37562" y="62460"/>
                    <a:pt x="37628" y="62498"/>
                  </a:cubicBezTo>
                  <a:cubicBezTo>
                    <a:pt x="38619" y="62123"/>
                    <a:pt x="39569" y="61715"/>
                    <a:pt x="40559" y="61340"/>
                  </a:cubicBezTo>
                  <a:cubicBezTo>
                    <a:pt x="40806" y="61250"/>
                    <a:pt x="41063" y="61155"/>
                    <a:pt x="41326" y="61155"/>
                  </a:cubicBezTo>
                  <a:cubicBezTo>
                    <a:pt x="41376" y="61155"/>
                    <a:pt x="41425" y="61159"/>
                    <a:pt x="41475" y="61166"/>
                  </a:cubicBezTo>
                  <a:cubicBezTo>
                    <a:pt x="41676" y="61193"/>
                    <a:pt x="41863" y="61287"/>
                    <a:pt x="42064" y="61333"/>
                  </a:cubicBezTo>
                  <a:cubicBezTo>
                    <a:pt x="42196" y="61368"/>
                    <a:pt x="42333" y="61380"/>
                    <a:pt x="42470" y="61380"/>
                  </a:cubicBezTo>
                  <a:cubicBezTo>
                    <a:pt x="42625" y="61380"/>
                    <a:pt x="42781" y="61365"/>
                    <a:pt x="42934" y="61347"/>
                  </a:cubicBezTo>
                  <a:cubicBezTo>
                    <a:pt x="43168" y="61327"/>
                    <a:pt x="43402" y="61300"/>
                    <a:pt x="43603" y="61193"/>
                  </a:cubicBezTo>
                  <a:cubicBezTo>
                    <a:pt x="43750" y="61113"/>
                    <a:pt x="43871" y="60985"/>
                    <a:pt x="44018" y="60919"/>
                  </a:cubicBezTo>
                  <a:cubicBezTo>
                    <a:pt x="44127" y="60871"/>
                    <a:pt x="44244" y="60855"/>
                    <a:pt x="44365" y="60855"/>
                  </a:cubicBezTo>
                  <a:cubicBezTo>
                    <a:pt x="44640" y="60855"/>
                    <a:pt x="44933" y="60940"/>
                    <a:pt x="45199" y="60940"/>
                  </a:cubicBezTo>
                  <a:cubicBezTo>
                    <a:pt x="45358" y="60940"/>
                    <a:pt x="45507" y="60910"/>
                    <a:pt x="45637" y="60812"/>
                  </a:cubicBezTo>
                  <a:cubicBezTo>
                    <a:pt x="45744" y="60738"/>
                    <a:pt x="45818" y="60617"/>
                    <a:pt x="45925" y="60544"/>
                  </a:cubicBezTo>
                  <a:cubicBezTo>
                    <a:pt x="46056" y="60459"/>
                    <a:pt x="46210" y="60445"/>
                    <a:pt x="46370" y="60445"/>
                  </a:cubicBezTo>
                  <a:cubicBezTo>
                    <a:pt x="46445" y="60445"/>
                    <a:pt x="46521" y="60448"/>
                    <a:pt x="46596" y="60448"/>
                  </a:cubicBezTo>
                  <a:cubicBezTo>
                    <a:pt x="46663" y="60448"/>
                    <a:pt x="46730" y="60446"/>
                    <a:pt x="46794" y="60437"/>
                  </a:cubicBezTo>
                  <a:cubicBezTo>
                    <a:pt x="47263" y="60370"/>
                    <a:pt x="47604" y="59989"/>
                    <a:pt x="47925" y="59647"/>
                  </a:cubicBezTo>
                  <a:cubicBezTo>
                    <a:pt x="48174" y="59392"/>
                    <a:pt x="48478" y="59130"/>
                    <a:pt x="48831" y="59130"/>
                  </a:cubicBezTo>
                  <a:cubicBezTo>
                    <a:pt x="48848" y="59130"/>
                    <a:pt x="48865" y="59131"/>
                    <a:pt x="48882" y="59132"/>
                  </a:cubicBezTo>
                  <a:cubicBezTo>
                    <a:pt x="49150" y="59146"/>
                    <a:pt x="49384" y="59313"/>
                    <a:pt x="49605" y="59460"/>
                  </a:cubicBezTo>
                  <a:cubicBezTo>
                    <a:pt x="50100" y="59795"/>
                    <a:pt x="50635" y="60082"/>
                    <a:pt x="51210" y="60229"/>
                  </a:cubicBezTo>
                  <a:cubicBezTo>
                    <a:pt x="51647" y="60340"/>
                    <a:pt x="52092" y="60368"/>
                    <a:pt x="52542" y="60368"/>
                  </a:cubicBezTo>
                  <a:cubicBezTo>
                    <a:pt x="53028" y="60368"/>
                    <a:pt x="53519" y="60335"/>
                    <a:pt x="54007" y="60335"/>
                  </a:cubicBezTo>
                  <a:cubicBezTo>
                    <a:pt x="54326" y="60335"/>
                    <a:pt x="54643" y="60349"/>
                    <a:pt x="54957" y="60397"/>
                  </a:cubicBezTo>
                  <a:cubicBezTo>
                    <a:pt x="55028" y="60408"/>
                    <a:pt x="55099" y="60419"/>
                    <a:pt x="55170" y="60419"/>
                  </a:cubicBezTo>
                  <a:cubicBezTo>
                    <a:pt x="55186" y="60419"/>
                    <a:pt x="55202" y="60418"/>
                    <a:pt x="55218" y="60417"/>
                  </a:cubicBezTo>
                  <a:cubicBezTo>
                    <a:pt x="55325" y="60403"/>
                    <a:pt x="55425" y="60357"/>
                    <a:pt x="55526" y="60316"/>
                  </a:cubicBezTo>
                  <a:cubicBezTo>
                    <a:pt x="55795" y="60209"/>
                    <a:pt x="56085" y="60155"/>
                    <a:pt x="56375" y="60155"/>
                  </a:cubicBezTo>
                  <a:cubicBezTo>
                    <a:pt x="56611" y="60155"/>
                    <a:pt x="56846" y="60191"/>
                    <a:pt x="57071" y="60263"/>
                  </a:cubicBezTo>
                  <a:cubicBezTo>
                    <a:pt x="57693" y="60004"/>
                    <a:pt x="58418" y="59887"/>
                    <a:pt x="59129" y="59887"/>
                  </a:cubicBezTo>
                  <a:cubicBezTo>
                    <a:pt x="59520" y="59887"/>
                    <a:pt x="59906" y="59922"/>
                    <a:pt x="60269" y="59989"/>
                  </a:cubicBezTo>
                  <a:cubicBezTo>
                    <a:pt x="60316" y="59996"/>
                    <a:pt x="60364" y="60003"/>
                    <a:pt x="60412" y="60003"/>
                  </a:cubicBezTo>
                  <a:cubicBezTo>
                    <a:pt x="60453" y="60003"/>
                    <a:pt x="60493" y="59997"/>
                    <a:pt x="60530" y="59982"/>
                  </a:cubicBezTo>
                  <a:cubicBezTo>
                    <a:pt x="60611" y="59948"/>
                    <a:pt x="60664" y="59868"/>
                    <a:pt x="60731" y="59808"/>
                  </a:cubicBezTo>
                  <a:cubicBezTo>
                    <a:pt x="60809" y="59746"/>
                    <a:pt x="60895" y="59723"/>
                    <a:pt x="60986" y="59723"/>
                  </a:cubicBezTo>
                  <a:cubicBezTo>
                    <a:pt x="61247" y="59723"/>
                    <a:pt x="61552" y="59908"/>
                    <a:pt x="61837" y="59908"/>
                  </a:cubicBezTo>
                  <a:cubicBezTo>
                    <a:pt x="61841" y="59908"/>
                    <a:pt x="61845" y="59908"/>
                    <a:pt x="61848" y="59908"/>
                  </a:cubicBezTo>
                  <a:cubicBezTo>
                    <a:pt x="62129" y="59902"/>
                    <a:pt x="62370" y="59701"/>
                    <a:pt x="62598" y="59534"/>
                  </a:cubicBezTo>
                  <a:cubicBezTo>
                    <a:pt x="62776" y="59402"/>
                    <a:pt x="62992" y="59284"/>
                    <a:pt x="63205" y="59284"/>
                  </a:cubicBezTo>
                  <a:cubicBezTo>
                    <a:pt x="63264" y="59284"/>
                    <a:pt x="63323" y="59293"/>
                    <a:pt x="63381" y="59313"/>
                  </a:cubicBezTo>
                  <a:cubicBezTo>
                    <a:pt x="63546" y="59372"/>
                    <a:pt x="63700" y="59529"/>
                    <a:pt x="63868" y="59529"/>
                  </a:cubicBezTo>
                  <a:cubicBezTo>
                    <a:pt x="63890" y="59529"/>
                    <a:pt x="63913" y="59527"/>
                    <a:pt x="63936" y="59520"/>
                  </a:cubicBezTo>
                  <a:cubicBezTo>
                    <a:pt x="64009" y="59500"/>
                    <a:pt x="64063" y="59447"/>
                    <a:pt x="64137" y="59413"/>
                  </a:cubicBezTo>
                  <a:cubicBezTo>
                    <a:pt x="64212" y="59383"/>
                    <a:pt x="64295" y="59379"/>
                    <a:pt x="64377" y="59379"/>
                  </a:cubicBezTo>
                  <a:cubicBezTo>
                    <a:pt x="64404" y="59379"/>
                    <a:pt x="64431" y="59380"/>
                    <a:pt x="64458" y="59380"/>
                  </a:cubicBezTo>
                  <a:cubicBezTo>
                    <a:pt x="64832" y="59406"/>
                    <a:pt x="65207" y="59427"/>
                    <a:pt x="65582" y="59447"/>
                  </a:cubicBezTo>
                  <a:lnTo>
                    <a:pt x="65769" y="59433"/>
                  </a:lnTo>
                  <a:cubicBezTo>
                    <a:pt x="66599" y="59420"/>
                    <a:pt x="67428" y="59380"/>
                    <a:pt x="68258" y="59313"/>
                  </a:cubicBezTo>
                  <a:cubicBezTo>
                    <a:pt x="68532" y="59286"/>
                    <a:pt x="68833" y="59246"/>
                    <a:pt x="69007" y="59025"/>
                  </a:cubicBezTo>
                  <a:cubicBezTo>
                    <a:pt x="69107" y="58901"/>
                    <a:pt x="69273" y="58869"/>
                    <a:pt x="69442" y="58869"/>
                  </a:cubicBezTo>
                  <a:cubicBezTo>
                    <a:pt x="69500" y="58869"/>
                    <a:pt x="69559" y="58873"/>
                    <a:pt x="69616" y="58878"/>
                  </a:cubicBezTo>
                  <a:cubicBezTo>
                    <a:pt x="70172" y="58925"/>
                    <a:pt x="70734" y="58972"/>
                    <a:pt x="71289" y="59018"/>
                  </a:cubicBezTo>
                  <a:cubicBezTo>
                    <a:pt x="71431" y="59033"/>
                    <a:pt x="71577" y="59046"/>
                    <a:pt x="71722" y="59046"/>
                  </a:cubicBezTo>
                  <a:cubicBezTo>
                    <a:pt x="71911" y="59046"/>
                    <a:pt x="72098" y="59024"/>
                    <a:pt x="72272" y="58952"/>
                  </a:cubicBezTo>
                  <a:cubicBezTo>
                    <a:pt x="72480" y="58871"/>
                    <a:pt x="72654" y="58731"/>
                    <a:pt x="72854" y="58644"/>
                  </a:cubicBezTo>
                  <a:cubicBezTo>
                    <a:pt x="73032" y="58569"/>
                    <a:pt x="73219" y="58540"/>
                    <a:pt x="73410" y="58540"/>
                  </a:cubicBezTo>
                  <a:cubicBezTo>
                    <a:pt x="73729" y="58540"/>
                    <a:pt x="74059" y="58619"/>
                    <a:pt x="74373" y="58691"/>
                  </a:cubicBezTo>
                  <a:cubicBezTo>
                    <a:pt x="74624" y="58747"/>
                    <a:pt x="74892" y="58796"/>
                    <a:pt x="75151" y="58796"/>
                  </a:cubicBezTo>
                  <a:cubicBezTo>
                    <a:pt x="75410" y="58796"/>
                    <a:pt x="75661" y="58747"/>
                    <a:pt x="75879" y="58610"/>
                  </a:cubicBezTo>
                  <a:cubicBezTo>
                    <a:pt x="75880" y="58610"/>
                    <a:pt x="75881" y="58610"/>
                    <a:pt x="75882" y="58610"/>
                  </a:cubicBezTo>
                  <a:cubicBezTo>
                    <a:pt x="75898" y="58610"/>
                    <a:pt x="75939" y="58651"/>
                    <a:pt x="75946" y="58664"/>
                  </a:cubicBezTo>
                  <a:lnTo>
                    <a:pt x="72741" y="40793"/>
                  </a:lnTo>
                  <a:cubicBezTo>
                    <a:pt x="72734" y="40807"/>
                    <a:pt x="72714" y="40827"/>
                    <a:pt x="72687" y="40833"/>
                  </a:cubicBezTo>
                  <a:cubicBezTo>
                    <a:pt x="71677" y="32744"/>
                    <a:pt x="69134" y="14573"/>
                    <a:pt x="68833" y="12766"/>
                  </a:cubicBezTo>
                  <a:cubicBezTo>
                    <a:pt x="68479" y="10605"/>
                    <a:pt x="68492" y="9240"/>
                    <a:pt x="68184" y="7441"/>
                  </a:cubicBezTo>
                  <a:cubicBezTo>
                    <a:pt x="67877" y="5641"/>
                    <a:pt x="67716" y="4503"/>
                    <a:pt x="67428" y="3433"/>
                  </a:cubicBezTo>
                  <a:cubicBezTo>
                    <a:pt x="66920" y="1546"/>
                    <a:pt x="65261" y="288"/>
                    <a:pt x="63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15"/>
            <p:cNvSpPr/>
            <p:nvPr/>
          </p:nvSpPr>
          <p:spPr>
            <a:xfrm>
              <a:off x="3878700" y="2524375"/>
              <a:ext cx="4825" cy="3725"/>
            </a:xfrm>
            <a:custGeom>
              <a:avLst/>
              <a:gdLst/>
              <a:ahLst/>
              <a:cxnLst/>
              <a:rect l="l" t="t" r="r" b="b"/>
              <a:pathLst>
                <a:path w="193" h="149" extrusionOk="0">
                  <a:moveTo>
                    <a:pt x="59" y="1"/>
                  </a:moveTo>
                  <a:lnTo>
                    <a:pt x="59" y="1"/>
                  </a:lnTo>
                  <a:cubicBezTo>
                    <a:pt x="1" y="71"/>
                    <a:pt x="42" y="148"/>
                    <a:pt x="176" y="148"/>
                  </a:cubicBezTo>
                  <a:cubicBezTo>
                    <a:pt x="181" y="148"/>
                    <a:pt x="187" y="148"/>
                    <a:pt x="193" y="148"/>
                  </a:cubicBezTo>
                  <a:cubicBezTo>
                    <a:pt x="193" y="114"/>
                    <a:pt x="186" y="88"/>
                    <a:pt x="166" y="74"/>
                  </a:cubicBezTo>
                  <a:cubicBezTo>
                    <a:pt x="139" y="47"/>
                    <a:pt x="99" y="2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15"/>
            <p:cNvSpPr/>
            <p:nvPr/>
          </p:nvSpPr>
          <p:spPr>
            <a:xfrm>
              <a:off x="5062400" y="243272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8" y="0"/>
                  </a:moveTo>
                  <a:cubicBezTo>
                    <a:pt x="9" y="0"/>
                    <a:pt x="3" y="2"/>
                    <a:pt x="0" y="7"/>
                  </a:cubicBezTo>
                  <a:cubicBezTo>
                    <a:pt x="7" y="14"/>
                    <a:pt x="13" y="20"/>
                    <a:pt x="20" y="27"/>
                  </a:cubicBezTo>
                  <a:cubicBezTo>
                    <a:pt x="62" y="38"/>
                    <a:pt x="86" y="42"/>
                    <a:pt x="98" y="42"/>
                  </a:cubicBezTo>
                  <a:cubicBezTo>
                    <a:pt x="137" y="42"/>
                    <a:pt x="5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15"/>
            <p:cNvSpPr/>
            <p:nvPr/>
          </p:nvSpPr>
          <p:spPr>
            <a:xfrm>
              <a:off x="4422000" y="1719775"/>
              <a:ext cx="2625" cy="2100"/>
            </a:xfrm>
            <a:custGeom>
              <a:avLst/>
              <a:gdLst/>
              <a:ahLst/>
              <a:cxnLst/>
              <a:rect l="l" t="t" r="r" b="b"/>
              <a:pathLst>
                <a:path w="105" h="84" extrusionOk="0">
                  <a:moveTo>
                    <a:pt x="53" y="0"/>
                  </a:moveTo>
                  <a:cubicBezTo>
                    <a:pt x="27" y="0"/>
                    <a:pt x="1" y="29"/>
                    <a:pt x="11" y="83"/>
                  </a:cubicBezTo>
                  <a:lnTo>
                    <a:pt x="98" y="83"/>
                  </a:lnTo>
                  <a:cubicBezTo>
                    <a:pt x="105" y="27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15"/>
            <p:cNvSpPr/>
            <p:nvPr/>
          </p:nvSpPr>
          <p:spPr>
            <a:xfrm>
              <a:off x="4092425" y="2467125"/>
              <a:ext cx="3625" cy="1025"/>
            </a:xfrm>
            <a:custGeom>
              <a:avLst/>
              <a:gdLst/>
              <a:ahLst/>
              <a:cxnLst/>
              <a:rect l="l" t="t" r="r" b="b"/>
              <a:pathLst>
                <a:path w="145" h="41" extrusionOk="0">
                  <a:moveTo>
                    <a:pt x="22" y="0"/>
                  </a:moveTo>
                  <a:cubicBezTo>
                    <a:pt x="11" y="0"/>
                    <a:pt x="3" y="3"/>
                    <a:pt x="0" y="9"/>
                  </a:cubicBezTo>
                  <a:cubicBezTo>
                    <a:pt x="7" y="16"/>
                    <a:pt x="7" y="16"/>
                    <a:pt x="14" y="23"/>
                  </a:cubicBezTo>
                  <a:cubicBezTo>
                    <a:pt x="63" y="36"/>
                    <a:pt x="91" y="41"/>
                    <a:pt x="105" y="41"/>
                  </a:cubicBezTo>
                  <a:cubicBezTo>
                    <a:pt x="144" y="41"/>
                    <a:pt x="6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15"/>
            <p:cNvSpPr/>
            <p:nvPr/>
          </p:nvSpPr>
          <p:spPr>
            <a:xfrm>
              <a:off x="4410225" y="1823200"/>
              <a:ext cx="3525" cy="2375"/>
            </a:xfrm>
            <a:custGeom>
              <a:avLst/>
              <a:gdLst/>
              <a:ahLst/>
              <a:cxnLst/>
              <a:rect l="l" t="t" r="r" b="b"/>
              <a:pathLst>
                <a:path w="141" h="95" extrusionOk="0">
                  <a:moveTo>
                    <a:pt x="121" y="1"/>
                  </a:moveTo>
                  <a:cubicBezTo>
                    <a:pt x="67" y="1"/>
                    <a:pt x="27" y="14"/>
                    <a:pt x="0" y="34"/>
                  </a:cubicBezTo>
                  <a:cubicBezTo>
                    <a:pt x="0" y="54"/>
                    <a:pt x="0" y="68"/>
                    <a:pt x="0" y="94"/>
                  </a:cubicBezTo>
                  <a:cubicBezTo>
                    <a:pt x="87" y="94"/>
                    <a:pt x="134" y="74"/>
                    <a:pt x="141" y="14"/>
                  </a:cubicBezTo>
                  <a:cubicBezTo>
                    <a:pt x="134" y="14"/>
                    <a:pt x="127" y="7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15"/>
            <p:cNvSpPr/>
            <p:nvPr/>
          </p:nvSpPr>
          <p:spPr>
            <a:xfrm>
              <a:off x="3810750" y="1692575"/>
              <a:ext cx="3200" cy="2200"/>
            </a:xfrm>
            <a:custGeom>
              <a:avLst/>
              <a:gdLst/>
              <a:ahLst/>
              <a:cxnLst/>
              <a:rect l="l" t="t" r="r" b="b"/>
              <a:pathLst>
                <a:path w="128" h="88" extrusionOk="0">
                  <a:moveTo>
                    <a:pt x="94" y="0"/>
                  </a:moveTo>
                  <a:cubicBezTo>
                    <a:pt x="67" y="7"/>
                    <a:pt x="27" y="27"/>
                    <a:pt x="0" y="40"/>
                  </a:cubicBezTo>
                  <a:cubicBezTo>
                    <a:pt x="20" y="54"/>
                    <a:pt x="34" y="74"/>
                    <a:pt x="54" y="87"/>
                  </a:cubicBezTo>
                  <a:lnTo>
                    <a:pt x="94" y="87"/>
                  </a:lnTo>
                  <a:cubicBezTo>
                    <a:pt x="107" y="74"/>
                    <a:pt x="114" y="60"/>
                    <a:pt x="127" y="54"/>
                  </a:cubicBezTo>
                  <a:cubicBezTo>
                    <a:pt x="114" y="40"/>
                    <a:pt x="107" y="2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15"/>
            <p:cNvSpPr/>
            <p:nvPr/>
          </p:nvSpPr>
          <p:spPr>
            <a:xfrm>
              <a:off x="5102375" y="2126625"/>
              <a:ext cx="2200" cy="3525"/>
            </a:xfrm>
            <a:custGeom>
              <a:avLst/>
              <a:gdLst/>
              <a:ahLst/>
              <a:cxnLst/>
              <a:rect l="l" t="t" r="r" b="b"/>
              <a:pathLst>
                <a:path w="88" h="141" extrusionOk="0">
                  <a:moveTo>
                    <a:pt x="14" y="0"/>
                  </a:moveTo>
                  <a:cubicBezTo>
                    <a:pt x="7" y="7"/>
                    <a:pt x="7" y="14"/>
                    <a:pt x="0" y="14"/>
                  </a:cubicBezTo>
                  <a:cubicBezTo>
                    <a:pt x="0" y="74"/>
                    <a:pt x="14" y="114"/>
                    <a:pt x="34" y="141"/>
                  </a:cubicBezTo>
                  <a:lnTo>
                    <a:pt x="87" y="141"/>
                  </a:lnTo>
                  <a:cubicBezTo>
                    <a:pt x="87" y="54"/>
                    <a:pt x="67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15"/>
            <p:cNvSpPr/>
            <p:nvPr/>
          </p:nvSpPr>
          <p:spPr>
            <a:xfrm>
              <a:off x="3845375" y="2666725"/>
              <a:ext cx="3025" cy="2025"/>
            </a:xfrm>
            <a:custGeom>
              <a:avLst/>
              <a:gdLst/>
              <a:ahLst/>
              <a:cxnLst/>
              <a:rect l="l" t="t" r="r" b="b"/>
              <a:pathLst>
                <a:path w="121" h="81" extrusionOk="0">
                  <a:moveTo>
                    <a:pt x="94" y="0"/>
                  </a:moveTo>
                  <a:cubicBezTo>
                    <a:pt x="60" y="7"/>
                    <a:pt x="27" y="20"/>
                    <a:pt x="0" y="34"/>
                  </a:cubicBezTo>
                  <a:cubicBezTo>
                    <a:pt x="13" y="47"/>
                    <a:pt x="34" y="61"/>
                    <a:pt x="47" y="81"/>
                  </a:cubicBezTo>
                  <a:cubicBezTo>
                    <a:pt x="60" y="81"/>
                    <a:pt x="74" y="74"/>
                    <a:pt x="94" y="74"/>
                  </a:cubicBezTo>
                  <a:cubicBezTo>
                    <a:pt x="107" y="67"/>
                    <a:pt x="114" y="54"/>
                    <a:pt x="121" y="47"/>
                  </a:cubicBezTo>
                  <a:cubicBezTo>
                    <a:pt x="107" y="34"/>
                    <a:pt x="100" y="14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15"/>
            <p:cNvSpPr/>
            <p:nvPr/>
          </p:nvSpPr>
          <p:spPr>
            <a:xfrm>
              <a:off x="4135225" y="2160900"/>
              <a:ext cx="2375" cy="3550"/>
            </a:xfrm>
            <a:custGeom>
              <a:avLst/>
              <a:gdLst/>
              <a:ahLst/>
              <a:cxnLst/>
              <a:rect l="l" t="t" r="r" b="b"/>
              <a:pathLst>
                <a:path w="95" h="142" extrusionOk="0">
                  <a:moveTo>
                    <a:pt x="14" y="1"/>
                  </a:moveTo>
                  <a:cubicBezTo>
                    <a:pt x="14" y="8"/>
                    <a:pt x="8" y="14"/>
                    <a:pt x="1" y="21"/>
                  </a:cubicBezTo>
                  <a:cubicBezTo>
                    <a:pt x="1" y="75"/>
                    <a:pt x="14" y="115"/>
                    <a:pt x="34" y="141"/>
                  </a:cubicBezTo>
                  <a:lnTo>
                    <a:pt x="95" y="141"/>
                  </a:lnTo>
                  <a:cubicBezTo>
                    <a:pt x="95" y="54"/>
                    <a:pt x="75" y="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15"/>
            <p:cNvSpPr/>
            <p:nvPr/>
          </p:nvSpPr>
          <p:spPr>
            <a:xfrm>
              <a:off x="3843925" y="1542525"/>
              <a:ext cx="4800" cy="387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58" y="1"/>
                  </a:moveTo>
                  <a:lnTo>
                    <a:pt x="58" y="1"/>
                  </a:lnTo>
                  <a:cubicBezTo>
                    <a:pt x="0" y="72"/>
                    <a:pt x="41" y="155"/>
                    <a:pt x="176" y="155"/>
                  </a:cubicBezTo>
                  <a:cubicBezTo>
                    <a:pt x="181" y="155"/>
                    <a:pt x="187" y="155"/>
                    <a:pt x="192" y="155"/>
                  </a:cubicBezTo>
                  <a:cubicBezTo>
                    <a:pt x="192" y="114"/>
                    <a:pt x="185" y="94"/>
                    <a:pt x="165" y="74"/>
                  </a:cubicBezTo>
                  <a:cubicBezTo>
                    <a:pt x="138" y="48"/>
                    <a:pt x="98" y="2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15"/>
            <p:cNvSpPr/>
            <p:nvPr/>
          </p:nvSpPr>
          <p:spPr>
            <a:xfrm>
              <a:off x="4853300" y="2109850"/>
              <a:ext cx="2650" cy="2275"/>
            </a:xfrm>
            <a:custGeom>
              <a:avLst/>
              <a:gdLst/>
              <a:ahLst/>
              <a:cxnLst/>
              <a:rect l="l" t="t" r="r" b="b"/>
              <a:pathLst>
                <a:path w="106" h="91" extrusionOk="0">
                  <a:moveTo>
                    <a:pt x="24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1" y="29"/>
                    <a:pt x="1" y="63"/>
                    <a:pt x="1" y="89"/>
                  </a:cubicBezTo>
                  <a:cubicBezTo>
                    <a:pt x="7" y="90"/>
                    <a:pt x="12" y="90"/>
                    <a:pt x="18" y="90"/>
                  </a:cubicBezTo>
                  <a:cubicBezTo>
                    <a:pt x="106" y="90"/>
                    <a:pt x="10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15"/>
            <p:cNvSpPr/>
            <p:nvPr/>
          </p:nvSpPr>
          <p:spPr>
            <a:xfrm>
              <a:off x="3854225" y="2725275"/>
              <a:ext cx="3950" cy="4000"/>
            </a:xfrm>
            <a:custGeom>
              <a:avLst/>
              <a:gdLst/>
              <a:ahLst/>
              <a:cxnLst/>
              <a:rect l="l" t="t" r="r" b="b"/>
              <a:pathLst>
                <a:path w="158" h="160" extrusionOk="0">
                  <a:moveTo>
                    <a:pt x="148" y="0"/>
                  </a:moveTo>
                  <a:cubicBezTo>
                    <a:pt x="114" y="0"/>
                    <a:pt x="94" y="7"/>
                    <a:pt x="74" y="27"/>
                  </a:cubicBezTo>
                  <a:cubicBezTo>
                    <a:pt x="41" y="54"/>
                    <a:pt x="14" y="100"/>
                    <a:pt x="1" y="134"/>
                  </a:cubicBezTo>
                  <a:cubicBezTo>
                    <a:pt x="22" y="151"/>
                    <a:pt x="44" y="159"/>
                    <a:pt x="64" y="159"/>
                  </a:cubicBezTo>
                  <a:cubicBezTo>
                    <a:pt x="116" y="159"/>
                    <a:pt x="157" y="105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15"/>
            <p:cNvSpPr/>
            <p:nvPr/>
          </p:nvSpPr>
          <p:spPr>
            <a:xfrm>
              <a:off x="4106125" y="1780375"/>
              <a:ext cx="1550" cy="2975"/>
            </a:xfrm>
            <a:custGeom>
              <a:avLst/>
              <a:gdLst/>
              <a:ahLst/>
              <a:cxnLst/>
              <a:rect l="l" t="t" r="r" b="b"/>
              <a:pathLst>
                <a:path w="62" h="119" extrusionOk="0">
                  <a:moveTo>
                    <a:pt x="34" y="1"/>
                  </a:moveTo>
                  <a:lnTo>
                    <a:pt x="34" y="1"/>
                  </a:lnTo>
                  <a:cubicBezTo>
                    <a:pt x="28" y="7"/>
                    <a:pt x="21" y="14"/>
                    <a:pt x="21" y="21"/>
                  </a:cubicBezTo>
                  <a:cubicBezTo>
                    <a:pt x="1" y="93"/>
                    <a:pt x="0" y="118"/>
                    <a:pt x="6" y="118"/>
                  </a:cubicBezTo>
                  <a:cubicBezTo>
                    <a:pt x="19" y="118"/>
                    <a:pt x="61" y="14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15"/>
            <p:cNvSpPr/>
            <p:nvPr/>
          </p:nvSpPr>
          <p:spPr>
            <a:xfrm>
              <a:off x="4508200" y="2552650"/>
              <a:ext cx="1800" cy="3100"/>
            </a:xfrm>
            <a:custGeom>
              <a:avLst/>
              <a:gdLst/>
              <a:ahLst/>
              <a:cxnLst/>
              <a:rect l="l" t="t" r="r" b="b"/>
              <a:pathLst>
                <a:path w="72" h="124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82"/>
                    <a:pt x="6" y="123"/>
                    <a:pt x="49" y="123"/>
                  </a:cubicBezTo>
                  <a:cubicBezTo>
                    <a:pt x="55" y="123"/>
                    <a:pt x="61" y="122"/>
                    <a:pt x="69" y="121"/>
                  </a:cubicBezTo>
                  <a:cubicBezTo>
                    <a:pt x="72" y="63"/>
                    <a:pt x="66" y="55"/>
                    <a:pt x="58" y="55"/>
                  </a:cubicBezTo>
                  <a:cubicBezTo>
                    <a:pt x="56" y="55"/>
                    <a:pt x="52" y="56"/>
                    <a:pt x="50" y="56"/>
                  </a:cubicBezTo>
                  <a:cubicBezTo>
                    <a:pt x="42" y="56"/>
                    <a:pt x="35" y="49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15"/>
            <p:cNvSpPr/>
            <p:nvPr/>
          </p:nvSpPr>
          <p:spPr>
            <a:xfrm>
              <a:off x="4304350" y="2046325"/>
              <a:ext cx="4375" cy="2550"/>
            </a:xfrm>
            <a:custGeom>
              <a:avLst/>
              <a:gdLst/>
              <a:ahLst/>
              <a:cxnLst/>
              <a:rect l="l" t="t" r="r" b="b"/>
              <a:pathLst>
                <a:path w="175" h="102" extrusionOk="0">
                  <a:moveTo>
                    <a:pt x="0" y="1"/>
                  </a:moveTo>
                  <a:cubicBezTo>
                    <a:pt x="60" y="34"/>
                    <a:pt x="80" y="95"/>
                    <a:pt x="174" y="101"/>
                  </a:cubicBezTo>
                  <a:cubicBezTo>
                    <a:pt x="127" y="61"/>
                    <a:pt x="10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15"/>
            <p:cNvSpPr/>
            <p:nvPr/>
          </p:nvSpPr>
          <p:spPr>
            <a:xfrm>
              <a:off x="5192300" y="2248100"/>
              <a:ext cx="5000" cy="2650"/>
            </a:xfrm>
            <a:custGeom>
              <a:avLst/>
              <a:gdLst/>
              <a:ahLst/>
              <a:cxnLst/>
              <a:rect l="l" t="t" r="r" b="b"/>
              <a:pathLst>
                <a:path w="200" h="106" extrusionOk="0">
                  <a:moveTo>
                    <a:pt x="63" y="0"/>
                  </a:moveTo>
                  <a:cubicBezTo>
                    <a:pt x="30" y="0"/>
                    <a:pt x="0" y="27"/>
                    <a:pt x="9" y="106"/>
                  </a:cubicBezTo>
                  <a:cubicBezTo>
                    <a:pt x="200" y="101"/>
                    <a:pt x="12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15"/>
            <p:cNvSpPr/>
            <p:nvPr/>
          </p:nvSpPr>
          <p:spPr>
            <a:xfrm>
              <a:off x="5058100" y="2112350"/>
              <a:ext cx="1700" cy="2925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20" y="0"/>
                  </a:moveTo>
                  <a:cubicBezTo>
                    <a:pt x="9" y="0"/>
                    <a:pt x="0" y="29"/>
                    <a:pt x="5" y="116"/>
                  </a:cubicBezTo>
                  <a:cubicBezTo>
                    <a:pt x="67" y="116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15"/>
            <p:cNvSpPr/>
            <p:nvPr/>
          </p:nvSpPr>
          <p:spPr>
            <a:xfrm>
              <a:off x="5124675" y="2193400"/>
              <a:ext cx="6475" cy="1675"/>
            </a:xfrm>
            <a:custGeom>
              <a:avLst/>
              <a:gdLst/>
              <a:ahLst/>
              <a:cxnLst/>
              <a:rect l="l" t="t" r="r" b="b"/>
              <a:pathLst>
                <a:path w="259" h="67" extrusionOk="0">
                  <a:moveTo>
                    <a:pt x="174" y="0"/>
                  </a:moveTo>
                  <a:cubicBezTo>
                    <a:pt x="89" y="0"/>
                    <a:pt x="1" y="67"/>
                    <a:pt x="216" y="67"/>
                  </a:cubicBezTo>
                  <a:cubicBezTo>
                    <a:pt x="229" y="67"/>
                    <a:pt x="243" y="66"/>
                    <a:pt x="259" y="66"/>
                  </a:cubicBezTo>
                  <a:cubicBezTo>
                    <a:pt x="257" y="17"/>
                    <a:pt x="216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15"/>
            <p:cNvSpPr/>
            <p:nvPr/>
          </p:nvSpPr>
          <p:spPr>
            <a:xfrm>
              <a:off x="5175075" y="2266075"/>
              <a:ext cx="1575" cy="2575"/>
            </a:xfrm>
            <a:custGeom>
              <a:avLst/>
              <a:gdLst/>
              <a:ahLst/>
              <a:cxnLst/>
              <a:rect l="l" t="t" r="r" b="b"/>
              <a:pathLst>
                <a:path w="63" h="103" extrusionOk="0">
                  <a:moveTo>
                    <a:pt x="36" y="0"/>
                  </a:moveTo>
                  <a:cubicBezTo>
                    <a:pt x="16" y="0"/>
                    <a:pt x="1" y="103"/>
                    <a:pt x="59" y="103"/>
                  </a:cubicBezTo>
                  <a:cubicBezTo>
                    <a:pt x="60" y="103"/>
                    <a:pt x="61" y="103"/>
                    <a:pt x="63" y="103"/>
                  </a:cubicBezTo>
                  <a:cubicBezTo>
                    <a:pt x="58" y="26"/>
                    <a:pt x="47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15"/>
            <p:cNvSpPr/>
            <p:nvPr/>
          </p:nvSpPr>
          <p:spPr>
            <a:xfrm>
              <a:off x="4146950" y="2627475"/>
              <a:ext cx="1425" cy="3150"/>
            </a:xfrm>
            <a:custGeom>
              <a:avLst/>
              <a:gdLst/>
              <a:ahLst/>
              <a:cxnLst/>
              <a:rect l="l" t="t" r="r" b="b"/>
              <a:pathLst>
                <a:path w="57" h="126" extrusionOk="0">
                  <a:moveTo>
                    <a:pt x="42" y="1"/>
                  </a:moveTo>
                  <a:cubicBezTo>
                    <a:pt x="34" y="1"/>
                    <a:pt x="18" y="32"/>
                    <a:pt x="0" y="125"/>
                  </a:cubicBezTo>
                  <a:cubicBezTo>
                    <a:pt x="50" y="88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15"/>
            <p:cNvSpPr/>
            <p:nvPr/>
          </p:nvSpPr>
          <p:spPr>
            <a:xfrm>
              <a:off x="3885500" y="26031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125" y="1"/>
                  </a:moveTo>
                  <a:cubicBezTo>
                    <a:pt x="118" y="1"/>
                    <a:pt x="85" y="21"/>
                    <a:pt x="1" y="83"/>
                  </a:cubicBezTo>
                  <a:cubicBezTo>
                    <a:pt x="1" y="87"/>
                    <a:pt x="3" y="89"/>
                    <a:pt x="7" y="89"/>
                  </a:cubicBezTo>
                  <a:cubicBezTo>
                    <a:pt x="33" y="89"/>
                    <a:pt x="13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15"/>
            <p:cNvSpPr/>
            <p:nvPr/>
          </p:nvSpPr>
          <p:spPr>
            <a:xfrm>
              <a:off x="4445875" y="2578575"/>
              <a:ext cx="5725" cy="1700"/>
            </a:xfrm>
            <a:custGeom>
              <a:avLst/>
              <a:gdLst/>
              <a:ahLst/>
              <a:cxnLst/>
              <a:rect l="l" t="t" r="r" b="b"/>
              <a:pathLst>
                <a:path w="229" h="68" extrusionOk="0">
                  <a:moveTo>
                    <a:pt x="62" y="1"/>
                  </a:moveTo>
                  <a:cubicBezTo>
                    <a:pt x="22" y="1"/>
                    <a:pt x="0" y="18"/>
                    <a:pt x="73" y="67"/>
                  </a:cubicBezTo>
                  <a:cubicBezTo>
                    <a:pt x="228" y="43"/>
                    <a:pt x="124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15"/>
            <p:cNvSpPr/>
            <p:nvPr/>
          </p:nvSpPr>
          <p:spPr>
            <a:xfrm>
              <a:off x="3906250" y="2725675"/>
              <a:ext cx="4025" cy="1275"/>
            </a:xfrm>
            <a:custGeom>
              <a:avLst/>
              <a:gdLst/>
              <a:ahLst/>
              <a:cxnLst/>
              <a:rect l="l" t="t" r="r" b="b"/>
              <a:pathLst>
                <a:path w="161" h="51" extrusionOk="0">
                  <a:moveTo>
                    <a:pt x="70" y="0"/>
                  </a:moveTo>
                  <a:cubicBezTo>
                    <a:pt x="41" y="0"/>
                    <a:pt x="8" y="13"/>
                    <a:pt x="0" y="51"/>
                  </a:cubicBezTo>
                  <a:cubicBezTo>
                    <a:pt x="160" y="42"/>
                    <a:pt x="122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15"/>
            <p:cNvSpPr/>
            <p:nvPr/>
          </p:nvSpPr>
          <p:spPr>
            <a:xfrm>
              <a:off x="3840250" y="2722750"/>
              <a:ext cx="1175" cy="3200"/>
            </a:xfrm>
            <a:custGeom>
              <a:avLst/>
              <a:gdLst/>
              <a:ahLst/>
              <a:cxnLst/>
              <a:rect l="l" t="t" r="r" b="b"/>
              <a:pathLst>
                <a:path w="47" h="128" extrusionOk="0">
                  <a:moveTo>
                    <a:pt x="30" y="1"/>
                  </a:moveTo>
                  <a:cubicBezTo>
                    <a:pt x="1" y="1"/>
                    <a:pt x="32" y="127"/>
                    <a:pt x="42" y="127"/>
                  </a:cubicBezTo>
                  <a:cubicBezTo>
                    <a:pt x="47" y="127"/>
                    <a:pt x="47" y="96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15"/>
            <p:cNvSpPr/>
            <p:nvPr/>
          </p:nvSpPr>
          <p:spPr>
            <a:xfrm>
              <a:off x="4198450" y="2591125"/>
              <a:ext cx="5675" cy="2725"/>
            </a:xfrm>
            <a:custGeom>
              <a:avLst/>
              <a:gdLst/>
              <a:ahLst/>
              <a:cxnLst/>
              <a:rect l="l" t="t" r="r" b="b"/>
              <a:pathLst>
                <a:path w="227" h="109" extrusionOk="0">
                  <a:moveTo>
                    <a:pt x="1" y="0"/>
                  </a:moveTo>
                  <a:cubicBezTo>
                    <a:pt x="37" y="82"/>
                    <a:pt x="88" y="109"/>
                    <a:pt x="126" y="109"/>
                  </a:cubicBezTo>
                  <a:cubicBezTo>
                    <a:pt x="201" y="109"/>
                    <a:pt x="227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15"/>
            <p:cNvSpPr/>
            <p:nvPr/>
          </p:nvSpPr>
          <p:spPr>
            <a:xfrm>
              <a:off x="4000725" y="2687825"/>
              <a:ext cx="7550" cy="3675"/>
            </a:xfrm>
            <a:custGeom>
              <a:avLst/>
              <a:gdLst/>
              <a:ahLst/>
              <a:cxnLst/>
              <a:rect l="l" t="t" r="r" b="b"/>
              <a:pathLst>
                <a:path w="302" h="147" extrusionOk="0">
                  <a:moveTo>
                    <a:pt x="230" y="1"/>
                  </a:moveTo>
                  <a:cubicBezTo>
                    <a:pt x="143" y="1"/>
                    <a:pt x="1" y="147"/>
                    <a:pt x="241" y="147"/>
                  </a:cubicBezTo>
                  <a:cubicBezTo>
                    <a:pt x="248" y="147"/>
                    <a:pt x="255" y="147"/>
                    <a:pt x="263" y="147"/>
                  </a:cubicBezTo>
                  <a:cubicBezTo>
                    <a:pt x="302" y="37"/>
                    <a:pt x="273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15"/>
            <p:cNvSpPr/>
            <p:nvPr/>
          </p:nvSpPr>
          <p:spPr>
            <a:xfrm>
              <a:off x="3857400" y="2681200"/>
              <a:ext cx="7275" cy="1600"/>
            </a:xfrm>
            <a:custGeom>
              <a:avLst/>
              <a:gdLst/>
              <a:ahLst/>
              <a:cxnLst/>
              <a:rect l="l" t="t" r="r" b="b"/>
              <a:pathLst>
                <a:path w="291" h="64" extrusionOk="0">
                  <a:moveTo>
                    <a:pt x="75" y="0"/>
                  </a:moveTo>
                  <a:cubicBezTo>
                    <a:pt x="34" y="0"/>
                    <a:pt x="1" y="13"/>
                    <a:pt x="1" y="50"/>
                  </a:cubicBezTo>
                  <a:cubicBezTo>
                    <a:pt x="71" y="60"/>
                    <a:pt x="121" y="64"/>
                    <a:pt x="155" y="64"/>
                  </a:cubicBezTo>
                  <a:cubicBezTo>
                    <a:pt x="291" y="64"/>
                    <a:pt x="166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15"/>
            <p:cNvSpPr/>
            <p:nvPr/>
          </p:nvSpPr>
          <p:spPr>
            <a:xfrm>
              <a:off x="3846525" y="2667900"/>
              <a:ext cx="7050" cy="7825"/>
            </a:xfrm>
            <a:custGeom>
              <a:avLst/>
              <a:gdLst/>
              <a:ahLst/>
              <a:cxnLst/>
              <a:rect l="l" t="t" r="r" b="b"/>
              <a:pathLst>
                <a:path w="282" h="313" extrusionOk="0">
                  <a:moveTo>
                    <a:pt x="75" y="0"/>
                  </a:moveTo>
                  <a:cubicBezTo>
                    <a:pt x="68" y="7"/>
                    <a:pt x="61" y="20"/>
                    <a:pt x="48" y="27"/>
                  </a:cubicBezTo>
                  <a:cubicBezTo>
                    <a:pt x="28" y="27"/>
                    <a:pt x="14" y="34"/>
                    <a:pt x="1" y="34"/>
                  </a:cubicBezTo>
                  <a:cubicBezTo>
                    <a:pt x="68" y="94"/>
                    <a:pt x="121" y="154"/>
                    <a:pt x="135" y="188"/>
                  </a:cubicBezTo>
                  <a:cubicBezTo>
                    <a:pt x="220" y="275"/>
                    <a:pt x="259" y="312"/>
                    <a:pt x="268" y="312"/>
                  </a:cubicBezTo>
                  <a:cubicBezTo>
                    <a:pt x="278" y="312"/>
                    <a:pt x="243" y="258"/>
                    <a:pt x="188" y="174"/>
                  </a:cubicBezTo>
                  <a:lnTo>
                    <a:pt x="188" y="174"/>
                  </a:lnTo>
                  <a:cubicBezTo>
                    <a:pt x="208" y="194"/>
                    <a:pt x="235" y="201"/>
                    <a:pt x="282" y="201"/>
                  </a:cubicBezTo>
                  <a:cubicBezTo>
                    <a:pt x="275" y="154"/>
                    <a:pt x="235" y="127"/>
                    <a:pt x="161" y="127"/>
                  </a:cubicBezTo>
                  <a:cubicBezTo>
                    <a:pt x="168" y="134"/>
                    <a:pt x="168" y="141"/>
                    <a:pt x="168" y="147"/>
                  </a:cubicBezTo>
                  <a:cubicBezTo>
                    <a:pt x="141" y="107"/>
                    <a:pt x="108" y="5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15"/>
            <p:cNvSpPr/>
            <p:nvPr/>
          </p:nvSpPr>
          <p:spPr>
            <a:xfrm>
              <a:off x="3833150" y="2654500"/>
              <a:ext cx="14575" cy="13075"/>
            </a:xfrm>
            <a:custGeom>
              <a:avLst/>
              <a:gdLst/>
              <a:ahLst/>
              <a:cxnLst/>
              <a:rect l="l" t="t" r="r" b="b"/>
              <a:pathLst>
                <a:path w="583" h="523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48"/>
                    <a:pt x="275" y="315"/>
                    <a:pt x="489" y="523"/>
                  </a:cubicBezTo>
                  <a:cubicBezTo>
                    <a:pt x="516" y="509"/>
                    <a:pt x="549" y="496"/>
                    <a:pt x="583" y="489"/>
                  </a:cubicBezTo>
                  <a:cubicBezTo>
                    <a:pt x="469" y="315"/>
                    <a:pt x="362" y="12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15"/>
            <p:cNvSpPr/>
            <p:nvPr/>
          </p:nvSpPr>
          <p:spPr>
            <a:xfrm>
              <a:off x="3843800" y="2667550"/>
              <a:ext cx="2750" cy="1225"/>
            </a:xfrm>
            <a:custGeom>
              <a:avLst/>
              <a:gdLst/>
              <a:ahLst/>
              <a:cxnLst/>
              <a:rect l="l" t="t" r="r" b="b"/>
              <a:pathLst>
                <a:path w="110" h="49" extrusionOk="0">
                  <a:moveTo>
                    <a:pt x="63" y="1"/>
                  </a:moveTo>
                  <a:cubicBezTo>
                    <a:pt x="21" y="25"/>
                    <a:pt x="1" y="49"/>
                    <a:pt x="78" y="49"/>
                  </a:cubicBezTo>
                  <a:cubicBezTo>
                    <a:pt x="87" y="49"/>
                    <a:pt x="98" y="48"/>
                    <a:pt x="110" y="48"/>
                  </a:cubicBezTo>
                  <a:cubicBezTo>
                    <a:pt x="97" y="28"/>
                    <a:pt x="76" y="14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15"/>
            <p:cNvSpPr/>
            <p:nvPr/>
          </p:nvSpPr>
          <p:spPr>
            <a:xfrm>
              <a:off x="3847700" y="2666675"/>
              <a:ext cx="1500" cy="1250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23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7" y="16"/>
                    <a:pt x="14" y="36"/>
                    <a:pt x="28" y="49"/>
                  </a:cubicBezTo>
                  <a:cubicBezTo>
                    <a:pt x="59" y="12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15"/>
            <p:cNvSpPr/>
            <p:nvPr/>
          </p:nvSpPr>
          <p:spPr>
            <a:xfrm>
              <a:off x="4065825" y="2662325"/>
              <a:ext cx="3900" cy="2175"/>
            </a:xfrm>
            <a:custGeom>
              <a:avLst/>
              <a:gdLst/>
              <a:ahLst/>
              <a:cxnLst/>
              <a:rect l="l" t="t" r="r" b="b"/>
              <a:pathLst>
                <a:path w="156" h="87" extrusionOk="0">
                  <a:moveTo>
                    <a:pt x="73" y="0"/>
                  </a:moveTo>
                  <a:cubicBezTo>
                    <a:pt x="48" y="0"/>
                    <a:pt x="19" y="21"/>
                    <a:pt x="0" y="83"/>
                  </a:cubicBezTo>
                  <a:cubicBezTo>
                    <a:pt x="16" y="85"/>
                    <a:pt x="31" y="86"/>
                    <a:pt x="43" y="86"/>
                  </a:cubicBezTo>
                  <a:cubicBezTo>
                    <a:pt x="156" y="86"/>
                    <a:pt x="12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15"/>
            <p:cNvSpPr/>
            <p:nvPr/>
          </p:nvSpPr>
          <p:spPr>
            <a:xfrm>
              <a:off x="4490000" y="2480025"/>
              <a:ext cx="2625" cy="550"/>
            </a:xfrm>
            <a:custGeom>
              <a:avLst/>
              <a:gdLst/>
              <a:ahLst/>
              <a:cxnLst/>
              <a:rect l="l" t="t" r="r" b="b"/>
              <a:pathLst>
                <a:path w="105" h="22" extrusionOk="0">
                  <a:moveTo>
                    <a:pt x="90" y="1"/>
                  </a:moveTo>
                  <a:cubicBezTo>
                    <a:pt x="83" y="1"/>
                    <a:pt x="57" y="6"/>
                    <a:pt x="1" y="22"/>
                  </a:cubicBezTo>
                  <a:cubicBezTo>
                    <a:pt x="45" y="22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15"/>
            <p:cNvSpPr/>
            <p:nvPr/>
          </p:nvSpPr>
          <p:spPr>
            <a:xfrm>
              <a:off x="3984050" y="2623100"/>
              <a:ext cx="1775" cy="7900"/>
            </a:xfrm>
            <a:custGeom>
              <a:avLst/>
              <a:gdLst/>
              <a:ahLst/>
              <a:cxnLst/>
              <a:rect l="l" t="t" r="r" b="b"/>
              <a:pathLst>
                <a:path w="71" h="316" extrusionOk="0">
                  <a:moveTo>
                    <a:pt x="14" y="1"/>
                  </a:moveTo>
                  <a:cubicBezTo>
                    <a:pt x="0" y="1"/>
                    <a:pt x="46" y="315"/>
                    <a:pt x="63" y="315"/>
                  </a:cubicBezTo>
                  <a:cubicBezTo>
                    <a:pt x="68" y="315"/>
                    <a:pt x="70" y="284"/>
                    <a:pt x="67" y="200"/>
                  </a:cubicBezTo>
                  <a:cubicBezTo>
                    <a:pt x="35" y="53"/>
                    <a:pt x="19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15"/>
            <p:cNvSpPr/>
            <p:nvPr/>
          </p:nvSpPr>
          <p:spPr>
            <a:xfrm>
              <a:off x="4044350" y="2611700"/>
              <a:ext cx="3875" cy="650"/>
            </a:xfrm>
            <a:custGeom>
              <a:avLst/>
              <a:gdLst/>
              <a:ahLst/>
              <a:cxnLst/>
              <a:rect l="l" t="t" r="r" b="b"/>
              <a:pathLst>
                <a:path w="155" h="26" extrusionOk="0">
                  <a:moveTo>
                    <a:pt x="150" y="0"/>
                  </a:moveTo>
                  <a:cubicBezTo>
                    <a:pt x="34" y="19"/>
                    <a:pt x="1" y="25"/>
                    <a:pt x="6" y="25"/>
                  </a:cubicBezTo>
                  <a:cubicBezTo>
                    <a:pt x="17" y="25"/>
                    <a:pt x="154" y="4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15"/>
            <p:cNvSpPr/>
            <p:nvPr/>
          </p:nvSpPr>
          <p:spPr>
            <a:xfrm>
              <a:off x="4150550" y="2603325"/>
              <a:ext cx="4800" cy="1100"/>
            </a:xfrm>
            <a:custGeom>
              <a:avLst/>
              <a:gdLst/>
              <a:ahLst/>
              <a:cxnLst/>
              <a:rect l="l" t="t" r="r" b="b"/>
              <a:pathLst>
                <a:path w="192" h="44" extrusionOk="0">
                  <a:moveTo>
                    <a:pt x="184" y="1"/>
                  </a:moveTo>
                  <a:lnTo>
                    <a:pt x="184" y="1"/>
                  </a:lnTo>
                  <a:cubicBezTo>
                    <a:pt x="0" y="5"/>
                    <a:pt x="66" y="44"/>
                    <a:pt x="127" y="44"/>
                  </a:cubicBezTo>
                  <a:cubicBezTo>
                    <a:pt x="160" y="44"/>
                    <a:pt x="191" y="33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15"/>
            <p:cNvSpPr/>
            <p:nvPr/>
          </p:nvSpPr>
          <p:spPr>
            <a:xfrm>
              <a:off x="4287750" y="2597975"/>
              <a:ext cx="3300" cy="1925"/>
            </a:xfrm>
            <a:custGeom>
              <a:avLst/>
              <a:gdLst/>
              <a:ahLst/>
              <a:cxnLst/>
              <a:rect l="l" t="t" r="r" b="b"/>
              <a:pathLst>
                <a:path w="132" h="77" extrusionOk="0">
                  <a:moveTo>
                    <a:pt x="129" y="1"/>
                  </a:moveTo>
                  <a:cubicBezTo>
                    <a:pt x="1" y="5"/>
                    <a:pt x="45" y="76"/>
                    <a:pt x="87" y="76"/>
                  </a:cubicBezTo>
                  <a:cubicBezTo>
                    <a:pt x="109" y="76"/>
                    <a:pt x="131" y="57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15"/>
            <p:cNvSpPr/>
            <p:nvPr/>
          </p:nvSpPr>
          <p:spPr>
            <a:xfrm>
              <a:off x="4003525" y="2600425"/>
              <a:ext cx="2850" cy="2675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17" y="0"/>
                  </a:moveTo>
                  <a:cubicBezTo>
                    <a:pt x="4" y="0"/>
                    <a:pt x="1" y="26"/>
                    <a:pt x="30" y="103"/>
                  </a:cubicBezTo>
                  <a:cubicBezTo>
                    <a:pt x="38" y="105"/>
                    <a:pt x="45" y="106"/>
                    <a:pt x="51" y="106"/>
                  </a:cubicBezTo>
                  <a:cubicBezTo>
                    <a:pt x="114" y="106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15"/>
            <p:cNvSpPr/>
            <p:nvPr/>
          </p:nvSpPr>
          <p:spPr>
            <a:xfrm>
              <a:off x="4781225" y="2539925"/>
              <a:ext cx="5350" cy="2425"/>
            </a:xfrm>
            <a:custGeom>
              <a:avLst/>
              <a:gdLst/>
              <a:ahLst/>
              <a:cxnLst/>
              <a:rect l="l" t="t" r="r" b="b"/>
              <a:pathLst>
                <a:path w="214" h="97" extrusionOk="0">
                  <a:moveTo>
                    <a:pt x="0" y="1"/>
                  </a:moveTo>
                  <a:lnTo>
                    <a:pt x="0" y="1"/>
                  </a:lnTo>
                  <a:cubicBezTo>
                    <a:pt x="73" y="37"/>
                    <a:pt x="208" y="96"/>
                    <a:pt x="211" y="96"/>
                  </a:cubicBezTo>
                  <a:cubicBezTo>
                    <a:pt x="213" y="96"/>
                    <a:pt x="160" y="7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15"/>
            <p:cNvSpPr/>
            <p:nvPr/>
          </p:nvSpPr>
          <p:spPr>
            <a:xfrm>
              <a:off x="3875450" y="2603600"/>
              <a:ext cx="5250" cy="575"/>
            </a:xfrm>
            <a:custGeom>
              <a:avLst/>
              <a:gdLst/>
              <a:ahLst/>
              <a:cxnLst/>
              <a:rect l="l" t="t" r="r" b="b"/>
              <a:pathLst>
                <a:path w="210" h="23" extrusionOk="0">
                  <a:moveTo>
                    <a:pt x="195" y="0"/>
                  </a:moveTo>
                  <a:cubicBezTo>
                    <a:pt x="161" y="0"/>
                    <a:pt x="1" y="22"/>
                    <a:pt x="48" y="22"/>
                  </a:cubicBezTo>
                  <a:cubicBezTo>
                    <a:pt x="61" y="22"/>
                    <a:pt x="90" y="21"/>
                    <a:pt x="142" y="16"/>
                  </a:cubicBezTo>
                  <a:cubicBezTo>
                    <a:pt x="201" y="5"/>
                    <a:pt x="210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15"/>
            <p:cNvSpPr/>
            <p:nvPr/>
          </p:nvSpPr>
          <p:spPr>
            <a:xfrm>
              <a:off x="4447700" y="2580150"/>
              <a:ext cx="3550" cy="1725"/>
            </a:xfrm>
            <a:custGeom>
              <a:avLst/>
              <a:gdLst/>
              <a:ahLst/>
              <a:cxnLst/>
              <a:rect l="l" t="t" r="r" b="b"/>
              <a:pathLst>
                <a:path w="142" h="69" extrusionOk="0">
                  <a:moveTo>
                    <a:pt x="46" y="0"/>
                  </a:moveTo>
                  <a:cubicBezTo>
                    <a:pt x="33" y="0"/>
                    <a:pt x="18" y="2"/>
                    <a:pt x="0" y="4"/>
                  </a:cubicBezTo>
                  <a:cubicBezTo>
                    <a:pt x="4" y="53"/>
                    <a:pt x="26" y="69"/>
                    <a:pt x="48" y="69"/>
                  </a:cubicBezTo>
                  <a:cubicBezTo>
                    <a:pt x="93" y="69"/>
                    <a:pt x="14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15"/>
            <p:cNvSpPr/>
            <p:nvPr/>
          </p:nvSpPr>
          <p:spPr>
            <a:xfrm>
              <a:off x="4084900" y="2588375"/>
              <a:ext cx="4725" cy="3000"/>
            </a:xfrm>
            <a:custGeom>
              <a:avLst/>
              <a:gdLst/>
              <a:ahLst/>
              <a:cxnLst/>
              <a:rect l="l" t="t" r="r" b="b"/>
              <a:pathLst>
                <a:path w="189" h="120" extrusionOk="0">
                  <a:moveTo>
                    <a:pt x="58" y="0"/>
                  </a:moveTo>
                  <a:cubicBezTo>
                    <a:pt x="0" y="0"/>
                    <a:pt x="98" y="120"/>
                    <a:pt x="153" y="120"/>
                  </a:cubicBezTo>
                  <a:cubicBezTo>
                    <a:pt x="174" y="120"/>
                    <a:pt x="189" y="103"/>
                    <a:pt x="187" y="57"/>
                  </a:cubicBezTo>
                  <a:cubicBezTo>
                    <a:pt x="119" y="15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15"/>
            <p:cNvSpPr/>
            <p:nvPr/>
          </p:nvSpPr>
          <p:spPr>
            <a:xfrm>
              <a:off x="4091825" y="2588100"/>
              <a:ext cx="6325" cy="2325"/>
            </a:xfrm>
            <a:custGeom>
              <a:avLst/>
              <a:gdLst/>
              <a:ahLst/>
              <a:cxnLst/>
              <a:rect l="l" t="t" r="r" b="b"/>
              <a:pathLst>
                <a:path w="253" h="93" extrusionOk="0">
                  <a:moveTo>
                    <a:pt x="225" y="1"/>
                  </a:moveTo>
                  <a:lnTo>
                    <a:pt x="225" y="1"/>
                  </a:lnTo>
                  <a:cubicBezTo>
                    <a:pt x="0" y="30"/>
                    <a:pt x="83" y="93"/>
                    <a:pt x="160" y="93"/>
                  </a:cubicBezTo>
                  <a:cubicBezTo>
                    <a:pt x="208" y="93"/>
                    <a:pt x="253" y="69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15"/>
            <p:cNvSpPr/>
            <p:nvPr/>
          </p:nvSpPr>
          <p:spPr>
            <a:xfrm>
              <a:off x="4376575" y="2574525"/>
              <a:ext cx="8900" cy="3300"/>
            </a:xfrm>
            <a:custGeom>
              <a:avLst/>
              <a:gdLst/>
              <a:ahLst/>
              <a:cxnLst/>
              <a:rect l="l" t="t" r="r" b="b"/>
              <a:pathLst>
                <a:path w="356" h="132" extrusionOk="0">
                  <a:moveTo>
                    <a:pt x="78" y="1"/>
                  </a:moveTo>
                  <a:cubicBezTo>
                    <a:pt x="64" y="1"/>
                    <a:pt x="50" y="1"/>
                    <a:pt x="35" y="2"/>
                  </a:cubicBezTo>
                  <a:cubicBezTo>
                    <a:pt x="0" y="99"/>
                    <a:pt x="40" y="131"/>
                    <a:pt x="92" y="131"/>
                  </a:cubicBezTo>
                  <a:cubicBezTo>
                    <a:pt x="197" y="131"/>
                    <a:pt x="355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15"/>
            <p:cNvSpPr/>
            <p:nvPr/>
          </p:nvSpPr>
          <p:spPr>
            <a:xfrm>
              <a:off x="4254275" y="2578875"/>
              <a:ext cx="250" cy="3075"/>
            </a:xfrm>
            <a:custGeom>
              <a:avLst/>
              <a:gdLst/>
              <a:ahLst/>
              <a:cxnLst/>
              <a:rect l="l" t="t" r="r" b="b"/>
              <a:pathLst>
                <a:path w="10" h="123" extrusionOk="0">
                  <a:moveTo>
                    <a:pt x="6" y="1"/>
                  </a:moveTo>
                  <a:cubicBezTo>
                    <a:pt x="2" y="1"/>
                    <a:pt x="0" y="123"/>
                    <a:pt x="3" y="123"/>
                  </a:cubicBezTo>
                  <a:cubicBezTo>
                    <a:pt x="4" y="123"/>
                    <a:pt x="6" y="102"/>
                    <a:pt x="9" y="42"/>
                  </a:cubicBezTo>
                  <a:cubicBezTo>
                    <a:pt x="8" y="1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15"/>
            <p:cNvSpPr/>
            <p:nvPr/>
          </p:nvSpPr>
          <p:spPr>
            <a:xfrm>
              <a:off x="3930500" y="2585250"/>
              <a:ext cx="4275" cy="2725"/>
            </a:xfrm>
            <a:custGeom>
              <a:avLst/>
              <a:gdLst/>
              <a:ahLst/>
              <a:cxnLst/>
              <a:rect l="l" t="t" r="r" b="b"/>
              <a:pathLst>
                <a:path w="171" h="109" extrusionOk="0"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2" y="81"/>
                    <a:pt x="57" y="108"/>
                    <a:pt x="85" y="108"/>
                  </a:cubicBezTo>
                  <a:cubicBezTo>
                    <a:pt x="140" y="108"/>
                    <a:pt x="170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15"/>
            <p:cNvSpPr/>
            <p:nvPr/>
          </p:nvSpPr>
          <p:spPr>
            <a:xfrm>
              <a:off x="4053600" y="2578800"/>
              <a:ext cx="3600" cy="4625"/>
            </a:xfrm>
            <a:custGeom>
              <a:avLst/>
              <a:gdLst/>
              <a:ahLst/>
              <a:cxnLst/>
              <a:rect l="l" t="t" r="r" b="b"/>
              <a:pathLst>
                <a:path w="144" h="185" extrusionOk="0">
                  <a:moveTo>
                    <a:pt x="68" y="0"/>
                  </a:moveTo>
                  <a:cubicBezTo>
                    <a:pt x="46" y="0"/>
                    <a:pt x="20" y="42"/>
                    <a:pt x="1" y="165"/>
                  </a:cubicBezTo>
                  <a:cubicBezTo>
                    <a:pt x="24" y="179"/>
                    <a:pt x="43" y="185"/>
                    <a:pt x="58" y="185"/>
                  </a:cubicBezTo>
                  <a:cubicBezTo>
                    <a:pt x="144" y="185"/>
                    <a:pt x="114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15"/>
            <p:cNvSpPr/>
            <p:nvPr/>
          </p:nvSpPr>
          <p:spPr>
            <a:xfrm>
              <a:off x="4080500" y="2577175"/>
              <a:ext cx="7925" cy="600"/>
            </a:xfrm>
            <a:custGeom>
              <a:avLst/>
              <a:gdLst/>
              <a:ahLst/>
              <a:cxnLst/>
              <a:rect l="l" t="t" r="r" b="b"/>
              <a:pathLst>
                <a:path w="317" h="24" extrusionOk="0">
                  <a:moveTo>
                    <a:pt x="218" y="1"/>
                  </a:moveTo>
                  <a:cubicBezTo>
                    <a:pt x="115" y="1"/>
                    <a:pt x="1" y="23"/>
                    <a:pt x="246" y="23"/>
                  </a:cubicBezTo>
                  <a:cubicBezTo>
                    <a:pt x="267" y="23"/>
                    <a:pt x="290" y="23"/>
                    <a:pt x="317" y="23"/>
                  </a:cubicBezTo>
                  <a:cubicBezTo>
                    <a:pt x="317" y="6"/>
                    <a:pt x="269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15"/>
            <p:cNvSpPr/>
            <p:nvPr/>
          </p:nvSpPr>
          <p:spPr>
            <a:xfrm>
              <a:off x="4299325" y="2569175"/>
              <a:ext cx="2975" cy="1550"/>
            </a:xfrm>
            <a:custGeom>
              <a:avLst/>
              <a:gdLst/>
              <a:ahLst/>
              <a:cxnLst/>
              <a:rect l="l" t="t" r="r" b="b"/>
              <a:pathLst>
                <a:path w="119" h="62" extrusionOk="0">
                  <a:moveTo>
                    <a:pt x="18" y="1"/>
                  </a:moveTo>
                  <a:cubicBezTo>
                    <a:pt x="13" y="1"/>
                    <a:pt x="7" y="1"/>
                    <a:pt x="0" y="2"/>
                  </a:cubicBezTo>
                  <a:cubicBezTo>
                    <a:pt x="39" y="46"/>
                    <a:pt x="68" y="61"/>
                    <a:pt x="84" y="61"/>
                  </a:cubicBezTo>
                  <a:cubicBezTo>
                    <a:pt x="118" y="61"/>
                    <a:pt x="103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15"/>
            <p:cNvSpPr/>
            <p:nvPr/>
          </p:nvSpPr>
          <p:spPr>
            <a:xfrm>
              <a:off x="4434200" y="2564125"/>
              <a:ext cx="4475" cy="675"/>
            </a:xfrm>
            <a:custGeom>
              <a:avLst/>
              <a:gdLst/>
              <a:ahLst/>
              <a:cxnLst/>
              <a:rect l="l" t="t" r="r" b="b"/>
              <a:pathLst>
                <a:path w="179" h="27" extrusionOk="0">
                  <a:moveTo>
                    <a:pt x="39" y="0"/>
                  </a:moveTo>
                  <a:cubicBezTo>
                    <a:pt x="1" y="0"/>
                    <a:pt x="74" y="26"/>
                    <a:pt x="141" y="26"/>
                  </a:cubicBezTo>
                  <a:cubicBezTo>
                    <a:pt x="154" y="26"/>
                    <a:pt x="167" y="25"/>
                    <a:pt x="179" y="23"/>
                  </a:cubicBezTo>
                  <a:cubicBezTo>
                    <a:pt x="99" y="6"/>
                    <a:pt x="57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15"/>
            <p:cNvSpPr/>
            <p:nvPr/>
          </p:nvSpPr>
          <p:spPr>
            <a:xfrm>
              <a:off x="4342050" y="2566625"/>
              <a:ext cx="4300" cy="450"/>
            </a:xfrm>
            <a:custGeom>
              <a:avLst/>
              <a:gdLst/>
              <a:ahLst/>
              <a:cxnLst/>
              <a:rect l="l" t="t" r="r" b="b"/>
              <a:pathLst>
                <a:path w="172" h="18" extrusionOk="0">
                  <a:moveTo>
                    <a:pt x="119" y="0"/>
                  </a:moveTo>
                  <a:cubicBezTo>
                    <a:pt x="64" y="0"/>
                    <a:pt x="0" y="17"/>
                    <a:pt x="124" y="17"/>
                  </a:cubicBezTo>
                  <a:cubicBezTo>
                    <a:pt x="137" y="17"/>
                    <a:pt x="153" y="17"/>
                    <a:pt x="172" y="17"/>
                  </a:cubicBezTo>
                  <a:cubicBezTo>
                    <a:pt x="172" y="4"/>
                    <a:pt x="14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15"/>
            <p:cNvSpPr/>
            <p:nvPr/>
          </p:nvSpPr>
          <p:spPr>
            <a:xfrm>
              <a:off x="4040250" y="2569175"/>
              <a:ext cx="10600" cy="2325"/>
            </a:xfrm>
            <a:custGeom>
              <a:avLst/>
              <a:gdLst/>
              <a:ahLst/>
              <a:cxnLst/>
              <a:rect l="l" t="t" r="r" b="b"/>
              <a:pathLst>
                <a:path w="424" h="93" extrusionOk="0">
                  <a:moveTo>
                    <a:pt x="98" y="0"/>
                  </a:moveTo>
                  <a:cubicBezTo>
                    <a:pt x="40" y="0"/>
                    <a:pt x="1" y="21"/>
                    <a:pt x="33" y="82"/>
                  </a:cubicBezTo>
                  <a:cubicBezTo>
                    <a:pt x="106" y="89"/>
                    <a:pt x="161" y="93"/>
                    <a:pt x="202" y="93"/>
                  </a:cubicBezTo>
                  <a:cubicBezTo>
                    <a:pt x="424" y="93"/>
                    <a:pt x="220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15"/>
            <p:cNvSpPr/>
            <p:nvPr/>
          </p:nvSpPr>
          <p:spPr>
            <a:xfrm>
              <a:off x="4297650" y="2560175"/>
              <a:ext cx="10575" cy="525"/>
            </a:xfrm>
            <a:custGeom>
              <a:avLst/>
              <a:gdLst/>
              <a:ahLst/>
              <a:cxnLst/>
              <a:rect l="l" t="t" r="r" b="b"/>
              <a:pathLst>
                <a:path w="423" h="21" extrusionOk="0">
                  <a:moveTo>
                    <a:pt x="422" y="0"/>
                  </a:moveTo>
                  <a:cubicBezTo>
                    <a:pt x="422" y="0"/>
                    <a:pt x="1" y="21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15"/>
            <p:cNvSpPr/>
            <p:nvPr/>
          </p:nvSpPr>
          <p:spPr>
            <a:xfrm>
              <a:off x="4912800" y="2538650"/>
              <a:ext cx="3525" cy="2200"/>
            </a:xfrm>
            <a:custGeom>
              <a:avLst/>
              <a:gdLst/>
              <a:ahLst/>
              <a:cxnLst/>
              <a:rect l="l" t="t" r="r" b="b"/>
              <a:pathLst>
                <a:path w="141" h="88" extrusionOk="0">
                  <a:moveTo>
                    <a:pt x="34" y="0"/>
                  </a:moveTo>
                  <a:cubicBezTo>
                    <a:pt x="16" y="0"/>
                    <a:pt x="1" y="17"/>
                    <a:pt x="3" y="65"/>
                  </a:cubicBezTo>
                  <a:cubicBezTo>
                    <a:pt x="39" y="81"/>
                    <a:pt x="64" y="87"/>
                    <a:pt x="80" y="87"/>
                  </a:cubicBezTo>
                  <a:cubicBezTo>
                    <a:pt x="141" y="87"/>
                    <a:pt x="7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15"/>
            <p:cNvSpPr/>
            <p:nvPr/>
          </p:nvSpPr>
          <p:spPr>
            <a:xfrm>
              <a:off x="3920800" y="2572875"/>
              <a:ext cx="3800" cy="300"/>
            </a:xfrm>
            <a:custGeom>
              <a:avLst/>
              <a:gdLst/>
              <a:ahLst/>
              <a:cxnLst/>
              <a:rect l="l" t="t" r="r" b="b"/>
              <a:pathLst>
                <a:path w="152" h="12" extrusionOk="0">
                  <a:moveTo>
                    <a:pt x="8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91" y="9"/>
                    <a:pt x="128" y="11"/>
                    <a:pt x="136" y="11"/>
                  </a:cubicBezTo>
                  <a:cubicBezTo>
                    <a:pt x="151" y="11"/>
                    <a:pt x="3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15"/>
            <p:cNvSpPr/>
            <p:nvPr/>
          </p:nvSpPr>
          <p:spPr>
            <a:xfrm>
              <a:off x="4290825" y="2537125"/>
              <a:ext cx="4350" cy="3325"/>
            </a:xfrm>
            <a:custGeom>
              <a:avLst/>
              <a:gdLst/>
              <a:ahLst/>
              <a:cxnLst/>
              <a:rect l="l" t="t" r="r" b="b"/>
              <a:pathLst>
                <a:path w="174" h="133" extrusionOk="0">
                  <a:moveTo>
                    <a:pt x="139" y="0"/>
                  </a:moveTo>
                  <a:cubicBezTo>
                    <a:pt x="94" y="0"/>
                    <a:pt x="1" y="111"/>
                    <a:pt x="126" y="133"/>
                  </a:cubicBezTo>
                  <a:cubicBezTo>
                    <a:pt x="174" y="34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15"/>
            <p:cNvSpPr/>
            <p:nvPr/>
          </p:nvSpPr>
          <p:spPr>
            <a:xfrm>
              <a:off x="4571125" y="25498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41" y="1"/>
                    <a:pt x="27" y="1"/>
                    <a:pt x="1" y="7"/>
                  </a:cubicBezTo>
                  <a:lnTo>
                    <a:pt x="54" y="7"/>
                  </a:lnTo>
                  <a:cubicBezTo>
                    <a:pt x="54" y="7"/>
                    <a:pt x="5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15"/>
            <p:cNvSpPr/>
            <p:nvPr/>
          </p:nvSpPr>
          <p:spPr>
            <a:xfrm>
              <a:off x="4929475" y="2202725"/>
              <a:ext cx="925" cy="475"/>
            </a:xfrm>
            <a:custGeom>
              <a:avLst/>
              <a:gdLst/>
              <a:ahLst/>
              <a:cxnLst/>
              <a:rect l="l" t="t" r="r" b="b"/>
              <a:pathLst>
                <a:path w="37" h="1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34" y="18"/>
                    <a:pt x="36" y="18"/>
                  </a:cubicBezTo>
                  <a:cubicBezTo>
                    <a:pt x="37" y="18"/>
                    <a:pt x="29" y="14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15"/>
            <p:cNvSpPr/>
            <p:nvPr/>
          </p:nvSpPr>
          <p:spPr>
            <a:xfrm>
              <a:off x="4975100" y="2284525"/>
              <a:ext cx="3175" cy="1850"/>
            </a:xfrm>
            <a:custGeom>
              <a:avLst/>
              <a:gdLst/>
              <a:ahLst/>
              <a:cxnLst/>
              <a:rect l="l" t="t" r="r" b="b"/>
              <a:pathLst>
                <a:path w="127" h="74" extrusionOk="0">
                  <a:moveTo>
                    <a:pt x="17" y="1"/>
                  </a:moveTo>
                  <a:cubicBezTo>
                    <a:pt x="4" y="1"/>
                    <a:pt x="1" y="9"/>
                    <a:pt x="6" y="20"/>
                  </a:cubicBezTo>
                  <a:cubicBezTo>
                    <a:pt x="40" y="34"/>
                    <a:pt x="66" y="47"/>
                    <a:pt x="87" y="74"/>
                  </a:cubicBezTo>
                  <a:lnTo>
                    <a:pt x="127" y="74"/>
                  </a:lnTo>
                  <a:cubicBezTo>
                    <a:pt x="71" y="19"/>
                    <a:pt x="35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15"/>
            <p:cNvSpPr/>
            <p:nvPr/>
          </p:nvSpPr>
          <p:spPr>
            <a:xfrm>
              <a:off x="4893350" y="2221925"/>
              <a:ext cx="1125" cy="1400"/>
            </a:xfrm>
            <a:custGeom>
              <a:avLst/>
              <a:gdLst/>
              <a:ahLst/>
              <a:cxnLst/>
              <a:rect l="l" t="t" r="r" b="b"/>
              <a:pathLst>
                <a:path w="45" h="56" extrusionOk="0">
                  <a:moveTo>
                    <a:pt x="9" y="1"/>
                  </a:moveTo>
                  <a:cubicBezTo>
                    <a:pt x="1" y="1"/>
                    <a:pt x="18" y="51"/>
                    <a:pt x="45" y="56"/>
                  </a:cubicBezTo>
                  <a:cubicBezTo>
                    <a:pt x="24" y="14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15"/>
            <p:cNvSpPr/>
            <p:nvPr/>
          </p:nvSpPr>
          <p:spPr>
            <a:xfrm>
              <a:off x="5081100" y="2375200"/>
              <a:ext cx="3925" cy="3050"/>
            </a:xfrm>
            <a:custGeom>
              <a:avLst/>
              <a:gdLst/>
              <a:ahLst/>
              <a:cxnLst/>
              <a:rect l="l" t="t" r="r" b="b"/>
              <a:pathLst>
                <a:path w="157" h="122" extrusionOk="0">
                  <a:moveTo>
                    <a:pt x="117" y="1"/>
                  </a:moveTo>
                  <a:cubicBezTo>
                    <a:pt x="71" y="1"/>
                    <a:pt x="1" y="122"/>
                    <a:pt x="116" y="122"/>
                  </a:cubicBezTo>
                  <a:cubicBezTo>
                    <a:pt x="124" y="122"/>
                    <a:pt x="133" y="121"/>
                    <a:pt x="142" y="120"/>
                  </a:cubicBezTo>
                  <a:cubicBezTo>
                    <a:pt x="157" y="31"/>
                    <a:pt x="140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15"/>
            <p:cNvSpPr/>
            <p:nvPr/>
          </p:nvSpPr>
          <p:spPr>
            <a:xfrm>
              <a:off x="5179475" y="2475800"/>
              <a:ext cx="525" cy="2775"/>
            </a:xfrm>
            <a:custGeom>
              <a:avLst/>
              <a:gdLst/>
              <a:ahLst/>
              <a:cxnLst/>
              <a:rect l="l" t="t" r="r" b="b"/>
              <a:pathLst>
                <a:path w="21" h="111" extrusionOk="0">
                  <a:moveTo>
                    <a:pt x="18" y="0"/>
                  </a:moveTo>
                  <a:lnTo>
                    <a:pt x="18" y="0"/>
                  </a:lnTo>
                  <a:cubicBezTo>
                    <a:pt x="14" y="0"/>
                    <a:pt x="1" y="110"/>
                    <a:pt x="14" y="110"/>
                  </a:cubicBezTo>
                  <a:cubicBezTo>
                    <a:pt x="21" y="28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15"/>
            <p:cNvSpPr/>
            <p:nvPr/>
          </p:nvSpPr>
          <p:spPr>
            <a:xfrm>
              <a:off x="4270225" y="2556500"/>
              <a:ext cx="2850" cy="2025"/>
            </a:xfrm>
            <a:custGeom>
              <a:avLst/>
              <a:gdLst/>
              <a:ahLst/>
              <a:cxnLst/>
              <a:rect l="l" t="t" r="r" b="b"/>
              <a:pathLst>
                <a:path w="114" h="81" extrusionOk="0">
                  <a:moveTo>
                    <a:pt x="0" y="0"/>
                  </a:moveTo>
                  <a:cubicBezTo>
                    <a:pt x="7" y="54"/>
                    <a:pt x="40" y="81"/>
                    <a:pt x="114" y="81"/>
                  </a:cubicBezTo>
                  <a:cubicBezTo>
                    <a:pt x="114" y="27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15"/>
            <p:cNvSpPr/>
            <p:nvPr/>
          </p:nvSpPr>
          <p:spPr>
            <a:xfrm>
              <a:off x="4136825" y="2555125"/>
              <a:ext cx="1625" cy="3600"/>
            </a:xfrm>
            <a:custGeom>
              <a:avLst/>
              <a:gdLst/>
              <a:ahLst/>
              <a:cxnLst/>
              <a:rect l="l" t="t" r="r" b="b"/>
              <a:pathLst>
                <a:path w="65" h="144" extrusionOk="0">
                  <a:moveTo>
                    <a:pt x="61" y="1"/>
                  </a:moveTo>
                  <a:cubicBezTo>
                    <a:pt x="38" y="1"/>
                    <a:pt x="1" y="143"/>
                    <a:pt x="9" y="143"/>
                  </a:cubicBezTo>
                  <a:cubicBezTo>
                    <a:pt x="14" y="143"/>
                    <a:pt x="29" y="108"/>
                    <a:pt x="64" y="2"/>
                  </a:cubicBezTo>
                  <a:cubicBezTo>
                    <a:pt x="63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15"/>
            <p:cNvSpPr/>
            <p:nvPr/>
          </p:nvSpPr>
          <p:spPr>
            <a:xfrm>
              <a:off x="4641400" y="2535350"/>
              <a:ext cx="5350" cy="5650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43" y="0"/>
                  </a:moveTo>
                  <a:cubicBezTo>
                    <a:pt x="74" y="0"/>
                    <a:pt x="0" y="226"/>
                    <a:pt x="140" y="226"/>
                  </a:cubicBezTo>
                  <a:cubicBezTo>
                    <a:pt x="160" y="226"/>
                    <a:pt x="184" y="221"/>
                    <a:pt x="214" y="211"/>
                  </a:cubicBezTo>
                  <a:cubicBezTo>
                    <a:pt x="208" y="53"/>
                    <a:pt x="176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15"/>
            <p:cNvSpPr/>
            <p:nvPr/>
          </p:nvSpPr>
          <p:spPr>
            <a:xfrm>
              <a:off x="4349850" y="2543725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39" y="0"/>
                  </a:moveTo>
                  <a:cubicBezTo>
                    <a:pt x="12" y="0"/>
                    <a:pt x="1" y="55"/>
                    <a:pt x="40" y="217"/>
                  </a:cubicBezTo>
                  <a:cubicBezTo>
                    <a:pt x="57" y="221"/>
                    <a:pt x="71" y="223"/>
                    <a:pt x="82" y="223"/>
                  </a:cubicBezTo>
                  <a:cubicBezTo>
                    <a:pt x="207" y="223"/>
                    <a:pt x="92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15"/>
            <p:cNvSpPr/>
            <p:nvPr/>
          </p:nvSpPr>
          <p:spPr>
            <a:xfrm>
              <a:off x="3859300" y="2563300"/>
              <a:ext cx="7225" cy="525"/>
            </a:xfrm>
            <a:custGeom>
              <a:avLst/>
              <a:gdLst/>
              <a:ahLst/>
              <a:cxnLst/>
              <a:rect l="l" t="t" r="r" b="b"/>
              <a:pathLst>
                <a:path w="289" h="21" extrusionOk="0">
                  <a:moveTo>
                    <a:pt x="205" y="1"/>
                  </a:moveTo>
                  <a:cubicBezTo>
                    <a:pt x="190" y="1"/>
                    <a:pt x="167" y="1"/>
                    <a:pt x="132" y="3"/>
                  </a:cubicBezTo>
                  <a:cubicBezTo>
                    <a:pt x="20" y="16"/>
                    <a:pt x="1" y="21"/>
                    <a:pt x="22" y="21"/>
                  </a:cubicBezTo>
                  <a:cubicBezTo>
                    <a:pt x="66" y="21"/>
                    <a:pt x="288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15"/>
            <p:cNvSpPr/>
            <p:nvPr/>
          </p:nvSpPr>
          <p:spPr>
            <a:xfrm>
              <a:off x="4136575" y="2547975"/>
              <a:ext cx="7425" cy="3925"/>
            </a:xfrm>
            <a:custGeom>
              <a:avLst/>
              <a:gdLst/>
              <a:ahLst/>
              <a:cxnLst/>
              <a:rect l="l" t="t" r="r" b="b"/>
              <a:pathLst>
                <a:path w="297" h="157" extrusionOk="0">
                  <a:moveTo>
                    <a:pt x="121" y="0"/>
                  </a:moveTo>
                  <a:cubicBezTo>
                    <a:pt x="1" y="30"/>
                    <a:pt x="214" y="157"/>
                    <a:pt x="267" y="157"/>
                  </a:cubicBezTo>
                  <a:cubicBezTo>
                    <a:pt x="297" y="157"/>
                    <a:pt x="277" y="117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15"/>
            <p:cNvSpPr/>
            <p:nvPr/>
          </p:nvSpPr>
          <p:spPr>
            <a:xfrm>
              <a:off x="3947825" y="2557750"/>
              <a:ext cx="3950" cy="950"/>
            </a:xfrm>
            <a:custGeom>
              <a:avLst/>
              <a:gdLst/>
              <a:ahLst/>
              <a:cxnLst/>
              <a:rect l="l" t="t" r="r" b="b"/>
              <a:pathLst>
                <a:path w="158" h="38" extrusionOk="0">
                  <a:moveTo>
                    <a:pt x="62" y="0"/>
                  </a:moveTo>
                  <a:cubicBezTo>
                    <a:pt x="11" y="0"/>
                    <a:pt x="0" y="33"/>
                    <a:pt x="157" y="37"/>
                  </a:cubicBezTo>
                  <a:cubicBezTo>
                    <a:pt x="127" y="9"/>
                    <a:pt x="8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15"/>
            <p:cNvSpPr/>
            <p:nvPr/>
          </p:nvSpPr>
          <p:spPr>
            <a:xfrm>
              <a:off x="4748200" y="2527975"/>
              <a:ext cx="1925" cy="2975"/>
            </a:xfrm>
            <a:custGeom>
              <a:avLst/>
              <a:gdLst/>
              <a:ahLst/>
              <a:cxnLst/>
              <a:rect l="l" t="t" r="r" b="b"/>
              <a:pathLst>
                <a:path w="77" h="119" extrusionOk="0">
                  <a:moveTo>
                    <a:pt x="24" y="0"/>
                  </a:moveTo>
                  <a:cubicBezTo>
                    <a:pt x="0" y="0"/>
                    <a:pt x="4" y="119"/>
                    <a:pt x="66" y="119"/>
                  </a:cubicBezTo>
                  <a:cubicBezTo>
                    <a:pt x="70" y="119"/>
                    <a:pt x="73" y="118"/>
                    <a:pt x="77" y="118"/>
                  </a:cubicBezTo>
                  <a:cubicBezTo>
                    <a:pt x="55" y="29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15"/>
            <p:cNvSpPr/>
            <p:nvPr/>
          </p:nvSpPr>
          <p:spPr>
            <a:xfrm>
              <a:off x="3981850" y="2556500"/>
              <a:ext cx="2375" cy="275"/>
            </a:xfrm>
            <a:custGeom>
              <a:avLst/>
              <a:gdLst/>
              <a:ahLst/>
              <a:cxnLst/>
              <a:rect l="l" t="t" r="r" b="b"/>
              <a:pathLst>
                <a:path w="9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52" y="10"/>
                    <a:pt x="73" y="10"/>
                  </a:cubicBezTo>
                  <a:cubicBezTo>
                    <a:pt x="94" y="10"/>
                    <a:pt x="91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15"/>
            <p:cNvSpPr/>
            <p:nvPr/>
          </p:nvSpPr>
          <p:spPr>
            <a:xfrm>
              <a:off x="4345400" y="2538400"/>
              <a:ext cx="3250" cy="2725"/>
            </a:xfrm>
            <a:custGeom>
              <a:avLst/>
              <a:gdLst/>
              <a:ahLst/>
              <a:cxnLst/>
              <a:rect l="l" t="t" r="r" b="b"/>
              <a:pathLst>
                <a:path w="130" h="109" extrusionOk="0">
                  <a:moveTo>
                    <a:pt x="100" y="1"/>
                  </a:moveTo>
                  <a:cubicBezTo>
                    <a:pt x="69" y="1"/>
                    <a:pt x="1" y="39"/>
                    <a:pt x="4" y="109"/>
                  </a:cubicBezTo>
                  <a:cubicBezTo>
                    <a:pt x="127" y="34"/>
                    <a:pt x="12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15"/>
            <p:cNvSpPr/>
            <p:nvPr/>
          </p:nvSpPr>
          <p:spPr>
            <a:xfrm>
              <a:off x="4128200" y="2547300"/>
              <a:ext cx="8225" cy="1025"/>
            </a:xfrm>
            <a:custGeom>
              <a:avLst/>
              <a:gdLst/>
              <a:ahLst/>
              <a:cxnLst/>
              <a:rect l="l" t="t" r="r" b="b"/>
              <a:pathLst>
                <a:path w="329" h="41" extrusionOk="0">
                  <a:moveTo>
                    <a:pt x="1" y="0"/>
                  </a:moveTo>
                  <a:cubicBezTo>
                    <a:pt x="329" y="4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15"/>
            <p:cNvSpPr/>
            <p:nvPr/>
          </p:nvSpPr>
          <p:spPr>
            <a:xfrm>
              <a:off x="4210075" y="2543375"/>
              <a:ext cx="3800" cy="2750"/>
            </a:xfrm>
            <a:custGeom>
              <a:avLst/>
              <a:gdLst/>
              <a:ahLst/>
              <a:cxnLst/>
              <a:rect l="l" t="t" r="r" b="b"/>
              <a:pathLst>
                <a:path w="152" h="110" extrusionOk="0">
                  <a:moveTo>
                    <a:pt x="44" y="1"/>
                  </a:moveTo>
                  <a:cubicBezTo>
                    <a:pt x="34" y="1"/>
                    <a:pt x="23" y="1"/>
                    <a:pt x="11" y="3"/>
                  </a:cubicBezTo>
                  <a:cubicBezTo>
                    <a:pt x="1" y="83"/>
                    <a:pt x="18" y="109"/>
                    <a:pt x="41" y="109"/>
                  </a:cubicBezTo>
                  <a:cubicBezTo>
                    <a:pt x="86" y="109"/>
                    <a:pt x="15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15"/>
            <p:cNvSpPr/>
            <p:nvPr/>
          </p:nvSpPr>
          <p:spPr>
            <a:xfrm>
              <a:off x="4825375" y="2514000"/>
              <a:ext cx="4575" cy="3500"/>
            </a:xfrm>
            <a:custGeom>
              <a:avLst/>
              <a:gdLst/>
              <a:ahLst/>
              <a:cxnLst/>
              <a:rect l="l" t="t" r="r" b="b"/>
              <a:pathLst>
                <a:path w="183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03"/>
                    <a:pt x="99" y="140"/>
                    <a:pt x="135" y="140"/>
                  </a:cubicBezTo>
                  <a:cubicBezTo>
                    <a:pt x="183" y="140"/>
                    <a:pt x="182" y="7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15"/>
            <p:cNvSpPr/>
            <p:nvPr/>
          </p:nvSpPr>
          <p:spPr>
            <a:xfrm>
              <a:off x="4442975" y="2532275"/>
              <a:ext cx="3325" cy="900"/>
            </a:xfrm>
            <a:custGeom>
              <a:avLst/>
              <a:gdLst/>
              <a:ahLst/>
              <a:cxnLst/>
              <a:rect l="l" t="t" r="r" b="b"/>
              <a:pathLst>
                <a:path w="133" h="36" extrusionOk="0">
                  <a:moveTo>
                    <a:pt x="9" y="1"/>
                  </a:moveTo>
                  <a:cubicBezTo>
                    <a:pt x="0" y="1"/>
                    <a:pt x="11" y="9"/>
                    <a:pt x="69" y="33"/>
                  </a:cubicBezTo>
                  <a:cubicBezTo>
                    <a:pt x="82" y="34"/>
                    <a:pt x="91" y="35"/>
                    <a:pt x="97" y="35"/>
                  </a:cubicBezTo>
                  <a:cubicBezTo>
                    <a:pt x="133" y="35"/>
                    <a:pt x="2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15"/>
            <p:cNvSpPr/>
            <p:nvPr/>
          </p:nvSpPr>
          <p:spPr>
            <a:xfrm>
              <a:off x="4709625" y="2518025"/>
              <a:ext cx="5750" cy="1750"/>
            </a:xfrm>
            <a:custGeom>
              <a:avLst/>
              <a:gdLst/>
              <a:ahLst/>
              <a:cxnLst/>
              <a:rect l="l" t="t" r="r" b="b"/>
              <a:pathLst>
                <a:path w="230" h="7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52"/>
                    <a:pt x="52" y="69"/>
                    <a:pt x="96" y="69"/>
                  </a:cubicBezTo>
                  <a:cubicBezTo>
                    <a:pt x="171" y="69"/>
                    <a:pt x="229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15"/>
            <p:cNvSpPr/>
            <p:nvPr/>
          </p:nvSpPr>
          <p:spPr>
            <a:xfrm>
              <a:off x="5165900" y="2500800"/>
              <a:ext cx="3900" cy="4725"/>
            </a:xfrm>
            <a:custGeom>
              <a:avLst/>
              <a:gdLst/>
              <a:ahLst/>
              <a:cxnLst/>
              <a:rect l="l" t="t" r="r" b="b"/>
              <a:pathLst>
                <a:path w="156" h="189" extrusionOk="0">
                  <a:moveTo>
                    <a:pt x="155" y="0"/>
                  </a:moveTo>
                  <a:cubicBezTo>
                    <a:pt x="9" y="127"/>
                    <a:pt x="0" y="188"/>
                    <a:pt x="32" y="188"/>
                  </a:cubicBezTo>
                  <a:cubicBezTo>
                    <a:pt x="64" y="188"/>
                    <a:pt x="139" y="125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15"/>
            <p:cNvSpPr/>
            <p:nvPr/>
          </p:nvSpPr>
          <p:spPr>
            <a:xfrm>
              <a:off x="4495300" y="2527200"/>
              <a:ext cx="4925" cy="2550"/>
            </a:xfrm>
            <a:custGeom>
              <a:avLst/>
              <a:gdLst/>
              <a:ahLst/>
              <a:cxnLst/>
              <a:rect l="l" t="t" r="r" b="b"/>
              <a:pathLst>
                <a:path w="197" h="102" extrusionOk="0">
                  <a:moveTo>
                    <a:pt x="68" y="1"/>
                  </a:moveTo>
                  <a:cubicBezTo>
                    <a:pt x="35" y="1"/>
                    <a:pt x="1" y="26"/>
                    <a:pt x="3" y="102"/>
                  </a:cubicBezTo>
                  <a:cubicBezTo>
                    <a:pt x="196" y="93"/>
                    <a:pt x="13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15"/>
            <p:cNvSpPr/>
            <p:nvPr/>
          </p:nvSpPr>
          <p:spPr>
            <a:xfrm>
              <a:off x="4582500" y="2521225"/>
              <a:ext cx="3575" cy="2350"/>
            </a:xfrm>
            <a:custGeom>
              <a:avLst/>
              <a:gdLst/>
              <a:ahLst/>
              <a:cxnLst/>
              <a:rect l="l" t="t" r="r" b="b"/>
              <a:pathLst>
                <a:path w="143" h="94" extrusionOk="0">
                  <a:moveTo>
                    <a:pt x="128" y="1"/>
                  </a:moveTo>
                  <a:cubicBezTo>
                    <a:pt x="120" y="1"/>
                    <a:pt x="85" y="24"/>
                    <a:pt x="1" y="93"/>
                  </a:cubicBezTo>
                  <a:cubicBezTo>
                    <a:pt x="2" y="94"/>
                    <a:pt x="4" y="94"/>
                    <a:pt x="6" y="94"/>
                  </a:cubicBezTo>
                  <a:cubicBezTo>
                    <a:pt x="46" y="94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15"/>
            <p:cNvSpPr/>
            <p:nvPr/>
          </p:nvSpPr>
          <p:spPr>
            <a:xfrm>
              <a:off x="5246175" y="2498950"/>
              <a:ext cx="5500" cy="675"/>
            </a:xfrm>
            <a:custGeom>
              <a:avLst/>
              <a:gdLst/>
              <a:ahLst/>
              <a:cxnLst/>
              <a:rect l="l" t="t" r="r" b="b"/>
              <a:pathLst>
                <a:path w="220" h="27" extrusionOk="0">
                  <a:moveTo>
                    <a:pt x="47" y="0"/>
                  </a:moveTo>
                  <a:cubicBezTo>
                    <a:pt x="1" y="0"/>
                    <a:pt x="191" y="26"/>
                    <a:pt x="210" y="26"/>
                  </a:cubicBezTo>
                  <a:cubicBezTo>
                    <a:pt x="219" y="26"/>
                    <a:pt x="187" y="20"/>
                    <a:pt x="62" y="1"/>
                  </a:cubicBezTo>
                  <a:cubicBezTo>
                    <a:pt x="56" y="0"/>
                    <a:pt x="51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15"/>
            <p:cNvSpPr/>
            <p:nvPr/>
          </p:nvSpPr>
          <p:spPr>
            <a:xfrm>
              <a:off x="3982700" y="2541750"/>
              <a:ext cx="3100" cy="2500"/>
            </a:xfrm>
            <a:custGeom>
              <a:avLst/>
              <a:gdLst/>
              <a:ahLst/>
              <a:cxnLst/>
              <a:rect l="l" t="t" r="r" b="b"/>
              <a:pathLst>
                <a:path w="124" h="100" extrusionOk="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2" y="75"/>
                    <a:pt x="23" y="100"/>
                    <a:pt x="43" y="100"/>
                  </a:cubicBezTo>
                  <a:cubicBezTo>
                    <a:pt x="83" y="100"/>
                    <a:pt x="1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15"/>
            <p:cNvSpPr/>
            <p:nvPr/>
          </p:nvSpPr>
          <p:spPr>
            <a:xfrm>
              <a:off x="4382650" y="2520950"/>
              <a:ext cx="6675" cy="5975"/>
            </a:xfrm>
            <a:custGeom>
              <a:avLst/>
              <a:gdLst/>
              <a:ahLst/>
              <a:cxnLst/>
              <a:rect l="l" t="t" r="r" b="b"/>
              <a:pathLst>
                <a:path w="267" h="239" extrusionOk="0">
                  <a:moveTo>
                    <a:pt x="168" y="0"/>
                  </a:moveTo>
                  <a:cubicBezTo>
                    <a:pt x="79" y="0"/>
                    <a:pt x="1" y="238"/>
                    <a:pt x="253" y="238"/>
                  </a:cubicBezTo>
                  <a:cubicBezTo>
                    <a:pt x="257" y="238"/>
                    <a:pt x="262" y="238"/>
                    <a:pt x="267" y="238"/>
                  </a:cubicBezTo>
                  <a:cubicBezTo>
                    <a:pt x="258" y="60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15"/>
            <p:cNvSpPr/>
            <p:nvPr/>
          </p:nvSpPr>
          <p:spPr>
            <a:xfrm>
              <a:off x="4562775" y="2515575"/>
              <a:ext cx="5125" cy="3825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20" y="1"/>
                  </a:moveTo>
                  <a:cubicBezTo>
                    <a:pt x="13" y="1"/>
                    <a:pt x="7" y="2"/>
                    <a:pt x="0" y="5"/>
                  </a:cubicBezTo>
                  <a:cubicBezTo>
                    <a:pt x="105" y="115"/>
                    <a:pt x="155" y="152"/>
                    <a:pt x="171" y="152"/>
                  </a:cubicBezTo>
                  <a:cubicBezTo>
                    <a:pt x="204" y="152"/>
                    <a:pt x="9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15"/>
            <p:cNvSpPr/>
            <p:nvPr/>
          </p:nvSpPr>
          <p:spPr>
            <a:xfrm>
              <a:off x="4851625" y="2506125"/>
              <a:ext cx="6850" cy="4900"/>
            </a:xfrm>
            <a:custGeom>
              <a:avLst/>
              <a:gdLst/>
              <a:ahLst/>
              <a:cxnLst/>
              <a:rect l="l" t="t" r="r" b="b"/>
              <a:pathLst>
                <a:path w="274" h="196" extrusionOk="0">
                  <a:moveTo>
                    <a:pt x="97" y="1"/>
                  </a:moveTo>
                  <a:cubicBezTo>
                    <a:pt x="71" y="1"/>
                    <a:pt x="40" y="5"/>
                    <a:pt x="1" y="15"/>
                  </a:cubicBezTo>
                  <a:cubicBezTo>
                    <a:pt x="7" y="150"/>
                    <a:pt x="47" y="195"/>
                    <a:pt x="89" y="195"/>
                  </a:cubicBezTo>
                  <a:cubicBezTo>
                    <a:pt x="177" y="195"/>
                    <a:pt x="27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15"/>
            <p:cNvSpPr/>
            <p:nvPr/>
          </p:nvSpPr>
          <p:spPr>
            <a:xfrm>
              <a:off x="4502225" y="2260100"/>
              <a:ext cx="1800" cy="4225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2" y="126"/>
                    <a:pt x="40" y="169"/>
                    <a:pt x="50" y="169"/>
                  </a:cubicBezTo>
                  <a:cubicBezTo>
                    <a:pt x="71" y="169"/>
                    <a:pt x="6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15"/>
            <p:cNvSpPr/>
            <p:nvPr/>
          </p:nvSpPr>
          <p:spPr>
            <a:xfrm>
              <a:off x="4661425" y="2425000"/>
              <a:ext cx="2225" cy="5225"/>
            </a:xfrm>
            <a:custGeom>
              <a:avLst/>
              <a:gdLst/>
              <a:ahLst/>
              <a:cxnLst/>
              <a:rect l="l" t="t" r="r" b="b"/>
              <a:pathLst>
                <a:path w="89" h="209" extrusionOk="0">
                  <a:moveTo>
                    <a:pt x="46" y="1"/>
                  </a:moveTo>
                  <a:cubicBezTo>
                    <a:pt x="17" y="1"/>
                    <a:pt x="0" y="200"/>
                    <a:pt x="89" y="209"/>
                  </a:cubicBezTo>
                  <a:cubicBezTo>
                    <a:pt x="80" y="53"/>
                    <a:pt x="61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15"/>
            <p:cNvSpPr/>
            <p:nvPr/>
          </p:nvSpPr>
          <p:spPr>
            <a:xfrm>
              <a:off x="5110400" y="2498550"/>
              <a:ext cx="7850" cy="750"/>
            </a:xfrm>
            <a:custGeom>
              <a:avLst/>
              <a:gdLst/>
              <a:ahLst/>
              <a:cxnLst/>
              <a:rect l="l" t="t" r="r" b="b"/>
              <a:pathLst>
                <a:path w="314" h="30" extrusionOk="0">
                  <a:moveTo>
                    <a:pt x="110" y="0"/>
                  </a:moveTo>
                  <a:cubicBezTo>
                    <a:pt x="75" y="0"/>
                    <a:pt x="37" y="3"/>
                    <a:pt x="0" y="10"/>
                  </a:cubicBezTo>
                  <a:cubicBezTo>
                    <a:pt x="112" y="25"/>
                    <a:pt x="182" y="30"/>
                    <a:pt x="221" y="30"/>
                  </a:cubicBezTo>
                  <a:cubicBezTo>
                    <a:pt x="313" y="30"/>
                    <a:pt x="226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15"/>
            <p:cNvSpPr/>
            <p:nvPr/>
          </p:nvSpPr>
          <p:spPr>
            <a:xfrm>
              <a:off x="4534525" y="2516575"/>
              <a:ext cx="3475" cy="1575"/>
            </a:xfrm>
            <a:custGeom>
              <a:avLst/>
              <a:gdLst/>
              <a:ahLst/>
              <a:cxnLst/>
              <a:rect l="l" t="t" r="r" b="b"/>
              <a:pathLst>
                <a:path w="139" h="63" extrusionOk="0">
                  <a:moveTo>
                    <a:pt x="67" y="0"/>
                  </a:moveTo>
                  <a:cubicBezTo>
                    <a:pt x="53" y="0"/>
                    <a:pt x="37" y="2"/>
                    <a:pt x="20" y="5"/>
                  </a:cubicBezTo>
                  <a:cubicBezTo>
                    <a:pt x="1" y="52"/>
                    <a:pt x="28" y="62"/>
                    <a:pt x="71" y="62"/>
                  </a:cubicBezTo>
                  <a:cubicBezTo>
                    <a:pt x="90" y="62"/>
                    <a:pt x="111" y="60"/>
                    <a:pt x="133" y="58"/>
                  </a:cubicBezTo>
                  <a:cubicBezTo>
                    <a:pt x="138" y="18"/>
                    <a:pt x="11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15"/>
            <p:cNvSpPr/>
            <p:nvPr/>
          </p:nvSpPr>
          <p:spPr>
            <a:xfrm>
              <a:off x="4842275" y="2498100"/>
              <a:ext cx="950" cy="2125"/>
            </a:xfrm>
            <a:custGeom>
              <a:avLst/>
              <a:gdLst/>
              <a:ahLst/>
              <a:cxnLst/>
              <a:rect l="l" t="t" r="r" b="b"/>
              <a:pathLst>
                <a:path w="38" h="85" extrusionOk="0">
                  <a:moveTo>
                    <a:pt x="17" y="1"/>
                  </a:moveTo>
                  <a:cubicBezTo>
                    <a:pt x="0" y="1"/>
                    <a:pt x="28" y="85"/>
                    <a:pt x="34" y="85"/>
                  </a:cubicBezTo>
                  <a:cubicBezTo>
                    <a:pt x="37" y="85"/>
                    <a:pt x="35" y="64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15"/>
            <p:cNvSpPr/>
            <p:nvPr/>
          </p:nvSpPr>
          <p:spPr>
            <a:xfrm>
              <a:off x="4836250" y="2498200"/>
              <a:ext cx="3875" cy="1800"/>
            </a:xfrm>
            <a:custGeom>
              <a:avLst/>
              <a:gdLst/>
              <a:ahLst/>
              <a:cxnLst/>
              <a:rect l="l" t="t" r="r" b="b"/>
              <a:pathLst>
                <a:path w="155" h="72" extrusionOk="0">
                  <a:moveTo>
                    <a:pt x="49" y="0"/>
                  </a:moveTo>
                  <a:cubicBezTo>
                    <a:pt x="36" y="0"/>
                    <a:pt x="20" y="1"/>
                    <a:pt x="0" y="4"/>
                  </a:cubicBezTo>
                  <a:cubicBezTo>
                    <a:pt x="2" y="54"/>
                    <a:pt x="25" y="71"/>
                    <a:pt x="49" y="71"/>
                  </a:cubicBezTo>
                  <a:cubicBezTo>
                    <a:pt x="99" y="71"/>
                    <a:pt x="15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15"/>
            <p:cNvSpPr/>
            <p:nvPr/>
          </p:nvSpPr>
          <p:spPr>
            <a:xfrm>
              <a:off x="4166450" y="2520075"/>
              <a:ext cx="5475" cy="3825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171" y="1"/>
                  </a:moveTo>
                  <a:cubicBezTo>
                    <a:pt x="110" y="1"/>
                    <a:pt x="1" y="153"/>
                    <a:pt x="169" y="153"/>
                  </a:cubicBezTo>
                  <a:cubicBezTo>
                    <a:pt x="174" y="153"/>
                    <a:pt x="179" y="153"/>
                    <a:pt x="184" y="153"/>
                  </a:cubicBezTo>
                  <a:cubicBezTo>
                    <a:pt x="219" y="39"/>
                    <a:pt x="201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15"/>
            <p:cNvSpPr/>
            <p:nvPr/>
          </p:nvSpPr>
          <p:spPr>
            <a:xfrm>
              <a:off x="4799075" y="2497875"/>
              <a:ext cx="3075" cy="2775"/>
            </a:xfrm>
            <a:custGeom>
              <a:avLst/>
              <a:gdLst/>
              <a:ahLst/>
              <a:cxnLst/>
              <a:rect l="l" t="t" r="r" b="b"/>
              <a:pathLst>
                <a:path w="123" h="111" extrusionOk="0">
                  <a:moveTo>
                    <a:pt x="62" y="0"/>
                  </a:moveTo>
                  <a:cubicBezTo>
                    <a:pt x="1" y="0"/>
                    <a:pt x="19" y="111"/>
                    <a:pt x="59" y="111"/>
                  </a:cubicBezTo>
                  <a:cubicBezTo>
                    <a:pt x="60" y="111"/>
                    <a:pt x="61" y="111"/>
                    <a:pt x="62" y="111"/>
                  </a:cubicBezTo>
                  <a:cubicBezTo>
                    <a:pt x="122" y="111"/>
                    <a:pt x="69" y="37"/>
                    <a:pt x="82" y="4"/>
                  </a:cubicBezTo>
                  <a:cubicBezTo>
                    <a:pt x="75" y="1"/>
                    <a:pt x="68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15"/>
            <p:cNvSpPr/>
            <p:nvPr/>
          </p:nvSpPr>
          <p:spPr>
            <a:xfrm>
              <a:off x="4826200" y="2497750"/>
              <a:ext cx="3900" cy="3500"/>
            </a:xfrm>
            <a:custGeom>
              <a:avLst/>
              <a:gdLst/>
              <a:ahLst/>
              <a:cxnLst/>
              <a:rect l="l" t="t" r="r" b="b"/>
              <a:pathLst>
                <a:path w="156" h="140" extrusionOk="0">
                  <a:moveTo>
                    <a:pt x="29" y="0"/>
                  </a:moveTo>
                  <a:cubicBezTo>
                    <a:pt x="16" y="0"/>
                    <a:pt x="6" y="10"/>
                    <a:pt x="1" y="35"/>
                  </a:cubicBezTo>
                  <a:cubicBezTo>
                    <a:pt x="72" y="113"/>
                    <a:pt x="108" y="140"/>
                    <a:pt x="123" y="140"/>
                  </a:cubicBezTo>
                  <a:cubicBezTo>
                    <a:pt x="156" y="140"/>
                    <a:pt x="7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15"/>
            <p:cNvSpPr/>
            <p:nvPr/>
          </p:nvSpPr>
          <p:spPr>
            <a:xfrm>
              <a:off x="4077750" y="2522125"/>
              <a:ext cx="6700" cy="2125"/>
            </a:xfrm>
            <a:custGeom>
              <a:avLst/>
              <a:gdLst/>
              <a:ahLst/>
              <a:cxnLst/>
              <a:rect l="l" t="t" r="r" b="b"/>
              <a:pathLst>
                <a:path w="268" h="85" extrusionOk="0">
                  <a:moveTo>
                    <a:pt x="154" y="1"/>
                  </a:moveTo>
                  <a:cubicBezTo>
                    <a:pt x="1" y="1"/>
                    <a:pt x="110" y="85"/>
                    <a:pt x="194" y="85"/>
                  </a:cubicBezTo>
                  <a:cubicBezTo>
                    <a:pt x="234" y="85"/>
                    <a:pt x="268" y="66"/>
                    <a:pt x="266" y="10"/>
                  </a:cubicBezTo>
                  <a:cubicBezTo>
                    <a:pt x="219" y="4"/>
                    <a:pt x="182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15"/>
            <p:cNvSpPr/>
            <p:nvPr/>
          </p:nvSpPr>
          <p:spPr>
            <a:xfrm>
              <a:off x="3877075" y="2523825"/>
              <a:ext cx="7875" cy="5300"/>
            </a:xfrm>
            <a:custGeom>
              <a:avLst/>
              <a:gdLst/>
              <a:ahLst/>
              <a:cxnLst/>
              <a:rect l="l" t="t" r="r" b="b"/>
              <a:pathLst>
                <a:path w="315" h="212" extrusionOk="0">
                  <a:moveTo>
                    <a:pt x="231" y="96"/>
                  </a:moveTo>
                  <a:cubicBezTo>
                    <a:pt x="234" y="99"/>
                    <a:pt x="236" y="101"/>
                    <a:pt x="239" y="103"/>
                  </a:cubicBezTo>
                  <a:lnTo>
                    <a:pt x="239" y="103"/>
                  </a:lnTo>
                  <a:cubicBezTo>
                    <a:pt x="236" y="101"/>
                    <a:pt x="234" y="98"/>
                    <a:pt x="231" y="96"/>
                  </a:cubicBezTo>
                  <a:close/>
                  <a:moveTo>
                    <a:pt x="48" y="1"/>
                  </a:moveTo>
                  <a:cubicBezTo>
                    <a:pt x="0" y="1"/>
                    <a:pt x="1" y="53"/>
                    <a:pt x="144" y="210"/>
                  </a:cubicBezTo>
                  <a:cubicBezTo>
                    <a:pt x="160" y="211"/>
                    <a:pt x="174" y="212"/>
                    <a:pt x="187" y="212"/>
                  </a:cubicBezTo>
                  <a:cubicBezTo>
                    <a:pt x="315" y="212"/>
                    <a:pt x="300" y="156"/>
                    <a:pt x="239" y="103"/>
                  </a:cubicBezTo>
                  <a:lnTo>
                    <a:pt x="239" y="103"/>
                  </a:lnTo>
                  <a:cubicBezTo>
                    <a:pt x="253" y="118"/>
                    <a:pt x="258" y="141"/>
                    <a:pt x="258" y="170"/>
                  </a:cubicBezTo>
                  <a:cubicBezTo>
                    <a:pt x="252" y="170"/>
                    <a:pt x="246" y="170"/>
                    <a:pt x="241" y="170"/>
                  </a:cubicBezTo>
                  <a:cubicBezTo>
                    <a:pt x="107" y="170"/>
                    <a:pt x="66" y="93"/>
                    <a:pt x="124" y="23"/>
                  </a:cubicBezTo>
                  <a:cubicBezTo>
                    <a:pt x="95" y="9"/>
                    <a:pt x="6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15"/>
            <p:cNvSpPr/>
            <p:nvPr/>
          </p:nvSpPr>
          <p:spPr>
            <a:xfrm>
              <a:off x="3880150" y="2524050"/>
              <a:ext cx="2700" cy="2200"/>
            </a:xfrm>
            <a:custGeom>
              <a:avLst/>
              <a:gdLst/>
              <a:ahLst/>
              <a:cxnLst/>
              <a:rect l="l" t="t" r="r" b="b"/>
              <a:pathLst>
                <a:path w="108" h="88" extrusionOk="0">
                  <a:moveTo>
                    <a:pt x="14" y="0"/>
                  </a:moveTo>
                  <a:cubicBezTo>
                    <a:pt x="7" y="7"/>
                    <a:pt x="7" y="14"/>
                    <a:pt x="1" y="14"/>
                  </a:cubicBezTo>
                  <a:cubicBezTo>
                    <a:pt x="41" y="34"/>
                    <a:pt x="81" y="60"/>
                    <a:pt x="108" y="87"/>
                  </a:cubicBezTo>
                  <a:cubicBezTo>
                    <a:pt x="81" y="54"/>
                    <a:pt x="41" y="34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15"/>
            <p:cNvSpPr/>
            <p:nvPr/>
          </p:nvSpPr>
          <p:spPr>
            <a:xfrm>
              <a:off x="4510625" y="2500625"/>
              <a:ext cx="975" cy="2300"/>
            </a:xfrm>
            <a:custGeom>
              <a:avLst/>
              <a:gdLst/>
              <a:ahLst/>
              <a:cxnLst/>
              <a:rect l="l" t="t" r="r" b="b"/>
              <a:pathLst>
                <a:path w="39" h="92" extrusionOk="0">
                  <a:moveTo>
                    <a:pt x="39" y="1"/>
                  </a:moveTo>
                  <a:lnTo>
                    <a:pt x="39" y="1"/>
                  </a:lnTo>
                  <a:cubicBezTo>
                    <a:pt x="17" y="5"/>
                    <a:pt x="0" y="91"/>
                    <a:pt x="7" y="91"/>
                  </a:cubicBezTo>
                  <a:cubicBezTo>
                    <a:pt x="11" y="91"/>
                    <a:pt x="21" y="69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15"/>
            <p:cNvSpPr/>
            <p:nvPr/>
          </p:nvSpPr>
          <p:spPr>
            <a:xfrm>
              <a:off x="4751950" y="2491075"/>
              <a:ext cx="5375" cy="1375"/>
            </a:xfrm>
            <a:custGeom>
              <a:avLst/>
              <a:gdLst/>
              <a:ahLst/>
              <a:cxnLst/>
              <a:rect l="l" t="t" r="r" b="b"/>
              <a:pathLst>
                <a:path w="215" h="55" extrusionOk="0">
                  <a:moveTo>
                    <a:pt x="15" y="1"/>
                  </a:moveTo>
                  <a:cubicBezTo>
                    <a:pt x="1" y="1"/>
                    <a:pt x="43" y="14"/>
                    <a:pt x="214" y="55"/>
                  </a:cubicBezTo>
                  <a:cubicBezTo>
                    <a:pt x="214" y="38"/>
                    <a:pt x="38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15"/>
            <p:cNvSpPr/>
            <p:nvPr/>
          </p:nvSpPr>
          <p:spPr>
            <a:xfrm>
              <a:off x="4863850" y="2487700"/>
              <a:ext cx="3625" cy="2150"/>
            </a:xfrm>
            <a:custGeom>
              <a:avLst/>
              <a:gdLst/>
              <a:ahLst/>
              <a:cxnLst/>
              <a:rect l="l" t="t" r="r" b="b"/>
              <a:pathLst>
                <a:path w="145" h="86" extrusionOk="0">
                  <a:moveTo>
                    <a:pt x="28" y="0"/>
                  </a:moveTo>
                  <a:cubicBezTo>
                    <a:pt x="20" y="0"/>
                    <a:pt x="10" y="1"/>
                    <a:pt x="0" y="2"/>
                  </a:cubicBezTo>
                  <a:cubicBezTo>
                    <a:pt x="48" y="65"/>
                    <a:pt x="83" y="86"/>
                    <a:pt x="103" y="86"/>
                  </a:cubicBezTo>
                  <a:cubicBezTo>
                    <a:pt x="144" y="86"/>
                    <a:pt x="124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15"/>
            <p:cNvSpPr/>
            <p:nvPr/>
          </p:nvSpPr>
          <p:spPr>
            <a:xfrm>
              <a:off x="3840850" y="2518925"/>
              <a:ext cx="5775" cy="6475"/>
            </a:xfrm>
            <a:custGeom>
              <a:avLst/>
              <a:gdLst/>
              <a:ahLst/>
              <a:cxnLst/>
              <a:rect l="l" t="t" r="r" b="b"/>
              <a:pathLst>
                <a:path w="231" h="259" extrusionOk="0">
                  <a:moveTo>
                    <a:pt x="47" y="1"/>
                  </a:moveTo>
                  <a:cubicBezTo>
                    <a:pt x="14" y="1"/>
                    <a:pt x="1" y="65"/>
                    <a:pt x="67" y="259"/>
                  </a:cubicBezTo>
                  <a:cubicBezTo>
                    <a:pt x="231" y="211"/>
                    <a:pt x="106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15"/>
            <p:cNvSpPr/>
            <p:nvPr/>
          </p:nvSpPr>
          <p:spPr>
            <a:xfrm>
              <a:off x="5163925" y="2474600"/>
              <a:ext cx="1325" cy="3650"/>
            </a:xfrm>
            <a:custGeom>
              <a:avLst/>
              <a:gdLst/>
              <a:ahLst/>
              <a:cxnLst/>
              <a:rect l="l" t="t" r="r" b="b"/>
              <a:pathLst>
                <a:path w="53" h="146" extrusionOk="0">
                  <a:moveTo>
                    <a:pt x="37" y="1"/>
                  </a:moveTo>
                  <a:cubicBezTo>
                    <a:pt x="31" y="1"/>
                    <a:pt x="19" y="21"/>
                    <a:pt x="0" y="78"/>
                  </a:cubicBezTo>
                  <a:cubicBezTo>
                    <a:pt x="3" y="127"/>
                    <a:pt x="8" y="146"/>
                    <a:pt x="14" y="146"/>
                  </a:cubicBezTo>
                  <a:cubicBezTo>
                    <a:pt x="31" y="146"/>
                    <a:pt x="5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15"/>
            <p:cNvSpPr/>
            <p:nvPr/>
          </p:nvSpPr>
          <p:spPr>
            <a:xfrm>
              <a:off x="4639600" y="2492550"/>
              <a:ext cx="4150" cy="2425"/>
            </a:xfrm>
            <a:custGeom>
              <a:avLst/>
              <a:gdLst/>
              <a:ahLst/>
              <a:cxnLst/>
              <a:rect l="l" t="t" r="r" b="b"/>
              <a:pathLst>
                <a:path w="166" h="97" extrusionOk="0">
                  <a:moveTo>
                    <a:pt x="107" y="1"/>
                  </a:moveTo>
                  <a:cubicBezTo>
                    <a:pt x="52" y="1"/>
                    <a:pt x="0" y="96"/>
                    <a:pt x="165" y="96"/>
                  </a:cubicBezTo>
                  <a:cubicBezTo>
                    <a:pt x="163" y="25"/>
                    <a:pt x="135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15"/>
            <p:cNvSpPr/>
            <p:nvPr/>
          </p:nvSpPr>
          <p:spPr>
            <a:xfrm>
              <a:off x="4859475" y="2485575"/>
              <a:ext cx="5075" cy="2100"/>
            </a:xfrm>
            <a:custGeom>
              <a:avLst/>
              <a:gdLst/>
              <a:ahLst/>
              <a:cxnLst/>
              <a:rect l="l" t="t" r="r" b="b"/>
              <a:pathLst>
                <a:path w="203" h="84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" y="51"/>
                    <a:pt x="16" y="84"/>
                    <a:pt x="73" y="84"/>
                  </a:cubicBezTo>
                  <a:cubicBezTo>
                    <a:pt x="122" y="84"/>
                    <a:pt x="202" y="59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15"/>
            <p:cNvSpPr/>
            <p:nvPr/>
          </p:nvSpPr>
          <p:spPr>
            <a:xfrm>
              <a:off x="4980100" y="2479275"/>
              <a:ext cx="7650" cy="3525"/>
            </a:xfrm>
            <a:custGeom>
              <a:avLst/>
              <a:gdLst/>
              <a:ahLst/>
              <a:cxnLst/>
              <a:rect l="l" t="t" r="r" b="b"/>
              <a:pathLst>
                <a:path w="306" h="141" extrusionOk="0">
                  <a:moveTo>
                    <a:pt x="216" y="0"/>
                  </a:moveTo>
                  <a:cubicBezTo>
                    <a:pt x="120" y="0"/>
                    <a:pt x="1" y="141"/>
                    <a:pt x="239" y="141"/>
                  </a:cubicBezTo>
                  <a:cubicBezTo>
                    <a:pt x="255" y="141"/>
                    <a:pt x="274" y="140"/>
                    <a:pt x="295" y="139"/>
                  </a:cubicBezTo>
                  <a:cubicBezTo>
                    <a:pt x="305" y="35"/>
                    <a:pt x="264" y="0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15"/>
            <p:cNvSpPr/>
            <p:nvPr/>
          </p:nvSpPr>
          <p:spPr>
            <a:xfrm>
              <a:off x="4028850" y="2512175"/>
              <a:ext cx="3875" cy="3150"/>
            </a:xfrm>
            <a:custGeom>
              <a:avLst/>
              <a:gdLst/>
              <a:ahLst/>
              <a:cxnLst/>
              <a:rect l="l" t="t" r="r" b="b"/>
              <a:pathLst>
                <a:path w="155" h="126" extrusionOk="0">
                  <a:moveTo>
                    <a:pt x="1" y="0"/>
                  </a:moveTo>
                  <a:cubicBezTo>
                    <a:pt x="12" y="58"/>
                    <a:pt x="14" y="126"/>
                    <a:pt x="101" y="126"/>
                  </a:cubicBezTo>
                  <a:cubicBezTo>
                    <a:pt x="114" y="126"/>
                    <a:pt x="130" y="124"/>
                    <a:pt x="148" y="121"/>
                  </a:cubicBezTo>
                  <a:cubicBezTo>
                    <a:pt x="155" y="34"/>
                    <a:pt x="10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15"/>
            <p:cNvSpPr/>
            <p:nvPr/>
          </p:nvSpPr>
          <p:spPr>
            <a:xfrm>
              <a:off x="4765575" y="2486875"/>
              <a:ext cx="2450" cy="2725"/>
            </a:xfrm>
            <a:custGeom>
              <a:avLst/>
              <a:gdLst/>
              <a:ahLst/>
              <a:cxnLst/>
              <a:rect l="l" t="t" r="r" b="b"/>
              <a:pathLst>
                <a:path w="98" h="109" extrusionOk="0">
                  <a:moveTo>
                    <a:pt x="61" y="0"/>
                  </a:moveTo>
                  <a:cubicBezTo>
                    <a:pt x="29" y="0"/>
                    <a:pt x="0" y="105"/>
                    <a:pt x="98" y="109"/>
                  </a:cubicBezTo>
                  <a:cubicBezTo>
                    <a:pt x="95" y="2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15"/>
            <p:cNvSpPr/>
            <p:nvPr/>
          </p:nvSpPr>
          <p:spPr>
            <a:xfrm>
              <a:off x="5158725" y="2465650"/>
              <a:ext cx="4625" cy="3775"/>
            </a:xfrm>
            <a:custGeom>
              <a:avLst/>
              <a:gdLst/>
              <a:ahLst/>
              <a:cxnLst/>
              <a:rect l="l" t="t" r="r" b="b"/>
              <a:pathLst>
                <a:path w="185" h="151" extrusionOk="0">
                  <a:moveTo>
                    <a:pt x="91" y="0"/>
                  </a:moveTo>
                  <a:cubicBezTo>
                    <a:pt x="62" y="0"/>
                    <a:pt x="28" y="34"/>
                    <a:pt x="1" y="135"/>
                  </a:cubicBezTo>
                  <a:cubicBezTo>
                    <a:pt x="30" y="146"/>
                    <a:pt x="53" y="150"/>
                    <a:pt x="73" y="150"/>
                  </a:cubicBezTo>
                  <a:cubicBezTo>
                    <a:pt x="185" y="150"/>
                    <a:pt x="151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15"/>
            <p:cNvSpPr/>
            <p:nvPr/>
          </p:nvSpPr>
          <p:spPr>
            <a:xfrm>
              <a:off x="3983200" y="2513350"/>
              <a:ext cx="2475" cy="225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cubicBezTo>
                    <a:pt x="2" y="67"/>
                    <a:pt x="19" y="89"/>
                    <a:pt x="36" y="89"/>
                  </a:cubicBezTo>
                  <a:cubicBezTo>
                    <a:pt x="69" y="89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15"/>
            <p:cNvSpPr/>
            <p:nvPr/>
          </p:nvSpPr>
          <p:spPr>
            <a:xfrm>
              <a:off x="4233925" y="2501125"/>
              <a:ext cx="5200" cy="5850"/>
            </a:xfrm>
            <a:custGeom>
              <a:avLst/>
              <a:gdLst/>
              <a:ahLst/>
              <a:cxnLst/>
              <a:rect l="l" t="t" r="r" b="b"/>
              <a:pathLst>
                <a:path w="208" h="234" extrusionOk="0">
                  <a:moveTo>
                    <a:pt x="116" y="1"/>
                  </a:moveTo>
                  <a:cubicBezTo>
                    <a:pt x="87" y="1"/>
                    <a:pt x="49" y="14"/>
                    <a:pt x="0" y="47"/>
                  </a:cubicBezTo>
                  <a:cubicBezTo>
                    <a:pt x="39" y="190"/>
                    <a:pt x="82" y="234"/>
                    <a:pt x="114" y="234"/>
                  </a:cubicBezTo>
                  <a:cubicBezTo>
                    <a:pt x="122" y="234"/>
                    <a:pt x="128" y="232"/>
                    <a:pt x="134" y="228"/>
                  </a:cubicBezTo>
                  <a:cubicBezTo>
                    <a:pt x="128" y="195"/>
                    <a:pt x="107" y="141"/>
                    <a:pt x="87" y="68"/>
                  </a:cubicBezTo>
                  <a:cubicBezTo>
                    <a:pt x="87" y="25"/>
                    <a:pt x="91" y="8"/>
                    <a:pt x="98" y="8"/>
                  </a:cubicBezTo>
                  <a:cubicBezTo>
                    <a:pt x="114" y="8"/>
                    <a:pt x="146" y="124"/>
                    <a:pt x="161" y="201"/>
                  </a:cubicBezTo>
                  <a:cubicBezTo>
                    <a:pt x="202" y="140"/>
                    <a:pt x="208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15"/>
            <p:cNvSpPr/>
            <p:nvPr/>
          </p:nvSpPr>
          <p:spPr>
            <a:xfrm>
              <a:off x="4236100" y="2501325"/>
              <a:ext cx="2150" cy="6875"/>
            </a:xfrm>
            <a:custGeom>
              <a:avLst/>
              <a:gdLst/>
              <a:ahLst/>
              <a:cxnLst/>
              <a:rect l="l" t="t" r="r" b="b"/>
              <a:pathLst>
                <a:path w="86" h="275" extrusionOk="0">
                  <a:moveTo>
                    <a:pt x="11" y="0"/>
                  </a:moveTo>
                  <a:cubicBezTo>
                    <a:pt x="4" y="0"/>
                    <a:pt x="0" y="17"/>
                    <a:pt x="0" y="60"/>
                  </a:cubicBezTo>
                  <a:cubicBezTo>
                    <a:pt x="20" y="133"/>
                    <a:pt x="41" y="187"/>
                    <a:pt x="47" y="220"/>
                  </a:cubicBezTo>
                  <a:cubicBezTo>
                    <a:pt x="64" y="258"/>
                    <a:pt x="73" y="274"/>
                    <a:pt x="78" y="274"/>
                  </a:cubicBezTo>
                  <a:cubicBezTo>
                    <a:pt x="85" y="274"/>
                    <a:pt x="82" y="241"/>
                    <a:pt x="74" y="193"/>
                  </a:cubicBezTo>
                  <a:cubicBezTo>
                    <a:pt x="59" y="116"/>
                    <a:pt x="27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15"/>
            <p:cNvSpPr/>
            <p:nvPr/>
          </p:nvSpPr>
          <p:spPr>
            <a:xfrm>
              <a:off x="4653425" y="2486400"/>
              <a:ext cx="2775" cy="1600"/>
            </a:xfrm>
            <a:custGeom>
              <a:avLst/>
              <a:gdLst/>
              <a:ahLst/>
              <a:cxnLst/>
              <a:rect l="l" t="t" r="r" b="b"/>
              <a:pathLst>
                <a:path w="111" h="64" extrusionOk="0">
                  <a:moveTo>
                    <a:pt x="0" y="1"/>
                  </a:moveTo>
                  <a:cubicBezTo>
                    <a:pt x="0" y="42"/>
                    <a:pt x="58" y="64"/>
                    <a:pt x="85" y="64"/>
                  </a:cubicBezTo>
                  <a:cubicBezTo>
                    <a:pt x="111" y="64"/>
                    <a:pt x="109" y="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15"/>
            <p:cNvSpPr/>
            <p:nvPr/>
          </p:nvSpPr>
          <p:spPr>
            <a:xfrm>
              <a:off x="4459050" y="2489725"/>
              <a:ext cx="6050" cy="4175"/>
            </a:xfrm>
            <a:custGeom>
              <a:avLst/>
              <a:gdLst/>
              <a:ahLst/>
              <a:cxnLst/>
              <a:rect l="l" t="t" r="r" b="b"/>
              <a:pathLst>
                <a:path w="242" h="167" extrusionOk="0">
                  <a:moveTo>
                    <a:pt x="96" y="1"/>
                  </a:moveTo>
                  <a:cubicBezTo>
                    <a:pt x="1" y="1"/>
                    <a:pt x="189" y="167"/>
                    <a:pt x="224" y="167"/>
                  </a:cubicBezTo>
                  <a:cubicBezTo>
                    <a:pt x="242" y="167"/>
                    <a:pt x="221" y="126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15"/>
            <p:cNvSpPr/>
            <p:nvPr/>
          </p:nvSpPr>
          <p:spPr>
            <a:xfrm>
              <a:off x="4451525" y="2485625"/>
              <a:ext cx="3725" cy="2825"/>
            </a:xfrm>
            <a:custGeom>
              <a:avLst/>
              <a:gdLst/>
              <a:ahLst/>
              <a:cxnLst/>
              <a:rect l="l" t="t" r="r" b="b"/>
              <a:pathLst>
                <a:path w="149" h="113" extrusionOk="0">
                  <a:moveTo>
                    <a:pt x="64" y="1"/>
                  </a:moveTo>
                  <a:cubicBezTo>
                    <a:pt x="15" y="1"/>
                    <a:pt x="1" y="112"/>
                    <a:pt x="140" y="112"/>
                  </a:cubicBezTo>
                  <a:cubicBezTo>
                    <a:pt x="143" y="112"/>
                    <a:pt x="145" y="112"/>
                    <a:pt x="148" y="112"/>
                  </a:cubicBezTo>
                  <a:cubicBezTo>
                    <a:pt x="122" y="29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15"/>
            <p:cNvSpPr/>
            <p:nvPr/>
          </p:nvSpPr>
          <p:spPr>
            <a:xfrm>
              <a:off x="4305700" y="2489825"/>
              <a:ext cx="3025" cy="3300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97" y="1"/>
                  </a:moveTo>
                  <a:cubicBezTo>
                    <a:pt x="65" y="1"/>
                    <a:pt x="1" y="123"/>
                    <a:pt x="93" y="132"/>
                  </a:cubicBezTo>
                  <a:cubicBezTo>
                    <a:pt x="121" y="33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15"/>
            <p:cNvSpPr/>
            <p:nvPr/>
          </p:nvSpPr>
          <p:spPr>
            <a:xfrm>
              <a:off x="4095600" y="2497475"/>
              <a:ext cx="1975" cy="3150"/>
            </a:xfrm>
            <a:custGeom>
              <a:avLst/>
              <a:gdLst/>
              <a:ahLst/>
              <a:cxnLst/>
              <a:rect l="l" t="t" r="r" b="b"/>
              <a:pathLst>
                <a:path w="79" h="126" extrusionOk="0">
                  <a:moveTo>
                    <a:pt x="34" y="0"/>
                  </a:moveTo>
                  <a:cubicBezTo>
                    <a:pt x="24" y="0"/>
                    <a:pt x="13" y="13"/>
                    <a:pt x="0" y="46"/>
                  </a:cubicBezTo>
                  <a:cubicBezTo>
                    <a:pt x="26" y="105"/>
                    <a:pt x="43" y="126"/>
                    <a:pt x="53" y="126"/>
                  </a:cubicBezTo>
                  <a:cubicBezTo>
                    <a:pt x="79" y="126"/>
                    <a:pt x="6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15"/>
            <p:cNvSpPr/>
            <p:nvPr/>
          </p:nvSpPr>
          <p:spPr>
            <a:xfrm>
              <a:off x="4919050" y="2466575"/>
              <a:ext cx="4700" cy="3475"/>
            </a:xfrm>
            <a:custGeom>
              <a:avLst/>
              <a:gdLst/>
              <a:ahLst/>
              <a:cxnLst/>
              <a:rect l="l" t="t" r="r" b="b"/>
              <a:pathLst>
                <a:path w="188" h="139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69" y="1"/>
                    <a:pt x="0" y="112"/>
                    <a:pt x="0" y="138"/>
                  </a:cubicBezTo>
                  <a:cubicBezTo>
                    <a:pt x="146" y="35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15"/>
            <p:cNvSpPr/>
            <p:nvPr/>
          </p:nvSpPr>
          <p:spPr>
            <a:xfrm>
              <a:off x="5099800" y="2461900"/>
              <a:ext cx="4500" cy="1625"/>
            </a:xfrm>
            <a:custGeom>
              <a:avLst/>
              <a:gdLst/>
              <a:ahLst/>
              <a:cxnLst/>
              <a:rect l="l" t="t" r="r" b="b"/>
              <a:pathLst>
                <a:path w="180" h="65" extrusionOk="0">
                  <a:moveTo>
                    <a:pt x="61" y="0"/>
                  </a:moveTo>
                  <a:cubicBezTo>
                    <a:pt x="31" y="0"/>
                    <a:pt x="0" y="16"/>
                    <a:pt x="3" y="64"/>
                  </a:cubicBezTo>
                  <a:cubicBezTo>
                    <a:pt x="179" y="60"/>
                    <a:pt x="12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15"/>
            <p:cNvSpPr/>
            <p:nvPr/>
          </p:nvSpPr>
          <p:spPr>
            <a:xfrm>
              <a:off x="4657975" y="2475350"/>
              <a:ext cx="3850" cy="4575"/>
            </a:xfrm>
            <a:custGeom>
              <a:avLst/>
              <a:gdLst/>
              <a:ahLst/>
              <a:cxnLst/>
              <a:rect l="l" t="t" r="r" b="b"/>
              <a:pathLst>
                <a:path w="154" h="183" extrusionOk="0">
                  <a:moveTo>
                    <a:pt x="25" y="1"/>
                  </a:moveTo>
                  <a:cubicBezTo>
                    <a:pt x="9" y="1"/>
                    <a:pt x="0" y="26"/>
                    <a:pt x="6" y="95"/>
                  </a:cubicBezTo>
                  <a:cubicBezTo>
                    <a:pt x="63" y="159"/>
                    <a:pt x="95" y="182"/>
                    <a:pt x="110" y="182"/>
                  </a:cubicBezTo>
                  <a:cubicBezTo>
                    <a:pt x="153" y="182"/>
                    <a:pt x="6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15"/>
            <p:cNvSpPr/>
            <p:nvPr/>
          </p:nvSpPr>
          <p:spPr>
            <a:xfrm>
              <a:off x="4939925" y="2464250"/>
              <a:ext cx="4350" cy="1875"/>
            </a:xfrm>
            <a:custGeom>
              <a:avLst/>
              <a:gdLst/>
              <a:ahLst/>
              <a:cxnLst/>
              <a:rect l="l" t="t" r="r" b="b"/>
              <a:pathLst>
                <a:path w="174" h="75" extrusionOk="0">
                  <a:moveTo>
                    <a:pt x="35" y="1"/>
                  </a:moveTo>
                  <a:cubicBezTo>
                    <a:pt x="13" y="1"/>
                    <a:pt x="1" y="15"/>
                    <a:pt x="15" y="57"/>
                  </a:cubicBezTo>
                  <a:cubicBezTo>
                    <a:pt x="57" y="69"/>
                    <a:pt x="86" y="74"/>
                    <a:pt x="103" y="74"/>
                  </a:cubicBezTo>
                  <a:cubicBezTo>
                    <a:pt x="173" y="74"/>
                    <a:pt x="82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15"/>
            <p:cNvSpPr/>
            <p:nvPr/>
          </p:nvSpPr>
          <p:spPr>
            <a:xfrm>
              <a:off x="5065225" y="2458675"/>
              <a:ext cx="6125" cy="625"/>
            </a:xfrm>
            <a:custGeom>
              <a:avLst/>
              <a:gdLst/>
              <a:ahLst/>
              <a:cxnLst/>
              <a:rect l="l" t="t" r="r" b="b"/>
              <a:pathLst>
                <a:path w="245" h="25" extrusionOk="0">
                  <a:moveTo>
                    <a:pt x="154" y="0"/>
                  </a:moveTo>
                  <a:cubicBezTo>
                    <a:pt x="116" y="0"/>
                    <a:pt x="64" y="5"/>
                    <a:pt x="1" y="19"/>
                  </a:cubicBezTo>
                  <a:cubicBezTo>
                    <a:pt x="50" y="23"/>
                    <a:pt x="90" y="25"/>
                    <a:pt x="122" y="25"/>
                  </a:cubicBezTo>
                  <a:cubicBezTo>
                    <a:pt x="244" y="25"/>
                    <a:pt x="23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15"/>
            <p:cNvSpPr/>
            <p:nvPr/>
          </p:nvSpPr>
          <p:spPr>
            <a:xfrm>
              <a:off x="4972400" y="2460500"/>
              <a:ext cx="3775" cy="2525"/>
            </a:xfrm>
            <a:custGeom>
              <a:avLst/>
              <a:gdLst/>
              <a:ahLst/>
              <a:cxnLst/>
              <a:rect l="l" t="t" r="r" b="b"/>
              <a:pathLst>
                <a:path w="151" h="101" extrusionOk="0">
                  <a:moveTo>
                    <a:pt x="65" y="0"/>
                  </a:moveTo>
                  <a:cubicBezTo>
                    <a:pt x="37" y="0"/>
                    <a:pt x="5" y="25"/>
                    <a:pt x="1" y="100"/>
                  </a:cubicBezTo>
                  <a:cubicBezTo>
                    <a:pt x="150" y="79"/>
                    <a:pt x="11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15"/>
            <p:cNvSpPr/>
            <p:nvPr/>
          </p:nvSpPr>
          <p:spPr>
            <a:xfrm>
              <a:off x="5171775" y="2452375"/>
              <a:ext cx="6450" cy="4650"/>
            </a:xfrm>
            <a:custGeom>
              <a:avLst/>
              <a:gdLst/>
              <a:ahLst/>
              <a:cxnLst/>
              <a:rect l="l" t="t" r="r" b="b"/>
              <a:pathLst>
                <a:path w="258" h="186" extrusionOk="0">
                  <a:moveTo>
                    <a:pt x="84" y="0"/>
                  </a:moveTo>
                  <a:cubicBezTo>
                    <a:pt x="45" y="0"/>
                    <a:pt x="8" y="42"/>
                    <a:pt x="1" y="164"/>
                  </a:cubicBezTo>
                  <a:cubicBezTo>
                    <a:pt x="46" y="179"/>
                    <a:pt x="82" y="185"/>
                    <a:pt x="109" y="185"/>
                  </a:cubicBezTo>
                  <a:cubicBezTo>
                    <a:pt x="258" y="185"/>
                    <a:pt x="166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15"/>
            <p:cNvSpPr/>
            <p:nvPr/>
          </p:nvSpPr>
          <p:spPr>
            <a:xfrm>
              <a:off x="5155400" y="2454450"/>
              <a:ext cx="3800" cy="600"/>
            </a:xfrm>
            <a:custGeom>
              <a:avLst/>
              <a:gdLst/>
              <a:ahLst/>
              <a:cxnLst/>
              <a:rect l="l" t="t" r="r" b="b"/>
              <a:pathLst>
                <a:path w="152" h="24" extrusionOk="0">
                  <a:moveTo>
                    <a:pt x="0" y="1"/>
                  </a:moveTo>
                  <a:cubicBezTo>
                    <a:pt x="6" y="17"/>
                    <a:pt x="71" y="24"/>
                    <a:pt x="107" y="24"/>
                  </a:cubicBezTo>
                  <a:cubicBezTo>
                    <a:pt x="147" y="24"/>
                    <a:pt x="152" y="1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15"/>
            <p:cNvSpPr/>
            <p:nvPr/>
          </p:nvSpPr>
          <p:spPr>
            <a:xfrm>
              <a:off x="4202975" y="2479050"/>
              <a:ext cx="2675" cy="2525"/>
            </a:xfrm>
            <a:custGeom>
              <a:avLst/>
              <a:gdLst/>
              <a:ahLst/>
              <a:cxnLst/>
              <a:rect l="l" t="t" r="r" b="b"/>
              <a:pathLst>
                <a:path w="107" h="101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29" y="75"/>
                    <a:pt x="56" y="100"/>
                    <a:pt x="73" y="100"/>
                  </a:cubicBezTo>
                  <a:cubicBezTo>
                    <a:pt x="107" y="100"/>
                    <a:pt x="104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15"/>
            <p:cNvSpPr/>
            <p:nvPr/>
          </p:nvSpPr>
          <p:spPr>
            <a:xfrm>
              <a:off x="4145550" y="2230775"/>
              <a:ext cx="6600" cy="1400"/>
            </a:xfrm>
            <a:custGeom>
              <a:avLst/>
              <a:gdLst/>
              <a:ahLst/>
              <a:cxnLst/>
              <a:rect l="l" t="t" r="r" b="b"/>
              <a:pathLst>
                <a:path w="264" h="56" extrusionOk="0">
                  <a:moveTo>
                    <a:pt x="73" y="1"/>
                  </a:moveTo>
                  <a:cubicBezTo>
                    <a:pt x="34" y="1"/>
                    <a:pt x="1" y="13"/>
                    <a:pt x="3" y="49"/>
                  </a:cubicBezTo>
                  <a:cubicBezTo>
                    <a:pt x="50" y="54"/>
                    <a:pt x="86" y="56"/>
                    <a:pt x="114" y="56"/>
                  </a:cubicBezTo>
                  <a:cubicBezTo>
                    <a:pt x="263" y="56"/>
                    <a:pt x="15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15"/>
            <p:cNvSpPr/>
            <p:nvPr/>
          </p:nvSpPr>
          <p:spPr>
            <a:xfrm>
              <a:off x="3815425" y="2221750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115" y="0"/>
                  </a:moveTo>
                  <a:cubicBezTo>
                    <a:pt x="101" y="0"/>
                    <a:pt x="65" y="16"/>
                    <a:pt x="0" y="63"/>
                  </a:cubicBezTo>
                  <a:cubicBezTo>
                    <a:pt x="85" y="63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15"/>
            <p:cNvSpPr/>
            <p:nvPr/>
          </p:nvSpPr>
          <p:spPr>
            <a:xfrm>
              <a:off x="4023575" y="2464425"/>
              <a:ext cx="7625" cy="2300"/>
            </a:xfrm>
            <a:custGeom>
              <a:avLst/>
              <a:gdLst/>
              <a:ahLst/>
              <a:cxnLst/>
              <a:rect l="l" t="t" r="r" b="b"/>
              <a:pathLst>
                <a:path w="305" h="92" extrusionOk="0">
                  <a:moveTo>
                    <a:pt x="232" y="0"/>
                  </a:moveTo>
                  <a:cubicBezTo>
                    <a:pt x="141" y="0"/>
                    <a:pt x="1" y="92"/>
                    <a:pt x="151" y="92"/>
                  </a:cubicBezTo>
                  <a:cubicBezTo>
                    <a:pt x="183" y="92"/>
                    <a:pt x="229" y="87"/>
                    <a:pt x="292" y="77"/>
                  </a:cubicBezTo>
                  <a:cubicBezTo>
                    <a:pt x="305" y="20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15"/>
            <p:cNvSpPr/>
            <p:nvPr/>
          </p:nvSpPr>
          <p:spPr>
            <a:xfrm>
              <a:off x="3999450" y="2173225"/>
              <a:ext cx="5800" cy="1925"/>
            </a:xfrm>
            <a:custGeom>
              <a:avLst/>
              <a:gdLst/>
              <a:ahLst/>
              <a:cxnLst/>
              <a:rect l="l" t="t" r="r" b="b"/>
              <a:pathLst>
                <a:path w="232" h="77" extrusionOk="0">
                  <a:moveTo>
                    <a:pt x="171" y="0"/>
                  </a:moveTo>
                  <a:cubicBezTo>
                    <a:pt x="103" y="0"/>
                    <a:pt x="0" y="68"/>
                    <a:pt x="120" y="77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6" y="70"/>
                    <a:pt x="126" y="70"/>
                    <a:pt x="126" y="77"/>
                  </a:cubicBezTo>
                  <a:cubicBezTo>
                    <a:pt x="146" y="77"/>
                    <a:pt x="173" y="77"/>
                    <a:pt x="213" y="70"/>
                  </a:cubicBezTo>
                  <a:cubicBezTo>
                    <a:pt x="231" y="18"/>
                    <a:pt x="20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15"/>
            <p:cNvSpPr/>
            <p:nvPr/>
          </p:nvSpPr>
          <p:spPr>
            <a:xfrm>
              <a:off x="3944450" y="2085525"/>
              <a:ext cx="3975" cy="2650"/>
            </a:xfrm>
            <a:custGeom>
              <a:avLst/>
              <a:gdLst/>
              <a:ahLst/>
              <a:cxnLst/>
              <a:rect l="l" t="t" r="r" b="b"/>
              <a:pathLst>
                <a:path w="159" h="106" extrusionOk="0">
                  <a:moveTo>
                    <a:pt x="109" y="0"/>
                  </a:moveTo>
                  <a:cubicBezTo>
                    <a:pt x="70" y="0"/>
                    <a:pt x="1" y="37"/>
                    <a:pt x="31" y="106"/>
                  </a:cubicBezTo>
                  <a:cubicBezTo>
                    <a:pt x="159" y="34"/>
                    <a:pt x="147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15"/>
            <p:cNvSpPr/>
            <p:nvPr/>
          </p:nvSpPr>
          <p:spPr>
            <a:xfrm>
              <a:off x="4526975" y="2475200"/>
              <a:ext cx="4125" cy="2000"/>
            </a:xfrm>
            <a:custGeom>
              <a:avLst/>
              <a:gdLst/>
              <a:ahLst/>
              <a:cxnLst/>
              <a:rect l="l" t="t" r="r" b="b"/>
              <a:pathLst>
                <a:path w="165" h="80" extrusionOk="0">
                  <a:moveTo>
                    <a:pt x="13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3" y="60"/>
                    <a:pt x="30" y="79"/>
                    <a:pt x="57" y="79"/>
                  </a:cubicBezTo>
                  <a:cubicBezTo>
                    <a:pt x="111" y="79"/>
                    <a:pt x="16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15"/>
            <p:cNvSpPr/>
            <p:nvPr/>
          </p:nvSpPr>
          <p:spPr>
            <a:xfrm>
              <a:off x="3887825" y="2497075"/>
              <a:ext cx="5825" cy="725"/>
            </a:xfrm>
            <a:custGeom>
              <a:avLst/>
              <a:gdLst/>
              <a:ahLst/>
              <a:cxnLst/>
              <a:rect l="l" t="t" r="r" b="b"/>
              <a:pathLst>
                <a:path w="233" h="29" extrusionOk="0">
                  <a:moveTo>
                    <a:pt x="172" y="1"/>
                  </a:moveTo>
                  <a:cubicBezTo>
                    <a:pt x="113" y="1"/>
                    <a:pt x="1" y="14"/>
                    <a:pt x="95" y="29"/>
                  </a:cubicBezTo>
                  <a:cubicBezTo>
                    <a:pt x="232" y="8"/>
                    <a:pt x="218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15"/>
            <p:cNvSpPr/>
            <p:nvPr/>
          </p:nvSpPr>
          <p:spPr>
            <a:xfrm>
              <a:off x="4097800" y="2489625"/>
              <a:ext cx="4000" cy="2275"/>
            </a:xfrm>
            <a:custGeom>
              <a:avLst/>
              <a:gdLst/>
              <a:ahLst/>
              <a:cxnLst/>
              <a:rect l="l" t="t" r="r" b="b"/>
              <a:pathLst>
                <a:path w="160" h="91" extrusionOk="0">
                  <a:moveTo>
                    <a:pt x="108" y="1"/>
                  </a:moveTo>
                  <a:cubicBezTo>
                    <a:pt x="0" y="1"/>
                    <a:pt x="65" y="90"/>
                    <a:pt x="117" y="90"/>
                  </a:cubicBezTo>
                  <a:cubicBezTo>
                    <a:pt x="136" y="90"/>
                    <a:pt x="153" y="78"/>
                    <a:pt x="160" y="46"/>
                  </a:cubicBezTo>
                  <a:cubicBezTo>
                    <a:pt x="160" y="32"/>
                    <a:pt x="160" y="19"/>
                    <a:pt x="160" y="6"/>
                  </a:cubicBezTo>
                  <a:cubicBezTo>
                    <a:pt x="139" y="2"/>
                    <a:pt x="122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15"/>
            <p:cNvSpPr/>
            <p:nvPr/>
          </p:nvSpPr>
          <p:spPr>
            <a:xfrm>
              <a:off x="3884650" y="2497450"/>
              <a:ext cx="550" cy="1750"/>
            </a:xfrm>
            <a:custGeom>
              <a:avLst/>
              <a:gdLst/>
              <a:ahLst/>
              <a:cxnLst/>
              <a:rect l="l" t="t" r="r" b="b"/>
              <a:pathLst>
                <a:path w="22" h="70" extrusionOk="0">
                  <a:moveTo>
                    <a:pt x="21" y="0"/>
                  </a:moveTo>
                  <a:cubicBezTo>
                    <a:pt x="3" y="38"/>
                    <a:pt x="1" y="69"/>
                    <a:pt x="5" y="69"/>
                  </a:cubicBezTo>
                  <a:cubicBezTo>
                    <a:pt x="8" y="69"/>
                    <a:pt x="16" y="5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15"/>
            <p:cNvSpPr/>
            <p:nvPr/>
          </p:nvSpPr>
          <p:spPr>
            <a:xfrm>
              <a:off x="4501525" y="2473350"/>
              <a:ext cx="3975" cy="1700"/>
            </a:xfrm>
            <a:custGeom>
              <a:avLst/>
              <a:gdLst/>
              <a:ahLst/>
              <a:cxnLst/>
              <a:rect l="l" t="t" r="r" b="b"/>
              <a:pathLst>
                <a:path w="159" h="68" extrusionOk="0">
                  <a:moveTo>
                    <a:pt x="42" y="1"/>
                  </a:moveTo>
                  <a:cubicBezTo>
                    <a:pt x="19" y="1"/>
                    <a:pt x="1" y="18"/>
                    <a:pt x="21" y="68"/>
                  </a:cubicBezTo>
                  <a:cubicBezTo>
                    <a:pt x="158" y="64"/>
                    <a:pt x="89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15"/>
            <p:cNvSpPr/>
            <p:nvPr/>
          </p:nvSpPr>
          <p:spPr>
            <a:xfrm>
              <a:off x="4473100" y="2468800"/>
              <a:ext cx="6725" cy="6475"/>
            </a:xfrm>
            <a:custGeom>
              <a:avLst/>
              <a:gdLst/>
              <a:ahLst/>
              <a:cxnLst/>
              <a:rect l="l" t="t" r="r" b="b"/>
              <a:pathLst>
                <a:path w="269" h="259" extrusionOk="0">
                  <a:moveTo>
                    <a:pt x="202" y="1"/>
                  </a:moveTo>
                  <a:cubicBezTo>
                    <a:pt x="120" y="1"/>
                    <a:pt x="0" y="259"/>
                    <a:pt x="99" y="259"/>
                  </a:cubicBezTo>
                  <a:cubicBezTo>
                    <a:pt x="131" y="259"/>
                    <a:pt x="184" y="232"/>
                    <a:pt x="269" y="163"/>
                  </a:cubicBezTo>
                  <a:cubicBezTo>
                    <a:pt x="264" y="43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15"/>
            <p:cNvSpPr/>
            <p:nvPr/>
          </p:nvSpPr>
          <p:spPr>
            <a:xfrm>
              <a:off x="4012975" y="2487975"/>
              <a:ext cx="3500" cy="525"/>
            </a:xfrm>
            <a:custGeom>
              <a:avLst/>
              <a:gdLst/>
              <a:ahLst/>
              <a:cxnLst/>
              <a:rect l="l" t="t" r="r" b="b"/>
              <a:pathLst>
                <a:path w="140" h="21" extrusionOk="0">
                  <a:moveTo>
                    <a:pt x="123" y="0"/>
                  </a:moveTo>
                  <a:cubicBezTo>
                    <a:pt x="116" y="0"/>
                    <a:pt x="81" y="5"/>
                    <a:pt x="0" y="18"/>
                  </a:cubicBezTo>
                  <a:cubicBezTo>
                    <a:pt x="0" y="20"/>
                    <a:pt x="3" y="20"/>
                    <a:pt x="8" y="20"/>
                  </a:cubicBezTo>
                  <a:cubicBezTo>
                    <a:pt x="38" y="20"/>
                    <a:pt x="139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15"/>
            <p:cNvSpPr/>
            <p:nvPr/>
          </p:nvSpPr>
          <p:spPr>
            <a:xfrm>
              <a:off x="4377425" y="2472850"/>
              <a:ext cx="3725" cy="750"/>
            </a:xfrm>
            <a:custGeom>
              <a:avLst/>
              <a:gdLst/>
              <a:ahLst/>
              <a:cxnLst/>
              <a:rect l="l" t="t" r="r" b="b"/>
              <a:pathLst>
                <a:path w="149" h="30" extrusionOk="0">
                  <a:moveTo>
                    <a:pt x="1" y="1"/>
                  </a:moveTo>
                  <a:cubicBezTo>
                    <a:pt x="1" y="21"/>
                    <a:pt x="50" y="29"/>
                    <a:pt x="85" y="29"/>
                  </a:cubicBezTo>
                  <a:cubicBezTo>
                    <a:pt x="129" y="29"/>
                    <a:pt x="148" y="1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15"/>
            <p:cNvSpPr/>
            <p:nvPr/>
          </p:nvSpPr>
          <p:spPr>
            <a:xfrm>
              <a:off x="4640375" y="2460975"/>
              <a:ext cx="1850" cy="4450"/>
            </a:xfrm>
            <a:custGeom>
              <a:avLst/>
              <a:gdLst/>
              <a:ahLst/>
              <a:cxnLst/>
              <a:rect l="l" t="t" r="r" b="b"/>
              <a:pathLst>
                <a:path w="74" h="178" extrusionOk="0">
                  <a:moveTo>
                    <a:pt x="32" y="0"/>
                  </a:moveTo>
                  <a:cubicBezTo>
                    <a:pt x="23" y="0"/>
                    <a:pt x="13" y="12"/>
                    <a:pt x="1" y="41"/>
                  </a:cubicBezTo>
                  <a:cubicBezTo>
                    <a:pt x="23" y="143"/>
                    <a:pt x="40" y="178"/>
                    <a:pt x="50" y="178"/>
                  </a:cubicBezTo>
                  <a:cubicBezTo>
                    <a:pt x="73" y="178"/>
                    <a:pt x="66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15"/>
            <p:cNvSpPr/>
            <p:nvPr/>
          </p:nvSpPr>
          <p:spPr>
            <a:xfrm>
              <a:off x="3938675" y="2446700"/>
              <a:ext cx="8875" cy="3450"/>
            </a:xfrm>
            <a:custGeom>
              <a:avLst/>
              <a:gdLst/>
              <a:ahLst/>
              <a:cxnLst/>
              <a:rect l="l" t="t" r="r" b="b"/>
              <a:pathLst>
                <a:path w="355" h="138" extrusionOk="0">
                  <a:moveTo>
                    <a:pt x="327" y="0"/>
                  </a:moveTo>
                  <a:cubicBezTo>
                    <a:pt x="271" y="0"/>
                    <a:pt x="1" y="137"/>
                    <a:pt x="153" y="137"/>
                  </a:cubicBezTo>
                  <a:cubicBezTo>
                    <a:pt x="158" y="137"/>
                    <a:pt x="163" y="137"/>
                    <a:pt x="169" y="137"/>
                  </a:cubicBezTo>
                  <a:cubicBezTo>
                    <a:pt x="328" y="34"/>
                    <a:pt x="354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15"/>
            <p:cNvSpPr/>
            <p:nvPr/>
          </p:nvSpPr>
          <p:spPr>
            <a:xfrm>
              <a:off x="3850175" y="2363650"/>
              <a:ext cx="7825" cy="850"/>
            </a:xfrm>
            <a:custGeom>
              <a:avLst/>
              <a:gdLst/>
              <a:ahLst/>
              <a:cxnLst/>
              <a:rect l="l" t="t" r="r" b="b"/>
              <a:pathLst>
                <a:path w="313" h="34" extrusionOk="0">
                  <a:moveTo>
                    <a:pt x="102" y="0"/>
                  </a:moveTo>
                  <a:cubicBezTo>
                    <a:pt x="47" y="0"/>
                    <a:pt x="0" y="9"/>
                    <a:pt x="42" y="33"/>
                  </a:cubicBezTo>
                  <a:cubicBezTo>
                    <a:pt x="313" y="25"/>
                    <a:pt x="196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15"/>
            <p:cNvSpPr/>
            <p:nvPr/>
          </p:nvSpPr>
          <p:spPr>
            <a:xfrm>
              <a:off x="5181175" y="2441650"/>
              <a:ext cx="4525" cy="1850"/>
            </a:xfrm>
            <a:custGeom>
              <a:avLst/>
              <a:gdLst/>
              <a:ahLst/>
              <a:cxnLst/>
              <a:rect l="l" t="t" r="r" b="b"/>
              <a:pathLst>
                <a:path w="181" h="74" extrusionOk="0">
                  <a:moveTo>
                    <a:pt x="127" y="1"/>
                  </a:moveTo>
                  <a:cubicBezTo>
                    <a:pt x="70" y="1"/>
                    <a:pt x="1" y="73"/>
                    <a:pt x="103" y="73"/>
                  </a:cubicBezTo>
                  <a:cubicBezTo>
                    <a:pt x="122" y="73"/>
                    <a:pt x="148" y="71"/>
                    <a:pt x="180" y="65"/>
                  </a:cubicBezTo>
                  <a:cubicBezTo>
                    <a:pt x="178" y="17"/>
                    <a:pt x="15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15"/>
            <p:cNvSpPr/>
            <p:nvPr/>
          </p:nvSpPr>
          <p:spPr>
            <a:xfrm>
              <a:off x="4292125" y="2471350"/>
              <a:ext cx="2800" cy="1350"/>
            </a:xfrm>
            <a:custGeom>
              <a:avLst/>
              <a:gdLst/>
              <a:ahLst/>
              <a:cxnLst/>
              <a:rect l="l" t="t" r="r" b="b"/>
              <a:pathLst>
                <a:path w="112" h="54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0"/>
                    <a:pt x="36" y="53"/>
                    <a:pt x="57" y="53"/>
                  </a:cubicBezTo>
                  <a:cubicBezTo>
                    <a:pt x="92" y="53"/>
                    <a:pt x="11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15"/>
            <p:cNvSpPr/>
            <p:nvPr/>
          </p:nvSpPr>
          <p:spPr>
            <a:xfrm>
              <a:off x="4073600" y="2474200"/>
              <a:ext cx="11450" cy="2600"/>
            </a:xfrm>
            <a:custGeom>
              <a:avLst/>
              <a:gdLst/>
              <a:ahLst/>
              <a:cxnLst/>
              <a:rect l="l" t="t" r="r" b="b"/>
              <a:pathLst>
                <a:path w="458" h="104" extrusionOk="0">
                  <a:moveTo>
                    <a:pt x="332" y="0"/>
                  </a:moveTo>
                  <a:lnTo>
                    <a:pt x="332" y="0"/>
                  </a:lnTo>
                  <a:cubicBezTo>
                    <a:pt x="1" y="14"/>
                    <a:pt x="254" y="103"/>
                    <a:pt x="371" y="103"/>
                  </a:cubicBezTo>
                  <a:cubicBezTo>
                    <a:pt x="434" y="103"/>
                    <a:pt x="458" y="77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15"/>
            <p:cNvSpPr/>
            <p:nvPr/>
          </p:nvSpPr>
          <p:spPr>
            <a:xfrm>
              <a:off x="4053600" y="2472600"/>
              <a:ext cx="4350" cy="2525"/>
            </a:xfrm>
            <a:custGeom>
              <a:avLst/>
              <a:gdLst/>
              <a:ahLst/>
              <a:cxnLst/>
              <a:rect l="l" t="t" r="r" b="b"/>
              <a:pathLst>
                <a:path w="174" h="101" extrusionOk="0">
                  <a:moveTo>
                    <a:pt x="129" y="1"/>
                  </a:moveTo>
                  <a:cubicBezTo>
                    <a:pt x="77" y="1"/>
                    <a:pt x="1" y="101"/>
                    <a:pt x="121" y="101"/>
                  </a:cubicBezTo>
                  <a:cubicBezTo>
                    <a:pt x="133" y="101"/>
                    <a:pt x="146" y="100"/>
                    <a:pt x="161" y="98"/>
                  </a:cubicBezTo>
                  <a:cubicBezTo>
                    <a:pt x="174" y="25"/>
                    <a:pt x="154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15"/>
            <p:cNvSpPr/>
            <p:nvPr/>
          </p:nvSpPr>
          <p:spPr>
            <a:xfrm>
              <a:off x="4422400" y="2456850"/>
              <a:ext cx="4475" cy="4675"/>
            </a:xfrm>
            <a:custGeom>
              <a:avLst/>
              <a:gdLst/>
              <a:ahLst/>
              <a:cxnLst/>
              <a:rect l="l" t="t" r="r" b="b"/>
              <a:pathLst>
                <a:path w="179" h="187" extrusionOk="0">
                  <a:moveTo>
                    <a:pt x="13" y="0"/>
                  </a:moveTo>
                  <a:cubicBezTo>
                    <a:pt x="1" y="0"/>
                    <a:pt x="17" y="47"/>
                    <a:pt x="102" y="186"/>
                  </a:cubicBezTo>
                  <a:cubicBezTo>
                    <a:pt x="105" y="186"/>
                    <a:pt x="107" y="187"/>
                    <a:pt x="110" y="187"/>
                  </a:cubicBezTo>
                  <a:cubicBezTo>
                    <a:pt x="178" y="187"/>
                    <a:pt x="3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15"/>
            <p:cNvSpPr/>
            <p:nvPr/>
          </p:nvSpPr>
          <p:spPr>
            <a:xfrm>
              <a:off x="4928375" y="2437575"/>
              <a:ext cx="4075" cy="1900"/>
            </a:xfrm>
            <a:custGeom>
              <a:avLst/>
              <a:gdLst/>
              <a:ahLst/>
              <a:cxnLst/>
              <a:rect l="l" t="t" r="r" b="b"/>
              <a:pathLst>
                <a:path w="163" h="76" extrusionOk="0">
                  <a:moveTo>
                    <a:pt x="116" y="1"/>
                  </a:moveTo>
                  <a:cubicBezTo>
                    <a:pt x="65" y="1"/>
                    <a:pt x="1" y="75"/>
                    <a:pt x="123" y="75"/>
                  </a:cubicBezTo>
                  <a:cubicBezTo>
                    <a:pt x="133" y="75"/>
                    <a:pt x="144" y="75"/>
                    <a:pt x="156" y="74"/>
                  </a:cubicBezTo>
                  <a:cubicBezTo>
                    <a:pt x="162" y="19"/>
                    <a:pt x="141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15"/>
            <p:cNvSpPr/>
            <p:nvPr/>
          </p:nvSpPr>
          <p:spPr>
            <a:xfrm>
              <a:off x="4205750" y="2460650"/>
              <a:ext cx="3325" cy="3325"/>
            </a:xfrm>
            <a:custGeom>
              <a:avLst/>
              <a:gdLst/>
              <a:ahLst/>
              <a:cxnLst/>
              <a:rect l="l" t="t" r="r" b="b"/>
              <a:pathLst>
                <a:path w="133" h="133" extrusionOk="0">
                  <a:moveTo>
                    <a:pt x="92" y="0"/>
                  </a:moveTo>
                  <a:cubicBezTo>
                    <a:pt x="1" y="0"/>
                    <a:pt x="81" y="133"/>
                    <a:pt x="112" y="133"/>
                  </a:cubicBezTo>
                  <a:cubicBezTo>
                    <a:pt x="128" y="133"/>
                    <a:pt x="132" y="100"/>
                    <a:pt x="97" y="1"/>
                  </a:cubicBezTo>
                  <a:cubicBezTo>
                    <a:pt x="95" y="0"/>
                    <a:pt x="94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15"/>
            <p:cNvSpPr/>
            <p:nvPr/>
          </p:nvSpPr>
          <p:spPr>
            <a:xfrm>
              <a:off x="4536075" y="2450075"/>
              <a:ext cx="10825" cy="800"/>
            </a:xfrm>
            <a:custGeom>
              <a:avLst/>
              <a:gdLst/>
              <a:ahLst/>
              <a:cxnLst/>
              <a:rect l="l" t="t" r="r" b="b"/>
              <a:pathLst>
                <a:path w="433" h="32" extrusionOk="0">
                  <a:moveTo>
                    <a:pt x="390" y="0"/>
                  </a:moveTo>
                  <a:cubicBezTo>
                    <a:pt x="303" y="0"/>
                    <a:pt x="0" y="32"/>
                    <a:pt x="167" y="32"/>
                  </a:cubicBezTo>
                  <a:cubicBezTo>
                    <a:pt x="195" y="32"/>
                    <a:pt x="235" y="31"/>
                    <a:pt x="292" y="29"/>
                  </a:cubicBezTo>
                  <a:cubicBezTo>
                    <a:pt x="425" y="7"/>
                    <a:pt x="432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15"/>
            <p:cNvSpPr/>
            <p:nvPr/>
          </p:nvSpPr>
          <p:spPr>
            <a:xfrm>
              <a:off x="4420125" y="2453125"/>
              <a:ext cx="2375" cy="1375"/>
            </a:xfrm>
            <a:custGeom>
              <a:avLst/>
              <a:gdLst/>
              <a:ahLst/>
              <a:cxnLst/>
              <a:rect l="l" t="t" r="r" b="b"/>
              <a:pathLst>
                <a:path w="95" h="55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41"/>
                    <a:pt x="13" y="54"/>
                    <a:pt x="28" y="54"/>
                  </a:cubicBezTo>
                  <a:cubicBezTo>
                    <a:pt x="57" y="54"/>
                    <a:pt x="95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15"/>
            <p:cNvSpPr/>
            <p:nvPr/>
          </p:nvSpPr>
          <p:spPr>
            <a:xfrm>
              <a:off x="3987675" y="2460200"/>
              <a:ext cx="5925" cy="4175"/>
            </a:xfrm>
            <a:custGeom>
              <a:avLst/>
              <a:gdLst/>
              <a:ahLst/>
              <a:cxnLst/>
              <a:rect l="l" t="t" r="r" b="b"/>
              <a:pathLst>
                <a:path w="237" h="167" extrusionOk="0">
                  <a:moveTo>
                    <a:pt x="51" y="1"/>
                  </a:moveTo>
                  <a:cubicBezTo>
                    <a:pt x="22" y="1"/>
                    <a:pt x="0" y="28"/>
                    <a:pt x="2" y="106"/>
                  </a:cubicBezTo>
                  <a:cubicBezTo>
                    <a:pt x="77" y="150"/>
                    <a:pt x="124" y="167"/>
                    <a:pt x="152" y="167"/>
                  </a:cubicBezTo>
                  <a:cubicBezTo>
                    <a:pt x="237" y="167"/>
                    <a:pt x="122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15"/>
            <p:cNvSpPr/>
            <p:nvPr/>
          </p:nvSpPr>
          <p:spPr>
            <a:xfrm>
              <a:off x="3941800" y="2458075"/>
              <a:ext cx="4075" cy="4775"/>
            </a:xfrm>
            <a:custGeom>
              <a:avLst/>
              <a:gdLst/>
              <a:ahLst/>
              <a:cxnLst/>
              <a:rect l="l" t="t" r="r" b="b"/>
              <a:pathLst>
                <a:path w="163" h="191" extrusionOk="0">
                  <a:moveTo>
                    <a:pt x="17" y="0"/>
                  </a:moveTo>
                  <a:cubicBezTo>
                    <a:pt x="1" y="0"/>
                    <a:pt x="4" y="48"/>
                    <a:pt x="64" y="191"/>
                  </a:cubicBezTo>
                  <a:cubicBezTo>
                    <a:pt x="66" y="191"/>
                    <a:pt x="68" y="191"/>
                    <a:pt x="70" y="191"/>
                  </a:cubicBezTo>
                  <a:cubicBezTo>
                    <a:pt x="162" y="191"/>
                    <a:pt x="4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15"/>
            <p:cNvSpPr/>
            <p:nvPr/>
          </p:nvSpPr>
          <p:spPr>
            <a:xfrm>
              <a:off x="4863300" y="2294900"/>
              <a:ext cx="7275" cy="2350"/>
            </a:xfrm>
            <a:custGeom>
              <a:avLst/>
              <a:gdLst/>
              <a:ahLst/>
              <a:cxnLst/>
              <a:rect l="l" t="t" r="r" b="b"/>
              <a:pathLst>
                <a:path w="291" h="94" extrusionOk="0">
                  <a:moveTo>
                    <a:pt x="48" y="1"/>
                  </a:moveTo>
                  <a:cubicBezTo>
                    <a:pt x="19" y="1"/>
                    <a:pt x="0" y="13"/>
                    <a:pt x="9" y="47"/>
                  </a:cubicBezTo>
                  <a:cubicBezTo>
                    <a:pt x="119" y="81"/>
                    <a:pt x="181" y="93"/>
                    <a:pt x="210" y="93"/>
                  </a:cubicBezTo>
                  <a:cubicBezTo>
                    <a:pt x="291" y="93"/>
                    <a:pt x="129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15"/>
            <p:cNvSpPr/>
            <p:nvPr/>
          </p:nvSpPr>
          <p:spPr>
            <a:xfrm>
              <a:off x="4052600" y="2454100"/>
              <a:ext cx="4525" cy="900"/>
            </a:xfrm>
            <a:custGeom>
              <a:avLst/>
              <a:gdLst/>
              <a:ahLst/>
              <a:cxnLst/>
              <a:rect l="l" t="t" r="r" b="b"/>
              <a:pathLst>
                <a:path w="181" h="36" extrusionOk="0">
                  <a:moveTo>
                    <a:pt x="176" y="1"/>
                  </a:moveTo>
                  <a:cubicBezTo>
                    <a:pt x="168" y="1"/>
                    <a:pt x="1" y="31"/>
                    <a:pt x="1" y="35"/>
                  </a:cubicBezTo>
                  <a:cubicBezTo>
                    <a:pt x="138" y="9"/>
                    <a:pt x="180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15"/>
            <p:cNvSpPr/>
            <p:nvPr/>
          </p:nvSpPr>
          <p:spPr>
            <a:xfrm>
              <a:off x="4026125" y="2455600"/>
              <a:ext cx="2875" cy="1725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37" y="0"/>
                  </a:moveTo>
                  <a:cubicBezTo>
                    <a:pt x="18" y="0"/>
                    <a:pt x="0" y="17"/>
                    <a:pt x="3" y="69"/>
                  </a:cubicBezTo>
                  <a:cubicBezTo>
                    <a:pt x="114" y="69"/>
                    <a:pt x="74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15"/>
            <p:cNvSpPr/>
            <p:nvPr/>
          </p:nvSpPr>
          <p:spPr>
            <a:xfrm>
              <a:off x="4093975" y="2452875"/>
              <a:ext cx="275" cy="600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9" y="0"/>
                  </a:moveTo>
                  <a:cubicBezTo>
                    <a:pt x="8" y="0"/>
                    <a:pt x="1" y="24"/>
                    <a:pt x="5" y="24"/>
                  </a:cubicBezTo>
                  <a:cubicBezTo>
                    <a:pt x="9" y="6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15"/>
            <p:cNvSpPr/>
            <p:nvPr/>
          </p:nvSpPr>
          <p:spPr>
            <a:xfrm>
              <a:off x="5074950" y="2413150"/>
              <a:ext cx="5000" cy="1475"/>
            </a:xfrm>
            <a:custGeom>
              <a:avLst/>
              <a:gdLst/>
              <a:ahLst/>
              <a:cxnLst/>
              <a:rect l="l" t="t" r="r" b="b"/>
              <a:pathLst>
                <a:path w="200" h="59" extrusionOk="0">
                  <a:moveTo>
                    <a:pt x="26" y="0"/>
                  </a:moveTo>
                  <a:cubicBezTo>
                    <a:pt x="20" y="0"/>
                    <a:pt x="13" y="0"/>
                    <a:pt x="7" y="0"/>
                  </a:cubicBezTo>
                  <a:cubicBezTo>
                    <a:pt x="0" y="44"/>
                    <a:pt x="29" y="58"/>
                    <a:pt x="61" y="58"/>
                  </a:cubicBezTo>
                  <a:cubicBezTo>
                    <a:pt x="124" y="58"/>
                    <a:pt x="20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15"/>
            <p:cNvSpPr/>
            <p:nvPr/>
          </p:nvSpPr>
          <p:spPr>
            <a:xfrm>
              <a:off x="4274625" y="2444400"/>
              <a:ext cx="6400" cy="400"/>
            </a:xfrm>
            <a:custGeom>
              <a:avLst/>
              <a:gdLst/>
              <a:ahLst/>
              <a:cxnLst/>
              <a:rect l="l" t="t" r="r" b="b"/>
              <a:pathLst>
                <a:path w="256" h="16" extrusionOk="0">
                  <a:moveTo>
                    <a:pt x="129" y="1"/>
                  </a:moveTo>
                  <a:cubicBezTo>
                    <a:pt x="113" y="1"/>
                    <a:pt x="92" y="1"/>
                    <a:pt x="65" y="2"/>
                  </a:cubicBezTo>
                  <a:cubicBezTo>
                    <a:pt x="1" y="12"/>
                    <a:pt x="5" y="15"/>
                    <a:pt x="34" y="15"/>
                  </a:cubicBezTo>
                  <a:cubicBezTo>
                    <a:pt x="94" y="15"/>
                    <a:pt x="255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15"/>
            <p:cNvSpPr/>
            <p:nvPr/>
          </p:nvSpPr>
          <p:spPr>
            <a:xfrm>
              <a:off x="4042425" y="2446450"/>
              <a:ext cx="10325" cy="6700"/>
            </a:xfrm>
            <a:custGeom>
              <a:avLst/>
              <a:gdLst/>
              <a:ahLst/>
              <a:cxnLst/>
              <a:rect l="l" t="t" r="r" b="b"/>
              <a:pathLst>
                <a:path w="413" h="268" extrusionOk="0">
                  <a:moveTo>
                    <a:pt x="376" y="0"/>
                  </a:moveTo>
                  <a:cubicBezTo>
                    <a:pt x="309" y="0"/>
                    <a:pt x="0" y="220"/>
                    <a:pt x="147" y="267"/>
                  </a:cubicBezTo>
                  <a:cubicBezTo>
                    <a:pt x="375" y="67"/>
                    <a:pt x="412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15"/>
            <p:cNvSpPr/>
            <p:nvPr/>
          </p:nvSpPr>
          <p:spPr>
            <a:xfrm>
              <a:off x="3832075" y="2455900"/>
              <a:ext cx="5500" cy="3450"/>
            </a:xfrm>
            <a:custGeom>
              <a:avLst/>
              <a:gdLst/>
              <a:ahLst/>
              <a:cxnLst/>
              <a:rect l="l" t="t" r="r" b="b"/>
              <a:pathLst>
                <a:path w="220" h="138" extrusionOk="0">
                  <a:moveTo>
                    <a:pt x="121" y="0"/>
                  </a:moveTo>
                  <a:cubicBezTo>
                    <a:pt x="113" y="0"/>
                    <a:pt x="103" y="1"/>
                    <a:pt x="90" y="3"/>
                  </a:cubicBezTo>
                  <a:cubicBezTo>
                    <a:pt x="9" y="104"/>
                    <a:pt x="1" y="137"/>
                    <a:pt x="21" y="137"/>
                  </a:cubicBezTo>
                  <a:cubicBezTo>
                    <a:pt x="62" y="137"/>
                    <a:pt x="219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15"/>
            <p:cNvSpPr/>
            <p:nvPr/>
          </p:nvSpPr>
          <p:spPr>
            <a:xfrm>
              <a:off x="4207825" y="2441025"/>
              <a:ext cx="5425" cy="1950"/>
            </a:xfrm>
            <a:custGeom>
              <a:avLst/>
              <a:gdLst/>
              <a:ahLst/>
              <a:cxnLst/>
              <a:rect l="l" t="t" r="r" b="b"/>
              <a:pathLst>
                <a:path w="217" h="78" extrusionOk="0">
                  <a:moveTo>
                    <a:pt x="160" y="0"/>
                  </a:moveTo>
                  <a:cubicBezTo>
                    <a:pt x="0" y="0"/>
                    <a:pt x="82" y="77"/>
                    <a:pt x="151" y="77"/>
                  </a:cubicBezTo>
                  <a:cubicBezTo>
                    <a:pt x="186" y="77"/>
                    <a:pt x="217" y="59"/>
                    <a:pt x="215" y="3"/>
                  </a:cubicBezTo>
                  <a:cubicBezTo>
                    <a:pt x="194" y="1"/>
                    <a:pt x="176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15"/>
            <p:cNvSpPr/>
            <p:nvPr/>
          </p:nvSpPr>
          <p:spPr>
            <a:xfrm>
              <a:off x="4679525" y="2426025"/>
              <a:ext cx="3525" cy="1450"/>
            </a:xfrm>
            <a:custGeom>
              <a:avLst/>
              <a:gdLst/>
              <a:ahLst/>
              <a:cxnLst/>
              <a:rect l="l" t="t" r="r" b="b"/>
              <a:pathLst>
                <a:path w="141" h="58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17"/>
                    <a:pt x="67" y="58"/>
                    <a:pt x="105" y="58"/>
                  </a:cubicBezTo>
                  <a:cubicBezTo>
                    <a:pt x="128" y="58"/>
                    <a:pt x="141" y="43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15"/>
            <p:cNvSpPr/>
            <p:nvPr/>
          </p:nvSpPr>
          <p:spPr>
            <a:xfrm>
              <a:off x="4982775" y="2411125"/>
              <a:ext cx="3800" cy="2225"/>
            </a:xfrm>
            <a:custGeom>
              <a:avLst/>
              <a:gdLst/>
              <a:ahLst/>
              <a:cxnLst/>
              <a:rect l="l" t="t" r="r" b="b"/>
              <a:pathLst>
                <a:path w="152" h="89" extrusionOk="0">
                  <a:moveTo>
                    <a:pt x="62" y="0"/>
                  </a:moveTo>
                  <a:cubicBezTo>
                    <a:pt x="37" y="0"/>
                    <a:pt x="9" y="22"/>
                    <a:pt x="0" y="88"/>
                  </a:cubicBezTo>
                  <a:cubicBezTo>
                    <a:pt x="4" y="88"/>
                    <a:pt x="8" y="88"/>
                    <a:pt x="11" y="88"/>
                  </a:cubicBezTo>
                  <a:cubicBezTo>
                    <a:pt x="151" y="88"/>
                    <a:pt x="111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15"/>
            <p:cNvSpPr/>
            <p:nvPr/>
          </p:nvSpPr>
          <p:spPr>
            <a:xfrm>
              <a:off x="5058300" y="2407900"/>
              <a:ext cx="2300" cy="2250"/>
            </a:xfrm>
            <a:custGeom>
              <a:avLst/>
              <a:gdLst/>
              <a:ahLst/>
              <a:cxnLst/>
              <a:rect l="l" t="t" r="r" b="b"/>
              <a:pathLst>
                <a:path w="92" h="90" extrusionOk="0">
                  <a:moveTo>
                    <a:pt x="30" y="0"/>
                  </a:moveTo>
                  <a:cubicBezTo>
                    <a:pt x="14" y="0"/>
                    <a:pt x="1" y="23"/>
                    <a:pt x="10" y="90"/>
                  </a:cubicBezTo>
                  <a:cubicBezTo>
                    <a:pt x="92" y="73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15"/>
            <p:cNvSpPr/>
            <p:nvPr/>
          </p:nvSpPr>
          <p:spPr>
            <a:xfrm>
              <a:off x="4076475" y="2440500"/>
              <a:ext cx="625" cy="3450"/>
            </a:xfrm>
            <a:custGeom>
              <a:avLst/>
              <a:gdLst/>
              <a:ahLst/>
              <a:cxnLst/>
              <a:rect l="l" t="t" r="r" b="b"/>
              <a:pathLst>
                <a:path w="25" h="138" extrusionOk="0">
                  <a:moveTo>
                    <a:pt x="7" y="1"/>
                  </a:moveTo>
                  <a:cubicBezTo>
                    <a:pt x="3" y="1"/>
                    <a:pt x="0" y="35"/>
                    <a:pt x="3" y="137"/>
                  </a:cubicBezTo>
                  <a:cubicBezTo>
                    <a:pt x="25" y="137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15"/>
            <p:cNvSpPr/>
            <p:nvPr/>
          </p:nvSpPr>
          <p:spPr>
            <a:xfrm>
              <a:off x="4108650" y="2441575"/>
              <a:ext cx="5700" cy="200"/>
            </a:xfrm>
            <a:custGeom>
              <a:avLst/>
              <a:gdLst/>
              <a:ahLst/>
              <a:cxnLst/>
              <a:rect l="l" t="t" r="r" b="b"/>
              <a:pathLst>
                <a:path w="228" h="8" extrusionOk="0">
                  <a:moveTo>
                    <a:pt x="0" y="7"/>
                  </a:moveTo>
                  <a:cubicBezTo>
                    <a:pt x="0" y="7"/>
                    <a:pt x="228" y="1"/>
                    <a:pt x="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15"/>
            <p:cNvSpPr/>
            <p:nvPr/>
          </p:nvSpPr>
          <p:spPr>
            <a:xfrm>
              <a:off x="4034825" y="2440125"/>
              <a:ext cx="5100" cy="1450"/>
            </a:xfrm>
            <a:custGeom>
              <a:avLst/>
              <a:gdLst/>
              <a:ahLst/>
              <a:cxnLst/>
              <a:rect l="l" t="t" r="r" b="b"/>
              <a:pathLst>
                <a:path w="204" h="58" extrusionOk="0">
                  <a:moveTo>
                    <a:pt x="77" y="1"/>
                  </a:moveTo>
                  <a:cubicBezTo>
                    <a:pt x="57" y="1"/>
                    <a:pt x="33" y="2"/>
                    <a:pt x="3" y="5"/>
                  </a:cubicBezTo>
                  <a:cubicBezTo>
                    <a:pt x="1" y="45"/>
                    <a:pt x="28" y="58"/>
                    <a:pt x="59" y="58"/>
                  </a:cubicBezTo>
                  <a:cubicBezTo>
                    <a:pt x="123" y="58"/>
                    <a:pt x="204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15"/>
            <p:cNvSpPr/>
            <p:nvPr/>
          </p:nvSpPr>
          <p:spPr>
            <a:xfrm>
              <a:off x="4249475" y="2430125"/>
              <a:ext cx="525" cy="2550"/>
            </a:xfrm>
            <a:custGeom>
              <a:avLst/>
              <a:gdLst/>
              <a:ahLst/>
              <a:cxnLst/>
              <a:rect l="l" t="t" r="r" b="b"/>
              <a:pathLst>
                <a:path w="21" h="102" extrusionOk="0">
                  <a:moveTo>
                    <a:pt x="15" y="0"/>
                  </a:moveTo>
                  <a:cubicBezTo>
                    <a:pt x="8" y="0"/>
                    <a:pt x="0" y="101"/>
                    <a:pt x="6" y="101"/>
                  </a:cubicBezTo>
                  <a:cubicBezTo>
                    <a:pt x="9" y="101"/>
                    <a:pt x="13" y="86"/>
                    <a:pt x="21" y="44"/>
                  </a:cubicBezTo>
                  <a:cubicBezTo>
                    <a:pt x="19" y="12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15"/>
            <p:cNvSpPr/>
            <p:nvPr/>
          </p:nvSpPr>
          <p:spPr>
            <a:xfrm>
              <a:off x="4892450" y="2405550"/>
              <a:ext cx="2700" cy="5025"/>
            </a:xfrm>
            <a:custGeom>
              <a:avLst/>
              <a:gdLst/>
              <a:ahLst/>
              <a:cxnLst/>
              <a:rect l="l" t="t" r="r" b="b"/>
              <a:pathLst>
                <a:path w="108" h="201" extrusionOk="0">
                  <a:moveTo>
                    <a:pt x="72" y="0"/>
                  </a:moveTo>
                  <a:cubicBezTo>
                    <a:pt x="57" y="0"/>
                    <a:pt x="34" y="34"/>
                    <a:pt x="0" y="130"/>
                  </a:cubicBezTo>
                  <a:cubicBezTo>
                    <a:pt x="19" y="181"/>
                    <a:pt x="35" y="200"/>
                    <a:pt x="48" y="200"/>
                  </a:cubicBezTo>
                  <a:cubicBezTo>
                    <a:pt x="91" y="200"/>
                    <a:pt x="107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15"/>
            <p:cNvSpPr/>
            <p:nvPr/>
          </p:nvSpPr>
          <p:spPr>
            <a:xfrm>
              <a:off x="5101350" y="2386725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92"/>
                    <a:pt x="46" y="122"/>
                    <a:pt x="47" y="122"/>
                  </a:cubicBezTo>
                  <a:cubicBezTo>
                    <a:pt x="49" y="122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15"/>
            <p:cNvSpPr/>
            <p:nvPr/>
          </p:nvSpPr>
          <p:spPr>
            <a:xfrm>
              <a:off x="3936700" y="2440250"/>
              <a:ext cx="3600" cy="2000"/>
            </a:xfrm>
            <a:custGeom>
              <a:avLst/>
              <a:gdLst/>
              <a:ahLst/>
              <a:cxnLst/>
              <a:rect l="l" t="t" r="r" b="b"/>
              <a:pathLst>
                <a:path w="144" h="80" extrusionOk="0">
                  <a:moveTo>
                    <a:pt x="17" y="0"/>
                  </a:moveTo>
                  <a:cubicBezTo>
                    <a:pt x="14" y="0"/>
                    <a:pt x="11" y="0"/>
                    <a:pt x="7" y="0"/>
                  </a:cubicBezTo>
                  <a:cubicBezTo>
                    <a:pt x="0" y="59"/>
                    <a:pt x="20" y="79"/>
                    <a:pt x="43" y="79"/>
                  </a:cubicBezTo>
                  <a:cubicBezTo>
                    <a:pt x="88" y="79"/>
                    <a:pt x="14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15"/>
            <p:cNvSpPr/>
            <p:nvPr/>
          </p:nvSpPr>
          <p:spPr>
            <a:xfrm>
              <a:off x="4580425" y="2212125"/>
              <a:ext cx="4625" cy="3075"/>
            </a:xfrm>
            <a:custGeom>
              <a:avLst/>
              <a:gdLst/>
              <a:ahLst/>
              <a:cxnLst/>
              <a:rect l="l" t="t" r="r" b="b"/>
              <a:pathLst>
                <a:path w="185" h="123" extrusionOk="0">
                  <a:moveTo>
                    <a:pt x="178" y="0"/>
                  </a:moveTo>
                  <a:cubicBezTo>
                    <a:pt x="146" y="0"/>
                    <a:pt x="1" y="123"/>
                    <a:pt x="16" y="123"/>
                  </a:cubicBezTo>
                  <a:cubicBezTo>
                    <a:pt x="23" y="123"/>
                    <a:pt x="68" y="93"/>
                    <a:pt x="184" y="6"/>
                  </a:cubicBezTo>
                  <a:cubicBezTo>
                    <a:pt x="184" y="2"/>
                    <a:pt x="182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15"/>
            <p:cNvSpPr/>
            <p:nvPr/>
          </p:nvSpPr>
          <p:spPr>
            <a:xfrm>
              <a:off x="4588475" y="2226450"/>
              <a:ext cx="5275" cy="3600"/>
            </a:xfrm>
            <a:custGeom>
              <a:avLst/>
              <a:gdLst/>
              <a:ahLst/>
              <a:cxnLst/>
              <a:rect l="l" t="t" r="r" b="b"/>
              <a:pathLst>
                <a:path w="211" h="144" extrusionOk="0">
                  <a:moveTo>
                    <a:pt x="174" y="1"/>
                  </a:moveTo>
                  <a:cubicBezTo>
                    <a:pt x="121" y="1"/>
                    <a:pt x="1" y="143"/>
                    <a:pt x="114" y="143"/>
                  </a:cubicBezTo>
                  <a:cubicBezTo>
                    <a:pt x="129" y="143"/>
                    <a:pt x="147" y="141"/>
                    <a:pt x="170" y="135"/>
                  </a:cubicBezTo>
                  <a:cubicBezTo>
                    <a:pt x="210" y="35"/>
                    <a:pt x="20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15"/>
            <p:cNvSpPr/>
            <p:nvPr/>
          </p:nvSpPr>
          <p:spPr>
            <a:xfrm>
              <a:off x="4044200" y="2433400"/>
              <a:ext cx="1350" cy="1175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15" y="0"/>
                  </a:moveTo>
                  <a:cubicBezTo>
                    <a:pt x="1" y="0"/>
                    <a:pt x="33" y="47"/>
                    <a:pt x="46" y="47"/>
                  </a:cubicBezTo>
                  <a:cubicBezTo>
                    <a:pt x="51" y="47"/>
                    <a:pt x="54" y="40"/>
                    <a:pt x="49" y="20"/>
                  </a:cubicBezTo>
                  <a:cubicBezTo>
                    <a:pt x="31" y="6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15"/>
            <p:cNvSpPr/>
            <p:nvPr/>
          </p:nvSpPr>
          <p:spPr>
            <a:xfrm>
              <a:off x="3842400" y="2436900"/>
              <a:ext cx="8700" cy="3375"/>
            </a:xfrm>
            <a:custGeom>
              <a:avLst/>
              <a:gdLst/>
              <a:ahLst/>
              <a:cxnLst/>
              <a:rect l="l" t="t" r="r" b="b"/>
              <a:pathLst>
                <a:path w="348" h="135" extrusionOk="0">
                  <a:moveTo>
                    <a:pt x="110" y="0"/>
                  </a:moveTo>
                  <a:cubicBezTo>
                    <a:pt x="102" y="0"/>
                    <a:pt x="94" y="0"/>
                    <a:pt x="86" y="0"/>
                  </a:cubicBezTo>
                  <a:cubicBezTo>
                    <a:pt x="1" y="101"/>
                    <a:pt x="14" y="134"/>
                    <a:pt x="57" y="134"/>
                  </a:cubicBezTo>
                  <a:cubicBezTo>
                    <a:pt x="144" y="134"/>
                    <a:pt x="348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15"/>
            <p:cNvSpPr/>
            <p:nvPr/>
          </p:nvSpPr>
          <p:spPr>
            <a:xfrm>
              <a:off x="4195175" y="2422850"/>
              <a:ext cx="4275" cy="5450"/>
            </a:xfrm>
            <a:custGeom>
              <a:avLst/>
              <a:gdLst/>
              <a:ahLst/>
              <a:cxnLst/>
              <a:rect l="l" t="t" r="r" b="b"/>
              <a:pathLst>
                <a:path w="171" h="218" extrusionOk="0">
                  <a:moveTo>
                    <a:pt x="5" y="0"/>
                  </a:moveTo>
                  <a:lnTo>
                    <a:pt x="5" y="0"/>
                  </a:lnTo>
                  <a:cubicBezTo>
                    <a:pt x="0" y="0"/>
                    <a:pt x="168" y="218"/>
                    <a:pt x="170" y="218"/>
                  </a:cubicBezTo>
                  <a:cubicBezTo>
                    <a:pt x="171" y="218"/>
                    <a:pt x="130" y="163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15"/>
            <p:cNvSpPr/>
            <p:nvPr/>
          </p:nvSpPr>
          <p:spPr>
            <a:xfrm>
              <a:off x="4944450" y="2364300"/>
              <a:ext cx="3125" cy="5050"/>
            </a:xfrm>
            <a:custGeom>
              <a:avLst/>
              <a:gdLst/>
              <a:ahLst/>
              <a:cxnLst/>
              <a:rect l="l" t="t" r="r" b="b"/>
              <a:pathLst>
                <a:path w="125" h="202" extrusionOk="0">
                  <a:moveTo>
                    <a:pt x="8" y="1"/>
                  </a:moveTo>
                  <a:cubicBezTo>
                    <a:pt x="1" y="151"/>
                    <a:pt x="21" y="202"/>
                    <a:pt x="42" y="202"/>
                  </a:cubicBezTo>
                  <a:cubicBezTo>
                    <a:pt x="82" y="202"/>
                    <a:pt x="125" y="3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15"/>
            <p:cNvSpPr/>
            <p:nvPr/>
          </p:nvSpPr>
          <p:spPr>
            <a:xfrm>
              <a:off x="4577275" y="2410650"/>
              <a:ext cx="3525" cy="325"/>
            </a:xfrm>
            <a:custGeom>
              <a:avLst/>
              <a:gdLst/>
              <a:ahLst/>
              <a:cxnLst/>
              <a:rect l="l" t="t" r="r" b="b"/>
              <a:pathLst>
                <a:path w="141" h="13" extrusionOk="0">
                  <a:moveTo>
                    <a:pt x="134" y="1"/>
                  </a:moveTo>
                  <a:cubicBezTo>
                    <a:pt x="116" y="1"/>
                    <a:pt x="0" y="13"/>
                    <a:pt x="18" y="13"/>
                  </a:cubicBezTo>
                  <a:cubicBezTo>
                    <a:pt x="24" y="13"/>
                    <a:pt x="49" y="11"/>
                    <a:pt x="103" y="7"/>
                  </a:cubicBezTo>
                  <a:cubicBezTo>
                    <a:pt x="134" y="2"/>
                    <a:pt x="140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15"/>
            <p:cNvSpPr/>
            <p:nvPr/>
          </p:nvSpPr>
          <p:spPr>
            <a:xfrm>
              <a:off x="3839825" y="2432875"/>
              <a:ext cx="5975" cy="2075"/>
            </a:xfrm>
            <a:custGeom>
              <a:avLst/>
              <a:gdLst/>
              <a:ahLst/>
              <a:cxnLst/>
              <a:rect l="l" t="t" r="r" b="b"/>
              <a:pathLst>
                <a:path w="239" h="83" extrusionOk="0">
                  <a:moveTo>
                    <a:pt x="182" y="1"/>
                  </a:moveTo>
                  <a:lnTo>
                    <a:pt x="182" y="1"/>
                  </a:lnTo>
                  <a:cubicBezTo>
                    <a:pt x="1" y="5"/>
                    <a:pt x="132" y="83"/>
                    <a:pt x="194" y="83"/>
                  </a:cubicBezTo>
                  <a:cubicBezTo>
                    <a:pt x="225" y="83"/>
                    <a:pt x="239" y="62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15"/>
            <p:cNvSpPr/>
            <p:nvPr/>
          </p:nvSpPr>
          <p:spPr>
            <a:xfrm>
              <a:off x="4936700" y="2392400"/>
              <a:ext cx="7750" cy="1400"/>
            </a:xfrm>
            <a:custGeom>
              <a:avLst/>
              <a:gdLst/>
              <a:ahLst/>
              <a:cxnLst/>
              <a:rect l="l" t="t" r="r" b="b"/>
              <a:pathLst>
                <a:path w="310" h="5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5"/>
                    <a:pt x="239" y="56"/>
                    <a:pt x="286" y="56"/>
                  </a:cubicBezTo>
                  <a:cubicBezTo>
                    <a:pt x="310" y="56"/>
                    <a:pt x="282" y="42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15"/>
            <p:cNvSpPr/>
            <p:nvPr/>
          </p:nvSpPr>
          <p:spPr>
            <a:xfrm>
              <a:off x="4731600" y="2387625"/>
              <a:ext cx="575" cy="6150"/>
            </a:xfrm>
            <a:custGeom>
              <a:avLst/>
              <a:gdLst/>
              <a:ahLst/>
              <a:cxnLst/>
              <a:rect l="l" t="t" r="r" b="b"/>
              <a:pathLst>
                <a:path w="23" h="246" extrusionOk="0">
                  <a:moveTo>
                    <a:pt x="21" y="0"/>
                  </a:moveTo>
                  <a:cubicBezTo>
                    <a:pt x="17" y="0"/>
                    <a:pt x="1" y="166"/>
                    <a:pt x="5" y="245"/>
                  </a:cubicBezTo>
                  <a:cubicBezTo>
                    <a:pt x="20" y="62"/>
                    <a:pt x="2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15"/>
            <p:cNvSpPr/>
            <p:nvPr/>
          </p:nvSpPr>
          <p:spPr>
            <a:xfrm>
              <a:off x="4874725" y="2390225"/>
              <a:ext cx="3625" cy="925"/>
            </a:xfrm>
            <a:custGeom>
              <a:avLst/>
              <a:gdLst/>
              <a:ahLst/>
              <a:cxnLst/>
              <a:rect l="l" t="t" r="r" b="b"/>
              <a:pathLst>
                <a:path w="145" h="37" extrusionOk="0">
                  <a:moveTo>
                    <a:pt x="0" y="1"/>
                  </a:moveTo>
                  <a:cubicBezTo>
                    <a:pt x="0" y="20"/>
                    <a:pt x="95" y="37"/>
                    <a:pt x="123" y="37"/>
                  </a:cubicBezTo>
                  <a:cubicBezTo>
                    <a:pt x="145" y="37"/>
                    <a:pt x="128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15"/>
            <p:cNvSpPr/>
            <p:nvPr/>
          </p:nvSpPr>
          <p:spPr>
            <a:xfrm>
              <a:off x="5103300" y="2383450"/>
              <a:ext cx="3100" cy="625"/>
            </a:xfrm>
            <a:custGeom>
              <a:avLst/>
              <a:gdLst/>
              <a:ahLst/>
              <a:cxnLst/>
              <a:rect l="l" t="t" r="r" b="b"/>
              <a:pathLst>
                <a:path w="124" h="25" extrusionOk="0">
                  <a:moveTo>
                    <a:pt x="66" y="0"/>
                  </a:moveTo>
                  <a:cubicBezTo>
                    <a:pt x="26" y="0"/>
                    <a:pt x="0" y="16"/>
                    <a:pt x="124" y="24"/>
                  </a:cubicBezTo>
                  <a:cubicBezTo>
                    <a:pt x="121" y="6"/>
                    <a:pt x="9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15"/>
            <p:cNvSpPr/>
            <p:nvPr/>
          </p:nvSpPr>
          <p:spPr>
            <a:xfrm>
              <a:off x="4109600" y="2144250"/>
              <a:ext cx="2075" cy="2125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68" y="0"/>
                  </a:moveTo>
                  <a:cubicBezTo>
                    <a:pt x="47" y="0"/>
                    <a:pt x="1" y="80"/>
                    <a:pt x="62" y="85"/>
                  </a:cubicBezTo>
                  <a:cubicBezTo>
                    <a:pt x="83" y="21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15"/>
            <p:cNvSpPr/>
            <p:nvPr/>
          </p:nvSpPr>
          <p:spPr>
            <a:xfrm>
              <a:off x="4082400" y="2140475"/>
              <a:ext cx="2000" cy="725"/>
            </a:xfrm>
            <a:custGeom>
              <a:avLst/>
              <a:gdLst/>
              <a:ahLst/>
              <a:cxnLst/>
              <a:rect l="l" t="t" r="r" b="b"/>
              <a:pathLst>
                <a:path w="80" h="29" extrusionOk="0">
                  <a:moveTo>
                    <a:pt x="21" y="0"/>
                  </a:moveTo>
                  <a:cubicBezTo>
                    <a:pt x="0" y="0"/>
                    <a:pt x="18" y="29"/>
                    <a:pt x="69" y="29"/>
                  </a:cubicBezTo>
                  <a:cubicBezTo>
                    <a:pt x="72" y="29"/>
                    <a:pt x="76" y="29"/>
                    <a:pt x="80" y="28"/>
                  </a:cubicBezTo>
                  <a:cubicBezTo>
                    <a:pt x="50" y="7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15"/>
            <p:cNvSpPr/>
            <p:nvPr/>
          </p:nvSpPr>
          <p:spPr>
            <a:xfrm>
              <a:off x="4235250" y="2219175"/>
              <a:ext cx="7200" cy="2550"/>
            </a:xfrm>
            <a:custGeom>
              <a:avLst/>
              <a:gdLst/>
              <a:ahLst/>
              <a:cxnLst/>
              <a:rect l="l" t="t" r="r" b="b"/>
              <a:pathLst>
                <a:path w="288" h="102" extrusionOk="0">
                  <a:moveTo>
                    <a:pt x="140" y="1"/>
                  </a:moveTo>
                  <a:cubicBezTo>
                    <a:pt x="106" y="1"/>
                    <a:pt x="61" y="6"/>
                    <a:pt x="1" y="18"/>
                  </a:cubicBezTo>
                  <a:cubicBezTo>
                    <a:pt x="23" y="80"/>
                    <a:pt x="66" y="102"/>
                    <a:pt x="108" y="102"/>
                  </a:cubicBezTo>
                  <a:cubicBezTo>
                    <a:pt x="200" y="102"/>
                    <a:pt x="288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15"/>
            <p:cNvSpPr/>
            <p:nvPr/>
          </p:nvSpPr>
          <p:spPr>
            <a:xfrm>
              <a:off x="4272425" y="2240950"/>
              <a:ext cx="8800" cy="2275"/>
            </a:xfrm>
            <a:custGeom>
              <a:avLst/>
              <a:gdLst/>
              <a:ahLst/>
              <a:cxnLst/>
              <a:rect l="l" t="t" r="r" b="b"/>
              <a:pathLst>
                <a:path w="352" h="91" extrusionOk="0">
                  <a:moveTo>
                    <a:pt x="340" y="0"/>
                  </a:moveTo>
                  <a:cubicBezTo>
                    <a:pt x="319" y="0"/>
                    <a:pt x="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288" y="23"/>
                    <a:pt x="351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15"/>
            <p:cNvSpPr/>
            <p:nvPr/>
          </p:nvSpPr>
          <p:spPr>
            <a:xfrm>
              <a:off x="4278250" y="2278100"/>
              <a:ext cx="3950" cy="1100"/>
            </a:xfrm>
            <a:custGeom>
              <a:avLst/>
              <a:gdLst/>
              <a:ahLst/>
              <a:cxnLst/>
              <a:rect l="l" t="t" r="r" b="b"/>
              <a:pathLst>
                <a:path w="158" h="44" extrusionOk="0">
                  <a:moveTo>
                    <a:pt x="44" y="1"/>
                  </a:moveTo>
                  <a:cubicBezTo>
                    <a:pt x="31" y="1"/>
                    <a:pt x="16" y="1"/>
                    <a:pt x="0" y="3"/>
                  </a:cubicBezTo>
                  <a:cubicBezTo>
                    <a:pt x="49" y="33"/>
                    <a:pt x="86" y="44"/>
                    <a:pt x="110" y="44"/>
                  </a:cubicBezTo>
                  <a:cubicBezTo>
                    <a:pt x="157" y="44"/>
                    <a:pt x="14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15"/>
            <p:cNvSpPr/>
            <p:nvPr/>
          </p:nvSpPr>
          <p:spPr>
            <a:xfrm>
              <a:off x="4736625" y="2392100"/>
              <a:ext cx="5950" cy="2450"/>
            </a:xfrm>
            <a:custGeom>
              <a:avLst/>
              <a:gdLst/>
              <a:ahLst/>
              <a:cxnLst/>
              <a:rect l="l" t="t" r="r" b="b"/>
              <a:pathLst>
                <a:path w="238" h="98" extrusionOk="0">
                  <a:moveTo>
                    <a:pt x="204" y="0"/>
                  </a:moveTo>
                  <a:cubicBezTo>
                    <a:pt x="148" y="0"/>
                    <a:pt x="0" y="97"/>
                    <a:pt x="124" y="97"/>
                  </a:cubicBezTo>
                  <a:cubicBezTo>
                    <a:pt x="138" y="97"/>
                    <a:pt x="156" y="96"/>
                    <a:pt x="178" y="93"/>
                  </a:cubicBezTo>
                  <a:cubicBezTo>
                    <a:pt x="238" y="24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15"/>
            <p:cNvSpPr/>
            <p:nvPr/>
          </p:nvSpPr>
          <p:spPr>
            <a:xfrm>
              <a:off x="4077550" y="2414650"/>
              <a:ext cx="5200" cy="1150"/>
            </a:xfrm>
            <a:custGeom>
              <a:avLst/>
              <a:gdLst/>
              <a:ahLst/>
              <a:cxnLst/>
              <a:rect l="l" t="t" r="r" b="b"/>
              <a:pathLst>
                <a:path w="208" h="46" extrusionOk="0">
                  <a:moveTo>
                    <a:pt x="207" y="1"/>
                  </a:moveTo>
                  <a:lnTo>
                    <a:pt x="207" y="1"/>
                  </a:lnTo>
                  <a:cubicBezTo>
                    <a:pt x="14" y="32"/>
                    <a:pt x="1" y="46"/>
                    <a:pt x="41" y="46"/>
                  </a:cubicBezTo>
                  <a:cubicBezTo>
                    <a:pt x="87" y="46"/>
                    <a:pt x="200" y="29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15"/>
            <p:cNvSpPr/>
            <p:nvPr/>
          </p:nvSpPr>
          <p:spPr>
            <a:xfrm>
              <a:off x="4937500" y="2382475"/>
              <a:ext cx="4150" cy="250"/>
            </a:xfrm>
            <a:custGeom>
              <a:avLst/>
              <a:gdLst/>
              <a:ahLst/>
              <a:cxnLst/>
              <a:rect l="l" t="t" r="r" b="b"/>
              <a:pathLst>
                <a:path w="166" h="10" extrusionOk="0">
                  <a:moveTo>
                    <a:pt x="146" y="1"/>
                  </a:moveTo>
                  <a:cubicBezTo>
                    <a:pt x="109" y="1"/>
                    <a:pt x="0" y="10"/>
                    <a:pt x="112" y="10"/>
                  </a:cubicBezTo>
                  <a:cubicBezTo>
                    <a:pt x="165" y="3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15"/>
            <p:cNvSpPr/>
            <p:nvPr/>
          </p:nvSpPr>
          <p:spPr>
            <a:xfrm>
              <a:off x="4440000" y="2399025"/>
              <a:ext cx="4600" cy="1575"/>
            </a:xfrm>
            <a:custGeom>
              <a:avLst/>
              <a:gdLst/>
              <a:ahLst/>
              <a:cxnLst/>
              <a:rect l="l" t="t" r="r" b="b"/>
              <a:pathLst>
                <a:path w="184" h="63" extrusionOk="0">
                  <a:moveTo>
                    <a:pt x="104" y="0"/>
                  </a:moveTo>
                  <a:cubicBezTo>
                    <a:pt x="83" y="0"/>
                    <a:pt x="49" y="5"/>
                    <a:pt x="0" y="17"/>
                  </a:cubicBezTo>
                  <a:cubicBezTo>
                    <a:pt x="0" y="51"/>
                    <a:pt x="20" y="63"/>
                    <a:pt x="45" y="63"/>
                  </a:cubicBezTo>
                  <a:cubicBezTo>
                    <a:pt x="102" y="63"/>
                    <a:pt x="183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15"/>
            <p:cNvSpPr/>
            <p:nvPr/>
          </p:nvSpPr>
          <p:spPr>
            <a:xfrm>
              <a:off x="4331750" y="2400050"/>
              <a:ext cx="4900" cy="3800"/>
            </a:xfrm>
            <a:custGeom>
              <a:avLst/>
              <a:gdLst/>
              <a:ahLst/>
              <a:cxnLst/>
              <a:rect l="l" t="t" r="r" b="b"/>
              <a:pathLst>
                <a:path w="196" h="152" extrusionOk="0">
                  <a:moveTo>
                    <a:pt x="36" y="0"/>
                  </a:moveTo>
                  <a:cubicBezTo>
                    <a:pt x="14" y="0"/>
                    <a:pt x="0" y="24"/>
                    <a:pt x="8" y="90"/>
                  </a:cubicBezTo>
                  <a:cubicBezTo>
                    <a:pt x="74" y="135"/>
                    <a:pt x="113" y="152"/>
                    <a:pt x="134" y="152"/>
                  </a:cubicBezTo>
                  <a:cubicBezTo>
                    <a:pt x="195" y="152"/>
                    <a:pt x="90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15"/>
            <p:cNvSpPr/>
            <p:nvPr/>
          </p:nvSpPr>
          <p:spPr>
            <a:xfrm>
              <a:off x="4829550" y="2376350"/>
              <a:ext cx="10850" cy="850"/>
            </a:xfrm>
            <a:custGeom>
              <a:avLst/>
              <a:gdLst/>
              <a:ahLst/>
              <a:cxnLst/>
              <a:rect l="l" t="t" r="r" b="b"/>
              <a:pathLst>
                <a:path w="434" h="34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9"/>
                    <a:pt x="273" y="33"/>
                    <a:pt x="374" y="33"/>
                  </a:cubicBezTo>
                  <a:cubicBezTo>
                    <a:pt x="433" y="33"/>
                    <a:pt x="434" y="25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15"/>
            <p:cNvSpPr/>
            <p:nvPr/>
          </p:nvSpPr>
          <p:spPr>
            <a:xfrm>
              <a:off x="4512050" y="2026275"/>
              <a:ext cx="2200" cy="2675"/>
            </a:xfrm>
            <a:custGeom>
              <a:avLst/>
              <a:gdLst/>
              <a:ahLst/>
              <a:cxnLst/>
              <a:rect l="l" t="t" r="r" b="b"/>
              <a:pathLst>
                <a:path w="88" h="107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79"/>
                    <a:pt x="13" y="106"/>
                    <a:pt x="29" y="106"/>
                  </a:cubicBezTo>
                  <a:cubicBezTo>
                    <a:pt x="53" y="106"/>
                    <a:pt x="87" y="41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15"/>
            <p:cNvSpPr/>
            <p:nvPr/>
          </p:nvSpPr>
          <p:spPr>
            <a:xfrm>
              <a:off x="4493675" y="2020900"/>
              <a:ext cx="4825" cy="1750"/>
            </a:xfrm>
            <a:custGeom>
              <a:avLst/>
              <a:gdLst/>
              <a:ahLst/>
              <a:cxnLst/>
              <a:rect l="l" t="t" r="r" b="b"/>
              <a:pathLst>
                <a:path w="193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52"/>
                    <a:pt x="40" y="69"/>
                    <a:pt x="74" y="69"/>
                  </a:cubicBezTo>
                  <a:cubicBezTo>
                    <a:pt x="138" y="69"/>
                    <a:pt x="193" y="1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15"/>
            <p:cNvSpPr/>
            <p:nvPr/>
          </p:nvSpPr>
          <p:spPr>
            <a:xfrm>
              <a:off x="4547200" y="2133225"/>
              <a:ext cx="3425" cy="625"/>
            </a:xfrm>
            <a:custGeom>
              <a:avLst/>
              <a:gdLst/>
              <a:ahLst/>
              <a:cxnLst/>
              <a:rect l="l" t="t" r="r" b="b"/>
              <a:pathLst>
                <a:path w="137" h="25" extrusionOk="0">
                  <a:moveTo>
                    <a:pt x="73" y="1"/>
                  </a:moveTo>
                  <a:cubicBezTo>
                    <a:pt x="43" y="1"/>
                    <a:pt x="1" y="7"/>
                    <a:pt x="1" y="24"/>
                  </a:cubicBezTo>
                  <a:cubicBezTo>
                    <a:pt x="136" y="12"/>
                    <a:pt x="115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15"/>
            <p:cNvSpPr/>
            <p:nvPr/>
          </p:nvSpPr>
          <p:spPr>
            <a:xfrm>
              <a:off x="4582100" y="2157500"/>
              <a:ext cx="5375" cy="1575"/>
            </a:xfrm>
            <a:custGeom>
              <a:avLst/>
              <a:gdLst/>
              <a:ahLst/>
              <a:cxnLst/>
              <a:rect l="l" t="t" r="r" b="b"/>
              <a:pathLst>
                <a:path w="215" h="63" extrusionOk="0">
                  <a:moveTo>
                    <a:pt x="66" y="1"/>
                  </a:moveTo>
                  <a:cubicBezTo>
                    <a:pt x="25" y="1"/>
                    <a:pt x="1" y="13"/>
                    <a:pt x="37" y="43"/>
                  </a:cubicBezTo>
                  <a:cubicBezTo>
                    <a:pt x="53" y="23"/>
                    <a:pt x="67" y="16"/>
                    <a:pt x="79" y="16"/>
                  </a:cubicBezTo>
                  <a:cubicBezTo>
                    <a:pt x="109" y="16"/>
                    <a:pt x="132" y="62"/>
                    <a:pt x="180" y="62"/>
                  </a:cubicBezTo>
                  <a:cubicBezTo>
                    <a:pt x="189" y="62"/>
                    <a:pt x="199" y="61"/>
                    <a:pt x="211" y="57"/>
                  </a:cubicBezTo>
                  <a:cubicBezTo>
                    <a:pt x="215" y="25"/>
                    <a:pt x="12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15"/>
            <p:cNvSpPr/>
            <p:nvPr/>
          </p:nvSpPr>
          <p:spPr>
            <a:xfrm>
              <a:off x="5093675" y="2372825"/>
              <a:ext cx="6400" cy="725"/>
            </a:xfrm>
            <a:custGeom>
              <a:avLst/>
              <a:gdLst/>
              <a:ahLst/>
              <a:cxnLst/>
              <a:rect l="l" t="t" r="r" b="b"/>
              <a:pathLst>
                <a:path w="256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8"/>
                    <a:pt x="142" y="29"/>
                    <a:pt x="202" y="29"/>
                  </a:cubicBezTo>
                  <a:cubicBezTo>
                    <a:pt x="255" y="29"/>
                    <a:pt x="243" y="2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15"/>
            <p:cNvSpPr/>
            <p:nvPr/>
          </p:nvSpPr>
          <p:spPr>
            <a:xfrm>
              <a:off x="5176900" y="2335950"/>
              <a:ext cx="1600" cy="1275"/>
            </a:xfrm>
            <a:custGeom>
              <a:avLst/>
              <a:gdLst/>
              <a:ahLst/>
              <a:cxnLst/>
              <a:rect l="l" t="t" r="r" b="b"/>
              <a:pathLst>
                <a:path w="64" h="51" extrusionOk="0">
                  <a:moveTo>
                    <a:pt x="29" y="1"/>
                  </a:moveTo>
                  <a:cubicBezTo>
                    <a:pt x="16" y="1"/>
                    <a:pt x="1" y="14"/>
                    <a:pt x="3" y="51"/>
                  </a:cubicBezTo>
                  <a:cubicBezTo>
                    <a:pt x="64" y="31"/>
                    <a:pt x="4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15"/>
            <p:cNvSpPr/>
            <p:nvPr/>
          </p:nvSpPr>
          <p:spPr>
            <a:xfrm>
              <a:off x="4470600" y="2275825"/>
              <a:ext cx="925" cy="5225"/>
            </a:xfrm>
            <a:custGeom>
              <a:avLst/>
              <a:gdLst/>
              <a:ahLst/>
              <a:cxnLst/>
              <a:rect l="l" t="t" r="r" b="b"/>
              <a:pathLst>
                <a:path w="37" h="209" extrusionOk="0">
                  <a:moveTo>
                    <a:pt x="1" y="0"/>
                  </a:moveTo>
                  <a:cubicBezTo>
                    <a:pt x="7" y="157"/>
                    <a:pt x="16" y="209"/>
                    <a:pt x="21" y="209"/>
                  </a:cubicBezTo>
                  <a:cubicBezTo>
                    <a:pt x="33" y="209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15"/>
            <p:cNvSpPr/>
            <p:nvPr/>
          </p:nvSpPr>
          <p:spPr>
            <a:xfrm>
              <a:off x="4402700" y="2199050"/>
              <a:ext cx="6850" cy="775"/>
            </a:xfrm>
            <a:custGeom>
              <a:avLst/>
              <a:gdLst/>
              <a:ahLst/>
              <a:cxnLst/>
              <a:rect l="l" t="t" r="r" b="b"/>
              <a:pathLst>
                <a:path w="274" h="31" extrusionOk="0">
                  <a:moveTo>
                    <a:pt x="0" y="0"/>
                  </a:moveTo>
                  <a:cubicBezTo>
                    <a:pt x="163" y="23"/>
                    <a:pt x="231" y="30"/>
                    <a:pt x="246" y="30"/>
                  </a:cubicBezTo>
                  <a:cubicBezTo>
                    <a:pt x="274" y="30"/>
                    <a:pt x="8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15"/>
            <p:cNvSpPr/>
            <p:nvPr/>
          </p:nvSpPr>
          <p:spPr>
            <a:xfrm>
              <a:off x="4327475" y="2120475"/>
              <a:ext cx="1825" cy="1325"/>
            </a:xfrm>
            <a:custGeom>
              <a:avLst/>
              <a:gdLst/>
              <a:ahLst/>
              <a:cxnLst/>
              <a:rect l="l" t="t" r="r" b="b"/>
              <a:pathLst>
                <a:path w="73" h="53" extrusionOk="0">
                  <a:moveTo>
                    <a:pt x="15" y="0"/>
                  </a:moveTo>
                  <a:cubicBezTo>
                    <a:pt x="0" y="0"/>
                    <a:pt x="29" y="53"/>
                    <a:pt x="67" y="53"/>
                  </a:cubicBezTo>
                  <a:cubicBezTo>
                    <a:pt x="69" y="53"/>
                    <a:pt x="70" y="53"/>
                    <a:pt x="72" y="52"/>
                  </a:cubicBezTo>
                  <a:cubicBezTo>
                    <a:pt x="40" y="13"/>
                    <a:pt x="22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15"/>
            <p:cNvSpPr/>
            <p:nvPr/>
          </p:nvSpPr>
          <p:spPr>
            <a:xfrm>
              <a:off x="4356500" y="2173425"/>
              <a:ext cx="5850" cy="1550"/>
            </a:xfrm>
            <a:custGeom>
              <a:avLst/>
              <a:gdLst/>
              <a:ahLst/>
              <a:cxnLst/>
              <a:rect l="l" t="t" r="r" b="b"/>
              <a:pathLst>
                <a:path w="234" h="62" extrusionOk="0">
                  <a:moveTo>
                    <a:pt x="136" y="0"/>
                  </a:moveTo>
                  <a:cubicBezTo>
                    <a:pt x="69" y="0"/>
                    <a:pt x="1" y="31"/>
                    <a:pt x="182" y="62"/>
                  </a:cubicBezTo>
                  <a:cubicBezTo>
                    <a:pt x="233" y="17"/>
                    <a:pt x="18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15"/>
            <p:cNvSpPr/>
            <p:nvPr/>
          </p:nvSpPr>
          <p:spPr>
            <a:xfrm>
              <a:off x="4706250" y="2382525"/>
              <a:ext cx="4500" cy="3375"/>
            </a:xfrm>
            <a:custGeom>
              <a:avLst/>
              <a:gdLst/>
              <a:ahLst/>
              <a:cxnLst/>
              <a:rect l="l" t="t" r="r" b="b"/>
              <a:pathLst>
                <a:path w="180" h="135" extrusionOk="0">
                  <a:moveTo>
                    <a:pt x="102" y="1"/>
                  </a:moveTo>
                  <a:cubicBezTo>
                    <a:pt x="81" y="1"/>
                    <a:pt x="49" y="10"/>
                    <a:pt x="2" y="34"/>
                  </a:cubicBezTo>
                  <a:cubicBezTo>
                    <a:pt x="0" y="109"/>
                    <a:pt x="19" y="134"/>
                    <a:pt x="43" y="134"/>
                  </a:cubicBezTo>
                  <a:cubicBezTo>
                    <a:pt x="98" y="134"/>
                    <a:pt x="180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15"/>
            <p:cNvSpPr/>
            <p:nvPr/>
          </p:nvSpPr>
          <p:spPr>
            <a:xfrm>
              <a:off x="4814775" y="2379525"/>
              <a:ext cx="4425" cy="1925"/>
            </a:xfrm>
            <a:custGeom>
              <a:avLst/>
              <a:gdLst/>
              <a:ahLst/>
              <a:cxnLst/>
              <a:rect l="l" t="t" r="r" b="b"/>
              <a:pathLst>
                <a:path w="177" h="77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5"/>
                    <a:pt x="22" y="76"/>
                    <a:pt x="80" y="76"/>
                  </a:cubicBezTo>
                  <a:cubicBezTo>
                    <a:pt x="110" y="76"/>
                    <a:pt x="150" y="57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15"/>
            <p:cNvSpPr/>
            <p:nvPr/>
          </p:nvSpPr>
          <p:spPr>
            <a:xfrm>
              <a:off x="4104450" y="2399025"/>
              <a:ext cx="2525" cy="3275"/>
            </a:xfrm>
            <a:custGeom>
              <a:avLst/>
              <a:gdLst/>
              <a:ahLst/>
              <a:cxnLst/>
              <a:rect l="l" t="t" r="r" b="b"/>
              <a:pathLst>
                <a:path w="101" h="131" extrusionOk="0">
                  <a:moveTo>
                    <a:pt x="76" y="1"/>
                  </a:moveTo>
                  <a:cubicBezTo>
                    <a:pt x="63" y="1"/>
                    <a:pt x="36" y="33"/>
                    <a:pt x="1" y="131"/>
                  </a:cubicBezTo>
                  <a:cubicBezTo>
                    <a:pt x="83" y="109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15"/>
            <p:cNvSpPr/>
            <p:nvPr/>
          </p:nvSpPr>
          <p:spPr>
            <a:xfrm>
              <a:off x="5209075" y="2359875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extrusionOk="0">
                  <a:moveTo>
                    <a:pt x="2" y="1"/>
                  </a:moveTo>
                  <a:cubicBezTo>
                    <a:pt x="0" y="1"/>
                    <a:pt x="7" y="22"/>
                    <a:pt x="34" y="84"/>
                  </a:cubicBezTo>
                  <a:cubicBezTo>
                    <a:pt x="43" y="8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15"/>
            <p:cNvSpPr/>
            <p:nvPr/>
          </p:nvSpPr>
          <p:spPr>
            <a:xfrm>
              <a:off x="4613125" y="2379700"/>
              <a:ext cx="4150" cy="3225"/>
            </a:xfrm>
            <a:custGeom>
              <a:avLst/>
              <a:gdLst/>
              <a:ahLst/>
              <a:cxnLst/>
              <a:rect l="l" t="t" r="r" b="b"/>
              <a:pathLst>
                <a:path w="166" h="12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94"/>
                    <a:pt x="147" y="129"/>
                    <a:pt x="155" y="129"/>
                  </a:cubicBezTo>
                  <a:cubicBezTo>
                    <a:pt x="166" y="129"/>
                    <a:pt x="104" y="6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15"/>
            <p:cNvSpPr/>
            <p:nvPr/>
          </p:nvSpPr>
          <p:spPr>
            <a:xfrm>
              <a:off x="4179850" y="2393800"/>
              <a:ext cx="4600" cy="1675"/>
            </a:xfrm>
            <a:custGeom>
              <a:avLst/>
              <a:gdLst/>
              <a:ahLst/>
              <a:cxnLst/>
              <a:rect l="l" t="t" r="r" b="b"/>
              <a:pathLst>
                <a:path w="184" h="67" extrusionOk="0">
                  <a:moveTo>
                    <a:pt x="64" y="1"/>
                  </a:moveTo>
                  <a:cubicBezTo>
                    <a:pt x="47" y="1"/>
                    <a:pt x="27" y="2"/>
                    <a:pt x="2" y="5"/>
                  </a:cubicBezTo>
                  <a:cubicBezTo>
                    <a:pt x="0" y="51"/>
                    <a:pt x="25" y="67"/>
                    <a:pt x="54" y="67"/>
                  </a:cubicBezTo>
                  <a:cubicBezTo>
                    <a:pt x="112" y="67"/>
                    <a:pt x="18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15"/>
            <p:cNvSpPr/>
            <p:nvPr/>
          </p:nvSpPr>
          <p:spPr>
            <a:xfrm>
              <a:off x="4703775" y="2373100"/>
              <a:ext cx="1700" cy="5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13" y="0"/>
                  </a:moveTo>
                  <a:cubicBezTo>
                    <a:pt x="6" y="0"/>
                    <a:pt x="0" y="3"/>
                    <a:pt x="0" y="10"/>
                  </a:cubicBezTo>
                  <a:cubicBezTo>
                    <a:pt x="26" y="17"/>
                    <a:pt x="41" y="20"/>
                    <a:pt x="48" y="20"/>
                  </a:cubicBezTo>
                  <a:cubicBezTo>
                    <a:pt x="68" y="20"/>
                    <a:pt x="3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15"/>
            <p:cNvSpPr/>
            <p:nvPr/>
          </p:nvSpPr>
          <p:spPr>
            <a:xfrm>
              <a:off x="5199175" y="2357300"/>
              <a:ext cx="4050" cy="525"/>
            </a:xfrm>
            <a:custGeom>
              <a:avLst/>
              <a:gdLst/>
              <a:ahLst/>
              <a:cxnLst/>
              <a:rect l="l" t="t" r="r" b="b"/>
              <a:pathLst>
                <a:path w="162" h="21" extrusionOk="0">
                  <a:moveTo>
                    <a:pt x="124" y="0"/>
                  </a:moveTo>
                  <a:cubicBezTo>
                    <a:pt x="78" y="0"/>
                    <a:pt x="1" y="20"/>
                    <a:pt x="107" y="20"/>
                  </a:cubicBezTo>
                  <a:cubicBezTo>
                    <a:pt x="117" y="20"/>
                    <a:pt x="129" y="20"/>
                    <a:pt x="143" y="20"/>
                  </a:cubicBezTo>
                  <a:cubicBezTo>
                    <a:pt x="161" y="5"/>
                    <a:pt x="146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15"/>
            <p:cNvSpPr/>
            <p:nvPr/>
          </p:nvSpPr>
          <p:spPr>
            <a:xfrm>
              <a:off x="4983800" y="2361800"/>
              <a:ext cx="4575" cy="2575"/>
            </a:xfrm>
            <a:custGeom>
              <a:avLst/>
              <a:gdLst/>
              <a:ahLst/>
              <a:cxnLst/>
              <a:rect l="l" t="t" r="r" b="b"/>
              <a:pathLst>
                <a:path w="183" h="103" extrusionOk="0">
                  <a:moveTo>
                    <a:pt x="120" y="0"/>
                  </a:moveTo>
                  <a:cubicBezTo>
                    <a:pt x="0" y="0"/>
                    <a:pt x="96" y="103"/>
                    <a:pt x="148" y="103"/>
                  </a:cubicBezTo>
                  <a:cubicBezTo>
                    <a:pt x="169" y="103"/>
                    <a:pt x="183" y="86"/>
                    <a:pt x="173" y="41"/>
                  </a:cubicBezTo>
                  <a:cubicBezTo>
                    <a:pt x="173" y="14"/>
                    <a:pt x="127" y="2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15"/>
            <p:cNvSpPr/>
            <p:nvPr/>
          </p:nvSpPr>
          <p:spPr>
            <a:xfrm>
              <a:off x="4689450" y="2371425"/>
              <a:ext cx="2550" cy="3450"/>
            </a:xfrm>
            <a:custGeom>
              <a:avLst/>
              <a:gdLst/>
              <a:ahLst/>
              <a:cxnLst/>
              <a:rect l="l" t="t" r="r" b="b"/>
              <a:pathLst>
                <a:path w="102" h="138" extrusionOk="0">
                  <a:moveTo>
                    <a:pt x="30" y="0"/>
                  </a:moveTo>
                  <a:cubicBezTo>
                    <a:pt x="14" y="0"/>
                    <a:pt x="0" y="35"/>
                    <a:pt x="5" y="137"/>
                  </a:cubicBezTo>
                  <a:cubicBezTo>
                    <a:pt x="8" y="138"/>
                    <a:pt x="10" y="138"/>
                    <a:pt x="13" y="138"/>
                  </a:cubicBezTo>
                  <a:cubicBezTo>
                    <a:pt x="101" y="138"/>
                    <a:pt x="6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15"/>
            <p:cNvSpPr/>
            <p:nvPr/>
          </p:nvSpPr>
          <p:spPr>
            <a:xfrm>
              <a:off x="4269425" y="2386550"/>
              <a:ext cx="6500" cy="550"/>
            </a:xfrm>
            <a:custGeom>
              <a:avLst/>
              <a:gdLst/>
              <a:ahLst/>
              <a:cxnLst/>
              <a:rect l="l" t="t" r="r" b="b"/>
              <a:pathLst>
                <a:path w="260" h="22" extrusionOk="0">
                  <a:moveTo>
                    <a:pt x="220" y="1"/>
                  </a:moveTo>
                  <a:cubicBezTo>
                    <a:pt x="50" y="16"/>
                    <a:pt x="0" y="21"/>
                    <a:pt x="7" y="21"/>
                  </a:cubicBezTo>
                  <a:cubicBezTo>
                    <a:pt x="20" y="21"/>
                    <a:pt x="260" y="1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15"/>
            <p:cNvSpPr/>
            <p:nvPr/>
          </p:nvSpPr>
          <p:spPr>
            <a:xfrm>
              <a:off x="4534325" y="2374275"/>
              <a:ext cx="3250" cy="510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108" y="1"/>
                  </a:moveTo>
                  <a:cubicBezTo>
                    <a:pt x="77" y="1"/>
                    <a:pt x="0" y="123"/>
                    <a:pt x="61" y="204"/>
                  </a:cubicBezTo>
                  <a:cubicBezTo>
                    <a:pt x="130" y="53"/>
                    <a:pt x="128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15"/>
            <p:cNvSpPr/>
            <p:nvPr/>
          </p:nvSpPr>
          <p:spPr>
            <a:xfrm>
              <a:off x="4100450" y="2386650"/>
              <a:ext cx="6100" cy="3100"/>
            </a:xfrm>
            <a:custGeom>
              <a:avLst/>
              <a:gdLst/>
              <a:ahLst/>
              <a:cxnLst/>
              <a:rect l="l" t="t" r="r" b="b"/>
              <a:pathLst>
                <a:path w="244" h="124" extrusionOk="0">
                  <a:moveTo>
                    <a:pt x="103" y="0"/>
                  </a:moveTo>
                  <a:cubicBezTo>
                    <a:pt x="53" y="0"/>
                    <a:pt x="0" y="32"/>
                    <a:pt x="27" y="124"/>
                  </a:cubicBezTo>
                  <a:cubicBezTo>
                    <a:pt x="243" y="72"/>
                    <a:pt x="177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15"/>
            <p:cNvSpPr/>
            <p:nvPr/>
          </p:nvSpPr>
          <p:spPr>
            <a:xfrm>
              <a:off x="3863100" y="2394850"/>
              <a:ext cx="11725" cy="3275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22" y="0"/>
                  </a:moveTo>
                  <a:cubicBezTo>
                    <a:pt x="135" y="0"/>
                    <a:pt x="29" y="33"/>
                    <a:pt x="0" y="130"/>
                  </a:cubicBezTo>
                  <a:cubicBezTo>
                    <a:pt x="469" y="100"/>
                    <a:pt x="373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15"/>
            <p:cNvSpPr/>
            <p:nvPr/>
          </p:nvSpPr>
          <p:spPr>
            <a:xfrm>
              <a:off x="4683100" y="2358775"/>
              <a:ext cx="13775" cy="5550"/>
            </a:xfrm>
            <a:custGeom>
              <a:avLst/>
              <a:gdLst/>
              <a:ahLst/>
              <a:cxnLst/>
              <a:rect l="l" t="t" r="r" b="b"/>
              <a:pathLst>
                <a:path w="551" h="222" extrusionOk="0">
                  <a:moveTo>
                    <a:pt x="65" y="1"/>
                  </a:moveTo>
                  <a:cubicBezTo>
                    <a:pt x="25" y="1"/>
                    <a:pt x="0" y="18"/>
                    <a:pt x="4" y="61"/>
                  </a:cubicBezTo>
                  <a:cubicBezTo>
                    <a:pt x="270" y="180"/>
                    <a:pt x="400" y="221"/>
                    <a:pt x="446" y="221"/>
                  </a:cubicBezTo>
                  <a:cubicBezTo>
                    <a:pt x="551" y="221"/>
                    <a:pt x="209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15"/>
            <p:cNvSpPr/>
            <p:nvPr/>
          </p:nvSpPr>
          <p:spPr>
            <a:xfrm>
              <a:off x="4476625" y="2362625"/>
              <a:ext cx="575" cy="2975"/>
            </a:xfrm>
            <a:custGeom>
              <a:avLst/>
              <a:gdLst/>
              <a:ahLst/>
              <a:cxnLst/>
              <a:rect l="l" t="t" r="r" b="b"/>
              <a:pathLst>
                <a:path w="23" h="119" extrusionOk="0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89"/>
                    <a:pt x="7" y="118"/>
                    <a:pt x="11" y="118"/>
                  </a:cubicBezTo>
                  <a:cubicBezTo>
                    <a:pt x="18" y="118"/>
                    <a:pt x="2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15"/>
            <p:cNvSpPr/>
            <p:nvPr/>
          </p:nvSpPr>
          <p:spPr>
            <a:xfrm>
              <a:off x="4742800" y="2354925"/>
              <a:ext cx="1800" cy="225"/>
            </a:xfrm>
            <a:custGeom>
              <a:avLst/>
              <a:gdLst/>
              <a:ahLst/>
              <a:cxnLst/>
              <a:rect l="l" t="t" r="r" b="b"/>
              <a:pathLst>
                <a:path w="72" h="9" extrusionOk="0">
                  <a:moveTo>
                    <a:pt x="39" y="0"/>
                  </a:moveTo>
                  <a:cubicBezTo>
                    <a:pt x="16" y="0"/>
                    <a:pt x="1" y="9"/>
                    <a:pt x="42" y="9"/>
                  </a:cubicBezTo>
                  <a:cubicBezTo>
                    <a:pt x="49" y="9"/>
                    <a:pt x="59" y="9"/>
                    <a:pt x="72" y="8"/>
                  </a:cubicBezTo>
                  <a:cubicBezTo>
                    <a:pt x="62" y="2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15"/>
            <p:cNvSpPr/>
            <p:nvPr/>
          </p:nvSpPr>
          <p:spPr>
            <a:xfrm>
              <a:off x="4667025" y="2353275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12" y="0"/>
                  </a:moveTo>
                  <a:cubicBezTo>
                    <a:pt x="0" y="43"/>
                    <a:pt x="90" y="94"/>
                    <a:pt x="114" y="94"/>
                  </a:cubicBezTo>
                  <a:cubicBezTo>
                    <a:pt x="132" y="94"/>
                    <a:pt x="117" y="6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15"/>
            <p:cNvSpPr/>
            <p:nvPr/>
          </p:nvSpPr>
          <p:spPr>
            <a:xfrm>
              <a:off x="4908850" y="2343925"/>
              <a:ext cx="2425" cy="1325"/>
            </a:xfrm>
            <a:custGeom>
              <a:avLst/>
              <a:gdLst/>
              <a:ahLst/>
              <a:cxnLst/>
              <a:rect l="l" t="t" r="r" b="b"/>
              <a:pathLst>
                <a:path w="97" h="53" extrusionOk="0">
                  <a:moveTo>
                    <a:pt x="64" y="1"/>
                  </a:moveTo>
                  <a:cubicBezTo>
                    <a:pt x="48" y="1"/>
                    <a:pt x="23" y="14"/>
                    <a:pt x="0" y="53"/>
                  </a:cubicBezTo>
                  <a:cubicBezTo>
                    <a:pt x="97" y="49"/>
                    <a:pt x="9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15"/>
            <p:cNvSpPr/>
            <p:nvPr/>
          </p:nvSpPr>
          <p:spPr>
            <a:xfrm>
              <a:off x="4967500" y="2338275"/>
              <a:ext cx="4750" cy="3300"/>
            </a:xfrm>
            <a:custGeom>
              <a:avLst/>
              <a:gdLst/>
              <a:ahLst/>
              <a:cxnLst/>
              <a:rect l="l" t="t" r="r" b="b"/>
              <a:pathLst>
                <a:path w="190" h="132" extrusionOk="0">
                  <a:moveTo>
                    <a:pt x="26" y="1"/>
                  </a:moveTo>
                  <a:cubicBezTo>
                    <a:pt x="4" y="1"/>
                    <a:pt x="0" y="34"/>
                    <a:pt x="56" y="132"/>
                  </a:cubicBezTo>
                  <a:cubicBezTo>
                    <a:pt x="190" y="132"/>
                    <a:pt x="7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15"/>
            <p:cNvSpPr/>
            <p:nvPr/>
          </p:nvSpPr>
          <p:spPr>
            <a:xfrm>
              <a:off x="4567025" y="2352775"/>
              <a:ext cx="4375" cy="2275"/>
            </a:xfrm>
            <a:custGeom>
              <a:avLst/>
              <a:gdLst/>
              <a:ahLst/>
              <a:cxnLst/>
              <a:rect l="l" t="t" r="r" b="b"/>
              <a:pathLst>
                <a:path w="175" h="91" extrusionOk="0">
                  <a:moveTo>
                    <a:pt x="4" y="0"/>
                  </a:moveTo>
                  <a:cubicBezTo>
                    <a:pt x="0" y="33"/>
                    <a:pt x="136" y="91"/>
                    <a:pt x="160" y="91"/>
                  </a:cubicBezTo>
                  <a:cubicBezTo>
                    <a:pt x="175" y="91"/>
                    <a:pt x="144" y="68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15"/>
            <p:cNvSpPr/>
            <p:nvPr/>
          </p:nvSpPr>
          <p:spPr>
            <a:xfrm>
              <a:off x="4286400" y="2350425"/>
              <a:ext cx="3150" cy="3175"/>
            </a:xfrm>
            <a:custGeom>
              <a:avLst/>
              <a:gdLst/>
              <a:ahLst/>
              <a:cxnLst/>
              <a:rect l="l" t="t" r="r" b="b"/>
              <a:pathLst>
                <a:path w="126" h="127" extrusionOk="0">
                  <a:moveTo>
                    <a:pt x="89" y="0"/>
                  </a:moveTo>
                  <a:cubicBezTo>
                    <a:pt x="1" y="5"/>
                    <a:pt x="76" y="127"/>
                    <a:pt x="107" y="127"/>
                  </a:cubicBezTo>
                  <a:cubicBezTo>
                    <a:pt x="122" y="127"/>
                    <a:pt x="125" y="95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15"/>
            <p:cNvSpPr/>
            <p:nvPr/>
          </p:nvSpPr>
          <p:spPr>
            <a:xfrm>
              <a:off x="3921875" y="2359225"/>
              <a:ext cx="5150" cy="3750"/>
            </a:xfrm>
            <a:custGeom>
              <a:avLst/>
              <a:gdLst/>
              <a:ahLst/>
              <a:cxnLst/>
              <a:rect l="l" t="t" r="r" b="b"/>
              <a:pathLst>
                <a:path w="206" h="150" extrusionOk="0">
                  <a:moveTo>
                    <a:pt x="61" y="0"/>
                  </a:moveTo>
                  <a:cubicBezTo>
                    <a:pt x="1" y="0"/>
                    <a:pt x="87" y="149"/>
                    <a:pt x="152" y="149"/>
                  </a:cubicBezTo>
                  <a:cubicBezTo>
                    <a:pt x="174" y="149"/>
                    <a:pt x="194" y="132"/>
                    <a:pt x="205" y="83"/>
                  </a:cubicBezTo>
                  <a:cubicBezTo>
                    <a:pt x="129" y="22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15"/>
            <p:cNvSpPr/>
            <p:nvPr/>
          </p:nvSpPr>
          <p:spPr>
            <a:xfrm>
              <a:off x="4409225" y="2341150"/>
              <a:ext cx="1525" cy="3625"/>
            </a:xfrm>
            <a:custGeom>
              <a:avLst/>
              <a:gdLst/>
              <a:ahLst/>
              <a:cxnLst/>
              <a:rect l="l" t="t" r="r" b="b"/>
              <a:pathLst>
                <a:path w="61" h="145" extrusionOk="0">
                  <a:moveTo>
                    <a:pt x="44" y="0"/>
                  </a:moveTo>
                  <a:cubicBezTo>
                    <a:pt x="25" y="0"/>
                    <a:pt x="0" y="144"/>
                    <a:pt x="24" y="144"/>
                  </a:cubicBezTo>
                  <a:cubicBezTo>
                    <a:pt x="31" y="144"/>
                    <a:pt x="43" y="131"/>
                    <a:pt x="60" y="97"/>
                  </a:cubicBezTo>
                  <a:cubicBezTo>
                    <a:pt x="59" y="25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15"/>
            <p:cNvSpPr/>
            <p:nvPr/>
          </p:nvSpPr>
          <p:spPr>
            <a:xfrm>
              <a:off x="3818275" y="2346250"/>
              <a:ext cx="5150" cy="2650"/>
            </a:xfrm>
            <a:custGeom>
              <a:avLst/>
              <a:gdLst/>
              <a:ahLst/>
              <a:cxnLst/>
              <a:rect l="l" t="t" r="r" b="b"/>
              <a:pathLst>
                <a:path w="206" h="106" extrusionOk="0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31" y="79"/>
                    <a:pt x="75" y="106"/>
                    <a:pt x="109" y="106"/>
                  </a:cubicBezTo>
                  <a:cubicBezTo>
                    <a:pt x="177" y="106"/>
                    <a:pt x="20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15"/>
            <p:cNvSpPr/>
            <p:nvPr/>
          </p:nvSpPr>
          <p:spPr>
            <a:xfrm>
              <a:off x="4491350" y="2334575"/>
              <a:ext cx="3925" cy="1650"/>
            </a:xfrm>
            <a:custGeom>
              <a:avLst/>
              <a:gdLst/>
              <a:ahLst/>
              <a:cxnLst/>
              <a:rect l="l" t="t" r="r" b="b"/>
              <a:pathLst>
                <a:path w="157" h="66" extrusionOk="0">
                  <a:moveTo>
                    <a:pt x="61" y="0"/>
                  </a:moveTo>
                  <a:cubicBezTo>
                    <a:pt x="33" y="0"/>
                    <a:pt x="3" y="17"/>
                    <a:pt x="0" y="66"/>
                  </a:cubicBezTo>
                  <a:cubicBezTo>
                    <a:pt x="157" y="57"/>
                    <a:pt x="113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15"/>
            <p:cNvSpPr/>
            <p:nvPr/>
          </p:nvSpPr>
          <p:spPr>
            <a:xfrm>
              <a:off x="4936600" y="2317425"/>
              <a:ext cx="2450" cy="1300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33" y="0"/>
                  </a:moveTo>
                  <a:cubicBezTo>
                    <a:pt x="20" y="0"/>
                    <a:pt x="7" y="9"/>
                    <a:pt x="1" y="36"/>
                  </a:cubicBezTo>
                  <a:cubicBezTo>
                    <a:pt x="27" y="47"/>
                    <a:pt x="45" y="52"/>
                    <a:pt x="57" y="52"/>
                  </a:cubicBezTo>
                  <a:cubicBezTo>
                    <a:pt x="97" y="52"/>
                    <a:pt x="64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15"/>
            <p:cNvSpPr/>
            <p:nvPr/>
          </p:nvSpPr>
          <p:spPr>
            <a:xfrm>
              <a:off x="4542525" y="232712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21" y="1"/>
                  </a:moveTo>
                  <a:cubicBezTo>
                    <a:pt x="15" y="1"/>
                    <a:pt x="8" y="1"/>
                    <a:pt x="1" y="2"/>
                  </a:cubicBezTo>
                  <a:cubicBezTo>
                    <a:pt x="31" y="20"/>
                    <a:pt x="50" y="26"/>
                    <a:pt x="61" y="26"/>
                  </a:cubicBezTo>
                  <a:cubicBezTo>
                    <a:pt x="83" y="26"/>
                    <a:pt x="6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15"/>
            <p:cNvSpPr/>
            <p:nvPr/>
          </p:nvSpPr>
          <p:spPr>
            <a:xfrm>
              <a:off x="5156225" y="2304350"/>
              <a:ext cx="6325" cy="275"/>
            </a:xfrm>
            <a:custGeom>
              <a:avLst/>
              <a:gdLst/>
              <a:ahLst/>
              <a:cxnLst/>
              <a:rect l="l" t="t" r="r" b="b"/>
              <a:pathLst>
                <a:path w="253" h="11" extrusionOk="0">
                  <a:moveTo>
                    <a:pt x="181" y="0"/>
                  </a:moveTo>
                  <a:cubicBezTo>
                    <a:pt x="160" y="0"/>
                    <a:pt x="116" y="1"/>
                    <a:pt x="41" y="3"/>
                  </a:cubicBezTo>
                  <a:cubicBezTo>
                    <a:pt x="0" y="8"/>
                    <a:pt x="4" y="10"/>
                    <a:pt x="28" y="10"/>
                  </a:cubicBezTo>
                  <a:cubicBezTo>
                    <a:pt x="85" y="10"/>
                    <a:pt x="253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15"/>
            <p:cNvSpPr/>
            <p:nvPr/>
          </p:nvSpPr>
          <p:spPr>
            <a:xfrm>
              <a:off x="4511750" y="2325575"/>
              <a:ext cx="4775" cy="1800"/>
            </a:xfrm>
            <a:custGeom>
              <a:avLst/>
              <a:gdLst/>
              <a:ahLst/>
              <a:cxnLst/>
              <a:rect l="l" t="t" r="r" b="b"/>
              <a:pathLst>
                <a:path w="191" h="72" extrusionOk="0">
                  <a:moveTo>
                    <a:pt x="96" y="1"/>
                  </a:moveTo>
                  <a:cubicBezTo>
                    <a:pt x="54" y="1"/>
                    <a:pt x="1" y="19"/>
                    <a:pt x="1" y="71"/>
                  </a:cubicBezTo>
                  <a:cubicBezTo>
                    <a:pt x="191" y="39"/>
                    <a:pt x="156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15"/>
            <p:cNvSpPr/>
            <p:nvPr/>
          </p:nvSpPr>
          <p:spPr>
            <a:xfrm>
              <a:off x="3947625" y="2318800"/>
              <a:ext cx="1425" cy="100"/>
            </a:xfrm>
            <a:custGeom>
              <a:avLst/>
              <a:gdLst/>
              <a:ahLst/>
              <a:cxnLst/>
              <a:rect l="l" t="t" r="r" b="b"/>
              <a:pathLst>
                <a:path w="57" h="4" extrusionOk="0">
                  <a:moveTo>
                    <a:pt x="32" y="1"/>
                  </a:moveTo>
                  <a:cubicBezTo>
                    <a:pt x="0" y="1"/>
                    <a:pt x="40" y="4"/>
                    <a:pt x="51" y="4"/>
                  </a:cubicBezTo>
                  <a:cubicBezTo>
                    <a:pt x="56" y="4"/>
                    <a:pt x="54" y="3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15"/>
            <p:cNvSpPr/>
            <p:nvPr/>
          </p:nvSpPr>
          <p:spPr>
            <a:xfrm>
              <a:off x="4055275" y="2328075"/>
              <a:ext cx="2925" cy="2300"/>
            </a:xfrm>
            <a:custGeom>
              <a:avLst/>
              <a:gdLst/>
              <a:ahLst/>
              <a:cxnLst/>
              <a:rect l="l" t="t" r="r" b="b"/>
              <a:pathLst>
                <a:path w="117" h="92" extrusionOk="0">
                  <a:moveTo>
                    <a:pt x="36" y="0"/>
                  </a:moveTo>
                  <a:cubicBezTo>
                    <a:pt x="26" y="0"/>
                    <a:pt x="14" y="2"/>
                    <a:pt x="1" y="5"/>
                  </a:cubicBezTo>
                  <a:cubicBezTo>
                    <a:pt x="3" y="70"/>
                    <a:pt x="20" y="91"/>
                    <a:pt x="39" y="91"/>
                  </a:cubicBezTo>
                  <a:cubicBezTo>
                    <a:pt x="76" y="91"/>
                    <a:pt x="117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15"/>
            <p:cNvSpPr/>
            <p:nvPr/>
          </p:nvSpPr>
          <p:spPr>
            <a:xfrm>
              <a:off x="4550725" y="2293525"/>
              <a:ext cx="5050" cy="7200"/>
            </a:xfrm>
            <a:custGeom>
              <a:avLst/>
              <a:gdLst/>
              <a:ahLst/>
              <a:cxnLst/>
              <a:rect l="l" t="t" r="r" b="b"/>
              <a:pathLst>
                <a:path w="202" h="288" extrusionOk="0">
                  <a:moveTo>
                    <a:pt x="109" y="0"/>
                  </a:moveTo>
                  <a:cubicBezTo>
                    <a:pt x="108" y="0"/>
                    <a:pt x="114" y="20"/>
                    <a:pt x="121" y="48"/>
                  </a:cubicBezTo>
                  <a:cubicBezTo>
                    <a:pt x="101" y="39"/>
                    <a:pt x="75" y="32"/>
                    <a:pt x="41" y="32"/>
                  </a:cubicBezTo>
                  <a:cubicBezTo>
                    <a:pt x="28" y="32"/>
                    <a:pt x="15" y="33"/>
                    <a:pt x="0" y="35"/>
                  </a:cubicBezTo>
                  <a:cubicBezTo>
                    <a:pt x="22" y="164"/>
                    <a:pt x="66" y="208"/>
                    <a:pt x="103" y="208"/>
                  </a:cubicBezTo>
                  <a:cubicBezTo>
                    <a:pt x="124" y="208"/>
                    <a:pt x="142" y="195"/>
                    <a:pt x="154" y="176"/>
                  </a:cubicBezTo>
                  <a:cubicBezTo>
                    <a:pt x="176" y="234"/>
                    <a:pt x="193" y="288"/>
                    <a:pt x="199" y="288"/>
                  </a:cubicBezTo>
                  <a:cubicBezTo>
                    <a:pt x="200" y="288"/>
                    <a:pt x="201" y="284"/>
                    <a:pt x="201" y="276"/>
                  </a:cubicBezTo>
                  <a:cubicBezTo>
                    <a:pt x="188" y="229"/>
                    <a:pt x="174" y="189"/>
                    <a:pt x="161" y="155"/>
                  </a:cubicBezTo>
                  <a:cubicBezTo>
                    <a:pt x="181" y="122"/>
                    <a:pt x="174" y="75"/>
                    <a:pt x="128" y="48"/>
                  </a:cubicBezTo>
                  <a:cubicBezTo>
                    <a:pt x="115" y="14"/>
                    <a:pt x="110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15"/>
            <p:cNvSpPr/>
            <p:nvPr/>
          </p:nvSpPr>
          <p:spPr>
            <a:xfrm>
              <a:off x="4497925" y="2305550"/>
              <a:ext cx="4325" cy="7275"/>
            </a:xfrm>
            <a:custGeom>
              <a:avLst/>
              <a:gdLst/>
              <a:ahLst/>
              <a:cxnLst/>
              <a:rect l="l" t="t" r="r" b="b"/>
              <a:pathLst>
                <a:path w="173" h="291" extrusionOk="0">
                  <a:moveTo>
                    <a:pt x="132" y="1"/>
                  </a:moveTo>
                  <a:cubicBezTo>
                    <a:pt x="78" y="1"/>
                    <a:pt x="1" y="247"/>
                    <a:pt x="112" y="290"/>
                  </a:cubicBezTo>
                  <a:cubicBezTo>
                    <a:pt x="125" y="223"/>
                    <a:pt x="152" y="136"/>
                    <a:pt x="172" y="136"/>
                  </a:cubicBezTo>
                  <a:cubicBezTo>
                    <a:pt x="170" y="37"/>
                    <a:pt x="153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15"/>
            <p:cNvSpPr/>
            <p:nvPr/>
          </p:nvSpPr>
          <p:spPr>
            <a:xfrm>
              <a:off x="4984950" y="2289200"/>
              <a:ext cx="175" cy="2375"/>
            </a:xfrm>
            <a:custGeom>
              <a:avLst/>
              <a:gdLst/>
              <a:ahLst/>
              <a:cxnLst/>
              <a:rect l="l" t="t" r="r" b="b"/>
              <a:pathLst>
                <a:path w="7" h="95" extrusionOk="0">
                  <a:moveTo>
                    <a:pt x="0" y="1"/>
                  </a:moveTo>
                  <a:cubicBezTo>
                    <a:pt x="7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15"/>
            <p:cNvSpPr/>
            <p:nvPr/>
          </p:nvSpPr>
          <p:spPr>
            <a:xfrm>
              <a:off x="4240025" y="2310075"/>
              <a:ext cx="500" cy="3200"/>
            </a:xfrm>
            <a:custGeom>
              <a:avLst/>
              <a:gdLst/>
              <a:ahLst/>
              <a:cxnLst/>
              <a:rect l="l" t="t" r="r" b="b"/>
              <a:pathLst>
                <a:path w="20" h="128" extrusionOk="0">
                  <a:moveTo>
                    <a:pt x="3" y="1"/>
                  </a:moveTo>
                  <a:cubicBezTo>
                    <a:pt x="1" y="1"/>
                    <a:pt x="1" y="20"/>
                    <a:pt x="4" y="76"/>
                  </a:cubicBezTo>
                  <a:cubicBezTo>
                    <a:pt x="10" y="113"/>
                    <a:pt x="14" y="127"/>
                    <a:pt x="15" y="127"/>
                  </a:cubicBezTo>
                  <a:cubicBezTo>
                    <a:pt x="20" y="127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15"/>
            <p:cNvSpPr/>
            <p:nvPr/>
          </p:nvSpPr>
          <p:spPr>
            <a:xfrm>
              <a:off x="4401525" y="2303750"/>
              <a:ext cx="2025" cy="250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"/>
                  </a:moveTo>
                  <a:cubicBezTo>
                    <a:pt x="56" y="7"/>
                    <a:pt x="76" y="10"/>
                    <a:pt x="78" y="10"/>
                  </a:cubicBezTo>
                  <a:cubicBezTo>
                    <a:pt x="81" y="10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15"/>
            <p:cNvSpPr/>
            <p:nvPr/>
          </p:nvSpPr>
          <p:spPr>
            <a:xfrm>
              <a:off x="4237050" y="2306600"/>
              <a:ext cx="2700" cy="2025"/>
            </a:xfrm>
            <a:custGeom>
              <a:avLst/>
              <a:gdLst/>
              <a:ahLst/>
              <a:cxnLst/>
              <a:rect l="l" t="t" r="r" b="b"/>
              <a:pathLst>
                <a:path w="108" h="81" extrusionOk="0">
                  <a:moveTo>
                    <a:pt x="37" y="0"/>
                  </a:moveTo>
                  <a:cubicBezTo>
                    <a:pt x="19" y="0"/>
                    <a:pt x="0" y="21"/>
                    <a:pt x="3" y="81"/>
                  </a:cubicBezTo>
                  <a:cubicBezTo>
                    <a:pt x="107" y="72"/>
                    <a:pt x="7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15"/>
            <p:cNvSpPr/>
            <p:nvPr/>
          </p:nvSpPr>
          <p:spPr>
            <a:xfrm>
              <a:off x="4346150" y="2296950"/>
              <a:ext cx="3550" cy="1750"/>
            </a:xfrm>
            <a:custGeom>
              <a:avLst/>
              <a:gdLst/>
              <a:ahLst/>
              <a:cxnLst/>
              <a:rect l="l" t="t" r="r" b="b"/>
              <a:pathLst>
                <a:path w="142" h="70" extrusionOk="0">
                  <a:moveTo>
                    <a:pt x="40" y="1"/>
                  </a:moveTo>
                  <a:cubicBezTo>
                    <a:pt x="28" y="1"/>
                    <a:pt x="15" y="2"/>
                    <a:pt x="1" y="5"/>
                  </a:cubicBezTo>
                  <a:cubicBezTo>
                    <a:pt x="1" y="25"/>
                    <a:pt x="1" y="45"/>
                    <a:pt x="1" y="65"/>
                  </a:cubicBezTo>
                  <a:cubicBezTo>
                    <a:pt x="18" y="68"/>
                    <a:pt x="33" y="69"/>
                    <a:pt x="46" y="69"/>
                  </a:cubicBezTo>
                  <a:cubicBezTo>
                    <a:pt x="142" y="69"/>
                    <a:pt x="126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15"/>
            <p:cNvSpPr/>
            <p:nvPr/>
          </p:nvSpPr>
          <p:spPr>
            <a:xfrm>
              <a:off x="4745275" y="2281900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70" y="0"/>
                  </a:moveTo>
                  <a:cubicBezTo>
                    <a:pt x="42" y="0"/>
                    <a:pt x="17" y="12"/>
                    <a:pt x="13" y="38"/>
                  </a:cubicBezTo>
                  <a:cubicBezTo>
                    <a:pt x="0" y="66"/>
                    <a:pt x="17" y="77"/>
                    <a:pt x="42" y="77"/>
                  </a:cubicBezTo>
                  <a:cubicBezTo>
                    <a:pt x="82" y="77"/>
                    <a:pt x="143" y="48"/>
                    <a:pt x="127" y="18"/>
                  </a:cubicBezTo>
                  <a:cubicBezTo>
                    <a:pt x="112" y="7"/>
                    <a:pt x="9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15"/>
            <p:cNvSpPr/>
            <p:nvPr/>
          </p:nvSpPr>
          <p:spPr>
            <a:xfrm>
              <a:off x="5088650" y="2270600"/>
              <a:ext cx="3475" cy="1975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57" y="1"/>
                  </a:moveTo>
                  <a:cubicBezTo>
                    <a:pt x="43" y="1"/>
                    <a:pt x="24" y="3"/>
                    <a:pt x="1" y="9"/>
                  </a:cubicBezTo>
                  <a:cubicBezTo>
                    <a:pt x="2" y="61"/>
                    <a:pt x="22" y="78"/>
                    <a:pt x="43" y="78"/>
                  </a:cubicBezTo>
                  <a:cubicBezTo>
                    <a:pt x="87" y="78"/>
                    <a:pt x="13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15"/>
            <p:cNvSpPr/>
            <p:nvPr/>
          </p:nvSpPr>
          <p:spPr>
            <a:xfrm>
              <a:off x="3987975" y="2309100"/>
              <a:ext cx="8725" cy="100"/>
            </a:xfrm>
            <a:custGeom>
              <a:avLst/>
              <a:gdLst/>
              <a:ahLst/>
              <a:cxnLst/>
              <a:rect l="l" t="t" r="r" b="b"/>
              <a:pathLst>
                <a:path w="349" h="4" extrusionOk="0">
                  <a:moveTo>
                    <a:pt x="264" y="1"/>
                  </a:moveTo>
                  <a:cubicBezTo>
                    <a:pt x="1" y="1"/>
                    <a:pt x="202" y="4"/>
                    <a:pt x="289" y="4"/>
                  </a:cubicBezTo>
                  <a:cubicBezTo>
                    <a:pt x="333" y="4"/>
                    <a:pt x="349" y="3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15"/>
            <p:cNvSpPr/>
            <p:nvPr/>
          </p:nvSpPr>
          <p:spPr>
            <a:xfrm>
              <a:off x="3902850" y="2308500"/>
              <a:ext cx="3600" cy="175"/>
            </a:xfrm>
            <a:custGeom>
              <a:avLst/>
              <a:gdLst/>
              <a:ahLst/>
              <a:cxnLst/>
              <a:rect l="l" t="t" r="r" b="b"/>
              <a:pathLst>
                <a:path w="144" h="7" extrusionOk="0">
                  <a:moveTo>
                    <a:pt x="94" y="0"/>
                  </a:moveTo>
                  <a:cubicBezTo>
                    <a:pt x="49" y="0"/>
                    <a:pt x="0" y="6"/>
                    <a:pt x="67" y="6"/>
                  </a:cubicBezTo>
                  <a:cubicBezTo>
                    <a:pt x="84" y="6"/>
                    <a:pt x="109" y="6"/>
                    <a:pt x="143" y="5"/>
                  </a:cubicBezTo>
                  <a:cubicBezTo>
                    <a:pt x="134" y="1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15"/>
            <p:cNvSpPr/>
            <p:nvPr/>
          </p:nvSpPr>
          <p:spPr>
            <a:xfrm>
              <a:off x="3864175" y="2304250"/>
              <a:ext cx="4500" cy="10325"/>
            </a:xfrm>
            <a:custGeom>
              <a:avLst/>
              <a:gdLst/>
              <a:ahLst/>
              <a:cxnLst/>
              <a:rect l="l" t="t" r="r" b="b"/>
              <a:pathLst>
                <a:path w="180" h="413" extrusionOk="0">
                  <a:moveTo>
                    <a:pt x="25" y="0"/>
                  </a:moveTo>
                  <a:cubicBezTo>
                    <a:pt x="10" y="0"/>
                    <a:pt x="0" y="43"/>
                    <a:pt x="4" y="155"/>
                  </a:cubicBezTo>
                  <a:cubicBezTo>
                    <a:pt x="83" y="345"/>
                    <a:pt x="123" y="412"/>
                    <a:pt x="140" y="412"/>
                  </a:cubicBezTo>
                  <a:cubicBezTo>
                    <a:pt x="180" y="412"/>
                    <a:pt x="7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15"/>
            <p:cNvSpPr/>
            <p:nvPr/>
          </p:nvSpPr>
          <p:spPr>
            <a:xfrm>
              <a:off x="3860425" y="2302500"/>
              <a:ext cx="725" cy="1125"/>
            </a:xfrm>
            <a:custGeom>
              <a:avLst/>
              <a:gdLst/>
              <a:ahLst/>
              <a:cxnLst/>
              <a:rect l="l" t="t" r="r" b="b"/>
              <a:pathLst>
                <a:path w="29" h="45" extrusionOk="0">
                  <a:moveTo>
                    <a:pt x="24" y="1"/>
                  </a:moveTo>
                  <a:lnTo>
                    <a:pt x="24" y="1"/>
                  </a:lnTo>
                  <a:cubicBezTo>
                    <a:pt x="21" y="1"/>
                    <a:pt x="13" y="12"/>
                    <a:pt x="0" y="44"/>
                  </a:cubicBezTo>
                  <a:cubicBezTo>
                    <a:pt x="21" y="31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15"/>
            <p:cNvSpPr/>
            <p:nvPr/>
          </p:nvSpPr>
          <p:spPr>
            <a:xfrm>
              <a:off x="4225300" y="2291550"/>
              <a:ext cx="2925" cy="225"/>
            </a:xfrm>
            <a:custGeom>
              <a:avLst/>
              <a:gdLst/>
              <a:ahLst/>
              <a:cxnLst/>
              <a:rect l="l" t="t" r="r" b="b"/>
              <a:pathLst>
                <a:path w="117" h="9" extrusionOk="0">
                  <a:moveTo>
                    <a:pt x="105" y="0"/>
                  </a:moveTo>
                  <a:cubicBezTo>
                    <a:pt x="11" y="6"/>
                    <a:pt x="0" y="8"/>
                    <a:pt x="17" y="8"/>
                  </a:cubicBezTo>
                  <a:cubicBezTo>
                    <a:pt x="41" y="8"/>
                    <a:pt x="116" y="4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15"/>
            <p:cNvSpPr/>
            <p:nvPr/>
          </p:nvSpPr>
          <p:spPr>
            <a:xfrm>
              <a:off x="4766000" y="2268600"/>
              <a:ext cx="375" cy="3750"/>
            </a:xfrm>
            <a:custGeom>
              <a:avLst/>
              <a:gdLst/>
              <a:ahLst/>
              <a:cxnLst/>
              <a:rect l="l" t="t" r="r" b="b"/>
              <a:pathLst>
                <a:path w="15" h="150" extrusionOk="0">
                  <a:moveTo>
                    <a:pt x="3" y="1"/>
                  </a:moveTo>
                  <a:cubicBezTo>
                    <a:pt x="1" y="1"/>
                    <a:pt x="0" y="16"/>
                    <a:pt x="0" y="55"/>
                  </a:cubicBezTo>
                  <a:cubicBezTo>
                    <a:pt x="7" y="125"/>
                    <a:pt x="10" y="150"/>
                    <a:pt x="11" y="150"/>
                  </a:cubicBezTo>
                  <a:cubicBezTo>
                    <a:pt x="15" y="150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15"/>
            <p:cNvSpPr/>
            <p:nvPr/>
          </p:nvSpPr>
          <p:spPr>
            <a:xfrm>
              <a:off x="5199050" y="2194050"/>
              <a:ext cx="2800" cy="900"/>
            </a:xfrm>
            <a:custGeom>
              <a:avLst/>
              <a:gdLst/>
              <a:ahLst/>
              <a:cxnLst/>
              <a:rect l="l" t="t" r="r" b="b"/>
              <a:pathLst>
                <a:path w="112" h="36" extrusionOk="0">
                  <a:moveTo>
                    <a:pt x="52" y="0"/>
                  </a:moveTo>
                  <a:cubicBezTo>
                    <a:pt x="38" y="0"/>
                    <a:pt x="21" y="2"/>
                    <a:pt x="0" y="6"/>
                  </a:cubicBezTo>
                  <a:cubicBezTo>
                    <a:pt x="28" y="28"/>
                    <a:pt x="51" y="36"/>
                    <a:pt x="69" y="36"/>
                  </a:cubicBezTo>
                  <a:cubicBezTo>
                    <a:pt x="106" y="36"/>
                    <a:pt x="111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15"/>
            <p:cNvSpPr/>
            <p:nvPr/>
          </p:nvSpPr>
          <p:spPr>
            <a:xfrm>
              <a:off x="3915550" y="2251250"/>
              <a:ext cx="3275" cy="1525"/>
            </a:xfrm>
            <a:custGeom>
              <a:avLst/>
              <a:gdLst/>
              <a:ahLst/>
              <a:cxnLst/>
              <a:rect l="l" t="t" r="r" b="b"/>
              <a:pathLst>
                <a:path w="131" h="61" extrusionOk="0">
                  <a:moveTo>
                    <a:pt x="15" y="0"/>
                  </a:moveTo>
                  <a:cubicBezTo>
                    <a:pt x="1" y="0"/>
                    <a:pt x="59" y="43"/>
                    <a:pt x="130" y="60"/>
                  </a:cubicBezTo>
                  <a:cubicBezTo>
                    <a:pt x="58" y="15"/>
                    <a:pt x="24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15"/>
            <p:cNvSpPr/>
            <p:nvPr/>
          </p:nvSpPr>
          <p:spPr>
            <a:xfrm>
              <a:off x="3883175" y="2296575"/>
              <a:ext cx="1750" cy="1475"/>
            </a:xfrm>
            <a:custGeom>
              <a:avLst/>
              <a:gdLst/>
              <a:ahLst/>
              <a:cxnLst/>
              <a:rect l="l" t="t" r="r" b="b"/>
              <a:pathLst>
                <a:path w="70" h="59" extrusionOk="0">
                  <a:moveTo>
                    <a:pt x="28" y="1"/>
                  </a:moveTo>
                  <a:cubicBezTo>
                    <a:pt x="21" y="1"/>
                    <a:pt x="12" y="2"/>
                    <a:pt x="0" y="7"/>
                  </a:cubicBezTo>
                  <a:cubicBezTo>
                    <a:pt x="6" y="45"/>
                    <a:pt x="17" y="58"/>
                    <a:pt x="28" y="58"/>
                  </a:cubicBezTo>
                  <a:cubicBezTo>
                    <a:pt x="50" y="58"/>
                    <a:pt x="70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15"/>
            <p:cNvSpPr/>
            <p:nvPr/>
          </p:nvSpPr>
          <p:spPr>
            <a:xfrm>
              <a:off x="4709300" y="2265450"/>
              <a:ext cx="3125" cy="3550"/>
            </a:xfrm>
            <a:custGeom>
              <a:avLst/>
              <a:gdLst/>
              <a:ahLst/>
              <a:cxnLst/>
              <a:rect l="l" t="t" r="r" b="b"/>
              <a:pathLst>
                <a:path w="125" h="142" extrusionOk="0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42" y="107"/>
                    <a:pt x="73" y="142"/>
                    <a:pt x="90" y="142"/>
                  </a:cubicBezTo>
                  <a:cubicBezTo>
                    <a:pt x="125" y="142"/>
                    <a:pt x="10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15"/>
            <p:cNvSpPr/>
            <p:nvPr/>
          </p:nvSpPr>
          <p:spPr>
            <a:xfrm>
              <a:off x="4959925" y="2245475"/>
              <a:ext cx="9000" cy="600"/>
            </a:xfrm>
            <a:custGeom>
              <a:avLst/>
              <a:gdLst/>
              <a:ahLst/>
              <a:cxnLst/>
              <a:rect l="l" t="t" r="r" b="b"/>
              <a:pathLst>
                <a:path w="360" h="24" extrusionOk="0">
                  <a:moveTo>
                    <a:pt x="101" y="1"/>
                  </a:moveTo>
                  <a:cubicBezTo>
                    <a:pt x="20" y="1"/>
                    <a:pt x="1" y="8"/>
                    <a:pt x="279" y="23"/>
                  </a:cubicBezTo>
                  <a:cubicBezTo>
                    <a:pt x="360" y="9"/>
                    <a:pt x="192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15"/>
            <p:cNvSpPr/>
            <p:nvPr/>
          </p:nvSpPr>
          <p:spPr>
            <a:xfrm>
              <a:off x="4445850" y="2124325"/>
              <a:ext cx="5875" cy="3225"/>
            </a:xfrm>
            <a:custGeom>
              <a:avLst/>
              <a:gdLst/>
              <a:ahLst/>
              <a:cxnLst/>
              <a:rect l="l" t="t" r="r" b="b"/>
              <a:pathLst>
                <a:path w="235" h="129" extrusionOk="0">
                  <a:moveTo>
                    <a:pt x="106" y="0"/>
                  </a:moveTo>
                  <a:cubicBezTo>
                    <a:pt x="80" y="0"/>
                    <a:pt x="45" y="6"/>
                    <a:pt x="0" y="19"/>
                  </a:cubicBezTo>
                  <a:cubicBezTo>
                    <a:pt x="21" y="101"/>
                    <a:pt x="58" y="129"/>
                    <a:pt x="93" y="129"/>
                  </a:cubicBezTo>
                  <a:cubicBezTo>
                    <a:pt x="168" y="129"/>
                    <a:pt x="234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15"/>
            <p:cNvSpPr/>
            <p:nvPr/>
          </p:nvSpPr>
          <p:spPr>
            <a:xfrm>
              <a:off x="4502550" y="2167500"/>
              <a:ext cx="5525" cy="975"/>
            </a:xfrm>
            <a:custGeom>
              <a:avLst/>
              <a:gdLst/>
              <a:ahLst/>
              <a:cxnLst/>
              <a:rect l="l" t="t" r="r" b="b"/>
              <a:pathLst>
                <a:path w="221" h="39" extrusionOk="0">
                  <a:moveTo>
                    <a:pt x="177" y="1"/>
                  </a:moveTo>
                  <a:cubicBezTo>
                    <a:pt x="155" y="1"/>
                    <a:pt x="98" y="10"/>
                    <a:pt x="1" y="38"/>
                  </a:cubicBezTo>
                  <a:cubicBezTo>
                    <a:pt x="145" y="34"/>
                    <a:pt x="22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15"/>
            <p:cNvSpPr/>
            <p:nvPr/>
          </p:nvSpPr>
          <p:spPr>
            <a:xfrm>
              <a:off x="4551225" y="2168775"/>
              <a:ext cx="7775" cy="1025"/>
            </a:xfrm>
            <a:custGeom>
              <a:avLst/>
              <a:gdLst/>
              <a:ahLst/>
              <a:cxnLst/>
              <a:rect l="l" t="t" r="r" b="b"/>
              <a:pathLst>
                <a:path w="311" h="41" extrusionOk="0">
                  <a:moveTo>
                    <a:pt x="249" y="0"/>
                  </a:moveTo>
                  <a:cubicBezTo>
                    <a:pt x="181" y="0"/>
                    <a:pt x="8" y="16"/>
                    <a:pt x="1" y="41"/>
                  </a:cubicBezTo>
                  <a:cubicBezTo>
                    <a:pt x="289" y="12"/>
                    <a:pt x="310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15"/>
            <p:cNvSpPr/>
            <p:nvPr/>
          </p:nvSpPr>
          <p:spPr>
            <a:xfrm>
              <a:off x="4446325" y="2216875"/>
              <a:ext cx="8475" cy="4775"/>
            </a:xfrm>
            <a:custGeom>
              <a:avLst/>
              <a:gdLst/>
              <a:ahLst/>
              <a:cxnLst/>
              <a:rect l="l" t="t" r="r" b="b"/>
              <a:pathLst>
                <a:path w="339" h="191" extrusionOk="0">
                  <a:moveTo>
                    <a:pt x="237" y="0"/>
                  </a:moveTo>
                  <a:cubicBezTo>
                    <a:pt x="131" y="0"/>
                    <a:pt x="0" y="191"/>
                    <a:pt x="302" y="191"/>
                  </a:cubicBezTo>
                  <a:cubicBezTo>
                    <a:pt x="308" y="191"/>
                    <a:pt x="315" y="191"/>
                    <a:pt x="323" y="191"/>
                  </a:cubicBezTo>
                  <a:cubicBezTo>
                    <a:pt x="338" y="48"/>
                    <a:pt x="291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15"/>
            <p:cNvSpPr/>
            <p:nvPr/>
          </p:nvSpPr>
          <p:spPr>
            <a:xfrm>
              <a:off x="4366500" y="2088875"/>
              <a:ext cx="8225" cy="3850"/>
            </a:xfrm>
            <a:custGeom>
              <a:avLst/>
              <a:gdLst/>
              <a:ahLst/>
              <a:cxnLst/>
              <a:rect l="l" t="t" r="r" b="b"/>
              <a:pathLst>
                <a:path w="329" h="154" extrusionOk="0">
                  <a:moveTo>
                    <a:pt x="166" y="0"/>
                  </a:moveTo>
                  <a:cubicBezTo>
                    <a:pt x="136" y="0"/>
                    <a:pt x="93" y="5"/>
                    <a:pt x="37" y="18"/>
                  </a:cubicBezTo>
                  <a:cubicBezTo>
                    <a:pt x="0" y="119"/>
                    <a:pt x="25" y="154"/>
                    <a:pt x="68" y="154"/>
                  </a:cubicBezTo>
                  <a:cubicBezTo>
                    <a:pt x="159" y="154"/>
                    <a:pt x="329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15"/>
            <p:cNvSpPr/>
            <p:nvPr/>
          </p:nvSpPr>
          <p:spPr>
            <a:xfrm>
              <a:off x="4354825" y="2063500"/>
              <a:ext cx="2400" cy="1925"/>
            </a:xfrm>
            <a:custGeom>
              <a:avLst/>
              <a:gdLst/>
              <a:ahLst/>
              <a:cxnLst/>
              <a:rect l="l" t="t" r="r" b="b"/>
              <a:pathLst>
                <a:path w="96" h="77" extrusionOk="0">
                  <a:moveTo>
                    <a:pt x="35" y="1"/>
                  </a:moveTo>
                  <a:cubicBezTo>
                    <a:pt x="4" y="1"/>
                    <a:pt x="1" y="77"/>
                    <a:pt x="88" y="77"/>
                  </a:cubicBezTo>
                  <a:cubicBezTo>
                    <a:pt x="90" y="77"/>
                    <a:pt x="93" y="77"/>
                    <a:pt x="95" y="77"/>
                  </a:cubicBezTo>
                  <a:cubicBezTo>
                    <a:pt x="74" y="20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15"/>
            <p:cNvSpPr/>
            <p:nvPr/>
          </p:nvSpPr>
          <p:spPr>
            <a:xfrm>
              <a:off x="5057300" y="2239150"/>
              <a:ext cx="9675" cy="3525"/>
            </a:xfrm>
            <a:custGeom>
              <a:avLst/>
              <a:gdLst/>
              <a:ahLst/>
              <a:cxnLst/>
              <a:rect l="l" t="t" r="r" b="b"/>
              <a:pathLst>
                <a:path w="387" h="141" extrusionOk="0">
                  <a:moveTo>
                    <a:pt x="20" y="0"/>
                  </a:moveTo>
                  <a:cubicBezTo>
                    <a:pt x="0" y="0"/>
                    <a:pt x="336" y="140"/>
                    <a:pt x="380" y="140"/>
                  </a:cubicBezTo>
                  <a:cubicBezTo>
                    <a:pt x="385" y="140"/>
                    <a:pt x="386" y="139"/>
                    <a:pt x="385" y="136"/>
                  </a:cubicBezTo>
                  <a:cubicBezTo>
                    <a:pt x="125" y="34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15"/>
            <p:cNvSpPr/>
            <p:nvPr/>
          </p:nvSpPr>
          <p:spPr>
            <a:xfrm>
              <a:off x="4898625" y="2240150"/>
              <a:ext cx="425" cy="1750"/>
            </a:xfrm>
            <a:custGeom>
              <a:avLst/>
              <a:gdLst/>
              <a:ahLst/>
              <a:cxnLst/>
              <a:rect l="l" t="t" r="r" b="b"/>
              <a:pathLst>
                <a:path w="17" h="70" extrusionOk="0">
                  <a:moveTo>
                    <a:pt x="2" y="1"/>
                  </a:moveTo>
                  <a:cubicBezTo>
                    <a:pt x="0" y="1"/>
                    <a:pt x="1" y="18"/>
                    <a:pt x="8" y="69"/>
                  </a:cubicBezTo>
                  <a:cubicBezTo>
                    <a:pt x="17" y="69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15"/>
            <p:cNvSpPr/>
            <p:nvPr/>
          </p:nvSpPr>
          <p:spPr>
            <a:xfrm>
              <a:off x="5166025" y="2228150"/>
              <a:ext cx="6425" cy="3525"/>
            </a:xfrm>
            <a:custGeom>
              <a:avLst/>
              <a:gdLst/>
              <a:ahLst/>
              <a:cxnLst/>
              <a:rect l="l" t="t" r="r" b="b"/>
              <a:pathLst>
                <a:path w="257" h="141" extrusionOk="0">
                  <a:moveTo>
                    <a:pt x="251" y="1"/>
                  </a:moveTo>
                  <a:lnTo>
                    <a:pt x="251" y="1"/>
                  </a:lnTo>
                  <a:cubicBezTo>
                    <a:pt x="1" y="57"/>
                    <a:pt x="57" y="140"/>
                    <a:pt x="138" y="140"/>
                  </a:cubicBezTo>
                  <a:cubicBezTo>
                    <a:pt x="192" y="140"/>
                    <a:pt x="256" y="10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15"/>
            <p:cNvSpPr/>
            <p:nvPr/>
          </p:nvSpPr>
          <p:spPr>
            <a:xfrm>
              <a:off x="4807675" y="2240525"/>
              <a:ext cx="3500" cy="2075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60"/>
                    <a:pt x="25" y="82"/>
                    <a:pt x="95" y="82"/>
                  </a:cubicBezTo>
                  <a:cubicBezTo>
                    <a:pt x="105" y="82"/>
                    <a:pt x="115" y="82"/>
                    <a:pt x="126" y="81"/>
                  </a:cubicBezTo>
                  <a:cubicBezTo>
                    <a:pt x="140" y="7"/>
                    <a:pt x="73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15"/>
            <p:cNvSpPr/>
            <p:nvPr/>
          </p:nvSpPr>
          <p:spPr>
            <a:xfrm>
              <a:off x="4853400" y="2237075"/>
              <a:ext cx="3100" cy="4350"/>
            </a:xfrm>
            <a:custGeom>
              <a:avLst/>
              <a:gdLst/>
              <a:ahLst/>
              <a:cxnLst/>
              <a:rect l="l" t="t" r="r" b="b"/>
              <a:pathLst>
                <a:path w="124" h="174" extrusionOk="0">
                  <a:moveTo>
                    <a:pt x="79" y="1"/>
                  </a:moveTo>
                  <a:cubicBezTo>
                    <a:pt x="39" y="1"/>
                    <a:pt x="1" y="174"/>
                    <a:pt x="104" y="174"/>
                  </a:cubicBezTo>
                  <a:cubicBezTo>
                    <a:pt x="110" y="174"/>
                    <a:pt x="117" y="173"/>
                    <a:pt x="124" y="172"/>
                  </a:cubicBezTo>
                  <a:cubicBezTo>
                    <a:pt x="120" y="44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15"/>
            <p:cNvSpPr/>
            <p:nvPr/>
          </p:nvSpPr>
          <p:spPr>
            <a:xfrm>
              <a:off x="5151275" y="2227075"/>
              <a:ext cx="7550" cy="2100"/>
            </a:xfrm>
            <a:custGeom>
              <a:avLst/>
              <a:gdLst/>
              <a:ahLst/>
              <a:cxnLst/>
              <a:rect l="l" t="t" r="r" b="b"/>
              <a:pathLst>
                <a:path w="302" h="84" extrusionOk="0">
                  <a:moveTo>
                    <a:pt x="220" y="0"/>
                  </a:moveTo>
                  <a:cubicBezTo>
                    <a:pt x="129" y="0"/>
                    <a:pt x="0" y="84"/>
                    <a:pt x="272" y="84"/>
                  </a:cubicBezTo>
                  <a:cubicBezTo>
                    <a:pt x="301" y="21"/>
                    <a:pt x="265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15"/>
            <p:cNvSpPr/>
            <p:nvPr/>
          </p:nvSpPr>
          <p:spPr>
            <a:xfrm>
              <a:off x="4583350" y="2247375"/>
              <a:ext cx="6400" cy="600"/>
            </a:xfrm>
            <a:custGeom>
              <a:avLst/>
              <a:gdLst/>
              <a:ahLst/>
              <a:cxnLst/>
              <a:rect l="l" t="t" r="r" b="b"/>
              <a:pathLst>
                <a:path w="256" h="24" extrusionOk="0">
                  <a:moveTo>
                    <a:pt x="148" y="0"/>
                  </a:moveTo>
                  <a:cubicBezTo>
                    <a:pt x="139" y="0"/>
                    <a:pt x="128" y="1"/>
                    <a:pt x="114" y="1"/>
                  </a:cubicBezTo>
                  <a:cubicBezTo>
                    <a:pt x="13" y="18"/>
                    <a:pt x="1" y="23"/>
                    <a:pt x="23" y="23"/>
                  </a:cubicBezTo>
                  <a:cubicBezTo>
                    <a:pt x="68" y="23"/>
                    <a:pt x="25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15"/>
            <p:cNvSpPr/>
            <p:nvPr/>
          </p:nvSpPr>
          <p:spPr>
            <a:xfrm>
              <a:off x="4070200" y="2262825"/>
              <a:ext cx="6550" cy="2325"/>
            </a:xfrm>
            <a:custGeom>
              <a:avLst/>
              <a:gdLst/>
              <a:ahLst/>
              <a:cxnLst/>
              <a:rect l="l" t="t" r="r" b="b"/>
              <a:pathLst>
                <a:path w="262" h="93" extrusionOk="0">
                  <a:moveTo>
                    <a:pt x="182" y="0"/>
                  </a:moveTo>
                  <a:cubicBezTo>
                    <a:pt x="170" y="0"/>
                    <a:pt x="156" y="2"/>
                    <a:pt x="140" y="5"/>
                  </a:cubicBezTo>
                  <a:cubicBezTo>
                    <a:pt x="31" y="17"/>
                    <a:pt x="0" y="92"/>
                    <a:pt x="108" y="92"/>
                  </a:cubicBezTo>
                  <a:cubicBezTo>
                    <a:pt x="126" y="92"/>
                    <a:pt x="148" y="90"/>
                    <a:pt x="173" y="86"/>
                  </a:cubicBezTo>
                  <a:cubicBezTo>
                    <a:pt x="220" y="74"/>
                    <a:pt x="262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15"/>
            <p:cNvSpPr/>
            <p:nvPr/>
          </p:nvSpPr>
          <p:spPr>
            <a:xfrm>
              <a:off x="4528250" y="2246025"/>
              <a:ext cx="4575" cy="1900"/>
            </a:xfrm>
            <a:custGeom>
              <a:avLst/>
              <a:gdLst/>
              <a:ahLst/>
              <a:cxnLst/>
              <a:rect l="l" t="t" r="r" b="b"/>
              <a:pathLst>
                <a:path w="183" h="76" extrusionOk="0">
                  <a:moveTo>
                    <a:pt x="57" y="1"/>
                  </a:moveTo>
                  <a:cubicBezTo>
                    <a:pt x="28" y="1"/>
                    <a:pt x="1" y="19"/>
                    <a:pt x="3" y="75"/>
                  </a:cubicBezTo>
                  <a:cubicBezTo>
                    <a:pt x="13" y="76"/>
                    <a:pt x="21" y="76"/>
                    <a:pt x="30" y="76"/>
                  </a:cubicBezTo>
                  <a:cubicBezTo>
                    <a:pt x="182" y="76"/>
                    <a:pt x="116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15"/>
            <p:cNvSpPr/>
            <p:nvPr/>
          </p:nvSpPr>
          <p:spPr>
            <a:xfrm>
              <a:off x="4592400" y="2243100"/>
              <a:ext cx="5175" cy="975"/>
            </a:xfrm>
            <a:custGeom>
              <a:avLst/>
              <a:gdLst/>
              <a:ahLst/>
              <a:cxnLst/>
              <a:rect l="l" t="t" r="r" b="b"/>
              <a:pathLst>
                <a:path w="207" h="39" extrusionOk="0">
                  <a:moveTo>
                    <a:pt x="87" y="1"/>
                  </a:moveTo>
                  <a:cubicBezTo>
                    <a:pt x="1" y="1"/>
                    <a:pt x="94" y="39"/>
                    <a:pt x="157" y="39"/>
                  </a:cubicBezTo>
                  <a:cubicBezTo>
                    <a:pt x="185" y="39"/>
                    <a:pt x="207" y="32"/>
                    <a:pt x="207" y="11"/>
                  </a:cubicBezTo>
                  <a:cubicBezTo>
                    <a:pt x="150" y="4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15"/>
            <p:cNvSpPr/>
            <p:nvPr/>
          </p:nvSpPr>
          <p:spPr>
            <a:xfrm>
              <a:off x="5079125" y="2224800"/>
              <a:ext cx="5075" cy="2300"/>
            </a:xfrm>
            <a:custGeom>
              <a:avLst/>
              <a:gdLst/>
              <a:ahLst/>
              <a:cxnLst/>
              <a:rect l="l" t="t" r="r" b="b"/>
              <a:pathLst>
                <a:path w="203" h="92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88" y="69"/>
                    <a:pt x="138" y="91"/>
                    <a:pt x="160" y="91"/>
                  </a:cubicBezTo>
                  <a:cubicBezTo>
                    <a:pt x="203" y="91"/>
                    <a:pt x="13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15"/>
            <p:cNvSpPr/>
            <p:nvPr/>
          </p:nvSpPr>
          <p:spPr>
            <a:xfrm>
              <a:off x="4702175" y="2187575"/>
              <a:ext cx="2675" cy="2475"/>
            </a:xfrm>
            <a:custGeom>
              <a:avLst/>
              <a:gdLst/>
              <a:ahLst/>
              <a:cxnLst/>
              <a:rect l="l" t="t" r="r" b="b"/>
              <a:pathLst>
                <a:path w="107" h="99" extrusionOk="0">
                  <a:moveTo>
                    <a:pt x="46" y="1"/>
                  </a:moveTo>
                  <a:cubicBezTo>
                    <a:pt x="36" y="1"/>
                    <a:pt x="22" y="4"/>
                    <a:pt x="4" y="11"/>
                  </a:cubicBezTo>
                  <a:cubicBezTo>
                    <a:pt x="0" y="77"/>
                    <a:pt x="13" y="99"/>
                    <a:pt x="28" y="99"/>
                  </a:cubicBezTo>
                  <a:cubicBezTo>
                    <a:pt x="60" y="99"/>
                    <a:pt x="10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15"/>
            <p:cNvSpPr/>
            <p:nvPr/>
          </p:nvSpPr>
          <p:spPr>
            <a:xfrm>
              <a:off x="4852025" y="2153375"/>
              <a:ext cx="4050" cy="775"/>
            </a:xfrm>
            <a:custGeom>
              <a:avLst/>
              <a:gdLst/>
              <a:ahLst/>
              <a:cxnLst/>
              <a:rect l="l" t="t" r="r" b="b"/>
              <a:pathLst>
                <a:path w="162" h="31" extrusionOk="0">
                  <a:moveTo>
                    <a:pt x="139" y="1"/>
                  </a:moveTo>
                  <a:cubicBezTo>
                    <a:pt x="0" y="9"/>
                    <a:pt x="59" y="31"/>
                    <a:pt x="108" y="31"/>
                  </a:cubicBezTo>
                  <a:cubicBezTo>
                    <a:pt x="136" y="31"/>
                    <a:pt x="161" y="23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15"/>
            <p:cNvSpPr/>
            <p:nvPr/>
          </p:nvSpPr>
          <p:spPr>
            <a:xfrm>
              <a:off x="4310750" y="2253000"/>
              <a:ext cx="475" cy="100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4" y="1"/>
                  </a:moveTo>
                  <a:cubicBezTo>
                    <a:pt x="1" y="1"/>
                    <a:pt x="1" y="1"/>
                    <a:pt x="5" y="3"/>
                  </a:cubicBezTo>
                  <a:cubicBezTo>
                    <a:pt x="18" y="3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15"/>
            <p:cNvSpPr/>
            <p:nvPr/>
          </p:nvSpPr>
          <p:spPr>
            <a:xfrm>
              <a:off x="4614625" y="2239750"/>
              <a:ext cx="4050" cy="675"/>
            </a:xfrm>
            <a:custGeom>
              <a:avLst/>
              <a:gdLst/>
              <a:ahLst/>
              <a:cxnLst/>
              <a:rect l="l" t="t" r="r" b="b"/>
              <a:pathLst>
                <a:path w="162" h="27" extrusionOk="0">
                  <a:moveTo>
                    <a:pt x="38" y="0"/>
                  </a:moveTo>
                  <a:cubicBezTo>
                    <a:pt x="17" y="0"/>
                    <a:pt x="0" y="5"/>
                    <a:pt x="0" y="18"/>
                  </a:cubicBezTo>
                  <a:cubicBezTo>
                    <a:pt x="47" y="24"/>
                    <a:pt x="78" y="26"/>
                    <a:pt x="97" y="26"/>
                  </a:cubicBezTo>
                  <a:cubicBezTo>
                    <a:pt x="162" y="26"/>
                    <a:pt x="88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15"/>
            <p:cNvSpPr/>
            <p:nvPr/>
          </p:nvSpPr>
          <p:spPr>
            <a:xfrm>
              <a:off x="4079700" y="2252575"/>
              <a:ext cx="4625" cy="2250"/>
            </a:xfrm>
            <a:custGeom>
              <a:avLst/>
              <a:gdLst/>
              <a:ahLst/>
              <a:cxnLst/>
              <a:rect l="l" t="t" r="r" b="b"/>
              <a:pathLst>
                <a:path w="185" h="90" extrusionOk="0">
                  <a:moveTo>
                    <a:pt x="1" y="0"/>
                  </a:moveTo>
                  <a:cubicBezTo>
                    <a:pt x="90" y="67"/>
                    <a:pt x="136" y="90"/>
                    <a:pt x="152" y="90"/>
                  </a:cubicBezTo>
                  <a:cubicBezTo>
                    <a:pt x="185" y="90"/>
                    <a:pt x="9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15"/>
            <p:cNvSpPr/>
            <p:nvPr/>
          </p:nvSpPr>
          <p:spPr>
            <a:xfrm>
              <a:off x="4728025" y="2231150"/>
              <a:ext cx="550" cy="1550"/>
            </a:xfrm>
            <a:custGeom>
              <a:avLst/>
              <a:gdLst/>
              <a:ahLst/>
              <a:cxnLst/>
              <a:rect l="l" t="t" r="r" b="b"/>
              <a:pathLst>
                <a:path w="22" h="62" extrusionOk="0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47"/>
                    <a:pt x="14" y="62"/>
                    <a:pt x="17" y="62"/>
                  </a:cubicBezTo>
                  <a:cubicBezTo>
                    <a:pt x="21" y="62"/>
                    <a:pt x="1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15"/>
            <p:cNvSpPr/>
            <p:nvPr/>
          </p:nvSpPr>
          <p:spPr>
            <a:xfrm>
              <a:off x="3823700" y="2260050"/>
              <a:ext cx="5350" cy="3850"/>
            </a:xfrm>
            <a:custGeom>
              <a:avLst/>
              <a:gdLst/>
              <a:ahLst/>
              <a:cxnLst/>
              <a:rect l="l" t="t" r="r" b="b"/>
              <a:pathLst>
                <a:path w="214" h="154" extrusionOk="0">
                  <a:moveTo>
                    <a:pt x="96" y="1"/>
                  </a:moveTo>
                  <a:cubicBezTo>
                    <a:pt x="0" y="1"/>
                    <a:pt x="95" y="154"/>
                    <a:pt x="161" y="154"/>
                  </a:cubicBezTo>
                  <a:cubicBezTo>
                    <a:pt x="190" y="154"/>
                    <a:pt x="213" y="123"/>
                    <a:pt x="211" y="36"/>
                  </a:cubicBezTo>
                  <a:cubicBezTo>
                    <a:pt x="158" y="11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15"/>
            <p:cNvSpPr/>
            <p:nvPr/>
          </p:nvSpPr>
          <p:spPr>
            <a:xfrm>
              <a:off x="4811000" y="2226650"/>
              <a:ext cx="5700" cy="1875"/>
            </a:xfrm>
            <a:custGeom>
              <a:avLst/>
              <a:gdLst/>
              <a:ahLst/>
              <a:cxnLst/>
              <a:rect l="l" t="t" r="r" b="b"/>
              <a:pathLst>
                <a:path w="228" h="75" extrusionOk="0">
                  <a:moveTo>
                    <a:pt x="0" y="0"/>
                  </a:moveTo>
                  <a:cubicBezTo>
                    <a:pt x="0" y="56"/>
                    <a:pt x="38" y="75"/>
                    <a:pt x="76" y="75"/>
                  </a:cubicBezTo>
                  <a:cubicBezTo>
                    <a:pt x="152" y="75"/>
                    <a:pt x="22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15"/>
            <p:cNvSpPr/>
            <p:nvPr/>
          </p:nvSpPr>
          <p:spPr>
            <a:xfrm>
              <a:off x="5038800" y="2214075"/>
              <a:ext cx="7325" cy="1550"/>
            </a:xfrm>
            <a:custGeom>
              <a:avLst/>
              <a:gdLst/>
              <a:ahLst/>
              <a:cxnLst/>
              <a:rect l="l" t="t" r="r" b="b"/>
              <a:pathLst>
                <a:path w="293" h="62" extrusionOk="0">
                  <a:moveTo>
                    <a:pt x="107" y="1"/>
                  </a:moveTo>
                  <a:cubicBezTo>
                    <a:pt x="59" y="1"/>
                    <a:pt x="9" y="16"/>
                    <a:pt x="1" y="62"/>
                  </a:cubicBezTo>
                  <a:cubicBezTo>
                    <a:pt x="11" y="62"/>
                    <a:pt x="20" y="62"/>
                    <a:pt x="29" y="62"/>
                  </a:cubicBezTo>
                  <a:cubicBezTo>
                    <a:pt x="292" y="62"/>
                    <a:pt x="203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15"/>
            <p:cNvSpPr/>
            <p:nvPr/>
          </p:nvSpPr>
          <p:spPr>
            <a:xfrm>
              <a:off x="4426275" y="2238850"/>
              <a:ext cx="4350" cy="2625"/>
            </a:xfrm>
            <a:custGeom>
              <a:avLst/>
              <a:gdLst/>
              <a:ahLst/>
              <a:cxnLst/>
              <a:rect l="l" t="t" r="r" b="b"/>
              <a:pathLst>
                <a:path w="174" h="105" extrusionOk="0">
                  <a:moveTo>
                    <a:pt x="1" y="1"/>
                  </a:moveTo>
                  <a:cubicBezTo>
                    <a:pt x="6" y="78"/>
                    <a:pt x="49" y="105"/>
                    <a:pt x="84" y="105"/>
                  </a:cubicBezTo>
                  <a:cubicBezTo>
                    <a:pt x="139" y="105"/>
                    <a:pt x="173" y="3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15"/>
            <p:cNvSpPr/>
            <p:nvPr/>
          </p:nvSpPr>
          <p:spPr>
            <a:xfrm>
              <a:off x="4139475" y="2242075"/>
              <a:ext cx="4300" cy="1825"/>
            </a:xfrm>
            <a:custGeom>
              <a:avLst/>
              <a:gdLst/>
              <a:ahLst/>
              <a:cxnLst/>
              <a:rect l="l" t="t" r="r" b="b"/>
              <a:pathLst>
                <a:path w="172" h="73" extrusionOk="0">
                  <a:moveTo>
                    <a:pt x="158" y="0"/>
                  </a:moveTo>
                  <a:cubicBezTo>
                    <a:pt x="136" y="0"/>
                    <a:pt x="1" y="48"/>
                    <a:pt x="5" y="72"/>
                  </a:cubicBezTo>
                  <a:cubicBezTo>
                    <a:pt x="141" y="19"/>
                    <a:pt x="172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15"/>
            <p:cNvSpPr/>
            <p:nvPr/>
          </p:nvSpPr>
          <p:spPr>
            <a:xfrm>
              <a:off x="4574425" y="2231000"/>
              <a:ext cx="625" cy="3100"/>
            </a:xfrm>
            <a:custGeom>
              <a:avLst/>
              <a:gdLst/>
              <a:ahLst/>
              <a:cxnLst/>
              <a:rect l="l" t="t" r="r" b="b"/>
              <a:pathLst>
                <a:path w="25" h="124" extrusionOk="0">
                  <a:moveTo>
                    <a:pt x="21" y="0"/>
                  </a:moveTo>
                  <a:cubicBezTo>
                    <a:pt x="1" y="0"/>
                    <a:pt x="11" y="124"/>
                    <a:pt x="18" y="124"/>
                  </a:cubicBezTo>
                  <a:cubicBezTo>
                    <a:pt x="22" y="124"/>
                    <a:pt x="25" y="93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15"/>
            <p:cNvSpPr/>
            <p:nvPr/>
          </p:nvSpPr>
          <p:spPr>
            <a:xfrm>
              <a:off x="3878825" y="2255600"/>
              <a:ext cx="1025" cy="500"/>
            </a:xfrm>
            <a:custGeom>
              <a:avLst/>
              <a:gdLst/>
              <a:ahLst/>
              <a:cxnLst/>
              <a:rect l="l" t="t" r="r" b="b"/>
              <a:pathLst>
                <a:path w="41" h="20" extrusionOk="0">
                  <a:moveTo>
                    <a:pt x="5" y="1"/>
                  </a:moveTo>
                  <a:cubicBezTo>
                    <a:pt x="2" y="1"/>
                    <a:pt x="0" y="3"/>
                    <a:pt x="0" y="7"/>
                  </a:cubicBezTo>
                  <a:cubicBezTo>
                    <a:pt x="14" y="13"/>
                    <a:pt x="20" y="13"/>
                    <a:pt x="27" y="20"/>
                  </a:cubicBezTo>
                  <a:lnTo>
                    <a:pt x="40" y="20"/>
                  </a:lnTo>
                  <a:cubicBezTo>
                    <a:pt x="26" y="10"/>
                    <a:pt x="1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15"/>
            <p:cNvSpPr/>
            <p:nvPr/>
          </p:nvSpPr>
          <p:spPr>
            <a:xfrm>
              <a:off x="3881325" y="2256925"/>
              <a:ext cx="1725" cy="1175"/>
            </a:xfrm>
            <a:custGeom>
              <a:avLst/>
              <a:gdLst/>
              <a:ahLst/>
              <a:cxnLst/>
              <a:rect l="l" t="t" r="r" b="b"/>
              <a:pathLst>
                <a:path w="69" h="47" extrusionOk="0">
                  <a:moveTo>
                    <a:pt x="1" y="0"/>
                  </a:moveTo>
                  <a:cubicBezTo>
                    <a:pt x="1" y="7"/>
                    <a:pt x="1" y="7"/>
                    <a:pt x="1" y="14"/>
                  </a:cubicBezTo>
                  <a:cubicBezTo>
                    <a:pt x="43" y="37"/>
                    <a:pt x="61" y="47"/>
                    <a:pt x="64" y="47"/>
                  </a:cubicBezTo>
                  <a:cubicBezTo>
                    <a:pt x="69" y="47"/>
                    <a:pt x="37" y="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15"/>
            <p:cNvSpPr/>
            <p:nvPr/>
          </p:nvSpPr>
          <p:spPr>
            <a:xfrm>
              <a:off x="4342650" y="2238675"/>
              <a:ext cx="5875" cy="1225"/>
            </a:xfrm>
            <a:custGeom>
              <a:avLst/>
              <a:gdLst/>
              <a:ahLst/>
              <a:cxnLst/>
              <a:rect l="l" t="t" r="r" b="b"/>
              <a:pathLst>
                <a:path w="235" h="49" extrusionOk="0">
                  <a:moveTo>
                    <a:pt x="50" y="0"/>
                  </a:moveTo>
                  <a:cubicBezTo>
                    <a:pt x="35" y="0"/>
                    <a:pt x="19" y="0"/>
                    <a:pt x="0" y="1"/>
                  </a:cubicBezTo>
                  <a:cubicBezTo>
                    <a:pt x="2" y="37"/>
                    <a:pt x="39" y="49"/>
                    <a:pt x="77" y="49"/>
                  </a:cubicBezTo>
                  <a:cubicBezTo>
                    <a:pt x="153" y="49"/>
                    <a:pt x="23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15"/>
            <p:cNvSpPr/>
            <p:nvPr/>
          </p:nvSpPr>
          <p:spPr>
            <a:xfrm>
              <a:off x="4579600" y="2232325"/>
              <a:ext cx="4675" cy="1450"/>
            </a:xfrm>
            <a:custGeom>
              <a:avLst/>
              <a:gdLst/>
              <a:ahLst/>
              <a:cxnLst/>
              <a:rect l="l" t="t" r="r" b="b"/>
              <a:pathLst>
                <a:path w="187" h="58" extrusionOk="0">
                  <a:moveTo>
                    <a:pt x="21" y="1"/>
                  </a:moveTo>
                  <a:cubicBezTo>
                    <a:pt x="0" y="1"/>
                    <a:pt x="163" y="58"/>
                    <a:pt x="180" y="58"/>
                  </a:cubicBezTo>
                  <a:cubicBezTo>
                    <a:pt x="187" y="58"/>
                    <a:pt x="169" y="48"/>
                    <a:pt x="103" y="21"/>
                  </a:cubicBezTo>
                  <a:cubicBezTo>
                    <a:pt x="51" y="6"/>
                    <a:pt x="2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15"/>
            <p:cNvSpPr/>
            <p:nvPr/>
          </p:nvSpPr>
          <p:spPr>
            <a:xfrm>
              <a:off x="5124125" y="2213650"/>
              <a:ext cx="3350" cy="825"/>
            </a:xfrm>
            <a:custGeom>
              <a:avLst/>
              <a:gdLst/>
              <a:ahLst/>
              <a:cxnLst/>
              <a:rect l="l" t="t" r="r" b="b"/>
              <a:pathLst>
                <a:path w="134" h="33" extrusionOk="0">
                  <a:moveTo>
                    <a:pt x="71" y="1"/>
                  </a:moveTo>
                  <a:cubicBezTo>
                    <a:pt x="28" y="1"/>
                    <a:pt x="0" y="32"/>
                    <a:pt x="111" y="32"/>
                  </a:cubicBezTo>
                  <a:cubicBezTo>
                    <a:pt x="118" y="32"/>
                    <a:pt x="126" y="32"/>
                    <a:pt x="134" y="32"/>
                  </a:cubicBezTo>
                  <a:cubicBezTo>
                    <a:pt x="119" y="9"/>
                    <a:pt x="93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15"/>
            <p:cNvSpPr/>
            <p:nvPr/>
          </p:nvSpPr>
          <p:spPr>
            <a:xfrm>
              <a:off x="4545375" y="2223150"/>
              <a:ext cx="1750" cy="5775"/>
            </a:xfrm>
            <a:custGeom>
              <a:avLst/>
              <a:gdLst/>
              <a:ahLst/>
              <a:cxnLst/>
              <a:rect l="l" t="t" r="r" b="b"/>
              <a:pathLst>
                <a:path w="70" h="231" extrusionOk="0">
                  <a:moveTo>
                    <a:pt x="38" y="0"/>
                  </a:moveTo>
                  <a:cubicBezTo>
                    <a:pt x="29" y="0"/>
                    <a:pt x="16" y="31"/>
                    <a:pt x="0" y="114"/>
                  </a:cubicBezTo>
                  <a:cubicBezTo>
                    <a:pt x="19" y="199"/>
                    <a:pt x="33" y="230"/>
                    <a:pt x="43" y="230"/>
                  </a:cubicBezTo>
                  <a:cubicBezTo>
                    <a:pt x="69" y="230"/>
                    <a:pt x="65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15"/>
            <p:cNvSpPr/>
            <p:nvPr/>
          </p:nvSpPr>
          <p:spPr>
            <a:xfrm>
              <a:off x="4331150" y="2229825"/>
              <a:ext cx="13250" cy="3900"/>
            </a:xfrm>
            <a:custGeom>
              <a:avLst/>
              <a:gdLst/>
              <a:ahLst/>
              <a:cxnLst/>
              <a:rect l="l" t="t" r="r" b="b"/>
              <a:pathLst>
                <a:path w="530" h="156" extrusionOk="0">
                  <a:moveTo>
                    <a:pt x="159" y="0"/>
                  </a:moveTo>
                  <a:cubicBezTo>
                    <a:pt x="1" y="116"/>
                    <a:pt x="10" y="155"/>
                    <a:pt x="72" y="155"/>
                  </a:cubicBezTo>
                  <a:cubicBezTo>
                    <a:pt x="195" y="155"/>
                    <a:pt x="52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15"/>
            <p:cNvSpPr/>
            <p:nvPr/>
          </p:nvSpPr>
          <p:spPr>
            <a:xfrm>
              <a:off x="4210425" y="2235700"/>
              <a:ext cx="13325" cy="1875"/>
            </a:xfrm>
            <a:custGeom>
              <a:avLst/>
              <a:gdLst/>
              <a:ahLst/>
              <a:cxnLst/>
              <a:rect l="l" t="t" r="r" b="b"/>
              <a:pathLst>
                <a:path w="533" h="75" extrusionOk="0">
                  <a:moveTo>
                    <a:pt x="440" y="0"/>
                  </a:moveTo>
                  <a:cubicBezTo>
                    <a:pt x="305" y="0"/>
                    <a:pt x="0" y="75"/>
                    <a:pt x="328" y="75"/>
                  </a:cubicBezTo>
                  <a:cubicBezTo>
                    <a:pt x="354" y="75"/>
                    <a:pt x="384" y="74"/>
                    <a:pt x="419" y="73"/>
                  </a:cubicBezTo>
                  <a:cubicBezTo>
                    <a:pt x="532" y="19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15"/>
            <p:cNvSpPr/>
            <p:nvPr/>
          </p:nvSpPr>
          <p:spPr>
            <a:xfrm>
              <a:off x="4808975" y="2214075"/>
              <a:ext cx="4100" cy="1975"/>
            </a:xfrm>
            <a:custGeom>
              <a:avLst/>
              <a:gdLst/>
              <a:ahLst/>
              <a:cxnLst/>
              <a:rect l="l" t="t" r="r" b="b"/>
              <a:pathLst>
                <a:path w="164" h="79" extrusionOk="0">
                  <a:moveTo>
                    <a:pt x="24" y="1"/>
                  </a:moveTo>
                  <a:cubicBezTo>
                    <a:pt x="17" y="1"/>
                    <a:pt x="9" y="1"/>
                    <a:pt x="1" y="2"/>
                  </a:cubicBezTo>
                  <a:cubicBezTo>
                    <a:pt x="3" y="60"/>
                    <a:pt x="29" y="79"/>
                    <a:pt x="56" y="79"/>
                  </a:cubicBezTo>
                  <a:cubicBezTo>
                    <a:pt x="109" y="79"/>
                    <a:pt x="16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15"/>
            <p:cNvSpPr/>
            <p:nvPr/>
          </p:nvSpPr>
          <p:spPr>
            <a:xfrm>
              <a:off x="4000975" y="2238650"/>
              <a:ext cx="3000" cy="4075"/>
            </a:xfrm>
            <a:custGeom>
              <a:avLst/>
              <a:gdLst/>
              <a:ahLst/>
              <a:cxnLst/>
              <a:rect l="l" t="t" r="r" b="b"/>
              <a:pathLst>
                <a:path w="120" h="163" extrusionOk="0">
                  <a:moveTo>
                    <a:pt x="30" y="1"/>
                  </a:moveTo>
                  <a:cubicBezTo>
                    <a:pt x="12" y="1"/>
                    <a:pt x="0" y="41"/>
                    <a:pt x="18" y="163"/>
                  </a:cubicBezTo>
                  <a:cubicBezTo>
                    <a:pt x="120" y="149"/>
                    <a:pt x="6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15"/>
            <p:cNvSpPr/>
            <p:nvPr/>
          </p:nvSpPr>
          <p:spPr>
            <a:xfrm>
              <a:off x="4136250" y="2234675"/>
              <a:ext cx="4525" cy="1950"/>
            </a:xfrm>
            <a:custGeom>
              <a:avLst/>
              <a:gdLst/>
              <a:ahLst/>
              <a:cxnLst/>
              <a:rect l="l" t="t" r="r" b="b"/>
              <a:pathLst>
                <a:path w="181" h="78" extrusionOk="0">
                  <a:moveTo>
                    <a:pt x="181" y="1"/>
                  </a:moveTo>
                  <a:lnTo>
                    <a:pt x="181" y="1"/>
                  </a:lnTo>
                  <a:cubicBezTo>
                    <a:pt x="43" y="58"/>
                    <a:pt x="1" y="78"/>
                    <a:pt x="6" y="78"/>
                  </a:cubicBezTo>
                  <a:cubicBezTo>
                    <a:pt x="14" y="78"/>
                    <a:pt x="136" y="29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15"/>
            <p:cNvSpPr/>
            <p:nvPr/>
          </p:nvSpPr>
          <p:spPr>
            <a:xfrm>
              <a:off x="5220875" y="2193275"/>
              <a:ext cx="1950" cy="3625"/>
            </a:xfrm>
            <a:custGeom>
              <a:avLst/>
              <a:gdLst/>
              <a:ahLst/>
              <a:cxnLst/>
              <a:rect l="l" t="t" r="r" b="b"/>
              <a:pathLst>
                <a:path w="78" h="145" extrusionOk="0">
                  <a:moveTo>
                    <a:pt x="41" y="1"/>
                  </a:moveTo>
                  <a:cubicBezTo>
                    <a:pt x="16" y="1"/>
                    <a:pt x="1" y="110"/>
                    <a:pt x="77" y="144"/>
                  </a:cubicBezTo>
                  <a:cubicBezTo>
                    <a:pt x="73" y="37"/>
                    <a:pt x="55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15"/>
            <p:cNvSpPr/>
            <p:nvPr/>
          </p:nvSpPr>
          <p:spPr>
            <a:xfrm>
              <a:off x="3822200" y="2242200"/>
              <a:ext cx="8375" cy="725"/>
            </a:xfrm>
            <a:custGeom>
              <a:avLst/>
              <a:gdLst/>
              <a:ahLst/>
              <a:cxnLst/>
              <a:rect l="l" t="t" r="r" b="b"/>
              <a:pathLst>
                <a:path w="335" h="29" extrusionOk="0">
                  <a:moveTo>
                    <a:pt x="215" y="0"/>
                  </a:moveTo>
                  <a:cubicBezTo>
                    <a:pt x="207" y="0"/>
                    <a:pt x="197" y="0"/>
                    <a:pt x="184" y="1"/>
                  </a:cubicBezTo>
                  <a:cubicBezTo>
                    <a:pt x="30" y="22"/>
                    <a:pt x="0" y="29"/>
                    <a:pt x="24" y="29"/>
                  </a:cubicBezTo>
                  <a:cubicBezTo>
                    <a:pt x="72" y="29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15"/>
            <p:cNvSpPr/>
            <p:nvPr/>
          </p:nvSpPr>
          <p:spPr>
            <a:xfrm>
              <a:off x="4503200" y="2212275"/>
              <a:ext cx="5350" cy="5875"/>
            </a:xfrm>
            <a:custGeom>
              <a:avLst/>
              <a:gdLst/>
              <a:ahLst/>
              <a:cxnLst/>
              <a:rect l="l" t="t" r="r" b="b"/>
              <a:pathLst>
                <a:path w="214" h="235" extrusionOk="0">
                  <a:moveTo>
                    <a:pt x="168" y="0"/>
                  </a:moveTo>
                  <a:cubicBezTo>
                    <a:pt x="112" y="0"/>
                    <a:pt x="1" y="204"/>
                    <a:pt x="162" y="234"/>
                  </a:cubicBezTo>
                  <a:cubicBezTo>
                    <a:pt x="213" y="59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15"/>
            <p:cNvSpPr/>
            <p:nvPr/>
          </p:nvSpPr>
          <p:spPr>
            <a:xfrm>
              <a:off x="4414750" y="2217250"/>
              <a:ext cx="3200" cy="1725"/>
            </a:xfrm>
            <a:custGeom>
              <a:avLst/>
              <a:gdLst/>
              <a:ahLst/>
              <a:cxnLst/>
              <a:rect l="l" t="t" r="r" b="b"/>
              <a:pathLst>
                <a:path w="128" h="69" extrusionOk="0">
                  <a:moveTo>
                    <a:pt x="94" y="0"/>
                  </a:moveTo>
                  <a:cubicBezTo>
                    <a:pt x="36" y="0"/>
                    <a:pt x="1" y="22"/>
                    <a:pt x="7" y="69"/>
                  </a:cubicBezTo>
                  <a:cubicBezTo>
                    <a:pt x="80" y="69"/>
                    <a:pt x="127" y="55"/>
                    <a:pt x="120" y="2"/>
                  </a:cubicBezTo>
                  <a:cubicBezTo>
                    <a:pt x="111" y="1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15"/>
            <p:cNvSpPr/>
            <p:nvPr/>
          </p:nvSpPr>
          <p:spPr>
            <a:xfrm>
              <a:off x="4856975" y="2194875"/>
              <a:ext cx="2175" cy="6350"/>
            </a:xfrm>
            <a:custGeom>
              <a:avLst/>
              <a:gdLst/>
              <a:ahLst/>
              <a:cxnLst/>
              <a:rect l="l" t="t" r="r" b="b"/>
              <a:pathLst>
                <a:path w="87" h="254" extrusionOk="0">
                  <a:moveTo>
                    <a:pt x="9" y="1"/>
                  </a:moveTo>
                  <a:cubicBezTo>
                    <a:pt x="4" y="1"/>
                    <a:pt x="1" y="14"/>
                    <a:pt x="1" y="47"/>
                  </a:cubicBezTo>
                  <a:cubicBezTo>
                    <a:pt x="46" y="201"/>
                    <a:pt x="67" y="254"/>
                    <a:pt x="73" y="254"/>
                  </a:cubicBezTo>
                  <a:cubicBezTo>
                    <a:pt x="87" y="254"/>
                    <a:pt x="3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15"/>
            <p:cNvSpPr/>
            <p:nvPr/>
          </p:nvSpPr>
          <p:spPr>
            <a:xfrm>
              <a:off x="3876200" y="2224925"/>
              <a:ext cx="4150" cy="400"/>
            </a:xfrm>
            <a:custGeom>
              <a:avLst/>
              <a:gdLst/>
              <a:ahLst/>
              <a:cxnLst/>
              <a:rect l="l" t="t" r="r" b="b"/>
              <a:pathLst>
                <a:path w="166" h="16" extrusionOk="0">
                  <a:moveTo>
                    <a:pt x="52" y="1"/>
                  </a:moveTo>
                  <a:cubicBezTo>
                    <a:pt x="26" y="1"/>
                    <a:pt x="0" y="5"/>
                    <a:pt x="5" y="16"/>
                  </a:cubicBezTo>
                  <a:cubicBezTo>
                    <a:pt x="165" y="16"/>
                    <a:pt x="10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15"/>
            <p:cNvSpPr/>
            <p:nvPr/>
          </p:nvSpPr>
          <p:spPr>
            <a:xfrm>
              <a:off x="3846525" y="2221625"/>
              <a:ext cx="5050" cy="3400"/>
            </a:xfrm>
            <a:custGeom>
              <a:avLst/>
              <a:gdLst/>
              <a:ahLst/>
              <a:cxnLst/>
              <a:rect l="l" t="t" r="r" b="b"/>
              <a:pathLst>
                <a:path w="202" h="136" extrusionOk="0">
                  <a:moveTo>
                    <a:pt x="101" y="1"/>
                  </a:moveTo>
                  <a:cubicBezTo>
                    <a:pt x="1" y="27"/>
                    <a:pt x="202" y="101"/>
                    <a:pt x="101" y="121"/>
                  </a:cubicBezTo>
                  <a:cubicBezTo>
                    <a:pt x="115" y="131"/>
                    <a:pt x="127" y="136"/>
                    <a:pt x="135" y="136"/>
                  </a:cubicBezTo>
                  <a:cubicBezTo>
                    <a:pt x="184" y="136"/>
                    <a:pt x="152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15"/>
            <p:cNvSpPr/>
            <p:nvPr/>
          </p:nvSpPr>
          <p:spPr>
            <a:xfrm>
              <a:off x="4599900" y="2050175"/>
              <a:ext cx="4125" cy="2625"/>
            </a:xfrm>
            <a:custGeom>
              <a:avLst/>
              <a:gdLst/>
              <a:ahLst/>
              <a:cxnLst/>
              <a:rect l="l" t="t" r="r" b="b"/>
              <a:pathLst>
                <a:path w="165" h="105" extrusionOk="0">
                  <a:moveTo>
                    <a:pt x="25" y="0"/>
                  </a:moveTo>
                  <a:cubicBezTo>
                    <a:pt x="19" y="0"/>
                    <a:pt x="13" y="0"/>
                    <a:pt x="7" y="1"/>
                  </a:cubicBezTo>
                  <a:cubicBezTo>
                    <a:pt x="1" y="79"/>
                    <a:pt x="24" y="105"/>
                    <a:pt x="50" y="105"/>
                  </a:cubicBezTo>
                  <a:cubicBezTo>
                    <a:pt x="101" y="105"/>
                    <a:pt x="16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15"/>
            <p:cNvSpPr/>
            <p:nvPr/>
          </p:nvSpPr>
          <p:spPr>
            <a:xfrm>
              <a:off x="3830000" y="2216875"/>
              <a:ext cx="1675" cy="2425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32" y="0"/>
                  </a:moveTo>
                  <a:cubicBezTo>
                    <a:pt x="10" y="0"/>
                    <a:pt x="0" y="93"/>
                    <a:pt x="66" y="97"/>
                  </a:cubicBezTo>
                  <a:cubicBezTo>
                    <a:pt x="57" y="24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15"/>
            <p:cNvSpPr/>
            <p:nvPr/>
          </p:nvSpPr>
          <p:spPr>
            <a:xfrm>
              <a:off x="4965200" y="2176475"/>
              <a:ext cx="400" cy="1550"/>
            </a:xfrm>
            <a:custGeom>
              <a:avLst/>
              <a:gdLst/>
              <a:ahLst/>
              <a:cxnLst/>
              <a:rect l="l" t="t" r="r" b="b"/>
              <a:pathLst>
                <a:path w="16" h="62" extrusionOk="0">
                  <a:moveTo>
                    <a:pt x="1" y="0"/>
                  </a:moveTo>
                  <a:cubicBezTo>
                    <a:pt x="1" y="5"/>
                    <a:pt x="15" y="61"/>
                    <a:pt x="16" y="61"/>
                  </a:cubicBezTo>
                  <a:cubicBezTo>
                    <a:pt x="16" y="61"/>
                    <a:pt x="12" y="4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15"/>
            <p:cNvSpPr/>
            <p:nvPr/>
          </p:nvSpPr>
          <p:spPr>
            <a:xfrm>
              <a:off x="4213125" y="2198325"/>
              <a:ext cx="5425" cy="3975"/>
            </a:xfrm>
            <a:custGeom>
              <a:avLst/>
              <a:gdLst/>
              <a:ahLst/>
              <a:cxnLst/>
              <a:rect l="l" t="t" r="r" b="b"/>
              <a:pathLst>
                <a:path w="217" h="159" extrusionOk="0">
                  <a:moveTo>
                    <a:pt x="68" y="0"/>
                  </a:moveTo>
                  <a:cubicBezTo>
                    <a:pt x="33" y="0"/>
                    <a:pt x="1" y="39"/>
                    <a:pt x="3" y="157"/>
                  </a:cubicBezTo>
                  <a:cubicBezTo>
                    <a:pt x="16" y="158"/>
                    <a:pt x="28" y="159"/>
                    <a:pt x="40" y="159"/>
                  </a:cubicBezTo>
                  <a:cubicBezTo>
                    <a:pt x="216" y="159"/>
                    <a:pt x="138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15"/>
            <p:cNvSpPr/>
            <p:nvPr/>
          </p:nvSpPr>
          <p:spPr>
            <a:xfrm>
              <a:off x="4877050" y="2154175"/>
              <a:ext cx="3550" cy="3750"/>
            </a:xfrm>
            <a:custGeom>
              <a:avLst/>
              <a:gdLst/>
              <a:ahLst/>
              <a:cxnLst/>
              <a:rect l="l" t="t" r="r" b="b"/>
              <a:pathLst>
                <a:path w="142" h="150" extrusionOk="0">
                  <a:moveTo>
                    <a:pt x="26" y="0"/>
                  </a:moveTo>
                  <a:cubicBezTo>
                    <a:pt x="18" y="0"/>
                    <a:pt x="10" y="1"/>
                    <a:pt x="1" y="2"/>
                  </a:cubicBezTo>
                  <a:cubicBezTo>
                    <a:pt x="5" y="113"/>
                    <a:pt x="28" y="150"/>
                    <a:pt x="51" y="150"/>
                  </a:cubicBezTo>
                  <a:cubicBezTo>
                    <a:pt x="97" y="150"/>
                    <a:pt x="14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15"/>
            <p:cNvSpPr/>
            <p:nvPr/>
          </p:nvSpPr>
          <p:spPr>
            <a:xfrm>
              <a:off x="4515150" y="2179750"/>
              <a:ext cx="7950" cy="5675"/>
            </a:xfrm>
            <a:custGeom>
              <a:avLst/>
              <a:gdLst/>
              <a:ahLst/>
              <a:cxnLst/>
              <a:rect l="l" t="t" r="r" b="b"/>
              <a:pathLst>
                <a:path w="318" h="227" extrusionOk="0">
                  <a:moveTo>
                    <a:pt x="47" y="0"/>
                  </a:moveTo>
                  <a:cubicBezTo>
                    <a:pt x="14" y="0"/>
                    <a:pt x="0" y="38"/>
                    <a:pt x="32" y="143"/>
                  </a:cubicBezTo>
                  <a:cubicBezTo>
                    <a:pt x="133" y="204"/>
                    <a:pt x="192" y="227"/>
                    <a:pt x="223" y="227"/>
                  </a:cubicBezTo>
                  <a:cubicBezTo>
                    <a:pt x="318" y="227"/>
                    <a:pt x="126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15"/>
            <p:cNvSpPr/>
            <p:nvPr/>
          </p:nvSpPr>
          <p:spPr>
            <a:xfrm>
              <a:off x="4259200" y="2188100"/>
              <a:ext cx="9800" cy="2100"/>
            </a:xfrm>
            <a:custGeom>
              <a:avLst/>
              <a:gdLst/>
              <a:ahLst/>
              <a:cxnLst/>
              <a:rect l="l" t="t" r="r" b="b"/>
              <a:pathLst>
                <a:path w="392" h="84" extrusionOk="0">
                  <a:moveTo>
                    <a:pt x="48" y="0"/>
                  </a:moveTo>
                  <a:cubicBezTo>
                    <a:pt x="1" y="0"/>
                    <a:pt x="1" y="21"/>
                    <a:pt x="147" y="84"/>
                  </a:cubicBezTo>
                  <a:cubicBezTo>
                    <a:pt x="392" y="75"/>
                    <a:pt x="1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15"/>
            <p:cNvSpPr/>
            <p:nvPr/>
          </p:nvSpPr>
          <p:spPr>
            <a:xfrm>
              <a:off x="4317900" y="2186475"/>
              <a:ext cx="1825" cy="2025"/>
            </a:xfrm>
            <a:custGeom>
              <a:avLst/>
              <a:gdLst/>
              <a:ahLst/>
              <a:cxnLst/>
              <a:rect l="l" t="t" r="r" b="b"/>
              <a:pathLst>
                <a:path w="73" h="81" extrusionOk="0">
                  <a:moveTo>
                    <a:pt x="29" y="0"/>
                  </a:moveTo>
                  <a:cubicBezTo>
                    <a:pt x="21" y="0"/>
                    <a:pt x="12" y="3"/>
                    <a:pt x="0" y="8"/>
                  </a:cubicBezTo>
                  <a:cubicBezTo>
                    <a:pt x="4" y="63"/>
                    <a:pt x="15" y="81"/>
                    <a:pt x="26" y="81"/>
                  </a:cubicBezTo>
                  <a:cubicBezTo>
                    <a:pt x="50" y="81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15"/>
            <p:cNvSpPr/>
            <p:nvPr/>
          </p:nvSpPr>
          <p:spPr>
            <a:xfrm>
              <a:off x="5181825" y="2153550"/>
              <a:ext cx="4175" cy="1475"/>
            </a:xfrm>
            <a:custGeom>
              <a:avLst/>
              <a:gdLst/>
              <a:ahLst/>
              <a:cxnLst/>
              <a:rect l="l" t="t" r="r" b="b"/>
              <a:pathLst>
                <a:path w="167" h="5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44"/>
                    <a:pt x="108" y="59"/>
                    <a:pt x="129" y="59"/>
                  </a:cubicBezTo>
                  <a:cubicBezTo>
                    <a:pt x="167" y="59"/>
                    <a:pt x="13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15"/>
            <p:cNvSpPr/>
            <p:nvPr/>
          </p:nvSpPr>
          <p:spPr>
            <a:xfrm>
              <a:off x="4069175" y="2190900"/>
              <a:ext cx="1150" cy="6200"/>
            </a:xfrm>
            <a:custGeom>
              <a:avLst/>
              <a:gdLst/>
              <a:ahLst/>
              <a:cxnLst/>
              <a:rect l="l" t="t" r="r" b="b"/>
              <a:pathLst>
                <a:path w="46" h="248" extrusionOk="0">
                  <a:moveTo>
                    <a:pt x="29" y="1"/>
                  </a:moveTo>
                  <a:lnTo>
                    <a:pt x="29" y="1"/>
                  </a:lnTo>
                  <a:cubicBezTo>
                    <a:pt x="24" y="1"/>
                    <a:pt x="15" y="29"/>
                    <a:pt x="0" y="106"/>
                  </a:cubicBezTo>
                  <a:cubicBezTo>
                    <a:pt x="3" y="210"/>
                    <a:pt x="9" y="247"/>
                    <a:pt x="14" y="247"/>
                  </a:cubicBezTo>
                  <a:cubicBezTo>
                    <a:pt x="29" y="247"/>
                    <a:pt x="46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15"/>
            <p:cNvSpPr/>
            <p:nvPr/>
          </p:nvSpPr>
          <p:spPr>
            <a:xfrm>
              <a:off x="4484200" y="2175475"/>
              <a:ext cx="6775" cy="3950"/>
            </a:xfrm>
            <a:custGeom>
              <a:avLst/>
              <a:gdLst/>
              <a:ahLst/>
              <a:cxnLst/>
              <a:rect l="l" t="t" r="r" b="b"/>
              <a:pathLst>
                <a:path w="271" h="158" extrusionOk="0">
                  <a:moveTo>
                    <a:pt x="193" y="0"/>
                  </a:moveTo>
                  <a:cubicBezTo>
                    <a:pt x="108" y="0"/>
                    <a:pt x="1" y="157"/>
                    <a:pt x="176" y="157"/>
                  </a:cubicBezTo>
                  <a:cubicBezTo>
                    <a:pt x="201" y="157"/>
                    <a:pt x="230" y="154"/>
                    <a:pt x="266" y="147"/>
                  </a:cubicBezTo>
                  <a:cubicBezTo>
                    <a:pt x="270" y="37"/>
                    <a:pt x="234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15"/>
            <p:cNvSpPr/>
            <p:nvPr/>
          </p:nvSpPr>
          <p:spPr>
            <a:xfrm>
              <a:off x="4356575" y="2179800"/>
              <a:ext cx="2700" cy="2100"/>
            </a:xfrm>
            <a:custGeom>
              <a:avLst/>
              <a:gdLst/>
              <a:ahLst/>
              <a:cxnLst/>
              <a:rect l="l" t="t" r="r" b="b"/>
              <a:pathLst>
                <a:path w="108" h="84" extrusionOk="0">
                  <a:moveTo>
                    <a:pt x="55" y="1"/>
                  </a:moveTo>
                  <a:cubicBezTo>
                    <a:pt x="0" y="1"/>
                    <a:pt x="47" y="84"/>
                    <a:pt x="80" y="84"/>
                  </a:cubicBezTo>
                  <a:cubicBezTo>
                    <a:pt x="95" y="84"/>
                    <a:pt x="108" y="66"/>
                    <a:pt x="106" y="14"/>
                  </a:cubicBezTo>
                  <a:cubicBezTo>
                    <a:pt x="83" y="5"/>
                    <a:pt x="67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15"/>
            <p:cNvSpPr/>
            <p:nvPr/>
          </p:nvSpPr>
          <p:spPr>
            <a:xfrm>
              <a:off x="4245850" y="2145375"/>
              <a:ext cx="4775" cy="1175"/>
            </a:xfrm>
            <a:custGeom>
              <a:avLst/>
              <a:gdLst/>
              <a:ahLst/>
              <a:cxnLst/>
              <a:rect l="l" t="t" r="r" b="b"/>
              <a:pathLst>
                <a:path w="191" h="47" extrusionOk="0">
                  <a:moveTo>
                    <a:pt x="185" y="0"/>
                  </a:moveTo>
                  <a:cubicBezTo>
                    <a:pt x="173" y="0"/>
                    <a:pt x="1" y="42"/>
                    <a:pt x="19" y="47"/>
                  </a:cubicBezTo>
                  <a:cubicBezTo>
                    <a:pt x="152" y="12"/>
                    <a:pt x="191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15"/>
            <p:cNvSpPr/>
            <p:nvPr/>
          </p:nvSpPr>
          <p:spPr>
            <a:xfrm>
              <a:off x="3921800" y="2159575"/>
              <a:ext cx="8050" cy="25"/>
            </a:xfrm>
            <a:custGeom>
              <a:avLst/>
              <a:gdLst/>
              <a:ahLst/>
              <a:cxnLst/>
              <a:rect l="l" t="t" r="r" b="b"/>
              <a:pathLst>
                <a:path w="322" h="1" extrusionOk="0">
                  <a:moveTo>
                    <a:pt x="7" y="0"/>
                  </a:moveTo>
                  <a:cubicBezTo>
                    <a:pt x="322" y="0"/>
                    <a:pt x="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15"/>
            <p:cNvSpPr/>
            <p:nvPr/>
          </p:nvSpPr>
          <p:spPr>
            <a:xfrm>
              <a:off x="5041250" y="2141275"/>
              <a:ext cx="5575" cy="3925"/>
            </a:xfrm>
            <a:custGeom>
              <a:avLst/>
              <a:gdLst/>
              <a:ahLst/>
              <a:cxnLst/>
              <a:rect l="l" t="t" r="r" b="b"/>
              <a:pathLst>
                <a:path w="223" h="157" extrusionOk="0">
                  <a:moveTo>
                    <a:pt x="42" y="0"/>
                  </a:moveTo>
                  <a:cubicBezTo>
                    <a:pt x="17" y="0"/>
                    <a:pt x="0" y="22"/>
                    <a:pt x="3" y="83"/>
                  </a:cubicBezTo>
                  <a:cubicBezTo>
                    <a:pt x="84" y="137"/>
                    <a:pt x="131" y="157"/>
                    <a:pt x="155" y="157"/>
                  </a:cubicBezTo>
                  <a:cubicBezTo>
                    <a:pt x="223" y="157"/>
                    <a:pt x="10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15"/>
            <p:cNvSpPr/>
            <p:nvPr/>
          </p:nvSpPr>
          <p:spPr>
            <a:xfrm>
              <a:off x="4343200" y="2163850"/>
              <a:ext cx="4200" cy="2625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62" y="1"/>
                  </a:moveTo>
                  <a:cubicBezTo>
                    <a:pt x="26" y="1"/>
                    <a:pt x="1" y="8"/>
                    <a:pt x="18" y="44"/>
                  </a:cubicBezTo>
                  <a:cubicBezTo>
                    <a:pt x="16" y="88"/>
                    <a:pt x="33" y="104"/>
                    <a:pt x="55" y="104"/>
                  </a:cubicBezTo>
                  <a:cubicBezTo>
                    <a:pt x="99" y="104"/>
                    <a:pt x="168" y="39"/>
                    <a:pt x="159" y="3"/>
                  </a:cubicBezTo>
                  <a:lnTo>
                    <a:pt x="159" y="3"/>
                  </a:lnTo>
                  <a:cubicBezTo>
                    <a:pt x="154" y="4"/>
                    <a:pt x="147" y="4"/>
                    <a:pt x="141" y="4"/>
                  </a:cubicBezTo>
                  <a:cubicBezTo>
                    <a:pt x="117" y="4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15"/>
            <p:cNvSpPr/>
            <p:nvPr/>
          </p:nvSpPr>
          <p:spPr>
            <a:xfrm>
              <a:off x="4935325" y="2140475"/>
              <a:ext cx="5625" cy="3900"/>
            </a:xfrm>
            <a:custGeom>
              <a:avLst/>
              <a:gdLst/>
              <a:ahLst/>
              <a:cxnLst/>
              <a:rect l="l" t="t" r="r" b="b"/>
              <a:pathLst>
                <a:path w="225" h="156" extrusionOk="0">
                  <a:moveTo>
                    <a:pt x="41" y="1"/>
                  </a:moveTo>
                  <a:cubicBezTo>
                    <a:pt x="1" y="1"/>
                    <a:pt x="14" y="45"/>
                    <a:pt x="206" y="156"/>
                  </a:cubicBezTo>
                  <a:cubicBezTo>
                    <a:pt x="224" y="67"/>
                    <a:pt x="9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15"/>
            <p:cNvSpPr/>
            <p:nvPr/>
          </p:nvSpPr>
          <p:spPr>
            <a:xfrm>
              <a:off x="4771375" y="2143750"/>
              <a:ext cx="3775" cy="2975"/>
            </a:xfrm>
            <a:custGeom>
              <a:avLst/>
              <a:gdLst/>
              <a:ahLst/>
              <a:cxnLst/>
              <a:rect l="l" t="t" r="r" b="b"/>
              <a:pathLst>
                <a:path w="151" h="119" extrusionOk="0">
                  <a:moveTo>
                    <a:pt x="102" y="1"/>
                  </a:moveTo>
                  <a:cubicBezTo>
                    <a:pt x="58" y="1"/>
                    <a:pt x="1" y="77"/>
                    <a:pt x="120" y="118"/>
                  </a:cubicBezTo>
                  <a:cubicBezTo>
                    <a:pt x="151" y="31"/>
                    <a:pt x="12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5"/>
            <p:cNvSpPr/>
            <p:nvPr/>
          </p:nvSpPr>
          <p:spPr>
            <a:xfrm>
              <a:off x="5059050" y="2126000"/>
              <a:ext cx="5500" cy="2275"/>
            </a:xfrm>
            <a:custGeom>
              <a:avLst/>
              <a:gdLst/>
              <a:ahLst/>
              <a:cxnLst/>
              <a:rect l="l" t="t" r="r" b="b"/>
              <a:pathLst>
                <a:path w="220" h="91" extrusionOk="0">
                  <a:moveTo>
                    <a:pt x="49" y="1"/>
                  </a:moveTo>
                  <a:cubicBezTo>
                    <a:pt x="0" y="1"/>
                    <a:pt x="139" y="90"/>
                    <a:pt x="193" y="90"/>
                  </a:cubicBezTo>
                  <a:cubicBezTo>
                    <a:pt x="211" y="90"/>
                    <a:pt x="220" y="80"/>
                    <a:pt x="208" y="52"/>
                  </a:cubicBezTo>
                  <a:cubicBezTo>
                    <a:pt x="116" y="14"/>
                    <a:pt x="68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5"/>
            <p:cNvSpPr/>
            <p:nvPr/>
          </p:nvSpPr>
          <p:spPr>
            <a:xfrm>
              <a:off x="4024350" y="2162400"/>
              <a:ext cx="4600" cy="1725"/>
            </a:xfrm>
            <a:custGeom>
              <a:avLst/>
              <a:gdLst/>
              <a:ahLst/>
              <a:cxnLst/>
              <a:rect l="l" t="t" r="r" b="b"/>
              <a:pathLst>
                <a:path w="184" h="69" extrusionOk="0">
                  <a:moveTo>
                    <a:pt x="81" y="0"/>
                  </a:moveTo>
                  <a:cubicBezTo>
                    <a:pt x="45" y="0"/>
                    <a:pt x="3" y="18"/>
                    <a:pt x="0" y="68"/>
                  </a:cubicBezTo>
                  <a:cubicBezTo>
                    <a:pt x="183" y="47"/>
                    <a:pt x="14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5"/>
            <p:cNvSpPr/>
            <p:nvPr/>
          </p:nvSpPr>
          <p:spPr>
            <a:xfrm>
              <a:off x="4343875" y="2149525"/>
              <a:ext cx="4325" cy="4125"/>
            </a:xfrm>
            <a:custGeom>
              <a:avLst/>
              <a:gdLst/>
              <a:ahLst/>
              <a:cxnLst/>
              <a:rect l="l" t="t" r="r" b="b"/>
              <a:pathLst>
                <a:path w="173" h="165" extrusionOk="0">
                  <a:moveTo>
                    <a:pt x="64" y="0"/>
                  </a:moveTo>
                  <a:cubicBezTo>
                    <a:pt x="1" y="0"/>
                    <a:pt x="77" y="164"/>
                    <a:pt x="130" y="164"/>
                  </a:cubicBezTo>
                  <a:cubicBezTo>
                    <a:pt x="145" y="164"/>
                    <a:pt x="157" y="152"/>
                    <a:pt x="165" y="121"/>
                  </a:cubicBezTo>
                  <a:cubicBezTo>
                    <a:pt x="159" y="115"/>
                    <a:pt x="159" y="108"/>
                    <a:pt x="159" y="95"/>
                  </a:cubicBezTo>
                  <a:lnTo>
                    <a:pt x="165" y="95"/>
                  </a:lnTo>
                  <a:cubicBezTo>
                    <a:pt x="165" y="88"/>
                    <a:pt x="172" y="75"/>
                    <a:pt x="172" y="61"/>
                  </a:cubicBezTo>
                  <a:cubicBezTo>
                    <a:pt x="118" y="17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5"/>
            <p:cNvSpPr/>
            <p:nvPr/>
          </p:nvSpPr>
          <p:spPr>
            <a:xfrm>
              <a:off x="3895625" y="2153600"/>
              <a:ext cx="5475" cy="2150"/>
            </a:xfrm>
            <a:custGeom>
              <a:avLst/>
              <a:gdLst/>
              <a:ahLst/>
              <a:cxnLst/>
              <a:rect l="l" t="t" r="r" b="b"/>
              <a:pathLst>
                <a:path w="219" h="86" extrusionOk="0">
                  <a:moveTo>
                    <a:pt x="39" y="1"/>
                  </a:moveTo>
                  <a:cubicBezTo>
                    <a:pt x="0" y="1"/>
                    <a:pt x="100" y="86"/>
                    <a:pt x="210" y="86"/>
                  </a:cubicBezTo>
                  <a:cubicBezTo>
                    <a:pt x="213" y="86"/>
                    <a:pt x="215" y="86"/>
                    <a:pt x="218" y="86"/>
                  </a:cubicBezTo>
                  <a:cubicBezTo>
                    <a:pt x="113" y="22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5"/>
            <p:cNvSpPr/>
            <p:nvPr/>
          </p:nvSpPr>
          <p:spPr>
            <a:xfrm>
              <a:off x="5013000" y="2120075"/>
              <a:ext cx="5425" cy="3275"/>
            </a:xfrm>
            <a:custGeom>
              <a:avLst/>
              <a:gdLst/>
              <a:ahLst/>
              <a:cxnLst/>
              <a:rect l="l" t="t" r="r" b="b"/>
              <a:pathLst>
                <a:path w="217" h="131" extrusionOk="0">
                  <a:moveTo>
                    <a:pt x="131" y="1"/>
                  </a:moveTo>
                  <a:cubicBezTo>
                    <a:pt x="60" y="1"/>
                    <a:pt x="0" y="130"/>
                    <a:pt x="180" y="130"/>
                  </a:cubicBezTo>
                  <a:cubicBezTo>
                    <a:pt x="191" y="130"/>
                    <a:pt x="203" y="130"/>
                    <a:pt x="216" y="129"/>
                  </a:cubicBezTo>
                  <a:cubicBezTo>
                    <a:pt x="204" y="33"/>
                    <a:pt x="166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5"/>
            <p:cNvSpPr/>
            <p:nvPr/>
          </p:nvSpPr>
          <p:spPr>
            <a:xfrm>
              <a:off x="4181900" y="2145850"/>
              <a:ext cx="2700" cy="1550"/>
            </a:xfrm>
            <a:custGeom>
              <a:avLst/>
              <a:gdLst/>
              <a:ahLst/>
              <a:cxnLst/>
              <a:rect l="l" t="t" r="r" b="b"/>
              <a:pathLst>
                <a:path w="108" h="62" extrusionOk="0">
                  <a:moveTo>
                    <a:pt x="47" y="0"/>
                  </a:moveTo>
                  <a:cubicBezTo>
                    <a:pt x="29" y="0"/>
                    <a:pt x="9" y="15"/>
                    <a:pt x="1" y="61"/>
                  </a:cubicBezTo>
                  <a:cubicBezTo>
                    <a:pt x="4" y="61"/>
                    <a:pt x="8" y="61"/>
                    <a:pt x="11" y="61"/>
                  </a:cubicBezTo>
                  <a:cubicBezTo>
                    <a:pt x="107" y="61"/>
                    <a:pt x="82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5"/>
            <p:cNvSpPr/>
            <p:nvPr/>
          </p:nvSpPr>
          <p:spPr>
            <a:xfrm>
              <a:off x="3955100" y="2124375"/>
              <a:ext cx="4725" cy="2975"/>
            </a:xfrm>
            <a:custGeom>
              <a:avLst/>
              <a:gdLst/>
              <a:ahLst/>
              <a:cxnLst/>
              <a:rect l="l" t="t" r="r" b="b"/>
              <a:pathLst>
                <a:path w="189" h="119" extrusionOk="0">
                  <a:moveTo>
                    <a:pt x="19" y="1"/>
                  </a:moveTo>
                  <a:cubicBezTo>
                    <a:pt x="12" y="1"/>
                    <a:pt x="6" y="2"/>
                    <a:pt x="0" y="3"/>
                  </a:cubicBezTo>
                  <a:cubicBezTo>
                    <a:pt x="95" y="89"/>
                    <a:pt x="141" y="118"/>
                    <a:pt x="157" y="118"/>
                  </a:cubicBezTo>
                  <a:cubicBezTo>
                    <a:pt x="188" y="118"/>
                    <a:pt x="95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5"/>
            <p:cNvSpPr/>
            <p:nvPr/>
          </p:nvSpPr>
          <p:spPr>
            <a:xfrm>
              <a:off x="3964750" y="2146850"/>
              <a:ext cx="2575" cy="2675"/>
            </a:xfrm>
            <a:custGeom>
              <a:avLst/>
              <a:gdLst/>
              <a:ahLst/>
              <a:cxnLst/>
              <a:rect l="l" t="t" r="r" b="b"/>
              <a:pathLst>
                <a:path w="103" h="107" extrusionOk="0">
                  <a:moveTo>
                    <a:pt x="26" y="1"/>
                  </a:moveTo>
                  <a:cubicBezTo>
                    <a:pt x="23" y="1"/>
                    <a:pt x="19" y="1"/>
                    <a:pt x="16" y="1"/>
                  </a:cubicBezTo>
                  <a:cubicBezTo>
                    <a:pt x="16" y="47"/>
                    <a:pt x="1" y="107"/>
                    <a:pt x="63" y="107"/>
                  </a:cubicBezTo>
                  <a:cubicBezTo>
                    <a:pt x="74" y="107"/>
                    <a:pt x="87" y="105"/>
                    <a:pt x="103" y="101"/>
                  </a:cubicBezTo>
                  <a:cubicBezTo>
                    <a:pt x="77" y="69"/>
                    <a:pt x="10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5"/>
            <p:cNvSpPr/>
            <p:nvPr/>
          </p:nvSpPr>
          <p:spPr>
            <a:xfrm>
              <a:off x="3913775" y="2144000"/>
              <a:ext cx="6525" cy="1075"/>
            </a:xfrm>
            <a:custGeom>
              <a:avLst/>
              <a:gdLst/>
              <a:ahLst/>
              <a:cxnLst/>
              <a:rect l="l" t="t" r="r" b="b"/>
              <a:pathLst>
                <a:path w="261" h="43" extrusionOk="0">
                  <a:moveTo>
                    <a:pt x="17" y="0"/>
                  </a:moveTo>
                  <a:cubicBezTo>
                    <a:pt x="1" y="0"/>
                    <a:pt x="238" y="43"/>
                    <a:pt x="255" y="43"/>
                  </a:cubicBezTo>
                  <a:cubicBezTo>
                    <a:pt x="261" y="43"/>
                    <a:pt x="237" y="37"/>
                    <a:pt x="161" y="21"/>
                  </a:cubicBezTo>
                  <a:cubicBezTo>
                    <a:pt x="64" y="6"/>
                    <a:pt x="2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5"/>
            <p:cNvSpPr/>
            <p:nvPr/>
          </p:nvSpPr>
          <p:spPr>
            <a:xfrm>
              <a:off x="5195000" y="2099750"/>
              <a:ext cx="3750" cy="2850"/>
            </a:xfrm>
            <a:custGeom>
              <a:avLst/>
              <a:gdLst/>
              <a:ahLst/>
              <a:cxnLst/>
              <a:rect l="l" t="t" r="r" b="b"/>
              <a:pathLst>
                <a:path w="150" h="114" extrusionOk="0">
                  <a:moveTo>
                    <a:pt x="34" y="0"/>
                  </a:moveTo>
                  <a:cubicBezTo>
                    <a:pt x="15" y="0"/>
                    <a:pt x="0" y="21"/>
                    <a:pt x="2" y="78"/>
                  </a:cubicBezTo>
                  <a:cubicBezTo>
                    <a:pt x="45" y="104"/>
                    <a:pt x="74" y="113"/>
                    <a:pt x="91" y="113"/>
                  </a:cubicBezTo>
                  <a:cubicBezTo>
                    <a:pt x="150" y="113"/>
                    <a:pt x="7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5"/>
            <p:cNvSpPr/>
            <p:nvPr/>
          </p:nvSpPr>
          <p:spPr>
            <a:xfrm>
              <a:off x="5186550" y="2092300"/>
              <a:ext cx="4825" cy="5075"/>
            </a:xfrm>
            <a:custGeom>
              <a:avLst/>
              <a:gdLst/>
              <a:ahLst/>
              <a:cxnLst/>
              <a:rect l="l" t="t" r="r" b="b"/>
              <a:pathLst>
                <a:path w="193" h="203" extrusionOk="0">
                  <a:moveTo>
                    <a:pt x="100" y="0"/>
                  </a:moveTo>
                  <a:cubicBezTo>
                    <a:pt x="38" y="0"/>
                    <a:pt x="0" y="129"/>
                    <a:pt x="193" y="203"/>
                  </a:cubicBezTo>
                  <a:cubicBezTo>
                    <a:pt x="187" y="52"/>
                    <a:pt x="139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5"/>
            <p:cNvSpPr/>
            <p:nvPr/>
          </p:nvSpPr>
          <p:spPr>
            <a:xfrm>
              <a:off x="4667200" y="2110625"/>
              <a:ext cx="6650" cy="2475"/>
            </a:xfrm>
            <a:custGeom>
              <a:avLst/>
              <a:gdLst/>
              <a:ahLst/>
              <a:cxnLst/>
              <a:rect l="l" t="t" r="r" b="b"/>
              <a:pathLst>
                <a:path w="266" h="99" extrusionOk="0">
                  <a:moveTo>
                    <a:pt x="166" y="0"/>
                  </a:moveTo>
                  <a:cubicBezTo>
                    <a:pt x="78" y="0"/>
                    <a:pt x="1" y="99"/>
                    <a:pt x="234" y="99"/>
                  </a:cubicBezTo>
                  <a:cubicBezTo>
                    <a:pt x="244" y="99"/>
                    <a:pt x="255" y="99"/>
                    <a:pt x="266" y="98"/>
                  </a:cubicBezTo>
                  <a:cubicBezTo>
                    <a:pt x="255" y="25"/>
                    <a:pt x="209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5"/>
            <p:cNvSpPr/>
            <p:nvPr/>
          </p:nvSpPr>
          <p:spPr>
            <a:xfrm>
              <a:off x="4453550" y="2115050"/>
              <a:ext cx="4275" cy="90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66" y="1"/>
                  </a:moveTo>
                  <a:cubicBezTo>
                    <a:pt x="159" y="1"/>
                    <a:pt x="0" y="31"/>
                    <a:pt x="0" y="35"/>
                  </a:cubicBezTo>
                  <a:cubicBezTo>
                    <a:pt x="131" y="10"/>
                    <a:pt x="170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5"/>
            <p:cNvSpPr/>
            <p:nvPr/>
          </p:nvSpPr>
          <p:spPr>
            <a:xfrm>
              <a:off x="4225400" y="2121900"/>
              <a:ext cx="5100" cy="1675"/>
            </a:xfrm>
            <a:custGeom>
              <a:avLst/>
              <a:gdLst/>
              <a:ahLst/>
              <a:cxnLst/>
              <a:rect l="l" t="t" r="r" b="b"/>
              <a:pathLst>
                <a:path w="204" h="67" extrusionOk="0">
                  <a:moveTo>
                    <a:pt x="15" y="0"/>
                  </a:moveTo>
                  <a:cubicBezTo>
                    <a:pt x="10" y="0"/>
                    <a:pt x="5" y="1"/>
                    <a:pt x="0" y="2"/>
                  </a:cubicBezTo>
                  <a:cubicBezTo>
                    <a:pt x="113" y="50"/>
                    <a:pt x="163" y="66"/>
                    <a:pt x="176" y="66"/>
                  </a:cubicBezTo>
                  <a:cubicBezTo>
                    <a:pt x="203" y="66"/>
                    <a:pt x="7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5"/>
            <p:cNvSpPr/>
            <p:nvPr/>
          </p:nvSpPr>
          <p:spPr>
            <a:xfrm>
              <a:off x="5132975" y="2089050"/>
              <a:ext cx="3025" cy="625"/>
            </a:xfrm>
            <a:custGeom>
              <a:avLst/>
              <a:gdLst/>
              <a:ahLst/>
              <a:cxnLst/>
              <a:rect l="l" t="t" r="r" b="b"/>
              <a:pathLst>
                <a:path w="121" h="25" extrusionOk="0">
                  <a:moveTo>
                    <a:pt x="86" y="1"/>
                  </a:moveTo>
                  <a:cubicBezTo>
                    <a:pt x="48" y="1"/>
                    <a:pt x="1" y="25"/>
                    <a:pt x="54" y="25"/>
                  </a:cubicBezTo>
                  <a:cubicBezTo>
                    <a:pt x="60" y="12"/>
                    <a:pt x="68" y="7"/>
                    <a:pt x="75" y="7"/>
                  </a:cubicBezTo>
                  <a:cubicBezTo>
                    <a:pt x="83" y="7"/>
                    <a:pt x="91" y="14"/>
                    <a:pt x="94" y="25"/>
                  </a:cubicBezTo>
                  <a:lnTo>
                    <a:pt x="121" y="25"/>
                  </a:lnTo>
                  <a:cubicBezTo>
                    <a:pt x="121" y="7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5"/>
            <p:cNvSpPr/>
            <p:nvPr/>
          </p:nvSpPr>
          <p:spPr>
            <a:xfrm>
              <a:off x="4385400" y="2114475"/>
              <a:ext cx="4275" cy="1250"/>
            </a:xfrm>
            <a:custGeom>
              <a:avLst/>
              <a:gdLst/>
              <a:ahLst/>
              <a:cxnLst/>
              <a:rect l="l" t="t" r="r" b="b"/>
              <a:pathLst>
                <a:path w="171" h="50" extrusionOk="0">
                  <a:moveTo>
                    <a:pt x="16" y="0"/>
                  </a:moveTo>
                  <a:cubicBezTo>
                    <a:pt x="6" y="0"/>
                    <a:pt x="0" y="3"/>
                    <a:pt x="3" y="11"/>
                  </a:cubicBezTo>
                  <a:cubicBezTo>
                    <a:pt x="91" y="39"/>
                    <a:pt x="131" y="49"/>
                    <a:pt x="143" y="49"/>
                  </a:cubicBezTo>
                  <a:cubicBezTo>
                    <a:pt x="171" y="49"/>
                    <a:pt x="5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5"/>
            <p:cNvSpPr/>
            <p:nvPr/>
          </p:nvSpPr>
          <p:spPr>
            <a:xfrm>
              <a:off x="4202475" y="2118100"/>
              <a:ext cx="3375" cy="2650"/>
            </a:xfrm>
            <a:custGeom>
              <a:avLst/>
              <a:gdLst/>
              <a:ahLst/>
              <a:cxnLst/>
              <a:rect l="l" t="t" r="r" b="b"/>
              <a:pathLst>
                <a:path w="135" h="106" extrusionOk="0">
                  <a:moveTo>
                    <a:pt x="8" y="0"/>
                  </a:moveTo>
                  <a:cubicBezTo>
                    <a:pt x="6" y="0"/>
                    <a:pt x="3" y="0"/>
                    <a:pt x="1" y="0"/>
                  </a:cubicBezTo>
                  <a:cubicBezTo>
                    <a:pt x="20" y="79"/>
                    <a:pt x="49" y="106"/>
                    <a:pt x="71" y="106"/>
                  </a:cubicBezTo>
                  <a:cubicBezTo>
                    <a:pt x="115" y="106"/>
                    <a:pt x="13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5"/>
            <p:cNvSpPr/>
            <p:nvPr/>
          </p:nvSpPr>
          <p:spPr>
            <a:xfrm>
              <a:off x="4978600" y="2091525"/>
              <a:ext cx="5700" cy="675"/>
            </a:xfrm>
            <a:custGeom>
              <a:avLst/>
              <a:gdLst/>
              <a:ahLst/>
              <a:cxnLst/>
              <a:rect l="l" t="t" r="r" b="b"/>
              <a:pathLst>
                <a:path w="228" h="27" extrusionOk="0">
                  <a:moveTo>
                    <a:pt x="104" y="0"/>
                  </a:moveTo>
                  <a:cubicBezTo>
                    <a:pt x="74" y="0"/>
                    <a:pt x="39" y="2"/>
                    <a:pt x="0" y="6"/>
                  </a:cubicBezTo>
                  <a:cubicBezTo>
                    <a:pt x="67" y="19"/>
                    <a:pt x="121" y="26"/>
                    <a:pt x="161" y="26"/>
                  </a:cubicBezTo>
                  <a:cubicBezTo>
                    <a:pt x="174" y="26"/>
                    <a:pt x="201" y="19"/>
                    <a:pt x="228" y="19"/>
                  </a:cubicBezTo>
                  <a:cubicBezTo>
                    <a:pt x="218" y="10"/>
                    <a:pt x="175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5"/>
            <p:cNvSpPr/>
            <p:nvPr/>
          </p:nvSpPr>
          <p:spPr>
            <a:xfrm>
              <a:off x="4628100" y="2072975"/>
              <a:ext cx="750" cy="3650"/>
            </a:xfrm>
            <a:custGeom>
              <a:avLst/>
              <a:gdLst/>
              <a:ahLst/>
              <a:cxnLst/>
              <a:rect l="l" t="t" r="r" b="b"/>
              <a:pathLst>
                <a:path w="30" h="146" extrusionOk="0">
                  <a:moveTo>
                    <a:pt x="8" y="0"/>
                  </a:moveTo>
                  <a:cubicBezTo>
                    <a:pt x="0" y="0"/>
                    <a:pt x="8" y="146"/>
                    <a:pt x="30" y="146"/>
                  </a:cubicBezTo>
                  <a:cubicBezTo>
                    <a:pt x="19" y="37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5"/>
            <p:cNvSpPr/>
            <p:nvPr/>
          </p:nvSpPr>
          <p:spPr>
            <a:xfrm>
              <a:off x="4368900" y="2107375"/>
              <a:ext cx="1625" cy="2700"/>
            </a:xfrm>
            <a:custGeom>
              <a:avLst/>
              <a:gdLst/>
              <a:ahLst/>
              <a:cxnLst/>
              <a:rect l="l" t="t" r="r" b="b"/>
              <a:pathLst>
                <a:path w="65" h="108" extrusionOk="0">
                  <a:moveTo>
                    <a:pt x="1" y="1"/>
                  </a:moveTo>
                  <a:cubicBezTo>
                    <a:pt x="1" y="1"/>
                    <a:pt x="1" y="8"/>
                    <a:pt x="1" y="8"/>
                  </a:cubicBezTo>
                  <a:cubicBezTo>
                    <a:pt x="28" y="54"/>
                    <a:pt x="62" y="108"/>
                    <a:pt x="63" y="108"/>
                  </a:cubicBezTo>
                  <a:cubicBezTo>
                    <a:pt x="64" y="108"/>
                    <a:pt x="48" y="8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5"/>
            <p:cNvSpPr/>
            <p:nvPr/>
          </p:nvSpPr>
          <p:spPr>
            <a:xfrm>
              <a:off x="4367900" y="2105725"/>
              <a:ext cx="875" cy="1675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cubicBezTo>
                    <a:pt x="1" y="0"/>
                    <a:pt x="14" y="27"/>
                    <a:pt x="34" y="67"/>
                  </a:cubicBezTo>
                  <a:cubicBezTo>
                    <a:pt x="34" y="60"/>
                    <a:pt x="34" y="60"/>
                    <a:pt x="34" y="54"/>
                  </a:cubicBezTo>
                  <a:cubicBezTo>
                    <a:pt x="27" y="40"/>
                    <a:pt x="14" y="2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5"/>
            <p:cNvSpPr/>
            <p:nvPr/>
          </p:nvSpPr>
          <p:spPr>
            <a:xfrm>
              <a:off x="5122725" y="2075800"/>
              <a:ext cx="10000" cy="4350"/>
            </a:xfrm>
            <a:custGeom>
              <a:avLst/>
              <a:gdLst/>
              <a:ahLst/>
              <a:cxnLst/>
              <a:rect l="l" t="t" r="r" b="b"/>
              <a:pathLst>
                <a:path w="400" h="174" extrusionOk="0">
                  <a:moveTo>
                    <a:pt x="286" y="1"/>
                  </a:moveTo>
                  <a:cubicBezTo>
                    <a:pt x="162" y="1"/>
                    <a:pt x="0" y="173"/>
                    <a:pt x="370" y="173"/>
                  </a:cubicBezTo>
                  <a:cubicBezTo>
                    <a:pt x="399" y="44"/>
                    <a:pt x="34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5"/>
            <p:cNvSpPr/>
            <p:nvPr/>
          </p:nvSpPr>
          <p:spPr>
            <a:xfrm>
              <a:off x="4772300" y="2088150"/>
              <a:ext cx="2250" cy="3050"/>
            </a:xfrm>
            <a:custGeom>
              <a:avLst/>
              <a:gdLst/>
              <a:ahLst/>
              <a:cxnLst/>
              <a:rect l="l" t="t" r="r" b="b"/>
              <a:pathLst>
                <a:path w="90" h="122" extrusionOk="0">
                  <a:moveTo>
                    <a:pt x="90" y="1"/>
                  </a:moveTo>
                  <a:lnTo>
                    <a:pt x="90" y="1"/>
                  </a:lnTo>
                  <a:cubicBezTo>
                    <a:pt x="6" y="14"/>
                    <a:pt x="1" y="121"/>
                    <a:pt x="27" y="121"/>
                  </a:cubicBezTo>
                  <a:cubicBezTo>
                    <a:pt x="41" y="121"/>
                    <a:pt x="64" y="9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5"/>
            <p:cNvSpPr/>
            <p:nvPr/>
          </p:nvSpPr>
          <p:spPr>
            <a:xfrm>
              <a:off x="4963075" y="2072600"/>
              <a:ext cx="7250" cy="6200"/>
            </a:xfrm>
            <a:custGeom>
              <a:avLst/>
              <a:gdLst/>
              <a:ahLst/>
              <a:cxnLst/>
              <a:rect l="l" t="t" r="r" b="b"/>
              <a:pathLst>
                <a:path w="290" h="248" extrusionOk="0">
                  <a:moveTo>
                    <a:pt x="86" y="0"/>
                  </a:moveTo>
                  <a:cubicBezTo>
                    <a:pt x="0" y="0"/>
                    <a:pt x="152" y="248"/>
                    <a:pt x="236" y="248"/>
                  </a:cubicBezTo>
                  <a:cubicBezTo>
                    <a:pt x="267" y="248"/>
                    <a:pt x="289" y="214"/>
                    <a:pt x="287" y="121"/>
                  </a:cubicBezTo>
                  <a:cubicBezTo>
                    <a:pt x="179" y="33"/>
                    <a:pt x="117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5"/>
            <p:cNvSpPr/>
            <p:nvPr/>
          </p:nvSpPr>
          <p:spPr>
            <a:xfrm>
              <a:off x="5064250" y="2067625"/>
              <a:ext cx="3675" cy="2475"/>
            </a:xfrm>
            <a:custGeom>
              <a:avLst/>
              <a:gdLst/>
              <a:ahLst/>
              <a:cxnLst/>
              <a:rect l="l" t="t" r="r" b="b"/>
              <a:pathLst>
                <a:path w="147" h="99" extrusionOk="0">
                  <a:moveTo>
                    <a:pt x="71" y="1"/>
                  </a:moveTo>
                  <a:cubicBezTo>
                    <a:pt x="23" y="1"/>
                    <a:pt x="0" y="82"/>
                    <a:pt x="147" y="99"/>
                  </a:cubicBezTo>
                  <a:cubicBezTo>
                    <a:pt x="130" y="25"/>
                    <a:pt x="97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5"/>
            <p:cNvSpPr/>
            <p:nvPr/>
          </p:nvSpPr>
          <p:spPr>
            <a:xfrm>
              <a:off x="4108625" y="2098025"/>
              <a:ext cx="5100" cy="3275"/>
            </a:xfrm>
            <a:custGeom>
              <a:avLst/>
              <a:gdLst/>
              <a:ahLst/>
              <a:cxnLst/>
              <a:rect l="l" t="t" r="r" b="b"/>
              <a:pathLst>
                <a:path w="204" h="131" extrusionOk="0">
                  <a:moveTo>
                    <a:pt x="18" y="0"/>
                  </a:moveTo>
                  <a:cubicBezTo>
                    <a:pt x="1" y="0"/>
                    <a:pt x="0" y="21"/>
                    <a:pt x="35" y="81"/>
                  </a:cubicBezTo>
                  <a:cubicBezTo>
                    <a:pt x="101" y="117"/>
                    <a:pt x="138" y="131"/>
                    <a:pt x="154" y="131"/>
                  </a:cubicBezTo>
                  <a:cubicBezTo>
                    <a:pt x="203" y="131"/>
                    <a:pt x="6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5"/>
            <p:cNvSpPr/>
            <p:nvPr/>
          </p:nvSpPr>
          <p:spPr>
            <a:xfrm>
              <a:off x="4807150" y="2060050"/>
              <a:ext cx="6800" cy="4500"/>
            </a:xfrm>
            <a:custGeom>
              <a:avLst/>
              <a:gdLst/>
              <a:ahLst/>
              <a:cxnLst/>
              <a:rect l="l" t="t" r="r" b="b"/>
              <a:pathLst>
                <a:path w="272" h="180" extrusionOk="0">
                  <a:moveTo>
                    <a:pt x="27" y="1"/>
                  </a:moveTo>
                  <a:cubicBezTo>
                    <a:pt x="0" y="95"/>
                    <a:pt x="170" y="180"/>
                    <a:pt x="227" y="180"/>
                  </a:cubicBezTo>
                  <a:cubicBezTo>
                    <a:pt x="271" y="180"/>
                    <a:pt x="250" y="13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5"/>
            <p:cNvSpPr/>
            <p:nvPr/>
          </p:nvSpPr>
          <p:spPr>
            <a:xfrm>
              <a:off x="3888500" y="2065075"/>
              <a:ext cx="3625" cy="2075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142" y="0"/>
                  </a:moveTo>
                  <a:lnTo>
                    <a:pt x="142" y="0"/>
                  </a:lnTo>
                  <a:cubicBezTo>
                    <a:pt x="0" y="5"/>
                    <a:pt x="49" y="82"/>
                    <a:pt x="96" y="82"/>
                  </a:cubicBezTo>
                  <a:cubicBezTo>
                    <a:pt x="120" y="82"/>
                    <a:pt x="144" y="62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5"/>
            <p:cNvSpPr/>
            <p:nvPr/>
          </p:nvSpPr>
          <p:spPr>
            <a:xfrm>
              <a:off x="3957775" y="2075950"/>
              <a:ext cx="1650" cy="2525"/>
            </a:xfrm>
            <a:custGeom>
              <a:avLst/>
              <a:gdLst/>
              <a:ahLst/>
              <a:cxnLst/>
              <a:rect l="l" t="t" r="r" b="b"/>
              <a:pathLst>
                <a:path w="66" h="101" extrusionOk="0">
                  <a:moveTo>
                    <a:pt x="44" y="1"/>
                  </a:moveTo>
                  <a:cubicBezTo>
                    <a:pt x="34" y="1"/>
                    <a:pt x="18" y="26"/>
                    <a:pt x="0" y="100"/>
                  </a:cubicBezTo>
                  <a:cubicBezTo>
                    <a:pt x="2" y="101"/>
                    <a:pt x="3" y="101"/>
                    <a:pt x="4" y="101"/>
                  </a:cubicBezTo>
                  <a:cubicBezTo>
                    <a:pt x="63" y="101"/>
                    <a:pt x="6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5"/>
            <p:cNvSpPr/>
            <p:nvPr/>
          </p:nvSpPr>
          <p:spPr>
            <a:xfrm>
              <a:off x="4081875" y="207015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43" y="1"/>
                  </a:moveTo>
                  <a:cubicBezTo>
                    <a:pt x="31" y="1"/>
                    <a:pt x="17" y="6"/>
                    <a:pt x="1" y="18"/>
                  </a:cubicBezTo>
                  <a:cubicBezTo>
                    <a:pt x="34" y="84"/>
                    <a:pt x="58" y="107"/>
                    <a:pt x="74" y="107"/>
                  </a:cubicBezTo>
                  <a:cubicBezTo>
                    <a:pt x="107" y="107"/>
                    <a:pt x="9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5"/>
            <p:cNvSpPr/>
            <p:nvPr/>
          </p:nvSpPr>
          <p:spPr>
            <a:xfrm>
              <a:off x="4165575" y="2066800"/>
              <a:ext cx="4100" cy="2650"/>
            </a:xfrm>
            <a:custGeom>
              <a:avLst/>
              <a:gdLst/>
              <a:ahLst/>
              <a:cxnLst/>
              <a:rect l="l" t="t" r="r" b="b"/>
              <a:pathLst>
                <a:path w="164" h="106" extrusionOk="0">
                  <a:moveTo>
                    <a:pt x="44" y="1"/>
                  </a:moveTo>
                  <a:cubicBezTo>
                    <a:pt x="20" y="1"/>
                    <a:pt x="1" y="24"/>
                    <a:pt x="5" y="92"/>
                  </a:cubicBezTo>
                  <a:cubicBezTo>
                    <a:pt x="35" y="101"/>
                    <a:pt x="58" y="105"/>
                    <a:pt x="75" y="105"/>
                  </a:cubicBezTo>
                  <a:cubicBezTo>
                    <a:pt x="164" y="105"/>
                    <a:pt x="94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5"/>
            <p:cNvSpPr/>
            <p:nvPr/>
          </p:nvSpPr>
          <p:spPr>
            <a:xfrm>
              <a:off x="4049600" y="20694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11" y="0"/>
                  </a:moveTo>
                  <a:cubicBezTo>
                    <a:pt x="80" y="0"/>
                    <a:pt x="1" y="109"/>
                    <a:pt x="30" y="109"/>
                  </a:cubicBezTo>
                  <a:cubicBezTo>
                    <a:pt x="41" y="109"/>
                    <a:pt x="69" y="93"/>
                    <a:pt x="121" y="48"/>
                  </a:cubicBezTo>
                  <a:cubicBezTo>
                    <a:pt x="127" y="1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5"/>
            <p:cNvSpPr/>
            <p:nvPr/>
          </p:nvSpPr>
          <p:spPr>
            <a:xfrm>
              <a:off x="4948825" y="2019325"/>
              <a:ext cx="2400" cy="750"/>
            </a:xfrm>
            <a:custGeom>
              <a:avLst/>
              <a:gdLst/>
              <a:ahLst/>
              <a:cxnLst/>
              <a:rect l="l" t="t" r="r" b="b"/>
              <a:pathLst>
                <a:path w="96" h="30" extrusionOk="0">
                  <a:moveTo>
                    <a:pt x="34" y="1"/>
                  </a:moveTo>
                  <a:cubicBezTo>
                    <a:pt x="25" y="1"/>
                    <a:pt x="13" y="2"/>
                    <a:pt x="0" y="4"/>
                  </a:cubicBezTo>
                  <a:cubicBezTo>
                    <a:pt x="29" y="23"/>
                    <a:pt x="51" y="29"/>
                    <a:pt x="65" y="29"/>
                  </a:cubicBezTo>
                  <a:cubicBezTo>
                    <a:pt x="95" y="29"/>
                    <a:pt x="89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5"/>
            <p:cNvSpPr/>
            <p:nvPr/>
          </p:nvSpPr>
          <p:spPr>
            <a:xfrm>
              <a:off x="4282950" y="2041150"/>
              <a:ext cx="7500" cy="850"/>
            </a:xfrm>
            <a:custGeom>
              <a:avLst/>
              <a:gdLst/>
              <a:ahLst/>
              <a:cxnLst/>
              <a:rect l="l" t="t" r="r" b="b"/>
              <a:pathLst>
                <a:path w="300" h="34" extrusionOk="0">
                  <a:moveTo>
                    <a:pt x="51" y="0"/>
                  </a:moveTo>
                  <a:cubicBezTo>
                    <a:pt x="1" y="0"/>
                    <a:pt x="3" y="9"/>
                    <a:pt x="194" y="34"/>
                  </a:cubicBezTo>
                  <a:cubicBezTo>
                    <a:pt x="300" y="18"/>
                    <a:pt x="12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5"/>
            <p:cNvSpPr/>
            <p:nvPr/>
          </p:nvSpPr>
          <p:spPr>
            <a:xfrm>
              <a:off x="4206425" y="2028250"/>
              <a:ext cx="4950" cy="1225"/>
            </a:xfrm>
            <a:custGeom>
              <a:avLst/>
              <a:gdLst/>
              <a:ahLst/>
              <a:cxnLst/>
              <a:rect l="l" t="t" r="r" b="b"/>
              <a:pathLst>
                <a:path w="198" h="49" extrusionOk="0">
                  <a:moveTo>
                    <a:pt x="155" y="0"/>
                  </a:moveTo>
                  <a:cubicBezTo>
                    <a:pt x="1" y="0"/>
                    <a:pt x="63" y="49"/>
                    <a:pt x="127" y="49"/>
                  </a:cubicBezTo>
                  <a:cubicBezTo>
                    <a:pt x="159" y="49"/>
                    <a:pt x="191" y="37"/>
                    <a:pt x="197" y="1"/>
                  </a:cubicBezTo>
                  <a:cubicBezTo>
                    <a:pt x="182" y="1"/>
                    <a:pt x="16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5"/>
            <p:cNvSpPr/>
            <p:nvPr/>
          </p:nvSpPr>
          <p:spPr>
            <a:xfrm>
              <a:off x="4165325" y="2013525"/>
              <a:ext cx="4725" cy="2550"/>
            </a:xfrm>
            <a:custGeom>
              <a:avLst/>
              <a:gdLst/>
              <a:ahLst/>
              <a:cxnLst/>
              <a:rect l="l" t="t" r="r" b="b"/>
              <a:pathLst>
                <a:path w="189" h="102" extrusionOk="0">
                  <a:moveTo>
                    <a:pt x="158" y="0"/>
                  </a:moveTo>
                  <a:cubicBezTo>
                    <a:pt x="0" y="0"/>
                    <a:pt x="64" y="101"/>
                    <a:pt x="126" y="101"/>
                  </a:cubicBezTo>
                  <a:cubicBezTo>
                    <a:pt x="156" y="101"/>
                    <a:pt x="186" y="76"/>
                    <a:pt x="189" y="2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5"/>
            <p:cNvSpPr/>
            <p:nvPr/>
          </p:nvSpPr>
          <p:spPr>
            <a:xfrm>
              <a:off x="4922725" y="1987800"/>
              <a:ext cx="2875" cy="3025"/>
            </a:xfrm>
            <a:custGeom>
              <a:avLst/>
              <a:gdLst/>
              <a:ahLst/>
              <a:cxnLst/>
              <a:rect l="l" t="t" r="r" b="b"/>
              <a:pathLst>
                <a:path w="115" h="121" extrusionOk="0">
                  <a:moveTo>
                    <a:pt x="0" y="0"/>
                  </a:moveTo>
                  <a:cubicBezTo>
                    <a:pt x="0" y="67"/>
                    <a:pt x="41" y="114"/>
                    <a:pt x="114" y="121"/>
                  </a:cubicBezTo>
                  <a:cubicBezTo>
                    <a:pt x="107" y="54"/>
                    <a:pt x="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5"/>
            <p:cNvSpPr/>
            <p:nvPr/>
          </p:nvSpPr>
          <p:spPr>
            <a:xfrm>
              <a:off x="3944600" y="2694950"/>
              <a:ext cx="4050" cy="1750"/>
            </a:xfrm>
            <a:custGeom>
              <a:avLst/>
              <a:gdLst/>
              <a:ahLst/>
              <a:cxnLst/>
              <a:rect l="l" t="t" r="r" b="b"/>
              <a:pathLst>
                <a:path w="162" h="70" extrusionOk="0">
                  <a:moveTo>
                    <a:pt x="89" y="0"/>
                  </a:moveTo>
                  <a:cubicBezTo>
                    <a:pt x="47" y="0"/>
                    <a:pt x="1" y="17"/>
                    <a:pt x="25" y="49"/>
                  </a:cubicBezTo>
                  <a:cubicBezTo>
                    <a:pt x="28" y="64"/>
                    <a:pt x="39" y="69"/>
                    <a:pt x="54" y="69"/>
                  </a:cubicBezTo>
                  <a:cubicBezTo>
                    <a:pt x="85" y="69"/>
                    <a:pt x="130" y="47"/>
                    <a:pt x="139" y="42"/>
                  </a:cubicBezTo>
                  <a:cubicBezTo>
                    <a:pt x="161" y="14"/>
                    <a:pt x="127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5"/>
            <p:cNvSpPr/>
            <p:nvPr/>
          </p:nvSpPr>
          <p:spPr>
            <a:xfrm>
              <a:off x="3836925" y="2686925"/>
              <a:ext cx="5350" cy="3025"/>
            </a:xfrm>
            <a:custGeom>
              <a:avLst/>
              <a:gdLst/>
              <a:ahLst/>
              <a:cxnLst/>
              <a:rect l="l" t="t" r="r" b="b"/>
              <a:pathLst>
                <a:path w="214" h="121" extrusionOk="0">
                  <a:moveTo>
                    <a:pt x="45" y="1"/>
                  </a:moveTo>
                  <a:cubicBezTo>
                    <a:pt x="19" y="1"/>
                    <a:pt x="0" y="21"/>
                    <a:pt x="4" y="76"/>
                  </a:cubicBezTo>
                  <a:cubicBezTo>
                    <a:pt x="72" y="108"/>
                    <a:pt x="114" y="120"/>
                    <a:pt x="138" y="120"/>
                  </a:cubicBezTo>
                  <a:cubicBezTo>
                    <a:pt x="213" y="120"/>
                    <a:pt x="108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5"/>
            <p:cNvSpPr/>
            <p:nvPr/>
          </p:nvSpPr>
          <p:spPr>
            <a:xfrm>
              <a:off x="3877050" y="2659975"/>
              <a:ext cx="2625" cy="2925"/>
            </a:xfrm>
            <a:custGeom>
              <a:avLst/>
              <a:gdLst/>
              <a:ahLst/>
              <a:cxnLst/>
              <a:rect l="l" t="t" r="r" b="b"/>
              <a:pathLst>
                <a:path w="105" h="117" extrusionOk="0">
                  <a:moveTo>
                    <a:pt x="17" y="1"/>
                  </a:moveTo>
                  <a:cubicBezTo>
                    <a:pt x="1" y="1"/>
                    <a:pt x="56" y="116"/>
                    <a:pt x="105" y="116"/>
                  </a:cubicBezTo>
                  <a:cubicBezTo>
                    <a:pt x="51" y="2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5"/>
            <p:cNvSpPr/>
            <p:nvPr/>
          </p:nvSpPr>
          <p:spPr>
            <a:xfrm>
              <a:off x="3860575" y="2646725"/>
              <a:ext cx="175" cy="2475"/>
            </a:xfrm>
            <a:custGeom>
              <a:avLst/>
              <a:gdLst/>
              <a:ahLst/>
              <a:cxnLst/>
              <a:rect l="l" t="t" r="r" b="b"/>
              <a:pathLst>
                <a:path w="7" h="99" extrusionOk="0">
                  <a:moveTo>
                    <a:pt x="4" y="0"/>
                  </a:moveTo>
                  <a:cubicBezTo>
                    <a:pt x="3" y="0"/>
                    <a:pt x="2" y="12"/>
                    <a:pt x="1" y="44"/>
                  </a:cubicBezTo>
                  <a:cubicBezTo>
                    <a:pt x="2" y="84"/>
                    <a:pt x="4" y="99"/>
                    <a:pt x="4" y="99"/>
                  </a:cubicBezTo>
                  <a:cubicBezTo>
                    <a:pt x="7" y="9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5"/>
            <p:cNvSpPr/>
            <p:nvPr/>
          </p:nvSpPr>
          <p:spPr>
            <a:xfrm>
              <a:off x="4300200" y="2614650"/>
              <a:ext cx="3150" cy="1925"/>
            </a:xfrm>
            <a:custGeom>
              <a:avLst/>
              <a:gdLst/>
              <a:ahLst/>
              <a:cxnLst/>
              <a:rect l="l" t="t" r="r" b="b"/>
              <a:pathLst>
                <a:path w="126" h="77" extrusionOk="0">
                  <a:moveTo>
                    <a:pt x="41" y="0"/>
                  </a:moveTo>
                  <a:cubicBezTo>
                    <a:pt x="10" y="0"/>
                    <a:pt x="1" y="28"/>
                    <a:pt x="79" y="76"/>
                  </a:cubicBezTo>
                  <a:cubicBezTo>
                    <a:pt x="99" y="69"/>
                    <a:pt x="113" y="63"/>
                    <a:pt x="126" y="56"/>
                  </a:cubicBezTo>
                  <a:cubicBezTo>
                    <a:pt x="105" y="18"/>
                    <a:pt x="66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5"/>
            <p:cNvSpPr/>
            <p:nvPr/>
          </p:nvSpPr>
          <p:spPr>
            <a:xfrm>
              <a:off x="4266550" y="2613225"/>
              <a:ext cx="750" cy="2350"/>
            </a:xfrm>
            <a:custGeom>
              <a:avLst/>
              <a:gdLst/>
              <a:ahLst/>
              <a:cxnLst/>
              <a:rect l="l" t="t" r="r" b="b"/>
              <a:pathLst>
                <a:path w="30" h="94" extrusionOk="0">
                  <a:moveTo>
                    <a:pt x="20" y="1"/>
                  </a:moveTo>
                  <a:lnTo>
                    <a:pt x="20" y="1"/>
                  </a:lnTo>
                  <a:cubicBezTo>
                    <a:pt x="16" y="1"/>
                    <a:pt x="9" y="24"/>
                    <a:pt x="0" y="93"/>
                  </a:cubicBezTo>
                  <a:cubicBezTo>
                    <a:pt x="1" y="93"/>
                    <a:pt x="2" y="94"/>
                    <a:pt x="3" y="94"/>
                  </a:cubicBezTo>
                  <a:cubicBezTo>
                    <a:pt x="27" y="94"/>
                    <a:pt x="29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5"/>
            <p:cNvSpPr/>
            <p:nvPr/>
          </p:nvSpPr>
          <p:spPr>
            <a:xfrm>
              <a:off x="3928550" y="2602500"/>
              <a:ext cx="9075" cy="3100"/>
            </a:xfrm>
            <a:custGeom>
              <a:avLst/>
              <a:gdLst/>
              <a:ahLst/>
              <a:cxnLst/>
              <a:rect l="l" t="t" r="r" b="b"/>
              <a:pathLst>
                <a:path w="363" h="124" extrusionOk="0">
                  <a:moveTo>
                    <a:pt x="176" y="0"/>
                  </a:moveTo>
                  <a:cubicBezTo>
                    <a:pt x="173" y="0"/>
                    <a:pt x="169" y="0"/>
                    <a:pt x="166" y="0"/>
                  </a:cubicBezTo>
                  <a:cubicBezTo>
                    <a:pt x="18" y="93"/>
                    <a:pt x="1" y="124"/>
                    <a:pt x="34" y="124"/>
                  </a:cubicBezTo>
                  <a:cubicBezTo>
                    <a:pt x="99" y="124"/>
                    <a:pt x="363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5"/>
            <p:cNvSpPr/>
            <p:nvPr/>
          </p:nvSpPr>
          <p:spPr>
            <a:xfrm>
              <a:off x="4427450" y="2568450"/>
              <a:ext cx="10925" cy="1125"/>
            </a:xfrm>
            <a:custGeom>
              <a:avLst/>
              <a:gdLst/>
              <a:ahLst/>
              <a:cxnLst/>
              <a:rect l="l" t="t" r="r" b="b"/>
              <a:pathLst>
                <a:path w="437" h="45" extrusionOk="0">
                  <a:moveTo>
                    <a:pt x="322" y="1"/>
                  </a:moveTo>
                  <a:cubicBezTo>
                    <a:pt x="209" y="1"/>
                    <a:pt x="0" y="21"/>
                    <a:pt x="194" y="44"/>
                  </a:cubicBezTo>
                  <a:cubicBezTo>
                    <a:pt x="437" y="12"/>
                    <a:pt x="407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5"/>
            <p:cNvSpPr/>
            <p:nvPr/>
          </p:nvSpPr>
          <p:spPr>
            <a:xfrm>
              <a:off x="4290300" y="2566775"/>
              <a:ext cx="3025" cy="2125"/>
            </a:xfrm>
            <a:custGeom>
              <a:avLst/>
              <a:gdLst/>
              <a:ahLst/>
              <a:cxnLst/>
              <a:rect l="l" t="t" r="r" b="b"/>
              <a:pathLst>
                <a:path w="121" h="85" extrusionOk="0">
                  <a:moveTo>
                    <a:pt x="82" y="0"/>
                  </a:moveTo>
                  <a:cubicBezTo>
                    <a:pt x="46" y="0"/>
                    <a:pt x="0" y="59"/>
                    <a:pt x="101" y="84"/>
                  </a:cubicBezTo>
                  <a:cubicBezTo>
                    <a:pt x="121" y="22"/>
                    <a:pt x="103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5"/>
            <p:cNvSpPr/>
            <p:nvPr/>
          </p:nvSpPr>
          <p:spPr>
            <a:xfrm>
              <a:off x="4526550" y="2555975"/>
              <a:ext cx="4775" cy="1050"/>
            </a:xfrm>
            <a:custGeom>
              <a:avLst/>
              <a:gdLst/>
              <a:ahLst/>
              <a:cxnLst/>
              <a:rect l="l" t="t" r="r" b="b"/>
              <a:pathLst>
                <a:path w="191" h="42" extrusionOk="0">
                  <a:moveTo>
                    <a:pt x="42" y="1"/>
                  </a:moveTo>
                  <a:cubicBezTo>
                    <a:pt x="34" y="1"/>
                    <a:pt x="26" y="1"/>
                    <a:pt x="17" y="1"/>
                  </a:cubicBezTo>
                  <a:cubicBezTo>
                    <a:pt x="0" y="31"/>
                    <a:pt x="22" y="41"/>
                    <a:pt x="50" y="41"/>
                  </a:cubicBezTo>
                  <a:cubicBezTo>
                    <a:pt x="107" y="41"/>
                    <a:pt x="190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15"/>
            <p:cNvSpPr/>
            <p:nvPr/>
          </p:nvSpPr>
          <p:spPr>
            <a:xfrm>
              <a:off x="4236125" y="2567375"/>
              <a:ext cx="1425" cy="275"/>
            </a:xfrm>
            <a:custGeom>
              <a:avLst/>
              <a:gdLst/>
              <a:ahLst/>
              <a:cxnLst/>
              <a:rect l="l" t="t" r="r" b="b"/>
              <a:pathLst>
                <a:path w="57" h="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4"/>
                    <a:pt x="30" y="11"/>
                    <a:pt x="44" y="11"/>
                  </a:cubicBezTo>
                  <a:cubicBezTo>
                    <a:pt x="53" y="11"/>
                    <a:pt x="56" y="8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15"/>
            <p:cNvSpPr/>
            <p:nvPr/>
          </p:nvSpPr>
          <p:spPr>
            <a:xfrm>
              <a:off x="4557175" y="2557000"/>
              <a:ext cx="3050" cy="450"/>
            </a:xfrm>
            <a:custGeom>
              <a:avLst/>
              <a:gdLst/>
              <a:ahLst/>
              <a:cxnLst/>
              <a:rect l="l" t="t" r="r" b="b"/>
              <a:pathLst>
                <a:path w="122" h="18" extrusionOk="0">
                  <a:moveTo>
                    <a:pt x="57" y="0"/>
                  </a:moveTo>
                  <a:lnTo>
                    <a:pt x="57" y="0"/>
                  </a:lnTo>
                  <a:cubicBezTo>
                    <a:pt x="1" y="13"/>
                    <a:pt x="23" y="18"/>
                    <a:pt x="51" y="18"/>
                  </a:cubicBezTo>
                  <a:cubicBezTo>
                    <a:pt x="82" y="18"/>
                    <a:pt x="121" y="11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5"/>
            <p:cNvSpPr/>
            <p:nvPr/>
          </p:nvSpPr>
          <p:spPr>
            <a:xfrm>
              <a:off x="4043100" y="2573125"/>
              <a:ext cx="3675" cy="950"/>
            </a:xfrm>
            <a:custGeom>
              <a:avLst/>
              <a:gdLst/>
              <a:ahLst/>
              <a:cxnLst/>
              <a:rect l="l" t="t" r="r" b="b"/>
              <a:pathLst>
                <a:path w="147" h="38" extrusionOk="0">
                  <a:moveTo>
                    <a:pt x="21" y="0"/>
                  </a:moveTo>
                  <a:cubicBezTo>
                    <a:pt x="1" y="0"/>
                    <a:pt x="20" y="12"/>
                    <a:pt x="147" y="38"/>
                  </a:cubicBezTo>
                  <a:cubicBezTo>
                    <a:pt x="112" y="14"/>
                    <a:pt x="4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5"/>
            <p:cNvSpPr/>
            <p:nvPr/>
          </p:nvSpPr>
          <p:spPr>
            <a:xfrm>
              <a:off x="4434150" y="2555650"/>
              <a:ext cx="4925" cy="250"/>
            </a:xfrm>
            <a:custGeom>
              <a:avLst/>
              <a:gdLst/>
              <a:ahLst/>
              <a:cxnLst/>
              <a:rect l="l" t="t" r="r" b="b"/>
              <a:pathLst>
                <a:path w="197" h="10" extrusionOk="0">
                  <a:moveTo>
                    <a:pt x="107" y="1"/>
                  </a:moveTo>
                  <a:cubicBezTo>
                    <a:pt x="0" y="1"/>
                    <a:pt x="143" y="10"/>
                    <a:pt x="179" y="10"/>
                  </a:cubicBezTo>
                  <a:cubicBezTo>
                    <a:pt x="196" y="10"/>
                    <a:pt x="187" y="7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15"/>
            <p:cNvSpPr/>
            <p:nvPr/>
          </p:nvSpPr>
          <p:spPr>
            <a:xfrm>
              <a:off x="4250075" y="2559350"/>
              <a:ext cx="1775" cy="1850"/>
            </a:xfrm>
            <a:custGeom>
              <a:avLst/>
              <a:gdLst/>
              <a:ahLst/>
              <a:cxnLst/>
              <a:rect l="l" t="t" r="r" b="b"/>
              <a:pathLst>
                <a:path w="71" h="74" extrusionOk="0">
                  <a:moveTo>
                    <a:pt x="7" y="1"/>
                  </a:moveTo>
                  <a:cubicBezTo>
                    <a:pt x="1" y="1"/>
                    <a:pt x="54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27" y="19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15"/>
            <p:cNvSpPr/>
            <p:nvPr/>
          </p:nvSpPr>
          <p:spPr>
            <a:xfrm>
              <a:off x="4923400" y="2534400"/>
              <a:ext cx="4025" cy="1150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36" y="0"/>
                  </a:moveTo>
                  <a:cubicBezTo>
                    <a:pt x="25" y="0"/>
                    <a:pt x="14" y="0"/>
                    <a:pt x="0" y="1"/>
                  </a:cubicBezTo>
                  <a:cubicBezTo>
                    <a:pt x="2" y="35"/>
                    <a:pt x="27" y="46"/>
                    <a:pt x="53" y="46"/>
                  </a:cubicBezTo>
                  <a:cubicBezTo>
                    <a:pt x="105" y="46"/>
                    <a:pt x="16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15"/>
            <p:cNvSpPr/>
            <p:nvPr/>
          </p:nvSpPr>
          <p:spPr>
            <a:xfrm>
              <a:off x="4251050" y="2557525"/>
              <a:ext cx="6900" cy="1525"/>
            </a:xfrm>
            <a:custGeom>
              <a:avLst/>
              <a:gdLst/>
              <a:ahLst/>
              <a:cxnLst/>
              <a:rect l="l" t="t" r="r" b="b"/>
              <a:pathLst>
                <a:path w="276" h="61" extrusionOk="0">
                  <a:moveTo>
                    <a:pt x="250" y="0"/>
                  </a:moveTo>
                  <a:cubicBezTo>
                    <a:pt x="196" y="0"/>
                    <a:pt x="0" y="60"/>
                    <a:pt x="134" y="60"/>
                  </a:cubicBezTo>
                  <a:cubicBezTo>
                    <a:pt x="143" y="60"/>
                    <a:pt x="153" y="60"/>
                    <a:pt x="165" y="60"/>
                  </a:cubicBezTo>
                  <a:cubicBezTo>
                    <a:pt x="267" y="15"/>
                    <a:pt x="276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15"/>
            <p:cNvSpPr/>
            <p:nvPr/>
          </p:nvSpPr>
          <p:spPr>
            <a:xfrm>
              <a:off x="5097025" y="2524300"/>
              <a:ext cx="3400" cy="450"/>
            </a:xfrm>
            <a:custGeom>
              <a:avLst/>
              <a:gdLst/>
              <a:ahLst/>
              <a:cxnLst/>
              <a:rect l="l" t="t" r="r" b="b"/>
              <a:pathLst>
                <a:path w="136" h="18" extrusionOk="0">
                  <a:moveTo>
                    <a:pt x="58" y="1"/>
                  </a:moveTo>
                  <a:cubicBezTo>
                    <a:pt x="32" y="1"/>
                    <a:pt x="3" y="5"/>
                    <a:pt x="0" y="17"/>
                  </a:cubicBezTo>
                  <a:cubicBezTo>
                    <a:pt x="135" y="13"/>
                    <a:pt x="10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15"/>
            <p:cNvSpPr/>
            <p:nvPr/>
          </p:nvSpPr>
          <p:spPr>
            <a:xfrm>
              <a:off x="4829725" y="2532900"/>
              <a:ext cx="275" cy="750"/>
            </a:xfrm>
            <a:custGeom>
              <a:avLst/>
              <a:gdLst/>
              <a:ahLst/>
              <a:cxnLst/>
              <a:rect l="l" t="t" r="r" b="b"/>
              <a:pathLst>
                <a:path w="11" h="30" extrusionOk="0">
                  <a:moveTo>
                    <a:pt x="9" y="1"/>
                  </a:moveTo>
                  <a:cubicBezTo>
                    <a:pt x="9" y="1"/>
                    <a:pt x="6" y="7"/>
                    <a:pt x="0" y="28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3" y="29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15"/>
            <p:cNvSpPr/>
            <p:nvPr/>
          </p:nvSpPr>
          <p:spPr>
            <a:xfrm>
              <a:off x="4821425" y="2527075"/>
              <a:ext cx="4800" cy="1850"/>
            </a:xfrm>
            <a:custGeom>
              <a:avLst/>
              <a:gdLst/>
              <a:ahLst/>
              <a:cxnLst/>
              <a:rect l="l" t="t" r="r" b="b"/>
              <a:pathLst>
                <a:path w="192" h="74" extrusionOk="0">
                  <a:moveTo>
                    <a:pt x="56" y="0"/>
                  </a:moveTo>
                  <a:cubicBezTo>
                    <a:pt x="26" y="0"/>
                    <a:pt x="0" y="19"/>
                    <a:pt x="11" y="73"/>
                  </a:cubicBezTo>
                  <a:cubicBezTo>
                    <a:pt x="16" y="73"/>
                    <a:pt x="22" y="73"/>
                    <a:pt x="26" y="73"/>
                  </a:cubicBezTo>
                  <a:cubicBezTo>
                    <a:pt x="191" y="73"/>
                    <a:pt x="115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15"/>
            <p:cNvSpPr/>
            <p:nvPr/>
          </p:nvSpPr>
          <p:spPr>
            <a:xfrm>
              <a:off x="4704775" y="2529025"/>
              <a:ext cx="350" cy="2400"/>
            </a:xfrm>
            <a:custGeom>
              <a:avLst/>
              <a:gdLst/>
              <a:ahLst/>
              <a:cxnLst/>
              <a:rect l="l" t="t" r="r" b="b"/>
              <a:pathLst>
                <a:path w="14" h="96" extrusionOk="0">
                  <a:moveTo>
                    <a:pt x="6" y="1"/>
                  </a:moveTo>
                  <a:lnTo>
                    <a:pt x="6" y="1"/>
                  </a:lnTo>
                  <a:cubicBezTo>
                    <a:pt x="2" y="1"/>
                    <a:pt x="1" y="96"/>
                    <a:pt x="14" y="96"/>
                  </a:cubicBezTo>
                  <a:cubicBezTo>
                    <a:pt x="12" y="24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15"/>
            <p:cNvSpPr/>
            <p:nvPr/>
          </p:nvSpPr>
          <p:spPr>
            <a:xfrm>
              <a:off x="4570025" y="2532350"/>
              <a:ext cx="4875" cy="250"/>
            </a:xfrm>
            <a:custGeom>
              <a:avLst/>
              <a:gdLst/>
              <a:ahLst/>
              <a:cxnLst/>
              <a:rect l="l" t="t" r="r" b="b"/>
              <a:pathLst>
                <a:path w="195" h="10" extrusionOk="0">
                  <a:moveTo>
                    <a:pt x="149" y="1"/>
                  </a:moveTo>
                  <a:cubicBezTo>
                    <a:pt x="94" y="1"/>
                    <a:pt x="0" y="9"/>
                    <a:pt x="165" y="9"/>
                  </a:cubicBezTo>
                  <a:cubicBezTo>
                    <a:pt x="194" y="3"/>
                    <a:pt x="176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15"/>
            <p:cNvSpPr/>
            <p:nvPr/>
          </p:nvSpPr>
          <p:spPr>
            <a:xfrm>
              <a:off x="4891600" y="2522050"/>
              <a:ext cx="1725" cy="1850"/>
            </a:xfrm>
            <a:custGeom>
              <a:avLst/>
              <a:gdLst/>
              <a:ahLst/>
              <a:cxnLst/>
              <a:rect l="l" t="t" r="r" b="b"/>
              <a:pathLst>
                <a:path w="69" h="74" extrusionOk="0">
                  <a:moveTo>
                    <a:pt x="40" y="1"/>
                  </a:moveTo>
                  <a:cubicBezTo>
                    <a:pt x="29" y="1"/>
                    <a:pt x="14" y="19"/>
                    <a:pt x="1" y="74"/>
                  </a:cubicBezTo>
                  <a:cubicBezTo>
                    <a:pt x="3" y="74"/>
                    <a:pt x="5" y="74"/>
                    <a:pt x="7" y="74"/>
                  </a:cubicBezTo>
                  <a:cubicBezTo>
                    <a:pt x="68" y="74"/>
                    <a:pt x="63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15"/>
            <p:cNvSpPr/>
            <p:nvPr/>
          </p:nvSpPr>
          <p:spPr>
            <a:xfrm>
              <a:off x="5128675" y="2509725"/>
              <a:ext cx="4050" cy="4475"/>
            </a:xfrm>
            <a:custGeom>
              <a:avLst/>
              <a:gdLst/>
              <a:ahLst/>
              <a:cxnLst/>
              <a:rect l="l" t="t" r="r" b="b"/>
              <a:pathLst>
                <a:path w="162" h="179" extrusionOk="0">
                  <a:moveTo>
                    <a:pt x="119" y="0"/>
                  </a:moveTo>
                  <a:cubicBezTo>
                    <a:pt x="71" y="0"/>
                    <a:pt x="1" y="179"/>
                    <a:pt x="136" y="179"/>
                  </a:cubicBezTo>
                  <a:cubicBezTo>
                    <a:pt x="139" y="179"/>
                    <a:pt x="142" y="179"/>
                    <a:pt x="146" y="179"/>
                  </a:cubicBezTo>
                  <a:cubicBezTo>
                    <a:pt x="161" y="45"/>
                    <a:pt x="143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15"/>
            <p:cNvSpPr/>
            <p:nvPr/>
          </p:nvSpPr>
          <p:spPr>
            <a:xfrm>
              <a:off x="3994100" y="2552975"/>
              <a:ext cx="7800" cy="550"/>
            </a:xfrm>
            <a:custGeom>
              <a:avLst/>
              <a:gdLst/>
              <a:ahLst/>
              <a:cxnLst/>
              <a:rect l="l" t="t" r="r" b="b"/>
              <a:pathLst>
                <a:path w="312" h="22" extrusionOk="0">
                  <a:moveTo>
                    <a:pt x="106" y="1"/>
                  </a:moveTo>
                  <a:cubicBezTo>
                    <a:pt x="1" y="16"/>
                    <a:pt x="1" y="22"/>
                    <a:pt x="35" y="22"/>
                  </a:cubicBezTo>
                  <a:cubicBezTo>
                    <a:pt x="103" y="22"/>
                    <a:pt x="311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15"/>
            <p:cNvSpPr/>
            <p:nvPr/>
          </p:nvSpPr>
          <p:spPr>
            <a:xfrm>
              <a:off x="4444000" y="2534950"/>
              <a:ext cx="4625" cy="650"/>
            </a:xfrm>
            <a:custGeom>
              <a:avLst/>
              <a:gdLst/>
              <a:ahLst/>
              <a:cxnLst/>
              <a:rect l="l" t="t" r="r" b="b"/>
              <a:pathLst>
                <a:path w="185" h="26" extrusionOk="0">
                  <a:moveTo>
                    <a:pt x="133" y="1"/>
                  </a:moveTo>
                  <a:cubicBezTo>
                    <a:pt x="104" y="1"/>
                    <a:pt x="55" y="7"/>
                    <a:pt x="1" y="26"/>
                  </a:cubicBezTo>
                  <a:cubicBezTo>
                    <a:pt x="169" y="22"/>
                    <a:pt x="184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15"/>
            <p:cNvSpPr/>
            <p:nvPr/>
          </p:nvSpPr>
          <p:spPr>
            <a:xfrm>
              <a:off x="4931950" y="2517450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4" y="0"/>
                  </a:moveTo>
                  <a:cubicBezTo>
                    <a:pt x="13" y="0"/>
                    <a:pt x="10" y="5"/>
                    <a:pt x="6" y="17"/>
                  </a:cubicBezTo>
                  <a:cubicBezTo>
                    <a:pt x="1" y="51"/>
                    <a:pt x="0" y="63"/>
                    <a:pt x="1" y="63"/>
                  </a:cubicBezTo>
                  <a:cubicBezTo>
                    <a:pt x="4" y="63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15"/>
            <p:cNvSpPr/>
            <p:nvPr/>
          </p:nvSpPr>
          <p:spPr>
            <a:xfrm>
              <a:off x="4040650" y="2546375"/>
              <a:ext cx="2725" cy="1450"/>
            </a:xfrm>
            <a:custGeom>
              <a:avLst/>
              <a:gdLst/>
              <a:ahLst/>
              <a:cxnLst/>
              <a:rect l="l" t="t" r="r" b="b"/>
              <a:pathLst>
                <a:path w="109" h="58" extrusionOk="0">
                  <a:moveTo>
                    <a:pt x="7" y="1"/>
                  </a:moveTo>
                  <a:cubicBezTo>
                    <a:pt x="0" y="1"/>
                    <a:pt x="10" y="15"/>
                    <a:pt x="64" y="57"/>
                  </a:cubicBezTo>
                  <a:cubicBezTo>
                    <a:pt x="109" y="57"/>
                    <a:pt x="2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15"/>
            <p:cNvSpPr/>
            <p:nvPr/>
          </p:nvSpPr>
          <p:spPr>
            <a:xfrm>
              <a:off x="4929650" y="2513325"/>
              <a:ext cx="3475" cy="1775"/>
            </a:xfrm>
            <a:custGeom>
              <a:avLst/>
              <a:gdLst/>
              <a:ahLst/>
              <a:cxnLst/>
              <a:rect l="l" t="t" r="r" b="b"/>
              <a:pathLst>
                <a:path w="139" h="71" extrusionOk="0">
                  <a:moveTo>
                    <a:pt x="22" y="1"/>
                  </a:moveTo>
                  <a:cubicBezTo>
                    <a:pt x="19" y="1"/>
                    <a:pt x="15" y="1"/>
                    <a:pt x="11" y="1"/>
                  </a:cubicBezTo>
                  <a:cubicBezTo>
                    <a:pt x="0" y="53"/>
                    <a:pt x="17" y="71"/>
                    <a:pt x="38" y="71"/>
                  </a:cubicBezTo>
                  <a:cubicBezTo>
                    <a:pt x="80" y="71"/>
                    <a:pt x="138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15"/>
            <p:cNvSpPr/>
            <p:nvPr/>
          </p:nvSpPr>
          <p:spPr>
            <a:xfrm>
              <a:off x="4275000" y="2530550"/>
              <a:ext cx="2575" cy="650"/>
            </a:xfrm>
            <a:custGeom>
              <a:avLst/>
              <a:gdLst/>
              <a:ahLst/>
              <a:cxnLst/>
              <a:rect l="l" t="t" r="r" b="b"/>
              <a:pathLst>
                <a:path w="103" h="26" extrusionOk="0">
                  <a:moveTo>
                    <a:pt x="78" y="0"/>
                  </a:moveTo>
                  <a:cubicBezTo>
                    <a:pt x="68" y="0"/>
                    <a:pt x="45" y="4"/>
                    <a:pt x="3" y="15"/>
                  </a:cubicBezTo>
                  <a:cubicBezTo>
                    <a:pt x="1" y="23"/>
                    <a:pt x="6" y="26"/>
                    <a:pt x="16" y="26"/>
                  </a:cubicBezTo>
                  <a:cubicBezTo>
                    <a:pt x="44" y="26"/>
                    <a:pt x="103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15"/>
            <p:cNvSpPr/>
            <p:nvPr/>
          </p:nvSpPr>
          <p:spPr>
            <a:xfrm>
              <a:off x="4635200" y="2517025"/>
              <a:ext cx="3475" cy="850"/>
            </a:xfrm>
            <a:custGeom>
              <a:avLst/>
              <a:gdLst/>
              <a:ahLst/>
              <a:cxnLst/>
              <a:rect l="l" t="t" r="r" b="b"/>
              <a:pathLst>
                <a:path w="139" h="34" extrusionOk="0">
                  <a:moveTo>
                    <a:pt x="102" y="1"/>
                  </a:moveTo>
                  <a:cubicBezTo>
                    <a:pt x="86" y="1"/>
                    <a:pt x="54" y="7"/>
                    <a:pt x="0" y="27"/>
                  </a:cubicBezTo>
                  <a:cubicBezTo>
                    <a:pt x="14" y="32"/>
                    <a:pt x="29" y="34"/>
                    <a:pt x="42" y="34"/>
                  </a:cubicBezTo>
                  <a:cubicBezTo>
                    <a:pt x="98" y="34"/>
                    <a:pt x="13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15"/>
            <p:cNvSpPr/>
            <p:nvPr/>
          </p:nvSpPr>
          <p:spPr>
            <a:xfrm>
              <a:off x="5056025" y="2497700"/>
              <a:ext cx="675" cy="2525"/>
            </a:xfrm>
            <a:custGeom>
              <a:avLst/>
              <a:gdLst/>
              <a:ahLst/>
              <a:cxnLst/>
              <a:rect l="l" t="t" r="r" b="b"/>
              <a:pathLst>
                <a:path w="27" h="101" extrusionOk="0">
                  <a:moveTo>
                    <a:pt x="9" y="0"/>
                  </a:moveTo>
                  <a:cubicBezTo>
                    <a:pt x="5" y="0"/>
                    <a:pt x="1" y="25"/>
                    <a:pt x="1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27" y="100"/>
                    <a:pt x="17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15"/>
            <p:cNvSpPr/>
            <p:nvPr/>
          </p:nvSpPr>
          <p:spPr>
            <a:xfrm>
              <a:off x="4614050" y="250882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51" y="0"/>
                  </a:moveTo>
                  <a:cubicBezTo>
                    <a:pt x="26" y="0"/>
                    <a:pt x="1" y="20"/>
                    <a:pt x="3" y="81"/>
                  </a:cubicBezTo>
                  <a:cubicBezTo>
                    <a:pt x="143" y="72"/>
                    <a:pt x="9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15"/>
            <p:cNvSpPr/>
            <p:nvPr/>
          </p:nvSpPr>
          <p:spPr>
            <a:xfrm>
              <a:off x="4377875" y="2514975"/>
              <a:ext cx="3275" cy="1650"/>
            </a:xfrm>
            <a:custGeom>
              <a:avLst/>
              <a:gdLst/>
              <a:ahLst/>
              <a:cxnLst/>
              <a:rect l="l" t="t" r="r" b="b"/>
              <a:pathLst>
                <a:path w="131" h="66" extrusionOk="0">
                  <a:moveTo>
                    <a:pt x="68" y="0"/>
                  </a:moveTo>
                  <a:cubicBezTo>
                    <a:pt x="11" y="0"/>
                    <a:pt x="0" y="66"/>
                    <a:pt x="91" y="66"/>
                  </a:cubicBezTo>
                  <a:cubicBezTo>
                    <a:pt x="102" y="66"/>
                    <a:pt x="115" y="65"/>
                    <a:pt x="130" y="62"/>
                  </a:cubicBezTo>
                  <a:cubicBezTo>
                    <a:pt x="130" y="49"/>
                    <a:pt x="130" y="35"/>
                    <a:pt x="130" y="22"/>
                  </a:cubicBezTo>
                  <a:cubicBezTo>
                    <a:pt x="106" y="6"/>
                    <a:pt x="8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15"/>
            <p:cNvSpPr/>
            <p:nvPr/>
          </p:nvSpPr>
          <p:spPr>
            <a:xfrm>
              <a:off x="4872125" y="2494300"/>
              <a:ext cx="7800" cy="1675"/>
            </a:xfrm>
            <a:custGeom>
              <a:avLst/>
              <a:gdLst/>
              <a:ahLst/>
              <a:cxnLst/>
              <a:rect l="l" t="t" r="r" b="b"/>
              <a:pathLst>
                <a:path w="312" h="67" extrusionOk="0">
                  <a:moveTo>
                    <a:pt x="100" y="1"/>
                  </a:moveTo>
                  <a:cubicBezTo>
                    <a:pt x="47" y="1"/>
                    <a:pt x="1" y="17"/>
                    <a:pt x="24" y="66"/>
                  </a:cubicBezTo>
                  <a:cubicBezTo>
                    <a:pt x="311" y="58"/>
                    <a:pt x="19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15"/>
            <p:cNvSpPr/>
            <p:nvPr/>
          </p:nvSpPr>
          <p:spPr>
            <a:xfrm>
              <a:off x="4067275" y="2522275"/>
              <a:ext cx="3750" cy="1800"/>
            </a:xfrm>
            <a:custGeom>
              <a:avLst/>
              <a:gdLst/>
              <a:ahLst/>
              <a:cxnLst/>
              <a:rect l="l" t="t" r="r" b="b"/>
              <a:pathLst>
                <a:path w="150" h="72" extrusionOk="0">
                  <a:moveTo>
                    <a:pt x="99" y="1"/>
                  </a:moveTo>
                  <a:cubicBezTo>
                    <a:pt x="16" y="1"/>
                    <a:pt x="0" y="59"/>
                    <a:pt x="83" y="71"/>
                  </a:cubicBezTo>
                  <a:cubicBezTo>
                    <a:pt x="136" y="71"/>
                    <a:pt x="150" y="45"/>
                    <a:pt x="136" y="4"/>
                  </a:cubicBezTo>
                  <a:cubicBezTo>
                    <a:pt x="123" y="2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15"/>
            <p:cNvSpPr/>
            <p:nvPr/>
          </p:nvSpPr>
          <p:spPr>
            <a:xfrm>
              <a:off x="4407075" y="250300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23" y="1"/>
                  </a:moveTo>
                  <a:cubicBezTo>
                    <a:pt x="0" y="1"/>
                    <a:pt x="37" y="112"/>
                    <a:pt x="93" y="112"/>
                  </a:cubicBezTo>
                  <a:cubicBezTo>
                    <a:pt x="121" y="112"/>
                    <a:pt x="153" y="85"/>
                    <a:pt x="173" y="6"/>
                  </a:cubicBezTo>
                  <a:cubicBezTo>
                    <a:pt x="154" y="3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15"/>
            <p:cNvSpPr/>
            <p:nvPr/>
          </p:nvSpPr>
          <p:spPr>
            <a:xfrm>
              <a:off x="4744550" y="2489025"/>
              <a:ext cx="5075" cy="4250"/>
            </a:xfrm>
            <a:custGeom>
              <a:avLst/>
              <a:gdLst/>
              <a:ahLst/>
              <a:cxnLst/>
              <a:rect l="l" t="t" r="r" b="b"/>
              <a:pathLst>
                <a:path w="203" h="170" extrusionOk="0">
                  <a:moveTo>
                    <a:pt x="157" y="1"/>
                  </a:moveTo>
                  <a:cubicBezTo>
                    <a:pt x="97" y="1"/>
                    <a:pt x="1" y="170"/>
                    <a:pt x="88" y="170"/>
                  </a:cubicBezTo>
                  <a:cubicBezTo>
                    <a:pt x="110" y="170"/>
                    <a:pt x="145" y="159"/>
                    <a:pt x="196" y="130"/>
                  </a:cubicBezTo>
                  <a:cubicBezTo>
                    <a:pt x="203" y="34"/>
                    <a:pt x="184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15"/>
            <p:cNvSpPr/>
            <p:nvPr/>
          </p:nvSpPr>
          <p:spPr>
            <a:xfrm>
              <a:off x="4804975" y="2483150"/>
              <a:ext cx="2525" cy="2125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98" y="0"/>
                  </a:moveTo>
                  <a:lnTo>
                    <a:pt x="98" y="0"/>
                  </a:lnTo>
                  <a:cubicBezTo>
                    <a:pt x="94" y="0"/>
                    <a:pt x="48" y="36"/>
                    <a:pt x="0" y="84"/>
                  </a:cubicBezTo>
                  <a:cubicBezTo>
                    <a:pt x="75" y="24"/>
                    <a:pt x="100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15"/>
            <p:cNvSpPr/>
            <p:nvPr/>
          </p:nvSpPr>
          <p:spPr>
            <a:xfrm>
              <a:off x="4824675" y="2473575"/>
              <a:ext cx="5975" cy="2275"/>
            </a:xfrm>
            <a:custGeom>
              <a:avLst/>
              <a:gdLst/>
              <a:ahLst/>
              <a:cxnLst/>
              <a:rect l="l" t="t" r="r" b="b"/>
              <a:pathLst>
                <a:path w="239" h="91" extrusionOk="0">
                  <a:moveTo>
                    <a:pt x="35" y="0"/>
                  </a:moveTo>
                  <a:cubicBezTo>
                    <a:pt x="14" y="0"/>
                    <a:pt x="0" y="9"/>
                    <a:pt x="2" y="32"/>
                  </a:cubicBezTo>
                  <a:cubicBezTo>
                    <a:pt x="107" y="75"/>
                    <a:pt x="162" y="91"/>
                    <a:pt x="184" y="91"/>
                  </a:cubicBezTo>
                  <a:cubicBezTo>
                    <a:pt x="238" y="91"/>
                    <a:pt x="101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15"/>
            <p:cNvSpPr/>
            <p:nvPr/>
          </p:nvSpPr>
          <p:spPr>
            <a:xfrm>
              <a:off x="3886325" y="2502475"/>
              <a:ext cx="550" cy="1950"/>
            </a:xfrm>
            <a:custGeom>
              <a:avLst/>
              <a:gdLst/>
              <a:ahLst/>
              <a:cxnLst/>
              <a:rect l="l" t="t" r="r" b="b"/>
              <a:pathLst>
                <a:path w="22" h="78" extrusionOk="0">
                  <a:moveTo>
                    <a:pt x="21" y="0"/>
                  </a:moveTo>
                  <a:lnTo>
                    <a:pt x="21" y="0"/>
                  </a:lnTo>
                  <a:cubicBezTo>
                    <a:pt x="8" y="0"/>
                    <a:pt x="1" y="77"/>
                    <a:pt x="5" y="77"/>
                  </a:cubicBezTo>
                  <a:cubicBezTo>
                    <a:pt x="7" y="77"/>
                    <a:pt x="12" y="58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15"/>
            <p:cNvSpPr/>
            <p:nvPr/>
          </p:nvSpPr>
          <p:spPr>
            <a:xfrm>
              <a:off x="4762525" y="2466875"/>
              <a:ext cx="4800" cy="2000"/>
            </a:xfrm>
            <a:custGeom>
              <a:avLst/>
              <a:gdLst/>
              <a:ahLst/>
              <a:cxnLst/>
              <a:rect l="l" t="t" r="r" b="b"/>
              <a:pathLst>
                <a:path w="192" h="80" extrusionOk="0">
                  <a:moveTo>
                    <a:pt x="55" y="1"/>
                  </a:moveTo>
                  <a:cubicBezTo>
                    <a:pt x="25" y="1"/>
                    <a:pt x="1" y="20"/>
                    <a:pt x="19" y="79"/>
                  </a:cubicBezTo>
                  <a:cubicBezTo>
                    <a:pt x="191" y="75"/>
                    <a:pt x="11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15"/>
            <p:cNvSpPr/>
            <p:nvPr/>
          </p:nvSpPr>
          <p:spPr>
            <a:xfrm>
              <a:off x="4059850" y="2486125"/>
              <a:ext cx="6150" cy="1825"/>
            </a:xfrm>
            <a:custGeom>
              <a:avLst/>
              <a:gdLst/>
              <a:ahLst/>
              <a:cxnLst/>
              <a:rect l="l" t="t" r="r" b="b"/>
              <a:pathLst>
                <a:path w="246" h="73" extrusionOk="0">
                  <a:moveTo>
                    <a:pt x="165" y="1"/>
                  </a:moveTo>
                  <a:cubicBezTo>
                    <a:pt x="84" y="1"/>
                    <a:pt x="1" y="73"/>
                    <a:pt x="208" y="73"/>
                  </a:cubicBezTo>
                  <a:cubicBezTo>
                    <a:pt x="220" y="73"/>
                    <a:pt x="232" y="73"/>
                    <a:pt x="246" y="72"/>
                  </a:cubicBezTo>
                  <a:cubicBezTo>
                    <a:pt x="244" y="19"/>
                    <a:pt x="205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15"/>
            <p:cNvSpPr/>
            <p:nvPr/>
          </p:nvSpPr>
          <p:spPr>
            <a:xfrm>
              <a:off x="5185300" y="2445700"/>
              <a:ext cx="4075" cy="925"/>
            </a:xfrm>
            <a:custGeom>
              <a:avLst/>
              <a:gdLst/>
              <a:ahLst/>
              <a:cxnLst/>
              <a:rect l="l" t="t" r="r" b="b"/>
              <a:pathLst>
                <a:path w="163" h="37" extrusionOk="0">
                  <a:moveTo>
                    <a:pt x="92" y="1"/>
                  </a:moveTo>
                  <a:cubicBezTo>
                    <a:pt x="39" y="1"/>
                    <a:pt x="1" y="28"/>
                    <a:pt x="162" y="37"/>
                  </a:cubicBezTo>
                  <a:cubicBezTo>
                    <a:pt x="157" y="10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15"/>
            <p:cNvSpPr/>
            <p:nvPr/>
          </p:nvSpPr>
          <p:spPr>
            <a:xfrm>
              <a:off x="4302550" y="2472850"/>
              <a:ext cx="4275" cy="1775"/>
            </a:xfrm>
            <a:custGeom>
              <a:avLst/>
              <a:gdLst/>
              <a:ahLst/>
              <a:cxnLst/>
              <a:rect l="l" t="t" r="r" b="b"/>
              <a:pathLst>
                <a:path w="171" h="71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5"/>
                    <a:pt x="65" y="71"/>
                    <a:pt x="119" y="71"/>
                  </a:cubicBezTo>
                  <a:cubicBezTo>
                    <a:pt x="146" y="71"/>
                    <a:pt x="171" y="53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15"/>
            <p:cNvSpPr/>
            <p:nvPr/>
          </p:nvSpPr>
          <p:spPr>
            <a:xfrm>
              <a:off x="4716400" y="2455225"/>
              <a:ext cx="9150" cy="7450"/>
            </a:xfrm>
            <a:custGeom>
              <a:avLst/>
              <a:gdLst/>
              <a:ahLst/>
              <a:cxnLst/>
              <a:rect l="l" t="t" r="r" b="b"/>
              <a:pathLst>
                <a:path w="366" h="298" extrusionOk="0">
                  <a:moveTo>
                    <a:pt x="227" y="0"/>
                  </a:moveTo>
                  <a:cubicBezTo>
                    <a:pt x="106" y="0"/>
                    <a:pt x="1" y="271"/>
                    <a:pt x="365" y="298"/>
                  </a:cubicBezTo>
                  <a:cubicBezTo>
                    <a:pt x="358" y="75"/>
                    <a:pt x="290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15"/>
            <p:cNvSpPr/>
            <p:nvPr/>
          </p:nvSpPr>
          <p:spPr>
            <a:xfrm>
              <a:off x="4255675" y="2464725"/>
              <a:ext cx="2100" cy="3800"/>
            </a:xfrm>
            <a:custGeom>
              <a:avLst/>
              <a:gdLst/>
              <a:ahLst/>
              <a:cxnLst/>
              <a:rect l="l" t="t" r="r" b="b"/>
              <a:pathLst>
                <a:path w="84" h="152" extrusionOk="0">
                  <a:moveTo>
                    <a:pt x="63" y="0"/>
                  </a:moveTo>
                  <a:cubicBezTo>
                    <a:pt x="52" y="0"/>
                    <a:pt x="31" y="38"/>
                    <a:pt x="0" y="152"/>
                  </a:cubicBezTo>
                  <a:cubicBezTo>
                    <a:pt x="63" y="152"/>
                    <a:pt x="83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15"/>
            <p:cNvSpPr/>
            <p:nvPr/>
          </p:nvSpPr>
          <p:spPr>
            <a:xfrm>
              <a:off x="3970700" y="2471025"/>
              <a:ext cx="5550" cy="650"/>
            </a:xfrm>
            <a:custGeom>
              <a:avLst/>
              <a:gdLst/>
              <a:ahLst/>
              <a:cxnLst/>
              <a:rect l="l" t="t" r="r" b="b"/>
              <a:pathLst>
                <a:path w="222" h="26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5"/>
                    <a:pt x="173" y="26"/>
                    <a:pt x="204" y="26"/>
                  </a:cubicBezTo>
                  <a:cubicBezTo>
                    <a:pt x="221" y="26"/>
                    <a:pt x="196" y="19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15"/>
            <p:cNvSpPr/>
            <p:nvPr/>
          </p:nvSpPr>
          <p:spPr>
            <a:xfrm>
              <a:off x="5088175" y="2431125"/>
              <a:ext cx="2675" cy="2300"/>
            </a:xfrm>
            <a:custGeom>
              <a:avLst/>
              <a:gdLst/>
              <a:ahLst/>
              <a:cxnLst/>
              <a:rect l="l" t="t" r="r" b="b"/>
              <a:pathLst>
                <a:path w="107" h="92" extrusionOk="0">
                  <a:moveTo>
                    <a:pt x="69" y="0"/>
                  </a:moveTo>
                  <a:cubicBezTo>
                    <a:pt x="34" y="0"/>
                    <a:pt x="0" y="91"/>
                    <a:pt x="99" y="91"/>
                  </a:cubicBezTo>
                  <a:cubicBezTo>
                    <a:pt x="102" y="91"/>
                    <a:pt x="104" y="91"/>
                    <a:pt x="106" y="91"/>
                  </a:cubicBezTo>
                  <a:cubicBezTo>
                    <a:pt x="104" y="23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15"/>
            <p:cNvSpPr/>
            <p:nvPr/>
          </p:nvSpPr>
          <p:spPr>
            <a:xfrm>
              <a:off x="4248575" y="2459225"/>
              <a:ext cx="5275" cy="1100"/>
            </a:xfrm>
            <a:custGeom>
              <a:avLst/>
              <a:gdLst/>
              <a:ahLst/>
              <a:cxnLst/>
              <a:rect l="l" t="t" r="r" b="b"/>
              <a:pathLst>
                <a:path w="211" h="44" extrusionOk="0">
                  <a:moveTo>
                    <a:pt x="183" y="1"/>
                  </a:moveTo>
                  <a:cubicBezTo>
                    <a:pt x="126" y="1"/>
                    <a:pt x="0" y="44"/>
                    <a:pt x="40" y="44"/>
                  </a:cubicBezTo>
                  <a:cubicBezTo>
                    <a:pt x="57" y="44"/>
                    <a:pt x="107" y="35"/>
                    <a:pt x="211" y="11"/>
                  </a:cubicBezTo>
                  <a:cubicBezTo>
                    <a:pt x="209" y="4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15"/>
            <p:cNvSpPr/>
            <p:nvPr/>
          </p:nvSpPr>
          <p:spPr>
            <a:xfrm>
              <a:off x="4420975" y="2446600"/>
              <a:ext cx="3325" cy="350"/>
            </a:xfrm>
            <a:custGeom>
              <a:avLst/>
              <a:gdLst/>
              <a:ahLst/>
              <a:cxnLst/>
              <a:rect l="l" t="t" r="r" b="b"/>
              <a:pathLst>
                <a:path w="133" h="14" extrusionOk="0">
                  <a:moveTo>
                    <a:pt x="17" y="0"/>
                  </a:moveTo>
                  <a:cubicBezTo>
                    <a:pt x="0" y="0"/>
                    <a:pt x="6" y="4"/>
                    <a:pt x="79" y="14"/>
                  </a:cubicBezTo>
                  <a:cubicBezTo>
                    <a:pt x="133" y="10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15"/>
            <p:cNvSpPr/>
            <p:nvPr/>
          </p:nvSpPr>
          <p:spPr>
            <a:xfrm>
              <a:off x="4240675" y="2449250"/>
              <a:ext cx="4575" cy="4075"/>
            </a:xfrm>
            <a:custGeom>
              <a:avLst/>
              <a:gdLst/>
              <a:ahLst/>
              <a:cxnLst/>
              <a:rect l="l" t="t" r="r" b="b"/>
              <a:pathLst>
                <a:path w="183" h="163" extrusionOk="0">
                  <a:moveTo>
                    <a:pt x="59" y="0"/>
                  </a:moveTo>
                  <a:cubicBezTo>
                    <a:pt x="29" y="0"/>
                    <a:pt x="0" y="41"/>
                    <a:pt x="5" y="162"/>
                  </a:cubicBezTo>
                  <a:cubicBezTo>
                    <a:pt x="182" y="158"/>
                    <a:pt x="11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15"/>
            <p:cNvSpPr/>
            <p:nvPr/>
          </p:nvSpPr>
          <p:spPr>
            <a:xfrm>
              <a:off x="5129250" y="2420525"/>
              <a:ext cx="4475" cy="2175"/>
            </a:xfrm>
            <a:custGeom>
              <a:avLst/>
              <a:gdLst/>
              <a:ahLst/>
              <a:cxnLst/>
              <a:rect l="l" t="t" r="r" b="b"/>
              <a:pathLst>
                <a:path w="179" h="87" extrusionOk="0">
                  <a:moveTo>
                    <a:pt x="125" y="1"/>
                  </a:moveTo>
                  <a:cubicBezTo>
                    <a:pt x="68" y="1"/>
                    <a:pt x="0" y="87"/>
                    <a:pt x="170" y="87"/>
                  </a:cubicBezTo>
                  <a:cubicBezTo>
                    <a:pt x="179" y="22"/>
                    <a:pt x="15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15"/>
            <p:cNvSpPr/>
            <p:nvPr/>
          </p:nvSpPr>
          <p:spPr>
            <a:xfrm>
              <a:off x="4323400" y="2444750"/>
              <a:ext cx="1925" cy="5275"/>
            </a:xfrm>
            <a:custGeom>
              <a:avLst/>
              <a:gdLst/>
              <a:ahLst/>
              <a:cxnLst/>
              <a:rect l="l" t="t" r="r" b="b"/>
              <a:pathLst>
                <a:path w="77" h="211" extrusionOk="0">
                  <a:moveTo>
                    <a:pt x="1" y="1"/>
                  </a:moveTo>
                  <a:cubicBezTo>
                    <a:pt x="21" y="89"/>
                    <a:pt x="70" y="211"/>
                    <a:pt x="74" y="211"/>
                  </a:cubicBezTo>
                  <a:cubicBezTo>
                    <a:pt x="77" y="211"/>
                    <a:pt x="60" y="1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15"/>
            <p:cNvSpPr/>
            <p:nvPr/>
          </p:nvSpPr>
          <p:spPr>
            <a:xfrm>
              <a:off x="4529175" y="2434275"/>
              <a:ext cx="5525" cy="3800"/>
            </a:xfrm>
            <a:custGeom>
              <a:avLst/>
              <a:gdLst/>
              <a:ahLst/>
              <a:cxnLst/>
              <a:rect l="l" t="t" r="r" b="b"/>
              <a:pathLst>
                <a:path w="221" h="152" extrusionOk="0">
                  <a:moveTo>
                    <a:pt x="203" y="1"/>
                  </a:moveTo>
                  <a:cubicBezTo>
                    <a:pt x="166" y="1"/>
                    <a:pt x="1" y="152"/>
                    <a:pt x="83" y="152"/>
                  </a:cubicBezTo>
                  <a:cubicBezTo>
                    <a:pt x="92" y="152"/>
                    <a:pt x="104" y="150"/>
                    <a:pt x="120" y="146"/>
                  </a:cubicBezTo>
                  <a:cubicBezTo>
                    <a:pt x="208" y="37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15"/>
            <p:cNvSpPr/>
            <p:nvPr/>
          </p:nvSpPr>
          <p:spPr>
            <a:xfrm>
              <a:off x="5012700" y="2409400"/>
              <a:ext cx="5250" cy="1275"/>
            </a:xfrm>
            <a:custGeom>
              <a:avLst/>
              <a:gdLst/>
              <a:ahLst/>
              <a:cxnLst/>
              <a:rect l="l" t="t" r="r" b="b"/>
              <a:pathLst>
                <a:path w="210" h="51" extrusionOk="0">
                  <a:moveTo>
                    <a:pt x="199" y="1"/>
                  </a:moveTo>
                  <a:cubicBezTo>
                    <a:pt x="180" y="1"/>
                    <a:pt x="1" y="37"/>
                    <a:pt x="1" y="50"/>
                  </a:cubicBezTo>
                  <a:cubicBezTo>
                    <a:pt x="166" y="13"/>
                    <a:pt x="2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15"/>
            <p:cNvSpPr/>
            <p:nvPr/>
          </p:nvSpPr>
          <p:spPr>
            <a:xfrm>
              <a:off x="4248925" y="2436200"/>
              <a:ext cx="4100" cy="900"/>
            </a:xfrm>
            <a:custGeom>
              <a:avLst/>
              <a:gdLst/>
              <a:ahLst/>
              <a:cxnLst/>
              <a:rect l="l" t="t" r="r" b="b"/>
              <a:pathLst>
                <a:path w="164" h="36" extrusionOk="0">
                  <a:moveTo>
                    <a:pt x="23" y="1"/>
                  </a:moveTo>
                  <a:cubicBezTo>
                    <a:pt x="0" y="1"/>
                    <a:pt x="80" y="31"/>
                    <a:pt x="163" y="35"/>
                  </a:cubicBezTo>
                  <a:cubicBezTo>
                    <a:pt x="77" y="9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15"/>
            <p:cNvSpPr/>
            <p:nvPr/>
          </p:nvSpPr>
          <p:spPr>
            <a:xfrm>
              <a:off x="4676175" y="2420825"/>
              <a:ext cx="3225" cy="400"/>
            </a:xfrm>
            <a:custGeom>
              <a:avLst/>
              <a:gdLst/>
              <a:ahLst/>
              <a:cxnLst/>
              <a:rect l="l" t="t" r="r" b="b"/>
              <a:pathLst>
                <a:path w="129" h="16" extrusionOk="0">
                  <a:moveTo>
                    <a:pt x="9" y="0"/>
                  </a:moveTo>
                  <a:cubicBezTo>
                    <a:pt x="0" y="0"/>
                    <a:pt x="116" y="16"/>
                    <a:pt x="125" y="16"/>
                  </a:cubicBezTo>
                  <a:cubicBezTo>
                    <a:pt x="129" y="16"/>
                    <a:pt x="117" y="14"/>
                    <a:pt x="81" y="8"/>
                  </a:cubicBezTo>
                  <a:cubicBezTo>
                    <a:pt x="33" y="2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15"/>
            <p:cNvSpPr/>
            <p:nvPr/>
          </p:nvSpPr>
          <p:spPr>
            <a:xfrm>
              <a:off x="4046250" y="2438900"/>
              <a:ext cx="2675" cy="2000"/>
            </a:xfrm>
            <a:custGeom>
              <a:avLst/>
              <a:gdLst/>
              <a:ahLst/>
              <a:cxnLst/>
              <a:rect l="l" t="t" r="r" b="b"/>
              <a:pathLst>
                <a:path w="107" h="80" extrusionOk="0">
                  <a:moveTo>
                    <a:pt x="9" y="1"/>
                  </a:moveTo>
                  <a:cubicBezTo>
                    <a:pt x="6" y="1"/>
                    <a:pt x="3" y="1"/>
                    <a:pt x="1" y="1"/>
                  </a:cubicBezTo>
                  <a:cubicBezTo>
                    <a:pt x="1" y="60"/>
                    <a:pt x="18" y="80"/>
                    <a:pt x="35" y="80"/>
                  </a:cubicBezTo>
                  <a:cubicBezTo>
                    <a:pt x="70" y="80"/>
                    <a:pt x="10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15"/>
            <p:cNvSpPr/>
            <p:nvPr/>
          </p:nvSpPr>
          <p:spPr>
            <a:xfrm>
              <a:off x="5114300" y="2400925"/>
              <a:ext cx="4325" cy="1600"/>
            </a:xfrm>
            <a:custGeom>
              <a:avLst/>
              <a:gdLst/>
              <a:ahLst/>
              <a:cxnLst/>
              <a:rect l="l" t="t" r="r" b="b"/>
              <a:pathLst>
                <a:path w="173" h="64" extrusionOk="0">
                  <a:moveTo>
                    <a:pt x="165" y="1"/>
                  </a:moveTo>
                  <a:cubicBezTo>
                    <a:pt x="0" y="1"/>
                    <a:pt x="64" y="63"/>
                    <a:pt x="119" y="63"/>
                  </a:cubicBezTo>
                  <a:cubicBezTo>
                    <a:pt x="147" y="63"/>
                    <a:pt x="172" y="48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15"/>
            <p:cNvSpPr/>
            <p:nvPr/>
          </p:nvSpPr>
          <p:spPr>
            <a:xfrm>
              <a:off x="4505750" y="2413375"/>
              <a:ext cx="14025" cy="2475"/>
            </a:xfrm>
            <a:custGeom>
              <a:avLst/>
              <a:gdLst/>
              <a:ahLst/>
              <a:cxnLst/>
              <a:rect l="l" t="t" r="r" b="b"/>
              <a:pathLst>
                <a:path w="561" h="99" extrusionOk="0">
                  <a:moveTo>
                    <a:pt x="318" y="1"/>
                  </a:moveTo>
                  <a:cubicBezTo>
                    <a:pt x="176" y="1"/>
                    <a:pt x="0" y="34"/>
                    <a:pt x="227" y="98"/>
                  </a:cubicBezTo>
                  <a:cubicBezTo>
                    <a:pt x="561" y="32"/>
                    <a:pt x="456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15"/>
            <p:cNvSpPr/>
            <p:nvPr/>
          </p:nvSpPr>
          <p:spPr>
            <a:xfrm>
              <a:off x="3883500" y="2425850"/>
              <a:ext cx="6000" cy="1775"/>
            </a:xfrm>
            <a:custGeom>
              <a:avLst/>
              <a:gdLst/>
              <a:ahLst/>
              <a:cxnLst/>
              <a:rect l="l" t="t" r="r" b="b"/>
              <a:pathLst>
                <a:path w="240" h="71" extrusionOk="0">
                  <a:moveTo>
                    <a:pt x="1" y="1"/>
                  </a:moveTo>
                  <a:cubicBezTo>
                    <a:pt x="60" y="53"/>
                    <a:pt x="130" y="70"/>
                    <a:pt x="172" y="70"/>
                  </a:cubicBezTo>
                  <a:cubicBezTo>
                    <a:pt x="239" y="70"/>
                    <a:pt x="235" y="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15"/>
            <p:cNvSpPr/>
            <p:nvPr/>
          </p:nvSpPr>
          <p:spPr>
            <a:xfrm>
              <a:off x="4559500" y="2394225"/>
              <a:ext cx="5450" cy="3050"/>
            </a:xfrm>
            <a:custGeom>
              <a:avLst/>
              <a:gdLst/>
              <a:ahLst/>
              <a:cxnLst/>
              <a:rect l="l" t="t" r="r" b="b"/>
              <a:pathLst>
                <a:path w="218" h="122" extrusionOk="0">
                  <a:moveTo>
                    <a:pt x="66" y="0"/>
                  </a:moveTo>
                  <a:cubicBezTo>
                    <a:pt x="1" y="0"/>
                    <a:pt x="181" y="122"/>
                    <a:pt x="206" y="122"/>
                  </a:cubicBezTo>
                  <a:cubicBezTo>
                    <a:pt x="218" y="122"/>
                    <a:pt x="192" y="92"/>
                    <a:pt x="78" y="1"/>
                  </a:cubicBezTo>
                  <a:cubicBezTo>
                    <a:pt x="73" y="1"/>
                    <a:pt x="69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15"/>
            <p:cNvSpPr/>
            <p:nvPr/>
          </p:nvSpPr>
          <p:spPr>
            <a:xfrm>
              <a:off x="4700650" y="2389050"/>
              <a:ext cx="1975" cy="3225"/>
            </a:xfrm>
            <a:custGeom>
              <a:avLst/>
              <a:gdLst/>
              <a:ahLst/>
              <a:cxnLst/>
              <a:rect l="l" t="t" r="r" b="b"/>
              <a:pathLst>
                <a:path w="79" h="129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5" y="32"/>
                    <a:pt x="38" y="128"/>
                  </a:cubicBezTo>
                  <a:cubicBezTo>
                    <a:pt x="79" y="128"/>
                    <a:pt x="2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15"/>
            <p:cNvSpPr/>
            <p:nvPr/>
          </p:nvSpPr>
          <p:spPr>
            <a:xfrm>
              <a:off x="4214725" y="2406050"/>
              <a:ext cx="3000" cy="3450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78" y="0"/>
                  </a:moveTo>
                  <a:cubicBezTo>
                    <a:pt x="38" y="0"/>
                    <a:pt x="0" y="138"/>
                    <a:pt x="109" y="138"/>
                  </a:cubicBezTo>
                  <a:cubicBezTo>
                    <a:pt x="112" y="138"/>
                    <a:pt x="116" y="137"/>
                    <a:pt x="119" y="137"/>
                  </a:cubicBezTo>
                  <a:cubicBezTo>
                    <a:pt x="117" y="35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15"/>
            <p:cNvSpPr/>
            <p:nvPr/>
          </p:nvSpPr>
          <p:spPr>
            <a:xfrm>
              <a:off x="4456375" y="2397400"/>
              <a:ext cx="4400" cy="375"/>
            </a:xfrm>
            <a:custGeom>
              <a:avLst/>
              <a:gdLst/>
              <a:ahLst/>
              <a:cxnLst/>
              <a:rect l="l" t="t" r="r" b="b"/>
              <a:pathLst>
                <a:path w="176" h="15" extrusionOk="0">
                  <a:moveTo>
                    <a:pt x="7" y="1"/>
                  </a:moveTo>
                  <a:cubicBezTo>
                    <a:pt x="3" y="1"/>
                    <a:pt x="1" y="1"/>
                    <a:pt x="1" y="1"/>
                  </a:cubicBezTo>
                  <a:cubicBezTo>
                    <a:pt x="110" y="12"/>
                    <a:pt x="153" y="15"/>
                    <a:pt x="160" y="15"/>
                  </a:cubicBezTo>
                  <a:cubicBezTo>
                    <a:pt x="175" y="15"/>
                    <a:pt x="3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15"/>
            <p:cNvSpPr/>
            <p:nvPr/>
          </p:nvSpPr>
          <p:spPr>
            <a:xfrm>
              <a:off x="4554150" y="2392750"/>
              <a:ext cx="5125" cy="1650"/>
            </a:xfrm>
            <a:custGeom>
              <a:avLst/>
              <a:gdLst/>
              <a:ahLst/>
              <a:cxnLst/>
              <a:rect l="l" t="t" r="r" b="b"/>
              <a:pathLst>
                <a:path w="205" h="66" extrusionOk="0">
                  <a:moveTo>
                    <a:pt x="205" y="0"/>
                  </a:moveTo>
                  <a:lnTo>
                    <a:pt x="205" y="0"/>
                  </a:lnTo>
                  <a:cubicBezTo>
                    <a:pt x="0" y="9"/>
                    <a:pt x="5" y="66"/>
                    <a:pt x="70" y="66"/>
                  </a:cubicBezTo>
                  <a:cubicBezTo>
                    <a:pt x="105" y="66"/>
                    <a:pt x="158" y="49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15"/>
            <p:cNvSpPr/>
            <p:nvPr/>
          </p:nvSpPr>
          <p:spPr>
            <a:xfrm>
              <a:off x="4487850" y="2394575"/>
              <a:ext cx="5750" cy="3225"/>
            </a:xfrm>
            <a:custGeom>
              <a:avLst/>
              <a:gdLst/>
              <a:ahLst/>
              <a:cxnLst/>
              <a:rect l="l" t="t" r="r" b="b"/>
              <a:pathLst>
                <a:path w="230" h="129" extrusionOk="0">
                  <a:moveTo>
                    <a:pt x="140" y="1"/>
                  </a:moveTo>
                  <a:cubicBezTo>
                    <a:pt x="24" y="97"/>
                    <a:pt x="1" y="129"/>
                    <a:pt x="15" y="129"/>
                  </a:cubicBezTo>
                  <a:cubicBezTo>
                    <a:pt x="45" y="129"/>
                    <a:pt x="229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15"/>
            <p:cNvSpPr/>
            <p:nvPr/>
          </p:nvSpPr>
          <p:spPr>
            <a:xfrm>
              <a:off x="4543700" y="2389950"/>
              <a:ext cx="7750" cy="1800"/>
            </a:xfrm>
            <a:custGeom>
              <a:avLst/>
              <a:gdLst/>
              <a:ahLst/>
              <a:cxnLst/>
              <a:rect l="l" t="t" r="r" b="b"/>
              <a:pathLst>
                <a:path w="310" h="72" extrusionOk="0">
                  <a:moveTo>
                    <a:pt x="63" y="0"/>
                  </a:moveTo>
                  <a:cubicBezTo>
                    <a:pt x="17" y="0"/>
                    <a:pt x="1" y="18"/>
                    <a:pt x="101" y="72"/>
                  </a:cubicBezTo>
                  <a:cubicBezTo>
                    <a:pt x="309" y="55"/>
                    <a:pt x="14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15"/>
            <p:cNvSpPr/>
            <p:nvPr/>
          </p:nvSpPr>
          <p:spPr>
            <a:xfrm>
              <a:off x="4621625" y="2384850"/>
              <a:ext cx="4875" cy="250"/>
            </a:xfrm>
            <a:custGeom>
              <a:avLst/>
              <a:gdLst/>
              <a:ahLst/>
              <a:cxnLst/>
              <a:rect l="l" t="t" r="r" b="b"/>
              <a:pathLst>
                <a:path w="195" h="10" extrusionOk="0">
                  <a:moveTo>
                    <a:pt x="91" y="1"/>
                  </a:moveTo>
                  <a:cubicBezTo>
                    <a:pt x="71" y="1"/>
                    <a:pt x="44" y="1"/>
                    <a:pt x="8" y="2"/>
                  </a:cubicBezTo>
                  <a:cubicBezTo>
                    <a:pt x="0" y="7"/>
                    <a:pt x="22" y="9"/>
                    <a:pt x="49" y="9"/>
                  </a:cubicBezTo>
                  <a:cubicBezTo>
                    <a:pt x="108" y="9"/>
                    <a:pt x="194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15"/>
            <p:cNvSpPr/>
            <p:nvPr/>
          </p:nvSpPr>
          <p:spPr>
            <a:xfrm>
              <a:off x="4427125" y="2381700"/>
              <a:ext cx="7575" cy="3425"/>
            </a:xfrm>
            <a:custGeom>
              <a:avLst/>
              <a:gdLst/>
              <a:ahLst/>
              <a:cxnLst/>
              <a:rect l="l" t="t" r="r" b="b"/>
              <a:pathLst>
                <a:path w="303" h="137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02"/>
                    <a:pt x="227" y="137"/>
                    <a:pt x="254" y="137"/>
                  </a:cubicBezTo>
                  <a:cubicBezTo>
                    <a:pt x="302" y="137"/>
                    <a:pt x="188" y="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15"/>
            <p:cNvSpPr/>
            <p:nvPr/>
          </p:nvSpPr>
          <p:spPr>
            <a:xfrm>
              <a:off x="3853675" y="2400775"/>
              <a:ext cx="3250" cy="1200"/>
            </a:xfrm>
            <a:custGeom>
              <a:avLst/>
              <a:gdLst/>
              <a:ahLst/>
              <a:cxnLst/>
              <a:rect l="l" t="t" r="r" b="b"/>
              <a:pathLst>
                <a:path w="130" h="48" extrusionOk="0">
                  <a:moveTo>
                    <a:pt x="65" y="1"/>
                  </a:moveTo>
                  <a:cubicBezTo>
                    <a:pt x="37" y="1"/>
                    <a:pt x="1" y="13"/>
                    <a:pt x="9" y="47"/>
                  </a:cubicBezTo>
                  <a:cubicBezTo>
                    <a:pt x="129" y="24"/>
                    <a:pt x="104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15"/>
            <p:cNvSpPr/>
            <p:nvPr/>
          </p:nvSpPr>
          <p:spPr>
            <a:xfrm>
              <a:off x="4504750" y="2372625"/>
              <a:ext cx="3150" cy="2775"/>
            </a:xfrm>
            <a:custGeom>
              <a:avLst/>
              <a:gdLst/>
              <a:ahLst/>
              <a:cxnLst/>
              <a:rect l="l" t="t" r="r" b="b"/>
              <a:pathLst>
                <a:path w="126" h="111" extrusionOk="0">
                  <a:moveTo>
                    <a:pt x="68" y="1"/>
                  </a:moveTo>
                  <a:cubicBezTo>
                    <a:pt x="1" y="1"/>
                    <a:pt x="45" y="72"/>
                    <a:pt x="33" y="109"/>
                  </a:cubicBezTo>
                  <a:cubicBezTo>
                    <a:pt x="41" y="110"/>
                    <a:pt x="47" y="111"/>
                    <a:pt x="53" y="111"/>
                  </a:cubicBezTo>
                  <a:cubicBezTo>
                    <a:pt x="126" y="111"/>
                    <a:pt x="80" y="39"/>
                    <a:pt x="87" y="2"/>
                  </a:cubicBezTo>
                  <a:cubicBezTo>
                    <a:pt x="79" y="1"/>
                    <a:pt x="7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15"/>
            <p:cNvSpPr/>
            <p:nvPr/>
          </p:nvSpPr>
          <p:spPr>
            <a:xfrm>
              <a:off x="4518575" y="2371500"/>
              <a:ext cx="2075" cy="2200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17" y="1"/>
                  </a:moveTo>
                  <a:cubicBezTo>
                    <a:pt x="1" y="1"/>
                    <a:pt x="22" y="70"/>
                    <a:pt x="82" y="87"/>
                  </a:cubicBezTo>
                  <a:cubicBezTo>
                    <a:pt x="49" y="23"/>
                    <a:pt x="27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15"/>
            <p:cNvSpPr/>
            <p:nvPr/>
          </p:nvSpPr>
          <p:spPr>
            <a:xfrm>
              <a:off x="4916800" y="2357050"/>
              <a:ext cx="5475" cy="600"/>
            </a:xfrm>
            <a:custGeom>
              <a:avLst/>
              <a:gdLst/>
              <a:ahLst/>
              <a:cxnLst/>
              <a:rect l="l" t="t" r="r" b="b"/>
              <a:pathLst>
                <a:path w="219" h="24" extrusionOk="0">
                  <a:moveTo>
                    <a:pt x="81" y="0"/>
                  </a:moveTo>
                  <a:cubicBezTo>
                    <a:pt x="31" y="0"/>
                    <a:pt x="1" y="7"/>
                    <a:pt x="130" y="23"/>
                  </a:cubicBezTo>
                  <a:cubicBezTo>
                    <a:pt x="219" y="9"/>
                    <a:pt x="137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15"/>
            <p:cNvSpPr/>
            <p:nvPr/>
          </p:nvSpPr>
          <p:spPr>
            <a:xfrm>
              <a:off x="5179175" y="2325800"/>
              <a:ext cx="5900" cy="225"/>
            </a:xfrm>
            <a:custGeom>
              <a:avLst/>
              <a:gdLst/>
              <a:ahLst/>
              <a:cxnLst/>
              <a:rect l="l" t="t" r="r" b="b"/>
              <a:pathLst>
                <a:path w="236" h="9" extrusionOk="0">
                  <a:moveTo>
                    <a:pt x="195" y="1"/>
                  </a:moveTo>
                  <a:cubicBezTo>
                    <a:pt x="140" y="1"/>
                    <a:pt x="0" y="5"/>
                    <a:pt x="66" y="9"/>
                  </a:cubicBezTo>
                  <a:cubicBezTo>
                    <a:pt x="230" y="3"/>
                    <a:pt x="235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15"/>
            <p:cNvSpPr/>
            <p:nvPr/>
          </p:nvSpPr>
          <p:spPr>
            <a:xfrm>
              <a:off x="5155325" y="2325300"/>
              <a:ext cx="4550" cy="400"/>
            </a:xfrm>
            <a:custGeom>
              <a:avLst/>
              <a:gdLst/>
              <a:ahLst/>
              <a:cxnLst/>
              <a:rect l="l" t="t" r="r" b="b"/>
              <a:pathLst>
                <a:path w="182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39" y="4"/>
                    <a:pt x="164" y="15"/>
                  </a:cubicBezTo>
                  <a:cubicBezTo>
                    <a:pt x="181" y="1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15"/>
            <p:cNvSpPr/>
            <p:nvPr/>
          </p:nvSpPr>
          <p:spPr>
            <a:xfrm>
              <a:off x="5017850" y="2326350"/>
              <a:ext cx="7250" cy="1250"/>
            </a:xfrm>
            <a:custGeom>
              <a:avLst/>
              <a:gdLst/>
              <a:ahLst/>
              <a:cxnLst/>
              <a:rect l="l" t="t" r="r" b="b"/>
              <a:pathLst>
                <a:path w="290" h="50" extrusionOk="0">
                  <a:moveTo>
                    <a:pt x="249" y="1"/>
                  </a:moveTo>
                  <a:cubicBezTo>
                    <a:pt x="171" y="1"/>
                    <a:pt x="1" y="49"/>
                    <a:pt x="68" y="49"/>
                  </a:cubicBezTo>
                  <a:cubicBezTo>
                    <a:pt x="95" y="49"/>
                    <a:pt x="160" y="42"/>
                    <a:pt x="283" y="20"/>
                  </a:cubicBezTo>
                  <a:cubicBezTo>
                    <a:pt x="290" y="6"/>
                    <a:pt x="274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15"/>
            <p:cNvSpPr/>
            <p:nvPr/>
          </p:nvSpPr>
          <p:spPr>
            <a:xfrm>
              <a:off x="4443750" y="2344900"/>
              <a:ext cx="2900" cy="2000"/>
            </a:xfrm>
            <a:custGeom>
              <a:avLst/>
              <a:gdLst/>
              <a:ahLst/>
              <a:cxnLst/>
              <a:rect l="l" t="t" r="r" b="b"/>
              <a:pathLst>
                <a:path w="116" h="80" extrusionOk="0">
                  <a:moveTo>
                    <a:pt x="111" y="1"/>
                  </a:moveTo>
                  <a:lnTo>
                    <a:pt x="111" y="1"/>
                  </a:lnTo>
                  <a:cubicBezTo>
                    <a:pt x="1" y="5"/>
                    <a:pt x="42" y="79"/>
                    <a:pt x="79" y="79"/>
                  </a:cubicBezTo>
                  <a:cubicBezTo>
                    <a:pt x="98" y="79"/>
                    <a:pt x="116" y="60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15"/>
            <p:cNvSpPr/>
            <p:nvPr/>
          </p:nvSpPr>
          <p:spPr>
            <a:xfrm>
              <a:off x="4230800" y="2339300"/>
              <a:ext cx="3150" cy="1950"/>
            </a:xfrm>
            <a:custGeom>
              <a:avLst/>
              <a:gdLst/>
              <a:ahLst/>
              <a:cxnLst/>
              <a:rect l="l" t="t" r="r" b="b"/>
              <a:pathLst>
                <a:path w="126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2" y="77"/>
                    <a:pt x="125" y="77"/>
                  </a:cubicBezTo>
                  <a:cubicBezTo>
                    <a:pt x="38" y="19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15"/>
            <p:cNvSpPr/>
            <p:nvPr/>
          </p:nvSpPr>
          <p:spPr>
            <a:xfrm>
              <a:off x="5106800" y="2303575"/>
              <a:ext cx="9775" cy="550"/>
            </a:xfrm>
            <a:custGeom>
              <a:avLst/>
              <a:gdLst/>
              <a:ahLst/>
              <a:cxnLst/>
              <a:rect l="l" t="t" r="r" b="b"/>
              <a:pathLst>
                <a:path w="391" h="22" extrusionOk="0">
                  <a:moveTo>
                    <a:pt x="149" y="1"/>
                  </a:moveTo>
                  <a:cubicBezTo>
                    <a:pt x="66" y="1"/>
                    <a:pt x="1" y="6"/>
                    <a:pt x="151" y="21"/>
                  </a:cubicBezTo>
                  <a:cubicBezTo>
                    <a:pt x="391" y="10"/>
                    <a:pt x="255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15"/>
            <p:cNvSpPr/>
            <p:nvPr/>
          </p:nvSpPr>
          <p:spPr>
            <a:xfrm>
              <a:off x="4253925" y="2329450"/>
              <a:ext cx="3275" cy="3300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60" y="0"/>
                  </a:moveTo>
                  <a:cubicBezTo>
                    <a:pt x="1" y="0"/>
                    <a:pt x="85" y="132"/>
                    <a:pt x="115" y="132"/>
                  </a:cubicBezTo>
                  <a:cubicBezTo>
                    <a:pt x="129" y="132"/>
                    <a:pt x="131" y="101"/>
                    <a:pt x="97" y="10"/>
                  </a:cubicBezTo>
                  <a:cubicBezTo>
                    <a:pt x="81" y="3"/>
                    <a:pt x="69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15"/>
            <p:cNvSpPr/>
            <p:nvPr/>
          </p:nvSpPr>
          <p:spPr>
            <a:xfrm>
              <a:off x="3922150" y="2328350"/>
              <a:ext cx="1325" cy="1750"/>
            </a:xfrm>
            <a:custGeom>
              <a:avLst/>
              <a:gdLst/>
              <a:ahLst/>
              <a:cxnLst/>
              <a:rect l="l" t="t" r="r" b="b"/>
              <a:pathLst>
                <a:path w="53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52"/>
                    <a:pt x="33" y="70"/>
                    <a:pt x="41" y="70"/>
                  </a:cubicBezTo>
                  <a:cubicBezTo>
                    <a:pt x="53" y="70"/>
                    <a:pt x="45" y="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15"/>
            <p:cNvSpPr/>
            <p:nvPr/>
          </p:nvSpPr>
          <p:spPr>
            <a:xfrm>
              <a:off x="4822450" y="2295675"/>
              <a:ext cx="6200" cy="3250"/>
            </a:xfrm>
            <a:custGeom>
              <a:avLst/>
              <a:gdLst/>
              <a:ahLst/>
              <a:cxnLst/>
              <a:rect l="l" t="t" r="r" b="b"/>
              <a:pathLst>
                <a:path w="248" h="130" extrusionOk="0">
                  <a:moveTo>
                    <a:pt x="39" y="0"/>
                  </a:moveTo>
                  <a:cubicBezTo>
                    <a:pt x="8" y="0"/>
                    <a:pt x="1" y="33"/>
                    <a:pt x="71" y="130"/>
                  </a:cubicBezTo>
                  <a:cubicBezTo>
                    <a:pt x="248" y="125"/>
                    <a:pt x="99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15"/>
            <p:cNvSpPr/>
            <p:nvPr/>
          </p:nvSpPr>
          <p:spPr>
            <a:xfrm>
              <a:off x="3978000" y="2326675"/>
              <a:ext cx="7950" cy="1875"/>
            </a:xfrm>
            <a:custGeom>
              <a:avLst/>
              <a:gdLst/>
              <a:ahLst/>
              <a:cxnLst/>
              <a:rect l="l" t="t" r="r" b="b"/>
              <a:pathLst>
                <a:path w="318" h="75" extrusionOk="0">
                  <a:moveTo>
                    <a:pt x="315" y="0"/>
                  </a:moveTo>
                  <a:lnTo>
                    <a:pt x="315" y="0"/>
                  </a:lnTo>
                  <a:cubicBezTo>
                    <a:pt x="1" y="9"/>
                    <a:pt x="100" y="75"/>
                    <a:pt x="204" y="75"/>
                  </a:cubicBezTo>
                  <a:cubicBezTo>
                    <a:pt x="260" y="75"/>
                    <a:pt x="318" y="56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15"/>
            <p:cNvSpPr/>
            <p:nvPr/>
          </p:nvSpPr>
          <p:spPr>
            <a:xfrm>
              <a:off x="3979850" y="2323100"/>
              <a:ext cx="3700" cy="1850"/>
            </a:xfrm>
            <a:custGeom>
              <a:avLst/>
              <a:gdLst/>
              <a:ahLst/>
              <a:cxnLst/>
              <a:rect l="l" t="t" r="r" b="b"/>
              <a:pathLst>
                <a:path w="148" h="74" extrusionOk="0">
                  <a:moveTo>
                    <a:pt x="91" y="1"/>
                  </a:moveTo>
                  <a:cubicBezTo>
                    <a:pt x="0" y="1"/>
                    <a:pt x="22" y="73"/>
                    <a:pt x="96" y="73"/>
                  </a:cubicBezTo>
                  <a:cubicBezTo>
                    <a:pt x="111" y="73"/>
                    <a:pt x="129" y="70"/>
                    <a:pt x="148" y="63"/>
                  </a:cubicBezTo>
                  <a:cubicBezTo>
                    <a:pt x="148" y="36"/>
                    <a:pt x="134" y="16"/>
                    <a:pt x="121" y="3"/>
                  </a:cubicBezTo>
                  <a:cubicBezTo>
                    <a:pt x="110" y="1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15"/>
            <p:cNvSpPr/>
            <p:nvPr/>
          </p:nvSpPr>
          <p:spPr>
            <a:xfrm>
              <a:off x="4997025" y="2278275"/>
              <a:ext cx="2225" cy="1750"/>
            </a:xfrm>
            <a:custGeom>
              <a:avLst/>
              <a:gdLst/>
              <a:ahLst/>
              <a:cxnLst/>
              <a:rect l="l" t="t" r="r" b="b"/>
              <a:pathLst>
                <a:path w="89" h="70" extrusionOk="0">
                  <a:moveTo>
                    <a:pt x="72" y="1"/>
                  </a:moveTo>
                  <a:cubicBezTo>
                    <a:pt x="51" y="1"/>
                    <a:pt x="0" y="32"/>
                    <a:pt x="19" y="70"/>
                  </a:cubicBezTo>
                  <a:cubicBezTo>
                    <a:pt x="87" y="20"/>
                    <a:pt x="8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15"/>
            <p:cNvSpPr/>
            <p:nvPr/>
          </p:nvSpPr>
          <p:spPr>
            <a:xfrm>
              <a:off x="4021175" y="2306150"/>
              <a:ext cx="8775" cy="4825"/>
            </a:xfrm>
            <a:custGeom>
              <a:avLst/>
              <a:gdLst/>
              <a:ahLst/>
              <a:cxnLst/>
              <a:rect l="l" t="t" r="r" b="b"/>
              <a:pathLst>
                <a:path w="351" h="193" extrusionOk="0">
                  <a:moveTo>
                    <a:pt x="310" y="1"/>
                  </a:moveTo>
                  <a:cubicBezTo>
                    <a:pt x="233" y="1"/>
                    <a:pt x="0" y="179"/>
                    <a:pt x="221" y="192"/>
                  </a:cubicBezTo>
                  <a:cubicBezTo>
                    <a:pt x="349" y="49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15"/>
            <p:cNvSpPr/>
            <p:nvPr/>
          </p:nvSpPr>
          <p:spPr>
            <a:xfrm>
              <a:off x="4457750" y="2286450"/>
              <a:ext cx="10150" cy="1450"/>
            </a:xfrm>
            <a:custGeom>
              <a:avLst/>
              <a:gdLst/>
              <a:ahLst/>
              <a:cxnLst/>
              <a:rect l="l" t="t" r="r" b="b"/>
              <a:pathLst>
                <a:path w="406" h="58" extrusionOk="0">
                  <a:moveTo>
                    <a:pt x="37" y="1"/>
                  </a:moveTo>
                  <a:cubicBezTo>
                    <a:pt x="0" y="1"/>
                    <a:pt x="20" y="15"/>
                    <a:pt x="187" y="57"/>
                  </a:cubicBezTo>
                  <a:cubicBezTo>
                    <a:pt x="405" y="57"/>
                    <a:pt x="10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15"/>
            <p:cNvSpPr/>
            <p:nvPr/>
          </p:nvSpPr>
          <p:spPr>
            <a:xfrm>
              <a:off x="4917875" y="2269625"/>
              <a:ext cx="2025" cy="25"/>
            </a:xfrm>
            <a:custGeom>
              <a:avLst/>
              <a:gdLst/>
              <a:ahLst/>
              <a:cxnLst/>
              <a:rect l="l" t="t" r="r" b="b"/>
              <a:pathLst>
                <a:path w="81" h="1" extrusionOk="0">
                  <a:moveTo>
                    <a:pt x="20" y="1"/>
                  </a:moveTo>
                  <a:cubicBezTo>
                    <a:pt x="81" y="1"/>
                    <a:pt x="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15"/>
            <p:cNvSpPr/>
            <p:nvPr/>
          </p:nvSpPr>
          <p:spPr>
            <a:xfrm>
              <a:off x="4768500" y="2273275"/>
              <a:ext cx="8850" cy="1975"/>
            </a:xfrm>
            <a:custGeom>
              <a:avLst/>
              <a:gdLst/>
              <a:ahLst/>
              <a:cxnLst/>
              <a:rect l="l" t="t" r="r" b="b"/>
              <a:pathLst>
                <a:path w="354" h="79" extrusionOk="0">
                  <a:moveTo>
                    <a:pt x="49" y="0"/>
                  </a:moveTo>
                  <a:cubicBezTo>
                    <a:pt x="10" y="0"/>
                    <a:pt x="0" y="18"/>
                    <a:pt x="74" y="69"/>
                  </a:cubicBezTo>
                  <a:cubicBezTo>
                    <a:pt x="134" y="76"/>
                    <a:pt x="177" y="79"/>
                    <a:pt x="205" y="79"/>
                  </a:cubicBezTo>
                  <a:cubicBezTo>
                    <a:pt x="353" y="79"/>
                    <a:pt x="13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15"/>
            <p:cNvSpPr/>
            <p:nvPr/>
          </p:nvSpPr>
          <p:spPr>
            <a:xfrm>
              <a:off x="4049025" y="2294175"/>
              <a:ext cx="4475" cy="625"/>
            </a:xfrm>
            <a:custGeom>
              <a:avLst/>
              <a:gdLst/>
              <a:ahLst/>
              <a:cxnLst/>
              <a:rect l="l" t="t" r="r" b="b"/>
              <a:pathLst>
                <a:path w="179" h="25" extrusionOk="0">
                  <a:moveTo>
                    <a:pt x="115" y="1"/>
                  </a:moveTo>
                  <a:cubicBezTo>
                    <a:pt x="95" y="1"/>
                    <a:pt x="59" y="3"/>
                    <a:pt x="3" y="9"/>
                  </a:cubicBezTo>
                  <a:cubicBezTo>
                    <a:pt x="0" y="20"/>
                    <a:pt x="16" y="24"/>
                    <a:pt x="38" y="24"/>
                  </a:cubicBezTo>
                  <a:cubicBezTo>
                    <a:pt x="90" y="24"/>
                    <a:pt x="17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15"/>
            <p:cNvSpPr/>
            <p:nvPr/>
          </p:nvSpPr>
          <p:spPr>
            <a:xfrm>
              <a:off x="4295075" y="2282000"/>
              <a:ext cx="4500" cy="175"/>
            </a:xfrm>
            <a:custGeom>
              <a:avLst/>
              <a:gdLst/>
              <a:ahLst/>
              <a:cxnLst/>
              <a:rect l="l" t="t" r="r" b="b"/>
              <a:pathLst>
                <a:path w="180" h="7" extrusionOk="0">
                  <a:moveTo>
                    <a:pt x="104" y="1"/>
                  </a:moveTo>
                  <a:cubicBezTo>
                    <a:pt x="17" y="5"/>
                    <a:pt x="0" y="7"/>
                    <a:pt x="13" y="7"/>
                  </a:cubicBezTo>
                  <a:cubicBezTo>
                    <a:pt x="38" y="7"/>
                    <a:pt x="179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15"/>
            <p:cNvSpPr/>
            <p:nvPr/>
          </p:nvSpPr>
          <p:spPr>
            <a:xfrm>
              <a:off x="4047425" y="2289375"/>
              <a:ext cx="250" cy="1525"/>
            </a:xfrm>
            <a:custGeom>
              <a:avLst/>
              <a:gdLst/>
              <a:ahLst/>
              <a:cxnLst/>
              <a:rect l="l" t="t" r="r" b="b"/>
              <a:pathLst>
                <a:path w="10" h="61" extrusionOk="0">
                  <a:moveTo>
                    <a:pt x="0" y="0"/>
                  </a:moveTo>
                  <a:cubicBezTo>
                    <a:pt x="0" y="17"/>
                    <a:pt x="8" y="60"/>
                    <a:pt x="9" y="60"/>
                  </a:cubicBezTo>
                  <a:cubicBezTo>
                    <a:pt x="10" y="60"/>
                    <a:pt x="8" y="4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15"/>
            <p:cNvSpPr/>
            <p:nvPr/>
          </p:nvSpPr>
          <p:spPr>
            <a:xfrm>
              <a:off x="4439075" y="2274550"/>
              <a:ext cx="100" cy="2500"/>
            </a:xfrm>
            <a:custGeom>
              <a:avLst/>
              <a:gdLst/>
              <a:ahLst/>
              <a:cxnLst/>
              <a:rect l="l" t="t" r="r" b="b"/>
              <a:pathLst>
                <a:path w="4" h="100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99"/>
                    <a:pt x="3" y="99"/>
                  </a:cubicBezTo>
                  <a:cubicBezTo>
                    <a:pt x="4" y="99"/>
                    <a:pt x="4" y="88"/>
                    <a:pt x="4" y="58"/>
                  </a:cubicBezTo>
                  <a:cubicBezTo>
                    <a:pt x="2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15"/>
            <p:cNvSpPr/>
            <p:nvPr/>
          </p:nvSpPr>
          <p:spPr>
            <a:xfrm>
              <a:off x="3897675" y="2290950"/>
              <a:ext cx="3125" cy="5450"/>
            </a:xfrm>
            <a:custGeom>
              <a:avLst/>
              <a:gdLst/>
              <a:ahLst/>
              <a:cxnLst/>
              <a:rect l="l" t="t" r="r" b="b"/>
              <a:pathLst>
                <a:path w="125" h="218" extrusionOk="0">
                  <a:moveTo>
                    <a:pt x="5" y="1"/>
                  </a:moveTo>
                  <a:cubicBezTo>
                    <a:pt x="0" y="1"/>
                    <a:pt x="2" y="19"/>
                    <a:pt x="16" y="64"/>
                  </a:cubicBezTo>
                  <a:cubicBezTo>
                    <a:pt x="79" y="178"/>
                    <a:pt x="106" y="218"/>
                    <a:pt x="112" y="218"/>
                  </a:cubicBezTo>
                  <a:cubicBezTo>
                    <a:pt x="125" y="218"/>
                    <a:pt x="23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15"/>
            <p:cNvSpPr/>
            <p:nvPr/>
          </p:nvSpPr>
          <p:spPr>
            <a:xfrm>
              <a:off x="4293550" y="2276050"/>
              <a:ext cx="5075" cy="1475"/>
            </a:xfrm>
            <a:custGeom>
              <a:avLst/>
              <a:gdLst/>
              <a:ahLst/>
              <a:cxnLst/>
              <a:rect l="l" t="t" r="r" b="b"/>
              <a:pathLst>
                <a:path w="203" h="59" extrusionOk="0">
                  <a:moveTo>
                    <a:pt x="43" y="0"/>
                  </a:moveTo>
                  <a:cubicBezTo>
                    <a:pt x="15" y="0"/>
                    <a:pt x="1" y="15"/>
                    <a:pt x="44" y="58"/>
                  </a:cubicBezTo>
                  <a:cubicBezTo>
                    <a:pt x="203" y="54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15"/>
            <p:cNvSpPr/>
            <p:nvPr/>
          </p:nvSpPr>
          <p:spPr>
            <a:xfrm>
              <a:off x="3898550" y="2286375"/>
              <a:ext cx="125" cy="575"/>
            </a:xfrm>
            <a:custGeom>
              <a:avLst/>
              <a:gdLst/>
              <a:ahLst/>
              <a:cxnLst/>
              <a:rect l="l" t="t" r="r" b="b"/>
              <a:pathLst>
                <a:path w="5" h="23" extrusionOk="0">
                  <a:moveTo>
                    <a:pt x="1" y="1"/>
                  </a:moveTo>
                  <a:cubicBezTo>
                    <a:pt x="1" y="1"/>
                    <a:pt x="1" y="2"/>
                    <a:pt x="1" y="7"/>
                  </a:cubicBezTo>
                  <a:cubicBezTo>
                    <a:pt x="2" y="18"/>
                    <a:pt x="3" y="23"/>
                    <a:pt x="4" y="23"/>
                  </a:cubicBezTo>
                  <a:cubicBezTo>
                    <a:pt x="4" y="23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15"/>
            <p:cNvSpPr/>
            <p:nvPr/>
          </p:nvSpPr>
          <p:spPr>
            <a:xfrm>
              <a:off x="4069900" y="2279325"/>
              <a:ext cx="1900" cy="3975"/>
            </a:xfrm>
            <a:custGeom>
              <a:avLst/>
              <a:gdLst/>
              <a:ahLst/>
              <a:cxnLst/>
              <a:rect l="l" t="t" r="r" b="b"/>
              <a:pathLst>
                <a:path w="76" h="15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73" y="159"/>
                    <a:pt x="74" y="159"/>
                  </a:cubicBezTo>
                  <a:cubicBezTo>
                    <a:pt x="75" y="159"/>
                    <a:pt x="58" y="11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15"/>
            <p:cNvSpPr/>
            <p:nvPr/>
          </p:nvSpPr>
          <p:spPr>
            <a:xfrm>
              <a:off x="4934525" y="2243050"/>
              <a:ext cx="6100" cy="1325"/>
            </a:xfrm>
            <a:custGeom>
              <a:avLst/>
              <a:gdLst/>
              <a:ahLst/>
              <a:cxnLst/>
              <a:rect l="l" t="t" r="r" b="b"/>
              <a:pathLst>
                <a:path w="244" h="53" extrusionOk="0">
                  <a:moveTo>
                    <a:pt x="204" y="0"/>
                  </a:moveTo>
                  <a:cubicBezTo>
                    <a:pt x="1" y="13"/>
                    <a:pt x="98" y="52"/>
                    <a:pt x="170" y="52"/>
                  </a:cubicBezTo>
                  <a:cubicBezTo>
                    <a:pt x="211" y="52"/>
                    <a:pt x="243" y="39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15"/>
            <p:cNvSpPr/>
            <p:nvPr/>
          </p:nvSpPr>
          <p:spPr>
            <a:xfrm>
              <a:off x="4943950" y="2238175"/>
              <a:ext cx="1575" cy="20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18" y="1"/>
                  </a:moveTo>
                  <a:cubicBezTo>
                    <a:pt x="4" y="1"/>
                    <a:pt x="1" y="25"/>
                    <a:pt x="48" y="81"/>
                  </a:cubicBezTo>
                  <a:cubicBezTo>
                    <a:pt x="62" y="32"/>
                    <a:pt x="33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15"/>
            <p:cNvSpPr/>
            <p:nvPr/>
          </p:nvSpPr>
          <p:spPr>
            <a:xfrm>
              <a:off x="4302625" y="2263050"/>
              <a:ext cx="1900" cy="1600"/>
            </a:xfrm>
            <a:custGeom>
              <a:avLst/>
              <a:gdLst/>
              <a:ahLst/>
              <a:cxnLst/>
              <a:rect l="l" t="t" r="r" b="b"/>
              <a:pathLst>
                <a:path w="76" h="64" extrusionOk="0">
                  <a:moveTo>
                    <a:pt x="74" y="1"/>
                  </a:moveTo>
                  <a:cubicBezTo>
                    <a:pt x="71" y="1"/>
                    <a:pt x="0" y="63"/>
                    <a:pt x="9" y="63"/>
                  </a:cubicBezTo>
                  <a:cubicBezTo>
                    <a:pt x="60" y="16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15"/>
            <p:cNvSpPr/>
            <p:nvPr/>
          </p:nvSpPr>
          <p:spPr>
            <a:xfrm>
              <a:off x="5035575" y="2234500"/>
              <a:ext cx="400" cy="850"/>
            </a:xfrm>
            <a:custGeom>
              <a:avLst/>
              <a:gdLst/>
              <a:ahLst/>
              <a:cxnLst/>
              <a:rect l="l" t="t" r="r" b="b"/>
              <a:pathLst>
                <a:path w="16" h="34" extrusionOk="0">
                  <a:moveTo>
                    <a:pt x="16" y="1"/>
                  </a:moveTo>
                  <a:lnTo>
                    <a:pt x="16" y="1"/>
                  </a:lnTo>
                  <a:cubicBezTo>
                    <a:pt x="4" y="25"/>
                    <a:pt x="0" y="34"/>
                    <a:pt x="1" y="34"/>
                  </a:cubicBezTo>
                  <a:cubicBezTo>
                    <a:pt x="1" y="34"/>
                    <a:pt x="9" y="19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15"/>
            <p:cNvSpPr/>
            <p:nvPr/>
          </p:nvSpPr>
          <p:spPr>
            <a:xfrm>
              <a:off x="4027625" y="2264600"/>
              <a:ext cx="3250" cy="2200"/>
            </a:xfrm>
            <a:custGeom>
              <a:avLst/>
              <a:gdLst/>
              <a:ahLst/>
              <a:cxnLst/>
              <a:rect l="l" t="t" r="r" b="b"/>
              <a:pathLst>
                <a:path w="130" h="88" extrusionOk="0">
                  <a:moveTo>
                    <a:pt x="26" y="1"/>
                  </a:moveTo>
                  <a:cubicBezTo>
                    <a:pt x="23" y="1"/>
                    <a:pt x="20" y="1"/>
                    <a:pt x="16" y="1"/>
                  </a:cubicBezTo>
                  <a:cubicBezTo>
                    <a:pt x="0" y="59"/>
                    <a:pt x="22" y="88"/>
                    <a:pt x="77" y="88"/>
                  </a:cubicBezTo>
                  <a:cubicBezTo>
                    <a:pt x="92" y="88"/>
                    <a:pt x="110" y="86"/>
                    <a:pt x="130" y="81"/>
                  </a:cubicBezTo>
                  <a:cubicBezTo>
                    <a:pt x="66" y="75"/>
                    <a:pt x="10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15"/>
            <p:cNvSpPr/>
            <p:nvPr/>
          </p:nvSpPr>
          <p:spPr>
            <a:xfrm>
              <a:off x="4415950" y="2246725"/>
              <a:ext cx="7675" cy="4700"/>
            </a:xfrm>
            <a:custGeom>
              <a:avLst/>
              <a:gdLst/>
              <a:ahLst/>
              <a:cxnLst/>
              <a:rect l="l" t="t" r="r" b="b"/>
              <a:pathLst>
                <a:path w="307" h="188" extrusionOk="0">
                  <a:moveTo>
                    <a:pt x="85" y="0"/>
                  </a:moveTo>
                  <a:cubicBezTo>
                    <a:pt x="38" y="0"/>
                    <a:pt x="1" y="47"/>
                    <a:pt x="32" y="188"/>
                  </a:cubicBezTo>
                  <a:cubicBezTo>
                    <a:pt x="307" y="179"/>
                    <a:pt x="177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15"/>
            <p:cNvSpPr/>
            <p:nvPr/>
          </p:nvSpPr>
          <p:spPr>
            <a:xfrm>
              <a:off x="4858400" y="2234050"/>
              <a:ext cx="5500" cy="1650"/>
            </a:xfrm>
            <a:custGeom>
              <a:avLst/>
              <a:gdLst/>
              <a:ahLst/>
              <a:cxnLst/>
              <a:rect l="l" t="t" r="r" b="b"/>
              <a:pathLst>
                <a:path w="220" h="66" extrusionOk="0">
                  <a:moveTo>
                    <a:pt x="151" y="0"/>
                  </a:moveTo>
                  <a:cubicBezTo>
                    <a:pt x="97" y="0"/>
                    <a:pt x="1" y="21"/>
                    <a:pt x="4" y="66"/>
                  </a:cubicBezTo>
                  <a:cubicBezTo>
                    <a:pt x="220" y="24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15"/>
            <p:cNvSpPr/>
            <p:nvPr/>
          </p:nvSpPr>
          <p:spPr>
            <a:xfrm>
              <a:off x="3876300" y="2262300"/>
              <a:ext cx="1425" cy="2675"/>
            </a:xfrm>
            <a:custGeom>
              <a:avLst/>
              <a:gdLst/>
              <a:ahLst/>
              <a:cxnLst/>
              <a:rect l="l" t="t" r="r" b="b"/>
              <a:pathLst>
                <a:path w="57" h="107" extrusionOk="0">
                  <a:moveTo>
                    <a:pt x="49" y="0"/>
                  </a:moveTo>
                  <a:cubicBezTo>
                    <a:pt x="40" y="0"/>
                    <a:pt x="1" y="56"/>
                    <a:pt x="1" y="107"/>
                  </a:cubicBezTo>
                  <a:cubicBezTo>
                    <a:pt x="48" y="29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15"/>
            <p:cNvSpPr/>
            <p:nvPr/>
          </p:nvSpPr>
          <p:spPr>
            <a:xfrm>
              <a:off x="5047675" y="2220925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8" y="0"/>
                  </a:moveTo>
                  <a:cubicBezTo>
                    <a:pt x="46" y="0"/>
                    <a:pt x="27" y="15"/>
                    <a:pt x="0" y="55"/>
                  </a:cubicBezTo>
                  <a:cubicBezTo>
                    <a:pt x="17" y="98"/>
                    <a:pt x="33" y="114"/>
                    <a:pt x="46" y="114"/>
                  </a:cubicBezTo>
                  <a:cubicBezTo>
                    <a:pt x="80" y="114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15"/>
            <p:cNvSpPr/>
            <p:nvPr/>
          </p:nvSpPr>
          <p:spPr>
            <a:xfrm>
              <a:off x="4969725" y="2224000"/>
              <a:ext cx="3375" cy="2200"/>
            </a:xfrm>
            <a:custGeom>
              <a:avLst/>
              <a:gdLst/>
              <a:ahLst/>
              <a:cxnLst/>
              <a:rect l="l" t="t" r="r" b="b"/>
              <a:pathLst>
                <a:path w="135" h="88" extrusionOk="0">
                  <a:moveTo>
                    <a:pt x="45" y="0"/>
                  </a:moveTo>
                  <a:cubicBezTo>
                    <a:pt x="32" y="0"/>
                    <a:pt x="18" y="2"/>
                    <a:pt x="0" y="6"/>
                  </a:cubicBezTo>
                  <a:cubicBezTo>
                    <a:pt x="0" y="26"/>
                    <a:pt x="0" y="46"/>
                    <a:pt x="0" y="66"/>
                  </a:cubicBezTo>
                  <a:cubicBezTo>
                    <a:pt x="23" y="81"/>
                    <a:pt x="43" y="87"/>
                    <a:pt x="59" y="87"/>
                  </a:cubicBezTo>
                  <a:cubicBezTo>
                    <a:pt x="122" y="87"/>
                    <a:pt x="13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15"/>
            <p:cNvSpPr/>
            <p:nvPr/>
          </p:nvSpPr>
          <p:spPr>
            <a:xfrm>
              <a:off x="4854775" y="2228975"/>
              <a:ext cx="1400" cy="225"/>
            </a:xfrm>
            <a:custGeom>
              <a:avLst/>
              <a:gdLst/>
              <a:ahLst/>
              <a:cxnLst/>
              <a:rect l="l" t="t" r="r" b="b"/>
              <a:pathLst>
                <a:path w="56" h="9" extrusionOk="0">
                  <a:moveTo>
                    <a:pt x="14" y="0"/>
                  </a:moveTo>
                  <a:cubicBezTo>
                    <a:pt x="0" y="0"/>
                    <a:pt x="19" y="9"/>
                    <a:pt x="42" y="9"/>
                  </a:cubicBezTo>
                  <a:cubicBezTo>
                    <a:pt x="46" y="9"/>
                    <a:pt x="51" y="8"/>
                    <a:pt x="56" y="8"/>
                  </a:cubicBezTo>
                  <a:cubicBezTo>
                    <a:pt x="33" y="2"/>
                    <a:pt x="2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15"/>
            <p:cNvSpPr/>
            <p:nvPr/>
          </p:nvSpPr>
          <p:spPr>
            <a:xfrm>
              <a:off x="4846250" y="2226300"/>
              <a:ext cx="6425" cy="2425"/>
            </a:xfrm>
            <a:custGeom>
              <a:avLst/>
              <a:gdLst/>
              <a:ahLst/>
              <a:cxnLst/>
              <a:rect l="l" t="t" r="r" b="b"/>
              <a:pathLst>
                <a:path w="257" h="97" extrusionOk="0">
                  <a:moveTo>
                    <a:pt x="209" y="1"/>
                  </a:moveTo>
                  <a:cubicBezTo>
                    <a:pt x="0" y="32"/>
                    <a:pt x="119" y="96"/>
                    <a:pt x="227" y="96"/>
                  </a:cubicBezTo>
                  <a:cubicBezTo>
                    <a:pt x="237" y="96"/>
                    <a:pt x="247" y="96"/>
                    <a:pt x="256" y="95"/>
                  </a:cubicBezTo>
                  <a:cubicBezTo>
                    <a:pt x="216" y="68"/>
                    <a:pt x="203" y="2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15"/>
            <p:cNvSpPr/>
            <p:nvPr/>
          </p:nvSpPr>
          <p:spPr>
            <a:xfrm>
              <a:off x="4851975" y="2226150"/>
              <a:ext cx="2850" cy="2200"/>
            </a:xfrm>
            <a:custGeom>
              <a:avLst/>
              <a:gdLst/>
              <a:ahLst/>
              <a:cxnLst/>
              <a:rect l="l" t="t" r="r" b="b"/>
              <a:pathLst>
                <a:path w="114" h="88" extrusionOk="0">
                  <a:moveTo>
                    <a:pt x="101" y="0"/>
                  </a:moveTo>
                  <a:cubicBezTo>
                    <a:pt x="60" y="0"/>
                    <a:pt x="27" y="7"/>
                    <a:pt x="0" y="7"/>
                  </a:cubicBezTo>
                  <a:cubicBezTo>
                    <a:pt x="14" y="14"/>
                    <a:pt x="34" y="40"/>
                    <a:pt x="67" y="87"/>
                  </a:cubicBezTo>
                  <a:cubicBezTo>
                    <a:pt x="101" y="74"/>
                    <a:pt x="114" y="47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15"/>
            <p:cNvSpPr/>
            <p:nvPr/>
          </p:nvSpPr>
          <p:spPr>
            <a:xfrm>
              <a:off x="4686950" y="2224450"/>
              <a:ext cx="1900" cy="225"/>
            </a:xfrm>
            <a:custGeom>
              <a:avLst/>
              <a:gdLst/>
              <a:ahLst/>
              <a:cxnLst/>
              <a:rect l="l" t="t" r="r" b="b"/>
              <a:pathLst>
                <a:path w="76" h="9" extrusionOk="0">
                  <a:moveTo>
                    <a:pt x="3" y="0"/>
                  </a:moveTo>
                  <a:cubicBezTo>
                    <a:pt x="1" y="0"/>
                    <a:pt x="1" y="1"/>
                    <a:pt x="4" y="1"/>
                  </a:cubicBezTo>
                  <a:cubicBezTo>
                    <a:pt x="50" y="7"/>
                    <a:pt x="67" y="9"/>
                    <a:pt x="70" y="9"/>
                  </a:cubicBezTo>
                  <a:cubicBezTo>
                    <a:pt x="75" y="9"/>
                    <a:pt x="12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15"/>
            <p:cNvSpPr/>
            <p:nvPr/>
          </p:nvSpPr>
          <p:spPr>
            <a:xfrm>
              <a:off x="5083825" y="2208600"/>
              <a:ext cx="7650" cy="1850"/>
            </a:xfrm>
            <a:custGeom>
              <a:avLst/>
              <a:gdLst/>
              <a:ahLst/>
              <a:cxnLst/>
              <a:rect l="l" t="t" r="r" b="b"/>
              <a:pathLst>
                <a:path w="306" h="74" extrusionOk="0">
                  <a:moveTo>
                    <a:pt x="293" y="0"/>
                  </a:moveTo>
                  <a:cubicBezTo>
                    <a:pt x="270" y="0"/>
                    <a:pt x="0" y="69"/>
                    <a:pt x="53" y="73"/>
                  </a:cubicBezTo>
                  <a:cubicBezTo>
                    <a:pt x="251" y="19"/>
                    <a:pt x="305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15"/>
            <p:cNvSpPr/>
            <p:nvPr/>
          </p:nvSpPr>
          <p:spPr>
            <a:xfrm>
              <a:off x="5109325" y="2206075"/>
              <a:ext cx="375" cy="4025"/>
            </a:xfrm>
            <a:custGeom>
              <a:avLst/>
              <a:gdLst/>
              <a:ahLst/>
              <a:cxnLst/>
              <a:rect l="l" t="t" r="r" b="b"/>
              <a:pathLst>
                <a:path w="15" h="161" extrusionOk="0">
                  <a:moveTo>
                    <a:pt x="7" y="1"/>
                  </a:moveTo>
                  <a:cubicBezTo>
                    <a:pt x="4" y="1"/>
                    <a:pt x="0" y="45"/>
                    <a:pt x="3" y="161"/>
                  </a:cubicBezTo>
                  <a:cubicBezTo>
                    <a:pt x="14" y="72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15"/>
            <p:cNvSpPr/>
            <p:nvPr/>
          </p:nvSpPr>
          <p:spPr>
            <a:xfrm>
              <a:off x="4358575" y="2233000"/>
              <a:ext cx="2600" cy="225"/>
            </a:xfrm>
            <a:custGeom>
              <a:avLst/>
              <a:gdLst/>
              <a:ahLst/>
              <a:cxnLst/>
              <a:rect l="l" t="t" r="r" b="b"/>
              <a:pathLst>
                <a:path w="104" h="9" extrusionOk="0">
                  <a:moveTo>
                    <a:pt x="12" y="1"/>
                  </a:moveTo>
                  <a:cubicBezTo>
                    <a:pt x="1" y="4"/>
                    <a:pt x="67" y="8"/>
                    <a:pt x="88" y="8"/>
                  </a:cubicBezTo>
                  <a:cubicBezTo>
                    <a:pt x="103" y="8"/>
                    <a:pt x="94" y="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15"/>
            <p:cNvSpPr/>
            <p:nvPr/>
          </p:nvSpPr>
          <p:spPr>
            <a:xfrm>
              <a:off x="4466725" y="2225400"/>
              <a:ext cx="9425" cy="3100"/>
            </a:xfrm>
            <a:custGeom>
              <a:avLst/>
              <a:gdLst/>
              <a:ahLst/>
              <a:cxnLst/>
              <a:rect l="l" t="t" r="r" b="b"/>
              <a:pathLst>
                <a:path w="377" h="124" extrusionOk="0">
                  <a:moveTo>
                    <a:pt x="185" y="0"/>
                  </a:moveTo>
                  <a:cubicBezTo>
                    <a:pt x="66" y="0"/>
                    <a:pt x="0" y="83"/>
                    <a:pt x="376" y="124"/>
                  </a:cubicBezTo>
                  <a:cubicBezTo>
                    <a:pt x="353" y="32"/>
                    <a:pt x="259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15"/>
            <p:cNvSpPr/>
            <p:nvPr/>
          </p:nvSpPr>
          <p:spPr>
            <a:xfrm>
              <a:off x="4791250" y="221500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50" y="1"/>
                  </a:moveTo>
                  <a:cubicBezTo>
                    <a:pt x="34" y="1"/>
                    <a:pt x="13" y="24"/>
                    <a:pt x="1" y="92"/>
                  </a:cubicBezTo>
                  <a:cubicBezTo>
                    <a:pt x="7" y="93"/>
                    <a:pt x="13" y="93"/>
                    <a:pt x="19" y="93"/>
                  </a:cubicBezTo>
                  <a:cubicBezTo>
                    <a:pt x="103" y="93"/>
                    <a:pt x="84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15"/>
            <p:cNvSpPr/>
            <p:nvPr/>
          </p:nvSpPr>
          <p:spPr>
            <a:xfrm>
              <a:off x="4388800" y="2230000"/>
              <a:ext cx="125" cy="27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3" y="11"/>
                    <a:pt x="4" y="11"/>
                  </a:cubicBezTo>
                  <a:cubicBezTo>
                    <a:pt x="4" y="11"/>
                    <a:pt x="4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15"/>
            <p:cNvSpPr/>
            <p:nvPr/>
          </p:nvSpPr>
          <p:spPr>
            <a:xfrm>
              <a:off x="4782550" y="22129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30" y="5"/>
                    <a:pt x="42" y="7"/>
                    <a:pt x="44" y="7"/>
                  </a:cubicBezTo>
                  <a:cubicBezTo>
                    <a:pt x="48" y="7"/>
                    <a:pt x="1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15"/>
            <p:cNvSpPr/>
            <p:nvPr/>
          </p:nvSpPr>
          <p:spPr>
            <a:xfrm>
              <a:off x="4159825" y="2231000"/>
              <a:ext cx="4300" cy="5350"/>
            </a:xfrm>
            <a:custGeom>
              <a:avLst/>
              <a:gdLst/>
              <a:ahLst/>
              <a:cxnLst/>
              <a:rect l="l" t="t" r="r" b="b"/>
              <a:pathLst>
                <a:path w="172" h="21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60"/>
                    <a:pt x="41" y="213"/>
                    <a:pt x="71" y="213"/>
                  </a:cubicBezTo>
                  <a:cubicBezTo>
                    <a:pt x="127" y="213"/>
                    <a:pt x="171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15"/>
            <p:cNvSpPr/>
            <p:nvPr/>
          </p:nvSpPr>
          <p:spPr>
            <a:xfrm>
              <a:off x="4762000" y="2209075"/>
              <a:ext cx="4925" cy="1175"/>
            </a:xfrm>
            <a:custGeom>
              <a:avLst/>
              <a:gdLst/>
              <a:ahLst/>
              <a:cxnLst/>
              <a:rect l="l" t="t" r="r" b="b"/>
              <a:pathLst>
                <a:path w="197" h="47" extrusionOk="0">
                  <a:moveTo>
                    <a:pt x="36" y="1"/>
                  </a:moveTo>
                  <a:cubicBezTo>
                    <a:pt x="29" y="1"/>
                    <a:pt x="21" y="1"/>
                    <a:pt x="13" y="1"/>
                  </a:cubicBezTo>
                  <a:cubicBezTo>
                    <a:pt x="0" y="35"/>
                    <a:pt x="25" y="47"/>
                    <a:pt x="55" y="47"/>
                  </a:cubicBezTo>
                  <a:cubicBezTo>
                    <a:pt x="115" y="47"/>
                    <a:pt x="19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15"/>
            <p:cNvSpPr/>
            <p:nvPr/>
          </p:nvSpPr>
          <p:spPr>
            <a:xfrm>
              <a:off x="4663850" y="2204825"/>
              <a:ext cx="3250" cy="3125"/>
            </a:xfrm>
            <a:custGeom>
              <a:avLst/>
              <a:gdLst/>
              <a:ahLst/>
              <a:cxnLst/>
              <a:rect l="l" t="t" r="r" b="b"/>
              <a:pathLst>
                <a:path w="130" h="125" extrusionOk="0">
                  <a:moveTo>
                    <a:pt x="103" y="1"/>
                  </a:moveTo>
                  <a:cubicBezTo>
                    <a:pt x="68" y="1"/>
                    <a:pt x="0" y="124"/>
                    <a:pt x="100" y="124"/>
                  </a:cubicBezTo>
                  <a:cubicBezTo>
                    <a:pt x="102" y="124"/>
                    <a:pt x="104" y="124"/>
                    <a:pt x="105" y="124"/>
                  </a:cubicBezTo>
                  <a:cubicBezTo>
                    <a:pt x="130" y="3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15"/>
            <p:cNvSpPr/>
            <p:nvPr/>
          </p:nvSpPr>
          <p:spPr>
            <a:xfrm>
              <a:off x="4947150" y="2193875"/>
              <a:ext cx="2750" cy="2975"/>
            </a:xfrm>
            <a:custGeom>
              <a:avLst/>
              <a:gdLst/>
              <a:ahLst/>
              <a:cxnLst/>
              <a:rect l="l" t="t" r="r" b="b"/>
              <a:pathLst>
                <a:path w="110" h="119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89"/>
                    <a:pt x="74" y="119"/>
                    <a:pt x="86" y="119"/>
                  </a:cubicBezTo>
                  <a:cubicBezTo>
                    <a:pt x="109" y="119"/>
                    <a:pt x="7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15"/>
            <p:cNvSpPr/>
            <p:nvPr/>
          </p:nvSpPr>
          <p:spPr>
            <a:xfrm>
              <a:off x="4530550" y="2205725"/>
              <a:ext cx="4500" cy="700"/>
            </a:xfrm>
            <a:custGeom>
              <a:avLst/>
              <a:gdLst/>
              <a:ahLst/>
              <a:cxnLst/>
              <a:rect l="l" t="t" r="r" b="b"/>
              <a:pathLst>
                <a:path w="180" h="28" extrusionOk="0">
                  <a:moveTo>
                    <a:pt x="3" y="1"/>
                  </a:moveTo>
                  <a:cubicBezTo>
                    <a:pt x="1" y="1"/>
                    <a:pt x="20" y="5"/>
                    <a:pt x="78" y="14"/>
                  </a:cubicBezTo>
                  <a:cubicBezTo>
                    <a:pt x="145" y="24"/>
                    <a:pt x="171" y="28"/>
                    <a:pt x="173" y="28"/>
                  </a:cubicBezTo>
                  <a:cubicBezTo>
                    <a:pt x="180" y="28"/>
                    <a:pt x="1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15"/>
            <p:cNvSpPr/>
            <p:nvPr/>
          </p:nvSpPr>
          <p:spPr>
            <a:xfrm>
              <a:off x="3931775" y="2222300"/>
              <a:ext cx="925" cy="3025"/>
            </a:xfrm>
            <a:custGeom>
              <a:avLst/>
              <a:gdLst/>
              <a:ahLst/>
              <a:cxnLst/>
              <a:rect l="l" t="t" r="r" b="b"/>
              <a:pathLst>
                <a:path w="37" h="121" extrusionOk="0">
                  <a:moveTo>
                    <a:pt x="36" y="0"/>
                  </a:moveTo>
                  <a:cubicBezTo>
                    <a:pt x="18" y="0"/>
                    <a:pt x="1" y="121"/>
                    <a:pt x="7" y="121"/>
                  </a:cubicBezTo>
                  <a:cubicBezTo>
                    <a:pt x="10" y="121"/>
                    <a:pt x="19" y="91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15"/>
            <p:cNvSpPr/>
            <p:nvPr/>
          </p:nvSpPr>
          <p:spPr>
            <a:xfrm>
              <a:off x="4240725" y="2209250"/>
              <a:ext cx="8650" cy="3725"/>
            </a:xfrm>
            <a:custGeom>
              <a:avLst/>
              <a:gdLst/>
              <a:ahLst/>
              <a:cxnLst/>
              <a:rect l="l" t="t" r="r" b="b"/>
              <a:pathLst>
                <a:path w="346" h="149" extrusionOk="0">
                  <a:moveTo>
                    <a:pt x="116" y="1"/>
                  </a:moveTo>
                  <a:cubicBezTo>
                    <a:pt x="1" y="31"/>
                    <a:pt x="258" y="148"/>
                    <a:pt x="314" y="148"/>
                  </a:cubicBezTo>
                  <a:cubicBezTo>
                    <a:pt x="346" y="148"/>
                    <a:pt x="314" y="11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15"/>
            <p:cNvSpPr/>
            <p:nvPr/>
          </p:nvSpPr>
          <p:spPr>
            <a:xfrm>
              <a:off x="5212400" y="2174150"/>
              <a:ext cx="2675" cy="4175"/>
            </a:xfrm>
            <a:custGeom>
              <a:avLst/>
              <a:gdLst/>
              <a:ahLst/>
              <a:cxnLst/>
              <a:rect l="l" t="t" r="r" b="b"/>
              <a:pathLst>
                <a:path w="107" h="167" extrusionOk="0">
                  <a:moveTo>
                    <a:pt x="73" y="0"/>
                  </a:moveTo>
                  <a:cubicBezTo>
                    <a:pt x="39" y="0"/>
                    <a:pt x="0" y="158"/>
                    <a:pt x="102" y="167"/>
                  </a:cubicBezTo>
                  <a:cubicBezTo>
                    <a:pt x="106" y="42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15"/>
            <p:cNvSpPr/>
            <p:nvPr/>
          </p:nvSpPr>
          <p:spPr>
            <a:xfrm>
              <a:off x="4023575" y="2215950"/>
              <a:ext cx="5700" cy="3700"/>
            </a:xfrm>
            <a:custGeom>
              <a:avLst/>
              <a:gdLst/>
              <a:ahLst/>
              <a:cxnLst/>
              <a:rect l="l" t="t" r="r" b="b"/>
              <a:pathLst>
                <a:path w="228" h="148" extrusionOk="0">
                  <a:moveTo>
                    <a:pt x="33" y="0"/>
                  </a:moveTo>
                  <a:cubicBezTo>
                    <a:pt x="30" y="0"/>
                    <a:pt x="27" y="0"/>
                    <a:pt x="24" y="0"/>
                  </a:cubicBezTo>
                  <a:cubicBezTo>
                    <a:pt x="0" y="111"/>
                    <a:pt x="25" y="147"/>
                    <a:pt x="59" y="147"/>
                  </a:cubicBezTo>
                  <a:cubicBezTo>
                    <a:pt x="126" y="147"/>
                    <a:pt x="228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15"/>
            <p:cNvSpPr/>
            <p:nvPr/>
          </p:nvSpPr>
          <p:spPr>
            <a:xfrm>
              <a:off x="4272625" y="2206400"/>
              <a:ext cx="9575" cy="850"/>
            </a:xfrm>
            <a:custGeom>
              <a:avLst/>
              <a:gdLst/>
              <a:ahLst/>
              <a:cxnLst/>
              <a:rect l="l" t="t" r="r" b="b"/>
              <a:pathLst>
                <a:path w="383" h="34" extrusionOk="0">
                  <a:moveTo>
                    <a:pt x="205" y="1"/>
                  </a:moveTo>
                  <a:cubicBezTo>
                    <a:pt x="0" y="1"/>
                    <a:pt x="280" y="34"/>
                    <a:pt x="348" y="34"/>
                  </a:cubicBezTo>
                  <a:cubicBezTo>
                    <a:pt x="382" y="34"/>
                    <a:pt x="364" y="25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15"/>
            <p:cNvSpPr/>
            <p:nvPr/>
          </p:nvSpPr>
          <p:spPr>
            <a:xfrm>
              <a:off x="4756750" y="2185025"/>
              <a:ext cx="1975" cy="5025"/>
            </a:xfrm>
            <a:custGeom>
              <a:avLst/>
              <a:gdLst/>
              <a:ahLst/>
              <a:cxnLst/>
              <a:rect l="l" t="t" r="r" b="b"/>
              <a:pathLst>
                <a:path w="79" h="201" extrusionOk="0">
                  <a:moveTo>
                    <a:pt x="74" y="1"/>
                  </a:moveTo>
                  <a:cubicBezTo>
                    <a:pt x="67" y="1"/>
                    <a:pt x="0" y="200"/>
                    <a:pt x="22" y="200"/>
                  </a:cubicBezTo>
                  <a:cubicBezTo>
                    <a:pt x="67" y="51"/>
                    <a:pt x="78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15"/>
            <p:cNvSpPr/>
            <p:nvPr/>
          </p:nvSpPr>
          <p:spPr>
            <a:xfrm>
              <a:off x="4109300" y="2208200"/>
              <a:ext cx="3000" cy="2575"/>
            </a:xfrm>
            <a:custGeom>
              <a:avLst/>
              <a:gdLst/>
              <a:ahLst/>
              <a:cxnLst/>
              <a:rect l="l" t="t" r="r" b="b"/>
              <a:pathLst>
                <a:path w="120" h="103" extrusionOk="0">
                  <a:moveTo>
                    <a:pt x="62" y="1"/>
                  </a:moveTo>
                  <a:cubicBezTo>
                    <a:pt x="50" y="1"/>
                    <a:pt x="34" y="3"/>
                    <a:pt x="14" y="9"/>
                  </a:cubicBezTo>
                  <a:cubicBezTo>
                    <a:pt x="1" y="76"/>
                    <a:pt x="81" y="69"/>
                    <a:pt x="108" y="103"/>
                  </a:cubicBezTo>
                  <a:cubicBezTo>
                    <a:pt x="102" y="59"/>
                    <a:pt x="12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15"/>
            <p:cNvSpPr/>
            <p:nvPr/>
          </p:nvSpPr>
          <p:spPr>
            <a:xfrm>
              <a:off x="4497200" y="2187175"/>
              <a:ext cx="3100" cy="6875"/>
            </a:xfrm>
            <a:custGeom>
              <a:avLst/>
              <a:gdLst/>
              <a:ahLst/>
              <a:cxnLst/>
              <a:rect l="l" t="t" r="r" b="b"/>
              <a:pathLst>
                <a:path w="124" h="275" extrusionOk="0">
                  <a:moveTo>
                    <a:pt x="98" y="0"/>
                  </a:moveTo>
                  <a:cubicBezTo>
                    <a:pt x="64" y="0"/>
                    <a:pt x="0" y="275"/>
                    <a:pt x="68" y="275"/>
                  </a:cubicBezTo>
                  <a:cubicBezTo>
                    <a:pt x="78" y="275"/>
                    <a:pt x="91" y="269"/>
                    <a:pt x="107" y="255"/>
                  </a:cubicBezTo>
                  <a:cubicBezTo>
                    <a:pt x="123" y="65"/>
                    <a:pt x="114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15"/>
            <p:cNvSpPr/>
            <p:nvPr/>
          </p:nvSpPr>
          <p:spPr>
            <a:xfrm>
              <a:off x="3951450" y="2202025"/>
              <a:ext cx="4725" cy="1225"/>
            </a:xfrm>
            <a:custGeom>
              <a:avLst/>
              <a:gdLst/>
              <a:ahLst/>
              <a:cxnLst/>
              <a:rect l="l" t="t" r="r" b="b"/>
              <a:pathLst>
                <a:path w="189" h="49" extrusionOk="0">
                  <a:moveTo>
                    <a:pt x="104" y="0"/>
                  </a:moveTo>
                  <a:cubicBezTo>
                    <a:pt x="55" y="0"/>
                    <a:pt x="1" y="17"/>
                    <a:pt x="26" y="49"/>
                  </a:cubicBezTo>
                  <a:cubicBezTo>
                    <a:pt x="73" y="49"/>
                    <a:pt x="119" y="49"/>
                    <a:pt x="166" y="42"/>
                  </a:cubicBezTo>
                  <a:cubicBezTo>
                    <a:pt x="188" y="14"/>
                    <a:pt x="148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15"/>
            <p:cNvSpPr/>
            <p:nvPr/>
          </p:nvSpPr>
          <p:spPr>
            <a:xfrm>
              <a:off x="4167925" y="2189850"/>
              <a:ext cx="4275" cy="1650"/>
            </a:xfrm>
            <a:custGeom>
              <a:avLst/>
              <a:gdLst/>
              <a:ahLst/>
              <a:cxnLst/>
              <a:rect l="l" t="t" r="r" b="b"/>
              <a:pathLst>
                <a:path w="171" h="66" extrusionOk="0">
                  <a:moveTo>
                    <a:pt x="165" y="0"/>
                  </a:moveTo>
                  <a:lnTo>
                    <a:pt x="165" y="0"/>
                  </a:lnTo>
                  <a:cubicBezTo>
                    <a:pt x="1" y="28"/>
                    <a:pt x="38" y="66"/>
                    <a:pt x="91" y="66"/>
                  </a:cubicBezTo>
                  <a:cubicBezTo>
                    <a:pt x="127" y="66"/>
                    <a:pt x="170" y="49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15"/>
            <p:cNvSpPr/>
            <p:nvPr/>
          </p:nvSpPr>
          <p:spPr>
            <a:xfrm>
              <a:off x="3892825" y="2195700"/>
              <a:ext cx="4000" cy="3375"/>
            </a:xfrm>
            <a:custGeom>
              <a:avLst/>
              <a:gdLst/>
              <a:ahLst/>
              <a:cxnLst/>
              <a:rect l="l" t="t" r="r" b="b"/>
              <a:pathLst>
                <a:path w="160" h="135" extrusionOk="0">
                  <a:moveTo>
                    <a:pt x="29" y="0"/>
                  </a:moveTo>
                  <a:cubicBezTo>
                    <a:pt x="24" y="0"/>
                    <a:pt x="20" y="0"/>
                    <a:pt x="16" y="1"/>
                  </a:cubicBezTo>
                  <a:cubicBezTo>
                    <a:pt x="0" y="101"/>
                    <a:pt x="18" y="134"/>
                    <a:pt x="42" y="134"/>
                  </a:cubicBezTo>
                  <a:cubicBezTo>
                    <a:pt x="90" y="134"/>
                    <a:pt x="16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15"/>
            <p:cNvSpPr/>
            <p:nvPr/>
          </p:nvSpPr>
          <p:spPr>
            <a:xfrm>
              <a:off x="3898825" y="2194300"/>
              <a:ext cx="5450" cy="2775"/>
            </a:xfrm>
            <a:custGeom>
              <a:avLst/>
              <a:gdLst/>
              <a:ahLst/>
              <a:cxnLst/>
              <a:rect l="l" t="t" r="r" b="b"/>
              <a:pathLst>
                <a:path w="218" h="111" extrusionOk="0">
                  <a:moveTo>
                    <a:pt x="89" y="1"/>
                  </a:moveTo>
                  <a:cubicBezTo>
                    <a:pt x="47" y="1"/>
                    <a:pt x="1" y="28"/>
                    <a:pt x="3" y="110"/>
                  </a:cubicBezTo>
                  <a:cubicBezTo>
                    <a:pt x="218" y="81"/>
                    <a:pt x="16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15"/>
            <p:cNvSpPr/>
            <p:nvPr/>
          </p:nvSpPr>
          <p:spPr>
            <a:xfrm>
              <a:off x="4642300" y="2168900"/>
              <a:ext cx="3250" cy="2325"/>
            </a:xfrm>
            <a:custGeom>
              <a:avLst/>
              <a:gdLst/>
              <a:ahLst/>
              <a:cxnLst/>
              <a:rect l="l" t="t" r="r" b="b"/>
              <a:pathLst>
                <a:path w="130" h="93" extrusionOk="0">
                  <a:moveTo>
                    <a:pt x="71" y="0"/>
                  </a:moveTo>
                  <a:cubicBezTo>
                    <a:pt x="7" y="0"/>
                    <a:pt x="1" y="83"/>
                    <a:pt x="57" y="89"/>
                  </a:cubicBezTo>
                  <a:cubicBezTo>
                    <a:pt x="68" y="92"/>
                    <a:pt x="76" y="93"/>
                    <a:pt x="83" y="93"/>
                  </a:cubicBezTo>
                  <a:cubicBezTo>
                    <a:pt x="130" y="93"/>
                    <a:pt x="105" y="38"/>
                    <a:pt x="111" y="9"/>
                  </a:cubicBezTo>
                  <a:cubicBezTo>
                    <a:pt x="96" y="3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15"/>
            <p:cNvSpPr/>
            <p:nvPr/>
          </p:nvSpPr>
          <p:spPr>
            <a:xfrm>
              <a:off x="4703100" y="2157725"/>
              <a:ext cx="3200" cy="4050"/>
            </a:xfrm>
            <a:custGeom>
              <a:avLst/>
              <a:gdLst/>
              <a:ahLst/>
              <a:cxnLst/>
              <a:rect l="l" t="t" r="r" b="b"/>
              <a:pathLst>
                <a:path w="128" h="162" extrusionOk="0">
                  <a:moveTo>
                    <a:pt x="68" y="1"/>
                  </a:moveTo>
                  <a:cubicBezTo>
                    <a:pt x="81" y="81"/>
                    <a:pt x="1" y="128"/>
                    <a:pt x="101" y="161"/>
                  </a:cubicBezTo>
                  <a:cubicBezTo>
                    <a:pt x="81" y="115"/>
                    <a:pt x="128" y="14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15"/>
            <p:cNvSpPr/>
            <p:nvPr/>
          </p:nvSpPr>
          <p:spPr>
            <a:xfrm>
              <a:off x="4637800" y="2151025"/>
              <a:ext cx="4600" cy="4975"/>
            </a:xfrm>
            <a:custGeom>
              <a:avLst/>
              <a:gdLst/>
              <a:ahLst/>
              <a:cxnLst/>
              <a:rect l="l" t="t" r="r" b="b"/>
              <a:pathLst>
                <a:path w="184" h="199" extrusionOk="0">
                  <a:moveTo>
                    <a:pt x="120" y="0"/>
                  </a:moveTo>
                  <a:cubicBezTo>
                    <a:pt x="60" y="0"/>
                    <a:pt x="0" y="198"/>
                    <a:pt x="149" y="198"/>
                  </a:cubicBezTo>
                  <a:cubicBezTo>
                    <a:pt x="160" y="198"/>
                    <a:pt x="171" y="197"/>
                    <a:pt x="184" y="195"/>
                  </a:cubicBezTo>
                  <a:cubicBezTo>
                    <a:pt x="180" y="49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15"/>
            <p:cNvSpPr/>
            <p:nvPr/>
          </p:nvSpPr>
          <p:spPr>
            <a:xfrm>
              <a:off x="4868875" y="2143850"/>
              <a:ext cx="3825" cy="725"/>
            </a:xfrm>
            <a:custGeom>
              <a:avLst/>
              <a:gdLst/>
              <a:ahLst/>
              <a:cxnLst/>
              <a:rect l="l" t="t" r="r" b="b"/>
              <a:pathLst>
                <a:path w="153" h="29" extrusionOk="0">
                  <a:moveTo>
                    <a:pt x="10" y="0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3" y="22"/>
                    <a:pt x="120" y="29"/>
                    <a:pt x="131" y="29"/>
                  </a:cubicBezTo>
                  <a:cubicBezTo>
                    <a:pt x="152" y="29"/>
                    <a:pt x="63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15"/>
            <p:cNvSpPr/>
            <p:nvPr/>
          </p:nvSpPr>
          <p:spPr>
            <a:xfrm>
              <a:off x="4329300" y="2154775"/>
              <a:ext cx="9925" cy="3825"/>
            </a:xfrm>
            <a:custGeom>
              <a:avLst/>
              <a:gdLst/>
              <a:ahLst/>
              <a:cxnLst/>
              <a:rect l="l" t="t" r="r" b="b"/>
              <a:pathLst>
                <a:path w="397" h="153" extrusionOk="0">
                  <a:moveTo>
                    <a:pt x="327" y="0"/>
                  </a:moveTo>
                  <a:cubicBezTo>
                    <a:pt x="229" y="0"/>
                    <a:pt x="1" y="135"/>
                    <a:pt x="280" y="152"/>
                  </a:cubicBezTo>
                  <a:cubicBezTo>
                    <a:pt x="396" y="38"/>
                    <a:pt x="38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15"/>
            <p:cNvSpPr/>
            <p:nvPr/>
          </p:nvSpPr>
          <p:spPr>
            <a:xfrm>
              <a:off x="5173450" y="2118800"/>
              <a:ext cx="625" cy="2000"/>
            </a:xfrm>
            <a:custGeom>
              <a:avLst/>
              <a:gdLst/>
              <a:ahLst/>
              <a:cxnLst/>
              <a:rect l="l" t="t" r="r" b="b"/>
              <a:pathLst>
                <a:path w="25" h="80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20"/>
                    <a:pt x="7" y="79"/>
                  </a:cubicBezTo>
                  <a:cubicBezTo>
                    <a:pt x="8" y="79"/>
                    <a:pt x="8" y="79"/>
                    <a:pt x="9" y="79"/>
                  </a:cubicBezTo>
                  <a:cubicBezTo>
                    <a:pt x="25" y="79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15"/>
            <p:cNvSpPr/>
            <p:nvPr/>
          </p:nvSpPr>
          <p:spPr>
            <a:xfrm>
              <a:off x="4657875" y="2136500"/>
              <a:ext cx="4600" cy="1550"/>
            </a:xfrm>
            <a:custGeom>
              <a:avLst/>
              <a:gdLst/>
              <a:ahLst/>
              <a:cxnLst/>
              <a:rect l="l" t="t" r="r" b="b"/>
              <a:pathLst>
                <a:path w="184" h="62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54"/>
                    <a:pt x="51" y="61"/>
                    <a:pt x="114" y="61"/>
                  </a:cubicBezTo>
                  <a:cubicBezTo>
                    <a:pt x="136" y="61"/>
                    <a:pt x="161" y="60"/>
                    <a:pt x="184" y="60"/>
                  </a:cubicBezTo>
                  <a:cubicBezTo>
                    <a:pt x="170" y="7"/>
                    <a:pt x="77" y="14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15"/>
            <p:cNvSpPr/>
            <p:nvPr/>
          </p:nvSpPr>
          <p:spPr>
            <a:xfrm>
              <a:off x="4408875" y="2142675"/>
              <a:ext cx="8050" cy="525"/>
            </a:xfrm>
            <a:custGeom>
              <a:avLst/>
              <a:gdLst/>
              <a:ahLst/>
              <a:cxnLst/>
              <a:rect l="l" t="t" r="r" b="b"/>
              <a:pathLst>
                <a:path w="322" h="21" extrusionOk="0">
                  <a:moveTo>
                    <a:pt x="161" y="1"/>
                  </a:moveTo>
                  <a:cubicBezTo>
                    <a:pt x="1" y="14"/>
                    <a:pt x="81" y="21"/>
                    <a:pt x="161" y="21"/>
                  </a:cubicBezTo>
                  <a:cubicBezTo>
                    <a:pt x="242" y="21"/>
                    <a:pt x="322" y="14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15"/>
            <p:cNvSpPr/>
            <p:nvPr/>
          </p:nvSpPr>
          <p:spPr>
            <a:xfrm>
              <a:off x="4578650" y="2133425"/>
              <a:ext cx="2200" cy="2250"/>
            </a:xfrm>
            <a:custGeom>
              <a:avLst/>
              <a:gdLst/>
              <a:ahLst/>
              <a:cxnLst/>
              <a:rect l="l" t="t" r="r" b="b"/>
              <a:pathLst>
                <a:path w="88" h="90" extrusionOk="0">
                  <a:moveTo>
                    <a:pt x="47" y="1"/>
                  </a:moveTo>
                  <a:cubicBezTo>
                    <a:pt x="19" y="1"/>
                    <a:pt x="1" y="61"/>
                    <a:pt x="88" y="90"/>
                  </a:cubicBezTo>
                  <a:cubicBezTo>
                    <a:pt x="85" y="23"/>
                    <a:pt x="6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15"/>
            <p:cNvSpPr/>
            <p:nvPr/>
          </p:nvSpPr>
          <p:spPr>
            <a:xfrm>
              <a:off x="4915200" y="2121575"/>
              <a:ext cx="6925" cy="225"/>
            </a:xfrm>
            <a:custGeom>
              <a:avLst/>
              <a:gdLst/>
              <a:ahLst/>
              <a:cxnLst/>
              <a:rect l="l" t="t" r="r" b="b"/>
              <a:pathLst>
                <a:path w="277" h="9" extrusionOk="0">
                  <a:moveTo>
                    <a:pt x="183" y="1"/>
                  </a:moveTo>
                  <a:cubicBezTo>
                    <a:pt x="108" y="1"/>
                    <a:pt x="0" y="4"/>
                    <a:pt x="174" y="8"/>
                  </a:cubicBezTo>
                  <a:cubicBezTo>
                    <a:pt x="276" y="3"/>
                    <a:pt x="238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15"/>
            <p:cNvSpPr/>
            <p:nvPr/>
          </p:nvSpPr>
          <p:spPr>
            <a:xfrm>
              <a:off x="4015125" y="2146025"/>
              <a:ext cx="3550" cy="3125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35" y="0"/>
                  </a:moveTo>
                  <a:cubicBezTo>
                    <a:pt x="0" y="88"/>
                    <a:pt x="41" y="124"/>
                    <a:pt x="75" y="124"/>
                  </a:cubicBezTo>
                  <a:cubicBezTo>
                    <a:pt x="113" y="124"/>
                    <a:pt x="142" y="76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15"/>
            <p:cNvSpPr/>
            <p:nvPr/>
          </p:nvSpPr>
          <p:spPr>
            <a:xfrm>
              <a:off x="4998050" y="2104200"/>
              <a:ext cx="6300" cy="2425"/>
            </a:xfrm>
            <a:custGeom>
              <a:avLst/>
              <a:gdLst/>
              <a:ahLst/>
              <a:cxnLst/>
              <a:rect l="l" t="t" r="r" b="b"/>
              <a:pathLst>
                <a:path w="252" h="97" extrusionOk="0">
                  <a:moveTo>
                    <a:pt x="41" y="0"/>
                  </a:moveTo>
                  <a:cubicBezTo>
                    <a:pt x="32" y="0"/>
                    <a:pt x="22" y="0"/>
                    <a:pt x="12" y="1"/>
                  </a:cubicBezTo>
                  <a:cubicBezTo>
                    <a:pt x="1" y="72"/>
                    <a:pt x="35" y="96"/>
                    <a:pt x="75" y="96"/>
                  </a:cubicBezTo>
                  <a:cubicBezTo>
                    <a:pt x="154" y="96"/>
                    <a:pt x="25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15"/>
            <p:cNvSpPr/>
            <p:nvPr/>
          </p:nvSpPr>
          <p:spPr>
            <a:xfrm>
              <a:off x="4831100" y="2105025"/>
              <a:ext cx="8200" cy="2625"/>
            </a:xfrm>
            <a:custGeom>
              <a:avLst/>
              <a:gdLst/>
              <a:ahLst/>
              <a:cxnLst/>
              <a:rect l="l" t="t" r="r" b="b"/>
              <a:pathLst>
                <a:path w="328" h="105" extrusionOk="0">
                  <a:moveTo>
                    <a:pt x="74" y="0"/>
                  </a:moveTo>
                  <a:cubicBezTo>
                    <a:pt x="60" y="0"/>
                    <a:pt x="43" y="1"/>
                    <a:pt x="26" y="1"/>
                  </a:cubicBezTo>
                  <a:cubicBezTo>
                    <a:pt x="0" y="78"/>
                    <a:pt x="39" y="104"/>
                    <a:pt x="88" y="104"/>
                  </a:cubicBezTo>
                  <a:cubicBezTo>
                    <a:pt x="186" y="104"/>
                    <a:pt x="32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15"/>
            <p:cNvSpPr/>
            <p:nvPr/>
          </p:nvSpPr>
          <p:spPr>
            <a:xfrm>
              <a:off x="4105475" y="2128125"/>
              <a:ext cx="1575" cy="4350"/>
            </a:xfrm>
            <a:custGeom>
              <a:avLst/>
              <a:gdLst/>
              <a:ahLst/>
              <a:cxnLst/>
              <a:rect l="l" t="t" r="r" b="b"/>
              <a:pathLst>
                <a:path w="63" h="174" extrusionOk="0">
                  <a:moveTo>
                    <a:pt x="0" y="1"/>
                  </a:moveTo>
                  <a:cubicBezTo>
                    <a:pt x="4" y="130"/>
                    <a:pt x="16" y="173"/>
                    <a:pt x="27" y="173"/>
                  </a:cubicBezTo>
                  <a:cubicBezTo>
                    <a:pt x="48" y="173"/>
                    <a:pt x="6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15"/>
            <p:cNvSpPr/>
            <p:nvPr/>
          </p:nvSpPr>
          <p:spPr>
            <a:xfrm>
              <a:off x="4982075" y="2092000"/>
              <a:ext cx="4225" cy="425"/>
            </a:xfrm>
            <a:custGeom>
              <a:avLst/>
              <a:gdLst/>
              <a:ahLst/>
              <a:cxnLst/>
              <a:rect l="l" t="t" r="r" b="b"/>
              <a:pathLst>
                <a:path w="169" h="17" extrusionOk="0">
                  <a:moveTo>
                    <a:pt x="89" y="0"/>
                  </a:moveTo>
                  <a:cubicBezTo>
                    <a:pt x="62" y="0"/>
                    <a:pt x="35" y="7"/>
                    <a:pt x="22" y="7"/>
                  </a:cubicBezTo>
                  <a:cubicBezTo>
                    <a:pt x="3" y="12"/>
                    <a:pt x="1" y="17"/>
                    <a:pt x="43" y="17"/>
                  </a:cubicBezTo>
                  <a:cubicBezTo>
                    <a:pt x="61" y="17"/>
                    <a:pt x="87" y="16"/>
                    <a:pt x="122" y="14"/>
                  </a:cubicBezTo>
                  <a:cubicBezTo>
                    <a:pt x="169" y="0"/>
                    <a:pt x="129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15"/>
            <p:cNvSpPr/>
            <p:nvPr/>
          </p:nvSpPr>
          <p:spPr>
            <a:xfrm>
              <a:off x="3968075" y="2114250"/>
              <a:ext cx="1025" cy="4025"/>
            </a:xfrm>
            <a:custGeom>
              <a:avLst/>
              <a:gdLst/>
              <a:ahLst/>
              <a:cxnLst/>
              <a:rect l="l" t="t" r="r" b="b"/>
              <a:pathLst>
                <a:path w="41" h="161" extrusionOk="0">
                  <a:moveTo>
                    <a:pt x="36" y="0"/>
                  </a:moveTo>
                  <a:cubicBezTo>
                    <a:pt x="1" y="0"/>
                    <a:pt x="19" y="161"/>
                    <a:pt x="31" y="161"/>
                  </a:cubicBezTo>
                  <a:cubicBezTo>
                    <a:pt x="36" y="161"/>
                    <a:pt x="41" y="121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15"/>
            <p:cNvSpPr/>
            <p:nvPr/>
          </p:nvSpPr>
          <p:spPr>
            <a:xfrm>
              <a:off x="4592300" y="2083475"/>
              <a:ext cx="3675" cy="1475"/>
            </a:xfrm>
            <a:custGeom>
              <a:avLst/>
              <a:gdLst/>
              <a:ahLst/>
              <a:cxnLst/>
              <a:rect l="l" t="t" r="r" b="b"/>
              <a:pathLst>
                <a:path w="147" h="59" extrusionOk="0">
                  <a:moveTo>
                    <a:pt x="10" y="0"/>
                  </a:moveTo>
                  <a:lnTo>
                    <a:pt x="10" y="0"/>
                  </a:lnTo>
                  <a:cubicBezTo>
                    <a:pt x="1" y="44"/>
                    <a:pt x="22" y="58"/>
                    <a:pt x="46" y="58"/>
                  </a:cubicBezTo>
                  <a:cubicBezTo>
                    <a:pt x="92" y="58"/>
                    <a:pt x="147" y="5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15"/>
            <p:cNvSpPr/>
            <p:nvPr/>
          </p:nvSpPr>
          <p:spPr>
            <a:xfrm>
              <a:off x="5199875" y="206105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1" y="1"/>
                  </a:moveTo>
                  <a:cubicBezTo>
                    <a:pt x="41" y="7"/>
                    <a:pt x="1" y="14"/>
                    <a:pt x="7" y="54"/>
                  </a:cubicBezTo>
                  <a:cubicBezTo>
                    <a:pt x="34" y="54"/>
                    <a:pt x="68" y="54"/>
                    <a:pt x="88" y="47"/>
                  </a:cubicBezTo>
                  <a:cubicBezTo>
                    <a:pt x="88" y="34"/>
                    <a:pt x="88" y="1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15"/>
            <p:cNvSpPr/>
            <p:nvPr/>
          </p:nvSpPr>
          <p:spPr>
            <a:xfrm>
              <a:off x="4768050" y="2071600"/>
              <a:ext cx="2425" cy="175"/>
            </a:xfrm>
            <a:custGeom>
              <a:avLst/>
              <a:gdLst/>
              <a:ahLst/>
              <a:cxnLst/>
              <a:rect l="l" t="t" r="r" b="b"/>
              <a:pathLst>
                <a:path w="97" h="7" extrusionOk="0">
                  <a:moveTo>
                    <a:pt x="92" y="0"/>
                  </a:moveTo>
                  <a:cubicBezTo>
                    <a:pt x="23" y="5"/>
                    <a:pt x="1" y="6"/>
                    <a:pt x="2" y="6"/>
                  </a:cubicBezTo>
                  <a:cubicBezTo>
                    <a:pt x="3" y="6"/>
                    <a:pt x="97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15"/>
            <p:cNvSpPr/>
            <p:nvPr/>
          </p:nvSpPr>
          <p:spPr>
            <a:xfrm>
              <a:off x="4359750" y="2077000"/>
              <a:ext cx="975" cy="2475"/>
            </a:xfrm>
            <a:custGeom>
              <a:avLst/>
              <a:gdLst/>
              <a:ahLst/>
              <a:cxnLst/>
              <a:rect l="l" t="t" r="r" b="b"/>
              <a:pathLst>
                <a:path w="39" h="99" extrusionOk="0">
                  <a:moveTo>
                    <a:pt x="23" y="0"/>
                  </a:moveTo>
                  <a:cubicBezTo>
                    <a:pt x="19" y="0"/>
                    <a:pt x="14" y="6"/>
                    <a:pt x="5" y="18"/>
                  </a:cubicBezTo>
                  <a:cubicBezTo>
                    <a:pt x="0" y="78"/>
                    <a:pt x="2" y="99"/>
                    <a:pt x="6" y="99"/>
                  </a:cubicBezTo>
                  <a:cubicBezTo>
                    <a:pt x="16" y="99"/>
                    <a:pt x="38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15"/>
            <p:cNvSpPr/>
            <p:nvPr/>
          </p:nvSpPr>
          <p:spPr>
            <a:xfrm>
              <a:off x="4064475" y="2082925"/>
              <a:ext cx="925" cy="2075"/>
            </a:xfrm>
            <a:custGeom>
              <a:avLst/>
              <a:gdLst/>
              <a:ahLst/>
              <a:cxnLst/>
              <a:rect l="l" t="t" r="r" b="b"/>
              <a:pathLst>
                <a:path w="37" h="83" extrusionOk="0">
                  <a:moveTo>
                    <a:pt x="26" y="1"/>
                  </a:moveTo>
                  <a:lnTo>
                    <a:pt x="26" y="1"/>
                  </a:lnTo>
                  <a:cubicBezTo>
                    <a:pt x="21" y="1"/>
                    <a:pt x="12" y="21"/>
                    <a:pt x="1" y="82"/>
                  </a:cubicBezTo>
                  <a:cubicBezTo>
                    <a:pt x="32" y="78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15"/>
            <p:cNvSpPr/>
            <p:nvPr/>
          </p:nvSpPr>
          <p:spPr>
            <a:xfrm>
              <a:off x="4204150" y="2054025"/>
              <a:ext cx="1300" cy="2075"/>
            </a:xfrm>
            <a:custGeom>
              <a:avLst/>
              <a:gdLst/>
              <a:ahLst/>
              <a:cxnLst/>
              <a:rect l="l" t="t" r="r" b="b"/>
              <a:pathLst>
                <a:path w="52" h="83" extrusionOk="0">
                  <a:moveTo>
                    <a:pt x="41" y="1"/>
                  </a:moveTo>
                  <a:cubicBezTo>
                    <a:pt x="1" y="5"/>
                    <a:pt x="28" y="82"/>
                    <a:pt x="42" y="82"/>
                  </a:cubicBezTo>
                  <a:cubicBezTo>
                    <a:pt x="49" y="82"/>
                    <a:pt x="52" y="62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15"/>
            <p:cNvSpPr/>
            <p:nvPr/>
          </p:nvSpPr>
          <p:spPr>
            <a:xfrm>
              <a:off x="3828075" y="2063500"/>
              <a:ext cx="7775" cy="6925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206" y="0"/>
                  </a:moveTo>
                  <a:cubicBezTo>
                    <a:pt x="106" y="0"/>
                    <a:pt x="1" y="277"/>
                    <a:pt x="218" y="277"/>
                  </a:cubicBezTo>
                  <a:cubicBezTo>
                    <a:pt x="244" y="277"/>
                    <a:pt x="275" y="273"/>
                    <a:pt x="311" y="264"/>
                  </a:cubicBezTo>
                  <a:cubicBezTo>
                    <a:pt x="303" y="67"/>
                    <a:pt x="255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15"/>
            <p:cNvSpPr/>
            <p:nvPr/>
          </p:nvSpPr>
          <p:spPr>
            <a:xfrm>
              <a:off x="4369350" y="2042075"/>
              <a:ext cx="4175" cy="2175"/>
            </a:xfrm>
            <a:custGeom>
              <a:avLst/>
              <a:gdLst/>
              <a:ahLst/>
              <a:cxnLst/>
              <a:rect l="l" t="t" r="r" b="b"/>
              <a:pathLst>
                <a:path w="167" h="87" extrusionOk="0">
                  <a:moveTo>
                    <a:pt x="51" y="0"/>
                  </a:moveTo>
                  <a:cubicBezTo>
                    <a:pt x="25" y="0"/>
                    <a:pt x="1" y="21"/>
                    <a:pt x="3" y="84"/>
                  </a:cubicBezTo>
                  <a:cubicBezTo>
                    <a:pt x="17" y="85"/>
                    <a:pt x="30" y="86"/>
                    <a:pt x="41" y="86"/>
                  </a:cubicBezTo>
                  <a:cubicBezTo>
                    <a:pt x="166" y="86"/>
                    <a:pt x="104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15"/>
            <p:cNvSpPr/>
            <p:nvPr/>
          </p:nvSpPr>
          <p:spPr>
            <a:xfrm>
              <a:off x="4564450" y="2017400"/>
              <a:ext cx="4525" cy="43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87"/>
                    <a:pt x="107" y="128"/>
                    <a:pt x="181" y="174"/>
                  </a:cubicBezTo>
                  <a:cubicBezTo>
                    <a:pt x="147" y="94"/>
                    <a:pt x="107" y="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15"/>
            <p:cNvSpPr/>
            <p:nvPr/>
          </p:nvSpPr>
          <p:spPr>
            <a:xfrm>
              <a:off x="4355175" y="2028625"/>
              <a:ext cx="4900" cy="1175"/>
            </a:xfrm>
            <a:custGeom>
              <a:avLst/>
              <a:gdLst/>
              <a:ahLst/>
              <a:cxnLst/>
              <a:rect l="l" t="t" r="r" b="b"/>
              <a:pathLst>
                <a:path w="196" h="47" extrusionOk="0">
                  <a:moveTo>
                    <a:pt x="164" y="0"/>
                  </a:moveTo>
                  <a:cubicBezTo>
                    <a:pt x="115" y="0"/>
                    <a:pt x="0" y="47"/>
                    <a:pt x="129" y="47"/>
                  </a:cubicBezTo>
                  <a:cubicBezTo>
                    <a:pt x="135" y="47"/>
                    <a:pt x="142" y="47"/>
                    <a:pt x="148" y="47"/>
                  </a:cubicBezTo>
                  <a:cubicBezTo>
                    <a:pt x="196" y="12"/>
                    <a:pt x="188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15"/>
            <p:cNvSpPr/>
            <p:nvPr/>
          </p:nvSpPr>
          <p:spPr>
            <a:xfrm>
              <a:off x="4446025" y="2001675"/>
              <a:ext cx="2025" cy="2525"/>
            </a:xfrm>
            <a:custGeom>
              <a:avLst/>
              <a:gdLst/>
              <a:ahLst/>
              <a:cxnLst/>
              <a:rect l="l" t="t" r="r" b="b"/>
              <a:pathLst>
                <a:path w="81" h="101" extrusionOk="0">
                  <a:moveTo>
                    <a:pt x="80" y="0"/>
                  </a:moveTo>
                  <a:cubicBezTo>
                    <a:pt x="1" y="5"/>
                    <a:pt x="15" y="100"/>
                    <a:pt x="41" y="100"/>
                  </a:cubicBezTo>
                  <a:cubicBezTo>
                    <a:pt x="55" y="100"/>
                    <a:pt x="71" y="75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15"/>
            <p:cNvSpPr/>
            <p:nvPr/>
          </p:nvSpPr>
          <p:spPr>
            <a:xfrm>
              <a:off x="4450650" y="2286525"/>
              <a:ext cx="4750" cy="5300"/>
            </a:xfrm>
            <a:custGeom>
              <a:avLst/>
              <a:gdLst/>
              <a:ahLst/>
              <a:cxnLst/>
              <a:rect l="l" t="t" r="r" b="b"/>
              <a:pathLst>
                <a:path w="190" h="212" extrusionOk="0">
                  <a:moveTo>
                    <a:pt x="183" y="1"/>
                  </a:moveTo>
                  <a:cubicBezTo>
                    <a:pt x="0" y="1"/>
                    <a:pt x="70" y="212"/>
                    <a:pt x="131" y="212"/>
                  </a:cubicBezTo>
                  <a:cubicBezTo>
                    <a:pt x="162" y="212"/>
                    <a:pt x="190" y="159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15"/>
            <p:cNvSpPr/>
            <p:nvPr/>
          </p:nvSpPr>
          <p:spPr>
            <a:xfrm>
              <a:off x="4798225" y="2024075"/>
              <a:ext cx="4100" cy="1700"/>
            </a:xfrm>
            <a:custGeom>
              <a:avLst/>
              <a:gdLst/>
              <a:ahLst/>
              <a:cxnLst/>
              <a:rect l="l" t="t" r="r" b="b"/>
              <a:pathLst>
                <a:path w="164" h="68" extrusionOk="0">
                  <a:moveTo>
                    <a:pt x="94" y="0"/>
                  </a:moveTo>
                  <a:cubicBezTo>
                    <a:pt x="41" y="0"/>
                    <a:pt x="1" y="47"/>
                    <a:pt x="163" y="68"/>
                  </a:cubicBezTo>
                  <a:cubicBezTo>
                    <a:pt x="163" y="17"/>
                    <a:pt x="126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15"/>
            <p:cNvSpPr/>
            <p:nvPr/>
          </p:nvSpPr>
          <p:spPr>
            <a:xfrm>
              <a:off x="4473400" y="1573475"/>
              <a:ext cx="1825" cy="3275"/>
            </a:xfrm>
            <a:custGeom>
              <a:avLst/>
              <a:gdLst/>
              <a:ahLst/>
              <a:cxnLst/>
              <a:rect l="l" t="t" r="r" b="b"/>
              <a:pathLst>
                <a:path w="73" h="131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88"/>
                    <a:pt x="7" y="130"/>
                    <a:pt x="49" y="130"/>
                  </a:cubicBezTo>
                  <a:cubicBezTo>
                    <a:pt x="55" y="130"/>
                    <a:pt x="62" y="129"/>
                    <a:pt x="69" y="128"/>
                  </a:cubicBezTo>
                  <a:cubicBezTo>
                    <a:pt x="72" y="67"/>
                    <a:pt x="67" y="61"/>
                    <a:pt x="60" y="61"/>
                  </a:cubicBezTo>
                  <a:cubicBezTo>
                    <a:pt x="58" y="61"/>
                    <a:pt x="56" y="62"/>
                    <a:pt x="54" y="62"/>
                  </a:cubicBezTo>
                  <a:cubicBezTo>
                    <a:pt x="47" y="62"/>
                    <a:pt x="39" y="56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15"/>
            <p:cNvSpPr/>
            <p:nvPr/>
          </p:nvSpPr>
          <p:spPr>
            <a:xfrm>
              <a:off x="3828300" y="2124175"/>
              <a:ext cx="3100" cy="1375"/>
            </a:xfrm>
            <a:custGeom>
              <a:avLst/>
              <a:gdLst/>
              <a:ahLst/>
              <a:cxnLst/>
              <a:rect l="l" t="t" r="r" b="b"/>
              <a:pathLst>
                <a:path w="124" h="55" extrusionOk="0">
                  <a:moveTo>
                    <a:pt x="47" y="0"/>
                  </a:moveTo>
                  <a:cubicBezTo>
                    <a:pt x="35" y="0"/>
                    <a:pt x="20" y="1"/>
                    <a:pt x="1" y="5"/>
                  </a:cubicBezTo>
                  <a:cubicBezTo>
                    <a:pt x="3" y="42"/>
                    <a:pt x="20" y="54"/>
                    <a:pt x="39" y="54"/>
                  </a:cubicBezTo>
                  <a:cubicBezTo>
                    <a:pt x="78" y="54"/>
                    <a:pt x="123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15"/>
            <p:cNvSpPr/>
            <p:nvPr/>
          </p:nvSpPr>
          <p:spPr>
            <a:xfrm>
              <a:off x="3861900" y="2083250"/>
              <a:ext cx="3725" cy="3100"/>
            </a:xfrm>
            <a:custGeom>
              <a:avLst/>
              <a:gdLst/>
              <a:ahLst/>
              <a:cxnLst/>
              <a:rect l="l" t="t" r="r" b="b"/>
              <a:pathLst>
                <a:path w="149" h="124" extrusionOk="0">
                  <a:moveTo>
                    <a:pt x="43" y="1"/>
                  </a:moveTo>
                  <a:cubicBezTo>
                    <a:pt x="1" y="1"/>
                    <a:pt x="21" y="123"/>
                    <a:pt x="136" y="123"/>
                  </a:cubicBezTo>
                  <a:cubicBezTo>
                    <a:pt x="140" y="123"/>
                    <a:pt x="144" y="123"/>
                    <a:pt x="149" y="123"/>
                  </a:cubicBezTo>
                  <a:cubicBezTo>
                    <a:pt x="101" y="31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15"/>
            <p:cNvSpPr/>
            <p:nvPr/>
          </p:nvSpPr>
          <p:spPr>
            <a:xfrm>
              <a:off x="4072000" y="2110225"/>
              <a:ext cx="1450" cy="2075"/>
            </a:xfrm>
            <a:custGeom>
              <a:avLst/>
              <a:gdLst/>
              <a:ahLst/>
              <a:cxnLst/>
              <a:rect l="l" t="t" r="r" b="b"/>
              <a:pathLst>
                <a:path w="58" h="83" extrusionOk="0">
                  <a:moveTo>
                    <a:pt x="54" y="1"/>
                  </a:moveTo>
                  <a:lnTo>
                    <a:pt x="54" y="1"/>
                  </a:lnTo>
                  <a:cubicBezTo>
                    <a:pt x="1" y="43"/>
                    <a:pt x="11" y="83"/>
                    <a:pt x="28" y="83"/>
                  </a:cubicBezTo>
                  <a:cubicBezTo>
                    <a:pt x="41" y="83"/>
                    <a:pt x="57" y="6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15"/>
            <p:cNvSpPr/>
            <p:nvPr/>
          </p:nvSpPr>
          <p:spPr>
            <a:xfrm>
              <a:off x="4029675" y="2126650"/>
              <a:ext cx="6400" cy="4175"/>
            </a:xfrm>
            <a:custGeom>
              <a:avLst/>
              <a:gdLst/>
              <a:ahLst/>
              <a:cxnLst/>
              <a:rect l="l" t="t" r="r" b="b"/>
              <a:pathLst>
                <a:path w="256" h="167" extrusionOk="0">
                  <a:moveTo>
                    <a:pt x="125" y="0"/>
                  </a:moveTo>
                  <a:cubicBezTo>
                    <a:pt x="41" y="0"/>
                    <a:pt x="1" y="167"/>
                    <a:pt x="237" y="167"/>
                  </a:cubicBezTo>
                  <a:cubicBezTo>
                    <a:pt x="243" y="167"/>
                    <a:pt x="249" y="167"/>
                    <a:pt x="255" y="167"/>
                  </a:cubicBezTo>
                  <a:cubicBezTo>
                    <a:pt x="220" y="42"/>
                    <a:pt x="167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15"/>
            <p:cNvSpPr/>
            <p:nvPr/>
          </p:nvSpPr>
          <p:spPr>
            <a:xfrm>
              <a:off x="4712600" y="2290975"/>
              <a:ext cx="7125" cy="600"/>
            </a:xfrm>
            <a:custGeom>
              <a:avLst/>
              <a:gdLst/>
              <a:ahLst/>
              <a:cxnLst/>
              <a:rect l="l" t="t" r="r" b="b"/>
              <a:pathLst>
                <a:path w="285" h="24" extrusionOk="0">
                  <a:moveTo>
                    <a:pt x="80" y="1"/>
                  </a:moveTo>
                  <a:cubicBezTo>
                    <a:pt x="37" y="1"/>
                    <a:pt x="1" y="7"/>
                    <a:pt x="15" y="23"/>
                  </a:cubicBezTo>
                  <a:cubicBezTo>
                    <a:pt x="38" y="24"/>
                    <a:pt x="58" y="24"/>
                    <a:pt x="76" y="24"/>
                  </a:cubicBezTo>
                  <a:cubicBezTo>
                    <a:pt x="285" y="24"/>
                    <a:pt x="16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15"/>
            <p:cNvSpPr/>
            <p:nvPr/>
          </p:nvSpPr>
          <p:spPr>
            <a:xfrm>
              <a:off x="4726650" y="2312350"/>
              <a:ext cx="4800" cy="4575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35" y="1"/>
                  </a:moveTo>
                  <a:cubicBezTo>
                    <a:pt x="15" y="1"/>
                    <a:pt x="1" y="25"/>
                    <a:pt x="2" y="92"/>
                  </a:cubicBezTo>
                  <a:cubicBezTo>
                    <a:pt x="74" y="158"/>
                    <a:pt x="115" y="182"/>
                    <a:pt x="136" y="182"/>
                  </a:cubicBezTo>
                  <a:cubicBezTo>
                    <a:pt x="192" y="182"/>
                    <a:pt x="9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15"/>
            <p:cNvSpPr/>
            <p:nvPr/>
          </p:nvSpPr>
          <p:spPr>
            <a:xfrm>
              <a:off x="4733325" y="2118100"/>
              <a:ext cx="2475" cy="2525"/>
            </a:xfrm>
            <a:custGeom>
              <a:avLst/>
              <a:gdLst/>
              <a:ahLst/>
              <a:cxnLst/>
              <a:rect l="l" t="t" r="r" b="b"/>
              <a:pathLst>
                <a:path w="99" h="101" extrusionOk="0">
                  <a:moveTo>
                    <a:pt x="35" y="1"/>
                  </a:moveTo>
                  <a:cubicBezTo>
                    <a:pt x="18" y="1"/>
                    <a:pt x="0" y="26"/>
                    <a:pt x="3" y="101"/>
                  </a:cubicBezTo>
                  <a:cubicBezTo>
                    <a:pt x="98" y="87"/>
                    <a:pt x="6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15"/>
            <p:cNvSpPr/>
            <p:nvPr/>
          </p:nvSpPr>
          <p:spPr>
            <a:xfrm>
              <a:off x="4749975" y="2140925"/>
              <a:ext cx="4000" cy="3625"/>
            </a:xfrm>
            <a:custGeom>
              <a:avLst/>
              <a:gdLst/>
              <a:ahLst/>
              <a:cxnLst/>
              <a:rect l="l" t="t" r="r" b="b"/>
              <a:pathLst>
                <a:path w="160" h="145" extrusionOk="0">
                  <a:moveTo>
                    <a:pt x="116" y="0"/>
                  </a:moveTo>
                  <a:cubicBezTo>
                    <a:pt x="67" y="0"/>
                    <a:pt x="0" y="144"/>
                    <a:pt x="140" y="144"/>
                  </a:cubicBezTo>
                  <a:cubicBezTo>
                    <a:pt x="142" y="144"/>
                    <a:pt x="144" y="144"/>
                    <a:pt x="146" y="144"/>
                  </a:cubicBezTo>
                  <a:cubicBezTo>
                    <a:pt x="159" y="36"/>
                    <a:pt x="140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15"/>
            <p:cNvSpPr/>
            <p:nvPr/>
          </p:nvSpPr>
          <p:spPr>
            <a:xfrm>
              <a:off x="4773250" y="2164925"/>
              <a:ext cx="4150" cy="2400"/>
            </a:xfrm>
            <a:custGeom>
              <a:avLst/>
              <a:gdLst/>
              <a:ahLst/>
              <a:cxnLst/>
              <a:rect l="l" t="t" r="r" b="b"/>
              <a:pathLst>
                <a:path w="166" h="96" extrusionOk="0">
                  <a:moveTo>
                    <a:pt x="34" y="0"/>
                  </a:moveTo>
                  <a:cubicBezTo>
                    <a:pt x="1" y="0"/>
                    <a:pt x="65" y="95"/>
                    <a:pt x="149" y="95"/>
                  </a:cubicBezTo>
                  <a:cubicBezTo>
                    <a:pt x="154" y="95"/>
                    <a:pt x="160" y="95"/>
                    <a:pt x="165" y="94"/>
                  </a:cubicBezTo>
                  <a:cubicBezTo>
                    <a:pt x="91" y="24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15"/>
            <p:cNvSpPr/>
            <p:nvPr/>
          </p:nvSpPr>
          <p:spPr>
            <a:xfrm>
              <a:off x="4882625" y="2296950"/>
              <a:ext cx="1975" cy="800"/>
            </a:xfrm>
            <a:custGeom>
              <a:avLst/>
              <a:gdLst/>
              <a:ahLst/>
              <a:cxnLst/>
              <a:rect l="l" t="t" r="r" b="b"/>
              <a:pathLst>
                <a:path w="79" h="32" extrusionOk="0">
                  <a:moveTo>
                    <a:pt x="50" y="0"/>
                  </a:moveTo>
                  <a:cubicBezTo>
                    <a:pt x="27" y="0"/>
                    <a:pt x="1" y="20"/>
                    <a:pt x="66" y="32"/>
                  </a:cubicBezTo>
                  <a:cubicBezTo>
                    <a:pt x="79" y="8"/>
                    <a:pt x="6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15"/>
            <p:cNvSpPr/>
            <p:nvPr/>
          </p:nvSpPr>
          <p:spPr>
            <a:xfrm>
              <a:off x="4892900" y="2304325"/>
              <a:ext cx="6525" cy="225"/>
            </a:xfrm>
            <a:custGeom>
              <a:avLst/>
              <a:gdLst/>
              <a:ahLst/>
              <a:cxnLst/>
              <a:rect l="l" t="t" r="r" b="b"/>
              <a:pathLst>
                <a:path w="261" h="9" extrusionOk="0">
                  <a:moveTo>
                    <a:pt x="190" y="1"/>
                  </a:moveTo>
                  <a:cubicBezTo>
                    <a:pt x="163" y="1"/>
                    <a:pt x="108" y="2"/>
                    <a:pt x="9" y="4"/>
                  </a:cubicBezTo>
                  <a:cubicBezTo>
                    <a:pt x="1" y="7"/>
                    <a:pt x="17" y="8"/>
                    <a:pt x="43" y="8"/>
                  </a:cubicBezTo>
                  <a:cubicBezTo>
                    <a:pt x="114" y="8"/>
                    <a:pt x="261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15"/>
            <p:cNvSpPr/>
            <p:nvPr/>
          </p:nvSpPr>
          <p:spPr>
            <a:xfrm>
              <a:off x="4983800" y="2192350"/>
              <a:ext cx="1325" cy="2050"/>
            </a:xfrm>
            <a:custGeom>
              <a:avLst/>
              <a:gdLst/>
              <a:ahLst/>
              <a:cxnLst/>
              <a:rect l="l" t="t" r="r" b="b"/>
              <a:pathLst>
                <a:path w="53" h="82" extrusionOk="0">
                  <a:moveTo>
                    <a:pt x="5" y="1"/>
                  </a:moveTo>
                  <a:cubicBezTo>
                    <a:pt x="1" y="1"/>
                    <a:pt x="4" y="21"/>
                    <a:pt x="26" y="81"/>
                  </a:cubicBezTo>
                  <a:cubicBezTo>
                    <a:pt x="53" y="81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15"/>
            <p:cNvSpPr/>
            <p:nvPr/>
          </p:nvSpPr>
          <p:spPr>
            <a:xfrm>
              <a:off x="5016725" y="2238425"/>
              <a:ext cx="3700" cy="3625"/>
            </a:xfrm>
            <a:custGeom>
              <a:avLst/>
              <a:gdLst/>
              <a:ahLst/>
              <a:cxnLst/>
              <a:rect l="l" t="t" r="r" b="b"/>
              <a:pathLst>
                <a:path w="148" h="145" extrusionOk="0">
                  <a:moveTo>
                    <a:pt x="82" y="1"/>
                  </a:moveTo>
                  <a:cubicBezTo>
                    <a:pt x="33" y="1"/>
                    <a:pt x="1" y="145"/>
                    <a:pt x="141" y="145"/>
                  </a:cubicBezTo>
                  <a:cubicBezTo>
                    <a:pt x="143" y="145"/>
                    <a:pt x="146" y="145"/>
                    <a:pt x="148" y="145"/>
                  </a:cubicBezTo>
                  <a:cubicBezTo>
                    <a:pt x="134" y="37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15"/>
            <p:cNvSpPr/>
            <p:nvPr/>
          </p:nvSpPr>
          <p:spPr>
            <a:xfrm>
              <a:off x="5030100" y="2090150"/>
              <a:ext cx="4350" cy="2275"/>
            </a:xfrm>
            <a:custGeom>
              <a:avLst/>
              <a:gdLst/>
              <a:ahLst/>
              <a:cxnLst/>
              <a:rect l="l" t="t" r="r" b="b"/>
              <a:pathLst>
                <a:path w="174" h="91" extrusionOk="0">
                  <a:moveTo>
                    <a:pt x="1" y="1"/>
                  </a:moveTo>
                  <a:cubicBezTo>
                    <a:pt x="97" y="68"/>
                    <a:pt x="140" y="90"/>
                    <a:pt x="151" y="90"/>
                  </a:cubicBezTo>
                  <a:cubicBezTo>
                    <a:pt x="173" y="90"/>
                    <a:pt x="6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15"/>
            <p:cNvSpPr/>
            <p:nvPr/>
          </p:nvSpPr>
          <p:spPr>
            <a:xfrm>
              <a:off x="4845275" y="1904550"/>
              <a:ext cx="4275" cy="1150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163" y="0"/>
                  </a:moveTo>
                  <a:cubicBezTo>
                    <a:pt x="159" y="0"/>
                    <a:pt x="117" y="12"/>
                    <a:pt x="1" y="45"/>
                  </a:cubicBezTo>
                  <a:cubicBezTo>
                    <a:pt x="23" y="45"/>
                    <a:pt x="170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15"/>
            <p:cNvSpPr/>
            <p:nvPr/>
          </p:nvSpPr>
          <p:spPr>
            <a:xfrm>
              <a:off x="5012200" y="1586200"/>
              <a:ext cx="2200" cy="2175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27"/>
                    <a:pt x="61" y="67"/>
                    <a:pt x="81" y="87"/>
                  </a:cubicBezTo>
                  <a:lnTo>
                    <a:pt x="88" y="87"/>
                  </a:lnTo>
                  <a:cubicBezTo>
                    <a:pt x="68" y="67"/>
                    <a:pt x="41" y="4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15"/>
            <p:cNvSpPr/>
            <p:nvPr/>
          </p:nvSpPr>
          <p:spPr>
            <a:xfrm>
              <a:off x="5013825" y="1586900"/>
              <a:ext cx="6450" cy="3650"/>
            </a:xfrm>
            <a:custGeom>
              <a:avLst/>
              <a:gdLst/>
              <a:ahLst/>
              <a:cxnLst/>
              <a:rect l="l" t="t" r="r" b="b"/>
              <a:pathLst>
                <a:path w="258" h="146" extrusionOk="0">
                  <a:moveTo>
                    <a:pt x="122" y="0"/>
                  </a:moveTo>
                  <a:cubicBezTo>
                    <a:pt x="78" y="0"/>
                    <a:pt x="39" y="27"/>
                    <a:pt x="23" y="59"/>
                  </a:cubicBezTo>
                  <a:cubicBezTo>
                    <a:pt x="32" y="68"/>
                    <a:pt x="36" y="72"/>
                    <a:pt x="35" y="72"/>
                  </a:cubicBezTo>
                  <a:cubicBezTo>
                    <a:pt x="34" y="72"/>
                    <a:pt x="27" y="66"/>
                    <a:pt x="16" y="59"/>
                  </a:cubicBezTo>
                  <a:lnTo>
                    <a:pt x="16" y="59"/>
                  </a:lnTo>
                  <a:cubicBezTo>
                    <a:pt x="1" y="100"/>
                    <a:pt x="21" y="146"/>
                    <a:pt x="133" y="146"/>
                  </a:cubicBezTo>
                  <a:cubicBezTo>
                    <a:pt x="166" y="146"/>
                    <a:pt x="207" y="142"/>
                    <a:pt x="257" y="133"/>
                  </a:cubicBezTo>
                  <a:cubicBezTo>
                    <a:pt x="225" y="34"/>
                    <a:pt x="171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15"/>
            <p:cNvSpPr/>
            <p:nvPr/>
          </p:nvSpPr>
          <p:spPr>
            <a:xfrm>
              <a:off x="5014225" y="1588350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"/>
                  </a:moveTo>
                  <a:cubicBezTo>
                    <a:pt x="11" y="8"/>
                    <a:pt x="18" y="14"/>
                    <a:pt x="19" y="14"/>
                  </a:cubicBezTo>
                  <a:cubicBezTo>
                    <a:pt x="20" y="14"/>
                    <a:pt x="16" y="1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15"/>
            <p:cNvSpPr/>
            <p:nvPr/>
          </p:nvSpPr>
          <p:spPr>
            <a:xfrm>
              <a:off x="5014225" y="1588350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"/>
                  </a:moveTo>
                  <a:cubicBezTo>
                    <a:pt x="11" y="8"/>
                    <a:pt x="18" y="14"/>
                    <a:pt x="19" y="14"/>
                  </a:cubicBezTo>
                  <a:cubicBezTo>
                    <a:pt x="20" y="14"/>
                    <a:pt x="16" y="1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15"/>
            <p:cNvSpPr/>
            <p:nvPr/>
          </p:nvSpPr>
          <p:spPr>
            <a:xfrm>
              <a:off x="4999500" y="1591375"/>
              <a:ext cx="3875" cy="3625"/>
            </a:xfrm>
            <a:custGeom>
              <a:avLst/>
              <a:gdLst/>
              <a:ahLst/>
              <a:cxnLst/>
              <a:rect l="l" t="t" r="r" b="b"/>
              <a:pathLst>
                <a:path w="155" h="145" extrusionOk="0">
                  <a:moveTo>
                    <a:pt x="0" y="0"/>
                  </a:moveTo>
                  <a:cubicBezTo>
                    <a:pt x="59" y="85"/>
                    <a:pt x="134" y="145"/>
                    <a:pt x="145" y="145"/>
                  </a:cubicBezTo>
                  <a:cubicBezTo>
                    <a:pt x="155" y="145"/>
                    <a:pt x="122" y="1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15"/>
            <p:cNvSpPr/>
            <p:nvPr/>
          </p:nvSpPr>
          <p:spPr>
            <a:xfrm>
              <a:off x="5148125" y="1969975"/>
              <a:ext cx="3075" cy="3175"/>
            </a:xfrm>
            <a:custGeom>
              <a:avLst/>
              <a:gdLst/>
              <a:ahLst/>
              <a:cxnLst/>
              <a:rect l="l" t="t" r="r" b="b"/>
              <a:pathLst>
                <a:path w="123" h="127" extrusionOk="0">
                  <a:moveTo>
                    <a:pt x="53" y="1"/>
                  </a:moveTo>
                  <a:cubicBezTo>
                    <a:pt x="47" y="1"/>
                    <a:pt x="39" y="2"/>
                    <a:pt x="30" y="4"/>
                  </a:cubicBezTo>
                  <a:cubicBezTo>
                    <a:pt x="1" y="96"/>
                    <a:pt x="5" y="126"/>
                    <a:pt x="19" y="126"/>
                  </a:cubicBezTo>
                  <a:cubicBezTo>
                    <a:pt x="49" y="126"/>
                    <a:pt x="12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15"/>
            <p:cNvSpPr/>
            <p:nvPr/>
          </p:nvSpPr>
          <p:spPr>
            <a:xfrm>
              <a:off x="5099675" y="2026900"/>
              <a:ext cx="4875" cy="325"/>
            </a:xfrm>
            <a:custGeom>
              <a:avLst/>
              <a:gdLst/>
              <a:ahLst/>
              <a:cxnLst/>
              <a:rect l="l" t="t" r="r" b="b"/>
              <a:pathLst>
                <a:path w="195" h="13" extrusionOk="0">
                  <a:moveTo>
                    <a:pt x="183" y="1"/>
                  </a:moveTo>
                  <a:cubicBezTo>
                    <a:pt x="181" y="1"/>
                    <a:pt x="174" y="1"/>
                    <a:pt x="162" y="2"/>
                  </a:cubicBezTo>
                  <a:cubicBezTo>
                    <a:pt x="40" y="10"/>
                    <a:pt x="1" y="12"/>
                    <a:pt x="4" y="12"/>
                  </a:cubicBezTo>
                  <a:cubicBezTo>
                    <a:pt x="10" y="12"/>
                    <a:pt x="195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15"/>
            <p:cNvSpPr/>
            <p:nvPr/>
          </p:nvSpPr>
          <p:spPr>
            <a:xfrm>
              <a:off x="5149375" y="2186775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44" y="1"/>
                  </a:moveTo>
                  <a:cubicBezTo>
                    <a:pt x="22" y="1"/>
                    <a:pt x="1" y="126"/>
                    <a:pt x="67" y="130"/>
                  </a:cubicBezTo>
                  <a:cubicBezTo>
                    <a:pt x="67" y="33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15"/>
            <p:cNvSpPr/>
            <p:nvPr/>
          </p:nvSpPr>
          <p:spPr>
            <a:xfrm>
              <a:off x="5102250" y="2141075"/>
              <a:ext cx="6575" cy="1375"/>
            </a:xfrm>
            <a:custGeom>
              <a:avLst/>
              <a:gdLst/>
              <a:ahLst/>
              <a:cxnLst/>
              <a:rect l="l" t="t" r="r" b="b"/>
              <a:pathLst>
                <a:path w="263" h="55" extrusionOk="0">
                  <a:moveTo>
                    <a:pt x="67" y="0"/>
                  </a:moveTo>
                  <a:cubicBezTo>
                    <a:pt x="29" y="0"/>
                    <a:pt x="0" y="13"/>
                    <a:pt x="19" y="51"/>
                  </a:cubicBezTo>
                  <a:cubicBezTo>
                    <a:pt x="51" y="54"/>
                    <a:pt x="78" y="54"/>
                    <a:pt x="100" y="54"/>
                  </a:cubicBezTo>
                  <a:cubicBezTo>
                    <a:pt x="262" y="54"/>
                    <a:pt x="14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15"/>
            <p:cNvSpPr/>
            <p:nvPr/>
          </p:nvSpPr>
          <p:spPr>
            <a:xfrm>
              <a:off x="5230000" y="2301075"/>
              <a:ext cx="3000" cy="975"/>
            </a:xfrm>
            <a:custGeom>
              <a:avLst/>
              <a:gdLst/>
              <a:ahLst/>
              <a:cxnLst/>
              <a:rect l="l" t="t" r="r" b="b"/>
              <a:pathLst>
                <a:path w="120" h="39" extrusionOk="0">
                  <a:moveTo>
                    <a:pt x="0" y="1"/>
                  </a:moveTo>
                  <a:cubicBezTo>
                    <a:pt x="36" y="27"/>
                    <a:pt x="84" y="38"/>
                    <a:pt x="101" y="38"/>
                  </a:cubicBezTo>
                  <a:cubicBezTo>
                    <a:pt x="120" y="38"/>
                    <a:pt x="10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15"/>
            <p:cNvSpPr/>
            <p:nvPr/>
          </p:nvSpPr>
          <p:spPr>
            <a:xfrm>
              <a:off x="4952675" y="2309275"/>
              <a:ext cx="675" cy="2475"/>
            </a:xfrm>
            <a:custGeom>
              <a:avLst/>
              <a:gdLst/>
              <a:ahLst/>
              <a:cxnLst/>
              <a:rect l="l" t="t" r="r" b="b"/>
              <a:pathLst>
                <a:path w="27" h="99" extrusionOk="0">
                  <a:moveTo>
                    <a:pt x="27" y="1"/>
                  </a:moveTo>
                  <a:lnTo>
                    <a:pt x="27" y="1"/>
                  </a:lnTo>
                  <a:cubicBezTo>
                    <a:pt x="9" y="1"/>
                    <a:pt x="0" y="99"/>
                    <a:pt x="6" y="99"/>
                  </a:cubicBezTo>
                  <a:cubicBezTo>
                    <a:pt x="9" y="99"/>
                    <a:pt x="16" y="74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15"/>
            <p:cNvSpPr/>
            <p:nvPr/>
          </p:nvSpPr>
          <p:spPr>
            <a:xfrm>
              <a:off x="4916700" y="2301450"/>
              <a:ext cx="2825" cy="6275"/>
            </a:xfrm>
            <a:custGeom>
              <a:avLst/>
              <a:gdLst/>
              <a:ahLst/>
              <a:cxnLst/>
              <a:rect l="l" t="t" r="r" b="b"/>
              <a:pathLst>
                <a:path w="113" h="251" extrusionOk="0">
                  <a:moveTo>
                    <a:pt x="26" y="1"/>
                  </a:moveTo>
                  <a:cubicBezTo>
                    <a:pt x="16" y="1"/>
                    <a:pt x="7" y="19"/>
                    <a:pt x="1" y="66"/>
                  </a:cubicBezTo>
                  <a:cubicBezTo>
                    <a:pt x="48" y="203"/>
                    <a:pt x="74" y="250"/>
                    <a:pt x="86" y="250"/>
                  </a:cubicBezTo>
                  <a:cubicBezTo>
                    <a:pt x="112" y="250"/>
                    <a:pt x="63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15"/>
            <p:cNvSpPr/>
            <p:nvPr/>
          </p:nvSpPr>
          <p:spPr>
            <a:xfrm>
              <a:off x="4926900" y="2298225"/>
              <a:ext cx="3375" cy="3400"/>
            </a:xfrm>
            <a:custGeom>
              <a:avLst/>
              <a:gdLst/>
              <a:ahLst/>
              <a:cxnLst/>
              <a:rect l="l" t="t" r="r" b="b"/>
              <a:pathLst>
                <a:path w="135" h="136" extrusionOk="0">
                  <a:moveTo>
                    <a:pt x="128" y="1"/>
                  </a:moveTo>
                  <a:cubicBezTo>
                    <a:pt x="64" y="20"/>
                    <a:pt x="1" y="136"/>
                    <a:pt x="115" y="136"/>
                  </a:cubicBezTo>
                  <a:cubicBezTo>
                    <a:pt x="121" y="136"/>
                    <a:pt x="127" y="135"/>
                    <a:pt x="134" y="135"/>
                  </a:cubicBezTo>
                  <a:cubicBezTo>
                    <a:pt x="128" y="88"/>
                    <a:pt x="128" y="48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15"/>
            <p:cNvSpPr/>
            <p:nvPr/>
          </p:nvSpPr>
          <p:spPr>
            <a:xfrm>
              <a:off x="4973850" y="2284950"/>
              <a:ext cx="5875" cy="12300"/>
            </a:xfrm>
            <a:custGeom>
              <a:avLst/>
              <a:gdLst/>
              <a:ahLst/>
              <a:cxnLst/>
              <a:rect l="l" t="t" r="r" b="b"/>
              <a:pathLst>
                <a:path w="235" h="492" extrusionOk="0">
                  <a:moveTo>
                    <a:pt x="23" y="0"/>
                  </a:moveTo>
                  <a:cubicBezTo>
                    <a:pt x="16" y="0"/>
                    <a:pt x="9" y="1"/>
                    <a:pt x="3" y="3"/>
                  </a:cubicBezTo>
                  <a:cubicBezTo>
                    <a:pt x="0" y="370"/>
                    <a:pt x="44" y="492"/>
                    <a:pt x="89" y="492"/>
                  </a:cubicBezTo>
                  <a:cubicBezTo>
                    <a:pt x="160" y="492"/>
                    <a:pt x="235" y="188"/>
                    <a:pt x="137" y="57"/>
                  </a:cubicBezTo>
                  <a:cubicBezTo>
                    <a:pt x="90" y="57"/>
                    <a:pt x="63" y="23"/>
                    <a:pt x="56" y="3"/>
                  </a:cubicBezTo>
                  <a:cubicBezTo>
                    <a:pt x="47" y="3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15"/>
            <p:cNvSpPr/>
            <p:nvPr/>
          </p:nvSpPr>
          <p:spPr>
            <a:xfrm>
              <a:off x="4975250" y="2285025"/>
              <a:ext cx="2025" cy="1350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20"/>
                    <a:pt x="34" y="54"/>
                    <a:pt x="81" y="54"/>
                  </a:cubicBezTo>
                  <a:cubicBezTo>
                    <a:pt x="60" y="27"/>
                    <a:pt x="34" y="1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15"/>
            <p:cNvSpPr/>
            <p:nvPr/>
          </p:nvSpPr>
          <p:spPr>
            <a:xfrm>
              <a:off x="4975250" y="2285025"/>
              <a:ext cx="2025" cy="1350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20"/>
                    <a:pt x="34" y="54"/>
                    <a:pt x="81" y="54"/>
                  </a:cubicBezTo>
                  <a:cubicBezTo>
                    <a:pt x="60" y="27"/>
                    <a:pt x="34" y="1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15"/>
            <p:cNvSpPr/>
            <p:nvPr/>
          </p:nvSpPr>
          <p:spPr>
            <a:xfrm>
              <a:off x="4595425" y="2293750"/>
              <a:ext cx="3550" cy="7300"/>
            </a:xfrm>
            <a:custGeom>
              <a:avLst/>
              <a:gdLst/>
              <a:ahLst/>
              <a:cxnLst/>
              <a:rect l="l" t="t" r="r" b="b"/>
              <a:pathLst>
                <a:path w="142" h="292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"/>
                    <a:pt x="2" y="28"/>
                    <a:pt x="19" y="100"/>
                  </a:cubicBezTo>
                  <a:cubicBezTo>
                    <a:pt x="87" y="242"/>
                    <a:pt x="116" y="292"/>
                    <a:pt x="124" y="292"/>
                  </a:cubicBezTo>
                  <a:cubicBezTo>
                    <a:pt x="141" y="292"/>
                    <a:pt x="2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15"/>
            <p:cNvSpPr/>
            <p:nvPr/>
          </p:nvSpPr>
          <p:spPr>
            <a:xfrm>
              <a:off x="4870475" y="2279400"/>
              <a:ext cx="3625" cy="475"/>
            </a:xfrm>
            <a:custGeom>
              <a:avLst/>
              <a:gdLst/>
              <a:ahLst/>
              <a:cxnLst/>
              <a:rect l="l" t="t" r="r" b="b"/>
              <a:pathLst>
                <a:path w="145" h="19" extrusionOk="0">
                  <a:moveTo>
                    <a:pt x="121" y="0"/>
                  </a:moveTo>
                  <a:cubicBezTo>
                    <a:pt x="115" y="0"/>
                    <a:pt x="99" y="2"/>
                    <a:pt x="70" y="5"/>
                  </a:cubicBezTo>
                  <a:cubicBezTo>
                    <a:pt x="14" y="15"/>
                    <a:pt x="0" y="19"/>
                    <a:pt x="8" y="19"/>
                  </a:cubicBezTo>
                  <a:cubicBezTo>
                    <a:pt x="24" y="19"/>
                    <a:pt x="145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15"/>
            <p:cNvSpPr/>
            <p:nvPr/>
          </p:nvSpPr>
          <p:spPr>
            <a:xfrm>
              <a:off x="4728025" y="2279500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" y="9"/>
                    <a:pt x="57" y="63"/>
                    <a:pt x="119" y="63"/>
                  </a:cubicBezTo>
                  <a:cubicBezTo>
                    <a:pt x="153" y="63"/>
                    <a:pt x="188" y="47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15"/>
            <p:cNvSpPr/>
            <p:nvPr/>
          </p:nvSpPr>
          <p:spPr>
            <a:xfrm>
              <a:off x="4752625" y="227447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54" y="1"/>
                  </a:moveTo>
                  <a:cubicBezTo>
                    <a:pt x="0" y="1"/>
                    <a:pt x="5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15"/>
            <p:cNvSpPr/>
            <p:nvPr/>
          </p:nvSpPr>
          <p:spPr>
            <a:xfrm>
              <a:off x="5166425" y="2257600"/>
              <a:ext cx="1375" cy="25"/>
            </a:xfrm>
            <a:custGeom>
              <a:avLst/>
              <a:gdLst/>
              <a:ahLst/>
              <a:cxnLst/>
              <a:rect l="l" t="t" r="r" b="b"/>
              <a:pathLst>
                <a:path w="55" h="1" extrusionOk="0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1" y="0"/>
                    <a:pt x="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15"/>
            <p:cNvSpPr/>
            <p:nvPr/>
          </p:nvSpPr>
          <p:spPr>
            <a:xfrm>
              <a:off x="5169275" y="22576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15"/>
            <p:cNvSpPr/>
            <p:nvPr/>
          </p:nvSpPr>
          <p:spPr>
            <a:xfrm>
              <a:off x="4398850" y="2278500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14" y="0"/>
                  </a:moveTo>
                  <a:cubicBezTo>
                    <a:pt x="14" y="54"/>
                    <a:pt x="0" y="128"/>
                    <a:pt x="74" y="128"/>
                  </a:cubicBezTo>
                  <a:cubicBezTo>
                    <a:pt x="80" y="129"/>
                    <a:pt x="85" y="129"/>
                    <a:pt x="90" y="129"/>
                  </a:cubicBezTo>
                  <a:cubicBezTo>
                    <a:pt x="155" y="129"/>
                    <a:pt x="64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15"/>
            <p:cNvSpPr/>
            <p:nvPr/>
          </p:nvSpPr>
          <p:spPr>
            <a:xfrm>
              <a:off x="4400350" y="2272000"/>
              <a:ext cx="5500" cy="1500"/>
            </a:xfrm>
            <a:custGeom>
              <a:avLst/>
              <a:gdLst/>
              <a:ahLst/>
              <a:cxnLst/>
              <a:rect l="l" t="t" r="r" b="b"/>
              <a:pathLst>
                <a:path w="220" h="60" extrusionOk="0">
                  <a:moveTo>
                    <a:pt x="130" y="0"/>
                  </a:moveTo>
                  <a:cubicBezTo>
                    <a:pt x="102" y="0"/>
                    <a:pt x="61" y="5"/>
                    <a:pt x="1" y="20"/>
                  </a:cubicBezTo>
                  <a:cubicBezTo>
                    <a:pt x="22" y="49"/>
                    <a:pt x="53" y="59"/>
                    <a:pt x="83" y="59"/>
                  </a:cubicBezTo>
                  <a:cubicBezTo>
                    <a:pt x="154" y="59"/>
                    <a:pt x="220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15"/>
            <p:cNvSpPr/>
            <p:nvPr/>
          </p:nvSpPr>
          <p:spPr>
            <a:xfrm>
              <a:off x="5067400" y="2234850"/>
              <a:ext cx="4400" cy="4575"/>
            </a:xfrm>
            <a:custGeom>
              <a:avLst/>
              <a:gdLst/>
              <a:ahLst/>
              <a:cxnLst/>
              <a:rect l="l" t="t" r="r" b="b"/>
              <a:pathLst>
                <a:path w="176" h="183" extrusionOk="0">
                  <a:moveTo>
                    <a:pt x="1" y="0"/>
                  </a:moveTo>
                  <a:cubicBezTo>
                    <a:pt x="6" y="137"/>
                    <a:pt x="43" y="183"/>
                    <a:pt x="76" y="183"/>
                  </a:cubicBezTo>
                  <a:cubicBezTo>
                    <a:pt x="133" y="183"/>
                    <a:pt x="175" y="4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15"/>
            <p:cNvSpPr/>
            <p:nvPr/>
          </p:nvSpPr>
          <p:spPr>
            <a:xfrm>
              <a:off x="4750600" y="2243475"/>
              <a:ext cx="3700" cy="2100"/>
            </a:xfrm>
            <a:custGeom>
              <a:avLst/>
              <a:gdLst/>
              <a:ahLst/>
              <a:cxnLst/>
              <a:rect l="l" t="t" r="r" b="b"/>
              <a:pathLst>
                <a:path w="148" h="84" extrusionOk="0">
                  <a:moveTo>
                    <a:pt x="39" y="0"/>
                  </a:moveTo>
                  <a:cubicBezTo>
                    <a:pt x="27" y="0"/>
                    <a:pt x="15" y="1"/>
                    <a:pt x="1" y="3"/>
                  </a:cubicBezTo>
                  <a:cubicBezTo>
                    <a:pt x="41" y="37"/>
                    <a:pt x="68" y="83"/>
                    <a:pt x="148" y="83"/>
                  </a:cubicBezTo>
                  <a:cubicBezTo>
                    <a:pt x="142" y="32"/>
                    <a:pt x="107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15"/>
            <p:cNvSpPr/>
            <p:nvPr/>
          </p:nvSpPr>
          <p:spPr>
            <a:xfrm>
              <a:off x="4866350" y="2237075"/>
              <a:ext cx="5050" cy="1050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14" y="1"/>
                  </a:moveTo>
                  <a:cubicBezTo>
                    <a:pt x="6" y="1"/>
                    <a:pt x="1" y="2"/>
                    <a:pt x="1" y="5"/>
                  </a:cubicBezTo>
                  <a:cubicBezTo>
                    <a:pt x="117" y="32"/>
                    <a:pt x="166" y="41"/>
                    <a:pt x="178" y="41"/>
                  </a:cubicBezTo>
                  <a:cubicBezTo>
                    <a:pt x="202" y="41"/>
                    <a:pt x="59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15"/>
            <p:cNvSpPr/>
            <p:nvPr/>
          </p:nvSpPr>
          <p:spPr>
            <a:xfrm>
              <a:off x="4696825" y="2243475"/>
              <a:ext cx="3725" cy="2275"/>
            </a:xfrm>
            <a:custGeom>
              <a:avLst/>
              <a:gdLst/>
              <a:ahLst/>
              <a:cxnLst/>
              <a:rect l="l" t="t" r="r" b="b"/>
              <a:pathLst>
                <a:path w="149" h="91" extrusionOk="0">
                  <a:moveTo>
                    <a:pt x="116" y="1"/>
                  </a:moveTo>
                  <a:cubicBezTo>
                    <a:pt x="75" y="1"/>
                    <a:pt x="0" y="91"/>
                    <a:pt x="108" y="91"/>
                  </a:cubicBezTo>
                  <a:cubicBezTo>
                    <a:pt x="113" y="91"/>
                    <a:pt x="119" y="90"/>
                    <a:pt x="124" y="90"/>
                  </a:cubicBezTo>
                  <a:cubicBezTo>
                    <a:pt x="148" y="23"/>
                    <a:pt x="136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15"/>
            <p:cNvSpPr/>
            <p:nvPr/>
          </p:nvSpPr>
          <p:spPr>
            <a:xfrm>
              <a:off x="4461225" y="2240025"/>
              <a:ext cx="10575" cy="3725"/>
            </a:xfrm>
            <a:custGeom>
              <a:avLst/>
              <a:gdLst/>
              <a:ahLst/>
              <a:cxnLst/>
              <a:rect l="l" t="t" r="r" b="b"/>
              <a:pathLst>
                <a:path w="423" h="149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1" y="13"/>
                    <a:pt x="0" y="149"/>
                    <a:pt x="363" y="149"/>
                  </a:cubicBezTo>
                  <a:cubicBezTo>
                    <a:pt x="380" y="149"/>
                    <a:pt x="397" y="148"/>
                    <a:pt x="416" y="148"/>
                  </a:cubicBezTo>
                  <a:cubicBezTo>
                    <a:pt x="422" y="88"/>
                    <a:pt x="409" y="47"/>
                    <a:pt x="382" y="21"/>
                  </a:cubicBezTo>
                  <a:cubicBezTo>
                    <a:pt x="372" y="53"/>
                    <a:pt x="358" y="66"/>
                    <a:pt x="343" y="66"/>
                  </a:cubicBezTo>
                  <a:cubicBezTo>
                    <a:pt x="320" y="66"/>
                    <a:pt x="295" y="37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15"/>
            <p:cNvSpPr/>
            <p:nvPr/>
          </p:nvSpPr>
          <p:spPr>
            <a:xfrm>
              <a:off x="4974525" y="2141200"/>
              <a:ext cx="2625" cy="4025"/>
            </a:xfrm>
            <a:custGeom>
              <a:avLst/>
              <a:gdLst/>
              <a:ahLst/>
              <a:cxnLst/>
              <a:rect l="l" t="t" r="r" b="b"/>
              <a:pathLst>
                <a:path w="105" h="16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13" y="41"/>
                    <a:pt x="69" y="160"/>
                  </a:cubicBezTo>
                  <a:cubicBezTo>
                    <a:pt x="105" y="156"/>
                    <a:pt x="2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15"/>
            <p:cNvSpPr/>
            <p:nvPr/>
          </p:nvSpPr>
          <p:spPr>
            <a:xfrm>
              <a:off x="4986975" y="2151300"/>
              <a:ext cx="2325" cy="2775"/>
            </a:xfrm>
            <a:custGeom>
              <a:avLst/>
              <a:gdLst/>
              <a:ahLst/>
              <a:cxnLst/>
              <a:rect l="l" t="t" r="r" b="b"/>
              <a:pathLst>
                <a:path w="93" h="111" extrusionOk="0">
                  <a:moveTo>
                    <a:pt x="11" y="1"/>
                  </a:moveTo>
                  <a:cubicBezTo>
                    <a:pt x="1" y="1"/>
                    <a:pt x="3" y="28"/>
                    <a:pt x="40" y="111"/>
                  </a:cubicBezTo>
                  <a:cubicBezTo>
                    <a:pt x="93" y="102"/>
                    <a:pt x="3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15"/>
            <p:cNvSpPr/>
            <p:nvPr/>
          </p:nvSpPr>
          <p:spPr>
            <a:xfrm>
              <a:off x="4920125" y="2214450"/>
              <a:ext cx="6650" cy="850"/>
            </a:xfrm>
            <a:custGeom>
              <a:avLst/>
              <a:gdLst/>
              <a:ahLst/>
              <a:cxnLst/>
              <a:rect l="l" t="t" r="r" b="b"/>
              <a:pathLst>
                <a:path w="266" h="34" extrusionOk="0">
                  <a:moveTo>
                    <a:pt x="175" y="0"/>
                  </a:moveTo>
                  <a:cubicBezTo>
                    <a:pt x="104" y="0"/>
                    <a:pt x="0" y="15"/>
                    <a:pt x="138" y="33"/>
                  </a:cubicBezTo>
                  <a:cubicBezTo>
                    <a:pt x="266" y="10"/>
                    <a:pt x="23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15"/>
            <p:cNvSpPr/>
            <p:nvPr/>
          </p:nvSpPr>
          <p:spPr>
            <a:xfrm>
              <a:off x="4725025" y="2207900"/>
              <a:ext cx="6475" cy="2275"/>
            </a:xfrm>
            <a:custGeom>
              <a:avLst/>
              <a:gdLst/>
              <a:ahLst/>
              <a:cxnLst/>
              <a:rect l="l" t="t" r="r" b="b"/>
              <a:pathLst>
                <a:path w="259" h="91" extrusionOk="0">
                  <a:moveTo>
                    <a:pt x="31" y="0"/>
                  </a:moveTo>
                  <a:cubicBezTo>
                    <a:pt x="21" y="0"/>
                    <a:pt x="11" y="1"/>
                    <a:pt x="0" y="1"/>
                  </a:cubicBezTo>
                  <a:cubicBezTo>
                    <a:pt x="76" y="68"/>
                    <a:pt x="139" y="90"/>
                    <a:pt x="179" y="90"/>
                  </a:cubicBezTo>
                  <a:cubicBezTo>
                    <a:pt x="259" y="90"/>
                    <a:pt x="24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15"/>
            <p:cNvSpPr/>
            <p:nvPr/>
          </p:nvSpPr>
          <p:spPr>
            <a:xfrm>
              <a:off x="5160125" y="2185425"/>
              <a:ext cx="8675" cy="4025"/>
            </a:xfrm>
            <a:custGeom>
              <a:avLst/>
              <a:gdLst/>
              <a:ahLst/>
              <a:cxnLst/>
              <a:rect l="l" t="t" r="r" b="b"/>
              <a:pathLst>
                <a:path w="347" h="161" extrusionOk="0">
                  <a:moveTo>
                    <a:pt x="282" y="1"/>
                  </a:moveTo>
                  <a:cubicBezTo>
                    <a:pt x="188" y="1"/>
                    <a:pt x="1" y="161"/>
                    <a:pt x="130" y="161"/>
                  </a:cubicBezTo>
                  <a:cubicBezTo>
                    <a:pt x="166" y="161"/>
                    <a:pt x="226" y="149"/>
                    <a:pt x="320" y="117"/>
                  </a:cubicBezTo>
                  <a:cubicBezTo>
                    <a:pt x="347" y="31"/>
                    <a:pt x="323" y="1"/>
                    <a:pt x="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15"/>
            <p:cNvSpPr/>
            <p:nvPr/>
          </p:nvSpPr>
          <p:spPr>
            <a:xfrm>
              <a:off x="4423600" y="2208425"/>
              <a:ext cx="1200" cy="3700"/>
            </a:xfrm>
            <a:custGeom>
              <a:avLst/>
              <a:gdLst/>
              <a:ahLst/>
              <a:cxnLst/>
              <a:rect l="l" t="t" r="r" b="b"/>
              <a:pathLst>
                <a:path w="48" h="148" extrusionOk="0">
                  <a:moveTo>
                    <a:pt x="47" y="147"/>
                  </a:moveTo>
                  <a:cubicBezTo>
                    <a:pt x="1" y="0"/>
                    <a:pt x="47" y="147"/>
                    <a:pt x="47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15"/>
            <p:cNvSpPr/>
            <p:nvPr/>
          </p:nvSpPr>
          <p:spPr>
            <a:xfrm>
              <a:off x="4620100" y="2203400"/>
              <a:ext cx="4850" cy="1700"/>
            </a:xfrm>
            <a:custGeom>
              <a:avLst/>
              <a:gdLst/>
              <a:ahLst/>
              <a:cxnLst/>
              <a:rect l="l" t="t" r="r" b="b"/>
              <a:pathLst>
                <a:path w="194" h="68" extrusionOk="0">
                  <a:moveTo>
                    <a:pt x="74" y="0"/>
                  </a:moveTo>
                  <a:cubicBezTo>
                    <a:pt x="33" y="0"/>
                    <a:pt x="1" y="18"/>
                    <a:pt x="15" y="67"/>
                  </a:cubicBezTo>
                  <a:cubicBezTo>
                    <a:pt x="36" y="52"/>
                    <a:pt x="56" y="48"/>
                    <a:pt x="76" y="48"/>
                  </a:cubicBezTo>
                  <a:cubicBezTo>
                    <a:pt x="111" y="48"/>
                    <a:pt x="148" y="61"/>
                    <a:pt x="189" y="61"/>
                  </a:cubicBezTo>
                  <a:cubicBezTo>
                    <a:pt x="193" y="30"/>
                    <a:pt x="12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15"/>
            <p:cNvSpPr/>
            <p:nvPr/>
          </p:nvSpPr>
          <p:spPr>
            <a:xfrm>
              <a:off x="4435100" y="2178300"/>
              <a:ext cx="6075" cy="3700"/>
            </a:xfrm>
            <a:custGeom>
              <a:avLst/>
              <a:gdLst/>
              <a:ahLst/>
              <a:cxnLst/>
              <a:rect l="l" t="t" r="r" b="b"/>
              <a:pathLst>
                <a:path w="243" h="148" extrusionOk="0">
                  <a:moveTo>
                    <a:pt x="57" y="1"/>
                  </a:moveTo>
                  <a:cubicBezTo>
                    <a:pt x="55" y="1"/>
                    <a:pt x="52" y="1"/>
                    <a:pt x="49" y="1"/>
                  </a:cubicBezTo>
                  <a:cubicBezTo>
                    <a:pt x="0" y="111"/>
                    <a:pt x="16" y="148"/>
                    <a:pt x="48" y="148"/>
                  </a:cubicBezTo>
                  <a:cubicBezTo>
                    <a:pt x="112" y="148"/>
                    <a:pt x="242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15"/>
            <p:cNvSpPr/>
            <p:nvPr/>
          </p:nvSpPr>
          <p:spPr>
            <a:xfrm>
              <a:off x="4665975" y="2196150"/>
              <a:ext cx="4325" cy="1425"/>
            </a:xfrm>
            <a:custGeom>
              <a:avLst/>
              <a:gdLst/>
              <a:ahLst/>
              <a:cxnLst/>
              <a:rect l="l" t="t" r="r" b="b"/>
              <a:pathLst>
                <a:path w="173" h="57" extrusionOk="0">
                  <a:moveTo>
                    <a:pt x="78" y="0"/>
                  </a:moveTo>
                  <a:cubicBezTo>
                    <a:pt x="43" y="0"/>
                    <a:pt x="0" y="15"/>
                    <a:pt x="0" y="56"/>
                  </a:cubicBezTo>
                  <a:cubicBezTo>
                    <a:pt x="172" y="36"/>
                    <a:pt x="134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15"/>
            <p:cNvSpPr/>
            <p:nvPr/>
          </p:nvSpPr>
          <p:spPr>
            <a:xfrm>
              <a:off x="4354825" y="2206900"/>
              <a:ext cx="3225" cy="925"/>
            </a:xfrm>
            <a:custGeom>
              <a:avLst/>
              <a:gdLst/>
              <a:ahLst/>
              <a:cxnLst/>
              <a:rect l="l" t="t" r="r" b="b"/>
              <a:pathLst>
                <a:path w="129" h="37" extrusionOk="0">
                  <a:moveTo>
                    <a:pt x="129" y="1"/>
                  </a:moveTo>
                  <a:cubicBezTo>
                    <a:pt x="124" y="1"/>
                    <a:pt x="1" y="37"/>
                    <a:pt x="2" y="37"/>
                  </a:cubicBezTo>
                  <a:cubicBezTo>
                    <a:pt x="3" y="37"/>
                    <a:pt x="35" y="28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15"/>
            <p:cNvSpPr/>
            <p:nvPr/>
          </p:nvSpPr>
          <p:spPr>
            <a:xfrm>
              <a:off x="4772525" y="2191350"/>
              <a:ext cx="5325" cy="2500"/>
            </a:xfrm>
            <a:custGeom>
              <a:avLst/>
              <a:gdLst/>
              <a:ahLst/>
              <a:cxnLst/>
              <a:rect l="l" t="t" r="r" b="b"/>
              <a:pathLst>
                <a:path w="213" h="100" extrusionOk="0">
                  <a:moveTo>
                    <a:pt x="95" y="0"/>
                  </a:moveTo>
                  <a:cubicBezTo>
                    <a:pt x="71" y="0"/>
                    <a:pt x="40" y="4"/>
                    <a:pt x="0" y="14"/>
                  </a:cubicBezTo>
                  <a:cubicBezTo>
                    <a:pt x="19" y="78"/>
                    <a:pt x="53" y="99"/>
                    <a:pt x="85" y="99"/>
                  </a:cubicBezTo>
                  <a:cubicBezTo>
                    <a:pt x="153" y="99"/>
                    <a:pt x="213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15"/>
            <p:cNvSpPr/>
            <p:nvPr/>
          </p:nvSpPr>
          <p:spPr>
            <a:xfrm>
              <a:off x="4395450" y="2197650"/>
              <a:ext cx="3300" cy="950"/>
            </a:xfrm>
            <a:custGeom>
              <a:avLst/>
              <a:gdLst/>
              <a:ahLst/>
              <a:cxnLst/>
              <a:rect l="l" t="t" r="r" b="b"/>
              <a:pathLst>
                <a:path w="132" h="38" extrusionOk="0">
                  <a:moveTo>
                    <a:pt x="36" y="0"/>
                  </a:moveTo>
                  <a:cubicBezTo>
                    <a:pt x="16" y="0"/>
                    <a:pt x="1" y="9"/>
                    <a:pt x="9" y="36"/>
                  </a:cubicBezTo>
                  <a:cubicBezTo>
                    <a:pt x="22" y="37"/>
                    <a:pt x="32" y="38"/>
                    <a:pt x="42" y="38"/>
                  </a:cubicBezTo>
                  <a:cubicBezTo>
                    <a:pt x="132" y="38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15"/>
            <p:cNvSpPr/>
            <p:nvPr/>
          </p:nvSpPr>
          <p:spPr>
            <a:xfrm>
              <a:off x="3937700" y="2194900"/>
              <a:ext cx="1375" cy="4450"/>
            </a:xfrm>
            <a:custGeom>
              <a:avLst/>
              <a:gdLst/>
              <a:ahLst/>
              <a:cxnLst/>
              <a:rect l="l" t="t" r="r" b="b"/>
              <a:pathLst>
                <a:path w="55" h="178" extrusionOk="0">
                  <a:moveTo>
                    <a:pt x="31" y="0"/>
                  </a:moveTo>
                  <a:cubicBezTo>
                    <a:pt x="23" y="0"/>
                    <a:pt x="11" y="43"/>
                    <a:pt x="0" y="173"/>
                  </a:cubicBezTo>
                  <a:cubicBezTo>
                    <a:pt x="5" y="176"/>
                    <a:pt x="9" y="177"/>
                    <a:pt x="13" y="177"/>
                  </a:cubicBezTo>
                  <a:cubicBezTo>
                    <a:pt x="55" y="177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15"/>
            <p:cNvSpPr/>
            <p:nvPr/>
          </p:nvSpPr>
          <p:spPr>
            <a:xfrm>
              <a:off x="4852300" y="2160625"/>
              <a:ext cx="1700" cy="3500"/>
            </a:xfrm>
            <a:custGeom>
              <a:avLst/>
              <a:gdLst/>
              <a:ahLst/>
              <a:cxnLst/>
              <a:rect l="l" t="t" r="r" b="b"/>
              <a:pathLst>
                <a:path w="68" h="140" extrusionOk="0">
                  <a:moveTo>
                    <a:pt x="56" y="0"/>
                  </a:moveTo>
                  <a:cubicBezTo>
                    <a:pt x="47" y="0"/>
                    <a:pt x="22" y="41"/>
                    <a:pt x="1" y="139"/>
                  </a:cubicBezTo>
                  <a:cubicBezTo>
                    <a:pt x="58" y="56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15"/>
            <p:cNvSpPr/>
            <p:nvPr/>
          </p:nvSpPr>
          <p:spPr>
            <a:xfrm>
              <a:off x="4559825" y="2164200"/>
              <a:ext cx="2725" cy="9300"/>
            </a:xfrm>
            <a:custGeom>
              <a:avLst/>
              <a:gdLst/>
              <a:ahLst/>
              <a:cxnLst/>
              <a:rect l="l" t="t" r="r" b="b"/>
              <a:pathLst>
                <a:path w="109" h="372" extrusionOk="0">
                  <a:moveTo>
                    <a:pt x="28" y="0"/>
                  </a:moveTo>
                  <a:cubicBezTo>
                    <a:pt x="12" y="0"/>
                    <a:pt x="0" y="93"/>
                    <a:pt x="11" y="371"/>
                  </a:cubicBezTo>
                  <a:cubicBezTo>
                    <a:pt x="13" y="371"/>
                    <a:pt x="14" y="371"/>
                    <a:pt x="16" y="371"/>
                  </a:cubicBezTo>
                  <a:cubicBezTo>
                    <a:pt x="108" y="371"/>
                    <a:pt x="6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15"/>
            <p:cNvSpPr/>
            <p:nvPr/>
          </p:nvSpPr>
          <p:spPr>
            <a:xfrm>
              <a:off x="4592050" y="2151850"/>
              <a:ext cx="2500" cy="2250"/>
            </a:xfrm>
            <a:custGeom>
              <a:avLst/>
              <a:gdLst/>
              <a:ahLst/>
              <a:cxnLst/>
              <a:rect l="l" t="t" r="r" b="b"/>
              <a:pathLst>
                <a:path w="100" h="90" extrusionOk="0">
                  <a:moveTo>
                    <a:pt x="24" y="1"/>
                  </a:moveTo>
                  <a:cubicBezTo>
                    <a:pt x="19" y="1"/>
                    <a:pt x="13" y="1"/>
                    <a:pt x="7" y="2"/>
                  </a:cubicBezTo>
                  <a:cubicBezTo>
                    <a:pt x="1" y="57"/>
                    <a:pt x="17" y="89"/>
                    <a:pt x="76" y="89"/>
                  </a:cubicBezTo>
                  <a:cubicBezTo>
                    <a:pt x="82" y="89"/>
                    <a:pt x="87" y="89"/>
                    <a:pt x="94" y="89"/>
                  </a:cubicBezTo>
                  <a:cubicBezTo>
                    <a:pt x="100" y="34"/>
                    <a:pt x="8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15"/>
            <p:cNvSpPr/>
            <p:nvPr/>
          </p:nvSpPr>
          <p:spPr>
            <a:xfrm>
              <a:off x="4433975" y="2170950"/>
              <a:ext cx="3625" cy="1025"/>
            </a:xfrm>
            <a:custGeom>
              <a:avLst/>
              <a:gdLst/>
              <a:ahLst/>
              <a:cxnLst/>
              <a:rect l="l" t="t" r="r" b="b"/>
              <a:pathLst>
                <a:path w="145" h="41" extrusionOk="0">
                  <a:moveTo>
                    <a:pt x="52" y="0"/>
                  </a:moveTo>
                  <a:cubicBezTo>
                    <a:pt x="27" y="0"/>
                    <a:pt x="0" y="10"/>
                    <a:pt x="0" y="41"/>
                  </a:cubicBezTo>
                  <a:cubicBezTo>
                    <a:pt x="145" y="36"/>
                    <a:pt x="10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15"/>
            <p:cNvSpPr/>
            <p:nvPr/>
          </p:nvSpPr>
          <p:spPr>
            <a:xfrm>
              <a:off x="4483925" y="2166150"/>
              <a:ext cx="6350" cy="4600"/>
            </a:xfrm>
            <a:custGeom>
              <a:avLst/>
              <a:gdLst/>
              <a:ahLst/>
              <a:cxnLst/>
              <a:rect l="l" t="t" r="r" b="b"/>
              <a:pathLst>
                <a:path w="254" h="184" extrusionOk="0">
                  <a:moveTo>
                    <a:pt x="41" y="1"/>
                  </a:moveTo>
                  <a:cubicBezTo>
                    <a:pt x="17" y="1"/>
                    <a:pt x="0" y="22"/>
                    <a:pt x="3" y="79"/>
                  </a:cubicBezTo>
                  <a:cubicBezTo>
                    <a:pt x="107" y="155"/>
                    <a:pt x="163" y="183"/>
                    <a:pt x="189" y="183"/>
                  </a:cubicBezTo>
                  <a:cubicBezTo>
                    <a:pt x="253" y="183"/>
                    <a:pt x="11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5"/>
            <p:cNvSpPr/>
            <p:nvPr/>
          </p:nvSpPr>
          <p:spPr>
            <a:xfrm>
              <a:off x="4138400" y="2171625"/>
              <a:ext cx="6325" cy="500"/>
            </a:xfrm>
            <a:custGeom>
              <a:avLst/>
              <a:gdLst/>
              <a:ahLst/>
              <a:cxnLst/>
              <a:rect l="l" t="t" r="r" b="b"/>
              <a:pathLst>
                <a:path w="253" h="20" extrusionOk="0">
                  <a:moveTo>
                    <a:pt x="175" y="0"/>
                  </a:moveTo>
                  <a:lnTo>
                    <a:pt x="175" y="0"/>
                  </a:lnTo>
                  <a:cubicBezTo>
                    <a:pt x="0" y="4"/>
                    <a:pt x="135" y="20"/>
                    <a:pt x="201" y="20"/>
                  </a:cubicBezTo>
                  <a:cubicBezTo>
                    <a:pt x="238" y="20"/>
                    <a:pt x="253" y="15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15"/>
            <p:cNvSpPr/>
            <p:nvPr/>
          </p:nvSpPr>
          <p:spPr>
            <a:xfrm>
              <a:off x="4000250" y="2175125"/>
              <a:ext cx="6875" cy="3050"/>
            </a:xfrm>
            <a:custGeom>
              <a:avLst/>
              <a:gdLst/>
              <a:ahLst/>
              <a:cxnLst/>
              <a:rect l="l" t="t" r="r" b="b"/>
              <a:pathLst>
                <a:path w="275" h="122" extrusionOk="0">
                  <a:moveTo>
                    <a:pt x="88" y="1"/>
                  </a:moveTo>
                  <a:cubicBezTo>
                    <a:pt x="1" y="61"/>
                    <a:pt x="175" y="74"/>
                    <a:pt x="188" y="121"/>
                  </a:cubicBezTo>
                  <a:cubicBezTo>
                    <a:pt x="275" y="68"/>
                    <a:pt x="94" y="54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15"/>
            <p:cNvSpPr/>
            <p:nvPr/>
          </p:nvSpPr>
          <p:spPr>
            <a:xfrm>
              <a:off x="4002425" y="21749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cubicBezTo>
                    <a:pt x="7" y="1"/>
                    <a:pt x="7" y="1"/>
                    <a:pt x="1" y="8"/>
                  </a:cubicBezTo>
                  <a:lnTo>
                    <a:pt x="7" y="8"/>
                  </a:ln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15"/>
            <p:cNvSpPr/>
            <p:nvPr/>
          </p:nvSpPr>
          <p:spPr>
            <a:xfrm>
              <a:off x="4002425" y="21749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cubicBezTo>
                    <a:pt x="7" y="1"/>
                    <a:pt x="7" y="1"/>
                    <a:pt x="1" y="8"/>
                  </a:cubicBezTo>
                  <a:lnTo>
                    <a:pt x="7" y="8"/>
                  </a:ln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15"/>
            <p:cNvSpPr/>
            <p:nvPr/>
          </p:nvSpPr>
          <p:spPr>
            <a:xfrm>
              <a:off x="5058700" y="2131600"/>
              <a:ext cx="2625" cy="5900"/>
            </a:xfrm>
            <a:custGeom>
              <a:avLst/>
              <a:gdLst/>
              <a:ahLst/>
              <a:cxnLst/>
              <a:rect l="l" t="t" r="r" b="b"/>
              <a:pathLst>
                <a:path w="105" h="236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74" y="177"/>
                    <a:pt x="100" y="236"/>
                    <a:pt x="102" y="236"/>
                  </a:cubicBezTo>
                  <a:cubicBezTo>
                    <a:pt x="105" y="23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15"/>
            <p:cNvSpPr/>
            <p:nvPr/>
          </p:nvSpPr>
          <p:spPr>
            <a:xfrm>
              <a:off x="4429125" y="2153725"/>
              <a:ext cx="4025" cy="2350"/>
            </a:xfrm>
            <a:custGeom>
              <a:avLst/>
              <a:gdLst/>
              <a:ahLst/>
              <a:cxnLst/>
              <a:rect l="l" t="t" r="r" b="b"/>
              <a:pathLst>
                <a:path w="161" h="94" extrusionOk="0">
                  <a:moveTo>
                    <a:pt x="141" y="0"/>
                  </a:moveTo>
                  <a:cubicBezTo>
                    <a:pt x="47" y="0"/>
                    <a:pt x="20" y="47"/>
                    <a:pt x="0" y="94"/>
                  </a:cubicBezTo>
                  <a:cubicBezTo>
                    <a:pt x="87" y="87"/>
                    <a:pt x="161" y="81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15"/>
            <p:cNvSpPr/>
            <p:nvPr/>
          </p:nvSpPr>
          <p:spPr>
            <a:xfrm>
              <a:off x="3840350" y="2174900"/>
              <a:ext cx="4250" cy="325"/>
            </a:xfrm>
            <a:custGeom>
              <a:avLst/>
              <a:gdLst/>
              <a:ahLst/>
              <a:cxnLst/>
              <a:rect l="l" t="t" r="r" b="b"/>
              <a:pathLst>
                <a:path w="170" h="13" extrusionOk="0">
                  <a:moveTo>
                    <a:pt x="128" y="0"/>
                  </a:moveTo>
                  <a:cubicBezTo>
                    <a:pt x="76" y="0"/>
                    <a:pt x="0" y="12"/>
                    <a:pt x="76" y="12"/>
                  </a:cubicBezTo>
                  <a:cubicBezTo>
                    <a:pt x="96" y="12"/>
                    <a:pt x="125" y="12"/>
                    <a:pt x="168" y="10"/>
                  </a:cubicBezTo>
                  <a:cubicBezTo>
                    <a:pt x="169" y="3"/>
                    <a:pt x="151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15"/>
            <p:cNvSpPr/>
            <p:nvPr/>
          </p:nvSpPr>
          <p:spPr>
            <a:xfrm>
              <a:off x="4651400" y="2140500"/>
              <a:ext cx="5175" cy="1400"/>
            </a:xfrm>
            <a:custGeom>
              <a:avLst/>
              <a:gdLst/>
              <a:ahLst/>
              <a:cxnLst/>
              <a:rect l="l" t="t" r="r" b="b"/>
              <a:pathLst>
                <a:path w="207" h="56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" y="36"/>
                    <a:pt x="34" y="56"/>
                    <a:pt x="88" y="56"/>
                  </a:cubicBezTo>
                  <a:cubicBezTo>
                    <a:pt x="138" y="56"/>
                    <a:pt x="207" y="39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15"/>
            <p:cNvSpPr/>
            <p:nvPr/>
          </p:nvSpPr>
          <p:spPr>
            <a:xfrm>
              <a:off x="5107225" y="2125450"/>
              <a:ext cx="1850" cy="1200"/>
            </a:xfrm>
            <a:custGeom>
              <a:avLst/>
              <a:gdLst/>
              <a:ahLst/>
              <a:cxnLst/>
              <a:rect l="l" t="t" r="r" b="b"/>
              <a:pathLst>
                <a:path w="74" h="48" extrusionOk="0">
                  <a:moveTo>
                    <a:pt x="14" y="1"/>
                  </a:moveTo>
                  <a:cubicBezTo>
                    <a:pt x="7" y="14"/>
                    <a:pt x="7" y="27"/>
                    <a:pt x="0" y="47"/>
                  </a:cubicBezTo>
                  <a:cubicBezTo>
                    <a:pt x="47" y="27"/>
                    <a:pt x="7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15"/>
            <p:cNvSpPr/>
            <p:nvPr/>
          </p:nvSpPr>
          <p:spPr>
            <a:xfrm>
              <a:off x="5169000" y="2113500"/>
              <a:ext cx="4300" cy="1100"/>
            </a:xfrm>
            <a:custGeom>
              <a:avLst/>
              <a:gdLst/>
              <a:ahLst/>
              <a:cxnLst/>
              <a:rect l="l" t="t" r="r" b="b"/>
              <a:pathLst>
                <a:path w="172" h="44" extrusionOk="0">
                  <a:moveTo>
                    <a:pt x="18" y="0"/>
                  </a:moveTo>
                  <a:cubicBezTo>
                    <a:pt x="0" y="0"/>
                    <a:pt x="106" y="39"/>
                    <a:pt x="172" y="44"/>
                  </a:cubicBezTo>
                  <a:cubicBezTo>
                    <a:pt x="70" y="11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15"/>
            <p:cNvSpPr/>
            <p:nvPr/>
          </p:nvSpPr>
          <p:spPr>
            <a:xfrm>
              <a:off x="3947400" y="2146150"/>
              <a:ext cx="5000" cy="4425"/>
            </a:xfrm>
            <a:custGeom>
              <a:avLst/>
              <a:gdLst/>
              <a:ahLst/>
              <a:cxnLst/>
              <a:rect l="l" t="t" r="r" b="b"/>
              <a:pathLst>
                <a:path w="200" h="177" extrusionOk="0">
                  <a:moveTo>
                    <a:pt x="179" y="1"/>
                  </a:moveTo>
                  <a:cubicBezTo>
                    <a:pt x="168" y="1"/>
                    <a:pt x="119" y="45"/>
                    <a:pt x="0" y="176"/>
                  </a:cubicBezTo>
                  <a:cubicBezTo>
                    <a:pt x="63" y="176"/>
                    <a:pt x="20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15"/>
            <p:cNvSpPr/>
            <p:nvPr/>
          </p:nvSpPr>
          <p:spPr>
            <a:xfrm>
              <a:off x="4205000" y="2147050"/>
              <a:ext cx="1475" cy="2000"/>
            </a:xfrm>
            <a:custGeom>
              <a:avLst/>
              <a:gdLst/>
              <a:ahLst/>
              <a:cxnLst/>
              <a:rect l="l" t="t" r="r" b="b"/>
              <a:pathLst>
                <a:path w="59" h="80" extrusionOk="0">
                  <a:moveTo>
                    <a:pt x="13" y="1"/>
                  </a:moveTo>
                  <a:cubicBezTo>
                    <a:pt x="3" y="1"/>
                    <a:pt x="0" y="21"/>
                    <a:pt x="27" y="80"/>
                  </a:cubicBezTo>
                  <a:cubicBezTo>
                    <a:pt x="59" y="48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15"/>
            <p:cNvSpPr/>
            <p:nvPr/>
          </p:nvSpPr>
          <p:spPr>
            <a:xfrm>
              <a:off x="4472500" y="2136500"/>
              <a:ext cx="5500" cy="2350"/>
            </a:xfrm>
            <a:custGeom>
              <a:avLst/>
              <a:gdLst/>
              <a:ahLst/>
              <a:cxnLst/>
              <a:rect l="l" t="t" r="r" b="b"/>
              <a:pathLst>
                <a:path w="220" h="94" extrusionOk="0">
                  <a:moveTo>
                    <a:pt x="115" y="0"/>
                  </a:moveTo>
                  <a:cubicBezTo>
                    <a:pt x="43" y="0"/>
                    <a:pt x="1" y="94"/>
                    <a:pt x="205" y="94"/>
                  </a:cubicBezTo>
                  <a:cubicBezTo>
                    <a:pt x="209" y="94"/>
                    <a:pt x="214" y="94"/>
                    <a:pt x="219" y="94"/>
                  </a:cubicBezTo>
                  <a:cubicBezTo>
                    <a:pt x="195" y="24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5"/>
            <p:cNvSpPr/>
            <p:nvPr/>
          </p:nvSpPr>
          <p:spPr>
            <a:xfrm>
              <a:off x="4644050" y="2129475"/>
              <a:ext cx="7625" cy="2500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16" y="0"/>
                  </a:moveTo>
                  <a:cubicBezTo>
                    <a:pt x="89" y="0"/>
                    <a:pt x="56" y="2"/>
                    <a:pt x="14" y="7"/>
                  </a:cubicBezTo>
                  <a:cubicBezTo>
                    <a:pt x="0" y="76"/>
                    <a:pt x="36" y="100"/>
                    <a:pt x="81" y="100"/>
                  </a:cubicBezTo>
                  <a:cubicBezTo>
                    <a:pt x="174" y="100"/>
                    <a:pt x="305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15"/>
            <p:cNvSpPr/>
            <p:nvPr/>
          </p:nvSpPr>
          <p:spPr>
            <a:xfrm>
              <a:off x="5041325" y="2105650"/>
              <a:ext cx="5100" cy="4750"/>
            </a:xfrm>
            <a:custGeom>
              <a:avLst/>
              <a:gdLst/>
              <a:ahLst/>
              <a:cxnLst/>
              <a:rect l="l" t="t" r="r" b="b"/>
              <a:pathLst>
                <a:path w="204" h="190" extrusionOk="0">
                  <a:moveTo>
                    <a:pt x="132" y="1"/>
                  </a:moveTo>
                  <a:cubicBezTo>
                    <a:pt x="108" y="1"/>
                    <a:pt x="67" y="21"/>
                    <a:pt x="0" y="77"/>
                  </a:cubicBezTo>
                  <a:cubicBezTo>
                    <a:pt x="3" y="160"/>
                    <a:pt x="23" y="189"/>
                    <a:pt x="48" y="189"/>
                  </a:cubicBezTo>
                  <a:cubicBezTo>
                    <a:pt x="110" y="189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15"/>
            <p:cNvSpPr/>
            <p:nvPr/>
          </p:nvSpPr>
          <p:spPr>
            <a:xfrm>
              <a:off x="4749875" y="2106125"/>
              <a:ext cx="2875" cy="950"/>
            </a:xfrm>
            <a:custGeom>
              <a:avLst/>
              <a:gdLst/>
              <a:ahLst/>
              <a:cxnLst/>
              <a:rect l="l" t="t" r="r" b="b"/>
              <a:pathLst>
                <a:path w="115" h="38" extrusionOk="0">
                  <a:moveTo>
                    <a:pt x="36" y="0"/>
                  </a:moveTo>
                  <a:cubicBezTo>
                    <a:pt x="17" y="0"/>
                    <a:pt x="0" y="10"/>
                    <a:pt x="10" y="38"/>
                  </a:cubicBezTo>
                  <a:cubicBezTo>
                    <a:pt x="114" y="33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15"/>
            <p:cNvSpPr/>
            <p:nvPr/>
          </p:nvSpPr>
          <p:spPr>
            <a:xfrm>
              <a:off x="4848975" y="2108600"/>
              <a:ext cx="8550" cy="6600"/>
            </a:xfrm>
            <a:custGeom>
              <a:avLst/>
              <a:gdLst/>
              <a:ahLst/>
              <a:cxnLst/>
              <a:rect l="l" t="t" r="r" b="b"/>
              <a:pathLst>
                <a:path w="342" h="264" extrusionOk="0">
                  <a:moveTo>
                    <a:pt x="197" y="50"/>
                  </a:moveTo>
                  <a:cubicBezTo>
                    <a:pt x="276" y="50"/>
                    <a:pt x="279" y="140"/>
                    <a:pt x="191" y="140"/>
                  </a:cubicBezTo>
                  <a:cubicBezTo>
                    <a:pt x="185" y="140"/>
                    <a:pt x="180" y="140"/>
                    <a:pt x="174" y="139"/>
                  </a:cubicBezTo>
                  <a:cubicBezTo>
                    <a:pt x="174" y="113"/>
                    <a:pt x="174" y="79"/>
                    <a:pt x="174" y="52"/>
                  </a:cubicBezTo>
                  <a:cubicBezTo>
                    <a:pt x="182" y="51"/>
                    <a:pt x="190" y="50"/>
                    <a:pt x="197" y="50"/>
                  </a:cubicBezTo>
                  <a:close/>
                  <a:moveTo>
                    <a:pt x="134" y="0"/>
                  </a:moveTo>
                  <a:cubicBezTo>
                    <a:pt x="0" y="0"/>
                    <a:pt x="183" y="263"/>
                    <a:pt x="277" y="263"/>
                  </a:cubicBezTo>
                  <a:cubicBezTo>
                    <a:pt x="318" y="263"/>
                    <a:pt x="342" y="212"/>
                    <a:pt x="314" y="66"/>
                  </a:cubicBezTo>
                  <a:cubicBezTo>
                    <a:pt x="227" y="19"/>
                    <a:pt x="169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15"/>
            <p:cNvSpPr/>
            <p:nvPr/>
          </p:nvSpPr>
          <p:spPr>
            <a:xfrm>
              <a:off x="4200800" y="2128125"/>
              <a:ext cx="3875" cy="3700"/>
            </a:xfrm>
            <a:custGeom>
              <a:avLst/>
              <a:gdLst/>
              <a:ahLst/>
              <a:cxnLst/>
              <a:rect l="l" t="t" r="r" b="b"/>
              <a:pathLst>
                <a:path w="155" h="14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27"/>
                    <a:pt x="27" y="101"/>
                    <a:pt x="81" y="148"/>
                  </a:cubicBezTo>
                  <a:cubicBezTo>
                    <a:pt x="121" y="114"/>
                    <a:pt x="155" y="3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15"/>
            <p:cNvSpPr/>
            <p:nvPr/>
          </p:nvSpPr>
          <p:spPr>
            <a:xfrm>
              <a:off x="4200300" y="2091050"/>
              <a:ext cx="4875" cy="3425"/>
            </a:xfrm>
            <a:custGeom>
              <a:avLst/>
              <a:gdLst/>
              <a:ahLst/>
              <a:cxnLst/>
              <a:rect l="l" t="t" r="r" b="b"/>
              <a:pathLst>
                <a:path w="195" h="137" extrusionOk="0">
                  <a:moveTo>
                    <a:pt x="99" y="0"/>
                  </a:moveTo>
                  <a:cubicBezTo>
                    <a:pt x="32" y="0"/>
                    <a:pt x="1" y="137"/>
                    <a:pt x="81" y="137"/>
                  </a:cubicBezTo>
                  <a:cubicBezTo>
                    <a:pt x="106" y="137"/>
                    <a:pt x="143" y="123"/>
                    <a:pt x="195" y="85"/>
                  </a:cubicBezTo>
                  <a:cubicBezTo>
                    <a:pt x="160" y="23"/>
                    <a:pt x="127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15"/>
            <p:cNvSpPr/>
            <p:nvPr/>
          </p:nvSpPr>
          <p:spPr>
            <a:xfrm>
              <a:off x="4812300" y="2102275"/>
              <a:ext cx="2225" cy="2650"/>
            </a:xfrm>
            <a:custGeom>
              <a:avLst/>
              <a:gdLst/>
              <a:ahLst/>
              <a:cxnLst/>
              <a:rect l="l" t="t" r="r" b="b"/>
              <a:pathLst>
                <a:path w="89" h="106" extrusionOk="0">
                  <a:moveTo>
                    <a:pt x="26" y="0"/>
                  </a:moveTo>
                  <a:cubicBezTo>
                    <a:pt x="0" y="0"/>
                    <a:pt x="11" y="105"/>
                    <a:pt x="80" y="105"/>
                  </a:cubicBezTo>
                  <a:cubicBezTo>
                    <a:pt x="83" y="105"/>
                    <a:pt x="86" y="105"/>
                    <a:pt x="89" y="105"/>
                  </a:cubicBezTo>
                  <a:cubicBezTo>
                    <a:pt x="60" y="27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15"/>
            <p:cNvSpPr/>
            <p:nvPr/>
          </p:nvSpPr>
          <p:spPr>
            <a:xfrm>
              <a:off x="5207400" y="2086475"/>
              <a:ext cx="375" cy="700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8" y="1"/>
                  </a:moveTo>
                  <a:cubicBezTo>
                    <a:pt x="8" y="7"/>
                    <a:pt x="1" y="21"/>
                    <a:pt x="1" y="27"/>
                  </a:cubicBezTo>
                  <a:cubicBezTo>
                    <a:pt x="8" y="21"/>
                    <a:pt x="8" y="21"/>
                    <a:pt x="14" y="14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15"/>
            <p:cNvSpPr/>
            <p:nvPr/>
          </p:nvSpPr>
          <p:spPr>
            <a:xfrm>
              <a:off x="4494300" y="2095125"/>
              <a:ext cx="3925" cy="2250"/>
            </a:xfrm>
            <a:custGeom>
              <a:avLst/>
              <a:gdLst/>
              <a:ahLst/>
              <a:cxnLst/>
              <a:rect l="l" t="t" r="r" b="b"/>
              <a:pathLst>
                <a:path w="157" h="90" extrusionOk="0">
                  <a:moveTo>
                    <a:pt x="55" y="0"/>
                  </a:moveTo>
                  <a:cubicBezTo>
                    <a:pt x="28" y="0"/>
                    <a:pt x="0" y="23"/>
                    <a:pt x="3" y="90"/>
                  </a:cubicBezTo>
                  <a:cubicBezTo>
                    <a:pt x="156" y="81"/>
                    <a:pt x="106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15"/>
            <p:cNvSpPr/>
            <p:nvPr/>
          </p:nvSpPr>
          <p:spPr>
            <a:xfrm>
              <a:off x="4399025" y="2073925"/>
              <a:ext cx="6150" cy="2200"/>
            </a:xfrm>
            <a:custGeom>
              <a:avLst/>
              <a:gdLst/>
              <a:ahLst/>
              <a:cxnLst/>
              <a:rect l="l" t="t" r="r" b="b"/>
              <a:pathLst>
                <a:path w="246" h="88" extrusionOk="0">
                  <a:moveTo>
                    <a:pt x="32" y="0"/>
                  </a:moveTo>
                  <a:cubicBezTo>
                    <a:pt x="22" y="0"/>
                    <a:pt x="11" y="0"/>
                    <a:pt x="0" y="1"/>
                  </a:cubicBezTo>
                  <a:cubicBezTo>
                    <a:pt x="35" y="66"/>
                    <a:pt x="85" y="87"/>
                    <a:pt x="125" y="87"/>
                  </a:cubicBezTo>
                  <a:cubicBezTo>
                    <a:pt x="206" y="87"/>
                    <a:pt x="246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15"/>
            <p:cNvSpPr/>
            <p:nvPr/>
          </p:nvSpPr>
          <p:spPr>
            <a:xfrm>
              <a:off x="4491150" y="2082300"/>
              <a:ext cx="4075" cy="1975"/>
            </a:xfrm>
            <a:custGeom>
              <a:avLst/>
              <a:gdLst/>
              <a:ahLst/>
              <a:cxnLst/>
              <a:rect l="l" t="t" r="r" b="b"/>
              <a:pathLst>
                <a:path w="163" h="79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25"/>
                    <a:pt x="3" y="79"/>
                    <a:pt x="51" y="79"/>
                  </a:cubicBezTo>
                  <a:cubicBezTo>
                    <a:pt x="81" y="79"/>
                    <a:pt x="127" y="59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15"/>
            <p:cNvSpPr/>
            <p:nvPr/>
          </p:nvSpPr>
          <p:spPr>
            <a:xfrm>
              <a:off x="3852400" y="2096525"/>
              <a:ext cx="4675" cy="3200"/>
            </a:xfrm>
            <a:custGeom>
              <a:avLst/>
              <a:gdLst/>
              <a:ahLst/>
              <a:cxnLst/>
              <a:rect l="l" t="t" r="r" b="b"/>
              <a:pathLst>
                <a:path w="187" h="128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96"/>
                    <a:pt x="170" y="128"/>
                    <a:pt x="176" y="128"/>
                  </a:cubicBezTo>
                  <a:cubicBezTo>
                    <a:pt x="187" y="128"/>
                    <a:pt x="44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15"/>
            <p:cNvSpPr/>
            <p:nvPr/>
          </p:nvSpPr>
          <p:spPr>
            <a:xfrm>
              <a:off x="3946200" y="2098500"/>
              <a:ext cx="3600" cy="750"/>
            </a:xfrm>
            <a:custGeom>
              <a:avLst/>
              <a:gdLst/>
              <a:ahLst/>
              <a:cxnLst/>
              <a:rect l="l" t="t" r="r" b="b"/>
              <a:pathLst>
                <a:path w="144" h="30" extrusionOk="0">
                  <a:moveTo>
                    <a:pt x="143" y="1"/>
                  </a:moveTo>
                  <a:cubicBezTo>
                    <a:pt x="140" y="1"/>
                    <a:pt x="1" y="30"/>
                    <a:pt x="2" y="30"/>
                  </a:cubicBezTo>
                  <a:cubicBezTo>
                    <a:pt x="3" y="30"/>
                    <a:pt x="38" y="23"/>
                    <a:pt x="142" y="1"/>
                  </a:cubicBezTo>
                  <a:cubicBezTo>
                    <a:pt x="143" y="1"/>
                    <a:pt x="144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15"/>
            <p:cNvSpPr/>
            <p:nvPr/>
          </p:nvSpPr>
          <p:spPr>
            <a:xfrm>
              <a:off x="4119000" y="2085400"/>
              <a:ext cx="1225" cy="3275"/>
            </a:xfrm>
            <a:custGeom>
              <a:avLst/>
              <a:gdLst/>
              <a:ahLst/>
              <a:cxnLst/>
              <a:rect l="l" t="t" r="r" b="b"/>
              <a:pathLst>
                <a:path w="49" h="131" extrusionOk="0">
                  <a:moveTo>
                    <a:pt x="36" y="1"/>
                  </a:moveTo>
                  <a:cubicBezTo>
                    <a:pt x="28" y="1"/>
                    <a:pt x="16" y="33"/>
                    <a:pt x="1" y="131"/>
                  </a:cubicBezTo>
                  <a:cubicBezTo>
                    <a:pt x="44" y="101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15"/>
            <p:cNvSpPr/>
            <p:nvPr/>
          </p:nvSpPr>
          <p:spPr>
            <a:xfrm>
              <a:off x="3933525" y="2081775"/>
              <a:ext cx="3250" cy="450"/>
            </a:xfrm>
            <a:custGeom>
              <a:avLst/>
              <a:gdLst/>
              <a:ahLst/>
              <a:cxnLst/>
              <a:rect l="l" t="t" r="r" b="b"/>
              <a:pathLst>
                <a:path w="130" h="18" extrusionOk="0">
                  <a:moveTo>
                    <a:pt x="36" y="1"/>
                  </a:moveTo>
                  <a:cubicBezTo>
                    <a:pt x="25" y="1"/>
                    <a:pt x="13" y="1"/>
                    <a:pt x="0" y="1"/>
                  </a:cubicBezTo>
                  <a:cubicBezTo>
                    <a:pt x="19" y="14"/>
                    <a:pt x="44" y="18"/>
                    <a:pt x="65" y="18"/>
                  </a:cubicBezTo>
                  <a:cubicBezTo>
                    <a:pt x="107" y="18"/>
                    <a:pt x="13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15"/>
            <p:cNvSpPr/>
            <p:nvPr/>
          </p:nvSpPr>
          <p:spPr>
            <a:xfrm>
              <a:off x="4473100" y="2062350"/>
              <a:ext cx="2500" cy="3075"/>
            </a:xfrm>
            <a:custGeom>
              <a:avLst/>
              <a:gdLst/>
              <a:ahLst/>
              <a:cxnLst/>
              <a:rect l="l" t="t" r="r" b="b"/>
              <a:pathLst>
                <a:path w="100" h="123" extrusionOk="0">
                  <a:moveTo>
                    <a:pt x="69" y="1"/>
                  </a:moveTo>
                  <a:cubicBezTo>
                    <a:pt x="55" y="1"/>
                    <a:pt x="30" y="31"/>
                    <a:pt x="1" y="123"/>
                  </a:cubicBezTo>
                  <a:cubicBezTo>
                    <a:pt x="90" y="123"/>
                    <a:pt x="9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15"/>
            <p:cNvSpPr/>
            <p:nvPr/>
          </p:nvSpPr>
          <p:spPr>
            <a:xfrm>
              <a:off x="4345375" y="2064775"/>
              <a:ext cx="1975" cy="1825"/>
            </a:xfrm>
            <a:custGeom>
              <a:avLst/>
              <a:gdLst/>
              <a:ahLst/>
              <a:cxnLst/>
              <a:rect l="l" t="t" r="r" b="b"/>
              <a:pathLst>
                <a:path w="79" h="73" extrusionOk="0">
                  <a:moveTo>
                    <a:pt x="32" y="1"/>
                  </a:moveTo>
                  <a:cubicBezTo>
                    <a:pt x="7" y="1"/>
                    <a:pt x="0" y="64"/>
                    <a:pt x="79" y="72"/>
                  </a:cubicBezTo>
                  <a:cubicBezTo>
                    <a:pt x="65" y="19"/>
                    <a:pt x="46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15"/>
            <p:cNvSpPr/>
            <p:nvPr/>
          </p:nvSpPr>
          <p:spPr>
            <a:xfrm>
              <a:off x="4668675" y="2049350"/>
              <a:ext cx="2150" cy="1550"/>
            </a:xfrm>
            <a:custGeom>
              <a:avLst/>
              <a:gdLst/>
              <a:ahLst/>
              <a:cxnLst/>
              <a:rect l="l" t="t" r="r" b="b"/>
              <a:pathLst>
                <a:path w="86" h="62" extrusionOk="0">
                  <a:moveTo>
                    <a:pt x="54" y="0"/>
                  </a:moveTo>
                  <a:cubicBezTo>
                    <a:pt x="0" y="0"/>
                    <a:pt x="56" y="61"/>
                    <a:pt x="75" y="61"/>
                  </a:cubicBezTo>
                  <a:cubicBezTo>
                    <a:pt x="85" y="61"/>
                    <a:pt x="86" y="46"/>
                    <a:pt x="60" y="0"/>
                  </a:cubicBezTo>
                  <a:cubicBezTo>
                    <a:pt x="57" y="0"/>
                    <a:pt x="55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15"/>
            <p:cNvSpPr/>
            <p:nvPr/>
          </p:nvSpPr>
          <p:spPr>
            <a:xfrm>
              <a:off x="4043350" y="2065900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190" y="1"/>
                  </a:moveTo>
                  <a:cubicBezTo>
                    <a:pt x="1" y="50"/>
                    <a:pt x="216" y="142"/>
                    <a:pt x="305" y="142"/>
                  </a:cubicBezTo>
                  <a:cubicBezTo>
                    <a:pt x="360" y="142"/>
                    <a:pt x="365" y="106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5"/>
            <p:cNvSpPr/>
            <p:nvPr/>
          </p:nvSpPr>
          <p:spPr>
            <a:xfrm>
              <a:off x="4287450" y="2056875"/>
              <a:ext cx="3000" cy="650"/>
            </a:xfrm>
            <a:custGeom>
              <a:avLst/>
              <a:gdLst/>
              <a:ahLst/>
              <a:cxnLst/>
              <a:rect l="l" t="t" r="r" b="b"/>
              <a:pathLst>
                <a:path w="120" h="26" extrusionOk="0">
                  <a:moveTo>
                    <a:pt x="0" y="0"/>
                  </a:moveTo>
                  <a:cubicBezTo>
                    <a:pt x="4" y="17"/>
                    <a:pt x="62" y="25"/>
                    <a:pt x="91" y="25"/>
                  </a:cubicBezTo>
                  <a:cubicBezTo>
                    <a:pt x="119" y="25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5"/>
            <p:cNvSpPr/>
            <p:nvPr/>
          </p:nvSpPr>
          <p:spPr>
            <a:xfrm>
              <a:off x="4188425" y="2055625"/>
              <a:ext cx="6225" cy="2950"/>
            </a:xfrm>
            <a:custGeom>
              <a:avLst/>
              <a:gdLst/>
              <a:ahLst/>
              <a:cxnLst/>
              <a:rect l="l" t="t" r="r" b="b"/>
              <a:pathLst>
                <a:path w="249" h="118" extrusionOk="0">
                  <a:moveTo>
                    <a:pt x="80" y="0"/>
                  </a:moveTo>
                  <a:cubicBezTo>
                    <a:pt x="6" y="0"/>
                    <a:pt x="1" y="84"/>
                    <a:pt x="248" y="117"/>
                  </a:cubicBezTo>
                  <a:cubicBezTo>
                    <a:pt x="193" y="30"/>
                    <a:pt x="124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5"/>
            <p:cNvSpPr/>
            <p:nvPr/>
          </p:nvSpPr>
          <p:spPr>
            <a:xfrm>
              <a:off x="4208675" y="2052700"/>
              <a:ext cx="5000" cy="4550"/>
            </a:xfrm>
            <a:custGeom>
              <a:avLst/>
              <a:gdLst/>
              <a:ahLst/>
              <a:cxnLst/>
              <a:rect l="l" t="t" r="r" b="b"/>
              <a:pathLst>
                <a:path w="200" h="182" extrusionOk="0">
                  <a:moveTo>
                    <a:pt x="0" y="0"/>
                  </a:moveTo>
                  <a:lnTo>
                    <a:pt x="0" y="0"/>
                  </a:lnTo>
                  <a:cubicBezTo>
                    <a:pt x="147" y="136"/>
                    <a:pt x="197" y="182"/>
                    <a:pt x="198" y="182"/>
                  </a:cubicBezTo>
                  <a:cubicBezTo>
                    <a:pt x="199" y="182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15"/>
            <p:cNvSpPr/>
            <p:nvPr/>
          </p:nvSpPr>
          <p:spPr>
            <a:xfrm>
              <a:off x="4483750" y="2043000"/>
              <a:ext cx="1875" cy="4500"/>
            </a:xfrm>
            <a:custGeom>
              <a:avLst/>
              <a:gdLst/>
              <a:ahLst/>
              <a:cxnLst/>
              <a:rect l="l" t="t" r="r" b="b"/>
              <a:pathLst>
                <a:path w="75" h="180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135"/>
                    <a:pt x="12" y="180"/>
                    <a:pt x="24" y="180"/>
                  </a:cubicBezTo>
                  <a:cubicBezTo>
                    <a:pt x="48" y="180"/>
                    <a:pt x="74" y="5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5"/>
            <p:cNvSpPr/>
            <p:nvPr/>
          </p:nvSpPr>
          <p:spPr>
            <a:xfrm>
              <a:off x="4865350" y="2027900"/>
              <a:ext cx="4625" cy="950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47" y="1"/>
                  </a:moveTo>
                  <a:cubicBezTo>
                    <a:pt x="33" y="1"/>
                    <a:pt x="18" y="1"/>
                    <a:pt x="1" y="2"/>
                  </a:cubicBezTo>
                  <a:cubicBezTo>
                    <a:pt x="44" y="29"/>
                    <a:pt x="86" y="38"/>
                    <a:pt x="116" y="38"/>
                  </a:cubicBezTo>
                  <a:cubicBezTo>
                    <a:pt x="176" y="38"/>
                    <a:pt x="18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5"/>
            <p:cNvSpPr/>
            <p:nvPr/>
          </p:nvSpPr>
          <p:spPr>
            <a:xfrm>
              <a:off x="5022525" y="1109700"/>
              <a:ext cx="1650" cy="3150"/>
            </a:xfrm>
            <a:custGeom>
              <a:avLst/>
              <a:gdLst/>
              <a:ahLst/>
              <a:cxnLst/>
              <a:rect l="l" t="t" r="r" b="b"/>
              <a:pathLst>
                <a:path w="66" h="126" extrusionOk="0">
                  <a:moveTo>
                    <a:pt x="21" y="1"/>
                  </a:moveTo>
                  <a:cubicBezTo>
                    <a:pt x="10" y="1"/>
                    <a:pt x="0" y="32"/>
                    <a:pt x="3" y="126"/>
                  </a:cubicBezTo>
                  <a:cubicBezTo>
                    <a:pt x="65" y="126"/>
                    <a:pt x="41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5"/>
            <p:cNvSpPr/>
            <p:nvPr/>
          </p:nvSpPr>
          <p:spPr>
            <a:xfrm>
              <a:off x="4337375" y="2043750"/>
              <a:ext cx="3450" cy="3300"/>
            </a:xfrm>
            <a:custGeom>
              <a:avLst/>
              <a:gdLst/>
              <a:ahLst/>
              <a:cxnLst/>
              <a:rect l="l" t="t" r="r" b="b"/>
              <a:pathLst>
                <a:path w="138" h="132" extrusionOk="0">
                  <a:moveTo>
                    <a:pt x="107" y="1"/>
                  </a:moveTo>
                  <a:cubicBezTo>
                    <a:pt x="0" y="1"/>
                    <a:pt x="64" y="131"/>
                    <a:pt x="129" y="131"/>
                  </a:cubicBezTo>
                  <a:cubicBezTo>
                    <a:pt x="132" y="131"/>
                    <a:pt x="135" y="131"/>
                    <a:pt x="138" y="131"/>
                  </a:cubicBezTo>
                  <a:cubicBezTo>
                    <a:pt x="138" y="90"/>
                    <a:pt x="138" y="44"/>
                    <a:pt x="138" y="4"/>
                  </a:cubicBezTo>
                  <a:cubicBezTo>
                    <a:pt x="126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15"/>
            <p:cNvSpPr/>
            <p:nvPr/>
          </p:nvSpPr>
          <p:spPr>
            <a:xfrm>
              <a:off x="5022375" y="2016750"/>
              <a:ext cx="5175" cy="650"/>
            </a:xfrm>
            <a:custGeom>
              <a:avLst/>
              <a:gdLst/>
              <a:ahLst/>
              <a:cxnLst/>
              <a:rect l="l" t="t" r="r" b="b"/>
              <a:pathLst>
                <a:path w="207" h="26" extrusionOk="0">
                  <a:moveTo>
                    <a:pt x="21" y="1"/>
                  </a:moveTo>
                  <a:cubicBezTo>
                    <a:pt x="8" y="1"/>
                    <a:pt x="0" y="2"/>
                    <a:pt x="2" y="6"/>
                  </a:cubicBezTo>
                  <a:cubicBezTo>
                    <a:pt x="107" y="20"/>
                    <a:pt x="156" y="25"/>
                    <a:pt x="172" y="25"/>
                  </a:cubicBezTo>
                  <a:cubicBezTo>
                    <a:pt x="207" y="25"/>
                    <a:pt x="7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5"/>
            <p:cNvSpPr/>
            <p:nvPr/>
          </p:nvSpPr>
          <p:spPr>
            <a:xfrm>
              <a:off x="4079200" y="2049225"/>
              <a:ext cx="3700" cy="2150"/>
            </a:xfrm>
            <a:custGeom>
              <a:avLst/>
              <a:gdLst/>
              <a:ahLst/>
              <a:cxnLst/>
              <a:rect l="l" t="t" r="r" b="b"/>
              <a:pathLst>
                <a:path w="148" h="86" extrusionOk="0">
                  <a:moveTo>
                    <a:pt x="104" y="1"/>
                  </a:moveTo>
                  <a:cubicBezTo>
                    <a:pt x="57" y="1"/>
                    <a:pt x="0" y="86"/>
                    <a:pt x="131" y="86"/>
                  </a:cubicBezTo>
                  <a:cubicBezTo>
                    <a:pt x="134" y="86"/>
                    <a:pt x="138" y="86"/>
                    <a:pt x="141" y="86"/>
                  </a:cubicBezTo>
                  <a:cubicBezTo>
                    <a:pt x="148" y="22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5"/>
            <p:cNvSpPr/>
            <p:nvPr/>
          </p:nvSpPr>
          <p:spPr>
            <a:xfrm>
              <a:off x="4973750" y="2015400"/>
              <a:ext cx="3725" cy="1500"/>
            </a:xfrm>
            <a:custGeom>
              <a:avLst/>
              <a:gdLst/>
              <a:ahLst/>
              <a:cxnLst/>
              <a:rect l="l" t="t" r="r" b="b"/>
              <a:pathLst>
                <a:path w="14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45"/>
                    <a:pt x="141" y="60"/>
                    <a:pt x="143" y="60"/>
                  </a:cubicBezTo>
                  <a:cubicBezTo>
                    <a:pt x="148" y="60"/>
                    <a:pt x="3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5"/>
            <p:cNvSpPr/>
            <p:nvPr/>
          </p:nvSpPr>
          <p:spPr>
            <a:xfrm>
              <a:off x="3847975" y="2052150"/>
              <a:ext cx="6625" cy="1075"/>
            </a:xfrm>
            <a:custGeom>
              <a:avLst/>
              <a:gdLst/>
              <a:ahLst/>
              <a:cxnLst/>
              <a:rect l="l" t="t" r="r" b="b"/>
              <a:pathLst>
                <a:path w="265" h="43" extrusionOk="0">
                  <a:moveTo>
                    <a:pt x="102" y="0"/>
                  </a:moveTo>
                  <a:cubicBezTo>
                    <a:pt x="53" y="0"/>
                    <a:pt x="1" y="11"/>
                    <a:pt x="3" y="42"/>
                  </a:cubicBezTo>
                  <a:cubicBezTo>
                    <a:pt x="264" y="34"/>
                    <a:pt x="18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5"/>
            <p:cNvSpPr/>
            <p:nvPr/>
          </p:nvSpPr>
          <p:spPr>
            <a:xfrm>
              <a:off x="4523800" y="2029375"/>
              <a:ext cx="5375" cy="575"/>
            </a:xfrm>
            <a:custGeom>
              <a:avLst/>
              <a:gdLst/>
              <a:ahLst/>
              <a:cxnLst/>
              <a:rect l="l" t="t" r="r" b="b"/>
              <a:pathLst>
                <a:path w="215" h="23" extrusionOk="0">
                  <a:moveTo>
                    <a:pt x="73" y="1"/>
                  </a:moveTo>
                  <a:cubicBezTo>
                    <a:pt x="1" y="1"/>
                    <a:pt x="100" y="22"/>
                    <a:pt x="165" y="22"/>
                  </a:cubicBezTo>
                  <a:cubicBezTo>
                    <a:pt x="191" y="22"/>
                    <a:pt x="211" y="19"/>
                    <a:pt x="214" y="10"/>
                  </a:cubicBezTo>
                  <a:cubicBezTo>
                    <a:pt x="142" y="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5"/>
            <p:cNvSpPr/>
            <p:nvPr/>
          </p:nvSpPr>
          <p:spPr>
            <a:xfrm>
              <a:off x="4733375" y="2018575"/>
              <a:ext cx="350" cy="1800"/>
            </a:xfrm>
            <a:custGeom>
              <a:avLst/>
              <a:gdLst/>
              <a:ahLst/>
              <a:cxnLst/>
              <a:rect l="l" t="t" r="r" b="b"/>
              <a:pathLst>
                <a:path w="14" h="72" extrusionOk="0">
                  <a:moveTo>
                    <a:pt x="1" y="0"/>
                  </a:moveTo>
                  <a:cubicBezTo>
                    <a:pt x="3" y="54"/>
                    <a:pt x="6" y="72"/>
                    <a:pt x="8" y="72"/>
                  </a:cubicBezTo>
                  <a:cubicBezTo>
                    <a:pt x="13" y="72"/>
                    <a:pt x="1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15"/>
            <p:cNvSpPr/>
            <p:nvPr/>
          </p:nvSpPr>
          <p:spPr>
            <a:xfrm>
              <a:off x="4185075" y="2033100"/>
              <a:ext cx="6475" cy="2125"/>
            </a:xfrm>
            <a:custGeom>
              <a:avLst/>
              <a:gdLst/>
              <a:ahLst/>
              <a:cxnLst/>
              <a:rect l="l" t="t" r="r" b="b"/>
              <a:pathLst>
                <a:path w="259" h="85" extrusionOk="0">
                  <a:moveTo>
                    <a:pt x="35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70" y="64"/>
                    <a:pt x="133" y="85"/>
                    <a:pt x="175" y="85"/>
                  </a:cubicBezTo>
                  <a:cubicBezTo>
                    <a:pt x="259" y="85"/>
                    <a:pt x="2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15"/>
            <p:cNvSpPr/>
            <p:nvPr/>
          </p:nvSpPr>
          <p:spPr>
            <a:xfrm>
              <a:off x="4891475" y="2008450"/>
              <a:ext cx="1050" cy="3575"/>
            </a:xfrm>
            <a:custGeom>
              <a:avLst/>
              <a:gdLst/>
              <a:ahLst/>
              <a:cxnLst/>
              <a:rect l="l" t="t" r="r" b="b"/>
              <a:pathLst>
                <a:path w="42" h="143" extrusionOk="0">
                  <a:moveTo>
                    <a:pt x="38" y="0"/>
                  </a:moveTo>
                  <a:cubicBezTo>
                    <a:pt x="29" y="0"/>
                    <a:pt x="0" y="143"/>
                    <a:pt x="18" y="143"/>
                  </a:cubicBezTo>
                  <a:cubicBezTo>
                    <a:pt x="20" y="143"/>
                    <a:pt x="23" y="141"/>
                    <a:pt x="26" y="138"/>
                  </a:cubicBezTo>
                  <a:cubicBezTo>
                    <a:pt x="40" y="35"/>
                    <a:pt x="42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5"/>
            <p:cNvSpPr/>
            <p:nvPr/>
          </p:nvSpPr>
          <p:spPr>
            <a:xfrm>
              <a:off x="4173525" y="2034975"/>
              <a:ext cx="6700" cy="2850"/>
            </a:xfrm>
            <a:custGeom>
              <a:avLst/>
              <a:gdLst/>
              <a:ahLst/>
              <a:cxnLst/>
              <a:rect l="l" t="t" r="r" b="b"/>
              <a:pathLst>
                <a:path w="268" h="114" extrusionOk="0">
                  <a:moveTo>
                    <a:pt x="90" y="1"/>
                  </a:moveTo>
                  <a:cubicBezTo>
                    <a:pt x="45" y="1"/>
                    <a:pt x="1" y="29"/>
                    <a:pt x="8" y="114"/>
                  </a:cubicBezTo>
                  <a:cubicBezTo>
                    <a:pt x="267" y="105"/>
                    <a:pt x="177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5"/>
            <p:cNvSpPr/>
            <p:nvPr/>
          </p:nvSpPr>
          <p:spPr>
            <a:xfrm>
              <a:off x="5078425" y="2002175"/>
              <a:ext cx="875" cy="2025"/>
            </a:xfrm>
            <a:custGeom>
              <a:avLst/>
              <a:gdLst/>
              <a:ahLst/>
              <a:cxnLst/>
              <a:rect l="l" t="t" r="r" b="b"/>
              <a:pathLst>
                <a:path w="35" h="81" extrusionOk="0">
                  <a:moveTo>
                    <a:pt x="2" y="0"/>
                  </a:moveTo>
                  <a:cubicBezTo>
                    <a:pt x="0" y="0"/>
                    <a:pt x="26" y="72"/>
                    <a:pt x="35" y="81"/>
                  </a:cubicBezTo>
                  <a:cubicBezTo>
                    <a:pt x="12" y="2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5"/>
            <p:cNvSpPr/>
            <p:nvPr/>
          </p:nvSpPr>
          <p:spPr>
            <a:xfrm>
              <a:off x="5127125" y="1998925"/>
              <a:ext cx="8275" cy="1775"/>
            </a:xfrm>
            <a:custGeom>
              <a:avLst/>
              <a:gdLst/>
              <a:ahLst/>
              <a:cxnLst/>
              <a:rect l="l" t="t" r="r" b="b"/>
              <a:pathLst>
                <a:path w="331" h="71" extrusionOk="0">
                  <a:moveTo>
                    <a:pt x="31" y="0"/>
                  </a:moveTo>
                  <a:cubicBezTo>
                    <a:pt x="1" y="0"/>
                    <a:pt x="19" y="18"/>
                    <a:pt x="168" y="70"/>
                  </a:cubicBezTo>
                  <a:cubicBezTo>
                    <a:pt x="331" y="66"/>
                    <a:pt x="90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5"/>
            <p:cNvSpPr/>
            <p:nvPr/>
          </p:nvSpPr>
          <p:spPr>
            <a:xfrm>
              <a:off x="4264200" y="1863350"/>
              <a:ext cx="5725" cy="850"/>
            </a:xfrm>
            <a:custGeom>
              <a:avLst/>
              <a:gdLst/>
              <a:ahLst/>
              <a:cxnLst/>
              <a:rect l="l" t="t" r="r" b="b"/>
              <a:pathLst>
                <a:path w="229" h="34" extrusionOk="0">
                  <a:moveTo>
                    <a:pt x="0" y="0"/>
                  </a:moveTo>
                  <a:cubicBezTo>
                    <a:pt x="0" y="25"/>
                    <a:pt x="49" y="33"/>
                    <a:pt x="93" y="33"/>
                  </a:cubicBezTo>
                  <a:cubicBezTo>
                    <a:pt x="168" y="33"/>
                    <a:pt x="229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15"/>
            <p:cNvSpPr/>
            <p:nvPr/>
          </p:nvSpPr>
          <p:spPr>
            <a:xfrm>
              <a:off x="4112325" y="1651825"/>
              <a:ext cx="1425" cy="3300"/>
            </a:xfrm>
            <a:custGeom>
              <a:avLst/>
              <a:gdLst/>
              <a:ahLst/>
              <a:cxnLst/>
              <a:rect l="l" t="t" r="r" b="b"/>
              <a:pathLst>
                <a:path w="57" h="132" extrusionOk="0">
                  <a:moveTo>
                    <a:pt x="42" y="1"/>
                  </a:moveTo>
                  <a:cubicBezTo>
                    <a:pt x="33" y="1"/>
                    <a:pt x="18" y="34"/>
                    <a:pt x="0" y="132"/>
                  </a:cubicBezTo>
                  <a:cubicBezTo>
                    <a:pt x="51" y="94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15"/>
            <p:cNvSpPr/>
            <p:nvPr/>
          </p:nvSpPr>
          <p:spPr>
            <a:xfrm>
              <a:off x="4168425" y="1764050"/>
              <a:ext cx="2925" cy="4550"/>
            </a:xfrm>
            <a:custGeom>
              <a:avLst/>
              <a:gdLst/>
              <a:ahLst/>
              <a:cxnLst/>
              <a:rect l="l" t="t" r="r" b="b"/>
              <a:pathLst>
                <a:path w="117" h="182" extrusionOk="0">
                  <a:moveTo>
                    <a:pt x="34" y="0"/>
                  </a:moveTo>
                  <a:cubicBezTo>
                    <a:pt x="16" y="0"/>
                    <a:pt x="0" y="45"/>
                    <a:pt x="4" y="179"/>
                  </a:cubicBezTo>
                  <a:cubicBezTo>
                    <a:pt x="12" y="180"/>
                    <a:pt x="18" y="181"/>
                    <a:pt x="25" y="181"/>
                  </a:cubicBezTo>
                  <a:cubicBezTo>
                    <a:pt x="117" y="181"/>
                    <a:pt x="71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5"/>
            <p:cNvSpPr/>
            <p:nvPr/>
          </p:nvSpPr>
          <p:spPr>
            <a:xfrm>
              <a:off x="4850975" y="2001350"/>
              <a:ext cx="13300" cy="3625"/>
            </a:xfrm>
            <a:custGeom>
              <a:avLst/>
              <a:gdLst/>
              <a:ahLst/>
              <a:cxnLst/>
              <a:rect l="l" t="t" r="r" b="b"/>
              <a:pathLst>
                <a:path w="532" h="145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" y="108"/>
                    <a:pt x="8" y="144"/>
                    <a:pt x="71" y="144"/>
                  </a:cubicBezTo>
                  <a:cubicBezTo>
                    <a:pt x="195" y="144"/>
                    <a:pt x="531" y="5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5"/>
            <p:cNvSpPr/>
            <p:nvPr/>
          </p:nvSpPr>
          <p:spPr>
            <a:xfrm>
              <a:off x="4696500" y="2006825"/>
              <a:ext cx="5450" cy="3300"/>
            </a:xfrm>
            <a:custGeom>
              <a:avLst/>
              <a:gdLst/>
              <a:ahLst/>
              <a:cxnLst/>
              <a:rect l="l" t="t" r="r" b="b"/>
              <a:pathLst>
                <a:path w="218" h="132" extrusionOk="0">
                  <a:moveTo>
                    <a:pt x="6" y="0"/>
                  </a:moveTo>
                  <a:cubicBezTo>
                    <a:pt x="2" y="0"/>
                    <a:pt x="1" y="3"/>
                    <a:pt x="4" y="9"/>
                  </a:cubicBezTo>
                  <a:cubicBezTo>
                    <a:pt x="144" y="101"/>
                    <a:pt x="197" y="132"/>
                    <a:pt x="204" y="132"/>
                  </a:cubicBezTo>
                  <a:cubicBezTo>
                    <a:pt x="218" y="132"/>
                    <a:pt x="35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5"/>
            <p:cNvSpPr/>
            <p:nvPr/>
          </p:nvSpPr>
          <p:spPr>
            <a:xfrm>
              <a:off x="3903050" y="2031775"/>
              <a:ext cx="5225" cy="1250"/>
            </a:xfrm>
            <a:custGeom>
              <a:avLst/>
              <a:gdLst/>
              <a:ahLst/>
              <a:cxnLst/>
              <a:rect l="l" t="t" r="r" b="b"/>
              <a:pathLst>
                <a:path w="209" h="50" extrusionOk="0">
                  <a:moveTo>
                    <a:pt x="202" y="1"/>
                  </a:moveTo>
                  <a:lnTo>
                    <a:pt x="202" y="1"/>
                  </a:lnTo>
                  <a:cubicBezTo>
                    <a:pt x="0" y="5"/>
                    <a:pt x="72" y="50"/>
                    <a:pt x="139" y="50"/>
                  </a:cubicBezTo>
                  <a:cubicBezTo>
                    <a:pt x="175" y="50"/>
                    <a:pt x="209" y="38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5"/>
            <p:cNvSpPr/>
            <p:nvPr/>
          </p:nvSpPr>
          <p:spPr>
            <a:xfrm>
              <a:off x="4249200" y="2017000"/>
              <a:ext cx="525" cy="2100"/>
            </a:xfrm>
            <a:custGeom>
              <a:avLst/>
              <a:gdLst/>
              <a:ahLst/>
              <a:cxnLst/>
              <a:rect l="l" t="t" r="r" b="b"/>
              <a:pathLst>
                <a:path w="21" h="84" extrusionOk="0">
                  <a:moveTo>
                    <a:pt x="15" y="0"/>
                  </a:moveTo>
                  <a:lnTo>
                    <a:pt x="15" y="0"/>
                  </a:lnTo>
                  <a:cubicBezTo>
                    <a:pt x="9" y="0"/>
                    <a:pt x="0" y="83"/>
                    <a:pt x="18" y="83"/>
                  </a:cubicBezTo>
                  <a:cubicBezTo>
                    <a:pt x="21" y="21"/>
                    <a:pt x="18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5"/>
            <p:cNvSpPr/>
            <p:nvPr/>
          </p:nvSpPr>
          <p:spPr>
            <a:xfrm>
              <a:off x="3903525" y="2027050"/>
              <a:ext cx="1350" cy="125"/>
            </a:xfrm>
            <a:custGeom>
              <a:avLst/>
              <a:gdLst/>
              <a:ahLst/>
              <a:cxnLst/>
              <a:rect l="l" t="t" r="r" b="b"/>
              <a:pathLst>
                <a:path w="54" h="5" extrusionOk="0">
                  <a:moveTo>
                    <a:pt x="10" y="1"/>
                  </a:moveTo>
                  <a:cubicBezTo>
                    <a:pt x="4" y="1"/>
                    <a:pt x="1" y="1"/>
                    <a:pt x="2" y="2"/>
                  </a:cubicBezTo>
                  <a:cubicBezTo>
                    <a:pt x="22" y="4"/>
                    <a:pt x="33" y="4"/>
                    <a:pt x="39" y="4"/>
                  </a:cubicBezTo>
                  <a:cubicBezTo>
                    <a:pt x="53" y="4"/>
                    <a:pt x="2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15"/>
            <p:cNvSpPr/>
            <p:nvPr/>
          </p:nvSpPr>
          <p:spPr>
            <a:xfrm>
              <a:off x="4943750" y="1984775"/>
              <a:ext cx="2575" cy="2700"/>
            </a:xfrm>
            <a:custGeom>
              <a:avLst/>
              <a:gdLst/>
              <a:ahLst/>
              <a:cxnLst/>
              <a:rect l="l" t="t" r="r" b="b"/>
              <a:pathLst>
                <a:path w="103" h="108" extrusionOk="0">
                  <a:moveTo>
                    <a:pt x="66" y="1"/>
                  </a:moveTo>
                  <a:cubicBezTo>
                    <a:pt x="31" y="1"/>
                    <a:pt x="0" y="108"/>
                    <a:pt x="103" y="108"/>
                  </a:cubicBezTo>
                  <a:cubicBezTo>
                    <a:pt x="101" y="27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15"/>
            <p:cNvSpPr/>
            <p:nvPr/>
          </p:nvSpPr>
          <p:spPr>
            <a:xfrm>
              <a:off x="4460875" y="1739600"/>
              <a:ext cx="3275" cy="2425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9" y="1"/>
                  </a:moveTo>
                  <a:cubicBezTo>
                    <a:pt x="4" y="1"/>
                    <a:pt x="1" y="4"/>
                    <a:pt x="2" y="13"/>
                  </a:cubicBezTo>
                  <a:cubicBezTo>
                    <a:pt x="75" y="75"/>
                    <a:pt x="107" y="96"/>
                    <a:pt x="114" y="96"/>
                  </a:cubicBezTo>
                  <a:cubicBezTo>
                    <a:pt x="130" y="96"/>
                    <a:pt x="3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15"/>
            <p:cNvSpPr/>
            <p:nvPr/>
          </p:nvSpPr>
          <p:spPr>
            <a:xfrm>
              <a:off x="4579750" y="1846775"/>
              <a:ext cx="4625" cy="3250"/>
            </a:xfrm>
            <a:custGeom>
              <a:avLst/>
              <a:gdLst/>
              <a:ahLst/>
              <a:cxnLst/>
              <a:rect l="l" t="t" r="r" b="b"/>
              <a:pathLst>
                <a:path w="185" h="130" extrusionOk="0">
                  <a:moveTo>
                    <a:pt x="60" y="0"/>
                  </a:moveTo>
                  <a:cubicBezTo>
                    <a:pt x="0" y="0"/>
                    <a:pt x="2" y="130"/>
                    <a:pt x="154" y="130"/>
                  </a:cubicBezTo>
                  <a:cubicBezTo>
                    <a:pt x="163" y="130"/>
                    <a:pt x="174" y="129"/>
                    <a:pt x="184" y="128"/>
                  </a:cubicBezTo>
                  <a:cubicBezTo>
                    <a:pt x="135" y="32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5"/>
            <p:cNvSpPr/>
            <p:nvPr/>
          </p:nvSpPr>
          <p:spPr>
            <a:xfrm>
              <a:off x="4398900" y="1792100"/>
              <a:ext cx="7000" cy="4925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39" y="0"/>
                  </a:moveTo>
                  <a:cubicBezTo>
                    <a:pt x="0" y="148"/>
                    <a:pt x="37" y="197"/>
                    <a:pt x="83" y="197"/>
                  </a:cubicBezTo>
                  <a:cubicBezTo>
                    <a:pt x="166" y="197"/>
                    <a:pt x="280" y="35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15"/>
            <p:cNvSpPr/>
            <p:nvPr/>
          </p:nvSpPr>
          <p:spPr>
            <a:xfrm>
              <a:off x="4437575" y="1841100"/>
              <a:ext cx="1200" cy="2275"/>
            </a:xfrm>
            <a:custGeom>
              <a:avLst/>
              <a:gdLst/>
              <a:ahLst/>
              <a:cxnLst/>
              <a:rect l="l" t="t" r="r" b="b"/>
              <a:pathLst>
                <a:path w="48" h="91" extrusionOk="0">
                  <a:moveTo>
                    <a:pt x="44" y="0"/>
                  </a:moveTo>
                  <a:cubicBezTo>
                    <a:pt x="0" y="61"/>
                    <a:pt x="2" y="91"/>
                    <a:pt x="14" y="91"/>
                  </a:cubicBezTo>
                  <a:cubicBezTo>
                    <a:pt x="25" y="91"/>
                    <a:pt x="47" y="61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15"/>
            <p:cNvSpPr/>
            <p:nvPr/>
          </p:nvSpPr>
          <p:spPr>
            <a:xfrm>
              <a:off x="3923100" y="2009400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33" y="1"/>
                  </a:moveTo>
                  <a:cubicBezTo>
                    <a:pt x="14" y="1"/>
                    <a:pt x="1" y="27"/>
                    <a:pt x="2" y="100"/>
                  </a:cubicBezTo>
                  <a:cubicBezTo>
                    <a:pt x="71" y="177"/>
                    <a:pt x="110" y="205"/>
                    <a:pt x="129" y="205"/>
                  </a:cubicBezTo>
                  <a:cubicBezTo>
                    <a:pt x="180" y="205"/>
                    <a:pt x="8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15"/>
            <p:cNvSpPr/>
            <p:nvPr/>
          </p:nvSpPr>
          <p:spPr>
            <a:xfrm>
              <a:off x="3897075" y="2008675"/>
              <a:ext cx="10800" cy="2700"/>
            </a:xfrm>
            <a:custGeom>
              <a:avLst/>
              <a:gdLst/>
              <a:ahLst/>
              <a:cxnLst/>
              <a:rect l="l" t="t" r="r" b="b"/>
              <a:pathLst>
                <a:path w="432" h="108" extrusionOk="0">
                  <a:moveTo>
                    <a:pt x="269" y="0"/>
                  </a:moveTo>
                  <a:cubicBezTo>
                    <a:pt x="1" y="0"/>
                    <a:pt x="263" y="107"/>
                    <a:pt x="367" y="107"/>
                  </a:cubicBezTo>
                  <a:cubicBezTo>
                    <a:pt x="419" y="107"/>
                    <a:pt x="432" y="81"/>
                    <a:pt x="321" y="1"/>
                  </a:cubicBezTo>
                  <a:cubicBezTo>
                    <a:pt x="302" y="1"/>
                    <a:pt x="285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15"/>
            <p:cNvSpPr/>
            <p:nvPr/>
          </p:nvSpPr>
          <p:spPr>
            <a:xfrm>
              <a:off x="5096175" y="1954675"/>
              <a:ext cx="2025" cy="2475"/>
            </a:xfrm>
            <a:custGeom>
              <a:avLst/>
              <a:gdLst/>
              <a:ahLst/>
              <a:cxnLst/>
              <a:rect l="l" t="t" r="r" b="b"/>
              <a:pathLst>
                <a:path w="81" h="99" extrusionOk="0">
                  <a:moveTo>
                    <a:pt x="1" y="0"/>
                  </a:moveTo>
                  <a:cubicBezTo>
                    <a:pt x="32" y="74"/>
                    <a:pt x="52" y="99"/>
                    <a:pt x="62" y="99"/>
                  </a:cubicBezTo>
                  <a:cubicBezTo>
                    <a:pt x="81" y="99"/>
                    <a:pt x="5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15"/>
            <p:cNvSpPr/>
            <p:nvPr/>
          </p:nvSpPr>
          <p:spPr>
            <a:xfrm>
              <a:off x="3917100" y="2004650"/>
              <a:ext cx="16600" cy="3525"/>
            </a:xfrm>
            <a:custGeom>
              <a:avLst/>
              <a:gdLst/>
              <a:ahLst/>
              <a:cxnLst/>
              <a:rect l="l" t="t" r="r" b="b"/>
              <a:pathLst>
                <a:path w="664" h="141" extrusionOk="0">
                  <a:moveTo>
                    <a:pt x="601" y="1"/>
                  </a:moveTo>
                  <a:cubicBezTo>
                    <a:pt x="409" y="1"/>
                    <a:pt x="0" y="141"/>
                    <a:pt x="370" y="141"/>
                  </a:cubicBezTo>
                  <a:cubicBezTo>
                    <a:pt x="429" y="141"/>
                    <a:pt x="508" y="137"/>
                    <a:pt x="610" y="129"/>
                  </a:cubicBezTo>
                  <a:cubicBezTo>
                    <a:pt x="610" y="122"/>
                    <a:pt x="610" y="122"/>
                    <a:pt x="610" y="122"/>
                  </a:cubicBezTo>
                  <a:cubicBezTo>
                    <a:pt x="610" y="55"/>
                    <a:pt x="630" y="22"/>
                    <a:pt x="664" y="9"/>
                  </a:cubicBezTo>
                  <a:cubicBezTo>
                    <a:pt x="648" y="3"/>
                    <a:pt x="627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15"/>
            <p:cNvSpPr/>
            <p:nvPr/>
          </p:nvSpPr>
          <p:spPr>
            <a:xfrm>
              <a:off x="4704775" y="1975700"/>
              <a:ext cx="925" cy="2575"/>
            </a:xfrm>
            <a:custGeom>
              <a:avLst/>
              <a:gdLst/>
              <a:ahLst/>
              <a:cxnLst/>
              <a:rect l="l" t="t" r="r" b="b"/>
              <a:pathLst>
                <a:path w="37" h="103" extrusionOk="0">
                  <a:moveTo>
                    <a:pt x="18" y="0"/>
                  </a:moveTo>
                  <a:lnTo>
                    <a:pt x="18" y="0"/>
                  </a:lnTo>
                  <a:cubicBezTo>
                    <a:pt x="12" y="0"/>
                    <a:pt x="5" y="26"/>
                    <a:pt x="1" y="103"/>
                  </a:cubicBezTo>
                  <a:cubicBezTo>
                    <a:pt x="1" y="103"/>
                    <a:pt x="2" y="103"/>
                    <a:pt x="3" y="103"/>
                  </a:cubicBezTo>
                  <a:cubicBezTo>
                    <a:pt x="36" y="103"/>
                    <a:pt x="3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15"/>
            <p:cNvSpPr/>
            <p:nvPr/>
          </p:nvSpPr>
          <p:spPr>
            <a:xfrm>
              <a:off x="4056450" y="1997000"/>
              <a:ext cx="5525" cy="1525"/>
            </a:xfrm>
            <a:custGeom>
              <a:avLst/>
              <a:gdLst/>
              <a:ahLst/>
              <a:cxnLst/>
              <a:rect l="l" t="t" r="r" b="b"/>
              <a:pathLst>
                <a:path w="221" h="61" extrusionOk="0">
                  <a:moveTo>
                    <a:pt x="201" y="1"/>
                  </a:moveTo>
                  <a:cubicBezTo>
                    <a:pt x="192" y="1"/>
                    <a:pt x="137" y="16"/>
                    <a:pt x="1" y="60"/>
                  </a:cubicBezTo>
                  <a:cubicBezTo>
                    <a:pt x="59" y="60"/>
                    <a:pt x="221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5"/>
            <p:cNvSpPr/>
            <p:nvPr/>
          </p:nvSpPr>
          <p:spPr>
            <a:xfrm>
              <a:off x="4141675" y="1992400"/>
              <a:ext cx="2950" cy="2575"/>
            </a:xfrm>
            <a:custGeom>
              <a:avLst/>
              <a:gdLst/>
              <a:ahLst/>
              <a:cxnLst/>
              <a:rect l="l" t="t" r="r" b="b"/>
              <a:pathLst>
                <a:path w="118" h="103" extrusionOk="0">
                  <a:moveTo>
                    <a:pt x="43" y="0"/>
                  </a:moveTo>
                  <a:cubicBezTo>
                    <a:pt x="1" y="0"/>
                    <a:pt x="12" y="103"/>
                    <a:pt x="81" y="103"/>
                  </a:cubicBezTo>
                  <a:cubicBezTo>
                    <a:pt x="90" y="103"/>
                    <a:pt x="100" y="101"/>
                    <a:pt x="111" y="97"/>
                  </a:cubicBezTo>
                  <a:cubicBezTo>
                    <a:pt x="118" y="57"/>
                    <a:pt x="84" y="44"/>
                    <a:pt x="77" y="17"/>
                  </a:cubicBezTo>
                  <a:cubicBezTo>
                    <a:pt x="63" y="5"/>
                    <a:pt x="52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15"/>
            <p:cNvSpPr/>
            <p:nvPr/>
          </p:nvSpPr>
          <p:spPr>
            <a:xfrm>
              <a:off x="4816675" y="1963175"/>
              <a:ext cx="3575" cy="3575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64" y="1"/>
                  </a:moveTo>
                  <a:cubicBezTo>
                    <a:pt x="40" y="1"/>
                    <a:pt x="12" y="36"/>
                    <a:pt x="1" y="142"/>
                  </a:cubicBezTo>
                  <a:cubicBezTo>
                    <a:pt x="143" y="138"/>
                    <a:pt x="11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15"/>
            <p:cNvSpPr/>
            <p:nvPr/>
          </p:nvSpPr>
          <p:spPr>
            <a:xfrm>
              <a:off x="3904075" y="1917050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0" y="0"/>
                  </a:moveTo>
                  <a:cubicBezTo>
                    <a:pt x="83" y="85"/>
                    <a:pt x="114" y="113"/>
                    <a:pt x="118" y="113"/>
                  </a:cubicBezTo>
                  <a:cubicBezTo>
                    <a:pt x="125" y="113"/>
                    <a:pt x="2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15"/>
            <p:cNvSpPr/>
            <p:nvPr/>
          </p:nvSpPr>
          <p:spPr>
            <a:xfrm>
              <a:off x="3877575" y="1923850"/>
              <a:ext cx="4600" cy="1425"/>
            </a:xfrm>
            <a:custGeom>
              <a:avLst/>
              <a:gdLst/>
              <a:ahLst/>
              <a:cxnLst/>
              <a:rect l="l" t="t" r="r" b="b"/>
              <a:pathLst>
                <a:path w="184" h="57" extrusionOk="0">
                  <a:moveTo>
                    <a:pt x="21" y="1"/>
                  </a:moveTo>
                  <a:cubicBezTo>
                    <a:pt x="0" y="1"/>
                    <a:pt x="120" y="56"/>
                    <a:pt x="178" y="56"/>
                  </a:cubicBezTo>
                  <a:cubicBezTo>
                    <a:pt x="180" y="56"/>
                    <a:pt x="182" y="56"/>
                    <a:pt x="184" y="56"/>
                  </a:cubicBezTo>
                  <a:cubicBezTo>
                    <a:pt x="78" y="15"/>
                    <a:pt x="3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15"/>
            <p:cNvSpPr/>
            <p:nvPr/>
          </p:nvSpPr>
          <p:spPr>
            <a:xfrm>
              <a:off x="5055350" y="1952400"/>
              <a:ext cx="5050" cy="4675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49" y="1"/>
                  </a:moveTo>
                  <a:cubicBezTo>
                    <a:pt x="1" y="1"/>
                    <a:pt x="80" y="187"/>
                    <a:pt x="151" y="187"/>
                  </a:cubicBezTo>
                  <a:cubicBezTo>
                    <a:pt x="169" y="187"/>
                    <a:pt x="187" y="175"/>
                    <a:pt x="202" y="145"/>
                  </a:cubicBezTo>
                  <a:cubicBezTo>
                    <a:pt x="117" y="38"/>
                    <a:pt x="7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15"/>
            <p:cNvSpPr/>
            <p:nvPr/>
          </p:nvSpPr>
          <p:spPr>
            <a:xfrm>
              <a:off x="4006700" y="1908275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20" y="1"/>
                  </a:moveTo>
                  <a:cubicBezTo>
                    <a:pt x="11" y="1"/>
                    <a:pt x="1" y="8"/>
                    <a:pt x="4" y="30"/>
                  </a:cubicBezTo>
                  <a:cubicBezTo>
                    <a:pt x="44" y="18"/>
                    <a:pt x="3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15"/>
            <p:cNvSpPr/>
            <p:nvPr/>
          </p:nvSpPr>
          <p:spPr>
            <a:xfrm>
              <a:off x="4727625" y="1965950"/>
              <a:ext cx="5450" cy="1625"/>
            </a:xfrm>
            <a:custGeom>
              <a:avLst/>
              <a:gdLst/>
              <a:ahLst/>
              <a:cxnLst/>
              <a:rect l="l" t="t" r="r" b="b"/>
              <a:pathLst>
                <a:path w="218" h="65" extrusionOk="0">
                  <a:moveTo>
                    <a:pt x="144" y="1"/>
                  </a:moveTo>
                  <a:cubicBezTo>
                    <a:pt x="73" y="1"/>
                    <a:pt x="1" y="65"/>
                    <a:pt x="197" y="65"/>
                  </a:cubicBezTo>
                  <a:cubicBezTo>
                    <a:pt x="203" y="65"/>
                    <a:pt x="210" y="65"/>
                    <a:pt x="217" y="65"/>
                  </a:cubicBezTo>
                  <a:cubicBezTo>
                    <a:pt x="215" y="17"/>
                    <a:pt x="17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15"/>
            <p:cNvSpPr/>
            <p:nvPr/>
          </p:nvSpPr>
          <p:spPr>
            <a:xfrm>
              <a:off x="4132475" y="1982725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57" y="1"/>
                  </a:moveTo>
                  <a:cubicBezTo>
                    <a:pt x="24" y="1"/>
                    <a:pt x="0" y="20"/>
                    <a:pt x="4" y="76"/>
                  </a:cubicBezTo>
                  <a:cubicBezTo>
                    <a:pt x="44" y="89"/>
                    <a:pt x="71" y="96"/>
                    <a:pt x="98" y="103"/>
                  </a:cubicBezTo>
                  <a:cubicBezTo>
                    <a:pt x="104" y="83"/>
                    <a:pt x="118" y="63"/>
                    <a:pt x="138" y="36"/>
                  </a:cubicBezTo>
                  <a:lnTo>
                    <a:pt x="151" y="36"/>
                  </a:lnTo>
                  <a:cubicBezTo>
                    <a:pt x="122" y="17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15"/>
            <p:cNvSpPr/>
            <p:nvPr/>
          </p:nvSpPr>
          <p:spPr>
            <a:xfrm>
              <a:off x="5014025" y="1950000"/>
              <a:ext cx="4950" cy="2700"/>
            </a:xfrm>
            <a:custGeom>
              <a:avLst/>
              <a:gdLst/>
              <a:ahLst/>
              <a:cxnLst/>
              <a:rect l="l" t="t" r="r" b="b"/>
              <a:pathLst>
                <a:path w="198" h="108" extrusionOk="0">
                  <a:moveTo>
                    <a:pt x="139" y="0"/>
                  </a:moveTo>
                  <a:cubicBezTo>
                    <a:pt x="77" y="0"/>
                    <a:pt x="0" y="108"/>
                    <a:pt x="168" y="108"/>
                  </a:cubicBezTo>
                  <a:cubicBezTo>
                    <a:pt x="175" y="108"/>
                    <a:pt x="182" y="107"/>
                    <a:pt x="189" y="107"/>
                  </a:cubicBezTo>
                  <a:cubicBezTo>
                    <a:pt x="198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15"/>
            <p:cNvSpPr/>
            <p:nvPr/>
          </p:nvSpPr>
          <p:spPr>
            <a:xfrm>
              <a:off x="3874575" y="1990725"/>
              <a:ext cx="3600" cy="1775"/>
            </a:xfrm>
            <a:custGeom>
              <a:avLst/>
              <a:gdLst/>
              <a:ahLst/>
              <a:cxnLst/>
              <a:rect l="l" t="t" r="r" b="b"/>
              <a:pathLst>
                <a:path w="144" h="71" extrusionOk="0">
                  <a:moveTo>
                    <a:pt x="41" y="0"/>
                  </a:moveTo>
                  <a:cubicBezTo>
                    <a:pt x="1" y="0"/>
                    <a:pt x="1" y="39"/>
                    <a:pt x="143" y="71"/>
                  </a:cubicBezTo>
                  <a:cubicBezTo>
                    <a:pt x="113" y="19"/>
                    <a:pt x="68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15"/>
            <p:cNvSpPr/>
            <p:nvPr/>
          </p:nvSpPr>
          <p:spPr>
            <a:xfrm>
              <a:off x="4239450" y="1970250"/>
              <a:ext cx="2025" cy="5225"/>
            </a:xfrm>
            <a:custGeom>
              <a:avLst/>
              <a:gdLst/>
              <a:ahLst/>
              <a:cxnLst/>
              <a:rect l="l" t="t" r="r" b="b"/>
              <a:pathLst>
                <a:path w="81" h="209" extrusionOk="0">
                  <a:moveTo>
                    <a:pt x="22" y="0"/>
                  </a:moveTo>
                  <a:cubicBezTo>
                    <a:pt x="10" y="0"/>
                    <a:pt x="0" y="52"/>
                    <a:pt x="7" y="207"/>
                  </a:cubicBezTo>
                  <a:cubicBezTo>
                    <a:pt x="11" y="208"/>
                    <a:pt x="14" y="209"/>
                    <a:pt x="17" y="209"/>
                  </a:cubicBezTo>
                  <a:cubicBezTo>
                    <a:pt x="81" y="209"/>
                    <a:pt x="46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15"/>
            <p:cNvSpPr/>
            <p:nvPr/>
          </p:nvSpPr>
          <p:spPr>
            <a:xfrm>
              <a:off x="4954325" y="1948100"/>
              <a:ext cx="700" cy="2575"/>
            </a:xfrm>
            <a:custGeom>
              <a:avLst/>
              <a:gdLst/>
              <a:ahLst/>
              <a:cxnLst/>
              <a:rect l="l" t="t" r="r" b="b"/>
              <a:pathLst>
                <a:path w="28" h="103" extrusionOk="0">
                  <a:moveTo>
                    <a:pt x="19" y="0"/>
                  </a:moveTo>
                  <a:lnTo>
                    <a:pt x="19" y="0"/>
                  </a:lnTo>
                  <a:cubicBezTo>
                    <a:pt x="14" y="0"/>
                    <a:pt x="8" y="26"/>
                    <a:pt x="1" y="103"/>
                  </a:cubicBezTo>
                  <a:cubicBezTo>
                    <a:pt x="1" y="103"/>
                    <a:pt x="2" y="103"/>
                    <a:pt x="3" y="103"/>
                  </a:cubicBezTo>
                  <a:cubicBezTo>
                    <a:pt x="28" y="103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15"/>
            <p:cNvSpPr/>
            <p:nvPr/>
          </p:nvSpPr>
          <p:spPr>
            <a:xfrm>
              <a:off x="3838500" y="19847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48" y="1"/>
                  </a:moveTo>
                  <a:cubicBezTo>
                    <a:pt x="32" y="1"/>
                    <a:pt x="15" y="18"/>
                    <a:pt x="1" y="69"/>
                  </a:cubicBezTo>
                  <a:cubicBezTo>
                    <a:pt x="25" y="84"/>
                    <a:pt x="44" y="90"/>
                    <a:pt x="57" y="90"/>
                  </a:cubicBezTo>
                  <a:cubicBezTo>
                    <a:pt x="107" y="90"/>
                    <a:pt x="8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15"/>
            <p:cNvSpPr/>
            <p:nvPr/>
          </p:nvSpPr>
          <p:spPr>
            <a:xfrm>
              <a:off x="4344025" y="1906925"/>
              <a:ext cx="5900" cy="1450"/>
            </a:xfrm>
            <a:custGeom>
              <a:avLst/>
              <a:gdLst/>
              <a:ahLst/>
              <a:cxnLst/>
              <a:rect l="l" t="t" r="r" b="b"/>
              <a:pathLst>
                <a:path w="236" h="58" extrusionOk="0">
                  <a:moveTo>
                    <a:pt x="76" y="1"/>
                  </a:moveTo>
                  <a:cubicBezTo>
                    <a:pt x="36" y="1"/>
                    <a:pt x="0" y="15"/>
                    <a:pt x="19" y="57"/>
                  </a:cubicBezTo>
                  <a:cubicBezTo>
                    <a:pt x="236" y="48"/>
                    <a:pt x="149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15"/>
            <p:cNvSpPr/>
            <p:nvPr/>
          </p:nvSpPr>
          <p:spPr>
            <a:xfrm>
              <a:off x="4837475" y="1949175"/>
              <a:ext cx="3225" cy="1850"/>
            </a:xfrm>
            <a:custGeom>
              <a:avLst/>
              <a:gdLst/>
              <a:ahLst/>
              <a:cxnLst/>
              <a:rect l="l" t="t" r="r" b="b"/>
              <a:pathLst>
                <a:path w="129" h="74" extrusionOk="0">
                  <a:moveTo>
                    <a:pt x="42" y="0"/>
                  </a:moveTo>
                  <a:cubicBezTo>
                    <a:pt x="21" y="0"/>
                    <a:pt x="0" y="19"/>
                    <a:pt x="5" y="73"/>
                  </a:cubicBezTo>
                  <a:cubicBezTo>
                    <a:pt x="128" y="69"/>
                    <a:pt x="8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15"/>
            <p:cNvSpPr/>
            <p:nvPr/>
          </p:nvSpPr>
          <p:spPr>
            <a:xfrm>
              <a:off x="4167225" y="1970200"/>
              <a:ext cx="5825" cy="250"/>
            </a:xfrm>
            <a:custGeom>
              <a:avLst/>
              <a:gdLst/>
              <a:ahLst/>
              <a:cxnLst/>
              <a:rect l="l" t="t" r="r" b="b"/>
              <a:pathLst>
                <a:path w="233" h="10" extrusionOk="0">
                  <a:moveTo>
                    <a:pt x="214" y="1"/>
                  </a:moveTo>
                  <a:cubicBezTo>
                    <a:pt x="175" y="1"/>
                    <a:pt x="1" y="9"/>
                    <a:pt x="69" y="9"/>
                  </a:cubicBezTo>
                  <a:cubicBezTo>
                    <a:pt x="83" y="9"/>
                    <a:pt x="105" y="9"/>
                    <a:pt x="139" y="8"/>
                  </a:cubicBezTo>
                  <a:cubicBezTo>
                    <a:pt x="221" y="3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15"/>
            <p:cNvSpPr/>
            <p:nvPr/>
          </p:nvSpPr>
          <p:spPr>
            <a:xfrm>
              <a:off x="4122775" y="1970700"/>
              <a:ext cx="5800" cy="175"/>
            </a:xfrm>
            <a:custGeom>
              <a:avLst/>
              <a:gdLst/>
              <a:ahLst/>
              <a:cxnLst/>
              <a:rect l="l" t="t" r="r" b="b"/>
              <a:pathLst>
                <a:path w="232" h="7" extrusionOk="0">
                  <a:moveTo>
                    <a:pt x="202" y="0"/>
                  </a:moveTo>
                  <a:cubicBezTo>
                    <a:pt x="139" y="0"/>
                    <a:pt x="0" y="6"/>
                    <a:pt x="43" y="6"/>
                  </a:cubicBezTo>
                  <a:cubicBezTo>
                    <a:pt x="62" y="6"/>
                    <a:pt x="118" y="5"/>
                    <a:pt x="231" y="2"/>
                  </a:cubicBezTo>
                  <a:cubicBezTo>
                    <a:pt x="229" y="1"/>
                    <a:pt x="218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15"/>
            <p:cNvSpPr/>
            <p:nvPr/>
          </p:nvSpPr>
          <p:spPr>
            <a:xfrm>
              <a:off x="3947650" y="1974575"/>
              <a:ext cx="5550" cy="4150"/>
            </a:xfrm>
            <a:custGeom>
              <a:avLst/>
              <a:gdLst/>
              <a:ahLst/>
              <a:cxnLst/>
              <a:rect l="l" t="t" r="r" b="b"/>
              <a:pathLst>
                <a:path w="222" h="166" extrusionOk="0">
                  <a:moveTo>
                    <a:pt x="54" y="1"/>
                  </a:moveTo>
                  <a:cubicBezTo>
                    <a:pt x="24" y="1"/>
                    <a:pt x="0" y="33"/>
                    <a:pt x="4" y="128"/>
                  </a:cubicBezTo>
                  <a:cubicBezTo>
                    <a:pt x="59" y="155"/>
                    <a:pt x="98" y="166"/>
                    <a:pt x="123" y="166"/>
                  </a:cubicBezTo>
                  <a:cubicBezTo>
                    <a:pt x="222" y="166"/>
                    <a:pt x="12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15"/>
            <p:cNvSpPr/>
            <p:nvPr/>
          </p:nvSpPr>
          <p:spPr>
            <a:xfrm>
              <a:off x="3850875" y="1625700"/>
              <a:ext cx="3150" cy="2250"/>
            </a:xfrm>
            <a:custGeom>
              <a:avLst/>
              <a:gdLst/>
              <a:ahLst/>
              <a:cxnLst/>
              <a:rect l="l" t="t" r="r" b="b"/>
              <a:pathLst>
                <a:path w="126" h="90" extrusionOk="0">
                  <a:moveTo>
                    <a:pt x="116" y="1"/>
                  </a:moveTo>
                  <a:cubicBezTo>
                    <a:pt x="112" y="1"/>
                    <a:pt x="81" y="22"/>
                    <a:pt x="1" y="86"/>
                  </a:cubicBezTo>
                  <a:cubicBezTo>
                    <a:pt x="1" y="88"/>
                    <a:pt x="2" y="89"/>
                    <a:pt x="4" y="89"/>
                  </a:cubicBezTo>
                  <a:cubicBezTo>
                    <a:pt x="24" y="89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5"/>
            <p:cNvSpPr/>
            <p:nvPr/>
          </p:nvSpPr>
          <p:spPr>
            <a:xfrm>
              <a:off x="3944550" y="1969225"/>
              <a:ext cx="1575" cy="3350"/>
            </a:xfrm>
            <a:custGeom>
              <a:avLst/>
              <a:gdLst/>
              <a:ahLst/>
              <a:cxnLst/>
              <a:rect l="l" t="t" r="r" b="b"/>
              <a:pathLst>
                <a:path w="63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9"/>
                    <a:pt x="62" y="134"/>
                    <a:pt x="62" y="134"/>
                  </a:cubicBezTo>
                  <a:cubicBezTo>
                    <a:pt x="63" y="134"/>
                    <a:pt x="46" y="9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5"/>
            <p:cNvSpPr/>
            <p:nvPr/>
          </p:nvSpPr>
          <p:spPr>
            <a:xfrm>
              <a:off x="3916475" y="1967200"/>
              <a:ext cx="8025" cy="375"/>
            </a:xfrm>
            <a:custGeom>
              <a:avLst/>
              <a:gdLst/>
              <a:ahLst/>
              <a:cxnLst/>
              <a:rect l="l" t="t" r="r" b="b"/>
              <a:pathLst>
                <a:path w="321" h="15" extrusionOk="0">
                  <a:moveTo>
                    <a:pt x="298" y="0"/>
                  </a:moveTo>
                  <a:cubicBezTo>
                    <a:pt x="218" y="0"/>
                    <a:pt x="0" y="15"/>
                    <a:pt x="38" y="15"/>
                  </a:cubicBezTo>
                  <a:cubicBezTo>
                    <a:pt x="56" y="15"/>
                    <a:pt x="135" y="11"/>
                    <a:pt x="321" y="1"/>
                  </a:cubicBezTo>
                  <a:cubicBezTo>
                    <a:pt x="316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5"/>
            <p:cNvSpPr/>
            <p:nvPr/>
          </p:nvSpPr>
          <p:spPr>
            <a:xfrm>
              <a:off x="4915025" y="1933625"/>
              <a:ext cx="1225" cy="1675"/>
            </a:xfrm>
            <a:custGeom>
              <a:avLst/>
              <a:gdLst/>
              <a:ahLst/>
              <a:cxnLst/>
              <a:rect l="l" t="t" r="r" b="b"/>
              <a:pathLst>
                <a:path w="49" h="67" extrusionOk="0">
                  <a:moveTo>
                    <a:pt x="33" y="1"/>
                  </a:moveTo>
                  <a:cubicBezTo>
                    <a:pt x="26" y="1"/>
                    <a:pt x="14" y="17"/>
                    <a:pt x="1" y="66"/>
                  </a:cubicBezTo>
                  <a:cubicBezTo>
                    <a:pt x="45" y="66"/>
                    <a:pt x="48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5"/>
            <p:cNvSpPr/>
            <p:nvPr/>
          </p:nvSpPr>
          <p:spPr>
            <a:xfrm>
              <a:off x="4445300" y="1947075"/>
              <a:ext cx="7600" cy="3625"/>
            </a:xfrm>
            <a:custGeom>
              <a:avLst/>
              <a:gdLst/>
              <a:ahLst/>
              <a:cxnLst/>
              <a:rect l="l" t="t" r="r" b="b"/>
              <a:pathLst>
                <a:path w="304" h="145" extrusionOk="0">
                  <a:moveTo>
                    <a:pt x="65" y="1"/>
                  </a:moveTo>
                  <a:cubicBezTo>
                    <a:pt x="25" y="1"/>
                    <a:pt x="1" y="33"/>
                    <a:pt x="36" y="130"/>
                  </a:cubicBezTo>
                  <a:cubicBezTo>
                    <a:pt x="83" y="140"/>
                    <a:pt x="118" y="144"/>
                    <a:pt x="145" y="144"/>
                  </a:cubicBezTo>
                  <a:cubicBezTo>
                    <a:pt x="304" y="144"/>
                    <a:pt x="148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5"/>
            <p:cNvSpPr/>
            <p:nvPr/>
          </p:nvSpPr>
          <p:spPr>
            <a:xfrm>
              <a:off x="4143075" y="1956675"/>
              <a:ext cx="10300" cy="300"/>
            </a:xfrm>
            <a:custGeom>
              <a:avLst/>
              <a:gdLst/>
              <a:ahLst/>
              <a:cxnLst/>
              <a:rect l="l" t="t" r="r" b="b"/>
              <a:pathLst>
                <a:path w="412" h="12" extrusionOk="0">
                  <a:moveTo>
                    <a:pt x="229" y="1"/>
                  </a:moveTo>
                  <a:lnTo>
                    <a:pt x="229" y="1"/>
                  </a:lnTo>
                  <a:cubicBezTo>
                    <a:pt x="3" y="9"/>
                    <a:pt x="1" y="11"/>
                    <a:pt x="63" y="11"/>
                  </a:cubicBezTo>
                  <a:cubicBezTo>
                    <a:pt x="160" y="11"/>
                    <a:pt x="412" y="5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15"/>
            <p:cNvSpPr/>
            <p:nvPr/>
          </p:nvSpPr>
          <p:spPr>
            <a:xfrm>
              <a:off x="4608600" y="1808275"/>
              <a:ext cx="3375" cy="1600"/>
            </a:xfrm>
            <a:custGeom>
              <a:avLst/>
              <a:gdLst/>
              <a:ahLst/>
              <a:cxnLst/>
              <a:rect l="l" t="t" r="r" b="b"/>
              <a:pathLst>
                <a:path w="135" h="64" extrusionOk="0">
                  <a:moveTo>
                    <a:pt x="21" y="0"/>
                  </a:moveTo>
                  <a:cubicBezTo>
                    <a:pt x="14" y="0"/>
                    <a:pt x="7" y="1"/>
                    <a:pt x="0" y="2"/>
                  </a:cubicBezTo>
                  <a:cubicBezTo>
                    <a:pt x="57" y="48"/>
                    <a:pt x="90" y="63"/>
                    <a:pt x="105" y="63"/>
                  </a:cubicBezTo>
                  <a:cubicBezTo>
                    <a:pt x="135" y="63"/>
                    <a:pt x="9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15"/>
            <p:cNvSpPr/>
            <p:nvPr/>
          </p:nvSpPr>
          <p:spPr>
            <a:xfrm>
              <a:off x="3872625" y="1957850"/>
              <a:ext cx="700" cy="5375"/>
            </a:xfrm>
            <a:custGeom>
              <a:avLst/>
              <a:gdLst/>
              <a:ahLst/>
              <a:cxnLst/>
              <a:rect l="l" t="t" r="r" b="b"/>
              <a:pathLst>
                <a:path w="28" h="215" extrusionOk="0">
                  <a:moveTo>
                    <a:pt x="26" y="0"/>
                  </a:moveTo>
                  <a:cubicBezTo>
                    <a:pt x="7" y="0"/>
                    <a:pt x="1" y="129"/>
                    <a:pt x="7" y="201"/>
                  </a:cubicBezTo>
                  <a:cubicBezTo>
                    <a:pt x="14" y="208"/>
                    <a:pt x="14" y="215"/>
                    <a:pt x="14" y="215"/>
                  </a:cubicBezTo>
                  <a:cubicBezTo>
                    <a:pt x="21" y="175"/>
                    <a:pt x="21" y="108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15"/>
            <p:cNvSpPr/>
            <p:nvPr/>
          </p:nvSpPr>
          <p:spPr>
            <a:xfrm>
              <a:off x="4970450" y="1912350"/>
              <a:ext cx="4825" cy="4300"/>
            </a:xfrm>
            <a:custGeom>
              <a:avLst/>
              <a:gdLst/>
              <a:ahLst/>
              <a:cxnLst/>
              <a:rect l="l" t="t" r="r" b="b"/>
              <a:pathLst>
                <a:path w="193" h="172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3"/>
                    <a:pt x="66" y="172"/>
                    <a:pt x="165" y="172"/>
                  </a:cubicBezTo>
                  <a:cubicBezTo>
                    <a:pt x="174" y="172"/>
                    <a:pt x="183" y="171"/>
                    <a:pt x="192" y="168"/>
                  </a:cubicBezTo>
                  <a:cubicBezTo>
                    <a:pt x="179" y="101"/>
                    <a:pt x="159" y="34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15"/>
            <p:cNvSpPr/>
            <p:nvPr/>
          </p:nvSpPr>
          <p:spPr>
            <a:xfrm>
              <a:off x="4056500" y="1944625"/>
              <a:ext cx="975" cy="2875"/>
            </a:xfrm>
            <a:custGeom>
              <a:avLst/>
              <a:gdLst/>
              <a:ahLst/>
              <a:cxnLst/>
              <a:rect l="l" t="t" r="r" b="b"/>
              <a:pathLst>
                <a:path w="39" h="115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3" y="110"/>
                    <a:pt x="39" y="115"/>
                  </a:cubicBezTo>
                  <a:cubicBezTo>
                    <a:pt x="27" y="29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15"/>
            <p:cNvSpPr/>
            <p:nvPr/>
          </p:nvSpPr>
          <p:spPr>
            <a:xfrm>
              <a:off x="4806225" y="1916350"/>
              <a:ext cx="4050" cy="3425"/>
            </a:xfrm>
            <a:custGeom>
              <a:avLst/>
              <a:gdLst/>
              <a:ahLst/>
              <a:cxnLst/>
              <a:rect l="l" t="t" r="r" b="b"/>
              <a:pathLst>
                <a:path w="162" h="137" extrusionOk="0">
                  <a:moveTo>
                    <a:pt x="161" y="0"/>
                  </a:moveTo>
                  <a:cubicBezTo>
                    <a:pt x="161" y="0"/>
                    <a:pt x="158" y="2"/>
                    <a:pt x="151" y="8"/>
                  </a:cubicBezTo>
                  <a:cubicBezTo>
                    <a:pt x="38" y="104"/>
                    <a:pt x="1" y="137"/>
                    <a:pt x="1" y="137"/>
                  </a:cubicBezTo>
                  <a:cubicBezTo>
                    <a:pt x="1" y="137"/>
                    <a:pt x="162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15"/>
            <p:cNvSpPr/>
            <p:nvPr/>
          </p:nvSpPr>
          <p:spPr>
            <a:xfrm>
              <a:off x="4698400" y="1919225"/>
              <a:ext cx="7450" cy="2950"/>
            </a:xfrm>
            <a:custGeom>
              <a:avLst/>
              <a:gdLst/>
              <a:ahLst/>
              <a:cxnLst/>
              <a:rect l="l" t="t" r="r" b="b"/>
              <a:pathLst>
                <a:path w="298" h="118" extrusionOk="0">
                  <a:moveTo>
                    <a:pt x="175" y="0"/>
                  </a:moveTo>
                  <a:lnTo>
                    <a:pt x="175" y="0"/>
                  </a:lnTo>
                  <a:cubicBezTo>
                    <a:pt x="0" y="13"/>
                    <a:pt x="200" y="118"/>
                    <a:pt x="264" y="118"/>
                  </a:cubicBezTo>
                  <a:cubicBezTo>
                    <a:pt x="298" y="118"/>
                    <a:pt x="294" y="88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15"/>
            <p:cNvSpPr/>
            <p:nvPr/>
          </p:nvSpPr>
          <p:spPr>
            <a:xfrm>
              <a:off x="4103075" y="1937200"/>
              <a:ext cx="575" cy="3375"/>
            </a:xfrm>
            <a:custGeom>
              <a:avLst/>
              <a:gdLst/>
              <a:ahLst/>
              <a:cxnLst/>
              <a:rect l="l" t="t" r="r" b="b"/>
              <a:pathLst>
                <a:path w="23" h="135" extrusionOk="0">
                  <a:moveTo>
                    <a:pt x="23" y="0"/>
                  </a:moveTo>
                  <a:cubicBezTo>
                    <a:pt x="23" y="0"/>
                    <a:pt x="0" y="135"/>
                    <a:pt x="0" y="135"/>
                  </a:cubicBezTo>
                  <a:cubicBezTo>
                    <a:pt x="0" y="135"/>
                    <a:pt x="6" y="102"/>
                    <a:pt x="22" y="4"/>
                  </a:cubicBezTo>
                  <a:cubicBezTo>
                    <a:pt x="23" y="1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15"/>
            <p:cNvSpPr/>
            <p:nvPr/>
          </p:nvSpPr>
          <p:spPr>
            <a:xfrm>
              <a:off x="5171600" y="1900150"/>
              <a:ext cx="6000" cy="2200"/>
            </a:xfrm>
            <a:custGeom>
              <a:avLst/>
              <a:gdLst/>
              <a:ahLst/>
              <a:cxnLst/>
              <a:rect l="l" t="t" r="r" b="b"/>
              <a:pathLst>
                <a:path w="240" h="88" extrusionOk="0">
                  <a:moveTo>
                    <a:pt x="52" y="0"/>
                  </a:moveTo>
                  <a:cubicBezTo>
                    <a:pt x="0" y="0"/>
                    <a:pt x="183" y="87"/>
                    <a:pt x="223" y="87"/>
                  </a:cubicBezTo>
                  <a:cubicBezTo>
                    <a:pt x="240" y="87"/>
                    <a:pt x="231" y="72"/>
                    <a:pt x="168" y="27"/>
                  </a:cubicBezTo>
                  <a:cubicBezTo>
                    <a:pt x="103" y="8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15"/>
            <p:cNvSpPr/>
            <p:nvPr/>
          </p:nvSpPr>
          <p:spPr>
            <a:xfrm>
              <a:off x="3917775" y="1937950"/>
              <a:ext cx="2725" cy="650"/>
            </a:xfrm>
            <a:custGeom>
              <a:avLst/>
              <a:gdLst/>
              <a:ahLst/>
              <a:cxnLst/>
              <a:rect l="l" t="t" r="r" b="b"/>
              <a:pathLst>
                <a:path w="109" h="26" extrusionOk="0">
                  <a:moveTo>
                    <a:pt x="108" y="0"/>
                  </a:moveTo>
                  <a:lnTo>
                    <a:pt x="108" y="0"/>
                  </a:lnTo>
                  <a:cubicBezTo>
                    <a:pt x="25" y="19"/>
                    <a:pt x="1" y="26"/>
                    <a:pt x="4" y="26"/>
                  </a:cubicBezTo>
                  <a:cubicBezTo>
                    <a:pt x="11" y="26"/>
                    <a:pt x="108" y="5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15"/>
            <p:cNvSpPr/>
            <p:nvPr/>
          </p:nvSpPr>
          <p:spPr>
            <a:xfrm>
              <a:off x="4800750" y="1901575"/>
              <a:ext cx="5050" cy="2600"/>
            </a:xfrm>
            <a:custGeom>
              <a:avLst/>
              <a:gdLst/>
              <a:ahLst/>
              <a:cxnLst/>
              <a:rect l="l" t="t" r="r" b="b"/>
              <a:pathLst>
                <a:path w="202" h="104" extrusionOk="0">
                  <a:moveTo>
                    <a:pt x="37" y="1"/>
                  </a:moveTo>
                  <a:cubicBezTo>
                    <a:pt x="15" y="1"/>
                    <a:pt x="1" y="14"/>
                    <a:pt x="2" y="50"/>
                  </a:cubicBezTo>
                  <a:cubicBezTo>
                    <a:pt x="79" y="89"/>
                    <a:pt x="123" y="103"/>
                    <a:pt x="145" y="103"/>
                  </a:cubicBezTo>
                  <a:cubicBezTo>
                    <a:pt x="202" y="103"/>
                    <a:pt x="9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15"/>
            <p:cNvSpPr/>
            <p:nvPr/>
          </p:nvSpPr>
          <p:spPr>
            <a:xfrm>
              <a:off x="3816125" y="1935025"/>
              <a:ext cx="15275" cy="2450"/>
            </a:xfrm>
            <a:custGeom>
              <a:avLst/>
              <a:gdLst/>
              <a:ahLst/>
              <a:cxnLst/>
              <a:rect l="l" t="t" r="r" b="b"/>
              <a:pathLst>
                <a:path w="611" h="98" extrusionOk="0">
                  <a:moveTo>
                    <a:pt x="30" y="1"/>
                  </a:moveTo>
                  <a:cubicBezTo>
                    <a:pt x="0" y="1"/>
                    <a:pt x="85" y="25"/>
                    <a:pt x="427" y="97"/>
                  </a:cubicBezTo>
                  <a:cubicBezTo>
                    <a:pt x="432" y="97"/>
                    <a:pt x="436" y="97"/>
                    <a:pt x="440" y="97"/>
                  </a:cubicBezTo>
                  <a:cubicBezTo>
                    <a:pt x="611" y="97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15"/>
            <p:cNvSpPr/>
            <p:nvPr/>
          </p:nvSpPr>
          <p:spPr>
            <a:xfrm>
              <a:off x="4753625" y="1901575"/>
              <a:ext cx="7350" cy="3800"/>
            </a:xfrm>
            <a:custGeom>
              <a:avLst/>
              <a:gdLst/>
              <a:ahLst/>
              <a:cxnLst/>
              <a:rect l="l" t="t" r="r" b="b"/>
              <a:pathLst>
                <a:path w="294" h="152" extrusionOk="0">
                  <a:moveTo>
                    <a:pt x="220" y="0"/>
                  </a:moveTo>
                  <a:cubicBezTo>
                    <a:pt x="135" y="0"/>
                    <a:pt x="1" y="151"/>
                    <a:pt x="231" y="151"/>
                  </a:cubicBezTo>
                  <a:cubicBezTo>
                    <a:pt x="240" y="151"/>
                    <a:pt x="250" y="151"/>
                    <a:pt x="261" y="151"/>
                  </a:cubicBezTo>
                  <a:cubicBezTo>
                    <a:pt x="294" y="38"/>
                    <a:pt x="263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15"/>
            <p:cNvSpPr/>
            <p:nvPr/>
          </p:nvSpPr>
          <p:spPr>
            <a:xfrm>
              <a:off x="4127550" y="1924350"/>
              <a:ext cx="3250" cy="250"/>
            </a:xfrm>
            <a:custGeom>
              <a:avLst/>
              <a:gdLst/>
              <a:ahLst/>
              <a:cxnLst/>
              <a:rect l="l" t="t" r="r" b="b"/>
              <a:pathLst>
                <a:path w="130" h="10" extrusionOk="0">
                  <a:moveTo>
                    <a:pt x="43" y="0"/>
                  </a:moveTo>
                  <a:cubicBezTo>
                    <a:pt x="22" y="0"/>
                    <a:pt x="0" y="2"/>
                    <a:pt x="0" y="9"/>
                  </a:cubicBezTo>
                  <a:cubicBezTo>
                    <a:pt x="130" y="9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15"/>
            <p:cNvSpPr/>
            <p:nvPr/>
          </p:nvSpPr>
          <p:spPr>
            <a:xfrm>
              <a:off x="5121650" y="1885900"/>
              <a:ext cx="5400" cy="2250"/>
            </a:xfrm>
            <a:custGeom>
              <a:avLst/>
              <a:gdLst/>
              <a:ahLst/>
              <a:cxnLst/>
              <a:rect l="l" t="t" r="r" b="b"/>
              <a:pathLst>
                <a:path w="216" h="90" extrusionOk="0">
                  <a:moveTo>
                    <a:pt x="14" y="1"/>
                  </a:moveTo>
                  <a:cubicBezTo>
                    <a:pt x="1" y="1"/>
                    <a:pt x="14" y="18"/>
                    <a:pt x="86" y="68"/>
                  </a:cubicBezTo>
                  <a:cubicBezTo>
                    <a:pt x="133" y="84"/>
                    <a:pt x="159" y="90"/>
                    <a:pt x="171" y="90"/>
                  </a:cubicBezTo>
                  <a:cubicBezTo>
                    <a:pt x="215" y="90"/>
                    <a:pt x="4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15"/>
            <p:cNvSpPr/>
            <p:nvPr/>
          </p:nvSpPr>
          <p:spPr>
            <a:xfrm>
              <a:off x="4584850" y="1906325"/>
              <a:ext cx="2025" cy="1300"/>
            </a:xfrm>
            <a:custGeom>
              <a:avLst/>
              <a:gdLst/>
              <a:ahLst/>
              <a:cxnLst/>
              <a:rect l="l" t="t" r="r" b="b"/>
              <a:pathLst>
                <a:path w="81" h="52" extrusionOk="0">
                  <a:moveTo>
                    <a:pt x="0" y="1"/>
                  </a:moveTo>
                  <a:cubicBezTo>
                    <a:pt x="20" y="34"/>
                    <a:pt x="56" y="51"/>
                    <a:pt x="68" y="51"/>
                  </a:cubicBezTo>
                  <a:cubicBezTo>
                    <a:pt x="81" y="51"/>
                    <a:pt x="71" y="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15"/>
            <p:cNvSpPr/>
            <p:nvPr/>
          </p:nvSpPr>
          <p:spPr>
            <a:xfrm>
              <a:off x="5097150" y="1886850"/>
              <a:ext cx="4500" cy="450"/>
            </a:xfrm>
            <a:custGeom>
              <a:avLst/>
              <a:gdLst/>
              <a:ahLst/>
              <a:cxnLst/>
              <a:rect l="l" t="t" r="r" b="b"/>
              <a:pathLst>
                <a:path w="180" h="18" extrusionOk="0">
                  <a:moveTo>
                    <a:pt x="135" y="0"/>
                  </a:moveTo>
                  <a:cubicBezTo>
                    <a:pt x="117" y="0"/>
                    <a:pt x="77" y="3"/>
                    <a:pt x="2" y="10"/>
                  </a:cubicBezTo>
                  <a:cubicBezTo>
                    <a:pt x="0" y="16"/>
                    <a:pt x="12" y="17"/>
                    <a:pt x="29" y="17"/>
                  </a:cubicBezTo>
                  <a:cubicBezTo>
                    <a:pt x="79" y="17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15"/>
            <p:cNvSpPr/>
            <p:nvPr/>
          </p:nvSpPr>
          <p:spPr>
            <a:xfrm>
              <a:off x="3905750" y="19265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5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7" y="170"/>
                    <a:pt x="51" y="226"/>
                    <a:pt x="94" y="226"/>
                  </a:cubicBezTo>
                  <a:cubicBezTo>
                    <a:pt x="179" y="226"/>
                    <a:pt x="258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15"/>
            <p:cNvSpPr/>
            <p:nvPr/>
          </p:nvSpPr>
          <p:spPr>
            <a:xfrm>
              <a:off x="4265450" y="1913225"/>
              <a:ext cx="3625" cy="4850"/>
            </a:xfrm>
            <a:custGeom>
              <a:avLst/>
              <a:gdLst/>
              <a:ahLst/>
              <a:cxnLst/>
              <a:rect l="l" t="t" r="r" b="b"/>
              <a:pathLst>
                <a:path w="145" h="194" extrusionOk="0">
                  <a:moveTo>
                    <a:pt x="20" y="1"/>
                  </a:moveTo>
                  <a:cubicBezTo>
                    <a:pt x="0" y="1"/>
                    <a:pt x="20" y="56"/>
                    <a:pt x="144" y="193"/>
                  </a:cubicBezTo>
                  <a:cubicBezTo>
                    <a:pt x="123" y="80"/>
                    <a:pt x="4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15"/>
            <p:cNvSpPr/>
            <p:nvPr/>
          </p:nvSpPr>
          <p:spPr>
            <a:xfrm>
              <a:off x="4018650" y="1918200"/>
              <a:ext cx="4375" cy="3875"/>
            </a:xfrm>
            <a:custGeom>
              <a:avLst/>
              <a:gdLst/>
              <a:ahLst/>
              <a:cxnLst/>
              <a:rect l="l" t="t" r="r" b="b"/>
              <a:pathLst>
                <a:path w="175" h="155" extrusionOk="0">
                  <a:moveTo>
                    <a:pt x="114" y="1"/>
                  </a:moveTo>
                  <a:lnTo>
                    <a:pt x="114" y="1"/>
                  </a:lnTo>
                  <a:cubicBezTo>
                    <a:pt x="67" y="74"/>
                    <a:pt x="1" y="48"/>
                    <a:pt x="61" y="155"/>
                  </a:cubicBezTo>
                  <a:cubicBezTo>
                    <a:pt x="67" y="108"/>
                    <a:pt x="175" y="2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15"/>
            <p:cNvSpPr/>
            <p:nvPr/>
          </p:nvSpPr>
          <p:spPr>
            <a:xfrm>
              <a:off x="4938275" y="1885075"/>
              <a:ext cx="9275" cy="3050"/>
            </a:xfrm>
            <a:custGeom>
              <a:avLst/>
              <a:gdLst/>
              <a:ahLst/>
              <a:cxnLst/>
              <a:rect l="l" t="t" r="r" b="b"/>
              <a:pathLst>
                <a:path w="371" h="122" extrusionOk="0">
                  <a:moveTo>
                    <a:pt x="151" y="0"/>
                  </a:moveTo>
                  <a:cubicBezTo>
                    <a:pt x="140" y="0"/>
                    <a:pt x="128" y="0"/>
                    <a:pt x="114" y="1"/>
                  </a:cubicBezTo>
                  <a:cubicBezTo>
                    <a:pt x="0" y="92"/>
                    <a:pt x="3" y="122"/>
                    <a:pt x="44" y="122"/>
                  </a:cubicBezTo>
                  <a:cubicBezTo>
                    <a:pt x="128" y="122"/>
                    <a:pt x="37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15"/>
            <p:cNvSpPr/>
            <p:nvPr/>
          </p:nvSpPr>
          <p:spPr>
            <a:xfrm>
              <a:off x="4828225" y="1868525"/>
              <a:ext cx="3775" cy="600"/>
            </a:xfrm>
            <a:custGeom>
              <a:avLst/>
              <a:gdLst/>
              <a:ahLst/>
              <a:cxnLst/>
              <a:rect l="l" t="t" r="r" b="b"/>
              <a:pathLst>
                <a:path w="151" h="24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49" y="0"/>
                    <a:pt x="1" y="23"/>
                    <a:pt x="1" y="23"/>
                  </a:cubicBezTo>
                  <a:cubicBezTo>
                    <a:pt x="2" y="23"/>
                    <a:pt x="38" y="18"/>
                    <a:pt x="147" y="1"/>
                  </a:cubicBezTo>
                  <a:cubicBezTo>
                    <a:pt x="150" y="0"/>
                    <a:pt x="150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15"/>
            <p:cNvSpPr/>
            <p:nvPr/>
          </p:nvSpPr>
          <p:spPr>
            <a:xfrm>
              <a:off x="5037125" y="1684025"/>
              <a:ext cx="4125" cy="3125"/>
            </a:xfrm>
            <a:custGeom>
              <a:avLst/>
              <a:gdLst/>
              <a:ahLst/>
              <a:cxnLst/>
              <a:rect l="l" t="t" r="r" b="b"/>
              <a:pathLst>
                <a:path w="165" h="125" extrusionOk="0">
                  <a:moveTo>
                    <a:pt x="9" y="1"/>
                  </a:moveTo>
                  <a:cubicBezTo>
                    <a:pt x="6" y="1"/>
                    <a:pt x="4" y="1"/>
                    <a:pt x="1" y="1"/>
                  </a:cubicBezTo>
                  <a:cubicBezTo>
                    <a:pt x="3" y="94"/>
                    <a:pt x="31" y="124"/>
                    <a:pt x="58" y="124"/>
                  </a:cubicBezTo>
                  <a:cubicBezTo>
                    <a:pt x="112" y="124"/>
                    <a:pt x="165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15"/>
            <p:cNvSpPr/>
            <p:nvPr/>
          </p:nvSpPr>
          <p:spPr>
            <a:xfrm>
              <a:off x="4959850" y="1626675"/>
              <a:ext cx="7025" cy="3225"/>
            </a:xfrm>
            <a:custGeom>
              <a:avLst/>
              <a:gdLst/>
              <a:ahLst/>
              <a:cxnLst/>
              <a:rect l="l" t="t" r="r" b="b"/>
              <a:pathLst>
                <a:path w="281" h="129" extrusionOk="0">
                  <a:moveTo>
                    <a:pt x="1" y="0"/>
                  </a:moveTo>
                  <a:cubicBezTo>
                    <a:pt x="138" y="96"/>
                    <a:pt x="209" y="128"/>
                    <a:pt x="233" y="128"/>
                  </a:cubicBezTo>
                  <a:cubicBezTo>
                    <a:pt x="280" y="128"/>
                    <a:pt x="155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15"/>
            <p:cNvSpPr/>
            <p:nvPr/>
          </p:nvSpPr>
          <p:spPr>
            <a:xfrm>
              <a:off x="5079575" y="1768850"/>
              <a:ext cx="5400" cy="2400"/>
            </a:xfrm>
            <a:custGeom>
              <a:avLst/>
              <a:gdLst/>
              <a:ahLst/>
              <a:cxnLst/>
              <a:rect l="l" t="t" r="r" b="b"/>
              <a:pathLst>
                <a:path w="216" h="96" extrusionOk="0">
                  <a:moveTo>
                    <a:pt x="67" y="0"/>
                  </a:moveTo>
                  <a:cubicBezTo>
                    <a:pt x="33" y="0"/>
                    <a:pt x="0" y="23"/>
                    <a:pt x="2" y="94"/>
                  </a:cubicBezTo>
                  <a:cubicBezTo>
                    <a:pt x="16" y="95"/>
                    <a:pt x="28" y="95"/>
                    <a:pt x="39" y="95"/>
                  </a:cubicBezTo>
                  <a:cubicBezTo>
                    <a:pt x="216" y="95"/>
                    <a:pt x="13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15"/>
            <p:cNvSpPr/>
            <p:nvPr/>
          </p:nvSpPr>
          <p:spPr>
            <a:xfrm>
              <a:off x="4010100" y="1915200"/>
              <a:ext cx="4900" cy="1200"/>
            </a:xfrm>
            <a:custGeom>
              <a:avLst/>
              <a:gdLst/>
              <a:ahLst/>
              <a:cxnLst/>
              <a:rect l="l" t="t" r="r" b="b"/>
              <a:pathLst>
                <a:path w="196" h="48" extrusionOk="0">
                  <a:moveTo>
                    <a:pt x="127" y="1"/>
                  </a:moveTo>
                  <a:cubicBezTo>
                    <a:pt x="64" y="1"/>
                    <a:pt x="0" y="48"/>
                    <a:pt x="105" y="48"/>
                  </a:cubicBezTo>
                  <a:cubicBezTo>
                    <a:pt x="127" y="48"/>
                    <a:pt x="157" y="46"/>
                    <a:pt x="195" y="41"/>
                  </a:cubicBezTo>
                  <a:cubicBezTo>
                    <a:pt x="184" y="11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15"/>
            <p:cNvSpPr/>
            <p:nvPr/>
          </p:nvSpPr>
          <p:spPr>
            <a:xfrm>
              <a:off x="4596225" y="1895500"/>
              <a:ext cx="8125" cy="1025"/>
            </a:xfrm>
            <a:custGeom>
              <a:avLst/>
              <a:gdLst/>
              <a:ahLst/>
              <a:cxnLst/>
              <a:rect l="l" t="t" r="r" b="b"/>
              <a:pathLst>
                <a:path w="325" h="41" extrusionOk="0">
                  <a:moveTo>
                    <a:pt x="275" y="0"/>
                  </a:moveTo>
                  <a:cubicBezTo>
                    <a:pt x="196" y="0"/>
                    <a:pt x="0" y="40"/>
                    <a:pt x="184" y="40"/>
                  </a:cubicBezTo>
                  <a:cubicBezTo>
                    <a:pt x="202" y="40"/>
                    <a:pt x="223" y="40"/>
                    <a:pt x="248" y="39"/>
                  </a:cubicBezTo>
                  <a:cubicBezTo>
                    <a:pt x="325" y="10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15"/>
            <p:cNvSpPr/>
            <p:nvPr/>
          </p:nvSpPr>
          <p:spPr>
            <a:xfrm>
              <a:off x="5176250" y="1872750"/>
              <a:ext cx="600" cy="3125"/>
            </a:xfrm>
            <a:custGeom>
              <a:avLst/>
              <a:gdLst/>
              <a:ahLst/>
              <a:cxnLst/>
              <a:rect l="l" t="t" r="r" b="b"/>
              <a:pathLst>
                <a:path w="24" h="125" extrusionOk="0">
                  <a:moveTo>
                    <a:pt x="4" y="1"/>
                  </a:moveTo>
                  <a:cubicBezTo>
                    <a:pt x="2" y="1"/>
                    <a:pt x="1" y="20"/>
                    <a:pt x="2" y="73"/>
                  </a:cubicBezTo>
                  <a:cubicBezTo>
                    <a:pt x="10" y="111"/>
                    <a:pt x="15" y="125"/>
                    <a:pt x="17" y="125"/>
                  </a:cubicBezTo>
                  <a:cubicBezTo>
                    <a:pt x="24" y="125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15"/>
            <p:cNvSpPr/>
            <p:nvPr/>
          </p:nvSpPr>
          <p:spPr>
            <a:xfrm>
              <a:off x="3816625" y="1919850"/>
              <a:ext cx="3225" cy="3150"/>
            </a:xfrm>
            <a:custGeom>
              <a:avLst/>
              <a:gdLst/>
              <a:ahLst/>
              <a:cxnLst/>
              <a:rect l="l" t="t" r="r" b="b"/>
              <a:pathLst>
                <a:path w="129" h="126" extrusionOk="0">
                  <a:moveTo>
                    <a:pt x="83" y="0"/>
                  </a:moveTo>
                  <a:cubicBezTo>
                    <a:pt x="0" y="0"/>
                    <a:pt x="52" y="126"/>
                    <a:pt x="92" y="126"/>
                  </a:cubicBezTo>
                  <a:cubicBezTo>
                    <a:pt x="111" y="126"/>
                    <a:pt x="128" y="96"/>
                    <a:pt x="126" y="8"/>
                  </a:cubicBezTo>
                  <a:cubicBezTo>
                    <a:pt x="109" y="3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15"/>
            <p:cNvSpPr/>
            <p:nvPr/>
          </p:nvSpPr>
          <p:spPr>
            <a:xfrm>
              <a:off x="4409225" y="1895700"/>
              <a:ext cx="3200" cy="1375"/>
            </a:xfrm>
            <a:custGeom>
              <a:avLst/>
              <a:gdLst/>
              <a:ahLst/>
              <a:cxnLst/>
              <a:rect l="l" t="t" r="r" b="b"/>
              <a:pathLst>
                <a:path w="128" h="55" extrusionOk="0">
                  <a:moveTo>
                    <a:pt x="90" y="0"/>
                  </a:moveTo>
                  <a:cubicBezTo>
                    <a:pt x="71" y="0"/>
                    <a:pt x="40" y="13"/>
                    <a:pt x="0" y="51"/>
                  </a:cubicBezTo>
                  <a:cubicBezTo>
                    <a:pt x="13" y="53"/>
                    <a:pt x="25" y="54"/>
                    <a:pt x="36" y="54"/>
                  </a:cubicBezTo>
                  <a:cubicBezTo>
                    <a:pt x="117" y="54"/>
                    <a:pt x="12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15"/>
            <p:cNvSpPr/>
            <p:nvPr/>
          </p:nvSpPr>
          <p:spPr>
            <a:xfrm>
              <a:off x="5005850" y="1852050"/>
              <a:ext cx="1425" cy="1250"/>
            </a:xfrm>
            <a:custGeom>
              <a:avLst/>
              <a:gdLst/>
              <a:ahLst/>
              <a:cxnLst/>
              <a:rect l="l" t="t" r="r" b="b"/>
              <a:pathLst>
                <a:path w="57" h="50" extrusionOk="0">
                  <a:moveTo>
                    <a:pt x="20" y="1"/>
                  </a:moveTo>
                  <a:cubicBezTo>
                    <a:pt x="15" y="1"/>
                    <a:pt x="8" y="2"/>
                    <a:pt x="1" y="4"/>
                  </a:cubicBezTo>
                  <a:cubicBezTo>
                    <a:pt x="3" y="38"/>
                    <a:pt x="11" y="49"/>
                    <a:pt x="20" y="49"/>
                  </a:cubicBezTo>
                  <a:cubicBezTo>
                    <a:pt x="38" y="49"/>
                    <a:pt x="56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15"/>
            <p:cNvSpPr/>
            <p:nvPr/>
          </p:nvSpPr>
          <p:spPr>
            <a:xfrm>
              <a:off x="4281025" y="1891900"/>
              <a:ext cx="3825" cy="2075"/>
            </a:xfrm>
            <a:custGeom>
              <a:avLst/>
              <a:gdLst/>
              <a:ahLst/>
              <a:cxnLst/>
              <a:rect l="l" t="t" r="r" b="b"/>
              <a:pathLst>
                <a:path w="153" h="83" extrusionOk="0">
                  <a:moveTo>
                    <a:pt x="70" y="1"/>
                  </a:moveTo>
                  <a:cubicBezTo>
                    <a:pt x="39" y="1"/>
                    <a:pt x="1" y="22"/>
                    <a:pt x="3" y="83"/>
                  </a:cubicBezTo>
                  <a:cubicBezTo>
                    <a:pt x="153" y="50"/>
                    <a:pt x="11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15"/>
            <p:cNvSpPr/>
            <p:nvPr/>
          </p:nvSpPr>
          <p:spPr>
            <a:xfrm>
              <a:off x="3970550" y="1902725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0" y="1"/>
                  </a:moveTo>
                  <a:cubicBezTo>
                    <a:pt x="8" y="1"/>
                    <a:pt x="1" y="24"/>
                    <a:pt x="2" y="24"/>
                  </a:cubicBezTo>
                  <a:cubicBezTo>
                    <a:pt x="3" y="24"/>
                    <a:pt x="5" y="19"/>
                    <a:pt x="11" y="4"/>
                  </a:cubicBezTo>
                  <a:cubicBezTo>
                    <a:pt x="11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15"/>
            <p:cNvSpPr/>
            <p:nvPr/>
          </p:nvSpPr>
          <p:spPr>
            <a:xfrm>
              <a:off x="4425950" y="1883425"/>
              <a:ext cx="4900" cy="725"/>
            </a:xfrm>
            <a:custGeom>
              <a:avLst/>
              <a:gdLst/>
              <a:ahLst/>
              <a:cxnLst/>
              <a:rect l="l" t="t" r="r" b="b"/>
              <a:pathLst>
                <a:path w="196" h="29" extrusionOk="0">
                  <a:moveTo>
                    <a:pt x="0" y="0"/>
                  </a:moveTo>
                  <a:cubicBezTo>
                    <a:pt x="83" y="15"/>
                    <a:pt x="181" y="28"/>
                    <a:pt x="190" y="28"/>
                  </a:cubicBezTo>
                  <a:cubicBezTo>
                    <a:pt x="196" y="28"/>
                    <a:pt x="149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15"/>
            <p:cNvSpPr/>
            <p:nvPr/>
          </p:nvSpPr>
          <p:spPr>
            <a:xfrm>
              <a:off x="4046575" y="1841500"/>
              <a:ext cx="9050" cy="225"/>
            </a:xfrm>
            <a:custGeom>
              <a:avLst/>
              <a:gdLst/>
              <a:ahLst/>
              <a:cxnLst/>
              <a:rect l="l" t="t" r="r" b="b"/>
              <a:pathLst>
                <a:path w="362" h="9" extrusionOk="0">
                  <a:moveTo>
                    <a:pt x="254" y="1"/>
                  </a:moveTo>
                  <a:cubicBezTo>
                    <a:pt x="215" y="1"/>
                    <a:pt x="137" y="2"/>
                    <a:pt x="1" y="5"/>
                  </a:cubicBezTo>
                  <a:cubicBezTo>
                    <a:pt x="1" y="7"/>
                    <a:pt x="30" y="8"/>
                    <a:pt x="69" y="8"/>
                  </a:cubicBezTo>
                  <a:cubicBezTo>
                    <a:pt x="176" y="8"/>
                    <a:pt x="361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15"/>
            <p:cNvSpPr/>
            <p:nvPr/>
          </p:nvSpPr>
          <p:spPr>
            <a:xfrm>
              <a:off x="3945975" y="1887575"/>
              <a:ext cx="700" cy="3500"/>
            </a:xfrm>
            <a:custGeom>
              <a:avLst/>
              <a:gdLst/>
              <a:ahLst/>
              <a:cxnLst/>
              <a:rect l="l" t="t" r="r" b="b"/>
              <a:pathLst>
                <a:path w="28" h="140" extrusionOk="0">
                  <a:moveTo>
                    <a:pt x="4" y="1"/>
                  </a:moveTo>
                  <a:cubicBezTo>
                    <a:pt x="2" y="1"/>
                    <a:pt x="1" y="24"/>
                    <a:pt x="4" y="88"/>
                  </a:cubicBezTo>
                  <a:cubicBezTo>
                    <a:pt x="12" y="125"/>
                    <a:pt x="17" y="140"/>
                    <a:pt x="20" y="140"/>
                  </a:cubicBezTo>
                  <a:cubicBezTo>
                    <a:pt x="28" y="140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15"/>
            <p:cNvSpPr/>
            <p:nvPr/>
          </p:nvSpPr>
          <p:spPr>
            <a:xfrm>
              <a:off x="3807900" y="1889075"/>
              <a:ext cx="3075" cy="5575"/>
            </a:xfrm>
            <a:custGeom>
              <a:avLst/>
              <a:gdLst/>
              <a:ahLst/>
              <a:cxnLst/>
              <a:rect l="l" t="t" r="r" b="b"/>
              <a:pathLst>
                <a:path w="123" h="223" extrusionOk="0">
                  <a:moveTo>
                    <a:pt x="37" y="1"/>
                  </a:moveTo>
                  <a:cubicBezTo>
                    <a:pt x="18" y="1"/>
                    <a:pt x="0" y="56"/>
                    <a:pt x="7" y="222"/>
                  </a:cubicBezTo>
                  <a:cubicBezTo>
                    <a:pt x="123" y="218"/>
                    <a:pt x="7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15"/>
            <p:cNvSpPr/>
            <p:nvPr/>
          </p:nvSpPr>
          <p:spPr>
            <a:xfrm>
              <a:off x="4731825" y="1857125"/>
              <a:ext cx="9275" cy="1900"/>
            </a:xfrm>
            <a:custGeom>
              <a:avLst/>
              <a:gdLst/>
              <a:ahLst/>
              <a:cxnLst/>
              <a:rect l="l" t="t" r="r" b="b"/>
              <a:pathLst>
                <a:path w="371" h="76" extrusionOk="0">
                  <a:moveTo>
                    <a:pt x="343" y="1"/>
                  </a:moveTo>
                  <a:cubicBezTo>
                    <a:pt x="291" y="1"/>
                    <a:pt x="1" y="67"/>
                    <a:pt x="123" y="75"/>
                  </a:cubicBezTo>
                  <a:cubicBezTo>
                    <a:pt x="330" y="20"/>
                    <a:pt x="370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15"/>
            <p:cNvSpPr/>
            <p:nvPr/>
          </p:nvSpPr>
          <p:spPr>
            <a:xfrm>
              <a:off x="4615325" y="1839325"/>
              <a:ext cx="3850" cy="1475"/>
            </a:xfrm>
            <a:custGeom>
              <a:avLst/>
              <a:gdLst/>
              <a:ahLst/>
              <a:cxnLst/>
              <a:rect l="l" t="t" r="r" b="b"/>
              <a:pathLst>
                <a:path w="154" h="59" extrusionOk="0">
                  <a:moveTo>
                    <a:pt x="17" y="0"/>
                  </a:moveTo>
                  <a:cubicBezTo>
                    <a:pt x="0" y="0"/>
                    <a:pt x="4" y="15"/>
                    <a:pt x="66" y="58"/>
                  </a:cubicBezTo>
                  <a:cubicBezTo>
                    <a:pt x="154" y="54"/>
                    <a:pt x="4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15"/>
            <p:cNvSpPr/>
            <p:nvPr/>
          </p:nvSpPr>
          <p:spPr>
            <a:xfrm>
              <a:off x="4892075" y="1845700"/>
              <a:ext cx="4250" cy="2875"/>
            </a:xfrm>
            <a:custGeom>
              <a:avLst/>
              <a:gdLst/>
              <a:ahLst/>
              <a:cxnLst/>
              <a:rect l="l" t="t" r="r" b="b"/>
              <a:pathLst>
                <a:path w="170" h="115" extrusionOk="0">
                  <a:moveTo>
                    <a:pt x="89" y="0"/>
                  </a:moveTo>
                  <a:cubicBezTo>
                    <a:pt x="34" y="0"/>
                    <a:pt x="0" y="115"/>
                    <a:pt x="126" y="115"/>
                  </a:cubicBezTo>
                  <a:cubicBezTo>
                    <a:pt x="139" y="115"/>
                    <a:pt x="153" y="113"/>
                    <a:pt x="169" y="111"/>
                  </a:cubicBezTo>
                  <a:cubicBezTo>
                    <a:pt x="149" y="28"/>
                    <a:pt x="11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15"/>
            <p:cNvSpPr/>
            <p:nvPr/>
          </p:nvSpPr>
          <p:spPr>
            <a:xfrm>
              <a:off x="3948450" y="1878450"/>
              <a:ext cx="5400" cy="4350"/>
            </a:xfrm>
            <a:custGeom>
              <a:avLst/>
              <a:gdLst/>
              <a:ahLst/>
              <a:cxnLst/>
              <a:rect l="l" t="t" r="r" b="b"/>
              <a:pathLst>
                <a:path w="216" h="174" extrusionOk="0">
                  <a:moveTo>
                    <a:pt x="210" y="1"/>
                  </a:moveTo>
                  <a:lnTo>
                    <a:pt x="210" y="1"/>
                  </a:lnTo>
                  <a:cubicBezTo>
                    <a:pt x="197" y="1"/>
                    <a:pt x="0" y="173"/>
                    <a:pt x="14" y="173"/>
                  </a:cubicBezTo>
                  <a:cubicBezTo>
                    <a:pt x="19" y="173"/>
                    <a:pt x="49" y="153"/>
                    <a:pt x="119" y="99"/>
                  </a:cubicBezTo>
                  <a:cubicBezTo>
                    <a:pt x="192" y="27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15"/>
            <p:cNvSpPr/>
            <p:nvPr/>
          </p:nvSpPr>
          <p:spPr>
            <a:xfrm>
              <a:off x="4257575" y="1867675"/>
              <a:ext cx="2625" cy="2450"/>
            </a:xfrm>
            <a:custGeom>
              <a:avLst/>
              <a:gdLst/>
              <a:ahLst/>
              <a:cxnLst/>
              <a:rect l="l" t="t" r="r" b="b"/>
              <a:pathLst>
                <a:path w="105" h="98" extrusionOk="0">
                  <a:moveTo>
                    <a:pt x="70" y="1"/>
                  </a:moveTo>
                  <a:cubicBezTo>
                    <a:pt x="36" y="1"/>
                    <a:pt x="1" y="98"/>
                    <a:pt x="79" y="98"/>
                  </a:cubicBezTo>
                  <a:cubicBezTo>
                    <a:pt x="86" y="98"/>
                    <a:pt x="95" y="97"/>
                    <a:pt x="105" y="95"/>
                  </a:cubicBezTo>
                  <a:cubicBezTo>
                    <a:pt x="103" y="25"/>
                    <a:pt x="87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15"/>
            <p:cNvSpPr/>
            <p:nvPr/>
          </p:nvSpPr>
          <p:spPr>
            <a:xfrm>
              <a:off x="4407675" y="1864675"/>
              <a:ext cx="3150" cy="350"/>
            </a:xfrm>
            <a:custGeom>
              <a:avLst/>
              <a:gdLst/>
              <a:ahLst/>
              <a:cxnLst/>
              <a:rect l="l" t="t" r="r" b="b"/>
              <a:pathLst>
                <a:path w="126" h="14" extrusionOk="0">
                  <a:moveTo>
                    <a:pt x="49" y="1"/>
                  </a:moveTo>
                  <a:lnTo>
                    <a:pt x="49" y="1"/>
                  </a:lnTo>
                  <a:cubicBezTo>
                    <a:pt x="0" y="10"/>
                    <a:pt x="24" y="14"/>
                    <a:pt x="52" y="14"/>
                  </a:cubicBezTo>
                  <a:cubicBezTo>
                    <a:pt x="86" y="14"/>
                    <a:pt x="126" y="8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15"/>
            <p:cNvSpPr/>
            <p:nvPr/>
          </p:nvSpPr>
          <p:spPr>
            <a:xfrm>
              <a:off x="3806225" y="1882250"/>
              <a:ext cx="1200" cy="5375"/>
            </a:xfrm>
            <a:custGeom>
              <a:avLst/>
              <a:gdLst/>
              <a:ahLst/>
              <a:cxnLst/>
              <a:rect l="l" t="t" r="r" b="b"/>
              <a:pathLst>
                <a:path w="48" h="215" extrusionOk="0">
                  <a:moveTo>
                    <a:pt x="0" y="0"/>
                  </a:moveTo>
                  <a:cubicBezTo>
                    <a:pt x="47" y="21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15"/>
            <p:cNvSpPr/>
            <p:nvPr/>
          </p:nvSpPr>
          <p:spPr>
            <a:xfrm>
              <a:off x="4514200" y="1852300"/>
              <a:ext cx="5150" cy="450"/>
            </a:xfrm>
            <a:custGeom>
              <a:avLst/>
              <a:gdLst/>
              <a:ahLst/>
              <a:cxnLst/>
              <a:rect l="l" t="t" r="r" b="b"/>
              <a:pathLst>
                <a:path w="206" h="18" extrusionOk="0">
                  <a:moveTo>
                    <a:pt x="3" y="1"/>
                  </a:moveTo>
                  <a:cubicBezTo>
                    <a:pt x="0" y="13"/>
                    <a:pt x="43" y="17"/>
                    <a:pt x="82" y="17"/>
                  </a:cubicBezTo>
                  <a:cubicBezTo>
                    <a:pt x="150" y="17"/>
                    <a:pt x="206" y="5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15"/>
            <p:cNvSpPr/>
            <p:nvPr/>
          </p:nvSpPr>
          <p:spPr>
            <a:xfrm>
              <a:off x="5144075" y="1829275"/>
              <a:ext cx="4825" cy="1600"/>
            </a:xfrm>
            <a:custGeom>
              <a:avLst/>
              <a:gdLst/>
              <a:ahLst/>
              <a:cxnLst/>
              <a:rect l="l" t="t" r="r" b="b"/>
              <a:pathLst>
                <a:path w="193" h="64" extrusionOk="0">
                  <a:moveTo>
                    <a:pt x="157" y="1"/>
                  </a:moveTo>
                  <a:cubicBezTo>
                    <a:pt x="75" y="1"/>
                    <a:pt x="0" y="64"/>
                    <a:pt x="40" y="64"/>
                  </a:cubicBezTo>
                  <a:cubicBezTo>
                    <a:pt x="60" y="64"/>
                    <a:pt x="106" y="49"/>
                    <a:pt x="192" y="5"/>
                  </a:cubicBezTo>
                  <a:cubicBezTo>
                    <a:pt x="180" y="2"/>
                    <a:pt x="168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15"/>
            <p:cNvSpPr/>
            <p:nvPr/>
          </p:nvSpPr>
          <p:spPr>
            <a:xfrm>
              <a:off x="4389150" y="1851575"/>
              <a:ext cx="2225" cy="1850"/>
            </a:xfrm>
            <a:custGeom>
              <a:avLst/>
              <a:gdLst/>
              <a:ahLst/>
              <a:cxnLst/>
              <a:rect l="l" t="t" r="r" b="b"/>
              <a:pathLst>
                <a:path w="89" h="74" extrusionOk="0">
                  <a:moveTo>
                    <a:pt x="40" y="1"/>
                  </a:moveTo>
                  <a:cubicBezTo>
                    <a:pt x="27" y="1"/>
                    <a:pt x="12" y="17"/>
                    <a:pt x="0" y="63"/>
                  </a:cubicBezTo>
                  <a:cubicBezTo>
                    <a:pt x="17" y="71"/>
                    <a:pt x="30" y="74"/>
                    <a:pt x="40" y="74"/>
                  </a:cubicBezTo>
                  <a:cubicBezTo>
                    <a:pt x="89" y="74"/>
                    <a:pt x="69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15"/>
            <p:cNvSpPr/>
            <p:nvPr/>
          </p:nvSpPr>
          <p:spPr>
            <a:xfrm>
              <a:off x="4150950" y="1858325"/>
              <a:ext cx="3625" cy="2325"/>
            </a:xfrm>
            <a:custGeom>
              <a:avLst/>
              <a:gdLst/>
              <a:ahLst/>
              <a:cxnLst/>
              <a:rect l="l" t="t" r="r" b="b"/>
              <a:pathLst>
                <a:path w="145" h="93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52"/>
                    <a:pt x="105" y="92"/>
                    <a:pt x="127" y="92"/>
                  </a:cubicBezTo>
                  <a:cubicBezTo>
                    <a:pt x="144" y="92"/>
                    <a:pt x="123" y="6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15"/>
            <p:cNvSpPr/>
            <p:nvPr/>
          </p:nvSpPr>
          <p:spPr>
            <a:xfrm>
              <a:off x="4547675" y="1842450"/>
              <a:ext cx="6475" cy="3125"/>
            </a:xfrm>
            <a:custGeom>
              <a:avLst/>
              <a:gdLst/>
              <a:ahLst/>
              <a:cxnLst/>
              <a:rect l="l" t="t" r="r" b="b"/>
              <a:pathLst>
                <a:path w="259" h="125" extrusionOk="0">
                  <a:moveTo>
                    <a:pt x="256" y="0"/>
                  </a:moveTo>
                  <a:lnTo>
                    <a:pt x="256" y="0"/>
                  </a:lnTo>
                  <a:cubicBezTo>
                    <a:pt x="1" y="9"/>
                    <a:pt x="85" y="125"/>
                    <a:pt x="170" y="125"/>
                  </a:cubicBezTo>
                  <a:cubicBezTo>
                    <a:pt x="214" y="125"/>
                    <a:pt x="259" y="94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15"/>
            <p:cNvSpPr/>
            <p:nvPr/>
          </p:nvSpPr>
          <p:spPr>
            <a:xfrm>
              <a:off x="3853900" y="1865525"/>
              <a:ext cx="8725" cy="4875"/>
            </a:xfrm>
            <a:custGeom>
              <a:avLst/>
              <a:gdLst/>
              <a:ahLst/>
              <a:cxnLst/>
              <a:rect l="l" t="t" r="r" b="b"/>
              <a:pathLst>
                <a:path w="349" h="195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14"/>
                    <a:pt x="127" y="148"/>
                    <a:pt x="134" y="194"/>
                  </a:cubicBezTo>
                  <a:cubicBezTo>
                    <a:pt x="348" y="168"/>
                    <a:pt x="101" y="74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15"/>
            <p:cNvSpPr/>
            <p:nvPr/>
          </p:nvSpPr>
          <p:spPr>
            <a:xfrm>
              <a:off x="3830300" y="1857075"/>
              <a:ext cx="2550" cy="1400"/>
            </a:xfrm>
            <a:custGeom>
              <a:avLst/>
              <a:gdLst/>
              <a:ahLst/>
              <a:cxnLst/>
              <a:rect l="l" t="t" r="r" b="b"/>
              <a:pathLst>
                <a:path w="102" h="56" extrusionOk="0">
                  <a:moveTo>
                    <a:pt x="30" y="1"/>
                  </a:moveTo>
                  <a:cubicBezTo>
                    <a:pt x="15" y="1"/>
                    <a:pt x="1" y="13"/>
                    <a:pt x="1" y="51"/>
                  </a:cubicBezTo>
                  <a:cubicBezTo>
                    <a:pt x="17" y="54"/>
                    <a:pt x="29" y="55"/>
                    <a:pt x="39" y="55"/>
                  </a:cubicBezTo>
                  <a:cubicBezTo>
                    <a:pt x="102" y="55"/>
                    <a:pt x="6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15"/>
            <p:cNvSpPr/>
            <p:nvPr/>
          </p:nvSpPr>
          <p:spPr>
            <a:xfrm>
              <a:off x="4882875" y="1822300"/>
              <a:ext cx="400" cy="2600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" y="1"/>
                  </a:moveTo>
                  <a:cubicBezTo>
                    <a:pt x="0" y="1"/>
                    <a:pt x="4" y="27"/>
                    <a:pt x="15" y="104"/>
                  </a:cubicBezTo>
                  <a:cubicBezTo>
                    <a:pt x="15" y="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15"/>
            <p:cNvSpPr/>
            <p:nvPr/>
          </p:nvSpPr>
          <p:spPr>
            <a:xfrm>
              <a:off x="4441050" y="1812000"/>
              <a:ext cx="5725" cy="4850"/>
            </a:xfrm>
            <a:custGeom>
              <a:avLst/>
              <a:gdLst/>
              <a:ahLst/>
              <a:cxnLst/>
              <a:rect l="l" t="t" r="r" b="b"/>
              <a:pathLst>
                <a:path w="229" h="194" extrusionOk="0">
                  <a:moveTo>
                    <a:pt x="26" y="0"/>
                  </a:moveTo>
                  <a:cubicBezTo>
                    <a:pt x="21" y="0"/>
                    <a:pt x="17" y="0"/>
                    <a:pt x="12" y="0"/>
                  </a:cubicBezTo>
                  <a:cubicBezTo>
                    <a:pt x="1" y="145"/>
                    <a:pt x="32" y="194"/>
                    <a:pt x="68" y="194"/>
                  </a:cubicBezTo>
                  <a:cubicBezTo>
                    <a:pt x="140" y="194"/>
                    <a:pt x="2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15"/>
            <p:cNvSpPr/>
            <p:nvPr/>
          </p:nvSpPr>
          <p:spPr>
            <a:xfrm>
              <a:off x="4629175" y="1826850"/>
              <a:ext cx="4825" cy="3300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44" y="0"/>
                  </a:moveTo>
                  <a:cubicBezTo>
                    <a:pt x="87" y="0"/>
                    <a:pt x="0" y="132"/>
                    <a:pt x="115" y="132"/>
                  </a:cubicBezTo>
                  <a:cubicBezTo>
                    <a:pt x="132" y="132"/>
                    <a:pt x="154" y="129"/>
                    <a:pt x="181" y="122"/>
                  </a:cubicBezTo>
                  <a:cubicBezTo>
                    <a:pt x="193" y="31"/>
                    <a:pt x="172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15"/>
            <p:cNvSpPr/>
            <p:nvPr/>
          </p:nvSpPr>
          <p:spPr>
            <a:xfrm>
              <a:off x="5094250" y="1812175"/>
              <a:ext cx="16500" cy="275"/>
            </a:xfrm>
            <a:custGeom>
              <a:avLst/>
              <a:gdLst/>
              <a:ahLst/>
              <a:cxnLst/>
              <a:rect l="l" t="t" r="r" b="b"/>
              <a:pathLst>
                <a:path w="660" h="11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" y="7"/>
                    <a:pt x="181" y="10"/>
                    <a:pt x="346" y="10"/>
                  </a:cubicBezTo>
                  <a:cubicBezTo>
                    <a:pt x="511" y="10"/>
                    <a:pt x="660" y="7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15"/>
            <p:cNvSpPr/>
            <p:nvPr/>
          </p:nvSpPr>
          <p:spPr>
            <a:xfrm>
              <a:off x="4870275" y="18160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70" y="1"/>
                  </a:moveTo>
                  <a:cubicBezTo>
                    <a:pt x="27" y="1"/>
                    <a:pt x="1" y="66"/>
                    <a:pt x="138" y="125"/>
                  </a:cubicBezTo>
                  <a:cubicBezTo>
                    <a:pt x="141" y="34"/>
                    <a:pt x="101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15"/>
            <p:cNvSpPr/>
            <p:nvPr/>
          </p:nvSpPr>
          <p:spPr>
            <a:xfrm>
              <a:off x="4624050" y="1824375"/>
              <a:ext cx="125" cy="1175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5" y="0"/>
                  </a:moveTo>
                  <a:cubicBezTo>
                    <a:pt x="0" y="5"/>
                    <a:pt x="2" y="47"/>
                    <a:pt x="3" y="47"/>
                  </a:cubicBezTo>
                  <a:cubicBezTo>
                    <a:pt x="4" y="47"/>
                    <a:pt x="5" y="35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15"/>
            <p:cNvSpPr/>
            <p:nvPr/>
          </p:nvSpPr>
          <p:spPr>
            <a:xfrm>
              <a:off x="4550825" y="1820475"/>
              <a:ext cx="5950" cy="142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71" y="0"/>
                  </a:moveTo>
                  <a:cubicBezTo>
                    <a:pt x="93" y="0"/>
                    <a:pt x="1" y="56"/>
                    <a:pt x="199" y="56"/>
                  </a:cubicBezTo>
                  <a:cubicBezTo>
                    <a:pt x="207" y="56"/>
                    <a:pt x="215" y="56"/>
                    <a:pt x="224" y="56"/>
                  </a:cubicBezTo>
                  <a:cubicBezTo>
                    <a:pt x="224" y="49"/>
                    <a:pt x="231" y="43"/>
                    <a:pt x="237" y="36"/>
                  </a:cubicBezTo>
                  <a:cubicBezTo>
                    <a:pt x="232" y="10"/>
                    <a:pt x="20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15"/>
            <p:cNvSpPr/>
            <p:nvPr/>
          </p:nvSpPr>
          <p:spPr>
            <a:xfrm>
              <a:off x="4884250" y="1794100"/>
              <a:ext cx="5000" cy="2500"/>
            </a:xfrm>
            <a:custGeom>
              <a:avLst/>
              <a:gdLst/>
              <a:ahLst/>
              <a:cxnLst/>
              <a:rect l="l" t="t" r="r" b="b"/>
              <a:pathLst>
                <a:path w="200" h="100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74"/>
                    <a:pt x="104" y="100"/>
                    <a:pt x="142" y="100"/>
                  </a:cubicBezTo>
                  <a:cubicBezTo>
                    <a:pt x="197" y="100"/>
                    <a:pt x="199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15"/>
            <p:cNvSpPr/>
            <p:nvPr/>
          </p:nvSpPr>
          <p:spPr>
            <a:xfrm>
              <a:off x="3868775" y="1840775"/>
              <a:ext cx="5025" cy="3050"/>
            </a:xfrm>
            <a:custGeom>
              <a:avLst/>
              <a:gdLst/>
              <a:ahLst/>
              <a:cxnLst/>
              <a:rect l="l" t="t" r="r" b="b"/>
              <a:pathLst>
                <a:path w="201" h="12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1" y="38"/>
                    <a:pt x="60" y="122"/>
                    <a:pt x="123" y="122"/>
                  </a:cubicBezTo>
                  <a:cubicBezTo>
                    <a:pt x="161" y="122"/>
                    <a:pt x="201" y="91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15"/>
            <p:cNvSpPr/>
            <p:nvPr/>
          </p:nvSpPr>
          <p:spPr>
            <a:xfrm>
              <a:off x="3968300" y="1833575"/>
              <a:ext cx="5000" cy="1775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109" y="1"/>
                  </a:moveTo>
                  <a:cubicBezTo>
                    <a:pt x="84" y="1"/>
                    <a:pt x="48" y="6"/>
                    <a:pt x="1" y="20"/>
                  </a:cubicBezTo>
                  <a:cubicBezTo>
                    <a:pt x="34" y="57"/>
                    <a:pt x="69" y="70"/>
                    <a:pt x="98" y="70"/>
                  </a:cubicBezTo>
                  <a:cubicBezTo>
                    <a:pt x="165" y="70"/>
                    <a:pt x="199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15"/>
            <p:cNvSpPr/>
            <p:nvPr/>
          </p:nvSpPr>
          <p:spPr>
            <a:xfrm>
              <a:off x="4735075" y="1799100"/>
              <a:ext cx="8000" cy="1875"/>
            </a:xfrm>
            <a:custGeom>
              <a:avLst/>
              <a:gdLst/>
              <a:ahLst/>
              <a:cxnLst/>
              <a:rect l="l" t="t" r="r" b="b"/>
              <a:pathLst>
                <a:path w="320" h="75" extrusionOk="0">
                  <a:moveTo>
                    <a:pt x="66" y="0"/>
                  </a:moveTo>
                  <a:cubicBezTo>
                    <a:pt x="21" y="0"/>
                    <a:pt x="1" y="19"/>
                    <a:pt x="80" y="75"/>
                  </a:cubicBezTo>
                  <a:cubicBezTo>
                    <a:pt x="320" y="66"/>
                    <a:pt x="150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15"/>
            <p:cNvSpPr/>
            <p:nvPr/>
          </p:nvSpPr>
          <p:spPr>
            <a:xfrm>
              <a:off x="4361750" y="18082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37" y="1"/>
                  </a:moveTo>
                  <a:cubicBezTo>
                    <a:pt x="19" y="1"/>
                    <a:pt x="1" y="30"/>
                    <a:pt x="6" y="119"/>
                  </a:cubicBezTo>
                  <a:cubicBezTo>
                    <a:pt x="99" y="89"/>
                    <a:pt x="6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15"/>
            <p:cNvSpPr/>
            <p:nvPr/>
          </p:nvSpPr>
          <p:spPr>
            <a:xfrm>
              <a:off x="4400625" y="1806475"/>
              <a:ext cx="1925" cy="3500"/>
            </a:xfrm>
            <a:custGeom>
              <a:avLst/>
              <a:gdLst/>
              <a:ahLst/>
              <a:cxnLst/>
              <a:rect l="l" t="t" r="r" b="b"/>
              <a:pathLst>
                <a:path w="77" h="140" extrusionOk="0">
                  <a:moveTo>
                    <a:pt x="77" y="1"/>
                  </a:moveTo>
                  <a:lnTo>
                    <a:pt x="77" y="1"/>
                  </a:lnTo>
                  <a:cubicBezTo>
                    <a:pt x="17" y="104"/>
                    <a:pt x="1" y="139"/>
                    <a:pt x="4" y="139"/>
                  </a:cubicBezTo>
                  <a:cubicBezTo>
                    <a:pt x="9" y="139"/>
                    <a:pt x="64" y="50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15"/>
            <p:cNvSpPr/>
            <p:nvPr/>
          </p:nvSpPr>
          <p:spPr>
            <a:xfrm>
              <a:off x="4421750" y="1806800"/>
              <a:ext cx="3050" cy="2050"/>
            </a:xfrm>
            <a:custGeom>
              <a:avLst/>
              <a:gdLst/>
              <a:ahLst/>
              <a:cxnLst/>
              <a:rect l="l" t="t" r="r" b="b"/>
              <a:pathLst>
                <a:path w="122" h="82" extrusionOk="0">
                  <a:moveTo>
                    <a:pt x="1" y="1"/>
                  </a:moveTo>
                  <a:cubicBezTo>
                    <a:pt x="8" y="54"/>
                    <a:pt x="48" y="81"/>
                    <a:pt x="121" y="81"/>
                  </a:cubicBezTo>
                  <a:cubicBezTo>
                    <a:pt x="115" y="28"/>
                    <a:pt x="7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15"/>
            <p:cNvSpPr/>
            <p:nvPr/>
          </p:nvSpPr>
          <p:spPr>
            <a:xfrm>
              <a:off x="4359550" y="1804800"/>
              <a:ext cx="2850" cy="2000"/>
            </a:xfrm>
            <a:custGeom>
              <a:avLst/>
              <a:gdLst/>
              <a:ahLst/>
              <a:cxnLst/>
              <a:rect l="l" t="t" r="r" b="b"/>
              <a:pathLst>
                <a:path w="114" h="80" extrusionOk="0">
                  <a:moveTo>
                    <a:pt x="43" y="1"/>
                  </a:moveTo>
                  <a:cubicBezTo>
                    <a:pt x="23" y="1"/>
                    <a:pt x="5" y="12"/>
                    <a:pt x="0" y="41"/>
                  </a:cubicBezTo>
                  <a:cubicBezTo>
                    <a:pt x="27" y="59"/>
                    <a:pt x="42" y="79"/>
                    <a:pt x="66" y="79"/>
                  </a:cubicBezTo>
                  <a:cubicBezTo>
                    <a:pt x="79" y="79"/>
                    <a:pt x="94" y="74"/>
                    <a:pt x="114" y="61"/>
                  </a:cubicBezTo>
                  <a:cubicBezTo>
                    <a:pt x="110" y="28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15"/>
            <p:cNvSpPr/>
            <p:nvPr/>
          </p:nvSpPr>
          <p:spPr>
            <a:xfrm>
              <a:off x="4819250" y="1789375"/>
              <a:ext cx="3825" cy="175"/>
            </a:xfrm>
            <a:custGeom>
              <a:avLst/>
              <a:gdLst/>
              <a:ahLst/>
              <a:cxnLst/>
              <a:rect l="l" t="t" r="r" b="b"/>
              <a:pathLst>
                <a:path w="153" h="7" extrusionOk="0">
                  <a:moveTo>
                    <a:pt x="10" y="1"/>
                  </a:moveTo>
                  <a:cubicBezTo>
                    <a:pt x="0" y="1"/>
                    <a:pt x="144" y="7"/>
                    <a:pt x="150" y="7"/>
                  </a:cubicBezTo>
                  <a:cubicBezTo>
                    <a:pt x="153" y="7"/>
                    <a:pt x="128" y="6"/>
                    <a:pt x="51" y="2"/>
                  </a:cubicBezTo>
                  <a:cubicBezTo>
                    <a:pt x="24" y="1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15"/>
            <p:cNvSpPr/>
            <p:nvPr/>
          </p:nvSpPr>
          <p:spPr>
            <a:xfrm>
              <a:off x="4195250" y="1801700"/>
              <a:ext cx="5400" cy="7225"/>
            </a:xfrm>
            <a:custGeom>
              <a:avLst/>
              <a:gdLst/>
              <a:ahLst/>
              <a:cxnLst/>
              <a:rect l="l" t="t" r="r" b="b"/>
              <a:pathLst>
                <a:path w="216" h="289" extrusionOk="0">
                  <a:moveTo>
                    <a:pt x="104" y="1"/>
                  </a:moveTo>
                  <a:cubicBezTo>
                    <a:pt x="33" y="1"/>
                    <a:pt x="0" y="289"/>
                    <a:pt x="115" y="289"/>
                  </a:cubicBezTo>
                  <a:cubicBezTo>
                    <a:pt x="141" y="289"/>
                    <a:pt x="174" y="274"/>
                    <a:pt x="216" y="238"/>
                  </a:cubicBezTo>
                  <a:cubicBezTo>
                    <a:pt x="178" y="62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15"/>
            <p:cNvSpPr/>
            <p:nvPr/>
          </p:nvSpPr>
          <p:spPr>
            <a:xfrm>
              <a:off x="4294750" y="1791925"/>
              <a:ext cx="5575" cy="5600"/>
            </a:xfrm>
            <a:custGeom>
              <a:avLst/>
              <a:gdLst/>
              <a:ahLst/>
              <a:cxnLst/>
              <a:rect l="l" t="t" r="r" b="b"/>
              <a:pathLst>
                <a:path w="223" h="224" extrusionOk="0">
                  <a:moveTo>
                    <a:pt x="50" y="0"/>
                  </a:moveTo>
                  <a:cubicBezTo>
                    <a:pt x="0" y="168"/>
                    <a:pt x="19" y="224"/>
                    <a:pt x="52" y="224"/>
                  </a:cubicBezTo>
                  <a:cubicBezTo>
                    <a:pt x="113" y="224"/>
                    <a:pt x="223" y="35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15"/>
            <p:cNvSpPr/>
            <p:nvPr/>
          </p:nvSpPr>
          <p:spPr>
            <a:xfrm>
              <a:off x="4054625" y="1803925"/>
              <a:ext cx="4275" cy="1400"/>
            </a:xfrm>
            <a:custGeom>
              <a:avLst/>
              <a:gdLst/>
              <a:ahLst/>
              <a:cxnLst/>
              <a:rect l="l" t="t" r="r" b="b"/>
              <a:pathLst>
                <a:path w="171" h="56" extrusionOk="0">
                  <a:moveTo>
                    <a:pt x="74" y="0"/>
                  </a:moveTo>
                  <a:cubicBezTo>
                    <a:pt x="42" y="0"/>
                    <a:pt x="5" y="14"/>
                    <a:pt x="0" y="56"/>
                  </a:cubicBezTo>
                  <a:cubicBezTo>
                    <a:pt x="170" y="43"/>
                    <a:pt x="12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15"/>
            <p:cNvSpPr/>
            <p:nvPr/>
          </p:nvSpPr>
          <p:spPr>
            <a:xfrm>
              <a:off x="4974100" y="1766725"/>
              <a:ext cx="4675" cy="2450"/>
            </a:xfrm>
            <a:custGeom>
              <a:avLst/>
              <a:gdLst/>
              <a:ahLst/>
              <a:cxnLst/>
              <a:rect l="l" t="t" r="r" b="b"/>
              <a:pathLst>
                <a:path w="187" h="98" extrusionOk="0">
                  <a:moveTo>
                    <a:pt x="52" y="0"/>
                  </a:moveTo>
                  <a:cubicBezTo>
                    <a:pt x="24" y="0"/>
                    <a:pt x="0" y="23"/>
                    <a:pt x="6" y="92"/>
                  </a:cubicBezTo>
                  <a:cubicBezTo>
                    <a:pt x="30" y="96"/>
                    <a:pt x="49" y="97"/>
                    <a:pt x="65" y="97"/>
                  </a:cubicBezTo>
                  <a:cubicBezTo>
                    <a:pt x="187" y="97"/>
                    <a:pt x="11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15"/>
            <p:cNvSpPr/>
            <p:nvPr/>
          </p:nvSpPr>
          <p:spPr>
            <a:xfrm>
              <a:off x="4992800" y="1763425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42" y="0"/>
                  </a:moveTo>
                  <a:cubicBezTo>
                    <a:pt x="0" y="0"/>
                    <a:pt x="60" y="115"/>
                    <a:pt x="77" y="115"/>
                  </a:cubicBezTo>
                  <a:cubicBezTo>
                    <a:pt x="85" y="115"/>
                    <a:pt x="84" y="87"/>
                    <a:pt x="54" y="3"/>
                  </a:cubicBezTo>
                  <a:cubicBezTo>
                    <a:pt x="49" y="1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15"/>
            <p:cNvSpPr/>
            <p:nvPr/>
          </p:nvSpPr>
          <p:spPr>
            <a:xfrm>
              <a:off x="4048425" y="1790575"/>
              <a:ext cx="5025" cy="4525"/>
            </a:xfrm>
            <a:custGeom>
              <a:avLst/>
              <a:gdLst/>
              <a:ahLst/>
              <a:cxnLst/>
              <a:rect l="l" t="t" r="r" b="b"/>
              <a:pathLst>
                <a:path w="201" h="181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132"/>
                    <a:pt x="119" y="181"/>
                    <a:pt x="154" y="181"/>
                  </a:cubicBezTo>
                  <a:cubicBezTo>
                    <a:pt x="200" y="181"/>
                    <a:pt x="189" y="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15"/>
            <p:cNvSpPr/>
            <p:nvPr/>
          </p:nvSpPr>
          <p:spPr>
            <a:xfrm>
              <a:off x="3802625" y="1795150"/>
              <a:ext cx="6375" cy="4000"/>
            </a:xfrm>
            <a:custGeom>
              <a:avLst/>
              <a:gdLst/>
              <a:ahLst/>
              <a:cxnLst/>
              <a:rect l="l" t="t" r="r" b="b"/>
              <a:pathLst>
                <a:path w="255" h="160" extrusionOk="0">
                  <a:moveTo>
                    <a:pt x="236" y="0"/>
                  </a:moveTo>
                  <a:cubicBezTo>
                    <a:pt x="200" y="0"/>
                    <a:pt x="0" y="159"/>
                    <a:pt x="106" y="159"/>
                  </a:cubicBezTo>
                  <a:cubicBezTo>
                    <a:pt x="108" y="159"/>
                    <a:pt x="109" y="159"/>
                    <a:pt x="111" y="159"/>
                  </a:cubicBezTo>
                  <a:cubicBezTo>
                    <a:pt x="233" y="40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15"/>
            <p:cNvSpPr/>
            <p:nvPr/>
          </p:nvSpPr>
          <p:spPr>
            <a:xfrm>
              <a:off x="4050950" y="1775025"/>
              <a:ext cx="8525" cy="2475"/>
            </a:xfrm>
            <a:custGeom>
              <a:avLst/>
              <a:gdLst/>
              <a:ahLst/>
              <a:cxnLst/>
              <a:rect l="l" t="t" r="r" b="b"/>
              <a:pathLst>
                <a:path w="341" h="99" extrusionOk="0">
                  <a:moveTo>
                    <a:pt x="304" y="0"/>
                  </a:moveTo>
                  <a:cubicBezTo>
                    <a:pt x="219" y="0"/>
                    <a:pt x="0" y="98"/>
                    <a:pt x="63" y="98"/>
                  </a:cubicBezTo>
                  <a:cubicBezTo>
                    <a:pt x="90" y="98"/>
                    <a:pt x="169" y="80"/>
                    <a:pt x="334" y="27"/>
                  </a:cubicBezTo>
                  <a:cubicBezTo>
                    <a:pt x="341" y="8"/>
                    <a:pt x="32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15"/>
            <p:cNvSpPr/>
            <p:nvPr/>
          </p:nvSpPr>
          <p:spPr>
            <a:xfrm>
              <a:off x="4150475" y="1784250"/>
              <a:ext cx="7775" cy="2525"/>
            </a:xfrm>
            <a:custGeom>
              <a:avLst/>
              <a:gdLst/>
              <a:ahLst/>
              <a:cxnLst/>
              <a:rect l="l" t="t" r="r" b="b"/>
              <a:pathLst>
                <a:path w="311" h="101" extrusionOk="0">
                  <a:moveTo>
                    <a:pt x="34" y="0"/>
                  </a:moveTo>
                  <a:cubicBezTo>
                    <a:pt x="0" y="0"/>
                    <a:pt x="5" y="25"/>
                    <a:pt x="120" y="100"/>
                  </a:cubicBezTo>
                  <a:cubicBezTo>
                    <a:pt x="311" y="96"/>
                    <a:pt x="10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15"/>
            <p:cNvSpPr/>
            <p:nvPr/>
          </p:nvSpPr>
          <p:spPr>
            <a:xfrm>
              <a:off x="4319875" y="1777900"/>
              <a:ext cx="2900" cy="1975"/>
            </a:xfrm>
            <a:custGeom>
              <a:avLst/>
              <a:gdLst/>
              <a:ahLst/>
              <a:cxnLst/>
              <a:rect l="l" t="t" r="r" b="b"/>
              <a:pathLst>
                <a:path w="116" h="79" extrusionOk="0">
                  <a:moveTo>
                    <a:pt x="78" y="1"/>
                  </a:moveTo>
                  <a:cubicBezTo>
                    <a:pt x="41" y="1"/>
                    <a:pt x="0" y="78"/>
                    <a:pt x="76" y="78"/>
                  </a:cubicBezTo>
                  <a:cubicBezTo>
                    <a:pt x="87" y="78"/>
                    <a:pt x="100" y="77"/>
                    <a:pt x="115" y="73"/>
                  </a:cubicBezTo>
                  <a:cubicBezTo>
                    <a:pt x="113" y="1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15"/>
            <p:cNvSpPr/>
            <p:nvPr/>
          </p:nvSpPr>
          <p:spPr>
            <a:xfrm>
              <a:off x="3824575" y="1795600"/>
              <a:ext cx="3575" cy="2625"/>
            </a:xfrm>
            <a:custGeom>
              <a:avLst/>
              <a:gdLst/>
              <a:ahLst/>
              <a:cxnLst/>
              <a:rect l="l" t="t" r="r" b="b"/>
              <a:pathLst>
                <a:path w="143" h="105" extrusionOk="0">
                  <a:moveTo>
                    <a:pt x="143" y="1"/>
                  </a:moveTo>
                  <a:cubicBezTo>
                    <a:pt x="0" y="18"/>
                    <a:pt x="14" y="105"/>
                    <a:pt x="60" y="105"/>
                  </a:cubicBezTo>
                  <a:cubicBezTo>
                    <a:pt x="85" y="105"/>
                    <a:pt x="119" y="79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15"/>
            <p:cNvSpPr/>
            <p:nvPr/>
          </p:nvSpPr>
          <p:spPr>
            <a:xfrm>
              <a:off x="4411300" y="1600925"/>
              <a:ext cx="5675" cy="1675"/>
            </a:xfrm>
            <a:custGeom>
              <a:avLst/>
              <a:gdLst/>
              <a:ahLst/>
              <a:cxnLst/>
              <a:rect l="l" t="t" r="r" b="b"/>
              <a:pathLst>
                <a:path w="227" h="67" extrusionOk="0">
                  <a:moveTo>
                    <a:pt x="63" y="0"/>
                  </a:moveTo>
                  <a:cubicBezTo>
                    <a:pt x="24" y="0"/>
                    <a:pt x="1" y="17"/>
                    <a:pt x="71" y="67"/>
                  </a:cubicBezTo>
                  <a:cubicBezTo>
                    <a:pt x="226" y="42"/>
                    <a:pt x="12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15"/>
            <p:cNvSpPr/>
            <p:nvPr/>
          </p:nvSpPr>
          <p:spPr>
            <a:xfrm>
              <a:off x="4620525" y="1766275"/>
              <a:ext cx="975" cy="1950"/>
            </a:xfrm>
            <a:custGeom>
              <a:avLst/>
              <a:gdLst/>
              <a:ahLst/>
              <a:cxnLst/>
              <a:rect l="l" t="t" r="r" b="b"/>
              <a:pathLst>
                <a:path w="39" h="78" extrusionOk="0">
                  <a:moveTo>
                    <a:pt x="25" y="0"/>
                  </a:moveTo>
                  <a:cubicBezTo>
                    <a:pt x="13" y="0"/>
                    <a:pt x="0" y="78"/>
                    <a:pt x="23" y="78"/>
                  </a:cubicBezTo>
                  <a:cubicBezTo>
                    <a:pt x="27" y="78"/>
                    <a:pt x="32" y="75"/>
                    <a:pt x="39" y="70"/>
                  </a:cubicBezTo>
                  <a:cubicBezTo>
                    <a:pt x="37" y="18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15"/>
            <p:cNvSpPr/>
            <p:nvPr/>
          </p:nvSpPr>
          <p:spPr>
            <a:xfrm>
              <a:off x="4629900" y="1763125"/>
              <a:ext cx="4525" cy="3675"/>
            </a:xfrm>
            <a:custGeom>
              <a:avLst/>
              <a:gdLst/>
              <a:ahLst/>
              <a:cxnLst/>
              <a:rect l="l" t="t" r="r" b="b"/>
              <a:pathLst>
                <a:path w="181" h="147" extrusionOk="0">
                  <a:moveTo>
                    <a:pt x="54" y="0"/>
                  </a:moveTo>
                  <a:cubicBezTo>
                    <a:pt x="26" y="0"/>
                    <a:pt x="1" y="36"/>
                    <a:pt x="5" y="142"/>
                  </a:cubicBezTo>
                  <a:cubicBezTo>
                    <a:pt x="21" y="145"/>
                    <a:pt x="35" y="146"/>
                    <a:pt x="47" y="146"/>
                  </a:cubicBezTo>
                  <a:cubicBezTo>
                    <a:pt x="181" y="146"/>
                    <a:pt x="11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15"/>
            <p:cNvSpPr/>
            <p:nvPr/>
          </p:nvSpPr>
          <p:spPr>
            <a:xfrm>
              <a:off x="4106625" y="1780375"/>
              <a:ext cx="375" cy="525"/>
            </a:xfrm>
            <a:custGeom>
              <a:avLst/>
              <a:gdLst/>
              <a:ahLst/>
              <a:cxnLst/>
              <a:rect l="l" t="t" r="r" b="b"/>
              <a:pathLst>
                <a:path w="15" h="21" extrusionOk="0">
                  <a:moveTo>
                    <a:pt x="1" y="1"/>
                  </a:moveTo>
                  <a:cubicBezTo>
                    <a:pt x="1" y="7"/>
                    <a:pt x="1" y="14"/>
                    <a:pt x="1" y="21"/>
                  </a:cubicBezTo>
                  <a:cubicBezTo>
                    <a:pt x="1" y="14"/>
                    <a:pt x="8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15"/>
            <p:cNvSpPr/>
            <p:nvPr/>
          </p:nvSpPr>
          <p:spPr>
            <a:xfrm>
              <a:off x="4105475" y="1779975"/>
              <a:ext cx="4950" cy="3775"/>
            </a:xfrm>
            <a:custGeom>
              <a:avLst/>
              <a:gdLst/>
              <a:ahLst/>
              <a:cxnLst/>
              <a:rect l="l" t="t" r="r" b="b"/>
              <a:pathLst>
                <a:path w="198" h="151" extrusionOk="0">
                  <a:moveTo>
                    <a:pt x="100" y="0"/>
                  </a:moveTo>
                  <a:cubicBezTo>
                    <a:pt x="88" y="0"/>
                    <a:pt x="74" y="5"/>
                    <a:pt x="60" y="17"/>
                  </a:cubicBezTo>
                  <a:cubicBezTo>
                    <a:pt x="87" y="30"/>
                    <a:pt x="45" y="134"/>
                    <a:pt x="32" y="134"/>
                  </a:cubicBezTo>
                  <a:cubicBezTo>
                    <a:pt x="26" y="134"/>
                    <a:pt x="27" y="109"/>
                    <a:pt x="47" y="37"/>
                  </a:cubicBezTo>
                  <a:lnTo>
                    <a:pt x="47" y="37"/>
                  </a:lnTo>
                  <a:cubicBezTo>
                    <a:pt x="27" y="57"/>
                    <a:pt x="7" y="97"/>
                    <a:pt x="0" y="151"/>
                  </a:cubicBezTo>
                  <a:cubicBezTo>
                    <a:pt x="197" y="139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15"/>
            <p:cNvSpPr/>
            <p:nvPr/>
          </p:nvSpPr>
          <p:spPr>
            <a:xfrm>
              <a:off x="3854025" y="1790525"/>
              <a:ext cx="5525" cy="1600"/>
            </a:xfrm>
            <a:custGeom>
              <a:avLst/>
              <a:gdLst/>
              <a:ahLst/>
              <a:cxnLst/>
              <a:rect l="l" t="t" r="r" b="b"/>
              <a:pathLst>
                <a:path w="221" h="64" extrusionOk="0">
                  <a:moveTo>
                    <a:pt x="98" y="1"/>
                  </a:moveTo>
                  <a:cubicBezTo>
                    <a:pt x="52" y="1"/>
                    <a:pt x="0" y="17"/>
                    <a:pt x="22" y="63"/>
                  </a:cubicBezTo>
                  <a:cubicBezTo>
                    <a:pt x="221" y="35"/>
                    <a:pt x="16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15"/>
            <p:cNvSpPr/>
            <p:nvPr/>
          </p:nvSpPr>
          <p:spPr>
            <a:xfrm>
              <a:off x="4121625" y="1779350"/>
              <a:ext cx="2750" cy="2050"/>
            </a:xfrm>
            <a:custGeom>
              <a:avLst/>
              <a:gdLst/>
              <a:ahLst/>
              <a:cxnLst/>
              <a:rect l="l" t="t" r="r" b="b"/>
              <a:pathLst>
                <a:path w="110" h="82" extrusionOk="0">
                  <a:moveTo>
                    <a:pt x="37" y="0"/>
                  </a:moveTo>
                  <a:cubicBezTo>
                    <a:pt x="19" y="0"/>
                    <a:pt x="1" y="21"/>
                    <a:pt x="3" y="82"/>
                  </a:cubicBezTo>
                  <a:cubicBezTo>
                    <a:pt x="109" y="78"/>
                    <a:pt x="7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15"/>
            <p:cNvSpPr/>
            <p:nvPr/>
          </p:nvSpPr>
          <p:spPr>
            <a:xfrm>
              <a:off x="4974850" y="1748100"/>
              <a:ext cx="11900" cy="3375"/>
            </a:xfrm>
            <a:custGeom>
              <a:avLst/>
              <a:gdLst/>
              <a:ahLst/>
              <a:cxnLst/>
              <a:rect l="l" t="t" r="r" b="b"/>
              <a:pathLst>
                <a:path w="476" h="135" extrusionOk="0">
                  <a:moveTo>
                    <a:pt x="288" y="0"/>
                  </a:moveTo>
                  <a:cubicBezTo>
                    <a:pt x="152" y="0"/>
                    <a:pt x="1" y="68"/>
                    <a:pt x="357" y="134"/>
                  </a:cubicBezTo>
                  <a:cubicBezTo>
                    <a:pt x="476" y="36"/>
                    <a:pt x="38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15"/>
            <p:cNvSpPr/>
            <p:nvPr/>
          </p:nvSpPr>
          <p:spPr>
            <a:xfrm>
              <a:off x="4489000" y="1763825"/>
              <a:ext cx="2025" cy="3025"/>
            </a:xfrm>
            <a:custGeom>
              <a:avLst/>
              <a:gdLst/>
              <a:ahLst/>
              <a:cxnLst/>
              <a:rect l="l" t="t" r="r" b="b"/>
              <a:pathLst>
                <a:path w="81" h="121" extrusionOk="0">
                  <a:moveTo>
                    <a:pt x="33" y="0"/>
                  </a:moveTo>
                  <a:cubicBezTo>
                    <a:pt x="20" y="0"/>
                    <a:pt x="5" y="31"/>
                    <a:pt x="1" y="121"/>
                  </a:cubicBezTo>
                  <a:cubicBezTo>
                    <a:pt x="2" y="121"/>
                    <a:pt x="3" y="121"/>
                    <a:pt x="5" y="121"/>
                  </a:cubicBezTo>
                  <a:cubicBezTo>
                    <a:pt x="81" y="121"/>
                    <a:pt x="5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15"/>
            <p:cNvSpPr/>
            <p:nvPr/>
          </p:nvSpPr>
          <p:spPr>
            <a:xfrm>
              <a:off x="4933425" y="1747700"/>
              <a:ext cx="3050" cy="2100"/>
            </a:xfrm>
            <a:custGeom>
              <a:avLst/>
              <a:gdLst/>
              <a:ahLst/>
              <a:cxnLst/>
              <a:rect l="l" t="t" r="r" b="b"/>
              <a:pathLst>
                <a:path w="122" h="84" extrusionOk="0">
                  <a:moveTo>
                    <a:pt x="30" y="1"/>
                  </a:moveTo>
                  <a:cubicBezTo>
                    <a:pt x="21" y="1"/>
                    <a:pt x="12" y="2"/>
                    <a:pt x="1" y="3"/>
                  </a:cubicBezTo>
                  <a:cubicBezTo>
                    <a:pt x="3" y="64"/>
                    <a:pt x="22" y="84"/>
                    <a:pt x="41" y="84"/>
                  </a:cubicBezTo>
                  <a:cubicBezTo>
                    <a:pt x="80" y="84"/>
                    <a:pt x="12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15"/>
            <p:cNvSpPr/>
            <p:nvPr/>
          </p:nvSpPr>
          <p:spPr>
            <a:xfrm>
              <a:off x="4097200" y="1773550"/>
              <a:ext cx="8800" cy="4700"/>
            </a:xfrm>
            <a:custGeom>
              <a:avLst/>
              <a:gdLst/>
              <a:ahLst/>
              <a:cxnLst/>
              <a:rect l="l" t="t" r="r" b="b"/>
              <a:pathLst>
                <a:path w="352" h="188" extrusionOk="0">
                  <a:moveTo>
                    <a:pt x="205" y="1"/>
                  </a:moveTo>
                  <a:cubicBezTo>
                    <a:pt x="89" y="1"/>
                    <a:pt x="1" y="187"/>
                    <a:pt x="317" y="187"/>
                  </a:cubicBezTo>
                  <a:cubicBezTo>
                    <a:pt x="328" y="187"/>
                    <a:pt x="339" y="187"/>
                    <a:pt x="351" y="187"/>
                  </a:cubicBezTo>
                  <a:cubicBezTo>
                    <a:pt x="327" y="47"/>
                    <a:pt x="263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15"/>
            <p:cNvSpPr/>
            <p:nvPr/>
          </p:nvSpPr>
          <p:spPr>
            <a:xfrm>
              <a:off x="5070250" y="1739225"/>
              <a:ext cx="2100" cy="6350"/>
            </a:xfrm>
            <a:custGeom>
              <a:avLst/>
              <a:gdLst/>
              <a:ahLst/>
              <a:cxnLst/>
              <a:rect l="l" t="t" r="r" b="b"/>
              <a:pathLst>
                <a:path w="84" h="254" extrusionOk="0">
                  <a:moveTo>
                    <a:pt x="43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5" y="190"/>
                    <a:pt x="1" y="254"/>
                    <a:pt x="8" y="254"/>
                  </a:cubicBezTo>
                  <a:cubicBezTo>
                    <a:pt x="22" y="254"/>
                    <a:pt x="8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15"/>
            <p:cNvSpPr/>
            <p:nvPr/>
          </p:nvSpPr>
          <p:spPr>
            <a:xfrm>
              <a:off x="4306900" y="1766200"/>
              <a:ext cx="4000" cy="2175"/>
            </a:xfrm>
            <a:custGeom>
              <a:avLst/>
              <a:gdLst/>
              <a:ahLst/>
              <a:cxnLst/>
              <a:rect l="l" t="t" r="r" b="b"/>
              <a:pathLst>
                <a:path w="160" h="87" extrusionOk="0">
                  <a:moveTo>
                    <a:pt x="36" y="1"/>
                  </a:moveTo>
                  <a:cubicBezTo>
                    <a:pt x="0" y="1"/>
                    <a:pt x="5" y="29"/>
                    <a:pt x="159" y="86"/>
                  </a:cubicBezTo>
                  <a:cubicBezTo>
                    <a:pt x="149" y="29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15"/>
            <p:cNvSpPr/>
            <p:nvPr/>
          </p:nvSpPr>
          <p:spPr>
            <a:xfrm>
              <a:off x="4203175" y="1765350"/>
              <a:ext cx="4000" cy="2850"/>
            </a:xfrm>
            <a:custGeom>
              <a:avLst/>
              <a:gdLst/>
              <a:ahLst/>
              <a:cxnLst/>
              <a:rect l="l" t="t" r="r" b="b"/>
              <a:pathLst>
                <a:path w="160" h="114" extrusionOk="0">
                  <a:moveTo>
                    <a:pt x="99" y="0"/>
                  </a:moveTo>
                  <a:cubicBezTo>
                    <a:pt x="47" y="0"/>
                    <a:pt x="1" y="114"/>
                    <a:pt x="143" y="114"/>
                  </a:cubicBezTo>
                  <a:cubicBezTo>
                    <a:pt x="149" y="114"/>
                    <a:pt x="154" y="114"/>
                    <a:pt x="160" y="113"/>
                  </a:cubicBezTo>
                  <a:cubicBezTo>
                    <a:pt x="153" y="29"/>
                    <a:pt x="12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15"/>
            <p:cNvSpPr/>
            <p:nvPr/>
          </p:nvSpPr>
          <p:spPr>
            <a:xfrm>
              <a:off x="4763125" y="1744575"/>
              <a:ext cx="3300" cy="750"/>
            </a:xfrm>
            <a:custGeom>
              <a:avLst/>
              <a:gdLst/>
              <a:ahLst/>
              <a:cxnLst/>
              <a:rect l="l" t="t" r="r" b="b"/>
              <a:pathLst>
                <a:path w="132" h="30" extrusionOk="0">
                  <a:moveTo>
                    <a:pt x="12" y="1"/>
                  </a:moveTo>
                  <a:cubicBezTo>
                    <a:pt x="1" y="1"/>
                    <a:pt x="7" y="8"/>
                    <a:pt x="55" y="28"/>
                  </a:cubicBezTo>
                  <a:cubicBezTo>
                    <a:pt x="67" y="29"/>
                    <a:pt x="76" y="29"/>
                    <a:pt x="82" y="29"/>
                  </a:cubicBezTo>
                  <a:cubicBezTo>
                    <a:pt x="132" y="29"/>
                    <a:pt x="36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15"/>
            <p:cNvSpPr/>
            <p:nvPr/>
          </p:nvSpPr>
          <p:spPr>
            <a:xfrm>
              <a:off x="4238850" y="1654175"/>
              <a:ext cx="2300" cy="230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87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25" y="2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15"/>
            <p:cNvSpPr/>
            <p:nvPr/>
          </p:nvSpPr>
          <p:spPr>
            <a:xfrm>
              <a:off x="4727475" y="1742075"/>
              <a:ext cx="21550" cy="3725"/>
            </a:xfrm>
            <a:custGeom>
              <a:avLst/>
              <a:gdLst/>
              <a:ahLst/>
              <a:cxnLst/>
              <a:rect l="l" t="t" r="r" b="b"/>
              <a:pathLst>
                <a:path w="862" h="149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" y="111"/>
                    <a:pt x="40" y="149"/>
                    <a:pt x="168" y="149"/>
                  </a:cubicBezTo>
                  <a:cubicBezTo>
                    <a:pt x="386" y="149"/>
                    <a:pt x="862" y="39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15"/>
            <p:cNvSpPr/>
            <p:nvPr/>
          </p:nvSpPr>
          <p:spPr>
            <a:xfrm>
              <a:off x="3875275" y="1770700"/>
              <a:ext cx="11425" cy="2525"/>
            </a:xfrm>
            <a:custGeom>
              <a:avLst/>
              <a:gdLst/>
              <a:ahLst/>
              <a:cxnLst/>
              <a:rect l="l" t="t" r="r" b="b"/>
              <a:pathLst>
                <a:path w="457" h="101" extrusionOk="0">
                  <a:moveTo>
                    <a:pt x="297" y="0"/>
                  </a:moveTo>
                  <a:cubicBezTo>
                    <a:pt x="145" y="0"/>
                    <a:pt x="1" y="96"/>
                    <a:pt x="457" y="100"/>
                  </a:cubicBezTo>
                  <a:cubicBezTo>
                    <a:pt x="454" y="25"/>
                    <a:pt x="37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15"/>
            <p:cNvSpPr/>
            <p:nvPr/>
          </p:nvSpPr>
          <p:spPr>
            <a:xfrm>
              <a:off x="4176250" y="1759875"/>
              <a:ext cx="3975" cy="3475"/>
            </a:xfrm>
            <a:custGeom>
              <a:avLst/>
              <a:gdLst/>
              <a:ahLst/>
              <a:cxnLst/>
              <a:rect l="l" t="t" r="r" b="b"/>
              <a:pathLst>
                <a:path w="159" h="139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57" y="1"/>
                    <a:pt x="0" y="138"/>
                    <a:pt x="2" y="138"/>
                  </a:cubicBezTo>
                  <a:cubicBezTo>
                    <a:pt x="2" y="138"/>
                    <a:pt x="9" y="132"/>
                    <a:pt x="26" y="118"/>
                  </a:cubicBezTo>
                  <a:cubicBezTo>
                    <a:pt x="125" y="31"/>
                    <a:pt x="158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15"/>
            <p:cNvSpPr/>
            <p:nvPr/>
          </p:nvSpPr>
          <p:spPr>
            <a:xfrm>
              <a:off x="4644225" y="1738525"/>
              <a:ext cx="4200" cy="1750"/>
            </a:xfrm>
            <a:custGeom>
              <a:avLst/>
              <a:gdLst/>
              <a:ahLst/>
              <a:cxnLst/>
              <a:rect l="l" t="t" r="r" b="b"/>
              <a:pathLst>
                <a:path w="168" h="70" extrusionOk="0">
                  <a:moveTo>
                    <a:pt x="31" y="0"/>
                  </a:moveTo>
                  <a:cubicBezTo>
                    <a:pt x="0" y="0"/>
                    <a:pt x="49" y="52"/>
                    <a:pt x="168" y="69"/>
                  </a:cubicBezTo>
                  <a:cubicBezTo>
                    <a:pt x="94" y="18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15"/>
            <p:cNvSpPr/>
            <p:nvPr/>
          </p:nvSpPr>
          <p:spPr>
            <a:xfrm>
              <a:off x="4103125" y="1757675"/>
              <a:ext cx="6325" cy="1875"/>
            </a:xfrm>
            <a:custGeom>
              <a:avLst/>
              <a:gdLst/>
              <a:ahLst/>
              <a:cxnLst/>
              <a:rect l="l" t="t" r="r" b="b"/>
              <a:pathLst>
                <a:path w="253" h="75" extrusionOk="0">
                  <a:moveTo>
                    <a:pt x="119" y="1"/>
                  </a:moveTo>
                  <a:cubicBezTo>
                    <a:pt x="83" y="1"/>
                    <a:pt x="40" y="14"/>
                    <a:pt x="0" y="52"/>
                  </a:cubicBezTo>
                  <a:cubicBezTo>
                    <a:pt x="62" y="68"/>
                    <a:pt x="108" y="74"/>
                    <a:pt x="140" y="74"/>
                  </a:cubicBezTo>
                  <a:cubicBezTo>
                    <a:pt x="252" y="74"/>
                    <a:pt x="204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15"/>
            <p:cNvSpPr/>
            <p:nvPr/>
          </p:nvSpPr>
          <p:spPr>
            <a:xfrm>
              <a:off x="4690175" y="1689825"/>
              <a:ext cx="2725" cy="1525"/>
            </a:xfrm>
            <a:custGeom>
              <a:avLst/>
              <a:gdLst/>
              <a:ahLst/>
              <a:cxnLst/>
              <a:rect l="l" t="t" r="r" b="b"/>
              <a:pathLst>
                <a:path w="109" h="61" extrusionOk="0">
                  <a:moveTo>
                    <a:pt x="35" y="0"/>
                  </a:moveTo>
                  <a:cubicBezTo>
                    <a:pt x="26" y="0"/>
                    <a:pt x="15" y="1"/>
                    <a:pt x="2" y="3"/>
                  </a:cubicBezTo>
                  <a:cubicBezTo>
                    <a:pt x="0" y="46"/>
                    <a:pt x="15" y="60"/>
                    <a:pt x="32" y="60"/>
                  </a:cubicBezTo>
                  <a:cubicBezTo>
                    <a:pt x="66" y="60"/>
                    <a:pt x="10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15"/>
            <p:cNvSpPr/>
            <p:nvPr/>
          </p:nvSpPr>
          <p:spPr>
            <a:xfrm>
              <a:off x="5117075" y="1720775"/>
              <a:ext cx="4525" cy="750"/>
            </a:xfrm>
            <a:custGeom>
              <a:avLst/>
              <a:gdLst/>
              <a:ahLst/>
              <a:cxnLst/>
              <a:rect l="l" t="t" r="r" b="b"/>
              <a:pathLst>
                <a:path w="181" h="30" extrusionOk="0">
                  <a:moveTo>
                    <a:pt x="163" y="1"/>
                  </a:moveTo>
                  <a:cubicBezTo>
                    <a:pt x="136" y="1"/>
                    <a:pt x="1" y="18"/>
                    <a:pt x="1" y="30"/>
                  </a:cubicBezTo>
                  <a:cubicBezTo>
                    <a:pt x="151" y="8"/>
                    <a:pt x="18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15"/>
            <p:cNvSpPr/>
            <p:nvPr/>
          </p:nvSpPr>
          <p:spPr>
            <a:xfrm>
              <a:off x="4317275" y="1748150"/>
              <a:ext cx="1925" cy="175"/>
            </a:xfrm>
            <a:custGeom>
              <a:avLst/>
              <a:gdLst/>
              <a:ahLst/>
              <a:cxnLst/>
              <a:rect l="l" t="t" r="r" b="b"/>
              <a:pathLst>
                <a:path w="77" h="7" extrusionOk="0">
                  <a:moveTo>
                    <a:pt x="67" y="0"/>
                  </a:moveTo>
                  <a:cubicBezTo>
                    <a:pt x="63" y="0"/>
                    <a:pt x="45" y="2"/>
                    <a:pt x="5" y="5"/>
                  </a:cubicBezTo>
                  <a:cubicBezTo>
                    <a:pt x="1" y="6"/>
                    <a:pt x="2" y="7"/>
                    <a:pt x="5" y="7"/>
                  </a:cubicBezTo>
                  <a:cubicBezTo>
                    <a:pt x="19" y="7"/>
                    <a:pt x="76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15"/>
            <p:cNvSpPr/>
            <p:nvPr/>
          </p:nvSpPr>
          <p:spPr>
            <a:xfrm>
              <a:off x="3861325" y="1761875"/>
              <a:ext cx="7325" cy="1475"/>
            </a:xfrm>
            <a:custGeom>
              <a:avLst/>
              <a:gdLst/>
              <a:ahLst/>
              <a:cxnLst/>
              <a:rect l="l" t="t" r="r" b="b"/>
              <a:pathLst>
                <a:path w="293" h="59" extrusionOk="0">
                  <a:moveTo>
                    <a:pt x="233" y="0"/>
                  </a:moveTo>
                  <a:cubicBezTo>
                    <a:pt x="166" y="0"/>
                    <a:pt x="1" y="23"/>
                    <a:pt x="4" y="58"/>
                  </a:cubicBezTo>
                  <a:cubicBezTo>
                    <a:pt x="277" y="18"/>
                    <a:pt x="293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15"/>
            <p:cNvSpPr/>
            <p:nvPr/>
          </p:nvSpPr>
          <p:spPr>
            <a:xfrm>
              <a:off x="3871800" y="1755125"/>
              <a:ext cx="3900" cy="1375"/>
            </a:xfrm>
            <a:custGeom>
              <a:avLst/>
              <a:gdLst/>
              <a:ahLst/>
              <a:cxnLst/>
              <a:rect l="l" t="t" r="r" b="b"/>
              <a:pathLst>
                <a:path w="156" h="55" extrusionOk="0">
                  <a:moveTo>
                    <a:pt x="67" y="0"/>
                  </a:moveTo>
                  <a:cubicBezTo>
                    <a:pt x="39" y="0"/>
                    <a:pt x="7" y="14"/>
                    <a:pt x="0" y="54"/>
                  </a:cubicBezTo>
                  <a:cubicBezTo>
                    <a:pt x="156" y="45"/>
                    <a:pt x="119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15"/>
            <p:cNvSpPr/>
            <p:nvPr/>
          </p:nvSpPr>
          <p:spPr>
            <a:xfrm>
              <a:off x="4231600" y="1740525"/>
              <a:ext cx="7275" cy="3075"/>
            </a:xfrm>
            <a:custGeom>
              <a:avLst/>
              <a:gdLst/>
              <a:ahLst/>
              <a:cxnLst/>
              <a:rect l="l" t="t" r="r" b="b"/>
              <a:pathLst>
                <a:path w="291" h="123" extrusionOk="0">
                  <a:moveTo>
                    <a:pt x="194" y="1"/>
                  </a:moveTo>
                  <a:cubicBezTo>
                    <a:pt x="102" y="1"/>
                    <a:pt x="0" y="105"/>
                    <a:pt x="274" y="123"/>
                  </a:cubicBezTo>
                  <a:cubicBezTo>
                    <a:pt x="290" y="31"/>
                    <a:pt x="243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15"/>
            <p:cNvSpPr/>
            <p:nvPr/>
          </p:nvSpPr>
          <p:spPr>
            <a:xfrm>
              <a:off x="4243450" y="1740075"/>
              <a:ext cx="2875" cy="2025"/>
            </a:xfrm>
            <a:custGeom>
              <a:avLst/>
              <a:gdLst/>
              <a:ahLst/>
              <a:cxnLst/>
              <a:rect l="l" t="t" r="r" b="b"/>
              <a:pathLst>
                <a:path w="115" h="81" extrusionOk="0">
                  <a:moveTo>
                    <a:pt x="1" y="0"/>
                  </a:moveTo>
                  <a:cubicBezTo>
                    <a:pt x="1" y="54"/>
                    <a:pt x="41" y="81"/>
                    <a:pt x="115" y="81"/>
                  </a:cubicBezTo>
                  <a:cubicBezTo>
                    <a:pt x="108" y="27"/>
                    <a:pt x="6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15"/>
            <p:cNvSpPr/>
            <p:nvPr/>
          </p:nvSpPr>
          <p:spPr>
            <a:xfrm>
              <a:off x="3805800" y="1751775"/>
              <a:ext cx="1175" cy="3425"/>
            </a:xfrm>
            <a:custGeom>
              <a:avLst/>
              <a:gdLst/>
              <a:ahLst/>
              <a:cxnLst/>
              <a:rect l="l" t="t" r="r" b="b"/>
              <a:pathLst>
                <a:path w="47" h="137" extrusionOk="0">
                  <a:moveTo>
                    <a:pt x="29" y="1"/>
                  </a:moveTo>
                  <a:cubicBezTo>
                    <a:pt x="0" y="1"/>
                    <a:pt x="31" y="136"/>
                    <a:pt x="41" y="136"/>
                  </a:cubicBezTo>
                  <a:cubicBezTo>
                    <a:pt x="46" y="136"/>
                    <a:pt x="46" y="102"/>
                    <a:pt x="31" y="1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15"/>
            <p:cNvSpPr/>
            <p:nvPr/>
          </p:nvSpPr>
          <p:spPr>
            <a:xfrm>
              <a:off x="4277775" y="1731100"/>
              <a:ext cx="2675" cy="3500"/>
            </a:xfrm>
            <a:custGeom>
              <a:avLst/>
              <a:gdLst/>
              <a:ahLst/>
              <a:cxnLst/>
              <a:rect l="l" t="t" r="r" b="b"/>
              <a:pathLst>
                <a:path w="107" h="140" extrusionOk="0">
                  <a:moveTo>
                    <a:pt x="66" y="0"/>
                  </a:moveTo>
                  <a:cubicBezTo>
                    <a:pt x="32" y="0"/>
                    <a:pt x="0" y="139"/>
                    <a:pt x="93" y="139"/>
                  </a:cubicBezTo>
                  <a:cubicBezTo>
                    <a:pt x="97" y="139"/>
                    <a:pt x="102" y="139"/>
                    <a:pt x="106" y="139"/>
                  </a:cubicBezTo>
                  <a:cubicBezTo>
                    <a:pt x="102" y="35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15"/>
            <p:cNvSpPr/>
            <p:nvPr/>
          </p:nvSpPr>
          <p:spPr>
            <a:xfrm>
              <a:off x="5079275" y="1703050"/>
              <a:ext cx="4450" cy="975"/>
            </a:xfrm>
            <a:custGeom>
              <a:avLst/>
              <a:gdLst/>
              <a:ahLst/>
              <a:cxnLst/>
              <a:rect l="l" t="t" r="r" b="b"/>
              <a:pathLst>
                <a:path w="178" h="39" extrusionOk="0">
                  <a:moveTo>
                    <a:pt x="103" y="0"/>
                  </a:moveTo>
                  <a:cubicBezTo>
                    <a:pt x="77" y="0"/>
                    <a:pt x="44" y="4"/>
                    <a:pt x="1" y="16"/>
                  </a:cubicBezTo>
                  <a:cubicBezTo>
                    <a:pt x="46" y="33"/>
                    <a:pt x="83" y="39"/>
                    <a:pt x="109" y="39"/>
                  </a:cubicBezTo>
                  <a:cubicBezTo>
                    <a:pt x="176" y="39"/>
                    <a:pt x="178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15"/>
            <p:cNvSpPr/>
            <p:nvPr/>
          </p:nvSpPr>
          <p:spPr>
            <a:xfrm>
              <a:off x="4260375" y="1730800"/>
              <a:ext cx="4175" cy="1775"/>
            </a:xfrm>
            <a:custGeom>
              <a:avLst/>
              <a:gdLst/>
              <a:ahLst/>
              <a:cxnLst/>
              <a:rect l="l" t="t" r="r" b="b"/>
              <a:pathLst>
                <a:path w="167" h="71" extrusionOk="0">
                  <a:moveTo>
                    <a:pt x="87" y="1"/>
                  </a:moveTo>
                  <a:cubicBezTo>
                    <a:pt x="34" y="1"/>
                    <a:pt x="1" y="14"/>
                    <a:pt x="26" y="70"/>
                  </a:cubicBezTo>
                  <a:cubicBezTo>
                    <a:pt x="100" y="70"/>
                    <a:pt x="167" y="70"/>
                    <a:pt x="140" y="3"/>
                  </a:cubicBezTo>
                  <a:cubicBezTo>
                    <a:pt x="121" y="2"/>
                    <a:pt x="104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15"/>
            <p:cNvSpPr/>
            <p:nvPr/>
          </p:nvSpPr>
          <p:spPr>
            <a:xfrm>
              <a:off x="4163675" y="1613450"/>
              <a:ext cx="5775" cy="2975"/>
            </a:xfrm>
            <a:custGeom>
              <a:avLst/>
              <a:gdLst/>
              <a:ahLst/>
              <a:cxnLst/>
              <a:rect l="l" t="t" r="r" b="b"/>
              <a:pathLst>
                <a:path w="231" h="119" extrusionOk="0">
                  <a:moveTo>
                    <a:pt x="0" y="1"/>
                  </a:moveTo>
                  <a:cubicBezTo>
                    <a:pt x="36" y="89"/>
                    <a:pt x="88" y="118"/>
                    <a:pt x="127" y="118"/>
                  </a:cubicBezTo>
                  <a:cubicBezTo>
                    <a:pt x="203" y="118"/>
                    <a:pt x="231" y="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15"/>
            <p:cNvSpPr/>
            <p:nvPr/>
          </p:nvSpPr>
          <p:spPr>
            <a:xfrm>
              <a:off x="4072450" y="1723575"/>
              <a:ext cx="2525" cy="2125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34" y="0"/>
                  </a:moveTo>
                  <a:cubicBezTo>
                    <a:pt x="17" y="0"/>
                    <a:pt x="1" y="21"/>
                    <a:pt x="3" y="85"/>
                  </a:cubicBezTo>
                  <a:cubicBezTo>
                    <a:pt x="100" y="81"/>
                    <a:pt x="6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15"/>
            <p:cNvSpPr/>
            <p:nvPr/>
          </p:nvSpPr>
          <p:spPr>
            <a:xfrm>
              <a:off x="4006575" y="1722600"/>
              <a:ext cx="3850" cy="2900"/>
            </a:xfrm>
            <a:custGeom>
              <a:avLst/>
              <a:gdLst/>
              <a:ahLst/>
              <a:cxnLst/>
              <a:rect l="l" t="t" r="r" b="b"/>
              <a:pathLst>
                <a:path w="154" h="116" extrusionOk="0">
                  <a:moveTo>
                    <a:pt x="2" y="1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109" y="87"/>
                    <a:pt x="147" y="115"/>
                    <a:pt x="149" y="115"/>
                  </a:cubicBezTo>
                  <a:cubicBezTo>
                    <a:pt x="154" y="115"/>
                    <a:pt x="1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15"/>
            <p:cNvSpPr/>
            <p:nvPr/>
          </p:nvSpPr>
          <p:spPr>
            <a:xfrm>
              <a:off x="4041075" y="1721425"/>
              <a:ext cx="4950" cy="2775"/>
            </a:xfrm>
            <a:custGeom>
              <a:avLst/>
              <a:gdLst/>
              <a:ahLst/>
              <a:cxnLst/>
              <a:rect l="l" t="t" r="r" b="b"/>
              <a:pathLst>
                <a:path w="198" h="111" extrusionOk="0">
                  <a:moveTo>
                    <a:pt x="103" y="1"/>
                  </a:moveTo>
                  <a:cubicBezTo>
                    <a:pt x="69" y="1"/>
                    <a:pt x="25" y="28"/>
                    <a:pt x="0" y="111"/>
                  </a:cubicBezTo>
                  <a:cubicBezTo>
                    <a:pt x="198" y="102"/>
                    <a:pt x="168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15"/>
            <p:cNvSpPr/>
            <p:nvPr/>
          </p:nvSpPr>
          <p:spPr>
            <a:xfrm>
              <a:off x="4864175" y="1689725"/>
              <a:ext cx="5375" cy="1600"/>
            </a:xfrm>
            <a:custGeom>
              <a:avLst/>
              <a:gdLst/>
              <a:ahLst/>
              <a:cxnLst/>
              <a:rect l="l" t="t" r="r" b="b"/>
              <a:pathLst>
                <a:path w="215" h="64" extrusionOk="0">
                  <a:moveTo>
                    <a:pt x="1" y="0"/>
                  </a:moveTo>
                  <a:cubicBezTo>
                    <a:pt x="151" y="47"/>
                    <a:pt x="205" y="63"/>
                    <a:pt x="208" y="63"/>
                  </a:cubicBezTo>
                  <a:cubicBezTo>
                    <a:pt x="215" y="63"/>
                    <a:pt x="48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15"/>
            <p:cNvSpPr/>
            <p:nvPr/>
          </p:nvSpPr>
          <p:spPr>
            <a:xfrm>
              <a:off x="5045675" y="1683625"/>
              <a:ext cx="3600" cy="2075"/>
            </a:xfrm>
            <a:custGeom>
              <a:avLst/>
              <a:gdLst/>
              <a:ahLst/>
              <a:cxnLst/>
              <a:rect l="l" t="t" r="r" b="b"/>
              <a:pathLst>
                <a:path w="144" h="83" extrusionOk="0">
                  <a:moveTo>
                    <a:pt x="41" y="0"/>
                  </a:moveTo>
                  <a:cubicBezTo>
                    <a:pt x="29" y="0"/>
                    <a:pt x="16" y="1"/>
                    <a:pt x="0" y="4"/>
                  </a:cubicBezTo>
                  <a:cubicBezTo>
                    <a:pt x="8" y="63"/>
                    <a:pt x="32" y="83"/>
                    <a:pt x="55" y="83"/>
                  </a:cubicBezTo>
                  <a:cubicBezTo>
                    <a:pt x="101" y="83"/>
                    <a:pt x="14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15"/>
            <p:cNvSpPr/>
            <p:nvPr/>
          </p:nvSpPr>
          <p:spPr>
            <a:xfrm>
              <a:off x="3966275" y="1715375"/>
              <a:ext cx="7550" cy="3825"/>
            </a:xfrm>
            <a:custGeom>
              <a:avLst/>
              <a:gdLst/>
              <a:ahLst/>
              <a:cxnLst/>
              <a:rect l="l" t="t" r="r" b="b"/>
              <a:pathLst>
                <a:path w="302" h="153" extrusionOk="0">
                  <a:moveTo>
                    <a:pt x="229" y="0"/>
                  </a:moveTo>
                  <a:cubicBezTo>
                    <a:pt x="143" y="0"/>
                    <a:pt x="0" y="152"/>
                    <a:pt x="241" y="152"/>
                  </a:cubicBezTo>
                  <a:cubicBezTo>
                    <a:pt x="248" y="152"/>
                    <a:pt x="255" y="152"/>
                    <a:pt x="262" y="152"/>
                  </a:cubicBezTo>
                  <a:cubicBezTo>
                    <a:pt x="302" y="38"/>
                    <a:pt x="272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15"/>
            <p:cNvSpPr/>
            <p:nvPr/>
          </p:nvSpPr>
          <p:spPr>
            <a:xfrm>
              <a:off x="5130750" y="1673025"/>
              <a:ext cx="5250" cy="175"/>
            </a:xfrm>
            <a:custGeom>
              <a:avLst/>
              <a:gdLst/>
              <a:ahLst/>
              <a:cxnLst/>
              <a:rect l="l" t="t" r="r" b="b"/>
              <a:pathLst>
                <a:path w="210" h="7" extrusionOk="0">
                  <a:moveTo>
                    <a:pt x="197" y="0"/>
                  </a:moveTo>
                  <a:cubicBezTo>
                    <a:pt x="171" y="0"/>
                    <a:pt x="0" y="6"/>
                    <a:pt x="76" y="6"/>
                  </a:cubicBezTo>
                  <a:cubicBezTo>
                    <a:pt x="185" y="2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15"/>
            <p:cNvSpPr/>
            <p:nvPr/>
          </p:nvSpPr>
          <p:spPr>
            <a:xfrm>
              <a:off x="4385000" y="1691075"/>
              <a:ext cx="7500" cy="1925"/>
            </a:xfrm>
            <a:custGeom>
              <a:avLst/>
              <a:gdLst/>
              <a:ahLst/>
              <a:cxnLst/>
              <a:rect l="l" t="t" r="r" b="b"/>
              <a:pathLst>
                <a:path w="300" h="77" extrusionOk="0">
                  <a:moveTo>
                    <a:pt x="15" y="1"/>
                  </a:moveTo>
                  <a:cubicBezTo>
                    <a:pt x="0" y="1"/>
                    <a:pt x="13" y="11"/>
                    <a:pt x="79" y="40"/>
                  </a:cubicBezTo>
                  <a:cubicBezTo>
                    <a:pt x="190" y="66"/>
                    <a:pt x="242" y="76"/>
                    <a:pt x="257" y="76"/>
                  </a:cubicBezTo>
                  <a:cubicBezTo>
                    <a:pt x="299" y="76"/>
                    <a:pt x="5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15"/>
            <p:cNvSpPr/>
            <p:nvPr/>
          </p:nvSpPr>
          <p:spPr>
            <a:xfrm>
              <a:off x="3822900" y="1708000"/>
              <a:ext cx="7275" cy="1700"/>
            </a:xfrm>
            <a:custGeom>
              <a:avLst/>
              <a:gdLst/>
              <a:ahLst/>
              <a:cxnLst/>
              <a:rect l="l" t="t" r="r" b="b"/>
              <a:pathLst>
                <a:path w="291" h="68" extrusionOk="0">
                  <a:moveTo>
                    <a:pt x="73" y="0"/>
                  </a:moveTo>
                  <a:cubicBezTo>
                    <a:pt x="33" y="0"/>
                    <a:pt x="1" y="14"/>
                    <a:pt x="3" y="52"/>
                  </a:cubicBezTo>
                  <a:cubicBezTo>
                    <a:pt x="75" y="63"/>
                    <a:pt x="126" y="68"/>
                    <a:pt x="159" y="68"/>
                  </a:cubicBezTo>
                  <a:cubicBezTo>
                    <a:pt x="290" y="68"/>
                    <a:pt x="162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15"/>
            <p:cNvSpPr/>
            <p:nvPr/>
          </p:nvSpPr>
          <p:spPr>
            <a:xfrm>
              <a:off x="3809325" y="1693575"/>
              <a:ext cx="2775" cy="1225"/>
            </a:xfrm>
            <a:custGeom>
              <a:avLst/>
              <a:gdLst/>
              <a:ahLst/>
              <a:cxnLst/>
              <a:rect l="l" t="t" r="r" b="b"/>
              <a:pathLst>
                <a:path w="111" h="49" extrusionOk="0">
                  <a:moveTo>
                    <a:pt x="57" y="0"/>
                  </a:moveTo>
                  <a:lnTo>
                    <a:pt x="57" y="0"/>
                  </a:lnTo>
                  <a:cubicBezTo>
                    <a:pt x="15" y="24"/>
                    <a:pt x="0" y="48"/>
                    <a:pt x="79" y="48"/>
                  </a:cubicBezTo>
                  <a:cubicBezTo>
                    <a:pt x="88" y="48"/>
                    <a:pt x="99" y="48"/>
                    <a:pt x="111" y="47"/>
                  </a:cubicBezTo>
                  <a:cubicBezTo>
                    <a:pt x="91" y="34"/>
                    <a:pt x="77" y="14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15"/>
            <p:cNvSpPr/>
            <p:nvPr/>
          </p:nvSpPr>
          <p:spPr>
            <a:xfrm>
              <a:off x="3813075" y="1692525"/>
              <a:ext cx="1675" cy="1400"/>
            </a:xfrm>
            <a:custGeom>
              <a:avLst/>
              <a:gdLst/>
              <a:ahLst/>
              <a:cxnLst/>
              <a:rect l="l" t="t" r="r" b="b"/>
              <a:pathLst>
                <a:path w="67" h="56" extrusionOk="0">
                  <a:moveTo>
                    <a:pt x="26" y="0"/>
                  </a:moveTo>
                  <a:cubicBezTo>
                    <a:pt x="19" y="0"/>
                    <a:pt x="10" y="1"/>
                    <a:pt x="1" y="2"/>
                  </a:cubicBezTo>
                  <a:cubicBezTo>
                    <a:pt x="14" y="22"/>
                    <a:pt x="21" y="42"/>
                    <a:pt x="34" y="56"/>
                  </a:cubicBezTo>
                  <a:cubicBezTo>
                    <a:pt x="66" y="13"/>
                    <a:pt x="5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15"/>
            <p:cNvSpPr/>
            <p:nvPr/>
          </p:nvSpPr>
          <p:spPr>
            <a:xfrm>
              <a:off x="3798700" y="1679850"/>
              <a:ext cx="14400" cy="13750"/>
            </a:xfrm>
            <a:custGeom>
              <a:avLst/>
              <a:gdLst/>
              <a:ahLst/>
              <a:cxnLst/>
              <a:rect l="l" t="t" r="r" b="b"/>
              <a:pathLst>
                <a:path w="576" h="550" extrusionOk="0">
                  <a:moveTo>
                    <a:pt x="355" y="1"/>
                  </a:moveTo>
                  <a:lnTo>
                    <a:pt x="355" y="1"/>
                  </a:lnTo>
                  <a:cubicBezTo>
                    <a:pt x="0" y="48"/>
                    <a:pt x="268" y="329"/>
                    <a:pt x="482" y="549"/>
                  </a:cubicBezTo>
                  <a:cubicBezTo>
                    <a:pt x="509" y="536"/>
                    <a:pt x="549" y="516"/>
                    <a:pt x="576" y="509"/>
                  </a:cubicBezTo>
                  <a:cubicBezTo>
                    <a:pt x="469" y="329"/>
                    <a:pt x="362" y="12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5"/>
            <p:cNvSpPr/>
            <p:nvPr/>
          </p:nvSpPr>
          <p:spPr>
            <a:xfrm>
              <a:off x="3812075" y="1693900"/>
              <a:ext cx="6875" cy="8375"/>
            </a:xfrm>
            <a:custGeom>
              <a:avLst/>
              <a:gdLst/>
              <a:ahLst/>
              <a:cxnLst/>
              <a:rect l="l" t="t" r="r" b="b"/>
              <a:pathLst>
                <a:path w="275" h="335" extrusionOk="0">
                  <a:moveTo>
                    <a:pt x="74" y="1"/>
                  </a:moveTo>
                  <a:cubicBezTo>
                    <a:pt x="61" y="7"/>
                    <a:pt x="54" y="21"/>
                    <a:pt x="41" y="34"/>
                  </a:cubicBezTo>
                  <a:lnTo>
                    <a:pt x="1" y="34"/>
                  </a:lnTo>
                  <a:cubicBezTo>
                    <a:pt x="61" y="101"/>
                    <a:pt x="121" y="161"/>
                    <a:pt x="134" y="201"/>
                  </a:cubicBezTo>
                  <a:cubicBezTo>
                    <a:pt x="219" y="295"/>
                    <a:pt x="257" y="334"/>
                    <a:pt x="265" y="334"/>
                  </a:cubicBezTo>
                  <a:cubicBezTo>
                    <a:pt x="275" y="334"/>
                    <a:pt x="239" y="276"/>
                    <a:pt x="188" y="188"/>
                  </a:cubicBezTo>
                  <a:lnTo>
                    <a:pt x="188" y="188"/>
                  </a:lnTo>
                  <a:cubicBezTo>
                    <a:pt x="208" y="208"/>
                    <a:pt x="235" y="215"/>
                    <a:pt x="275" y="215"/>
                  </a:cubicBezTo>
                  <a:cubicBezTo>
                    <a:pt x="275" y="161"/>
                    <a:pt x="235" y="135"/>
                    <a:pt x="161" y="135"/>
                  </a:cubicBezTo>
                  <a:cubicBezTo>
                    <a:pt x="161" y="141"/>
                    <a:pt x="168" y="148"/>
                    <a:pt x="168" y="155"/>
                  </a:cubicBezTo>
                  <a:cubicBezTo>
                    <a:pt x="141" y="108"/>
                    <a:pt x="108" y="6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5"/>
            <p:cNvSpPr/>
            <p:nvPr/>
          </p:nvSpPr>
          <p:spPr>
            <a:xfrm>
              <a:off x="4031200" y="1688450"/>
              <a:ext cx="4025" cy="2375"/>
            </a:xfrm>
            <a:custGeom>
              <a:avLst/>
              <a:gdLst/>
              <a:ahLst/>
              <a:cxnLst/>
              <a:rect l="l" t="t" r="r" b="b"/>
              <a:pathLst>
                <a:path w="161" h="95" extrusionOk="0">
                  <a:moveTo>
                    <a:pt x="78" y="1"/>
                  </a:moveTo>
                  <a:cubicBezTo>
                    <a:pt x="52" y="1"/>
                    <a:pt x="21" y="23"/>
                    <a:pt x="0" y="92"/>
                  </a:cubicBezTo>
                  <a:cubicBezTo>
                    <a:pt x="16" y="94"/>
                    <a:pt x="29" y="95"/>
                    <a:pt x="41" y="95"/>
                  </a:cubicBezTo>
                  <a:cubicBezTo>
                    <a:pt x="161" y="95"/>
                    <a:pt x="130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5"/>
            <p:cNvSpPr/>
            <p:nvPr/>
          </p:nvSpPr>
          <p:spPr>
            <a:xfrm>
              <a:off x="5104150" y="1647175"/>
              <a:ext cx="3700" cy="7125"/>
            </a:xfrm>
            <a:custGeom>
              <a:avLst/>
              <a:gdLst/>
              <a:ahLst/>
              <a:cxnLst/>
              <a:rect l="l" t="t" r="r" b="b"/>
              <a:pathLst>
                <a:path w="148" h="285" extrusionOk="0">
                  <a:moveTo>
                    <a:pt x="31" y="0"/>
                  </a:moveTo>
                  <a:cubicBezTo>
                    <a:pt x="8" y="0"/>
                    <a:pt x="1" y="72"/>
                    <a:pt x="56" y="284"/>
                  </a:cubicBezTo>
                  <a:cubicBezTo>
                    <a:pt x="148" y="197"/>
                    <a:pt x="68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5"/>
            <p:cNvSpPr/>
            <p:nvPr/>
          </p:nvSpPr>
          <p:spPr>
            <a:xfrm>
              <a:off x="4455225" y="1496775"/>
              <a:ext cx="2550" cy="625"/>
            </a:xfrm>
            <a:custGeom>
              <a:avLst/>
              <a:gdLst/>
              <a:ahLst/>
              <a:cxnLst/>
              <a:rect l="l" t="t" r="r" b="b"/>
              <a:pathLst>
                <a:path w="102" h="25" extrusionOk="0">
                  <a:moveTo>
                    <a:pt x="91" y="1"/>
                  </a:moveTo>
                  <a:cubicBezTo>
                    <a:pt x="86" y="1"/>
                    <a:pt x="60" y="6"/>
                    <a:pt x="0" y="24"/>
                  </a:cubicBezTo>
                  <a:cubicBezTo>
                    <a:pt x="31" y="24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5"/>
            <p:cNvSpPr/>
            <p:nvPr/>
          </p:nvSpPr>
          <p:spPr>
            <a:xfrm>
              <a:off x="4686375" y="1658475"/>
              <a:ext cx="4250" cy="1550"/>
            </a:xfrm>
            <a:custGeom>
              <a:avLst/>
              <a:gdLst/>
              <a:ahLst/>
              <a:cxnLst/>
              <a:rect l="l" t="t" r="r" b="b"/>
              <a:pathLst>
                <a:path w="170" h="62" extrusionOk="0">
                  <a:moveTo>
                    <a:pt x="96" y="0"/>
                  </a:moveTo>
                  <a:cubicBezTo>
                    <a:pt x="74" y="0"/>
                    <a:pt x="43" y="6"/>
                    <a:pt x="1" y="19"/>
                  </a:cubicBezTo>
                  <a:cubicBezTo>
                    <a:pt x="27" y="51"/>
                    <a:pt x="55" y="62"/>
                    <a:pt x="80" y="62"/>
                  </a:cubicBezTo>
                  <a:cubicBezTo>
                    <a:pt x="137" y="62"/>
                    <a:pt x="170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5"/>
            <p:cNvSpPr/>
            <p:nvPr/>
          </p:nvSpPr>
          <p:spPr>
            <a:xfrm>
              <a:off x="5040125" y="1647250"/>
              <a:ext cx="4400" cy="1675"/>
            </a:xfrm>
            <a:custGeom>
              <a:avLst/>
              <a:gdLst/>
              <a:ahLst/>
              <a:cxnLst/>
              <a:rect l="l" t="t" r="r" b="b"/>
              <a:pathLst>
                <a:path w="176" h="67" extrusionOk="0">
                  <a:moveTo>
                    <a:pt x="69" y="1"/>
                  </a:moveTo>
                  <a:cubicBezTo>
                    <a:pt x="18" y="1"/>
                    <a:pt x="0" y="30"/>
                    <a:pt x="175" y="67"/>
                  </a:cubicBezTo>
                  <a:cubicBezTo>
                    <a:pt x="172" y="19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15"/>
            <p:cNvSpPr/>
            <p:nvPr/>
          </p:nvSpPr>
          <p:spPr>
            <a:xfrm>
              <a:off x="4252975" y="16705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4"/>
                    <a:pt x="43" y="22"/>
                    <a:pt x="57" y="22"/>
                  </a:cubicBezTo>
                  <a:cubicBezTo>
                    <a:pt x="65" y="22"/>
                    <a:pt x="63" y="17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15"/>
            <p:cNvSpPr/>
            <p:nvPr/>
          </p:nvSpPr>
          <p:spPr>
            <a:xfrm>
              <a:off x="4451150" y="1659025"/>
              <a:ext cx="4250" cy="5975"/>
            </a:xfrm>
            <a:custGeom>
              <a:avLst/>
              <a:gdLst/>
              <a:ahLst/>
              <a:cxnLst/>
              <a:rect l="l" t="t" r="r" b="b"/>
              <a:pathLst>
                <a:path w="170" h="23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0"/>
                    <a:pt x="116" y="238"/>
                    <a:pt x="170" y="238"/>
                  </a:cubicBezTo>
                  <a:cubicBezTo>
                    <a:pt x="69" y="60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5"/>
            <p:cNvSpPr/>
            <p:nvPr/>
          </p:nvSpPr>
          <p:spPr>
            <a:xfrm>
              <a:off x="4957725" y="1643675"/>
              <a:ext cx="8950" cy="2250"/>
            </a:xfrm>
            <a:custGeom>
              <a:avLst/>
              <a:gdLst/>
              <a:ahLst/>
              <a:cxnLst/>
              <a:rect l="l" t="t" r="r" b="b"/>
              <a:pathLst>
                <a:path w="358" h="90" extrusionOk="0">
                  <a:moveTo>
                    <a:pt x="73" y="0"/>
                  </a:moveTo>
                  <a:cubicBezTo>
                    <a:pt x="23" y="0"/>
                    <a:pt x="0" y="23"/>
                    <a:pt x="86" y="90"/>
                  </a:cubicBezTo>
                  <a:cubicBezTo>
                    <a:pt x="357" y="81"/>
                    <a:pt x="167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5"/>
            <p:cNvSpPr/>
            <p:nvPr/>
          </p:nvSpPr>
          <p:spPr>
            <a:xfrm>
              <a:off x="5097025" y="1632775"/>
              <a:ext cx="2200" cy="2950"/>
            </a:xfrm>
            <a:custGeom>
              <a:avLst/>
              <a:gdLst/>
              <a:ahLst/>
              <a:cxnLst/>
              <a:rect l="l" t="t" r="r" b="b"/>
              <a:pathLst>
                <a:path w="88" h="118" extrusionOk="0">
                  <a:moveTo>
                    <a:pt x="26" y="1"/>
                  </a:moveTo>
                  <a:cubicBezTo>
                    <a:pt x="10" y="1"/>
                    <a:pt x="1" y="31"/>
                    <a:pt x="27" y="117"/>
                  </a:cubicBezTo>
                  <a:cubicBezTo>
                    <a:pt x="88" y="73"/>
                    <a:pt x="5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5"/>
            <p:cNvSpPr/>
            <p:nvPr/>
          </p:nvSpPr>
          <p:spPr>
            <a:xfrm>
              <a:off x="4649575" y="1637025"/>
              <a:ext cx="4050" cy="5400"/>
            </a:xfrm>
            <a:custGeom>
              <a:avLst/>
              <a:gdLst/>
              <a:ahLst/>
              <a:cxnLst/>
              <a:rect l="l" t="t" r="r" b="b"/>
              <a:pathLst>
                <a:path w="162" h="216" extrusionOk="0">
                  <a:moveTo>
                    <a:pt x="14" y="1"/>
                  </a:moveTo>
                  <a:cubicBezTo>
                    <a:pt x="1" y="1"/>
                    <a:pt x="121" y="215"/>
                    <a:pt x="161" y="215"/>
                  </a:cubicBezTo>
                  <a:cubicBezTo>
                    <a:pt x="61" y="54"/>
                    <a:pt x="21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5"/>
            <p:cNvSpPr/>
            <p:nvPr/>
          </p:nvSpPr>
          <p:spPr>
            <a:xfrm>
              <a:off x="5092000" y="1616175"/>
              <a:ext cx="3525" cy="1850"/>
            </a:xfrm>
            <a:custGeom>
              <a:avLst/>
              <a:gdLst/>
              <a:ahLst/>
              <a:cxnLst/>
              <a:rect l="l" t="t" r="r" b="b"/>
              <a:pathLst>
                <a:path w="141" h="74" extrusionOk="0">
                  <a:moveTo>
                    <a:pt x="48" y="1"/>
                  </a:moveTo>
                  <a:cubicBezTo>
                    <a:pt x="30" y="1"/>
                    <a:pt x="13" y="6"/>
                    <a:pt x="0" y="19"/>
                  </a:cubicBezTo>
                  <a:cubicBezTo>
                    <a:pt x="14" y="46"/>
                    <a:pt x="49" y="73"/>
                    <a:pt x="87" y="73"/>
                  </a:cubicBezTo>
                  <a:cubicBezTo>
                    <a:pt x="105" y="73"/>
                    <a:pt x="124" y="67"/>
                    <a:pt x="141" y="52"/>
                  </a:cubicBezTo>
                  <a:cubicBezTo>
                    <a:pt x="127" y="25"/>
                    <a:pt x="8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5"/>
            <p:cNvSpPr/>
            <p:nvPr/>
          </p:nvSpPr>
          <p:spPr>
            <a:xfrm>
              <a:off x="5094525" y="1616825"/>
              <a:ext cx="2050" cy="5025"/>
            </a:xfrm>
            <a:custGeom>
              <a:avLst/>
              <a:gdLst/>
              <a:ahLst/>
              <a:cxnLst/>
              <a:rect l="l" t="t" r="r" b="b"/>
              <a:pathLst>
                <a:path w="82" h="201" extrusionOk="0">
                  <a:moveTo>
                    <a:pt x="69" y="1"/>
                  </a:moveTo>
                  <a:lnTo>
                    <a:pt x="69" y="1"/>
                  </a:lnTo>
                  <a:cubicBezTo>
                    <a:pt x="49" y="1"/>
                    <a:pt x="0" y="145"/>
                    <a:pt x="47" y="200"/>
                  </a:cubicBezTo>
                  <a:cubicBezTo>
                    <a:pt x="81" y="51"/>
                    <a:pt x="8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5"/>
            <p:cNvSpPr/>
            <p:nvPr/>
          </p:nvSpPr>
          <p:spPr>
            <a:xfrm>
              <a:off x="4872550" y="1624200"/>
              <a:ext cx="3525" cy="150"/>
            </a:xfrm>
            <a:custGeom>
              <a:avLst/>
              <a:gdLst/>
              <a:ahLst/>
              <a:cxnLst/>
              <a:rect l="l" t="t" r="r" b="b"/>
              <a:pathLst>
                <a:path w="141" h="6" extrusionOk="0">
                  <a:moveTo>
                    <a:pt x="106" y="0"/>
                  </a:moveTo>
                  <a:cubicBezTo>
                    <a:pt x="70" y="0"/>
                    <a:pt x="0" y="2"/>
                    <a:pt x="0" y="5"/>
                  </a:cubicBezTo>
                  <a:cubicBezTo>
                    <a:pt x="141" y="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5"/>
            <p:cNvSpPr/>
            <p:nvPr/>
          </p:nvSpPr>
          <p:spPr>
            <a:xfrm>
              <a:off x="5024200" y="1617375"/>
              <a:ext cx="16725" cy="2950"/>
            </a:xfrm>
            <a:custGeom>
              <a:avLst/>
              <a:gdLst/>
              <a:ahLst/>
              <a:cxnLst/>
              <a:rect l="l" t="t" r="r" b="b"/>
              <a:pathLst>
                <a:path w="669" h="118" extrusionOk="0">
                  <a:moveTo>
                    <a:pt x="71" y="0"/>
                  </a:moveTo>
                  <a:cubicBezTo>
                    <a:pt x="1" y="0"/>
                    <a:pt x="23" y="30"/>
                    <a:pt x="310" y="118"/>
                  </a:cubicBezTo>
                  <a:cubicBezTo>
                    <a:pt x="669" y="105"/>
                    <a:pt x="205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15"/>
            <p:cNvSpPr/>
            <p:nvPr/>
          </p:nvSpPr>
          <p:spPr>
            <a:xfrm>
              <a:off x="3949550" y="1647275"/>
              <a:ext cx="1775" cy="7675"/>
            </a:xfrm>
            <a:custGeom>
              <a:avLst/>
              <a:gdLst/>
              <a:ahLst/>
              <a:cxnLst/>
              <a:rect l="l" t="t" r="r" b="b"/>
              <a:pathLst>
                <a:path w="71" h="307" extrusionOk="0">
                  <a:moveTo>
                    <a:pt x="14" y="0"/>
                  </a:moveTo>
                  <a:cubicBezTo>
                    <a:pt x="0" y="0"/>
                    <a:pt x="45" y="306"/>
                    <a:pt x="62" y="306"/>
                  </a:cubicBezTo>
                  <a:cubicBezTo>
                    <a:pt x="68" y="306"/>
                    <a:pt x="71" y="277"/>
                    <a:pt x="68" y="200"/>
                  </a:cubicBezTo>
                  <a:cubicBezTo>
                    <a:pt x="36" y="52"/>
                    <a:pt x="2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15"/>
            <p:cNvSpPr/>
            <p:nvPr/>
          </p:nvSpPr>
          <p:spPr>
            <a:xfrm>
              <a:off x="4009650" y="1635025"/>
              <a:ext cx="3950" cy="700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3" y="1"/>
                  </a:moveTo>
                  <a:cubicBezTo>
                    <a:pt x="30" y="21"/>
                    <a:pt x="0" y="28"/>
                    <a:pt x="11" y="28"/>
                  </a:cubicBezTo>
                  <a:cubicBezTo>
                    <a:pt x="29" y="28"/>
                    <a:pt x="157" y="9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5"/>
            <p:cNvSpPr/>
            <p:nvPr/>
          </p:nvSpPr>
          <p:spPr>
            <a:xfrm>
              <a:off x="4762300" y="1615775"/>
              <a:ext cx="8950" cy="4800"/>
            </a:xfrm>
            <a:custGeom>
              <a:avLst/>
              <a:gdLst/>
              <a:ahLst/>
              <a:cxnLst/>
              <a:rect l="l" t="t" r="r" b="b"/>
              <a:pathLst>
                <a:path w="358" h="192" extrusionOk="0">
                  <a:moveTo>
                    <a:pt x="93" y="1"/>
                  </a:moveTo>
                  <a:cubicBezTo>
                    <a:pt x="87" y="1"/>
                    <a:pt x="81" y="1"/>
                    <a:pt x="75" y="1"/>
                  </a:cubicBezTo>
                  <a:cubicBezTo>
                    <a:pt x="0" y="144"/>
                    <a:pt x="21" y="192"/>
                    <a:pt x="68" y="192"/>
                  </a:cubicBezTo>
                  <a:cubicBezTo>
                    <a:pt x="162" y="192"/>
                    <a:pt x="358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5"/>
            <p:cNvSpPr/>
            <p:nvPr/>
          </p:nvSpPr>
          <p:spPr>
            <a:xfrm>
              <a:off x="4878350" y="1613500"/>
              <a:ext cx="7925" cy="2250"/>
            </a:xfrm>
            <a:custGeom>
              <a:avLst/>
              <a:gdLst/>
              <a:ahLst/>
              <a:cxnLst/>
              <a:rect l="l" t="t" r="r" b="b"/>
              <a:pathLst>
                <a:path w="317" h="90" extrusionOk="0">
                  <a:moveTo>
                    <a:pt x="221" y="1"/>
                  </a:moveTo>
                  <a:cubicBezTo>
                    <a:pt x="189" y="1"/>
                    <a:pt x="125" y="11"/>
                    <a:pt x="16" y="39"/>
                  </a:cubicBezTo>
                  <a:cubicBezTo>
                    <a:pt x="1" y="76"/>
                    <a:pt x="21" y="90"/>
                    <a:pt x="54" y="90"/>
                  </a:cubicBezTo>
                  <a:cubicBezTo>
                    <a:pt x="140" y="90"/>
                    <a:pt x="316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5"/>
            <p:cNvSpPr/>
            <p:nvPr/>
          </p:nvSpPr>
          <p:spPr>
            <a:xfrm>
              <a:off x="4920725" y="1599575"/>
              <a:ext cx="6550" cy="325"/>
            </a:xfrm>
            <a:custGeom>
              <a:avLst/>
              <a:gdLst/>
              <a:ahLst/>
              <a:cxnLst/>
              <a:rect l="l" t="t" r="r" b="b"/>
              <a:pathLst>
                <a:path w="262" h="13" extrusionOk="0">
                  <a:moveTo>
                    <a:pt x="100" y="0"/>
                  </a:moveTo>
                  <a:lnTo>
                    <a:pt x="100" y="0"/>
                  </a:lnTo>
                  <a:cubicBezTo>
                    <a:pt x="1" y="9"/>
                    <a:pt x="51" y="13"/>
                    <a:pt x="109" y="13"/>
                  </a:cubicBezTo>
                  <a:cubicBezTo>
                    <a:pt x="180" y="13"/>
                    <a:pt x="262" y="8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5"/>
            <p:cNvSpPr/>
            <p:nvPr/>
          </p:nvSpPr>
          <p:spPr>
            <a:xfrm>
              <a:off x="4116000" y="1626325"/>
              <a:ext cx="4725" cy="1225"/>
            </a:xfrm>
            <a:custGeom>
              <a:avLst/>
              <a:gdLst/>
              <a:ahLst/>
              <a:cxnLst/>
              <a:rect l="l" t="t" r="r" b="b"/>
              <a:pathLst>
                <a:path w="189" h="49" extrusionOk="0">
                  <a:moveTo>
                    <a:pt x="181" y="1"/>
                  </a:moveTo>
                  <a:lnTo>
                    <a:pt x="181" y="1"/>
                  </a:lnTo>
                  <a:cubicBezTo>
                    <a:pt x="0" y="9"/>
                    <a:pt x="61" y="48"/>
                    <a:pt x="121" y="48"/>
                  </a:cubicBezTo>
                  <a:cubicBezTo>
                    <a:pt x="155" y="48"/>
                    <a:pt x="188" y="37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15"/>
            <p:cNvSpPr/>
            <p:nvPr/>
          </p:nvSpPr>
          <p:spPr>
            <a:xfrm>
              <a:off x="4253125" y="162097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129" y="1"/>
                  </a:moveTo>
                  <a:lnTo>
                    <a:pt x="129" y="1"/>
                  </a:lnTo>
                  <a:cubicBezTo>
                    <a:pt x="1" y="5"/>
                    <a:pt x="45" y="82"/>
                    <a:pt x="88" y="82"/>
                  </a:cubicBezTo>
                  <a:cubicBezTo>
                    <a:pt x="110" y="82"/>
                    <a:pt x="131" y="62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15"/>
            <p:cNvSpPr/>
            <p:nvPr/>
          </p:nvSpPr>
          <p:spPr>
            <a:xfrm>
              <a:off x="4696100" y="1602875"/>
              <a:ext cx="4775" cy="725"/>
            </a:xfrm>
            <a:custGeom>
              <a:avLst/>
              <a:gdLst/>
              <a:ahLst/>
              <a:cxnLst/>
              <a:rect l="l" t="t" r="r" b="b"/>
              <a:pathLst>
                <a:path w="191" h="29" extrusionOk="0">
                  <a:moveTo>
                    <a:pt x="30" y="1"/>
                  </a:moveTo>
                  <a:cubicBezTo>
                    <a:pt x="1" y="1"/>
                    <a:pt x="21" y="8"/>
                    <a:pt x="187" y="29"/>
                  </a:cubicBezTo>
                  <a:cubicBezTo>
                    <a:pt x="191" y="14"/>
                    <a:pt x="6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5"/>
            <p:cNvSpPr/>
            <p:nvPr/>
          </p:nvSpPr>
          <p:spPr>
            <a:xfrm>
              <a:off x="3968775" y="1623075"/>
              <a:ext cx="2975" cy="2825"/>
            </a:xfrm>
            <a:custGeom>
              <a:avLst/>
              <a:gdLst/>
              <a:ahLst/>
              <a:cxnLst/>
              <a:rect l="l" t="t" r="r" b="b"/>
              <a:pathLst>
                <a:path w="119" h="113" extrusionOk="0">
                  <a:moveTo>
                    <a:pt x="20" y="0"/>
                  </a:moveTo>
                  <a:cubicBezTo>
                    <a:pt x="6" y="0"/>
                    <a:pt x="1" y="28"/>
                    <a:pt x="29" y="111"/>
                  </a:cubicBezTo>
                  <a:cubicBezTo>
                    <a:pt x="35" y="112"/>
                    <a:pt x="41" y="112"/>
                    <a:pt x="46" y="112"/>
                  </a:cubicBezTo>
                  <a:cubicBezTo>
                    <a:pt x="119" y="112"/>
                    <a:pt x="50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5"/>
            <p:cNvSpPr/>
            <p:nvPr/>
          </p:nvSpPr>
          <p:spPr>
            <a:xfrm>
              <a:off x="4746600" y="1560600"/>
              <a:ext cx="5325" cy="2600"/>
            </a:xfrm>
            <a:custGeom>
              <a:avLst/>
              <a:gdLst/>
              <a:ahLst/>
              <a:cxnLst/>
              <a:rect l="l" t="t" r="r" b="b"/>
              <a:pathLst>
                <a:path w="213" h="104" extrusionOk="0">
                  <a:moveTo>
                    <a:pt x="0" y="0"/>
                  </a:moveTo>
                  <a:cubicBezTo>
                    <a:pt x="69" y="41"/>
                    <a:pt x="204" y="103"/>
                    <a:pt x="209" y="103"/>
                  </a:cubicBezTo>
                  <a:cubicBezTo>
                    <a:pt x="213" y="103"/>
                    <a:pt x="161" y="7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5"/>
            <p:cNvSpPr/>
            <p:nvPr/>
          </p:nvSpPr>
          <p:spPr>
            <a:xfrm>
              <a:off x="5089400" y="1579900"/>
              <a:ext cx="4825" cy="4000"/>
            </a:xfrm>
            <a:custGeom>
              <a:avLst/>
              <a:gdLst/>
              <a:ahLst/>
              <a:cxnLst/>
              <a:rect l="l" t="t" r="r" b="b"/>
              <a:pathLst>
                <a:path w="193" h="160" extrusionOk="0">
                  <a:moveTo>
                    <a:pt x="84" y="1"/>
                  </a:moveTo>
                  <a:cubicBezTo>
                    <a:pt x="0" y="1"/>
                    <a:pt x="109" y="159"/>
                    <a:pt x="159" y="159"/>
                  </a:cubicBezTo>
                  <a:cubicBezTo>
                    <a:pt x="182" y="159"/>
                    <a:pt x="192" y="125"/>
                    <a:pt x="165" y="25"/>
                  </a:cubicBezTo>
                  <a:cubicBezTo>
                    <a:pt x="128" y="8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5"/>
            <p:cNvSpPr/>
            <p:nvPr/>
          </p:nvSpPr>
          <p:spPr>
            <a:xfrm>
              <a:off x="3840750" y="1626050"/>
              <a:ext cx="5475" cy="675"/>
            </a:xfrm>
            <a:custGeom>
              <a:avLst/>
              <a:gdLst/>
              <a:ahLst/>
              <a:cxnLst/>
              <a:rect l="l" t="t" r="r" b="b"/>
              <a:pathLst>
                <a:path w="219" h="27" extrusionOk="0">
                  <a:moveTo>
                    <a:pt x="205" y="1"/>
                  </a:moveTo>
                  <a:cubicBezTo>
                    <a:pt x="172" y="1"/>
                    <a:pt x="0" y="26"/>
                    <a:pt x="43" y="26"/>
                  </a:cubicBezTo>
                  <a:cubicBezTo>
                    <a:pt x="56" y="26"/>
                    <a:pt x="87" y="24"/>
                    <a:pt x="145" y="18"/>
                  </a:cubicBezTo>
                  <a:cubicBezTo>
                    <a:pt x="208" y="5"/>
                    <a:pt x="21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5"/>
            <p:cNvSpPr/>
            <p:nvPr/>
          </p:nvSpPr>
          <p:spPr>
            <a:xfrm>
              <a:off x="4413075" y="1602475"/>
              <a:ext cx="3550" cy="1825"/>
            </a:xfrm>
            <a:custGeom>
              <a:avLst/>
              <a:gdLst/>
              <a:ahLst/>
              <a:cxnLst/>
              <a:rect l="l" t="t" r="r" b="b"/>
              <a:pathLst>
                <a:path w="142" h="73" extrusionOk="0">
                  <a:moveTo>
                    <a:pt x="45" y="1"/>
                  </a:moveTo>
                  <a:cubicBezTo>
                    <a:pt x="32" y="1"/>
                    <a:pt x="18" y="2"/>
                    <a:pt x="0" y="5"/>
                  </a:cubicBezTo>
                  <a:cubicBezTo>
                    <a:pt x="4" y="55"/>
                    <a:pt x="26" y="72"/>
                    <a:pt x="48" y="72"/>
                  </a:cubicBezTo>
                  <a:cubicBezTo>
                    <a:pt x="94" y="72"/>
                    <a:pt x="142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5"/>
            <p:cNvSpPr/>
            <p:nvPr/>
          </p:nvSpPr>
          <p:spPr>
            <a:xfrm>
              <a:off x="4881000" y="1581150"/>
              <a:ext cx="3175" cy="325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17" y="0"/>
                  </a:moveTo>
                  <a:cubicBezTo>
                    <a:pt x="2" y="0"/>
                    <a:pt x="1" y="32"/>
                    <a:pt x="37" y="128"/>
                  </a:cubicBezTo>
                  <a:cubicBezTo>
                    <a:pt x="43" y="129"/>
                    <a:pt x="48" y="130"/>
                    <a:pt x="53" y="130"/>
                  </a:cubicBezTo>
                  <a:cubicBezTo>
                    <a:pt x="127" y="130"/>
                    <a:pt x="4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5"/>
            <p:cNvSpPr/>
            <p:nvPr/>
          </p:nvSpPr>
          <p:spPr>
            <a:xfrm>
              <a:off x="4847450" y="1583350"/>
              <a:ext cx="4800" cy="1625"/>
            </a:xfrm>
            <a:custGeom>
              <a:avLst/>
              <a:gdLst/>
              <a:ahLst/>
              <a:cxnLst/>
              <a:rect l="l" t="t" r="r" b="b"/>
              <a:pathLst>
                <a:path w="192" h="65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49"/>
                    <a:pt x="80" y="65"/>
                    <a:pt x="115" y="65"/>
                  </a:cubicBezTo>
                  <a:cubicBezTo>
                    <a:pt x="174" y="65"/>
                    <a:pt x="192" y="2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15"/>
            <p:cNvSpPr/>
            <p:nvPr/>
          </p:nvSpPr>
          <p:spPr>
            <a:xfrm>
              <a:off x="4050300" y="1610525"/>
              <a:ext cx="4700" cy="3200"/>
            </a:xfrm>
            <a:custGeom>
              <a:avLst/>
              <a:gdLst/>
              <a:ahLst/>
              <a:cxnLst/>
              <a:rect l="l" t="t" r="r" b="b"/>
              <a:pathLst>
                <a:path w="188" h="128" extrusionOk="0">
                  <a:moveTo>
                    <a:pt x="55" y="0"/>
                  </a:moveTo>
                  <a:cubicBezTo>
                    <a:pt x="1" y="0"/>
                    <a:pt x="99" y="128"/>
                    <a:pt x="154" y="128"/>
                  </a:cubicBezTo>
                  <a:cubicBezTo>
                    <a:pt x="174" y="128"/>
                    <a:pt x="188" y="111"/>
                    <a:pt x="186" y="64"/>
                  </a:cubicBezTo>
                  <a:cubicBezTo>
                    <a:pt x="116" y="17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15"/>
            <p:cNvSpPr/>
            <p:nvPr/>
          </p:nvSpPr>
          <p:spPr>
            <a:xfrm>
              <a:off x="4057225" y="1610100"/>
              <a:ext cx="6300" cy="2525"/>
            </a:xfrm>
            <a:custGeom>
              <a:avLst/>
              <a:gdLst/>
              <a:ahLst/>
              <a:cxnLst/>
              <a:rect l="l" t="t" r="r" b="b"/>
              <a:pathLst>
                <a:path w="252" h="101" extrusionOk="0">
                  <a:moveTo>
                    <a:pt x="224" y="1"/>
                  </a:moveTo>
                  <a:cubicBezTo>
                    <a:pt x="1" y="34"/>
                    <a:pt x="81" y="100"/>
                    <a:pt x="158" y="100"/>
                  </a:cubicBezTo>
                  <a:cubicBezTo>
                    <a:pt x="206" y="100"/>
                    <a:pt x="252" y="75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5"/>
            <p:cNvSpPr/>
            <p:nvPr/>
          </p:nvSpPr>
          <p:spPr>
            <a:xfrm>
              <a:off x="4341950" y="1596375"/>
              <a:ext cx="8975" cy="3525"/>
            </a:xfrm>
            <a:custGeom>
              <a:avLst/>
              <a:gdLst/>
              <a:ahLst/>
              <a:cxnLst/>
              <a:rect l="l" t="t" r="r" b="b"/>
              <a:pathLst>
                <a:path w="359" h="141" extrusionOk="0">
                  <a:moveTo>
                    <a:pt x="63" y="1"/>
                  </a:moveTo>
                  <a:cubicBezTo>
                    <a:pt x="54" y="1"/>
                    <a:pt x="45" y="1"/>
                    <a:pt x="35" y="1"/>
                  </a:cubicBezTo>
                  <a:cubicBezTo>
                    <a:pt x="0" y="106"/>
                    <a:pt x="41" y="141"/>
                    <a:pt x="94" y="141"/>
                  </a:cubicBezTo>
                  <a:cubicBezTo>
                    <a:pt x="201" y="141"/>
                    <a:pt x="359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5"/>
            <p:cNvSpPr/>
            <p:nvPr/>
          </p:nvSpPr>
          <p:spPr>
            <a:xfrm>
              <a:off x="4219650" y="1600725"/>
              <a:ext cx="250" cy="3300"/>
            </a:xfrm>
            <a:custGeom>
              <a:avLst/>
              <a:gdLst/>
              <a:ahLst/>
              <a:cxnLst/>
              <a:rect l="l" t="t" r="r" b="b"/>
              <a:pathLst>
                <a:path w="10" h="132" extrusionOk="0">
                  <a:moveTo>
                    <a:pt x="6" y="1"/>
                  </a:moveTo>
                  <a:cubicBezTo>
                    <a:pt x="2" y="1"/>
                    <a:pt x="0" y="132"/>
                    <a:pt x="3" y="132"/>
                  </a:cubicBezTo>
                  <a:cubicBezTo>
                    <a:pt x="4" y="132"/>
                    <a:pt x="6" y="110"/>
                    <a:pt x="9" y="48"/>
                  </a:cubicBezTo>
                  <a:cubicBezTo>
                    <a:pt x="8" y="14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5"/>
            <p:cNvSpPr/>
            <p:nvPr/>
          </p:nvSpPr>
          <p:spPr>
            <a:xfrm>
              <a:off x="4747250" y="1580675"/>
              <a:ext cx="525" cy="1525"/>
            </a:xfrm>
            <a:custGeom>
              <a:avLst/>
              <a:gdLst/>
              <a:ahLst/>
              <a:cxnLst/>
              <a:rect l="l" t="t" r="r" b="b"/>
              <a:pathLst>
                <a:path w="21" h="61" extrusionOk="0">
                  <a:moveTo>
                    <a:pt x="1" y="60"/>
                  </a:moveTo>
                  <a:cubicBezTo>
                    <a:pt x="1" y="60"/>
                    <a:pt x="21" y="0"/>
                    <a:pt x="1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5"/>
            <p:cNvSpPr/>
            <p:nvPr/>
          </p:nvSpPr>
          <p:spPr>
            <a:xfrm>
              <a:off x="4563950" y="1577275"/>
              <a:ext cx="4925" cy="2200"/>
            </a:xfrm>
            <a:custGeom>
              <a:avLst/>
              <a:gdLst/>
              <a:ahLst/>
              <a:cxnLst/>
              <a:rect l="l" t="t" r="r" b="b"/>
              <a:pathLst>
                <a:path w="197" h="88" extrusionOk="0">
                  <a:moveTo>
                    <a:pt x="110" y="1"/>
                  </a:moveTo>
                  <a:cubicBezTo>
                    <a:pt x="87" y="1"/>
                    <a:pt x="51" y="7"/>
                    <a:pt x="0" y="22"/>
                  </a:cubicBezTo>
                  <a:cubicBezTo>
                    <a:pt x="2" y="71"/>
                    <a:pt x="24" y="87"/>
                    <a:pt x="51" y="87"/>
                  </a:cubicBezTo>
                  <a:cubicBezTo>
                    <a:pt x="113" y="87"/>
                    <a:pt x="197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5"/>
            <p:cNvSpPr/>
            <p:nvPr/>
          </p:nvSpPr>
          <p:spPr>
            <a:xfrm>
              <a:off x="4842050" y="1574250"/>
              <a:ext cx="1750" cy="4075"/>
            </a:xfrm>
            <a:custGeom>
              <a:avLst/>
              <a:gdLst/>
              <a:ahLst/>
              <a:cxnLst/>
              <a:rect l="l" t="t" r="r" b="b"/>
              <a:pathLst>
                <a:path w="70" h="163" extrusionOk="0">
                  <a:moveTo>
                    <a:pt x="11" y="1"/>
                  </a:moveTo>
                  <a:cubicBezTo>
                    <a:pt x="4" y="1"/>
                    <a:pt x="1" y="31"/>
                    <a:pt x="9" y="117"/>
                  </a:cubicBezTo>
                  <a:cubicBezTo>
                    <a:pt x="28" y="150"/>
                    <a:pt x="40" y="163"/>
                    <a:pt x="46" y="163"/>
                  </a:cubicBezTo>
                  <a:cubicBezTo>
                    <a:pt x="69" y="163"/>
                    <a:pt x="2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5"/>
            <p:cNvSpPr/>
            <p:nvPr/>
          </p:nvSpPr>
          <p:spPr>
            <a:xfrm>
              <a:off x="3895875" y="1606900"/>
              <a:ext cx="4150" cy="2850"/>
            </a:xfrm>
            <a:custGeom>
              <a:avLst/>
              <a:gdLst/>
              <a:ahLst/>
              <a:cxnLst/>
              <a:rect l="l" t="t" r="r" b="b"/>
              <a:pathLst>
                <a:path w="166" h="114" extrusionOk="0">
                  <a:moveTo>
                    <a:pt x="25" y="1"/>
                  </a:moveTo>
                  <a:cubicBezTo>
                    <a:pt x="17" y="1"/>
                    <a:pt x="9" y="1"/>
                    <a:pt x="1" y="2"/>
                  </a:cubicBezTo>
                  <a:cubicBezTo>
                    <a:pt x="22" y="85"/>
                    <a:pt x="55" y="113"/>
                    <a:pt x="82" y="113"/>
                  </a:cubicBezTo>
                  <a:cubicBezTo>
                    <a:pt x="136" y="113"/>
                    <a:pt x="166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5"/>
            <p:cNvSpPr/>
            <p:nvPr/>
          </p:nvSpPr>
          <p:spPr>
            <a:xfrm>
              <a:off x="4018825" y="1600250"/>
              <a:ext cx="3600" cy="5000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71" y="1"/>
                  </a:moveTo>
                  <a:cubicBezTo>
                    <a:pt x="49" y="1"/>
                    <a:pt x="22" y="46"/>
                    <a:pt x="0" y="181"/>
                  </a:cubicBezTo>
                  <a:cubicBezTo>
                    <a:pt x="22" y="194"/>
                    <a:pt x="40" y="199"/>
                    <a:pt x="55" y="199"/>
                  </a:cubicBezTo>
                  <a:cubicBezTo>
                    <a:pt x="144" y="199"/>
                    <a:pt x="11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5"/>
            <p:cNvSpPr/>
            <p:nvPr/>
          </p:nvSpPr>
          <p:spPr>
            <a:xfrm>
              <a:off x="4045875" y="1598675"/>
              <a:ext cx="7925" cy="600"/>
            </a:xfrm>
            <a:custGeom>
              <a:avLst/>
              <a:gdLst/>
              <a:ahLst/>
              <a:cxnLst/>
              <a:rect l="l" t="t" r="r" b="b"/>
              <a:pathLst>
                <a:path w="317" h="24" extrusionOk="0">
                  <a:moveTo>
                    <a:pt x="218" y="1"/>
                  </a:moveTo>
                  <a:cubicBezTo>
                    <a:pt x="115" y="1"/>
                    <a:pt x="1" y="23"/>
                    <a:pt x="246" y="23"/>
                  </a:cubicBezTo>
                  <a:cubicBezTo>
                    <a:pt x="267" y="23"/>
                    <a:pt x="290" y="23"/>
                    <a:pt x="317" y="23"/>
                  </a:cubicBezTo>
                  <a:cubicBezTo>
                    <a:pt x="317" y="6"/>
                    <a:pt x="269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5"/>
            <p:cNvSpPr/>
            <p:nvPr/>
          </p:nvSpPr>
          <p:spPr>
            <a:xfrm>
              <a:off x="4264525" y="1590650"/>
              <a:ext cx="3100" cy="1525"/>
            </a:xfrm>
            <a:custGeom>
              <a:avLst/>
              <a:gdLst/>
              <a:ahLst/>
              <a:cxnLst/>
              <a:rect l="l" t="t" r="r" b="b"/>
              <a:pathLst>
                <a:path w="124" h="61" extrusionOk="0">
                  <a:moveTo>
                    <a:pt x="27" y="1"/>
                  </a:moveTo>
                  <a:cubicBezTo>
                    <a:pt x="19" y="1"/>
                    <a:pt x="10" y="1"/>
                    <a:pt x="1" y="3"/>
                  </a:cubicBezTo>
                  <a:cubicBezTo>
                    <a:pt x="40" y="46"/>
                    <a:pt x="70" y="61"/>
                    <a:pt x="88" y="61"/>
                  </a:cubicBezTo>
                  <a:cubicBezTo>
                    <a:pt x="124" y="61"/>
                    <a:pt x="110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5"/>
            <p:cNvSpPr/>
            <p:nvPr/>
          </p:nvSpPr>
          <p:spPr>
            <a:xfrm>
              <a:off x="4399500" y="1585550"/>
              <a:ext cx="4400" cy="750"/>
            </a:xfrm>
            <a:custGeom>
              <a:avLst/>
              <a:gdLst/>
              <a:ahLst/>
              <a:cxnLst/>
              <a:rect l="l" t="t" r="r" b="b"/>
              <a:pathLst>
                <a:path w="176" h="30" extrusionOk="0">
                  <a:moveTo>
                    <a:pt x="36" y="0"/>
                  </a:moveTo>
                  <a:cubicBezTo>
                    <a:pt x="0" y="0"/>
                    <a:pt x="77" y="29"/>
                    <a:pt x="142" y="29"/>
                  </a:cubicBezTo>
                  <a:cubicBezTo>
                    <a:pt x="154" y="29"/>
                    <a:pt x="165" y="28"/>
                    <a:pt x="175" y="26"/>
                  </a:cubicBezTo>
                  <a:cubicBezTo>
                    <a:pt x="94" y="7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5"/>
            <p:cNvSpPr/>
            <p:nvPr/>
          </p:nvSpPr>
          <p:spPr>
            <a:xfrm>
              <a:off x="4307450" y="1587975"/>
              <a:ext cx="4275" cy="475"/>
            </a:xfrm>
            <a:custGeom>
              <a:avLst/>
              <a:gdLst/>
              <a:ahLst/>
              <a:cxnLst/>
              <a:rect l="l" t="t" r="r" b="b"/>
              <a:pathLst>
                <a:path w="171" h="19" extrusionOk="0">
                  <a:moveTo>
                    <a:pt x="123" y="1"/>
                  </a:moveTo>
                  <a:cubicBezTo>
                    <a:pt x="70" y="1"/>
                    <a:pt x="1" y="18"/>
                    <a:pt x="96" y="18"/>
                  </a:cubicBezTo>
                  <a:cubicBezTo>
                    <a:pt x="114" y="18"/>
                    <a:pt x="139" y="18"/>
                    <a:pt x="171" y="16"/>
                  </a:cubicBezTo>
                  <a:cubicBezTo>
                    <a:pt x="171" y="5"/>
                    <a:pt x="14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5"/>
            <p:cNvSpPr/>
            <p:nvPr/>
          </p:nvSpPr>
          <p:spPr>
            <a:xfrm>
              <a:off x="5044175" y="1558675"/>
              <a:ext cx="175" cy="4300"/>
            </a:xfrm>
            <a:custGeom>
              <a:avLst/>
              <a:gdLst/>
              <a:ahLst/>
              <a:cxnLst/>
              <a:rect l="l" t="t" r="r" b="b"/>
              <a:pathLst>
                <a:path w="7" h="17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6" y="171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2" y="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5"/>
            <p:cNvSpPr/>
            <p:nvPr/>
          </p:nvSpPr>
          <p:spPr>
            <a:xfrm>
              <a:off x="5037925" y="1554350"/>
              <a:ext cx="9075" cy="3750"/>
            </a:xfrm>
            <a:custGeom>
              <a:avLst/>
              <a:gdLst/>
              <a:ahLst/>
              <a:cxnLst/>
              <a:rect l="l" t="t" r="r" b="b"/>
              <a:pathLst>
                <a:path w="363" h="150" extrusionOk="0">
                  <a:moveTo>
                    <a:pt x="72" y="1"/>
                  </a:moveTo>
                  <a:cubicBezTo>
                    <a:pt x="26" y="1"/>
                    <a:pt x="0" y="35"/>
                    <a:pt x="49" y="137"/>
                  </a:cubicBezTo>
                  <a:cubicBezTo>
                    <a:pt x="103" y="146"/>
                    <a:pt x="144" y="150"/>
                    <a:pt x="174" y="150"/>
                  </a:cubicBezTo>
                  <a:cubicBezTo>
                    <a:pt x="363" y="150"/>
                    <a:pt x="170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5"/>
            <p:cNvSpPr/>
            <p:nvPr/>
          </p:nvSpPr>
          <p:spPr>
            <a:xfrm>
              <a:off x="4005475" y="1590050"/>
              <a:ext cx="10550" cy="2475"/>
            </a:xfrm>
            <a:custGeom>
              <a:avLst/>
              <a:gdLst/>
              <a:ahLst/>
              <a:cxnLst/>
              <a:rect l="l" t="t" r="r" b="b"/>
              <a:pathLst>
                <a:path w="422" h="99" extrusionOk="0">
                  <a:moveTo>
                    <a:pt x="96" y="0"/>
                  </a:moveTo>
                  <a:cubicBezTo>
                    <a:pt x="39" y="0"/>
                    <a:pt x="0" y="22"/>
                    <a:pt x="32" y="87"/>
                  </a:cubicBezTo>
                  <a:cubicBezTo>
                    <a:pt x="107" y="95"/>
                    <a:pt x="163" y="99"/>
                    <a:pt x="204" y="99"/>
                  </a:cubicBezTo>
                  <a:cubicBezTo>
                    <a:pt x="422" y="99"/>
                    <a:pt x="218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5"/>
            <p:cNvSpPr/>
            <p:nvPr/>
          </p:nvSpPr>
          <p:spPr>
            <a:xfrm>
              <a:off x="4268075" y="1581125"/>
              <a:ext cx="5525" cy="175"/>
            </a:xfrm>
            <a:custGeom>
              <a:avLst/>
              <a:gdLst/>
              <a:ahLst/>
              <a:cxnLst/>
              <a:rect l="l" t="t" r="r" b="b"/>
              <a:pathLst>
                <a:path w="221" h="7" extrusionOk="0">
                  <a:moveTo>
                    <a:pt x="196" y="1"/>
                  </a:moveTo>
                  <a:cubicBezTo>
                    <a:pt x="138" y="1"/>
                    <a:pt x="0" y="7"/>
                    <a:pt x="40" y="7"/>
                  </a:cubicBezTo>
                  <a:cubicBezTo>
                    <a:pt x="57" y="7"/>
                    <a:pt x="110" y="6"/>
                    <a:pt x="220" y="2"/>
                  </a:cubicBezTo>
                  <a:cubicBezTo>
                    <a:pt x="220" y="1"/>
                    <a:pt x="211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5"/>
            <p:cNvSpPr/>
            <p:nvPr/>
          </p:nvSpPr>
          <p:spPr>
            <a:xfrm>
              <a:off x="4878175" y="1559675"/>
              <a:ext cx="3450" cy="2300"/>
            </a:xfrm>
            <a:custGeom>
              <a:avLst/>
              <a:gdLst/>
              <a:ahLst/>
              <a:cxnLst/>
              <a:rect l="l" t="t" r="r" b="b"/>
              <a:pathLst>
                <a:path w="138" h="92" extrusionOk="0">
                  <a:moveTo>
                    <a:pt x="34" y="0"/>
                  </a:moveTo>
                  <a:cubicBezTo>
                    <a:pt x="16" y="0"/>
                    <a:pt x="1" y="18"/>
                    <a:pt x="3" y="71"/>
                  </a:cubicBezTo>
                  <a:cubicBezTo>
                    <a:pt x="37" y="86"/>
                    <a:pt x="61" y="92"/>
                    <a:pt x="76" y="92"/>
                  </a:cubicBezTo>
                  <a:cubicBezTo>
                    <a:pt x="138" y="92"/>
                    <a:pt x="7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5"/>
            <p:cNvSpPr/>
            <p:nvPr/>
          </p:nvSpPr>
          <p:spPr>
            <a:xfrm>
              <a:off x="3886150" y="1593800"/>
              <a:ext cx="4050" cy="275"/>
            </a:xfrm>
            <a:custGeom>
              <a:avLst/>
              <a:gdLst/>
              <a:ahLst/>
              <a:cxnLst/>
              <a:rect l="l" t="t" r="r" b="b"/>
              <a:pathLst>
                <a:path w="162" h="11" extrusionOk="0">
                  <a:moveTo>
                    <a:pt x="22" y="1"/>
                  </a:moveTo>
                  <a:cubicBezTo>
                    <a:pt x="9" y="1"/>
                    <a:pt x="0" y="1"/>
                    <a:pt x="2" y="4"/>
                  </a:cubicBezTo>
                  <a:cubicBezTo>
                    <a:pt x="75" y="9"/>
                    <a:pt x="112" y="10"/>
                    <a:pt x="126" y="10"/>
                  </a:cubicBezTo>
                  <a:cubicBezTo>
                    <a:pt x="161" y="10"/>
                    <a:pt x="6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5"/>
            <p:cNvSpPr/>
            <p:nvPr/>
          </p:nvSpPr>
          <p:spPr>
            <a:xfrm>
              <a:off x="4256050" y="1556800"/>
              <a:ext cx="4325" cy="3475"/>
            </a:xfrm>
            <a:custGeom>
              <a:avLst/>
              <a:gdLst/>
              <a:ahLst/>
              <a:cxnLst/>
              <a:rect l="l" t="t" r="r" b="b"/>
              <a:pathLst>
                <a:path w="173" h="139" extrusionOk="0">
                  <a:moveTo>
                    <a:pt x="138" y="0"/>
                  </a:moveTo>
                  <a:cubicBezTo>
                    <a:pt x="93" y="0"/>
                    <a:pt x="0" y="117"/>
                    <a:pt x="126" y="139"/>
                  </a:cubicBezTo>
                  <a:cubicBezTo>
                    <a:pt x="173" y="35"/>
                    <a:pt x="163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15"/>
            <p:cNvSpPr/>
            <p:nvPr/>
          </p:nvSpPr>
          <p:spPr>
            <a:xfrm>
              <a:off x="4536375" y="1570750"/>
              <a:ext cx="3450" cy="125"/>
            </a:xfrm>
            <a:custGeom>
              <a:avLst/>
              <a:gdLst/>
              <a:ahLst/>
              <a:cxnLst/>
              <a:rect l="l" t="t" r="r" b="b"/>
              <a:pathLst>
                <a:path w="138" h="5" extrusionOk="0">
                  <a:moveTo>
                    <a:pt x="101" y="1"/>
                  </a:moveTo>
                  <a:cubicBezTo>
                    <a:pt x="87" y="1"/>
                    <a:pt x="58" y="1"/>
                    <a:pt x="6" y="2"/>
                  </a:cubicBezTo>
                  <a:cubicBezTo>
                    <a:pt x="0" y="4"/>
                    <a:pt x="8" y="4"/>
                    <a:pt x="21" y="4"/>
                  </a:cubicBezTo>
                  <a:cubicBezTo>
                    <a:pt x="58" y="4"/>
                    <a:pt x="13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15"/>
            <p:cNvSpPr/>
            <p:nvPr/>
          </p:nvSpPr>
          <p:spPr>
            <a:xfrm>
              <a:off x="4894125" y="1204825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0" y="0"/>
                  </a:moveTo>
                  <a:cubicBezTo>
                    <a:pt x="20" y="14"/>
                    <a:pt x="28" y="18"/>
                    <a:pt x="29" y="18"/>
                  </a:cubicBezTo>
                  <a:cubicBezTo>
                    <a:pt x="30" y="18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15"/>
            <p:cNvSpPr/>
            <p:nvPr/>
          </p:nvSpPr>
          <p:spPr>
            <a:xfrm>
              <a:off x="4939500" y="1291400"/>
              <a:ext cx="3650" cy="2025"/>
            </a:xfrm>
            <a:custGeom>
              <a:avLst/>
              <a:gdLst/>
              <a:ahLst/>
              <a:cxnLst/>
              <a:rect l="l" t="t" r="r" b="b"/>
              <a:pathLst>
                <a:path w="146" h="81" extrusionOk="0">
                  <a:moveTo>
                    <a:pt x="37" y="0"/>
                  </a:moveTo>
                  <a:cubicBezTo>
                    <a:pt x="0" y="0"/>
                    <a:pt x="34" y="80"/>
                    <a:pt x="115" y="80"/>
                  </a:cubicBezTo>
                  <a:cubicBezTo>
                    <a:pt x="125" y="80"/>
                    <a:pt x="135" y="79"/>
                    <a:pt x="146" y="77"/>
                  </a:cubicBezTo>
                  <a:cubicBezTo>
                    <a:pt x="91" y="20"/>
                    <a:pt x="5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15"/>
            <p:cNvSpPr/>
            <p:nvPr/>
          </p:nvSpPr>
          <p:spPr>
            <a:xfrm>
              <a:off x="4857975" y="1224925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48" h="60" extrusionOk="0">
                  <a:moveTo>
                    <a:pt x="9" y="0"/>
                  </a:moveTo>
                  <a:cubicBezTo>
                    <a:pt x="0" y="0"/>
                    <a:pt x="21" y="59"/>
                    <a:pt x="48" y="59"/>
                  </a:cubicBezTo>
                  <a:cubicBezTo>
                    <a:pt x="26" y="15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15"/>
            <p:cNvSpPr/>
            <p:nvPr/>
          </p:nvSpPr>
          <p:spPr>
            <a:xfrm>
              <a:off x="5046125" y="1387350"/>
              <a:ext cx="3900" cy="3200"/>
            </a:xfrm>
            <a:custGeom>
              <a:avLst/>
              <a:gdLst/>
              <a:ahLst/>
              <a:cxnLst/>
              <a:rect l="l" t="t" r="r" b="b"/>
              <a:pathLst>
                <a:path w="156" h="128" extrusionOk="0">
                  <a:moveTo>
                    <a:pt x="115" y="1"/>
                  </a:moveTo>
                  <a:cubicBezTo>
                    <a:pt x="68" y="1"/>
                    <a:pt x="1" y="128"/>
                    <a:pt x="118" y="128"/>
                  </a:cubicBezTo>
                  <a:cubicBezTo>
                    <a:pt x="125" y="128"/>
                    <a:pt x="134" y="127"/>
                    <a:pt x="143" y="126"/>
                  </a:cubicBezTo>
                  <a:cubicBezTo>
                    <a:pt x="155" y="32"/>
                    <a:pt x="138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15"/>
            <p:cNvSpPr/>
            <p:nvPr/>
          </p:nvSpPr>
          <p:spPr>
            <a:xfrm>
              <a:off x="4235425" y="1577150"/>
              <a:ext cx="3050" cy="2025"/>
            </a:xfrm>
            <a:custGeom>
              <a:avLst/>
              <a:gdLst/>
              <a:ahLst/>
              <a:cxnLst/>
              <a:rect l="l" t="t" r="r" b="b"/>
              <a:pathLst>
                <a:path w="122" h="81" extrusionOk="0">
                  <a:moveTo>
                    <a:pt x="1" y="1"/>
                  </a:moveTo>
                  <a:cubicBezTo>
                    <a:pt x="7" y="54"/>
                    <a:pt x="47" y="81"/>
                    <a:pt x="121" y="81"/>
                  </a:cubicBezTo>
                  <a:cubicBezTo>
                    <a:pt x="114" y="27"/>
                    <a:pt x="7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15"/>
            <p:cNvSpPr/>
            <p:nvPr/>
          </p:nvSpPr>
          <p:spPr>
            <a:xfrm>
              <a:off x="4102150" y="1575300"/>
              <a:ext cx="1675" cy="3975"/>
            </a:xfrm>
            <a:custGeom>
              <a:avLst/>
              <a:gdLst/>
              <a:ahLst/>
              <a:cxnLst/>
              <a:rect l="l" t="t" r="r" b="b"/>
              <a:pathLst>
                <a:path w="67" h="159" extrusionOk="0">
                  <a:moveTo>
                    <a:pt x="64" y="1"/>
                  </a:moveTo>
                  <a:cubicBezTo>
                    <a:pt x="37" y="1"/>
                    <a:pt x="0" y="159"/>
                    <a:pt x="10" y="159"/>
                  </a:cubicBezTo>
                  <a:cubicBezTo>
                    <a:pt x="15" y="159"/>
                    <a:pt x="31" y="119"/>
                    <a:pt x="66" y="1"/>
                  </a:cubicBezTo>
                  <a:cubicBezTo>
                    <a:pt x="65" y="1"/>
                    <a:pt x="6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15"/>
            <p:cNvSpPr/>
            <p:nvPr/>
          </p:nvSpPr>
          <p:spPr>
            <a:xfrm>
              <a:off x="4564750" y="1561100"/>
              <a:ext cx="4225" cy="275"/>
            </a:xfrm>
            <a:custGeom>
              <a:avLst/>
              <a:gdLst/>
              <a:ahLst/>
              <a:cxnLst/>
              <a:rect l="l" t="t" r="r" b="b"/>
              <a:pathLst>
                <a:path w="169" h="11" extrusionOk="0">
                  <a:moveTo>
                    <a:pt x="132" y="1"/>
                  </a:moveTo>
                  <a:cubicBezTo>
                    <a:pt x="117" y="1"/>
                    <a:pt x="78" y="2"/>
                    <a:pt x="1" y="7"/>
                  </a:cubicBezTo>
                  <a:cubicBezTo>
                    <a:pt x="0" y="9"/>
                    <a:pt x="9" y="10"/>
                    <a:pt x="23" y="10"/>
                  </a:cubicBezTo>
                  <a:cubicBezTo>
                    <a:pt x="69" y="10"/>
                    <a:pt x="168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15"/>
            <p:cNvSpPr/>
            <p:nvPr/>
          </p:nvSpPr>
          <p:spPr>
            <a:xfrm>
              <a:off x="4606700" y="1555550"/>
              <a:ext cx="5275" cy="5950"/>
            </a:xfrm>
            <a:custGeom>
              <a:avLst/>
              <a:gdLst/>
              <a:ahLst/>
              <a:cxnLst/>
              <a:rect l="l" t="t" r="r" b="b"/>
              <a:pathLst>
                <a:path w="211" h="238" extrusionOk="0">
                  <a:moveTo>
                    <a:pt x="140" y="0"/>
                  </a:moveTo>
                  <a:cubicBezTo>
                    <a:pt x="72" y="0"/>
                    <a:pt x="0" y="237"/>
                    <a:pt x="140" y="237"/>
                  </a:cubicBezTo>
                  <a:cubicBezTo>
                    <a:pt x="159" y="237"/>
                    <a:pt x="182" y="233"/>
                    <a:pt x="210" y="222"/>
                  </a:cubicBezTo>
                  <a:cubicBezTo>
                    <a:pt x="204" y="56"/>
                    <a:pt x="172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15"/>
            <p:cNvSpPr/>
            <p:nvPr/>
          </p:nvSpPr>
          <p:spPr>
            <a:xfrm>
              <a:off x="4315125" y="1563850"/>
              <a:ext cx="5000" cy="5825"/>
            </a:xfrm>
            <a:custGeom>
              <a:avLst/>
              <a:gdLst/>
              <a:ahLst/>
              <a:cxnLst/>
              <a:rect l="l" t="t" r="r" b="b"/>
              <a:pathLst>
                <a:path w="200" h="233" extrusionOk="0">
                  <a:moveTo>
                    <a:pt x="37" y="1"/>
                  </a:moveTo>
                  <a:cubicBezTo>
                    <a:pt x="12" y="1"/>
                    <a:pt x="0" y="57"/>
                    <a:pt x="38" y="225"/>
                  </a:cubicBezTo>
                  <a:cubicBezTo>
                    <a:pt x="54" y="230"/>
                    <a:pt x="68" y="232"/>
                    <a:pt x="80" y="232"/>
                  </a:cubicBezTo>
                  <a:cubicBezTo>
                    <a:pt x="200" y="232"/>
                    <a:pt x="8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15"/>
            <p:cNvSpPr/>
            <p:nvPr/>
          </p:nvSpPr>
          <p:spPr>
            <a:xfrm>
              <a:off x="3824500" y="1583500"/>
              <a:ext cx="7850" cy="525"/>
            </a:xfrm>
            <a:custGeom>
              <a:avLst/>
              <a:gdLst/>
              <a:ahLst/>
              <a:cxnLst/>
              <a:rect l="l" t="t" r="r" b="b"/>
              <a:pathLst>
                <a:path w="314" h="21" extrusionOk="0">
                  <a:moveTo>
                    <a:pt x="181" y="0"/>
                  </a:moveTo>
                  <a:cubicBezTo>
                    <a:pt x="168" y="0"/>
                    <a:pt x="152" y="1"/>
                    <a:pt x="133" y="1"/>
                  </a:cubicBezTo>
                  <a:cubicBezTo>
                    <a:pt x="14" y="15"/>
                    <a:pt x="1" y="20"/>
                    <a:pt x="29" y="20"/>
                  </a:cubicBezTo>
                  <a:cubicBezTo>
                    <a:pt x="86" y="20"/>
                    <a:pt x="313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15"/>
            <p:cNvSpPr/>
            <p:nvPr/>
          </p:nvSpPr>
          <p:spPr>
            <a:xfrm>
              <a:off x="4101550" y="1567800"/>
              <a:ext cx="7825" cy="4450"/>
            </a:xfrm>
            <a:custGeom>
              <a:avLst/>
              <a:gdLst/>
              <a:ahLst/>
              <a:cxnLst/>
              <a:rect l="l" t="t" r="r" b="b"/>
              <a:pathLst>
                <a:path w="313" h="178" extrusionOk="0">
                  <a:moveTo>
                    <a:pt x="137" y="0"/>
                  </a:moveTo>
                  <a:lnTo>
                    <a:pt x="137" y="0"/>
                  </a:lnTo>
                  <a:cubicBezTo>
                    <a:pt x="0" y="38"/>
                    <a:pt x="218" y="178"/>
                    <a:pt x="279" y="178"/>
                  </a:cubicBezTo>
                  <a:cubicBezTo>
                    <a:pt x="313" y="178"/>
                    <a:pt x="297" y="133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15"/>
            <p:cNvSpPr/>
            <p:nvPr/>
          </p:nvSpPr>
          <p:spPr>
            <a:xfrm>
              <a:off x="3913075" y="1577900"/>
              <a:ext cx="4075" cy="950"/>
            </a:xfrm>
            <a:custGeom>
              <a:avLst/>
              <a:gdLst/>
              <a:ahLst/>
              <a:cxnLst/>
              <a:rect l="l" t="t" r="r" b="b"/>
              <a:pathLst>
                <a:path w="163" h="38" extrusionOk="0">
                  <a:moveTo>
                    <a:pt x="65" y="0"/>
                  </a:moveTo>
                  <a:cubicBezTo>
                    <a:pt x="13" y="0"/>
                    <a:pt x="1" y="33"/>
                    <a:pt x="162" y="38"/>
                  </a:cubicBezTo>
                  <a:cubicBezTo>
                    <a:pt x="132" y="10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15"/>
            <p:cNvSpPr/>
            <p:nvPr/>
          </p:nvSpPr>
          <p:spPr>
            <a:xfrm>
              <a:off x="4713400" y="1547900"/>
              <a:ext cx="1950" cy="3200"/>
            </a:xfrm>
            <a:custGeom>
              <a:avLst/>
              <a:gdLst/>
              <a:ahLst/>
              <a:cxnLst/>
              <a:rect l="l" t="t" r="r" b="b"/>
              <a:pathLst>
                <a:path w="78" h="128" extrusionOk="0">
                  <a:moveTo>
                    <a:pt x="25" y="0"/>
                  </a:moveTo>
                  <a:cubicBezTo>
                    <a:pt x="1" y="0"/>
                    <a:pt x="4" y="128"/>
                    <a:pt x="67" y="128"/>
                  </a:cubicBezTo>
                  <a:cubicBezTo>
                    <a:pt x="70" y="128"/>
                    <a:pt x="74" y="128"/>
                    <a:pt x="77" y="127"/>
                  </a:cubicBezTo>
                  <a:cubicBezTo>
                    <a:pt x="55" y="32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15"/>
            <p:cNvSpPr/>
            <p:nvPr/>
          </p:nvSpPr>
          <p:spPr>
            <a:xfrm>
              <a:off x="3947050" y="1576650"/>
              <a:ext cx="2375" cy="150"/>
            </a:xfrm>
            <a:custGeom>
              <a:avLst/>
              <a:gdLst/>
              <a:ahLst/>
              <a:cxnLst/>
              <a:rect l="l" t="t" r="r" b="b"/>
              <a:pathLst>
                <a:path w="95" h="6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4"/>
                    <a:pt x="53" y="6"/>
                    <a:pt x="74" y="6"/>
                  </a:cubicBezTo>
                  <a:cubicBezTo>
                    <a:pt x="95" y="6"/>
                    <a:pt x="91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15"/>
            <p:cNvSpPr/>
            <p:nvPr/>
          </p:nvSpPr>
          <p:spPr>
            <a:xfrm>
              <a:off x="4310600" y="1558275"/>
              <a:ext cx="3250" cy="2850"/>
            </a:xfrm>
            <a:custGeom>
              <a:avLst/>
              <a:gdLst/>
              <a:ahLst/>
              <a:cxnLst/>
              <a:rect l="l" t="t" r="r" b="b"/>
              <a:pathLst>
                <a:path w="130" h="114" extrusionOk="0">
                  <a:moveTo>
                    <a:pt x="100" y="0"/>
                  </a:moveTo>
                  <a:cubicBezTo>
                    <a:pt x="69" y="0"/>
                    <a:pt x="1" y="41"/>
                    <a:pt x="4" y="113"/>
                  </a:cubicBezTo>
                  <a:cubicBezTo>
                    <a:pt x="127" y="36"/>
                    <a:pt x="130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15"/>
            <p:cNvSpPr/>
            <p:nvPr/>
          </p:nvSpPr>
          <p:spPr>
            <a:xfrm>
              <a:off x="4580250" y="1550450"/>
              <a:ext cx="5075" cy="2150"/>
            </a:xfrm>
            <a:custGeom>
              <a:avLst/>
              <a:gdLst/>
              <a:ahLst/>
              <a:cxnLst/>
              <a:rect l="l" t="t" r="r" b="b"/>
              <a:pathLst>
                <a:path w="203" h="86" extrusionOk="0">
                  <a:moveTo>
                    <a:pt x="51" y="0"/>
                  </a:moveTo>
                  <a:cubicBezTo>
                    <a:pt x="22" y="0"/>
                    <a:pt x="1" y="22"/>
                    <a:pt x="30" y="85"/>
                  </a:cubicBezTo>
                  <a:cubicBezTo>
                    <a:pt x="203" y="81"/>
                    <a:pt x="109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15"/>
            <p:cNvSpPr/>
            <p:nvPr/>
          </p:nvSpPr>
          <p:spPr>
            <a:xfrm>
              <a:off x="4093425" y="1567125"/>
              <a:ext cx="8225" cy="1025"/>
            </a:xfrm>
            <a:custGeom>
              <a:avLst/>
              <a:gdLst/>
              <a:ahLst/>
              <a:cxnLst/>
              <a:rect l="l" t="t" r="r" b="b"/>
              <a:pathLst>
                <a:path w="329" h="41" extrusionOk="0">
                  <a:moveTo>
                    <a:pt x="0" y="0"/>
                  </a:moveTo>
                  <a:cubicBezTo>
                    <a:pt x="328" y="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15"/>
            <p:cNvSpPr/>
            <p:nvPr/>
          </p:nvSpPr>
          <p:spPr>
            <a:xfrm>
              <a:off x="4175275" y="1563050"/>
              <a:ext cx="3950" cy="2975"/>
            </a:xfrm>
            <a:custGeom>
              <a:avLst/>
              <a:gdLst/>
              <a:ahLst/>
              <a:cxnLst/>
              <a:rect l="l" t="t" r="r" b="b"/>
              <a:pathLst>
                <a:path w="158" h="119" extrusionOk="0">
                  <a:moveTo>
                    <a:pt x="38" y="1"/>
                  </a:moveTo>
                  <a:cubicBezTo>
                    <a:pt x="30" y="1"/>
                    <a:pt x="21" y="2"/>
                    <a:pt x="11" y="3"/>
                  </a:cubicBezTo>
                  <a:cubicBezTo>
                    <a:pt x="1" y="90"/>
                    <a:pt x="20" y="119"/>
                    <a:pt x="43" y="119"/>
                  </a:cubicBezTo>
                  <a:cubicBezTo>
                    <a:pt x="91" y="119"/>
                    <a:pt x="15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15"/>
            <p:cNvSpPr/>
            <p:nvPr/>
          </p:nvSpPr>
          <p:spPr>
            <a:xfrm>
              <a:off x="4790575" y="1533325"/>
              <a:ext cx="4650" cy="3700"/>
            </a:xfrm>
            <a:custGeom>
              <a:avLst/>
              <a:gdLst/>
              <a:ahLst/>
              <a:cxnLst/>
              <a:rect l="l" t="t" r="r" b="b"/>
              <a:pathLst>
                <a:path w="186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40" y="108"/>
                    <a:pt x="103" y="148"/>
                    <a:pt x="138" y="148"/>
                  </a:cubicBezTo>
                  <a:cubicBezTo>
                    <a:pt x="185" y="148"/>
                    <a:pt x="182" y="7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15"/>
            <p:cNvSpPr/>
            <p:nvPr/>
          </p:nvSpPr>
          <p:spPr>
            <a:xfrm>
              <a:off x="4408300" y="1551950"/>
              <a:ext cx="3150" cy="875"/>
            </a:xfrm>
            <a:custGeom>
              <a:avLst/>
              <a:gdLst/>
              <a:ahLst/>
              <a:cxnLst/>
              <a:rect l="l" t="t" r="r" b="b"/>
              <a:pathLst>
                <a:path w="126" h="35" extrusionOk="0">
                  <a:moveTo>
                    <a:pt x="9" y="0"/>
                  </a:moveTo>
                  <a:cubicBezTo>
                    <a:pt x="0" y="0"/>
                    <a:pt x="11" y="8"/>
                    <a:pt x="64" y="32"/>
                  </a:cubicBezTo>
                  <a:cubicBezTo>
                    <a:pt x="77" y="34"/>
                    <a:pt x="85" y="35"/>
                    <a:pt x="91" y="35"/>
                  </a:cubicBezTo>
                  <a:cubicBezTo>
                    <a:pt x="126" y="35"/>
                    <a:pt x="27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15"/>
            <p:cNvSpPr/>
            <p:nvPr/>
          </p:nvSpPr>
          <p:spPr>
            <a:xfrm>
              <a:off x="4674825" y="1537525"/>
              <a:ext cx="5875" cy="1800"/>
            </a:xfrm>
            <a:custGeom>
              <a:avLst/>
              <a:gdLst/>
              <a:ahLst/>
              <a:cxnLst/>
              <a:rect l="l" t="t" r="r" b="b"/>
              <a:pathLst>
                <a:path w="235" h="72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54"/>
                    <a:pt x="53" y="72"/>
                    <a:pt x="97" y="72"/>
                  </a:cubicBezTo>
                  <a:cubicBezTo>
                    <a:pt x="174" y="72"/>
                    <a:pt x="235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15"/>
            <p:cNvSpPr/>
            <p:nvPr/>
          </p:nvSpPr>
          <p:spPr>
            <a:xfrm>
              <a:off x="4460500" y="1546700"/>
              <a:ext cx="4925" cy="2725"/>
            </a:xfrm>
            <a:custGeom>
              <a:avLst/>
              <a:gdLst/>
              <a:ahLst/>
              <a:cxnLst/>
              <a:rect l="l" t="t" r="r" b="b"/>
              <a:pathLst>
                <a:path w="197" h="109" extrusionOk="0">
                  <a:moveTo>
                    <a:pt x="68" y="1"/>
                  </a:moveTo>
                  <a:cubicBezTo>
                    <a:pt x="35" y="1"/>
                    <a:pt x="1" y="28"/>
                    <a:pt x="3" y="108"/>
                  </a:cubicBezTo>
                  <a:cubicBezTo>
                    <a:pt x="197" y="99"/>
                    <a:pt x="13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15"/>
            <p:cNvSpPr/>
            <p:nvPr/>
          </p:nvSpPr>
          <p:spPr>
            <a:xfrm>
              <a:off x="4547725" y="1540650"/>
              <a:ext cx="3475" cy="2425"/>
            </a:xfrm>
            <a:custGeom>
              <a:avLst/>
              <a:gdLst/>
              <a:ahLst/>
              <a:cxnLst/>
              <a:rect l="l" t="t" r="r" b="b"/>
              <a:pathLst>
                <a:path w="139" h="97" extrusionOk="0">
                  <a:moveTo>
                    <a:pt x="123" y="1"/>
                  </a:moveTo>
                  <a:lnTo>
                    <a:pt x="123" y="1"/>
                  </a:lnTo>
                  <a:cubicBezTo>
                    <a:pt x="115" y="1"/>
                    <a:pt x="80" y="24"/>
                    <a:pt x="0" y="96"/>
                  </a:cubicBezTo>
                  <a:cubicBezTo>
                    <a:pt x="2" y="96"/>
                    <a:pt x="4" y="96"/>
                    <a:pt x="5" y="96"/>
                  </a:cubicBezTo>
                  <a:cubicBezTo>
                    <a:pt x="49" y="9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15"/>
            <p:cNvSpPr/>
            <p:nvPr/>
          </p:nvSpPr>
          <p:spPr>
            <a:xfrm>
              <a:off x="3947900" y="1561075"/>
              <a:ext cx="3100" cy="2650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14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" y="80"/>
                    <a:pt x="23" y="106"/>
                    <a:pt x="43" y="106"/>
                  </a:cubicBezTo>
                  <a:cubicBezTo>
                    <a:pt x="84" y="106"/>
                    <a:pt x="12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15"/>
            <p:cNvSpPr/>
            <p:nvPr/>
          </p:nvSpPr>
          <p:spPr>
            <a:xfrm>
              <a:off x="4347775" y="1539825"/>
              <a:ext cx="6775" cy="6250"/>
            </a:xfrm>
            <a:custGeom>
              <a:avLst/>
              <a:gdLst/>
              <a:ahLst/>
              <a:cxnLst/>
              <a:rect l="l" t="t" r="r" b="b"/>
              <a:pathLst>
                <a:path w="271" h="250" extrusionOk="0">
                  <a:moveTo>
                    <a:pt x="170" y="1"/>
                  </a:moveTo>
                  <a:cubicBezTo>
                    <a:pt x="81" y="1"/>
                    <a:pt x="0" y="250"/>
                    <a:pt x="250" y="250"/>
                  </a:cubicBezTo>
                  <a:cubicBezTo>
                    <a:pt x="257" y="250"/>
                    <a:pt x="263" y="250"/>
                    <a:pt x="270" y="249"/>
                  </a:cubicBezTo>
                  <a:cubicBezTo>
                    <a:pt x="262" y="63"/>
                    <a:pt x="215" y="1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15"/>
            <p:cNvSpPr/>
            <p:nvPr/>
          </p:nvSpPr>
          <p:spPr>
            <a:xfrm>
              <a:off x="4528150" y="1534450"/>
              <a:ext cx="4900" cy="4050"/>
            </a:xfrm>
            <a:custGeom>
              <a:avLst/>
              <a:gdLst/>
              <a:ahLst/>
              <a:cxnLst/>
              <a:rect l="l" t="t" r="r" b="b"/>
              <a:pathLst>
                <a:path w="196" h="162" extrusionOk="0">
                  <a:moveTo>
                    <a:pt x="14" y="1"/>
                  </a:moveTo>
                  <a:cubicBezTo>
                    <a:pt x="9" y="1"/>
                    <a:pt x="5" y="1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1" y="123"/>
                    <a:pt x="149" y="161"/>
                    <a:pt x="164" y="161"/>
                  </a:cubicBezTo>
                  <a:cubicBezTo>
                    <a:pt x="195" y="161"/>
                    <a:pt x="88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15"/>
            <p:cNvSpPr/>
            <p:nvPr/>
          </p:nvSpPr>
          <p:spPr>
            <a:xfrm>
              <a:off x="4816850" y="1525100"/>
              <a:ext cx="6850" cy="5175"/>
            </a:xfrm>
            <a:custGeom>
              <a:avLst/>
              <a:gdLst/>
              <a:ahLst/>
              <a:cxnLst/>
              <a:rect l="l" t="t" r="r" b="b"/>
              <a:pathLst>
                <a:path w="274" h="207" extrusionOk="0">
                  <a:moveTo>
                    <a:pt x="97" y="1"/>
                  </a:moveTo>
                  <a:cubicBezTo>
                    <a:pt x="71" y="1"/>
                    <a:pt x="39" y="5"/>
                    <a:pt x="0" y="15"/>
                  </a:cubicBezTo>
                  <a:cubicBezTo>
                    <a:pt x="8" y="158"/>
                    <a:pt x="49" y="206"/>
                    <a:pt x="91" y="206"/>
                  </a:cubicBezTo>
                  <a:cubicBezTo>
                    <a:pt x="179" y="206"/>
                    <a:pt x="27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15"/>
            <p:cNvSpPr/>
            <p:nvPr/>
          </p:nvSpPr>
          <p:spPr>
            <a:xfrm>
              <a:off x="4466925" y="1264525"/>
              <a:ext cx="1800" cy="4575"/>
            </a:xfrm>
            <a:custGeom>
              <a:avLst/>
              <a:gdLst/>
              <a:ahLst/>
              <a:cxnLst/>
              <a:rect l="l" t="t" r="r" b="b"/>
              <a:pathLst>
                <a:path w="72" h="183" extrusionOk="0">
                  <a:moveTo>
                    <a:pt x="0" y="1"/>
                  </a:moveTo>
                  <a:cubicBezTo>
                    <a:pt x="23" y="137"/>
                    <a:pt x="41" y="182"/>
                    <a:pt x="51" y="182"/>
                  </a:cubicBezTo>
                  <a:cubicBezTo>
                    <a:pt x="72" y="182"/>
                    <a:pt x="6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15"/>
            <p:cNvSpPr/>
            <p:nvPr/>
          </p:nvSpPr>
          <p:spPr>
            <a:xfrm>
              <a:off x="4626450" y="1439075"/>
              <a:ext cx="2250" cy="5475"/>
            </a:xfrm>
            <a:custGeom>
              <a:avLst/>
              <a:gdLst/>
              <a:ahLst/>
              <a:cxnLst/>
              <a:rect l="l" t="t" r="r" b="b"/>
              <a:pathLst>
                <a:path w="90" h="219" extrusionOk="0">
                  <a:moveTo>
                    <a:pt x="47" y="1"/>
                  </a:moveTo>
                  <a:cubicBezTo>
                    <a:pt x="18" y="1"/>
                    <a:pt x="1" y="209"/>
                    <a:pt x="89" y="218"/>
                  </a:cubicBezTo>
                  <a:cubicBezTo>
                    <a:pt x="80" y="55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15"/>
            <p:cNvSpPr/>
            <p:nvPr/>
          </p:nvSpPr>
          <p:spPr>
            <a:xfrm>
              <a:off x="5075600" y="1517550"/>
              <a:ext cx="7900" cy="825"/>
            </a:xfrm>
            <a:custGeom>
              <a:avLst/>
              <a:gdLst/>
              <a:ahLst/>
              <a:cxnLst/>
              <a:rect l="l" t="t" r="r" b="b"/>
              <a:pathLst>
                <a:path w="316" h="33" extrusionOk="0">
                  <a:moveTo>
                    <a:pt x="107" y="0"/>
                  </a:moveTo>
                  <a:cubicBezTo>
                    <a:pt x="73" y="0"/>
                    <a:pt x="36" y="3"/>
                    <a:pt x="1" y="10"/>
                  </a:cubicBezTo>
                  <a:cubicBezTo>
                    <a:pt x="116" y="26"/>
                    <a:pt x="187" y="32"/>
                    <a:pt x="226" y="32"/>
                  </a:cubicBezTo>
                  <a:cubicBezTo>
                    <a:pt x="315" y="32"/>
                    <a:pt x="226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15"/>
            <p:cNvSpPr/>
            <p:nvPr/>
          </p:nvSpPr>
          <p:spPr>
            <a:xfrm>
              <a:off x="4499750" y="1535475"/>
              <a:ext cx="3475" cy="1725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51" y="0"/>
                  </a:moveTo>
                  <a:cubicBezTo>
                    <a:pt x="41" y="0"/>
                    <a:pt x="30" y="1"/>
                    <a:pt x="19" y="2"/>
                  </a:cubicBezTo>
                  <a:cubicBezTo>
                    <a:pt x="0" y="53"/>
                    <a:pt x="27" y="69"/>
                    <a:pt x="71" y="69"/>
                  </a:cubicBezTo>
                  <a:cubicBezTo>
                    <a:pt x="89" y="69"/>
                    <a:pt x="111" y="66"/>
                    <a:pt x="133" y="62"/>
                  </a:cubicBezTo>
                  <a:cubicBezTo>
                    <a:pt x="138" y="17"/>
                    <a:pt x="10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15"/>
            <p:cNvSpPr/>
            <p:nvPr/>
          </p:nvSpPr>
          <p:spPr>
            <a:xfrm>
              <a:off x="4807575" y="1516600"/>
              <a:ext cx="875" cy="2250"/>
            </a:xfrm>
            <a:custGeom>
              <a:avLst/>
              <a:gdLst/>
              <a:ahLst/>
              <a:cxnLst/>
              <a:rect l="l" t="t" r="r" b="b"/>
              <a:pathLst>
                <a:path w="35" h="90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0"/>
                    <a:pt x="27" y="90"/>
                    <a:pt x="32" y="90"/>
                  </a:cubicBezTo>
                  <a:cubicBezTo>
                    <a:pt x="34" y="90"/>
                    <a:pt x="32" y="68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15"/>
            <p:cNvSpPr/>
            <p:nvPr/>
          </p:nvSpPr>
          <p:spPr>
            <a:xfrm>
              <a:off x="4801450" y="1516700"/>
              <a:ext cx="3900" cy="1900"/>
            </a:xfrm>
            <a:custGeom>
              <a:avLst/>
              <a:gdLst/>
              <a:ahLst/>
              <a:cxnLst/>
              <a:rect l="l" t="t" r="r" b="b"/>
              <a:pathLst>
                <a:path w="156" h="76" extrusionOk="0">
                  <a:moveTo>
                    <a:pt x="41" y="1"/>
                  </a:moveTo>
                  <a:cubicBezTo>
                    <a:pt x="30" y="1"/>
                    <a:pt x="16" y="2"/>
                    <a:pt x="1" y="3"/>
                  </a:cubicBezTo>
                  <a:cubicBezTo>
                    <a:pt x="3" y="57"/>
                    <a:pt x="27" y="75"/>
                    <a:pt x="51" y="75"/>
                  </a:cubicBezTo>
                  <a:cubicBezTo>
                    <a:pt x="102" y="75"/>
                    <a:pt x="156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15"/>
            <p:cNvSpPr/>
            <p:nvPr/>
          </p:nvSpPr>
          <p:spPr>
            <a:xfrm>
              <a:off x="4131650" y="1538450"/>
              <a:ext cx="5500" cy="4125"/>
            </a:xfrm>
            <a:custGeom>
              <a:avLst/>
              <a:gdLst/>
              <a:ahLst/>
              <a:cxnLst/>
              <a:rect l="l" t="t" r="r" b="b"/>
              <a:pathLst>
                <a:path w="220" h="165" extrusionOk="0">
                  <a:moveTo>
                    <a:pt x="171" y="0"/>
                  </a:moveTo>
                  <a:cubicBezTo>
                    <a:pt x="110" y="0"/>
                    <a:pt x="1" y="164"/>
                    <a:pt x="170" y="164"/>
                  </a:cubicBezTo>
                  <a:cubicBezTo>
                    <a:pt x="175" y="164"/>
                    <a:pt x="179" y="164"/>
                    <a:pt x="184" y="164"/>
                  </a:cubicBezTo>
                  <a:cubicBezTo>
                    <a:pt x="219" y="41"/>
                    <a:pt x="201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15"/>
            <p:cNvSpPr/>
            <p:nvPr/>
          </p:nvSpPr>
          <p:spPr>
            <a:xfrm>
              <a:off x="4764275" y="1516350"/>
              <a:ext cx="2975" cy="2800"/>
            </a:xfrm>
            <a:custGeom>
              <a:avLst/>
              <a:gdLst/>
              <a:ahLst/>
              <a:cxnLst/>
              <a:rect l="l" t="t" r="r" b="b"/>
              <a:pathLst>
                <a:path w="119" h="112" extrusionOk="0">
                  <a:moveTo>
                    <a:pt x="62" y="1"/>
                  </a:moveTo>
                  <a:cubicBezTo>
                    <a:pt x="1" y="1"/>
                    <a:pt x="19" y="111"/>
                    <a:pt x="59" y="111"/>
                  </a:cubicBezTo>
                  <a:cubicBezTo>
                    <a:pt x="60" y="111"/>
                    <a:pt x="62" y="111"/>
                    <a:pt x="63" y="111"/>
                  </a:cubicBezTo>
                  <a:cubicBezTo>
                    <a:pt x="65" y="111"/>
                    <a:pt x="67" y="111"/>
                    <a:pt x="69" y="111"/>
                  </a:cubicBezTo>
                  <a:cubicBezTo>
                    <a:pt x="119" y="111"/>
                    <a:pt x="70" y="36"/>
                    <a:pt x="83" y="4"/>
                  </a:cubicBezTo>
                  <a:cubicBezTo>
                    <a:pt x="75" y="2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15"/>
            <p:cNvSpPr/>
            <p:nvPr/>
          </p:nvSpPr>
          <p:spPr>
            <a:xfrm>
              <a:off x="4791425" y="1516200"/>
              <a:ext cx="3900" cy="3725"/>
            </a:xfrm>
            <a:custGeom>
              <a:avLst/>
              <a:gdLst/>
              <a:ahLst/>
              <a:cxnLst/>
              <a:rect l="l" t="t" r="r" b="b"/>
              <a:pathLst>
                <a:path w="156" h="149" extrusionOk="0">
                  <a:moveTo>
                    <a:pt x="28" y="1"/>
                  </a:moveTo>
                  <a:cubicBezTo>
                    <a:pt x="15" y="1"/>
                    <a:pt x="5" y="11"/>
                    <a:pt x="0" y="37"/>
                  </a:cubicBezTo>
                  <a:cubicBezTo>
                    <a:pt x="71" y="120"/>
                    <a:pt x="108" y="149"/>
                    <a:pt x="122" y="149"/>
                  </a:cubicBezTo>
                  <a:cubicBezTo>
                    <a:pt x="155" y="149"/>
                    <a:pt x="7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15"/>
            <p:cNvSpPr/>
            <p:nvPr/>
          </p:nvSpPr>
          <p:spPr>
            <a:xfrm>
              <a:off x="4043000" y="1540575"/>
              <a:ext cx="6675" cy="2200"/>
            </a:xfrm>
            <a:custGeom>
              <a:avLst/>
              <a:gdLst/>
              <a:ahLst/>
              <a:cxnLst/>
              <a:rect l="l" t="t" r="r" b="b"/>
              <a:pathLst>
                <a:path w="267" h="88" extrusionOk="0">
                  <a:moveTo>
                    <a:pt x="148" y="1"/>
                  </a:moveTo>
                  <a:cubicBezTo>
                    <a:pt x="1" y="1"/>
                    <a:pt x="110" y="88"/>
                    <a:pt x="194" y="88"/>
                  </a:cubicBezTo>
                  <a:cubicBezTo>
                    <a:pt x="233" y="88"/>
                    <a:pt x="266" y="69"/>
                    <a:pt x="264" y="12"/>
                  </a:cubicBezTo>
                  <a:cubicBezTo>
                    <a:pt x="215" y="4"/>
                    <a:pt x="176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15"/>
            <p:cNvSpPr/>
            <p:nvPr/>
          </p:nvSpPr>
          <p:spPr>
            <a:xfrm>
              <a:off x="3842275" y="1541925"/>
              <a:ext cx="8175" cy="5700"/>
            </a:xfrm>
            <a:custGeom>
              <a:avLst/>
              <a:gdLst/>
              <a:ahLst/>
              <a:cxnLst/>
              <a:rect l="l" t="t" r="r" b="b"/>
              <a:pathLst>
                <a:path w="327" h="228" extrusionOk="0">
                  <a:moveTo>
                    <a:pt x="49" y="0"/>
                  </a:moveTo>
                  <a:cubicBezTo>
                    <a:pt x="1" y="0"/>
                    <a:pt x="1" y="58"/>
                    <a:pt x="144" y="225"/>
                  </a:cubicBezTo>
                  <a:cubicBezTo>
                    <a:pt x="159" y="227"/>
                    <a:pt x="173" y="227"/>
                    <a:pt x="185" y="227"/>
                  </a:cubicBezTo>
                  <a:cubicBezTo>
                    <a:pt x="327" y="227"/>
                    <a:pt x="299" y="160"/>
                    <a:pt x="231" y="98"/>
                  </a:cubicBezTo>
                  <a:lnTo>
                    <a:pt x="231" y="98"/>
                  </a:lnTo>
                  <a:cubicBezTo>
                    <a:pt x="251" y="118"/>
                    <a:pt x="258" y="138"/>
                    <a:pt x="258" y="179"/>
                  </a:cubicBezTo>
                  <a:cubicBezTo>
                    <a:pt x="253" y="179"/>
                    <a:pt x="247" y="179"/>
                    <a:pt x="242" y="179"/>
                  </a:cubicBezTo>
                  <a:cubicBezTo>
                    <a:pt x="107" y="179"/>
                    <a:pt x="66" y="96"/>
                    <a:pt x="124" y="25"/>
                  </a:cubicBezTo>
                  <a:cubicBezTo>
                    <a:pt x="95" y="9"/>
                    <a:pt x="6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15"/>
            <p:cNvSpPr/>
            <p:nvPr/>
          </p:nvSpPr>
          <p:spPr>
            <a:xfrm>
              <a:off x="3845375" y="1542200"/>
              <a:ext cx="2700" cy="2200"/>
            </a:xfrm>
            <a:custGeom>
              <a:avLst/>
              <a:gdLst/>
              <a:ahLst/>
              <a:cxnLst/>
              <a:rect l="l" t="t" r="r" b="b"/>
              <a:pathLst>
                <a:path w="108" h="88" extrusionOk="0">
                  <a:moveTo>
                    <a:pt x="13" y="0"/>
                  </a:moveTo>
                  <a:cubicBezTo>
                    <a:pt x="7" y="0"/>
                    <a:pt x="0" y="7"/>
                    <a:pt x="0" y="14"/>
                  </a:cubicBezTo>
                  <a:cubicBezTo>
                    <a:pt x="40" y="34"/>
                    <a:pt x="80" y="61"/>
                    <a:pt x="107" y="87"/>
                  </a:cubicBezTo>
                  <a:cubicBezTo>
                    <a:pt x="80" y="54"/>
                    <a:pt x="34" y="34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15"/>
            <p:cNvSpPr/>
            <p:nvPr/>
          </p:nvSpPr>
          <p:spPr>
            <a:xfrm>
              <a:off x="4475825" y="1518600"/>
              <a:ext cx="825" cy="2450"/>
            </a:xfrm>
            <a:custGeom>
              <a:avLst/>
              <a:gdLst/>
              <a:ahLst/>
              <a:cxnLst/>
              <a:rect l="l" t="t" r="r" b="b"/>
              <a:pathLst>
                <a:path w="33" h="98" extrusionOk="0">
                  <a:moveTo>
                    <a:pt x="33" y="1"/>
                  </a:moveTo>
                  <a:lnTo>
                    <a:pt x="33" y="1"/>
                  </a:lnTo>
                  <a:cubicBezTo>
                    <a:pt x="15" y="5"/>
                    <a:pt x="0" y="98"/>
                    <a:pt x="6" y="98"/>
                  </a:cubicBezTo>
                  <a:cubicBezTo>
                    <a:pt x="8" y="98"/>
                    <a:pt x="17" y="73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15"/>
            <p:cNvSpPr/>
            <p:nvPr/>
          </p:nvSpPr>
          <p:spPr>
            <a:xfrm>
              <a:off x="4717050" y="1509050"/>
              <a:ext cx="5475" cy="1550"/>
            </a:xfrm>
            <a:custGeom>
              <a:avLst/>
              <a:gdLst/>
              <a:ahLst/>
              <a:cxnLst/>
              <a:rect l="l" t="t" r="r" b="b"/>
              <a:pathLst>
                <a:path w="219" h="62" extrusionOk="0">
                  <a:moveTo>
                    <a:pt x="17" y="0"/>
                  </a:moveTo>
                  <a:cubicBezTo>
                    <a:pt x="1" y="0"/>
                    <a:pt x="42" y="16"/>
                    <a:pt x="219" y="62"/>
                  </a:cubicBezTo>
                  <a:cubicBezTo>
                    <a:pt x="219" y="41"/>
                    <a:pt x="4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15"/>
            <p:cNvSpPr/>
            <p:nvPr/>
          </p:nvSpPr>
          <p:spPr>
            <a:xfrm>
              <a:off x="4829050" y="1505675"/>
              <a:ext cx="3625" cy="2250"/>
            </a:xfrm>
            <a:custGeom>
              <a:avLst/>
              <a:gdLst/>
              <a:ahLst/>
              <a:cxnLst/>
              <a:rect l="l" t="t" r="r" b="b"/>
              <a:pathLst>
                <a:path w="145" h="90" extrusionOk="0">
                  <a:moveTo>
                    <a:pt x="28" y="1"/>
                  </a:moveTo>
                  <a:cubicBezTo>
                    <a:pt x="19" y="1"/>
                    <a:pt x="10" y="1"/>
                    <a:pt x="1" y="3"/>
                  </a:cubicBezTo>
                  <a:cubicBezTo>
                    <a:pt x="49" y="68"/>
                    <a:pt x="84" y="89"/>
                    <a:pt x="104" y="89"/>
                  </a:cubicBezTo>
                  <a:cubicBezTo>
                    <a:pt x="145" y="89"/>
                    <a:pt x="124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15"/>
            <p:cNvSpPr/>
            <p:nvPr/>
          </p:nvSpPr>
          <p:spPr>
            <a:xfrm>
              <a:off x="3806000" y="1536750"/>
              <a:ext cx="5825" cy="6800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46" y="0"/>
                  </a:moveTo>
                  <a:cubicBezTo>
                    <a:pt x="13" y="0"/>
                    <a:pt x="0" y="69"/>
                    <a:pt x="70" y="272"/>
                  </a:cubicBezTo>
                  <a:cubicBezTo>
                    <a:pt x="233" y="220"/>
                    <a:pt x="106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15"/>
            <p:cNvSpPr/>
            <p:nvPr/>
          </p:nvSpPr>
          <p:spPr>
            <a:xfrm>
              <a:off x="4604800" y="1510475"/>
              <a:ext cx="4150" cy="2475"/>
            </a:xfrm>
            <a:custGeom>
              <a:avLst/>
              <a:gdLst/>
              <a:ahLst/>
              <a:cxnLst/>
              <a:rect l="l" t="t" r="r" b="b"/>
              <a:pathLst>
                <a:path w="166" h="99" extrusionOk="0">
                  <a:moveTo>
                    <a:pt x="105" y="0"/>
                  </a:moveTo>
                  <a:cubicBezTo>
                    <a:pt x="50" y="0"/>
                    <a:pt x="1" y="99"/>
                    <a:pt x="166" y="99"/>
                  </a:cubicBezTo>
                  <a:cubicBezTo>
                    <a:pt x="161" y="25"/>
                    <a:pt x="132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15"/>
            <p:cNvSpPr/>
            <p:nvPr/>
          </p:nvSpPr>
          <p:spPr>
            <a:xfrm>
              <a:off x="4824625" y="1503550"/>
              <a:ext cx="5025" cy="2125"/>
            </a:xfrm>
            <a:custGeom>
              <a:avLst/>
              <a:gdLst/>
              <a:ahLst/>
              <a:cxnLst/>
              <a:rect l="l" t="t" r="r" b="b"/>
              <a:pathLst>
                <a:path w="201" h="85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51"/>
                    <a:pt x="17" y="84"/>
                    <a:pt x="73" y="84"/>
                  </a:cubicBezTo>
                  <a:cubicBezTo>
                    <a:pt x="122" y="84"/>
                    <a:pt x="201" y="60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15"/>
            <p:cNvSpPr/>
            <p:nvPr/>
          </p:nvSpPr>
          <p:spPr>
            <a:xfrm>
              <a:off x="4945300" y="1497025"/>
              <a:ext cx="7650" cy="3775"/>
            </a:xfrm>
            <a:custGeom>
              <a:avLst/>
              <a:gdLst/>
              <a:ahLst/>
              <a:cxnLst/>
              <a:rect l="l" t="t" r="r" b="b"/>
              <a:pathLst>
                <a:path w="306" h="151" extrusionOk="0">
                  <a:moveTo>
                    <a:pt x="216" y="1"/>
                  </a:moveTo>
                  <a:cubicBezTo>
                    <a:pt x="120" y="1"/>
                    <a:pt x="1" y="150"/>
                    <a:pt x="242" y="150"/>
                  </a:cubicBezTo>
                  <a:cubicBezTo>
                    <a:pt x="258" y="150"/>
                    <a:pt x="276" y="150"/>
                    <a:pt x="295" y="148"/>
                  </a:cubicBezTo>
                  <a:cubicBezTo>
                    <a:pt x="306" y="38"/>
                    <a:pt x="264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15"/>
            <p:cNvSpPr/>
            <p:nvPr/>
          </p:nvSpPr>
          <p:spPr>
            <a:xfrm>
              <a:off x="3994075" y="1529825"/>
              <a:ext cx="3850" cy="3325"/>
            </a:xfrm>
            <a:custGeom>
              <a:avLst/>
              <a:gdLst/>
              <a:ahLst/>
              <a:cxnLst/>
              <a:rect l="l" t="t" r="r" b="b"/>
              <a:pathLst>
                <a:path w="154" h="133" extrusionOk="0">
                  <a:moveTo>
                    <a:pt x="0" y="0"/>
                  </a:moveTo>
                  <a:cubicBezTo>
                    <a:pt x="12" y="64"/>
                    <a:pt x="13" y="133"/>
                    <a:pt x="100" y="133"/>
                  </a:cubicBezTo>
                  <a:cubicBezTo>
                    <a:pt x="114" y="133"/>
                    <a:pt x="129" y="131"/>
                    <a:pt x="147" y="127"/>
                  </a:cubicBezTo>
                  <a:cubicBezTo>
                    <a:pt x="154" y="40"/>
                    <a:pt x="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15"/>
            <p:cNvSpPr/>
            <p:nvPr/>
          </p:nvSpPr>
          <p:spPr>
            <a:xfrm>
              <a:off x="4730750" y="1504575"/>
              <a:ext cx="2475" cy="2850"/>
            </a:xfrm>
            <a:custGeom>
              <a:avLst/>
              <a:gdLst/>
              <a:ahLst/>
              <a:cxnLst/>
              <a:rect l="l" t="t" r="r" b="b"/>
              <a:pathLst>
                <a:path w="99" h="114" extrusionOk="0">
                  <a:moveTo>
                    <a:pt x="60" y="1"/>
                  </a:moveTo>
                  <a:cubicBezTo>
                    <a:pt x="28" y="1"/>
                    <a:pt x="1" y="114"/>
                    <a:pt x="99" y="114"/>
                  </a:cubicBezTo>
                  <a:cubicBezTo>
                    <a:pt x="94" y="29"/>
                    <a:pt x="77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15"/>
            <p:cNvSpPr/>
            <p:nvPr/>
          </p:nvSpPr>
          <p:spPr>
            <a:xfrm>
              <a:off x="5123775" y="1486000"/>
              <a:ext cx="350" cy="700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7" y="0"/>
                  </a:moveTo>
                  <a:cubicBezTo>
                    <a:pt x="7" y="7"/>
                    <a:pt x="7" y="14"/>
                    <a:pt x="1" y="27"/>
                  </a:cubicBezTo>
                  <a:lnTo>
                    <a:pt x="14" y="27"/>
                  </a:lnTo>
                  <a:cubicBezTo>
                    <a:pt x="14" y="20"/>
                    <a:pt x="14" y="14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15"/>
            <p:cNvSpPr/>
            <p:nvPr/>
          </p:nvSpPr>
          <p:spPr>
            <a:xfrm>
              <a:off x="3948225" y="1531000"/>
              <a:ext cx="2600" cy="2400"/>
            </a:xfrm>
            <a:custGeom>
              <a:avLst/>
              <a:gdLst/>
              <a:ahLst/>
              <a:cxnLst/>
              <a:rect l="l" t="t" r="r" b="b"/>
              <a:pathLst>
                <a:path w="104" h="96" extrusionOk="0">
                  <a:moveTo>
                    <a:pt x="1" y="0"/>
                  </a:moveTo>
                  <a:cubicBezTo>
                    <a:pt x="5" y="71"/>
                    <a:pt x="24" y="95"/>
                    <a:pt x="41" y="95"/>
                  </a:cubicBezTo>
                  <a:cubicBezTo>
                    <a:pt x="75" y="95"/>
                    <a:pt x="10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15"/>
            <p:cNvSpPr/>
            <p:nvPr/>
          </p:nvSpPr>
          <p:spPr>
            <a:xfrm>
              <a:off x="4199125" y="1518725"/>
              <a:ext cx="4950" cy="6000"/>
            </a:xfrm>
            <a:custGeom>
              <a:avLst/>
              <a:gdLst/>
              <a:ahLst/>
              <a:cxnLst/>
              <a:rect l="l" t="t" r="r" b="b"/>
              <a:pathLst>
                <a:path w="198" h="240" extrusionOk="0">
                  <a:moveTo>
                    <a:pt x="110" y="0"/>
                  </a:moveTo>
                  <a:cubicBezTo>
                    <a:pt x="83" y="0"/>
                    <a:pt x="47" y="14"/>
                    <a:pt x="1" y="50"/>
                  </a:cubicBezTo>
                  <a:cubicBezTo>
                    <a:pt x="38" y="192"/>
                    <a:pt x="79" y="239"/>
                    <a:pt x="111" y="239"/>
                  </a:cubicBezTo>
                  <a:cubicBezTo>
                    <a:pt x="120" y="239"/>
                    <a:pt x="128" y="236"/>
                    <a:pt x="135" y="230"/>
                  </a:cubicBezTo>
                  <a:cubicBezTo>
                    <a:pt x="121" y="197"/>
                    <a:pt x="108" y="143"/>
                    <a:pt x="88" y="70"/>
                  </a:cubicBezTo>
                  <a:cubicBezTo>
                    <a:pt x="88" y="27"/>
                    <a:pt x="91" y="10"/>
                    <a:pt x="97" y="10"/>
                  </a:cubicBezTo>
                  <a:cubicBezTo>
                    <a:pt x="112" y="10"/>
                    <a:pt x="140" y="128"/>
                    <a:pt x="155" y="210"/>
                  </a:cubicBezTo>
                  <a:cubicBezTo>
                    <a:pt x="195" y="144"/>
                    <a:pt x="197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15"/>
            <p:cNvSpPr/>
            <p:nvPr/>
          </p:nvSpPr>
          <p:spPr>
            <a:xfrm>
              <a:off x="4201300" y="1518975"/>
              <a:ext cx="1975" cy="6950"/>
            </a:xfrm>
            <a:custGeom>
              <a:avLst/>
              <a:gdLst/>
              <a:ahLst/>
              <a:cxnLst/>
              <a:rect l="l" t="t" r="r" b="b"/>
              <a:pathLst>
                <a:path w="79" h="278" extrusionOk="0">
                  <a:moveTo>
                    <a:pt x="10" y="0"/>
                  </a:moveTo>
                  <a:cubicBezTo>
                    <a:pt x="4" y="0"/>
                    <a:pt x="1" y="17"/>
                    <a:pt x="1" y="60"/>
                  </a:cubicBezTo>
                  <a:cubicBezTo>
                    <a:pt x="21" y="133"/>
                    <a:pt x="34" y="187"/>
                    <a:pt x="48" y="220"/>
                  </a:cubicBezTo>
                  <a:cubicBezTo>
                    <a:pt x="61" y="261"/>
                    <a:pt x="69" y="278"/>
                    <a:pt x="73" y="278"/>
                  </a:cubicBezTo>
                  <a:cubicBezTo>
                    <a:pt x="79" y="278"/>
                    <a:pt x="76" y="244"/>
                    <a:pt x="68" y="200"/>
                  </a:cubicBezTo>
                  <a:cubicBezTo>
                    <a:pt x="53" y="118"/>
                    <a:pt x="25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15"/>
            <p:cNvSpPr/>
            <p:nvPr/>
          </p:nvSpPr>
          <p:spPr>
            <a:xfrm>
              <a:off x="4618625" y="1504050"/>
              <a:ext cx="2875" cy="1600"/>
            </a:xfrm>
            <a:custGeom>
              <a:avLst/>
              <a:gdLst/>
              <a:ahLst/>
              <a:cxnLst/>
              <a:rect l="l" t="t" r="r" b="b"/>
              <a:pathLst>
                <a:path w="115" h="64" extrusionOk="0">
                  <a:moveTo>
                    <a:pt x="1" y="1"/>
                  </a:moveTo>
                  <a:cubicBezTo>
                    <a:pt x="1" y="42"/>
                    <a:pt x="60" y="64"/>
                    <a:pt x="88" y="64"/>
                  </a:cubicBezTo>
                  <a:cubicBezTo>
                    <a:pt x="115" y="64"/>
                    <a:pt x="112" y="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15"/>
            <p:cNvSpPr/>
            <p:nvPr/>
          </p:nvSpPr>
          <p:spPr>
            <a:xfrm>
              <a:off x="4424250" y="1507050"/>
              <a:ext cx="6050" cy="440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97" y="1"/>
                  </a:moveTo>
                  <a:cubicBezTo>
                    <a:pt x="0" y="1"/>
                    <a:pt x="189" y="175"/>
                    <a:pt x="224" y="175"/>
                  </a:cubicBezTo>
                  <a:cubicBezTo>
                    <a:pt x="242" y="175"/>
                    <a:pt x="221" y="132"/>
                    <a:pt x="108" y="1"/>
                  </a:cubicBezTo>
                  <a:cubicBezTo>
                    <a:pt x="104" y="1"/>
                    <a:pt x="100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15"/>
            <p:cNvSpPr/>
            <p:nvPr/>
          </p:nvSpPr>
          <p:spPr>
            <a:xfrm>
              <a:off x="4416725" y="1502675"/>
              <a:ext cx="3725" cy="2925"/>
            </a:xfrm>
            <a:custGeom>
              <a:avLst/>
              <a:gdLst/>
              <a:ahLst/>
              <a:cxnLst/>
              <a:rect l="l" t="t" r="r" b="b"/>
              <a:pathLst>
                <a:path w="149" h="117" extrusionOk="0">
                  <a:moveTo>
                    <a:pt x="66" y="0"/>
                  </a:moveTo>
                  <a:cubicBezTo>
                    <a:pt x="17" y="0"/>
                    <a:pt x="1" y="117"/>
                    <a:pt x="133" y="117"/>
                  </a:cubicBezTo>
                  <a:cubicBezTo>
                    <a:pt x="138" y="117"/>
                    <a:pt x="143" y="116"/>
                    <a:pt x="148" y="116"/>
                  </a:cubicBezTo>
                  <a:cubicBezTo>
                    <a:pt x="122" y="29"/>
                    <a:pt x="90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15"/>
            <p:cNvSpPr/>
            <p:nvPr/>
          </p:nvSpPr>
          <p:spPr>
            <a:xfrm>
              <a:off x="4270925" y="1506825"/>
              <a:ext cx="3025" cy="3450"/>
            </a:xfrm>
            <a:custGeom>
              <a:avLst/>
              <a:gdLst/>
              <a:ahLst/>
              <a:cxnLst/>
              <a:rect l="l" t="t" r="r" b="b"/>
              <a:pathLst>
                <a:path w="121" h="138" extrusionOk="0">
                  <a:moveTo>
                    <a:pt x="96" y="1"/>
                  </a:moveTo>
                  <a:cubicBezTo>
                    <a:pt x="64" y="1"/>
                    <a:pt x="0" y="129"/>
                    <a:pt x="93" y="137"/>
                  </a:cubicBezTo>
                  <a:cubicBezTo>
                    <a:pt x="120" y="35"/>
                    <a:pt x="112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15"/>
            <p:cNvSpPr/>
            <p:nvPr/>
          </p:nvSpPr>
          <p:spPr>
            <a:xfrm>
              <a:off x="4060800" y="1514575"/>
              <a:ext cx="1950" cy="3250"/>
            </a:xfrm>
            <a:custGeom>
              <a:avLst/>
              <a:gdLst/>
              <a:ahLst/>
              <a:cxnLst/>
              <a:rect l="l" t="t" r="r" b="b"/>
              <a:pathLst>
                <a:path w="78" h="130" extrusionOk="0">
                  <a:moveTo>
                    <a:pt x="32" y="0"/>
                  </a:moveTo>
                  <a:cubicBezTo>
                    <a:pt x="22" y="0"/>
                    <a:pt x="12" y="14"/>
                    <a:pt x="1" y="48"/>
                  </a:cubicBezTo>
                  <a:cubicBezTo>
                    <a:pt x="26" y="108"/>
                    <a:pt x="42" y="129"/>
                    <a:pt x="52" y="129"/>
                  </a:cubicBezTo>
                  <a:cubicBezTo>
                    <a:pt x="77" y="129"/>
                    <a:pt x="6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15"/>
            <p:cNvSpPr/>
            <p:nvPr/>
          </p:nvSpPr>
          <p:spPr>
            <a:xfrm>
              <a:off x="4884075" y="1483600"/>
              <a:ext cx="4600" cy="3425"/>
            </a:xfrm>
            <a:custGeom>
              <a:avLst/>
              <a:gdLst/>
              <a:ahLst/>
              <a:cxnLst/>
              <a:rect l="l" t="t" r="r" b="b"/>
              <a:pathLst>
                <a:path w="184" h="137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61" y="1"/>
                    <a:pt x="1" y="107"/>
                    <a:pt x="1" y="136"/>
                  </a:cubicBezTo>
                  <a:cubicBezTo>
                    <a:pt x="144" y="35"/>
                    <a:pt x="18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15"/>
            <p:cNvSpPr/>
            <p:nvPr/>
          </p:nvSpPr>
          <p:spPr>
            <a:xfrm>
              <a:off x="5064900" y="1478975"/>
              <a:ext cx="4550" cy="1700"/>
            </a:xfrm>
            <a:custGeom>
              <a:avLst/>
              <a:gdLst/>
              <a:ahLst/>
              <a:cxnLst/>
              <a:rect l="l" t="t" r="r" b="b"/>
              <a:pathLst>
                <a:path w="182" h="68" extrusionOk="0">
                  <a:moveTo>
                    <a:pt x="63" y="0"/>
                  </a:moveTo>
                  <a:cubicBezTo>
                    <a:pt x="32" y="0"/>
                    <a:pt x="0" y="17"/>
                    <a:pt x="0" y="67"/>
                  </a:cubicBezTo>
                  <a:cubicBezTo>
                    <a:pt x="181" y="63"/>
                    <a:pt x="12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15"/>
            <p:cNvSpPr/>
            <p:nvPr/>
          </p:nvSpPr>
          <p:spPr>
            <a:xfrm>
              <a:off x="4623000" y="1492250"/>
              <a:ext cx="3850" cy="4750"/>
            </a:xfrm>
            <a:custGeom>
              <a:avLst/>
              <a:gdLst/>
              <a:ahLst/>
              <a:cxnLst/>
              <a:rect l="l" t="t" r="r" b="b"/>
              <a:pathLst>
                <a:path w="154" h="190" extrusionOk="0">
                  <a:moveTo>
                    <a:pt x="26" y="0"/>
                  </a:moveTo>
                  <a:cubicBezTo>
                    <a:pt x="10" y="0"/>
                    <a:pt x="1" y="26"/>
                    <a:pt x="6" y="98"/>
                  </a:cubicBezTo>
                  <a:cubicBezTo>
                    <a:pt x="64" y="165"/>
                    <a:pt x="96" y="190"/>
                    <a:pt x="111" y="190"/>
                  </a:cubicBezTo>
                  <a:cubicBezTo>
                    <a:pt x="154" y="190"/>
                    <a:pt x="6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15"/>
            <p:cNvSpPr/>
            <p:nvPr/>
          </p:nvSpPr>
          <p:spPr>
            <a:xfrm>
              <a:off x="4905150" y="1481025"/>
              <a:ext cx="4300" cy="1950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33" y="0"/>
                  </a:moveTo>
                  <a:cubicBezTo>
                    <a:pt x="13" y="0"/>
                    <a:pt x="0" y="15"/>
                    <a:pt x="14" y="59"/>
                  </a:cubicBezTo>
                  <a:cubicBezTo>
                    <a:pt x="58" y="72"/>
                    <a:pt x="86" y="78"/>
                    <a:pt x="104" y="78"/>
                  </a:cubicBezTo>
                  <a:cubicBezTo>
                    <a:pt x="172" y="78"/>
                    <a:pt x="80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15"/>
            <p:cNvSpPr/>
            <p:nvPr/>
          </p:nvSpPr>
          <p:spPr>
            <a:xfrm>
              <a:off x="5030450" y="1475425"/>
              <a:ext cx="6125" cy="700"/>
            </a:xfrm>
            <a:custGeom>
              <a:avLst/>
              <a:gdLst/>
              <a:ahLst/>
              <a:cxnLst/>
              <a:rect l="l" t="t" r="r" b="b"/>
              <a:pathLst>
                <a:path w="245" h="28" extrusionOk="0">
                  <a:moveTo>
                    <a:pt x="151" y="0"/>
                  </a:moveTo>
                  <a:cubicBezTo>
                    <a:pt x="114" y="0"/>
                    <a:pt x="61" y="6"/>
                    <a:pt x="0" y="22"/>
                  </a:cubicBezTo>
                  <a:cubicBezTo>
                    <a:pt x="47" y="26"/>
                    <a:pt x="85" y="27"/>
                    <a:pt x="116" y="27"/>
                  </a:cubicBezTo>
                  <a:cubicBezTo>
                    <a:pt x="244" y="27"/>
                    <a:pt x="234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15"/>
            <p:cNvSpPr/>
            <p:nvPr/>
          </p:nvSpPr>
          <p:spPr>
            <a:xfrm>
              <a:off x="4937600" y="1477150"/>
              <a:ext cx="3775" cy="2675"/>
            </a:xfrm>
            <a:custGeom>
              <a:avLst/>
              <a:gdLst/>
              <a:ahLst/>
              <a:cxnLst/>
              <a:rect l="l" t="t" r="r" b="b"/>
              <a:pathLst>
                <a:path w="151" h="107" extrusionOk="0">
                  <a:moveTo>
                    <a:pt x="65" y="1"/>
                  </a:moveTo>
                  <a:cubicBezTo>
                    <a:pt x="37" y="1"/>
                    <a:pt x="6" y="27"/>
                    <a:pt x="1" y="107"/>
                  </a:cubicBezTo>
                  <a:cubicBezTo>
                    <a:pt x="151" y="85"/>
                    <a:pt x="114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15"/>
            <p:cNvSpPr/>
            <p:nvPr/>
          </p:nvSpPr>
          <p:spPr>
            <a:xfrm>
              <a:off x="5120425" y="1471100"/>
              <a:ext cx="1525" cy="700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1" y="1"/>
                  </a:moveTo>
                  <a:cubicBezTo>
                    <a:pt x="7" y="14"/>
                    <a:pt x="34" y="21"/>
                    <a:pt x="61" y="28"/>
                  </a:cubicBezTo>
                  <a:cubicBezTo>
                    <a:pt x="61" y="21"/>
                    <a:pt x="61" y="14"/>
                    <a:pt x="61" y="8"/>
                  </a:cubicBezTo>
                  <a:cubicBezTo>
                    <a:pt x="41" y="8"/>
                    <a:pt x="27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15"/>
            <p:cNvSpPr/>
            <p:nvPr/>
          </p:nvSpPr>
          <p:spPr>
            <a:xfrm>
              <a:off x="4168175" y="1495200"/>
              <a:ext cx="2575" cy="2775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1" y="0"/>
                  </a:moveTo>
                  <a:cubicBezTo>
                    <a:pt x="28" y="83"/>
                    <a:pt x="53" y="110"/>
                    <a:pt x="69" y="110"/>
                  </a:cubicBezTo>
                  <a:cubicBezTo>
                    <a:pt x="102" y="110"/>
                    <a:pt x="9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15"/>
            <p:cNvSpPr/>
            <p:nvPr/>
          </p:nvSpPr>
          <p:spPr>
            <a:xfrm>
              <a:off x="4110275" y="1232900"/>
              <a:ext cx="6625" cy="1525"/>
            </a:xfrm>
            <a:custGeom>
              <a:avLst/>
              <a:gdLst/>
              <a:ahLst/>
              <a:cxnLst/>
              <a:rect l="l" t="t" r="r" b="b"/>
              <a:pathLst>
                <a:path w="265" h="61" extrusionOk="0">
                  <a:moveTo>
                    <a:pt x="74" y="1"/>
                  </a:moveTo>
                  <a:cubicBezTo>
                    <a:pt x="35" y="1"/>
                    <a:pt x="0" y="14"/>
                    <a:pt x="2" y="55"/>
                  </a:cubicBezTo>
                  <a:cubicBezTo>
                    <a:pt x="46" y="59"/>
                    <a:pt x="81" y="61"/>
                    <a:pt x="108" y="61"/>
                  </a:cubicBezTo>
                  <a:cubicBezTo>
                    <a:pt x="264" y="61"/>
                    <a:pt x="158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15"/>
            <p:cNvSpPr/>
            <p:nvPr/>
          </p:nvSpPr>
          <p:spPr>
            <a:xfrm>
              <a:off x="3988675" y="1479450"/>
              <a:ext cx="7625" cy="2450"/>
            </a:xfrm>
            <a:custGeom>
              <a:avLst/>
              <a:gdLst/>
              <a:ahLst/>
              <a:cxnLst/>
              <a:rect l="l" t="t" r="r" b="b"/>
              <a:pathLst>
                <a:path w="305" h="98" extrusionOk="0">
                  <a:moveTo>
                    <a:pt x="233" y="0"/>
                  </a:moveTo>
                  <a:cubicBezTo>
                    <a:pt x="143" y="0"/>
                    <a:pt x="0" y="98"/>
                    <a:pt x="148" y="98"/>
                  </a:cubicBezTo>
                  <a:cubicBezTo>
                    <a:pt x="180" y="98"/>
                    <a:pt x="226" y="93"/>
                    <a:pt x="290" y="82"/>
                  </a:cubicBezTo>
                  <a:cubicBezTo>
                    <a:pt x="304" y="21"/>
                    <a:pt x="274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15"/>
            <p:cNvSpPr/>
            <p:nvPr/>
          </p:nvSpPr>
          <p:spPr>
            <a:xfrm>
              <a:off x="4492175" y="1491850"/>
              <a:ext cx="4025" cy="2075"/>
            </a:xfrm>
            <a:custGeom>
              <a:avLst/>
              <a:gdLst/>
              <a:ahLst/>
              <a:cxnLst/>
              <a:rect l="l" t="t" r="r" b="b"/>
              <a:pathLst>
                <a:path w="161" h="83" extrusionOk="0">
                  <a:moveTo>
                    <a:pt x="13" y="0"/>
                  </a:moveTo>
                  <a:cubicBezTo>
                    <a:pt x="9" y="0"/>
                    <a:pt x="5" y="0"/>
                    <a:pt x="1" y="0"/>
                  </a:cubicBezTo>
                  <a:cubicBezTo>
                    <a:pt x="3" y="62"/>
                    <a:pt x="30" y="82"/>
                    <a:pt x="56" y="82"/>
                  </a:cubicBezTo>
                  <a:cubicBezTo>
                    <a:pt x="108" y="82"/>
                    <a:pt x="1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15"/>
            <p:cNvSpPr/>
            <p:nvPr/>
          </p:nvSpPr>
          <p:spPr>
            <a:xfrm>
              <a:off x="3853075" y="1513550"/>
              <a:ext cx="6000" cy="900"/>
            </a:xfrm>
            <a:custGeom>
              <a:avLst/>
              <a:gdLst/>
              <a:ahLst/>
              <a:cxnLst/>
              <a:rect l="l" t="t" r="r" b="b"/>
              <a:pathLst>
                <a:path w="240" h="36" extrusionOk="0">
                  <a:moveTo>
                    <a:pt x="159" y="0"/>
                  </a:moveTo>
                  <a:cubicBezTo>
                    <a:pt x="97" y="0"/>
                    <a:pt x="0" y="14"/>
                    <a:pt x="94" y="36"/>
                  </a:cubicBezTo>
                  <a:cubicBezTo>
                    <a:pt x="240" y="11"/>
                    <a:pt x="212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15"/>
            <p:cNvSpPr/>
            <p:nvPr/>
          </p:nvSpPr>
          <p:spPr>
            <a:xfrm>
              <a:off x="4062925" y="1506250"/>
              <a:ext cx="4100" cy="2400"/>
            </a:xfrm>
            <a:custGeom>
              <a:avLst/>
              <a:gdLst/>
              <a:ahLst/>
              <a:cxnLst/>
              <a:rect l="l" t="t" r="r" b="b"/>
              <a:pathLst>
                <a:path w="164" h="96" extrusionOk="0">
                  <a:moveTo>
                    <a:pt x="107" y="0"/>
                  </a:moveTo>
                  <a:cubicBezTo>
                    <a:pt x="0" y="0"/>
                    <a:pt x="66" y="96"/>
                    <a:pt x="119" y="96"/>
                  </a:cubicBezTo>
                  <a:cubicBezTo>
                    <a:pt x="139" y="96"/>
                    <a:pt x="157" y="83"/>
                    <a:pt x="163" y="47"/>
                  </a:cubicBezTo>
                  <a:cubicBezTo>
                    <a:pt x="163" y="33"/>
                    <a:pt x="163" y="20"/>
                    <a:pt x="163" y="7"/>
                  </a:cubicBezTo>
                  <a:cubicBezTo>
                    <a:pt x="141" y="2"/>
                    <a:pt x="122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15"/>
            <p:cNvSpPr/>
            <p:nvPr/>
          </p:nvSpPr>
          <p:spPr>
            <a:xfrm>
              <a:off x="3849950" y="1514100"/>
              <a:ext cx="450" cy="1725"/>
            </a:xfrm>
            <a:custGeom>
              <a:avLst/>
              <a:gdLst/>
              <a:ahLst/>
              <a:cxnLst/>
              <a:rect l="l" t="t" r="r" b="b"/>
              <a:pathLst>
                <a:path w="18" h="69" extrusionOk="0">
                  <a:moveTo>
                    <a:pt x="18" y="0"/>
                  </a:moveTo>
                  <a:cubicBezTo>
                    <a:pt x="2" y="29"/>
                    <a:pt x="0" y="69"/>
                    <a:pt x="4" y="69"/>
                  </a:cubicBezTo>
                  <a:cubicBezTo>
                    <a:pt x="7" y="69"/>
                    <a:pt x="12" y="5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15"/>
            <p:cNvSpPr/>
            <p:nvPr/>
          </p:nvSpPr>
          <p:spPr>
            <a:xfrm>
              <a:off x="4466625" y="1489850"/>
              <a:ext cx="4025" cy="1850"/>
            </a:xfrm>
            <a:custGeom>
              <a:avLst/>
              <a:gdLst/>
              <a:ahLst/>
              <a:cxnLst/>
              <a:rect l="l" t="t" r="r" b="b"/>
              <a:pathLst>
                <a:path w="161" h="74" extrusionOk="0">
                  <a:moveTo>
                    <a:pt x="44" y="1"/>
                  </a:moveTo>
                  <a:cubicBezTo>
                    <a:pt x="20" y="1"/>
                    <a:pt x="1" y="19"/>
                    <a:pt x="19" y="74"/>
                  </a:cubicBezTo>
                  <a:cubicBezTo>
                    <a:pt x="160" y="69"/>
                    <a:pt x="92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15"/>
            <p:cNvSpPr/>
            <p:nvPr/>
          </p:nvSpPr>
          <p:spPr>
            <a:xfrm>
              <a:off x="4438250" y="1484975"/>
              <a:ext cx="6625" cy="6750"/>
            </a:xfrm>
            <a:custGeom>
              <a:avLst/>
              <a:gdLst/>
              <a:ahLst/>
              <a:cxnLst/>
              <a:rect l="l" t="t" r="r" b="b"/>
              <a:pathLst>
                <a:path w="265" h="270" extrusionOk="0">
                  <a:moveTo>
                    <a:pt x="199" y="0"/>
                  </a:moveTo>
                  <a:cubicBezTo>
                    <a:pt x="118" y="0"/>
                    <a:pt x="0" y="270"/>
                    <a:pt x="97" y="270"/>
                  </a:cubicBezTo>
                  <a:cubicBezTo>
                    <a:pt x="128" y="270"/>
                    <a:pt x="181" y="242"/>
                    <a:pt x="264" y="168"/>
                  </a:cubicBezTo>
                  <a:cubicBezTo>
                    <a:pt x="260" y="4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15"/>
            <p:cNvSpPr/>
            <p:nvPr/>
          </p:nvSpPr>
          <p:spPr>
            <a:xfrm>
              <a:off x="3978150" y="1504275"/>
              <a:ext cx="3375" cy="525"/>
            </a:xfrm>
            <a:custGeom>
              <a:avLst/>
              <a:gdLst/>
              <a:ahLst/>
              <a:cxnLst/>
              <a:rect l="l" t="t" r="r" b="b"/>
              <a:pathLst>
                <a:path w="135" h="21" extrusionOk="0">
                  <a:moveTo>
                    <a:pt x="121" y="1"/>
                  </a:moveTo>
                  <a:cubicBezTo>
                    <a:pt x="114" y="1"/>
                    <a:pt x="81" y="5"/>
                    <a:pt x="1" y="19"/>
                  </a:cubicBezTo>
                  <a:cubicBezTo>
                    <a:pt x="1" y="20"/>
                    <a:pt x="3" y="21"/>
                    <a:pt x="8" y="21"/>
                  </a:cubicBezTo>
                  <a:cubicBezTo>
                    <a:pt x="35" y="21"/>
                    <a:pt x="135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15"/>
            <p:cNvSpPr/>
            <p:nvPr/>
          </p:nvSpPr>
          <p:spPr>
            <a:xfrm>
              <a:off x="4342475" y="1489000"/>
              <a:ext cx="3650" cy="850"/>
            </a:xfrm>
            <a:custGeom>
              <a:avLst/>
              <a:gdLst/>
              <a:ahLst/>
              <a:cxnLst/>
              <a:rect l="l" t="t" r="r" b="b"/>
              <a:pathLst>
                <a:path w="146" h="34" extrusionOk="0">
                  <a:moveTo>
                    <a:pt x="1" y="1"/>
                  </a:moveTo>
                  <a:cubicBezTo>
                    <a:pt x="4" y="25"/>
                    <a:pt x="55" y="34"/>
                    <a:pt x="89" y="34"/>
                  </a:cubicBezTo>
                  <a:cubicBezTo>
                    <a:pt x="132" y="34"/>
                    <a:pt x="146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15"/>
            <p:cNvSpPr/>
            <p:nvPr/>
          </p:nvSpPr>
          <p:spPr>
            <a:xfrm>
              <a:off x="4605425" y="1477075"/>
              <a:ext cx="1825" cy="4625"/>
            </a:xfrm>
            <a:custGeom>
              <a:avLst/>
              <a:gdLst/>
              <a:ahLst/>
              <a:cxnLst/>
              <a:rect l="l" t="t" r="r" b="b"/>
              <a:pathLst>
                <a:path w="73" h="185" extrusionOk="0">
                  <a:moveTo>
                    <a:pt x="31" y="1"/>
                  </a:moveTo>
                  <a:cubicBezTo>
                    <a:pt x="23" y="1"/>
                    <a:pt x="12" y="13"/>
                    <a:pt x="0" y="43"/>
                  </a:cubicBezTo>
                  <a:cubicBezTo>
                    <a:pt x="23" y="148"/>
                    <a:pt x="39" y="184"/>
                    <a:pt x="50" y="184"/>
                  </a:cubicBezTo>
                  <a:cubicBezTo>
                    <a:pt x="73" y="184"/>
                    <a:pt x="65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15"/>
            <p:cNvSpPr/>
            <p:nvPr/>
          </p:nvSpPr>
          <p:spPr>
            <a:xfrm>
              <a:off x="3903425" y="1460575"/>
              <a:ext cx="9225" cy="3700"/>
            </a:xfrm>
            <a:custGeom>
              <a:avLst/>
              <a:gdLst/>
              <a:ahLst/>
              <a:cxnLst/>
              <a:rect l="l" t="t" r="r" b="b"/>
              <a:pathLst>
                <a:path w="369" h="148" extrusionOk="0">
                  <a:moveTo>
                    <a:pt x="339" y="0"/>
                  </a:moveTo>
                  <a:cubicBezTo>
                    <a:pt x="279" y="0"/>
                    <a:pt x="0" y="148"/>
                    <a:pt x="172" y="148"/>
                  </a:cubicBezTo>
                  <a:cubicBezTo>
                    <a:pt x="175" y="148"/>
                    <a:pt x="178" y="148"/>
                    <a:pt x="180" y="148"/>
                  </a:cubicBezTo>
                  <a:cubicBezTo>
                    <a:pt x="344" y="37"/>
                    <a:pt x="369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15"/>
            <p:cNvSpPr/>
            <p:nvPr/>
          </p:nvSpPr>
          <p:spPr>
            <a:xfrm>
              <a:off x="3814950" y="1372575"/>
              <a:ext cx="7825" cy="1050"/>
            </a:xfrm>
            <a:custGeom>
              <a:avLst/>
              <a:gdLst/>
              <a:ahLst/>
              <a:cxnLst/>
              <a:rect l="l" t="t" r="r" b="b"/>
              <a:pathLst>
                <a:path w="313" h="42" extrusionOk="0">
                  <a:moveTo>
                    <a:pt x="107" y="1"/>
                  </a:moveTo>
                  <a:cubicBezTo>
                    <a:pt x="51" y="1"/>
                    <a:pt x="1" y="11"/>
                    <a:pt x="46" y="41"/>
                  </a:cubicBezTo>
                  <a:cubicBezTo>
                    <a:pt x="313" y="29"/>
                    <a:pt x="20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15"/>
            <p:cNvSpPr/>
            <p:nvPr/>
          </p:nvSpPr>
          <p:spPr>
            <a:xfrm>
              <a:off x="4257350" y="1487325"/>
              <a:ext cx="2825" cy="1300"/>
            </a:xfrm>
            <a:custGeom>
              <a:avLst/>
              <a:gdLst/>
              <a:ahLst/>
              <a:cxnLst/>
              <a:rect l="l" t="t" r="r" b="b"/>
              <a:pathLst>
                <a:path w="113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39"/>
                    <a:pt x="34" y="52"/>
                    <a:pt x="54" y="52"/>
                  </a:cubicBezTo>
                  <a:cubicBezTo>
                    <a:pt x="91" y="52"/>
                    <a:pt x="112" y="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15"/>
            <p:cNvSpPr/>
            <p:nvPr/>
          </p:nvSpPr>
          <p:spPr>
            <a:xfrm>
              <a:off x="4038450" y="1489850"/>
              <a:ext cx="11850" cy="2875"/>
            </a:xfrm>
            <a:custGeom>
              <a:avLst/>
              <a:gdLst/>
              <a:ahLst/>
              <a:cxnLst/>
              <a:rect l="l" t="t" r="r" b="b"/>
              <a:pathLst>
                <a:path w="474" h="115" extrusionOk="0">
                  <a:moveTo>
                    <a:pt x="346" y="0"/>
                  </a:moveTo>
                  <a:cubicBezTo>
                    <a:pt x="1" y="13"/>
                    <a:pt x="263" y="115"/>
                    <a:pt x="385" y="115"/>
                  </a:cubicBezTo>
                  <a:cubicBezTo>
                    <a:pt x="449" y="115"/>
                    <a:pt x="474" y="86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15"/>
            <p:cNvSpPr/>
            <p:nvPr/>
          </p:nvSpPr>
          <p:spPr>
            <a:xfrm>
              <a:off x="4018675" y="1488200"/>
              <a:ext cx="4325" cy="2600"/>
            </a:xfrm>
            <a:custGeom>
              <a:avLst/>
              <a:gdLst/>
              <a:ahLst/>
              <a:cxnLst/>
              <a:rect l="l" t="t" r="r" b="b"/>
              <a:pathLst>
                <a:path w="173" h="104" extrusionOk="0">
                  <a:moveTo>
                    <a:pt x="128" y="1"/>
                  </a:moveTo>
                  <a:cubicBezTo>
                    <a:pt x="77" y="1"/>
                    <a:pt x="1" y="104"/>
                    <a:pt x="115" y="104"/>
                  </a:cubicBezTo>
                  <a:cubicBezTo>
                    <a:pt x="128" y="104"/>
                    <a:pt x="143" y="102"/>
                    <a:pt x="160" y="100"/>
                  </a:cubicBezTo>
                  <a:cubicBezTo>
                    <a:pt x="172" y="26"/>
                    <a:pt x="15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15"/>
            <p:cNvSpPr/>
            <p:nvPr/>
          </p:nvSpPr>
          <p:spPr>
            <a:xfrm>
              <a:off x="4387450" y="1472250"/>
              <a:ext cx="4475" cy="4925"/>
            </a:xfrm>
            <a:custGeom>
              <a:avLst/>
              <a:gdLst/>
              <a:ahLst/>
              <a:cxnLst/>
              <a:rect l="l" t="t" r="r" b="b"/>
              <a:pathLst>
                <a:path w="179" h="197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7" y="50"/>
                    <a:pt x="102" y="196"/>
                  </a:cubicBezTo>
                  <a:cubicBezTo>
                    <a:pt x="104" y="196"/>
                    <a:pt x="107" y="196"/>
                    <a:pt x="109" y="196"/>
                  </a:cubicBezTo>
                  <a:cubicBezTo>
                    <a:pt x="178" y="196"/>
                    <a:pt x="3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15"/>
            <p:cNvSpPr/>
            <p:nvPr/>
          </p:nvSpPr>
          <p:spPr>
            <a:xfrm>
              <a:off x="4893475" y="1452875"/>
              <a:ext cx="4000" cy="2050"/>
            </a:xfrm>
            <a:custGeom>
              <a:avLst/>
              <a:gdLst/>
              <a:ahLst/>
              <a:cxnLst/>
              <a:rect l="l" t="t" r="r" b="b"/>
              <a:pathLst>
                <a:path w="160" h="82" extrusionOk="0">
                  <a:moveTo>
                    <a:pt x="113" y="1"/>
                  </a:moveTo>
                  <a:cubicBezTo>
                    <a:pt x="63" y="1"/>
                    <a:pt x="1" y="82"/>
                    <a:pt x="132" y="82"/>
                  </a:cubicBezTo>
                  <a:cubicBezTo>
                    <a:pt x="139" y="82"/>
                    <a:pt x="146" y="81"/>
                    <a:pt x="153" y="81"/>
                  </a:cubicBezTo>
                  <a:cubicBezTo>
                    <a:pt x="160" y="21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15"/>
            <p:cNvSpPr/>
            <p:nvPr/>
          </p:nvSpPr>
          <p:spPr>
            <a:xfrm>
              <a:off x="4170800" y="1475800"/>
              <a:ext cx="3325" cy="3550"/>
            </a:xfrm>
            <a:custGeom>
              <a:avLst/>
              <a:gdLst/>
              <a:ahLst/>
              <a:cxnLst/>
              <a:rect l="l" t="t" r="r" b="b"/>
              <a:pathLst>
                <a:path w="133" h="142" extrusionOk="0">
                  <a:moveTo>
                    <a:pt x="92" y="0"/>
                  </a:moveTo>
                  <a:cubicBezTo>
                    <a:pt x="1" y="0"/>
                    <a:pt x="80" y="141"/>
                    <a:pt x="112" y="141"/>
                  </a:cubicBezTo>
                  <a:cubicBezTo>
                    <a:pt x="128" y="141"/>
                    <a:pt x="132" y="106"/>
                    <a:pt x="97" y="0"/>
                  </a:cubicBezTo>
                  <a:cubicBezTo>
                    <a:pt x="95" y="0"/>
                    <a:pt x="94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15"/>
            <p:cNvSpPr/>
            <p:nvPr/>
          </p:nvSpPr>
          <p:spPr>
            <a:xfrm>
              <a:off x="4500900" y="1465300"/>
              <a:ext cx="11150" cy="875"/>
            </a:xfrm>
            <a:custGeom>
              <a:avLst/>
              <a:gdLst/>
              <a:ahLst/>
              <a:cxnLst/>
              <a:rect l="l" t="t" r="r" b="b"/>
              <a:pathLst>
                <a:path w="446" h="35" extrusionOk="0">
                  <a:moveTo>
                    <a:pt x="402" y="1"/>
                  </a:moveTo>
                  <a:cubicBezTo>
                    <a:pt x="312" y="1"/>
                    <a:pt x="1" y="35"/>
                    <a:pt x="180" y="35"/>
                  </a:cubicBezTo>
                  <a:cubicBezTo>
                    <a:pt x="208" y="35"/>
                    <a:pt x="247" y="34"/>
                    <a:pt x="301" y="32"/>
                  </a:cubicBezTo>
                  <a:cubicBezTo>
                    <a:pt x="439" y="9"/>
                    <a:pt x="446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15"/>
            <p:cNvSpPr/>
            <p:nvPr/>
          </p:nvSpPr>
          <p:spPr>
            <a:xfrm>
              <a:off x="4385175" y="1468275"/>
              <a:ext cx="2475" cy="1500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45"/>
                    <a:pt x="13" y="60"/>
                    <a:pt x="29" y="60"/>
                  </a:cubicBezTo>
                  <a:cubicBezTo>
                    <a:pt x="59" y="60"/>
                    <a:pt x="99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15"/>
            <p:cNvSpPr/>
            <p:nvPr/>
          </p:nvSpPr>
          <p:spPr>
            <a:xfrm>
              <a:off x="3952850" y="1474925"/>
              <a:ext cx="5725" cy="4350"/>
            </a:xfrm>
            <a:custGeom>
              <a:avLst/>
              <a:gdLst/>
              <a:ahLst/>
              <a:cxnLst/>
              <a:rect l="l" t="t" r="r" b="b"/>
              <a:pathLst>
                <a:path w="229" h="174" extrusionOk="0">
                  <a:moveTo>
                    <a:pt x="48" y="0"/>
                  </a:moveTo>
                  <a:cubicBezTo>
                    <a:pt x="20" y="0"/>
                    <a:pt x="0" y="29"/>
                    <a:pt x="3" y="109"/>
                  </a:cubicBezTo>
                  <a:cubicBezTo>
                    <a:pt x="77" y="156"/>
                    <a:pt x="122" y="174"/>
                    <a:pt x="148" y="174"/>
                  </a:cubicBezTo>
                  <a:cubicBezTo>
                    <a:pt x="228" y="174"/>
                    <a:pt x="11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15"/>
            <p:cNvSpPr/>
            <p:nvPr/>
          </p:nvSpPr>
          <p:spPr>
            <a:xfrm>
              <a:off x="3906850" y="1472650"/>
              <a:ext cx="4050" cy="5025"/>
            </a:xfrm>
            <a:custGeom>
              <a:avLst/>
              <a:gdLst/>
              <a:ahLst/>
              <a:cxnLst/>
              <a:rect l="l" t="t" r="r" b="b"/>
              <a:pathLst>
                <a:path w="162" h="201" extrusionOk="0">
                  <a:moveTo>
                    <a:pt x="17" y="1"/>
                  </a:moveTo>
                  <a:cubicBezTo>
                    <a:pt x="0" y="1"/>
                    <a:pt x="4" y="50"/>
                    <a:pt x="63" y="200"/>
                  </a:cubicBezTo>
                  <a:cubicBezTo>
                    <a:pt x="66" y="200"/>
                    <a:pt x="68" y="200"/>
                    <a:pt x="70" y="200"/>
                  </a:cubicBezTo>
                  <a:cubicBezTo>
                    <a:pt x="162" y="200"/>
                    <a:pt x="49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15"/>
            <p:cNvSpPr/>
            <p:nvPr/>
          </p:nvSpPr>
          <p:spPr>
            <a:xfrm>
              <a:off x="4828000" y="1302150"/>
              <a:ext cx="7350" cy="2500"/>
            </a:xfrm>
            <a:custGeom>
              <a:avLst/>
              <a:gdLst/>
              <a:ahLst/>
              <a:cxnLst/>
              <a:rect l="l" t="t" r="r" b="b"/>
              <a:pathLst>
                <a:path w="294" h="100" extrusionOk="0">
                  <a:moveTo>
                    <a:pt x="48" y="1"/>
                  </a:moveTo>
                  <a:cubicBezTo>
                    <a:pt x="19" y="1"/>
                    <a:pt x="1" y="13"/>
                    <a:pt x="9" y="48"/>
                  </a:cubicBezTo>
                  <a:cubicBezTo>
                    <a:pt x="123" y="86"/>
                    <a:pt x="186" y="99"/>
                    <a:pt x="215" y="99"/>
                  </a:cubicBezTo>
                  <a:cubicBezTo>
                    <a:pt x="293" y="99"/>
                    <a:pt x="12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15"/>
            <p:cNvSpPr/>
            <p:nvPr/>
          </p:nvSpPr>
          <p:spPr>
            <a:xfrm>
              <a:off x="4017650" y="146857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176" y="1"/>
                  </a:moveTo>
                  <a:cubicBezTo>
                    <a:pt x="168" y="1"/>
                    <a:pt x="0" y="31"/>
                    <a:pt x="0" y="35"/>
                  </a:cubicBezTo>
                  <a:cubicBezTo>
                    <a:pt x="138" y="9"/>
                    <a:pt x="180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15"/>
            <p:cNvSpPr/>
            <p:nvPr/>
          </p:nvSpPr>
          <p:spPr>
            <a:xfrm>
              <a:off x="3991225" y="1470050"/>
              <a:ext cx="2775" cy="1925"/>
            </a:xfrm>
            <a:custGeom>
              <a:avLst/>
              <a:gdLst/>
              <a:ahLst/>
              <a:cxnLst/>
              <a:rect l="l" t="t" r="r" b="b"/>
              <a:pathLst>
                <a:path w="111" h="77" extrusionOk="0">
                  <a:moveTo>
                    <a:pt x="39" y="0"/>
                  </a:moveTo>
                  <a:cubicBezTo>
                    <a:pt x="20" y="0"/>
                    <a:pt x="0" y="19"/>
                    <a:pt x="0" y="76"/>
                  </a:cubicBezTo>
                  <a:cubicBezTo>
                    <a:pt x="111" y="72"/>
                    <a:pt x="7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15"/>
            <p:cNvSpPr/>
            <p:nvPr/>
          </p:nvSpPr>
          <p:spPr>
            <a:xfrm>
              <a:off x="4058950" y="14674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1" y="1"/>
                  </a:moveTo>
                  <a:cubicBezTo>
                    <a:pt x="9" y="1"/>
                    <a:pt x="1" y="24"/>
                    <a:pt x="5" y="24"/>
                  </a:cubicBezTo>
                  <a:cubicBezTo>
                    <a:pt x="6" y="24"/>
                    <a:pt x="6" y="23"/>
                    <a:pt x="8" y="22"/>
                  </a:cubicBezTo>
                  <a:cubicBezTo>
                    <a:pt x="12" y="6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15"/>
            <p:cNvSpPr/>
            <p:nvPr/>
          </p:nvSpPr>
          <p:spPr>
            <a:xfrm>
              <a:off x="5039925" y="1427275"/>
              <a:ext cx="5200" cy="1700"/>
            </a:xfrm>
            <a:custGeom>
              <a:avLst/>
              <a:gdLst/>
              <a:ahLst/>
              <a:cxnLst/>
              <a:rect l="l" t="t" r="r" b="b"/>
              <a:pathLst>
                <a:path w="208" h="68" extrusionOk="0">
                  <a:moveTo>
                    <a:pt x="27" y="1"/>
                  </a:moveTo>
                  <a:cubicBezTo>
                    <a:pt x="21" y="1"/>
                    <a:pt x="15" y="1"/>
                    <a:pt x="9" y="1"/>
                  </a:cubicBezTo>
                  <a:cubicBezTo>
                    <a:pt x="0" y="51"/>
                    <a:pt x="29" y="68"/>
                    <a:pt x="62" y="68"/>
                  </a:cubicBezTo>
                  <a:cubicBezTo>
                    <a:pt x="127" y="68"/>
                    <a:pt x="20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15"/>
            <p:cNvSpPr/>
            <p:nvPr/>
          </p:nvSpPr>
          <p:spPr>
            <a:xfrm>
              <a:off x="4239900" y="1458825"/>
              <a:ext cx="5450" cy="400"/>
            </a:xfrm>
            <a:custGeom>
              <a:avLst/>
              <a:gdLst/>
              <a:ahLst/>
              <a:cxnLst/>
              <a:rect l="l" t="t" r="r" b="b"/>
              <a:pathLst>
                <a:path w="218" h="16" extrusionOk="0">
                  <a:moveTo>
                    <a:pt x="142" y="1"/>
                  </a:moveTo>
                  <a:cubicBezTo>
                    <a:pt x="126" y="1"/>
                    <a:pt x="98" y="2"/>
                    <a:pt x="56" y="3"/>
                  </a:cubicBezTo>
                  <a:cubicBezTo>
                    <a:pt x="1" y="13"/>
                    <a:pt x="0" y="16"/>
                    <a:pt x="21" y="16"/>
                  </a:cubicBezTo>
                  <a:cubicBezTo>
                    <a:pt x="68" y="16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15"/>
            <p:cNvSpPr/>
            <p:nvPr/>
          </p:nvSpPr>
          <p:spPr>
            <a:xfrm>
              <a:off x="4007350" y="1460575"/>
              <a:ext cx="10425" cy="7050"/>
            </a:xfrm>
            <a:custGeom>
              <a:avLst/>
              <a:gdLst/>
              <a:ahLst/>
              <a:cxnLst/>
              <a:rect l="l" t="t" r="r" b="b"/>
              <a:pathLst>
                <a:path w="417" h="282" extrusionOk="0">
                  <a:moveTo>
                    <a:pt x="378" y="1"/>
                  </a:moveTo>
                  <a:cubicBezTo>
                    <a:pt x="310" y="1"/>
                    <a:pt x="1" y="230"/>
                    <a:pt x="151" y="281"/>
                  </a:cubicBezTo>
                  <a:cubicBezTo>
                    <a:pt x="381" y="71"/>
                    <a:pt x="416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15"/>
            <p:cNvSpPr/>
            <p:nvPr/>
          </p:nvSpPr>
          <p:spPr>
            <a:xfrm>
              <a:off x="3797200" y="1470175"/>
              <a:ext cx="5350" cy="3525"/>
            </a:xfrm>
            <a:custGeom>
              <a:avLst/>
              <a:gdLst/>
              <a:ahLst/>
              <a:cxnLst/>
              <a:rect l="l" t="t" r="r" b="b"/>
              <a:pathLst>
                <a:path w="214" h="141" extrusionOk="0">
                  <a:moveTo>
                    <a:pt x="121" y="0"/>
                  </a:moveTo>
                  <a:cubicBezTo>
                    <a:pt x="112" y="0"/>
                    <a:pt x="101" y="2"/>
                    <a:pt x="87" y="4"/>
                  </a:cubicBezTo>
                  <a:cubicBezTo>
                    <a:pt x="8" y="106"/>
                    <a:pt x="0" y="140"/>
                    <a:pt x="20" y="140"/>
                  </a:cubicBezTo>
                  <a:cubicBezTo>
                    <a:pt x="60" y="140"/>
                    <a:pt x="213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15"/>
            <p:cNvSpPr/>
            <p:nvPr/>
          </p:nvSpPr>
          <p:spPr>
            <a:xfrm>
              <a:off x="4172800" y="1455125"/>
              <a:ext cx="5500" cy="2025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154" y="1"/>
                  </a:moveTo>
                  <a:cubicBezTo>
                    <a:pt x="0" y="1"/>
                    <a:pt x="84" y="81"/>
                    <a:pt x="154" y="81"/>
                  </a:cubicBezTo>
                  <a:cubicBezTo>
                    <a:pt x="189" y="81"/>
                    <a:pt x="219" y="61"/>
                    <a:pt x="217" y="4"/>
                  </a:cubicBezTo>
                  <a:cubicBezTo>
                    <a:pt x="193" y="2"/>
                    <a:pt x="171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15"/>
            <p:cNvSpPr/>
            <p:nvPr/>
          </p:nvSpPr>
          <p:spPr>
            <a:xfrm>
              <a:off x="4644600" y="1440175"/>
              <a:ext cx="3525" cy="1550"/>
            </a:xfrm>
            <a:custGeom>
              <a:avLst/>
              <a:gdLst/>
              <a:ahLst/>
              <a:cxnLst/>
              <a:rect l="l" t="t" r="r" b="b"/>
              <a:pathLst>
                <a:path w="141" h="62" extrusionOk="0">
                  <a:moveTo>
                    <a:pt x="99" y="0"/>
                  </a:moveTo>
                  <a:lnTo>
                    <a:pt x="99" y="0"/>
                  </a:lnTo>
                  <a:cubicBezTo>
                    <a:pt x="0" y="21"/>
                    <a:pt x="64" y="62"/>
                    <a:pt x="103" y="62"/>
                  </a:cubicBezTo>
                  <a:cubicBezTo>
                    <a:pt x="126" y="62"/>
                    <a:pt x="140" y="46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15"/>
            <p:cNvSpPr/>
            <p:nvPr/>
          </p:nvSpPr>
          <p:spPr>
            <a:xfrm>
              <a:off x="4947800" y="1425050"/>
              <a:ext cx="3675" cy="2275"/>
            </a:xfrm>
            <a:custGeom>
              <a:avLst/>
              <a:gdLst/>
              <a:ahLst/>
              <a:cxnLst/>
              <a:rect l="l" t="t" r="r" b="b"/>
              <a:pathLst>
                <a:path w="147" h="91" extrusionOk="0">
                  <a:moveTo>
                    <a:pt x="60" y="1"/>
                  </a:moveTo>
                  <a:cubicBezTo>
                    <a:pt x="36" y="1"/>
                    <a:pt x="10" y="23"/>
                    <a:pt x="1" y="90"/>
                  </a:cubicBezTo>
                  <a:cubicBezTo>
                    <a:pt x="8" y="90"/>
                    <a:pt x="14" y="91"/>
                    <a:pt x="20" y="91"/>
                  </a:cubicBezTo>
                  <a:cubicBezTo>
                    <a:pt x="147" y="91"/>
                    <a:pt x="10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15"/>
            <p:cNvSpPr/>
            <p:nvPr/>
          </p:nvSpPr>
          <p:spPr>
            <a:xfrm>
              <a:off x="5023275" y="1421725"/>
              <a:ext cx="2375" cy="2400"/>
            </a:xfrm>
            <a:custGeom>
              <a:avLst/>
              <a:gdLst/>
              <a:ahLst/>
              <a:cxnLst/>
              <a:rect l="l" t="t" r="r" b="b"/>
              <a:pathLst>
                <a:path w="95" h="96" extrusionOk="0">
                  <a:moveTo>
                    <a:pt x="29" y="0"/>
                  </a:moveTo>
                  <a:cubicBezTo>
                    <a:pt x="14" y="0"/>
                    <a:pt x="1" y="24"/>
                    <a:pt x="13" y="96"/>
                  </a:cubicBezTo>
                  <a:cubicBezTo>
                    <a:pt x="95" y="7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15"/>
            <p:cNvSpPr/>
            <p:nvPr/>
          </p:nvSpPr>
          <p:spPr>
            <a:xfrm>
              <a:off x="4041450" y="1454325"/>
              <a:ext cx="700" cy="3600"/>
            </a:xfrm>
            <a:custGeom>
              <a:avLst/>
              <a:gdLst/>
              <a:ahLst/>
              <a:cxnLst/>
              <a:rect l="l" t="t" r="r" b="b"/>
              <a:pathLst>
                <a:path w="28" h="144" extrusionOk="0">
                  <a:moveTo>
                    <a:pt x="7" y="1"/>
                  </a:moveTo>
                  <a:cubicBezTo>
                    <a:pt x="3" y="1"/>
                    <a:pt x="1" y="36"/>
                    <a:pt x="5" y="143"/>
                  </a:cubicBezTo>
                  <a:cubicBezTo>
                    <a:pt x="27" y="143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15"/>
            <p:cNvSpPr/>
            <p:nvPr/>
          </p:nvSpPr>
          <p:spPr>
            <a:xfrm>
              <a:off x="4073675" y="1455375"/>
              <a:ext cx="5550" cy="375"/>
            </a:xfrm>
            <a:custGeom>
              <a:avLst/>
              <a:gdLst/>
              <a:ahLst/>
              <a:cxnLst/>
              <a:rect l="l" t="t" r="r" b="b"/>
              <a:pathLst>
                <a:path w="222" h="15" extrusionOk="0">
                  <a:moveTo>
                    <a:pt x="1" y="14"/>
                  </a:moveTo>
                  <a:cubicBezTo>
                    <a:pt x="222" y="1"/>
                    <a:pt x="1" y="14"/>
                    <a:pt x="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15"/>
            <p:cNvSpPr/>
            <p:nvPr/>
          </p:nvSpPr>
          <p:spPr>
            <a:xfrm>
              <a:off x="3999875" y="1453900"/>
              <a:ext cx="5050" cy="1525"/>
            </a:xfrm>
            <a:custGeom>
              <a:avLst/>
              <a:gdLst/>
              <a:ahLst/>
              <a:cxnLst/>
              <a:rect l="l" t="t" r="r" b="b"/>
              <a:pathLst>
                <a:path w="202" h="61" extrusionOk="0">
                  <a:moveTo>
                    <a:pt x="83" y="0"/>
                  </a:moveTo>
                  <a:cubicBezTo>
                    <a:pt x="62" y="0"/>
                    <a:pt x="36" y="2"/>
                    <a:pt x="2" y="6"/>
                  </a:cubicBezTo>
                  <a:cubicBezTo>
                    <a:pt x="0" y="47"/>
                    <a:pt x="26" y="61"/>
                    <a:pt x="57" y="61"/>
                  </a:cubicBezTo>
                  <a:cubicBezTo>
                    <a:pt x="120" y="61"/>
                    <a:pt x="202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15"/>
            <p:cNvSpPr/>
            <p:nvPr/>
          </p:nvSpPr>
          <p:spPr>
            <a:xfrm>
              <a:off x="4214425" y="1443500"/>
              <a:ext cx="625" cy="2975"/>
            </a:xfrm>
            <a:custGeom>
              <a:avLst/>
              <a:gdLst/>
              <a:ahLst/>
              <a:cxnLst/>
              <a:rect l="l" t="t" r="r" b="b"/>
              <a:pathLst>
                <a:path w="25" h="119" extrusionOk="0">
                  <a:moveTo>
                    <a:pt x="18" y="0"/>
                  </a:moveTo>
                  <a:cubicBezTo>
                    <a:pt x="11" y="0"/>
                    <a:pt x="0" y="119"/>
                    <a:pt x="7" y="119"/>
                  </a:cubicBezTo>
                  <a:cubicBezTo>
                    <a:pt x="10" y="119"/>
                    <a:pt x="15" y="100"/>
                    <a:pt x="24" y="48"/>
                  </a:cubicBezTo>
                  <a:cubicBezTo>
                    <a:pt x="23" y="13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15"/>
            <p:cNvSpPr/>
            <p:nvPr/>
          </p:nvSpPr>
          <p:spPr>
            <a:xfrm>
              <a:off x="4857500" y="1419050"/>
              <a:ext cx="2600" cy="5125"/>
            </a:xfrm>
            <a:custGeom>
              <a:avLst/>
              <a:gdLst/>
              <a:ahLst/>
              <a:cxnLst/>
              <a:rect l="l" t="t" r="r" b="b"/>
              <a:pathLst>
                <a:path w="104" h="205" extrusionOk="0">
                  <a:moveTo>
                    <a:pt x="69" y="0"/>
                  </a:moveTo>
                  <a:cubicBezTo>
                    <a:pt x="55" y="0"/>
                    <a:pt x="32" y="36"/>
                    <a:pt x="0" y="136"/>
                  </a:cubicBezTo>
                  <a:cubicBezTo>
                    <a:pt x="18" y="186"/>
                    <a:pt x="34" y="205"/>
                    <a:pt x="47" y="205"/>
                  </a:cubicBezTo>
                  <a:cubicBezTo>
                    <a:pt x="89" y="205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15"/>
            <p:cNvSpPr/>
            <p:nvPr/>
          </p:nvSpPr>
          <p:spPr>
            <a:xfrm>
              <a:off x="5066400" y="1399525"/>
              <a:ext cx="2375" cy="7200"/>
            </a:xfrm>
            <a:custGeom>
              <a:avLst/>
              <a:gdLst/>
              <a:ahLst/>
              <a:cxnLst/>
              <a:rect l="l" t="t" r="r" b="b"/>
              <a:pathLst>
                <a:path w="95" h="288" extrusionOk="0">
                  <a:moveTo>
                    <a:pt x="1" y="0"/>
                  </a:moveTo>
                  <a:cubicBezTo>
                    <a:pt x="94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15"/>
            <p:cNvSpPr/>
            <p:nvPr/>
          </p:nvSpPr>
          <p:spPr>
            <a:xfrm>
              <a:off x="3901725" y="1453700"/>
              <a:ext cx="3625" cy="2075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18" y="1"/>
                  </a:moveTo>
                  <a:cubicBezTo>
                    <a:pt x="14" y="1"/>
                    <a:pt x="11" y="1"/>
                    <a:pt x="8" y="1"/>
                  </a:cubicBezTo>
                  <a:cubicBezTo>
                    <a:pt x="1" y="62"/>
                    <a:pt x="21" y="83"/>
                    <a:pt x="43" y="83"/>
                  </a:cubicBezTo>
                  <a:cubicBezTo>
                    <a:pt x="89" y="83"/>
                    <a:pt x="14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15"/>
            <p:cNvSpPr/>
            <p:nvPr/>
          </p:nvSpPr>
          <p:spPr>
            <a:xfrm>
              <a:off x="4545175" y="1214250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71" y="0"/>
                  </a:moveTo>
                  <a:cubicBezTo>
                    <a:pt x="144" y="0"/>
                    <a:pt x="1" y="126"/>
                    <a:pt x="13" y="126"/>
                  </a:cubicBezTo>
                  <a:cubicBezTo>
                    <a:pt x="19" y="126"/>
                    <a:pt x="62" y="95"/>
                    <a:pt x="176" y="5"/>
                  </a:cubicBezTo>
                  <a:cubicBezTo>
                    <a:pt x="176" y="2"/>
                    <a:pt x="174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15"/>
            <p:cNvSpPr/>
            <p:nvPr/>
          </p:nvSpPr>
          <p:spPr>
            <a:xfrm>
              <a:off x="4553050" y="1229250"/>
              <a:ext cx="5400" cy="3875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77" y="1"/>
                  </a:moveTo>
                  <a:cubicBezTo>
                    <a:pt x="122" y="1"/>
                    <a:pt x="0" y="155"/>
                    <a:pt x="121" y="155"/>
                  </a:cubicBezTo>
                  <a:cubicBezTo>
                    <a:pt x="135" y="155"/>
                    <a:pt x="153" y="152"/>
                    <a:pt x="175" y="147"/>
                  </a:cubicBezTo>
                  <a:cubicBezTo>
                    <a:pt x="216" y="38"/>
                    <a:pt x="204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15"/>
            <p:cNvSpPr/>
            <p:nvPr/>
          </p:nvSpPr>
          <p:spPr>
            <a:xfrm>
              <a:off x="4009175" y="144657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15" y="1"/>
                  </a:moveTo>
                  <a:cubicBezTo>
                    <a:pt x="0" y="1"/>
                    <a:pt x="35" y="53"/>
                    <a:pt x="49" y="53"/>
                  </a:cubicBezTo>
                  <a:cubicBezTo>
                    <a:pt x="54" y="53"/>
                    <a:pt x="56" y="45"/>
                    <a:pt x="52" y="25"/>
                  </a:cubicBezTo>
                  <a:cubicBezTo>
                    <a:pt x="31" y="7"/>
                    <a:pt x="20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15"/>
            <p:cNvSpPr/>
            <p:nvPr/>
          </p:nvSpPr>
          <p:spPr>
            <a:xfrm>
              <a:off x="3807325" y="1450025"/>
              <a:ext cx="8775" cy="3600"/>
            </a:xfrm>
            <a:custGeom>
              <a:avLst/>
              <a:gdLst/>
              <a:ahLst/>
              <a:cxnLst/>
              <a:rect l="l" t="t" r="r" b="b"/>
              <a:pathLst>
                <a:path w="351" h="144" extrusionOk="0">
                  <a:moveTo>
                    <a:pt x="107" y="0"/>
                  </a:moveTo>
                  <a:cubicBezTo>
                    <a:pt x="99" y="0"/>
                    <a:pt x="92" y="1"/>
                    <a:pt x="84" y="1"/>
                  </a:cubicBezTo>
                  <a:cubicBezTo>
                    <a:pt x="1" y="108"/>
                    <a:pt x="16" y="144"/>
                    <a:pt x="60" y="144"/>
                  </a:cubicBezTo>
                  <a:cubicBezTo>
                    <a:pt x="148" y="144"/>
                    <a:pt x="35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15"/>
            <p:cNvSpPr/>
            <p:nvPr/>
          </p:nvSpPr>
          <p:spPr>
            <a:xfrm>
              <a:off x="4160100" y="1435975"/>
              <a:ext cx="4375" cy="5825"/>
            </a:xfrm>
            <a:custGeom>
              <a:avLst/>
              <a:gdLst/>
              <a:ahLst/>
              <a:cxnLst/>
              <a:rect l="l" t="t" r="r" b="b"/>
              <a:pathLst>
                <a:path w="175" h="233" extrusionOk="0">
                  <a:moveTo>
                    <a:pt x="10" y="1"/>
                  </a:moveTo>
                  <a:cubicBezTo>
                    <a:pt x="1" y="1"/>
                    <a:pt x="170" y="233"/>
                    <a:pt x="173" y="233"/>
                  </a:cubicBezTo>
                  <a:cubicBezTo>
                    <a:pt x="175" y="233"/>
                    <a:pt x="134" y="175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15"/>
            <p:cNvSpPr/>
            <p:nvPr/>
          </p:nvSpPr>
          <p:spPr>
            <a:xfrm>
              <a:off x="4909400" y="1375600"/>
              <a:ext cx="3150" cy="5250"/>
            </a:xfrm>
            <a:custGeom>
              <a:avLst/>
              <a:gdLst/>
              <a:ahLst/>
              <a:cxnLst/>
              <a:rect l="l" t="t" r="r" b="b"/>
              <a:pathLst>
                <a:path w="126" h="210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57"/>
                    <a:pt x="22" y="209"/>
                    <a:pt x="44" y="209"/>
                  </a:cubicBezTo>
                  <a:cubicBezTo>
                    <a:pt x="85" y="209"/>
                    <a:pt x="126" y="35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15"/>
            <p:cNvSpPr/>
            <p:nvPr/>
          </p:nvSpPr>
          <p:spPr>
            <a:xfrm>
              <a:off x="4542300" y="1423800"/>
              <a:ext cx="3525" cy="300"/>
            </a:xfrm>
            <a:custGeom>
              <a:avLst/>
              <a:gdLst/>
              <a:ahLst/>
              <a:cxnLst/>
              <a:rect l="l" t="t" r="r" b="b"/>
              <a:pathLst>
                <a:path w="141" h="12" extrusionOk="0">
                  <a:moveTo>
                    <a:pt x="134" y="0"/>
                  </a:moveTo>
                  <a:cubicBezTo>
                    <a:pt x="117" y="0"/>
                    <a:pt x="1" y="12"/>
                    <a:pt x="19" y="12"/>
                  </a:cubicBezTo>
                  <a:cubicBezTo>
                    <a:pt x="25" y="12"/>
                    <a:pt x="50" y="10"/>
                    <a:pt x="103" y="6"/>
                  </a:cubicBezTo>
                  <a:cubicBezTo>
                    <a:pt x="134" y="2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15"/>
            <p:cNvSpPr/>
            <p:nvPr/>
          </p:nvSpPr>
          <p:spPr>
            <a:xfrm>
              <a:off x="3806875" y="1445675"/>
              <a:ext cx="3875" cy="2225"/>
            </a:xfrm>
            <a:custGeom>
              <a:avLst/>
              <a:gdLst/>
              <a:ahLst/>
              <a:cxnLst/>
              <a:rect l="l" t="t" r="r" b="b"/>
              <a:pathLst>
                <a:path w="155" h="89" extrusionOk="0">
                  <a:moveTo>
                    <a:pt x="95" y="1"/>
                  </a:moveTo>
                  <a:cubicBezTo>
                    <a:pt x="68" y="1"/>
                    <a:pt x="48" y="8"/>
                    <a:pt x="35" y="8"/>
                  </a:cubicBezTo>
                  <a:cubicBezTo>
                    <a:pt x="48" y="14"/>
                    <a:pt x="48" y="21"/>
                    <a:pt x="8" y="28"/>
                  </a:cubicBezTo>
                  <a:cubicBezTo>
                    <a:pt x="0" y="54"/>
                    <a:pt x="70" y="88"/>
                    <a:pt x="109" y="88"/>
                  </a:cubicBezTo>
                  <a:cubicBezTo>
                    <a:pt x="141" y="88"/>
                    <a:pt x="154" y="66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15"/>
            <p:cNvSpPr/>
            <p:nvPr/>
          </p:nvSpPr>
          <p:spPr>
            <a:xfrm>
              <a:off x="4901625" y="1405200"/>
              <a:ext cx="7775" cy="1475"/>
            </a:xfrm>
            <a:custGeom>
              <a:avLst/>
              <a:gdLst/>
              <a:ahLst/>
              <a:cxnLst/>
              <a:rect l="l" t="t" r="r" b="b"/>
              <a:pathLst>
                <a:path w="311" h="59" extrusionOk="0">
                  <a:moveTo>
                    <a:pt x="129" y="1"/>
                  </a:moveTo>
                  <a:cubicBezTo>
                    <a:pt x="1" y="5"/>
                    <a:pt x="238" y="59"/>
                    <a:pt x="286" y="59"/>
                  </a:cubicBezTo>
                  <a:cubicBezTo>
                    <a:pt x="311" y="59"/>
                    <a:pt x="284" y="44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15"/>
            <p:cNvSpPr/>
            <p:nvPr/>
          </p:nvSpPr>
          <p:spPr>
            <a:xfrm>
              <a:off x="4696575" y="1399700"/>
              <a:ext cx="500" cy="6525"/>
            </a:xfrm>
            <a:custGeom>
              <a:avLst/>
              <a:gdLst/>
              <a:ahLst/>
              <a:cxnLst/>
              <a:rect l="l" t="t" r="r" b="b"/>
              <a:pathLst>
                <a:path w="20" h="261" extrusionOk="0">
                  <a:moveTo>
                    <a:pt x="18" y="0"/>
                  </a:moveTo>
                  <a:cubicBezTo>
                    <a:pt x="17" y="0"/>
                    <a:pt x="1" y="193"/>
                    <a:pt x="1" y="261"/>
                  </a:cubicBezTo>
                  <a:cubicBezTo>
                    <a:pt x="15" y="66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15"/>
            <p:cNvSpPr/>
            <p:nvPr/>
          </p:nvSpPr>
          <p:spPr>
            <a:xfrm>
              <a:off x="4839600" y="1402700"/>
              <a:ext cx="3750" cy="1050"/>
            </a:xfrm>
            <a:custGeom>
              <a:avLst/>
              <a:gdLst/>
              <a:ahLst/>
              <a:cxnLst/>
              <a:rect l="l" t="t" r="r" b="b"/>
              <a:pathLst>
                <a:path w="150" h="4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3"/>
                    <a:pt x="98" y="41"/>
                    <a:pt x="127" y="41"/>
                  </a:cubicBezTo>
                  <a:cubicBezTo>
                    <a:pt x="150" y="41"/>
                    <a:pt x="133" y="3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15"/>
            <p:cNvSpPr/>
            <p:nvPr/>
          </p:nvSpPr>
          <p:spPr>
            <a:xfrm>
              <a:off x="5068225" y="1396000"/>
              <a:ext cx="3050" cy="700"/>
            </a:xfrm>
            <a:custGeom>
              <a:avLst/>
              <a:gdLst/>
              <a:ahLst/>
              <a:cxnLst/>
              <a:rect l="l" t="t" r="r" b="b"/>
              <a:pathLst>
                <a:path w="122" h="28" extrusionOk="0">
                  <a:moveTo>
                    <a:pt x="67" y="0"/>
                  </a:moveTo>
                  <a:cubicBezTo>
                    <a:pt x="28" y="0"/>
                    <a:pt x="1" y="19"/>
                    <a:pt x="122" y="28"/>
                  </a:cubicBezTo>
                  <a:cubicBezTo>
                    <a:pt x="119" y="7"/>
                    <a:pt x="91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15"/>
            <p:cNvSpPr/>
            <p:nvPr/>
          </p:nvSpPr>
          <p:spPr>
            <a:xfrm>
              <a:off x="4199975" y="1220950"/>
              <a:ext cx="7175" cy="2600"/>
            </a:xfrm>
            <a:custGeom>
              <a:avLst/>
              <a:gdLst/>
              <a:ahLst/>
              <a:cxnLst/>
              <a:rect l="l" t="t" r="r" b="b"/>
              <a:pathLst>
                <a:path w="287" h="104" extrusionOk="0">
                  <a:moveTo>
                    <a:pt x="137" y="0"/>
                  </a:moveTo>
                  <a:cubicBezTo>
                    <a:pt x="104" y="0"/>
                    <a:pt x="59" y="5"/>
                    <a:pt x="0" y="18"/>
                  </a:cubicBezTo>
                  <a:cubicBezTo>
                    <a:pt x="20" y="82"/>
                    <a:pt x="63" y="104"/>
                    <a:pt x="105" y="104"/>
                  </a:cubicBezTo>
                  <a:cubicBezTo>
                    <a:pt x="197" y="104"/>
                    <a:pt x="28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15"/>
            <p:cNvSpPr/>
            <p:nvPr/>
          </p:nvSpPr>
          <p:spPr>
            <a:xfrm>
              <a:off x="4237100" y="1243900"/>
              <a:ext cx="8825" cy="2425"/>
            </a:xfrm>
            <a:custGeom>
              <a:avLst/>
              <a:gdLst/>
              <a:ahLst/>
              <a:cxnLst/>
              <a:rect l="l" t="t" r="r" b="b"/>
              <a:pathLst>
                <a:path w="353" h="97" extrusionOk="0">
                  <a:moveTo>
                    <a:pt x="342" y="0"/>
                  </a:moveTo>
                  <a:cubicBezTo>
                    <a:pt x="320" y="0"/>
                    <a:pt x="1" y="97"/>
                    <a:pt x="63" y="97"/>
                  </a:cubicBezTo>
                  <a:cubicBezTo>
                    <a:pt x="64" y="97"/>
                    <a:pt x="66" y="97"/>
                    <a:pt x="67" y="97"/>
                  </a:cubicBezTo>
                  <a:cubicBezTo>
                    <a:pt x="289" y="24"/>
                    <a:pt x="352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15"/>
            <p:cNvSpPr/>
            <p:nvPr/>
          </p:nvSpPr>
          <p:spPr>
            <a:xfrm>
              <a:off x="4242950" y="1283225"/>
              <a:ext cx="4025" cy="1150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42" y="0"/>
                  </a:moveTo>
                  <a:cubicBezTo>
                    <a:pt x="30" y="0"/>
                    <a:pt x="16" y="1"/>
                    <a:pt x="1" y="2"/>
                  </a:cubicBezTo>
                  <a:cubicBezTo>
                    <a:pt x="51" y="35"/>
                    <a:pt x="90" y="46"/>
                    <a:pt x="113" y="46"/>
                  </a:cubicBezTo>
                  <a:cubicBezTo>
                    <a:pt x="161" y="46"/>
                    <a:pt x="1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15"/>
            <p:cNvSpPr/>
            <p:nvPr/>
          </p:nvSpPr>
          <p:spPr>
            <a:xfrm>
              <a:off x="4701550" y="1404450"/>
              <a:ext cx="5950" cy="257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206" y="0"/>
                  </a:moveTo>
                  <a:cubicBezTo>
                    <a:pt x="151" y="0"/>
                    <a:pt x="1" y="103"/>
                    <a:pt x="119" y="103"/>
                  </a:cubicBezTo>
                  <a:cubicBezTo>
                    <a:pt x="133" y="103"/>
                    <a:pt x="152" y="101"/>
                    <a:pt x="176" y="98"/>
                  </a:cubicBezTo>
                  <a:cubicBezTo>
                    <a:pt x="237" y="25"/>
                    <a:pt x="233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15"/>
            <p:cNvSpPr/>
            <p:nvPr/>
          </p:nvSpPr>
          <p:spPr>
            <a:xfrm>
              <a:off x="4042550" y="1427125"/>
              <a:ext cx="5075" cy="1025"/>
            </a:xfrm>
            <a:custGeom>
              <a:avLst/>
              <a:gdLst/>
              <a:ahLst/>
              <a:cxnLst/>
              <a:rect l="l" t="t" r="r" b="b"/>
              <a:pathLst>
                <a:path w="203" h="41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4" y="28"/>
                    <a:pt x="1" y="41"/>
                    <a:pt x="40" y="41"/>
                  </a:cubicBezTo>
                  <a:cubicBezTo>
                    <a:pt x="86" y="41"/>
                    <a:pt x="198" y="25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15"/>
            <p:cNvSpPr/>
            <p:nvPr/>
          </p:nvSpPr>
          <p:spPr>
            <a:xfrm>
              <a:off x="4902475" y="1394775"/>
              <a:ext cx="4050" cy="250"/>
            </a:xfrm>
            <a:custGeom>
              <a:avLst/>
              <a:gdLst/>
              <a:ahLst/>
              <a:cxnLst/>
              <a:rect l="l" t="t" r="r" b="b"/>
              <a:pathLst>
                <a:path w="162" h="10" extrusionOk="0">
                  <a:moveTo>
                    <a:pt x="144" y="1"/>
                  </a:moveTo>
                  <a:cubicBezTo>
                    <a:pt x="108" y="1"/>
                    <a:pt x="1" y="10"/>
                    <a:pt x="108" y="10"/>
                  </a:cubicBezTo>
                  <a:cubicBezTo>
                    <a:pt x="161" y="3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15"/>
            <p:cNvSpPr/>
            <p:nvPr/>
          </p:nvSpPr>
          <p:spPr>
            <a:xfrm>
              <a:off x="4404875" y="1411200"/>
              <a:ext cx="4575" cy="1650"/>
            </a:xfrm>
            <a:custGeom>
              <a:avLst/>
              <a:gdLst/>
              <a:ahLst/>
              <a:cxnLst/>
              <a:rect l="l" t="t" r="r" b="b"/>
              <a:pathLst>
                <a:path w="183" h="66" extrusionOk="0">
                  <a:moveTo>
                    <a:pt x="110" y="1"/>
                  </a:moveTo>
                  <a:cubicBezTo>
                    <a:pt x="89" y="1"/>
                    <a:pt x="54" y="7"/>
                    <a:pt x="0" y="22"/>
                  </a:cubicBezTo>
                  <a:cubicBezTo>
                    <a:pt x="2" y="54"/>
                    <a:pt x="21" y="66"/>
                    <a:pt x="45" y="66"/>
                  </a:cubicBezTo>
                  <a:cubicBezTo>
                    <a:pt x="101" y="66"/>
                    <a:pt x="182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15"/>
            <p:cNvSpPr/>
            <p:nvPr/>
          </p:nvSpPr>
          <p:spPr>
            <a:xfrm>
              <a:off x="4296750" y="1412075"/>
              <a:ext cx="4700" cy="4000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33" y="1"/>
                  </a:moveTo>
                  <a:cubicBezTo>
                    <a:pt x="13" y="1"/>
                    <a:pt x="1" y="25"/>
                    <a:pt x="10" y="94"/>
                  </a:cubicBezTo>
                  <a:cubicBezTo>
                    <a:pt x="74" y="142"/>
                    <a:pt x="111" y="160"/>
                    <a:pt x="130" y="160"/>
                  </a:cubicBezTo>
                  <a:cubicBezTo>
                    <a:pt x="187" y="16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15"/>
            <p:cNvSpPr/>
            <p:nvPr/>
          </p:nvSpPr>
          <p:spPr>
            <a:xfrm>
              <a:off x="4794300" y="1387975"/>
              <a:ext cx="11000" cy="925"/>
            </a:xfrm>
            <a:custGeom>
              <a:avLst/>
              <a:gdLst/>
              <a:ahLst/>
              <a:cxnLst/>
              <a:rect l="l" t="t" r="r" b="b"/>
              <a:pathLst>
                <a:path w="440" h="37" extrusionOk="0">
                  <a:moveTo>
                    <a:pt x="247" y="1"/>
                  </a:moveTo>
                  <a:lnTo>
                    <a:pt x="247" y="1"/>
                  </a:lnTo>
                  <a:cubicBezTo>
                    <a:pt x="0" y="9"/>
                    <a:pt x="280" y="37"/>
                    <a:pt x="382" y="37"/>
                  </a:cubicBezTo>
                  <a:cubicBezTo>
                    <a:pt x="440" y="37"/>
                    <a:pt x="439" y="27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15"/>
            <p:cNvSpPr/>
            <p:nvPr/>
          </p:nvSpPr>
          <p:spPr>
            <a:xfrm>
              <a:off x="4511575" y="1130750"/>
              <a:ext cx="3500" cy="675"/>
            </a:xfrm>
            <a:custGeom>
              <a:avLst/>
              <a:gdLst/>
              <a:ahLst/>
              <a:cxnLst/>
              <a:rect l="l" t="t" r="r" b="b"/>
              <a:pathLst>
                <a:path w="140" h="27" extrusionOk="0">
                  <a:moveTo>
                    <a:pt x="70" y="0"/>
                  </a:moveTo>
                  <a:cubicBezTo>
                    <a:pt x="40" y="0"/>
                    <a:pt x="1" y="7"/>
                    <a:pt x="1" y="26"/>
                  </a:cubicBezTo>
                  <a:cubicBezTo>
                    <a:pt x="139" y="14"/>
                    <a:pt x="11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15"/>
            <p:cNvSpPr/>
            <p:nvPr/>
          </p:nvSpPr>
          <p:spPr>
            <a:xfrm>
              <a:off x="4546650" y="1156425"/>
              <a:ext cx="5375" cy="1625"/>
            </a:xfrm>
            <a:custGeom>
              <a:avLst/>
              <a:gdLst/>
              <a:ahLst/>
              <a:cxnLst/>
              <a:rect l="l" t="t" r="r" b="b"/>
              <a:pathLst>
                <a:path w="215" h="65" extrusionOk="0">
                  <a:moveTo>
                    <a:pt x="66" y="0"/>
                  </a:moveTo>
                  <a:cubicBezTo>
                    <a:pt x="25" y="0"/>
                    <a:pt x="0" y="13"/>
                    <a:pt x="36" y="43"/>
                  </a:cubicBezTo>
                  <a:cubicBezTo>
                    <a:pt x="51" y="24"/>
                    <a:pt x="63" y="17"/>
                    <a:pt x="74" y="17"/>
                  </a:cubicBezTo>
                  <a:cubicBezTo>
                    <a:pt x="104" y="17"/>
                    <a:pt x="129" y="64"/>
                    <a:pt x="176" y="64"/>
                  </a:cubicBezTo>
                  <a:cubicBezTo>
                    <a:pt x="186" y="64"/>
                    <a:pt x="198" y="62"/>
                    <a:pt x="210" y="56"/>
                  </a:cubicBezTo>
                  <a:cubicBezTo>
                    <a:pt x="214" y="25"/>
                    <a:pt x="12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15"/>
            <p:cNvSpPr/>
            <p:nvPr/>
          </p:nvSpPr>
          <p:spPr>
            <a:xfrm>
              <a:off x="5058700" y="1384800"/>
              <a:ext cx="6300" cy="850"/>
            </a:xfrm>
            <a:custGeom>
              <a:avLst/>
              <a:gdLst/>
              <a:ahLst/>
              <a:cxnLst/>
              <a:rect l="l" t="t" r="r" b="b"/>
              <a:pathLst>
                <a:path w="252" h="34" extrusionOk="0">
                  <a:moveTo>
                    <a:pt x="1" y="1"/>
                  </a:moveTo>
                  <a:cubicBezTo>
                    <a:pt x="1" y="21"/>
                    <a:pt x="136" y="33"/>
                    <a:pt x="196" y="33"/>
                  </a:cubicBezTo>
                  <a:cubicBezTo>
                    <a:pt x="251" y="33"/>
                    <a:pt x="242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15"/>
            <p:cNvSpPr/>
            <p:nvPr/>
          </p:nvSpPr>
          <p:spPr>
            <a:xfrm>
              <a:off x="4435300" y="1281250"/>
              <a:ext cx="1050" cy="5425"/>
            </a:xfrm>
            <a:custGeom>
              <a:avLst/>
              <a:gdLst/>
              <a:ahLst/>
              <a:cxnLst/>
              <a:rect l="l" t="t" r="r" b="b"/>
              <a:pathLst>
                <a:path w="42" h="217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8" y="163"/>
                    <a:pt x="16" y="217"/>
                    <a:pt x="23" y="217"/>
                  </a:cubicBezTo>
                  <a:cubicBezTo>
                    <a:pt x="36" y="217"/>
                    <a:pt x="41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15"/>
            <p:cNvSpPr/>
            <p:nvPr/>
          </p:nvSpPr>
          <p:spPr>
            <a:xfrm>
              <a:off x="4367400" y="1199800"/>
              <a:ext cx="6500" cy="875"/>
            </a:xfrm>
            <a:custGeom>
              <a:avLst/>
              <a:gdLst/>
              <a:ahLst/>
              <a:cxnLst/>
              <a:rect l="l" t="t" r="r" b="b"/>
              <a:pathLst>
                <a:path w="260" h="35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26"/>
                    <a:pt x="236" y="35"/>
                    <a:pt x="244" y="35"/>
                  </a:cubicBezTo>
                  <a:cubicBezTo>
                    <a:pt x="259" y="35"/>
                    <a:pt x="75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15"/>
            <p:cNvSpPr/>
            <p:nvPr/>
          </p:nvSpPr>
          <p:spPr>
            <a:xfrm>
              <a:off x="4320825" y="1172750"/>
              <a:ext cx="6100" cy="1825"/>
            </a:xfrm>
            <a:custGeom>
              <a:avLst/>
              <a:gdLst/>
              <a:ahLst/>
              <a:cxnLst/>
              <a:rect l="l" t="t" r="r" b="b"/>
              <a:pathLst>
                <a:path w="244" h="73" extrusionOk="0">
                  <a:moveTo>
                    <a:pt x="145" y="0"/>
                  </a:moveTo>
                  <a:cubicBezTo>
                    <a:pt x="74" y="0"/>
                    <a:pt x="0" y="37"/>
                    <a:pt x="191" y="72"/>
                  </a:cubicBezTo>
                  <a:cubicBezTo>
                    <a:pt x="244" y="19"/>
                    <a:pt x="19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15"/>
            <p:cNvSpPr/>
            <p:nvPr/>
          </p:nvSpPr>
          <p:spPr>
            <a:xfrm>
              <a:off x="4671150" y="1394400"/>
              <a:ext cx="4500" cy="3475"/>
            </a:xfrm>
            <a:custGeom>
              <a:avLst/>
              <a:gdLst/>
              <a:ahLst/>
              <a:cxnLst/>
              <a:rect l="l" t="t" r="r" b="b"/>
              <a:pathLst>
                <a:path w="180" h="139" extrusionOk="0">
                  <a:moveTo>
                    <a:pt x="103" y="0"/>
                  </a:moveTo>
                  <a:cubicBezTo>
                    <a:pt x="82" y="0"/>
                    <a:pt x="49" y="11"/>
                    <a:pt x="1" y="38"/>
                  </a:cubicBezTo>
                  <a:cubicBezTo>
                    <a:pt x="1" y="113"/>
                    <a:pt x="20" y="139"/>
                    <a:pt x="44" y="139"/>
                  </a:cubicBezTo>
                  <a:cubicBezTo>
                    <a:pt x="99" y="139"/>
                    <a:pt x="179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15"/>
            <p:cNvSpPr/>
            <p:nvPr/>
          </p:nvSpPr>
          <p:spPr>
            <a:xfrm>
              <a:off x="4779700" y="1391325"/>
              <a:ext cx="4550" cy="1925"/>
            </a:xfrm>
            <a:custGeom>
              <a:avLst/>
              <a:gdLst/>
              <a:ahLst/>
              <a:cxnLst/>
              <a:rect l="l" t="t" r="r" b="b"/>
              <a:pathLst>
                <a:path w="182" h="77" extrusionOk="0">
                  <a:moveTo>
                    <a:pt x="182" y="0"/>
                  </a:moveTo>
                  <a:lnTo>
                    <a:pt x="182" y="0"/>
                  </a:lnTo>
                  <a:cubicBezTo>
                    <a:pt x="1" y="5"/>
                    <a:pt x="23" y="76"/>
                    <a:pt x="83" y="76"/>
                  </a:cubicBezTo>
                  <a:cubicBezTo>
                    <a:pt x="114" y="76"/>
                    <a:pt x="154" y="57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15"/>
            <p:cNvSpPr/>
            <p:nvPr/>
          </p:nvSpPr>
          <p:spPr>
            <a:xfrm>
              <a:off x="4069325" y="1410475"/>
              <a:ext cx="2600" cy="3450"/>
            </a:xfrm>
            <a:custGeom>
              <a:avLst/>
              <a:gdLst/>
              <a:ahLst/>
              <a:cxnLst/>
              <a:rect l="l" t="t" r="r" b="b"/>
              <a:pathLst>
                <a:path w="104" h="138" extrusionOk="0">
                  <a:moveTo>
                    <a:pt x="79" y="1"/>
                  </a:moveTo>
                  <a:cubicBezTo>
                    <a:pt x="65" y="1"/>
                    <a:pt x="38" y="35"/>
                    <a:pt x="1" y="138"/>
                  </a:cubicBezTo>
                  <a:cubicBezTo>
                    <a:pt x="84" y="120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15"/>
            <p:cNvSpPr/>
            <p:nvPr/>
          </p:nvSpPr>
          <p:spPr>
            <a:xfrm>
              <a:off x="4578000" y="1391000"/>
              <a:ext cx="4300" cy="3550"/>
            </a:xfrm>
            <a:custGeom>
              <a:avLst/>
              <a:gdLst/>
              <a:ahLst/>
              <a:cxnLst/>
              <a:rect l="l" t="t" r="r" b="b"/>
              <a:pathLst>
                <a:path w="172" h="142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04"/>
                    <a:pt x="153" y="142"/>
                    <a:pt x="160" y="142"/>
                  </a:cubicBezTo>
                  <a:cubicBezTo>
                    <a:pt x="171" y="142"/>
                    <a:pt x="105" y="7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15"/>
            <p:cNvSpPr/>
            <p:nvPr/>
          </p:nvSpPr>
          <p:spPr>
            <a:xfrm>
              <a:off x="4144850" y="1405250"/>
              <a:ext cx="4375" cy="1725"/>
            </a:xfrm>
            <a:custGeom>
              <a:avLst/>
              <a:gdLst/>
              <a:ahLst/>
              <a:cxnLst/>
              <a:rect l="l" t="t" r="r" b="b"/>
              <a:pathLst>
                <a:path w="175" h="69" extrusionOk="0">
                  <a:moveTo>
                    <a:pt x="67" y="0"/>
                  </a:moveTo>
                  <a:cubicBezTo>
                    <a:pt x="51" y="0"/>
                    <a:pt x="30" y="2"/>
                    <a:pt x="4" y="5"/>
                  </a:cubicBezTo>
                  <a:cubicBezTo>
                    <a:pt x="0" y="53"/>
                    <a:pt x="22" y="69"/>
                    <a:pt x="48" y="69"/>
                  </a:cubicBezTo>
                  <a:cubicBezTo>
                    <a:pt x="103" y="69"/>
                    <a:pt x="175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15"/>
            <p:cNvSpPr/>
            <p:nvPr/>
          </p:nvSpPr>
          <p:spPr>
            <a:xfrm>
              <a:off x="4668650" y="1384325"/>
              <a:ext cx="1850" cy="550"/>
            </a:xfrm>
            <a:custGeom>
              <a:avLst/>
              <a:gdLst/>
              <a:ahLst/>
              <a:cxnLst/>
              <a:rect l="l" t="t" r="r" b="b"/>
              <a:pathLst>
                <a:path w="74" h="22" extrusionOk="0">
                  <a:moveTo>
                    <a:pt x="15" y="0"/>
                  </a:moveTo>
                  <a:cubicBezTo>
                    <a:pt x="7" y="0"/>
                    <a:pt x="0" y="4"/>
                    <a:pt x="0" y="13"/>
                  </a:cubicBezTo>
                  <a:cubicBezTo>
                    <a:pt x="25" y="19"/>
                    <a:pt x="40" y="22"/>
                    <a:pt x="49" y="22"/>
                  </a:cubicBezTo>
                  <a:cubicBezTo>
                    <a:pt x="73" y="22"/>
                    <a:pt x="3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15"/>
            <p:cNvSpPr/>
            <p:nvPr/>
          </p:nvSpPr>
          <p:spPr>
            <a:xfrm>
              <a:off x="4948800" y="1372925"/>
              <a:ext cx="4575" cy="2725"/>
            </a:xfrm>
            <a:custGeom>
              <a:avLst/>
              <a:gdLst/>
              <a:ahLst/>
              <a:cxnLst/>
              <a:rect l="l" t="t" r="r" b="b"/>
              <a:pathLst>
                <a:path w="183" h="109" extrusionOk="0">
                  <a:moveTo>
                    <a:pt x="115" y="0"/>
                  </a:moveTo>
                  <a:cubicBezTo>
                    <a:pt x="1" y="0"/>
                    <a:pt x="93" y="109"/>
                    <a:pt x="146" y="109"/>
                  </a:cubicBezTo>
                  <a:cubicBezTo>
                    <a:pt x="168" y="109"/>
                    <a:pt x="183" y="91"/>
                    <a:pt x="175" y="41"/>
                  </a:cubicBezTo>
                  <a:cubicBezTo>
                    <a:pt x="175" y="14"/>
                    <a:pt x="122" y="27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15"/>
            <p:cNvSpPr/>
            <p:nvPr/>
          </p:nvSpPr>
          <p:spPr>
            <a:xfrm>
              <a:off x="4654325" y="1382575"/>
              <a:ext cx="2550" cy="3600"/>
            </a:xfrm>
            <a:custGeom>
              <a:avLst/>
              <a:gdLst/>
              <a:ahLst/>
              <a:cxnLst/>
              <a:rect l="l" t="t" r="r" b="b"/>
              <a:pathLst>
                <a:path w="102" h="144" extrusionOk="0">
                  <a:moveTo>
                    <a:pt x="30" y="0"/>
                  </a:moveTo>
                  <a:cubicBezTo>
                    <a:pt x="14" y="0"/>
                    <a:pt x="0" y="36"/>
                    <a:pt x="5" y="143"/>
                  </a:cubicBezTo>
                  <a:cubicBezTo>
                    <a:pt x="7" y="143"/>
                    <a:pt x="10" y="143"/>
                    <a:pt x="13" y="143"/>
                  </a:cubicBezTo>
                  <a:cubicBezTo>
                    <a:pt x="101" y="143"/>
                    <a:pt x="6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15"/>
            <p:cNvSpPr/>
            <p:nvPr/>
          </p:nvSpPr>
          <p:spPr>
            <a:xfrm>
              <a:off x="4234375" y="1397675"/>
              <a:ext cx="6425" cy="625"/>
            </a:xfrm>
            <a:custGeom>
              <a:avLst/>
              <a:gdLst/>
              <a:ahLst/>
              <a:cxnLst/>
              <a:rect l="l" t="t" r="r" b="b"/>
              <a:pathLst>
                <a:path w="257" h="25" extrusionOk="0">
                  <a:moveTo>
                    <a:pt x="217" y="1"/>
                  </a:moveTo>
                  <a:cubicBezTo>
                    <a:pt x="49" y="19"/>
                    <a:pt x="0" y="24"/>
                    <a:pt x="7" y="24"/>
                  </a:cubicBezTo>
                  <a:cubicBezTo>
                    <a:pt x="20" y="24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15"/>
            <p:cNvSpPr/>
            <p:nvPr/>
          </p:nvSpPr>
          <p:spPr>
            <a:xfrm>
              <a:off x="4499200" y="1385400"/>
              <a:ext cx="3200" cy="5275"/>
            </a:xfrm>
            <a:custGeom>
              <a:avLst/>
              <a:gdLst/>
              <a:ahLst/>
              <a:cxnLst/>
              <a:rect l="l" t="t" r="r" b="b"/>
              <a:pathLst>
                <a:path w="128" h="211" extrusionOk="0">
                  <a:moveTo>
                    <a:pt x="104" y="1"/>
                  </a:moveTo>
                  <a:cubicBezTo>
                    <a:pt x="73" y="1"/>
                    <a:pt x="1" y="122"/>
                    <a:pt x="61" y="211"/>
                  </a:cubicBezTo>
                  <a:cubicBezTo>
                    <a:pt x="128" y="5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15"/>
            <p:cNvSpPr/>
            <p:nvPr/>
          </p:nvSpPr>
          <p:spPr>
            <a:xfrm>
              <a:off x="4065325" y="1397475"/>
              <a:ext cx="6125" cy="3250"/>
            </a:xfrm>
            <a:custGeom>
              <a:avLst/>
              <a:gdLst/>
              <a:ahLst/>
              <a:cxnLst/>
              <a:rect l="l" t="t" r="r" b="b"/>
              <a:pathLst>
                <a:path w="245" h="130" extrusionOk="0">
                  <a:moveTo>
                    <a:pt x="101" y="0"/>
                  </a:moveTo>
                  <a:cubicBezTo>
                    <a:pt x="52" y="0"/>
                    <a:pt x="0" y="33"/>
                    <a:pt x="27" y="129"/>
                  </a:cubicBezTo>
                  <a:cubicBezTo>
                    <a:pt x="245" y="77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15"/>
            <p:cNvSpPr/>
            <p:nvPr/>
          </p:nvSpPr>
          <p:spPr>
            <a:xfrm>
              <a:off x="3827975" y="1405575"/>
              <a:ext cx="11775" cy="3500"/>
            </a:xfrm>
            <a:custGeom>
              <a:avLst/>
              <a:gdLst/>
              <a:ahLst/>
              <a:cxnLst/>
              <a:rect l="l" t="t" r="r" b="b"/>
              <a:pathLst>
                <a:path w="471" h="140" extrusionOk="0">
                  <a:moveTo>
                    <a:pt x="220" y="1"/>
                  </a:moveTo>
                  <a:cubicBezTo>
                    <a:pt x="133" y="1"/>
                    <a:pt x="29" y="36"/>
                    <a:pt x="0" y="140"/>
                  </a:cubicBezTo>
                  <a:cubicBezTo>
                    <a:pt x="470" y="110"/>
                    <a:pt x="373" y="1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15"/>
            <p:cNvSpPr/>
            <p:nvPr/>
          </p:nvSpPr>
          <p:spPr>
            <a:xfrm>
              <a:off x="4648100" y="1369325"/>
              <a:ext cx="13600" cy="5775"/>
            </a:xfrm>
            <a:custGeom>
              <a:avLst/>
              <a:gdLst/>
              <a:ahLst/>
              <a:cxnLst/>
              <a:rect l="l" t="t" r="r" b="b"/>
              <a:pathLst>
                <a:path w="544" h="231" extrusionOk="0">
                  <a:moveTo>
                    <a:pt x="64" y="1"/>
                  </a:moveTo>
                  <a:cubicBezTo>
                    <a:pt x="24" y="1"/>
                    <a:pt x="1" y="18"/>
                    <a:pt x="6" y="64"/>
                  </a:cubicBezTo>
                  <a:cubicBezTo>
                    <a:pt x="268" y="188"/>
                    <a:pt x="396" y="231"/>
                    <a:pt x="440" y="231"/>
                  </a:cubicBezTo>
                  <a:cubicBezTo>
                    <a:pt x="544" y="231"/>
                    <a:pt x="20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15"/>
            <p:cNvSpPr/>
            <p:nvPr/>
          </p:nvSpPr>
          <p:spPr>
            <a:xfrm>
              <a:off x="4441500" y="1372750"/>
              <a:ext cx="700" cy="3225"/>
            </a:xfrm>
            <a:custGeom>
              <a:avLst/>
              <a:gdLst/>
              <a:ahLst/>
              <a:cxnLst/>
              <a:rect l="l" t="t" r="r" b="b"/>
              <a:pathLst>
                <a:path w="28" h="129" extrusionOk="0">
                  <a:moveTo>
                    <a:pt x="0" y="1"/>
                  </a:moveTo>
                  <a:cubicBezTo>
                    <a:pt x="3" y="97"/>
                    <a:pt x="8" y="129"/>
                    <a:pt x="12" y="129"/>
                  </a:cubicBezTo>
                  <a:cubicBezTo>
                    <a:pt x="21" y="129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15"/>
            <p:cNvSpPr/>
            <p:nvPr/>
          </p:nvSpPr>
          <p:spPr>
            <a:xfrm>
              <a:off x="4707775" y="1365350"/>
              <a:ext cx="1700" cy="125"/>
            </a:xfrm>
            <a:custGeom>
              <a:avLst/>
              <a:gdLst/>
              <a:ahLst/>
              <a:cxnLst/>
              <a:rect l="l" t="t" r="r" b="b"/>
              <a:pathLst>
                <a:path w="68" h="5" extrusionOk="0">
                  <a:moveTo>
                    <a:pt x="51" y="0"/>
                  </a:moveTo>
                  <a:cubicBezTo>
                    <a:pt x="29" y="0"/>
                    <a:pt x="0" y="4"/>
                    <a:pt x="22" y="4"/>
                  </a:cubicBezTo>
                  <a:cubicBezTo>
                    <a:pt x="29" y="4"/>
                    <a:pt x="44" y="4"/>
                    <a:pt x="68" y="2"/>
                  </a:cubicBezTo>
                  <a:cubicBezTo>
                    <a:pt x="65" y="1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15"/>
            <p:cNvSpPr/>
            <p:nvPr/>
          </p:nvSpPr>
          <p:spPr>
            <a:xfrm>
              <a:off x="4631875" y="1363400"/>
              <a:ext cx="3325" cy="2350"/>
            </a:xfrm>
            <a:custGeom>
              <a:avLst/>
              <a:gdLst/>
              <a:ahLst/>
              <a:cxnLst/>
              <a:rect l="l" t="t" r="r" b="b"/>
              <a:pathLst>
                <a:path w="133" h="94" extrusionOk="0">
                  <a:moveTo>
                    <a:pt x="13" y="0"/>
                  </a:moveTo>
                  <a:cubicBezTo>
                    <a:pt x="1" y="43"/>
                    <a:pt x="91" y="94"/>
                    <a:pt x="115" y="94"/>
                  </a:cubicBezTo>
                  <a:cubicBezTo>
                    <a:pt x="133" y="94"/>
                    <a:pt x="117" y="69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15"/>
            <p:cNvSpPr/>
            <p:nvPr/>
          </p:nvSpPr>
          <p:spPr>
            <a:xfrm>
              <a:off x="4873725" y="1353825"/>
              <a:ext cx="2475" cy="1550"/>
            </a:xfrm>
            <a:custGeom>
              <a:avLst/>
              <a:gdLst/>
              <a:ahLst/>
              <a:cxnLst/>
              <a:rect l="l" t="t" r="r" b="b"/>
              <a:pathLst>
                <a:path w="99" h="62" extrusionOk="0">
                  <a:moveTo>
                    <a:pt x="67" y="1"/>
                  </a:moveTo>
                  <a:cubicBezTo>
                    <a:pt x="50" y="1"/>
                    <a:pt x="25" y="16"/>
                    <a:pt x="0" y="62"/>
                  </a:cubicBezTo>
                  <a:cubicBezTo>
                    <a:pt x="97" y="58"/>
                    <a:pt x="98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15"/>
            <p:cNvSpPr/>
            <p:nvPr/>
          </p:nvSpPr>
          <p:spPr>
            <a:xfrm>
              <a:off x="4932350" y="1348150"/>
              <a:ext cx="4775" cy="3550"/>
            </a:xfrm>
            <a:custGeom>
              <a:avLst/>
              <a:gdLst/>
              <a:ahLst/>
              <a:cxnLst/>
              <a:rect l="l" t="t" r="r" b="b"/>
              <a:pathLst>
                <a:path w="191" h="142" extrusionOk="0">
                  <a:moveTo>
                    <a:pt x="28" y="1"/>
                  </a:moveTo>
                  <a:cubicBezTo>
                    <a:pt x="5" y="1"/>
                    <a:pt x="1" y="36"/>
                    <a:pt x="57" y="142"/>
                  </a:cubicBezTo>
                  <a:cubicBezTo>
                    <a:pt x="190" y="137"/>
                    <a:pt x="7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15"/>
            <p:cNvSpPr/>
            <p:nvPr/>
          </p:nvSpPr>
          <p:spPr>
            <a:xfrm>
              <a:off x="4531900" y="1362550"/>
              <a:ext cx="4400" cy="2425"/>
            </a:xfrm>
            <a:custGeom>
              <a:avLst/>
              <a:gdLst/>
              <a:ahLst/>
              <a:cxnLst/>
              <a:rect l="l" t="t" r="r" b="b"/>
              <a:pathLst>
                <a:path w="176" h="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37"/>
                    <a:pt x="134" y="96"/>
                    <a:pt x="159" y="96"/>
                  </a:cubicBezTo>
                  <a:cubicBezTo>
                    <a:pt x="175" y="96"/>
                    <a:pt x="146" y="72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15"/>
            <p:cNvSpPr/>
            <p:nvPr/>
          </p:nvSpPr>
          <p:spPr>
            <a:xfrm>
              <a:off x="4251275" y="1359550"/>
              <a:ext cx="3100" cy="3325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89" y="0"/>
                  </a:moveTo>
                  <a:lnTo>
                    <a:pt x="89" y="0"/>
                  </a:lnTo>
                  <a:cubicBezTo>
                    <a:pt x="1" y="5"/>
                    <a:pt x="73" y="133"/>
                    <a:pt x="104" y="133"/>
                  </a:cubicBezTo>
                  <a:cubicBezTo>
                    <a:pt x="119" y="133"/>
                    <a:pt x="123" y="99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15"/>
            <p:cNvSpPr/>
            <p:nvPr/>
          </p:nvSpPr>
          <p:spPr>
            <a:xfrm>
              <a:off x="3886850" y="1368150"/>
              <a:ext cx="5050" cy="3900"/>
            </a:xfrm>
            <a:custGeom>
              <a:avLst/>
              <a:gdLst/>
              <a:ahLst/>
              <a:cxnLst/>
              <a:rect l="l" t="t" r="r" b="b"/>
              <a:pathLst>
                <a:path w="202" h="156" extrusionOk="0">
                  <a:moveTo>
                    <a:pt x="61" y="0"/>
                  </a:moveTo>
                  <a:cubicBezTo>
                    <a:pt x="0" y="0"/>
                    <a:pt x="83" y="155"/>
                    <a:pt x="147" y="155"/>
                  </a:cubicBezTo>
                  <a:cubicBezTo>
                    <a:pt x="170" y="155"/>
                    <a:pt x="190" y="136"/>
                    <a:pt x="201" y="84"/>
                  </a:cubicBezTo>
                  <a:cubicBezTo>
                    <a:pt x="128" y="23"/>
                    <a:pt x="8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15"/>
            <p:cNvSpPr/>
            <p:nvPr/>
          </p:nvSpPr>
          <p:spPr>
            <a:xfrm>
              <a:off x="4374150" y="1350125"/>
              <a:ext cx="1475" cy="3725"/>
            </a:xfrm>
            <a:custGeom>
              <a:avLst/>
              <a:gdLst/>
              <a:ahLst/>
              <a:cxnLst/>
              <a:rect l="l" t="t" r="r" b="b"/>
              <a:pathLst>
                <a:path w="59" h="149" extrusionOk="0">
                  <a:moveTo>
                    <a:pt x="40" y="0"/>
                  </a:moveTo>
                  <a:cubicBezTo>
                    <a:pt x="21" y="0"/>
                    <a:pt x="0" y="149"/>
                    <a:pt x="24" y="149"/>
                  </a:cubicBezTo>
                  <a:cubicBezTo>
                    <a:pt x="31" y="149"/>
                    <a:pt x="42" y="136"/>
                    <a:pt x="58" y="103"/>
                  </a:cubicBezTo>
                  <a:cubicBezTo>
                    <a:pt x="55" y="27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15"/>
            <p:cNvSpPr/>
            <p:nvPr/>
          </p:nvSpPr>
          <p:spPr>
            <a:xfrm>
              <a:off x="3783150" y="1354350"/>
              <a:ext cx="5150" cy="2700"/>
            </a:xfrm>
            <a:custGeom>
              <a:avLst/>
              <a:gdLst/>
              <a:ahLst/>
              <a:cxnLst/>
              <a:rect l="l" t="t" r="r" b="b"/>
              <a:pathLst>
                <a:path w="206" h="108" extrusionOk="0">
                  <a:moveTo>
                    <a:pt x="23" y="0"/>
                  </a:moveTo>
                  <a:cubicBezTo>
                    <a:pt x="15" y="0"/>
                    <a:pt x="8" y="0"/>
                    <a:pt x="0" y="1"/>
                  </a:cubicBezTo>
                  <a:cubicBezTo>
                    <a:pt x="31" y="81"/>
                    <a:pt x="74" y="108"/>
                    <a:pt x="107" y="108"/>
                  </a:cubicBezTo>
                  <a:cubicBezTo>
                    <a:pt x="175" y="108"/>
                    <a:pt x="206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5"/>
            <p:cNvSpPr/>
            <p:nvPr/>
          </p:nvSpPr>
          <p:spPr>
            <a:xfrm>
              <a:off x="4456225" y="1343275"/>
              <a:ext cx="3825" cy="1750"/>
            </a:xfrm>
            <a:custGeom>
              <a:avLst/>
              <a:gdLst/>
              <a:ahLst/>
              <a:cxnLst/>
              <a:rect l="l" t="t" r="r" b="b"/>
              <a:pathLst>
                <a:path w="153" h="70" extrusionOk="0">
                  <a:moveTo>
                    <a:pt x="59" y="1"/>
                  </a:moveTo>
                  <a:cubicBezTo>
                    <a:pt x="32" y="1"/>
                    <a:pt x="3" y="18"/>
                    <a:pt x="0" y="69"/>
                  </a:cubicBezTo>
                  <a:cubicBezTo>
                    <a:pt x="153" y="60"/>
                    <a:pt x="109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5"/>
            <p:cNvSpPr/>
            <p:nvPr/>
          </p:nvSpPr>
          <p:spPr>
            <a:xfrm>
              <a:off x="4901325" y="1325975"/>
              <a:ext cx="2550" cy="1425"/>
            </a:xfrm>
            <a:custGeom>
              <a:avLst/>
              <a:gdLst/>
              <a:ahLst/>
              <a:cxnLst/>
              <a:rect l="l" t="t" r="r" b="b"/>
              <a:pathLst>
                <a:path w="102" h="57" extrusionOk="0">
                  <a:moveTo>
                    <a:pt x="36" y="1"/>
                  </a:moveTo>
                  <a:cubicBezTo>
                    <a:pt x="22" y="1"/>
                    <a:pt x="8" y="11"/>
                    <a:pt x="0" y="39"/>
                  </a:cubicBezTo>
                  <a:cubicBezTo>
                    <a:pt x="28" y="51"/>
                    <a:pt x="47" y="56"/>
                    <a:pt x="60" y="56"/>
                  </a:cubicBezTo>
                  <a:cubicBezTo>
                    <a:pt x="102" y="56"/>
                    <a:pt x="69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5"/>
            <p:cNvSpPr/>
            <p:nvPr/>
          </p:nvSpPr>
          <p:spPr>
            <a:xfrm>
              <a:off x="4507400" y="1335525"/>
              <a:ext cx="1975" cy="625"/>
            </a:xfrm>
            <a:custGeom>
              <a:avLst/>
              <a:gdLst/>
              <a:ahLst/>
              <a:cxnLst/>
              <a:rect l="l" t="t" r="r" b="b"/>
              <a:pathLst>
                <a:path w="79" h="25" extrusionOk="0">
                  <a:moveTo>
                    <a:pt x="31" y="1"/>
                  </a:moveTo>
                  <a:cubicBezTo>
                    <a:pt x="23" y="1"/>
                    <a:pt x="12" y="2"/>
                    <a:pt x="1" y="4"/>
                  </a:cubicBezTo>
                  <a:cubicBezTo>
                    <a:pt x="25" y="19"/>
                    <a:pt x="43" y="24"/>
                    <a:pt x="54" y="24"/>
                  </a:cubicBezTo>
                  <a:cubicBezTo>
                    <a:pt x="78" y="24"/>
                    <a:pt x="72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5"/>
            <p:cNvSpPr/>
            <p:nvPr/>
          </p:nvSpPr>
          <p:spPr>
            <a:xfrm>
              <a:off x="4476550" y="1333800"/>
              <a:ext cx="4875" cy="1850"/>
            </a:xfrm>
            <a:custGeom>
              <a:avLst/>
              <a:gdLst/>
              <a:ahLst/>
              <a:cxnLst/>
              <a:rect l="l" t="t" r="r" b="b"/>
              <a:pathLst>
                <a:path w="195" h="74" extrusionOk="0">
                  <a:moveTo>
                    <a:pt x="95" y="0"/>
                  </a:moveTo>
                  <a:cubicBezTo>
                    <a:pt x="53" y="0"/>
                    <a:pt x="1" y="19"/>
                    <a:pt x="4" y="73"/>
                  </a:cubicBezTo>
                  <a:cubicBezTo>
                    <a:pt x="195" y="42"/>
                    <a:pt x="156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5"/>
            <p:cNvSpPr/>
            <p:nvPr/>
          </p:nvSpPr>
          <p:spPr>
            <a:xfrm>
              <a:off x="3912450" y="1325600"/>
              <a:ext cx="2025" cy="25"/>
            </a:xfrm>
            <a:custGeom>
              <a:avLst/>
              <a:gdLst/>
              <a:ahLst/>
              <a:cxnLst/>
              <a:rect l="l" t="t" r="r" b="b"/>
              <a:pathLst>
                <a:path w="81" h="1" extrusionOk="0">
                  <a:moveTo>
                    <a:pt x="27" y="0"/>
                  </a:moveTo>
                  <a:cubicBezTo>
                    <a:pt x="0" y="0"/>
                    <a:pt x="8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5"/>
            <p:cNvSpPr/>
            <p:nvPr/>
          </p:nvSpPr>
          <p:spPr>
            <a:xfrm>
              <a:off x="4020150" y="1335475"/>
              <a:ext cx="2800" cy="2450"/>
            </a:xfrm>
            <a:custGeom>
              <a:avLst/>
              <a:gdLst/>
              <a:ahLst/>
              <a:cxnLst/>
              <a:rect l="l" t="t" r="r" b="b"/>
              <a:pathLst>
                <a:path w="112" h="98" extrusionOk="0">
                  <a:moveTo>
                    <a:pt x="37" y="1"/>
                  </a:moveTo>
                  <a:cubicBezTo>
                    <a:pt x="27" y="1"/>
                    <a:pt x="15" y="3"/>
                    <a:pt x="1" y="6"/>
                  </a:cubicBezTo>
                  <a:cubicBezTo>
                    <a:pt x="3" y="75"/>
                    <a:pt x="19" y="98"/>
                    <a:pt x="37" y="98"/>
                  </a:cubicBezTo>
                  <a:cubicBezTo>
                    <a:pt x="73" y="98"/>
                    <a:pt x="11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5"/>
            <p:cNvSpPr/>
            <p:nvPr/>
          </p:nvSpPr>
          <p:spPr>
            <a:xfrm>
              <a:off x="4515425" y="1300950"/>
              <a:ext cx="6025" cy="4500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38" y="1"/>
                  </a:moveTo>
                  <a:cubicBezTo>
                    <a:pt x="26" y="1"/>
                    <a:pt x="14" y="1"/>
                    <a:pt x="1" y="3"/>
                  </a:cubicBezTo>
                  <a:cubicBezTo>
                    <a:pt x="22" y="135"/>
                    <a:pt x="67" y="180"/>
                    <a:pt x="106" y="180"/>
                  </a:cubicBezTo>
                  <a:cubicBezTo>
                    <a:pt x="184" y="180"/>
                    <a:pt x="240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5"/>
            <p:cNvSpPr/>
            <p:nvPr/>
          </p:nvSpPr>
          <p:spPr>
            <a:xfrm>
              <a:off x="4462400" y="1312550"/>
              <a:ext cx="4875" cy="7900"/>
            </a:xfrm>
            <a:custGeom>
              <a:avLst/>
              <a:gdLst/>
              <a:ahLst/>
              <a:cxnLst/>
              <a:rect l="l" t="t" r="r" b="b"/>
              <a:pathLst>
                <a:path w="195" h="316" extrusionOk="0">
                  <a:moveTo>
                    <a:pt x="144" y="1"/>
                  </a:moveTo>
                  <a:cubicBezTo>
                    <a:pt x="87" y="1"/>
                    <a:pt x="0" y="316"/>
                    <a:pt x="158" y="316"/>
                  </a:cubicBezTo>
                  <a:cubicBezTo>
                    <a:pt x="163" y="316"/>
                    <a:pt x="169" y="315"/>
                    <a:pt x="175" y="315"/>
                  </a:cubicBezTo>
                  <a:cubicBezTo>
                    <a:pt x="194" y="79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5"/>
            <p:cNvSpPr/>
            <p:nvPr/>
          </p:nvSpPr>
          <p:spPr>
            <a:xfrm>
              <a:off x="4949650" y="1296325"/>
              <a:ext cx="250" cy="1125"/>
            </a:xfrm>
            <a:custGeom>
              <a:avLst/>
              <a:gdLst/>
              <a:ahLst/>
              <a:cxnLst/>
              <a:rect l="l" t="t" r="r" b="b"/>
              <a:pathLst>
                <a:path w="10" h="45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34"/>
                    <a:pt x="7" y="45"/>
                    <a:pt x="8" y="45"/>
                  </a:cubicBezTo>
                  <a:cubicBezTo>
                    <a:pt x="10" y="45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5"/>
            <p:cNvSpPr/>
            <p:nvPr/>
          </p:nvSpPr>
          <p:spPr>
            <a:xfrm>
              <a:off x="4204775" y="1316900"/>
              <a:ext cx="500" cy="3350"/>
            </a:xfrm>
            <a:custGeom>
              <a:avLst/>
              <a:gdLst/>
              <a:ahLst/>
              <a:cxnLst/>
              <a:rect l="l" t="t" r="r" b="b"/>
              <a:pathLst>
                <a:path w="20" h="134" extrusionOk="0">
                  <a:moveTo>
                    <a:pt x="4" y="1"/>
                  </a:moveTo>
                  <a:cubicBezTo>
                    <a:pt x="2" y="1"/>
                    <a:pt x="1" y="22"/>
                    <a:pt x="2" y="80"/>
                  </a:cubicBezTo>
                  <a:cubicBezTo>
                    <a:pt x="9" y="119"/>
                    <a:pt x="12" y="133"/>
                    <a:pt x="14" y="133"/>
                  </a:cubicBezTo>
                  <a:cubicBezTo>
                    <a:pt x="20" y="133"/>
                    <a:pt x="9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5"/>
            <p:cNvSpPr/>
            <p:nvPr/>
          </p:nvSpPr>
          <p:spPr>
            <a:xfrm>
              <a:off x="4366225" y="1310525"/>
              <a:ext cx="2100" cy="250"/>
            </a:xfrm>
            <a:custGeom>
              <a:avLst/>
              <a:gdLst/>
              <a:ahLst/>
              <a:cxnLst/>
              <a:rect l="l" t="t" r="r" b="b"/>
              <a:pathLst>
                <a:path w="84" h="10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8"/>
                    <a:pt x="82" y="10"/>
                    <a:pt x="82" y="10"/>
                  </a:cubicBezTo>
                  <a:cubicBezTo>
                    <a:pt x="84" y="10"/>
                    <a:pt x="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15"/>
            <p:cNvSpPr/>
            <p:nvPr/>
          </p:nvSpPr>
          <p:spPr>
            <a:xfrm>
              <a:off x="4201750" y="1313125"/>
              <a:ext cx="2700" cy="212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38" y="1"/>
                  </a:moveTo>
                  <a:cubicBezTo>
                    <a:pt x="19" y="1"/>
                    <a:pt x="0" y="22"/>
                    <a:pt x="3" y="84"/>
                  </a:cubicBezTo>
                  <a:cubicBezTo>
                    <a:pt x="108" y="75"/>
                    <a:pt x="73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15"/>
            <p:cNvSpPr/>
            <p:nvPr/>
          </p:nvSpPr>
          <p:spPr>
            <a:xfrm>
              <a:off x="4310875" y="1303200"/>
              <a:ext cx="3525" cy="192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43" y="1"/>
                  </a:moveTo>
                  <a:cubicBezTo>
                    <a:pt x="30" y="1"/>
                    <a:pt x="16" y="2"/>
                    <a:pt x="0" y="6"/>
                  </a:cubicBezTo>
                  <a:cubicBezTo>
                    <a:pt x="0" y="26"/>
                    <a:pt x="0" y="53"/>
                    <a:pt x="7" y="73"/>
                  </a:cubicBezTo>
                  <a:cubicBezTo>
                    <a:pt x="22" y="76"/>
                    <a:pt x="35" y="77"/>
                    <a:pt x="46" y="77"/>
                  </a:cubicBezTo>
                  <a:cubicBezTo>
                    <a:pt x="140" y="77"/>
                    <a:pt x="12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15"/>
            <p:cNvSpPr/>
            <p:nvPr/>
          </p:nvSpPr>
          <p:spPr>
            <a:xfrm>
              <a:off x="4710150" y="1288175"/>
              <a:ext cx="3500" cy="192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7" y="0"/>
                  </a:moveTo>
                  <a:cubicBezTo>
                    <a:pt x="40" y="0"/>
                    <a:pt x="17" y="12"/>
                    <a:pt x="13" y="38"/>
                  </a:cubicBezTo>
                  <a:cubicBezTo>
                    <a:pt x="0" y="66"/>
                    <a:pt x="16" y="77"/>
                    <a:pt x="40" y="77"/>
                  </a:cubicBezTo>
                  <a:cubicBezTo>
                    <a:pt x="79" y="77"/>
                    <a:pt x="139" y="48"/>
                    <a:pt x="127" y="18"/>
                  </a:cubicBezTo>
                  <a:cubicBezTo>
                    <a:pt x="109" y="7"/>
                    <a:pt x="8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15"/>
            <p:cNvSpPr/>
            <p:nvPr/>
          </p:nvSpPr>
          <p:spPr>
            <a:xfrm>
              <a:off x="5053525" y="1276875"/>
              <a:ext cx="3500" cy="2050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6" y="1"/>
                  </a:moveTo>
                  <a:cubicBezTo>
                    <a:pt x="42" y="1"/>
                    <a:pt x="23" y="3"/>
                    <a:pt x="0" y="9"/>
                  </a:cubicBezTo>
                  <a:cubicBezTo>
                    <a:pt x="2" y="63"/>
                    <a:pt x="22" y="81"/>
                    <a:pt x="43" y="81"/>
                  </a:cubicBezTo>
                  <a:cubicBezTo>
                    <a:pt x="87" y="81"/>
                    <a:pt x="13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15"/>
            <p:cNvSpPr/>
            <p:nvPr/>
          </p:nvSpPr>
          <p:spPr>
            <a:xfrm>
              <a:off x="3953575" y="1315225"/>
              <a:ext cx="8400" cy="200"/>
            </a:xfrm>
            <a:custGeom>
              <a:avLst/>
              <a:gdLst/>
              <a:ahLst/>
              <a:cxnLst/>
              <a:rect l="l" t="t" r="r" b="b"/>
              <a:pathLst>
                <a:path w="336" h="8" extrusionOk="0">
                  <a:moveTo>
                    <a:pt x="228" y="0"/>
                  </a:moveTo>
                  <a:cubicBezTo>
                    <a:pt x="0" y="4"/>
                    <a:pt x="120" y="8"/>
                    <a:pt x="214" y="8"/>
                  </a:cubicBezTo>
                  <a:cubicBezTo>
                    <a:pt x="282" y="8"/>
                    <a:pt x="336" y="6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15"/>
            <p:cNvSpPr/>
            <p:nvPr/>
          </p:nvSpPr>
          <p:spPr>
            <a:xfrm>
              <a:off x="3867625" y="1314375"/>
              <a:ext cx="3700" cy="375"/>
            </a:xfrm>
            <a:custGeom>
              <a:avLst/>
              <a:gdLst/>
              <a:ahLst/>
              <a:cxnLst/>
              <a:rect l="l" t="t" r="r" b="b"/>
              <a:pathLst>
                <a:path w="148" h="15" extrusionOk="0">
                  <a:moveTo>
                    <a:pt x="78" y="1"/>
                  </a:moveTo>
                  <a:cubicBezTo>
                    <a:pt x="31" y="1"/>
                    <a:pt x="0" y="15"/>
                    <a:pt x="101" y="15"/>
                  </a:cubicBezTo>
                  <a:cubicBezTo>
                    <a:pt x="114" y="15"/>
                    <a:pt x="130" y="15"/>
                    <a:pt x="147" y="14"/>
                  </a:cubicBezTo>
                  <a:cubicBezTo>
                    <a:pt x="129" y="4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15"/>
            <p:cNvSpPr/>
            <p:nvPr/>
          </p:nvSpPr>
          <p:spPr>
            <a:xfrm>
              <a:off x="3828875" y="1310275"/>
              <a:ext cx="4325" cy="10325"/>
            </a:xfrm>
            <a:custGeom>
              <a:avLst/>
              <a:gdLst/>
              <a:ahLst/>
              <a:cxnLst/>
              <a:rect l="l" t="t" r="r" b="b"/>
              <a:pathLst>
                <a:path w="173" h="413" extrusionOk="0">
                  <a:moveTo>
                    <a:pt x="24" y="0"/>
                  </a:moveTo>
                  <a:cubicBezTo>
                    <a:pt x="9" y="0"/>
                    <a:pt x="1" y="42"/>
                    <a:pt x="4" y="151"/>
                  </a:cubicBezTo>
                  <a:cubicBezTo>
                    <a:pt x="80" y="344"/>
                    <a:pt x="119" y="413"/>
                    <a:pt x="135" y="413"/>
                  </a:cubicBezTo>
                  <a:cubicBezTo>
                    <a:pt x="172" y="413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15"/>
            <p:cNvSpPr/>
            <p:nvPr/>
          </p:nvSpPr>
          <p:spPr>
            <a:xfrm>
              <a:off x="3825300" y="1308250"/>
              <a:ext cx="525" cy="1150"/>
            </a:xfrm>
            <a:custGeom>
              <a:avLst/>
              <a:gdLst/>
              <a:ahLst/>
              <a:cxnLst/>
              <a:rect l="l" t="t" r="r" b="b"/>
              <a:pathLst>
                <a:path w="21" h="46" extrusionOk="0">
                  <a:moveTo>
                    <a:pt x="18" y="0"/>
                  </a:moveTo>
                  <a:lnTo>
                    <a:pt x="18" y="0"/>
                  </a:lnTo>
                  <a:cubicBezTo>
                    <a:pt x="17" y="0"/>
                    <a:pt x="12" y="12"/>
                    <a:pt x="0" y="45"/>
                  </a:cubicBezTo>
                  <a:cubicBezTo>
                    <a:pt x="9" y="36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15"/>
            <p:cNvSpPr/>
            <p:nvPr/>
          </p:nvSpPr>
          <p:spPr>
            <a:xfrm>
              <a:off x="4192100" y="1297325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cubicBezTo>
                    <a:pt x="14" y="0"/>
                    <a:pt x="7" y="0"/>
                    <a:pt x="1" y="0"/>
                  </a:cubicBezTo>
                  <a:lnTo>
                    <a:pt x="1" y="0"/>
                  </a:lnTo>
                  <a:cubicBezTo>
                    <a:pt x="14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15"/>
            <p:cNvSpPr/>
            <p:nvPr/>
          </p:nvSpPr>
          <p:spPr>
            <a:xfrm>
              <a:off x="4730700" y="1274225"/>
              <a:ext cx="475" cy="3800"/>
            </a:xfrm>
            <a:custGeom>
              <a:avLst/>
              <a:gdLst/>
              <a:ahLst/>
              <a:cxnLst/>
              <a:rect l="l" t="t" r="r" b="b"/>
              <a:pathLst>
                <a:path w="19" h="152" extrusionOk="0">
                  <a:moveTo>
                    <a:pt x="3" y="1"/>
                  </a:moveTo>
                  <a:cubicBezTo>
                    <a:pt x="2" y="1"/>
                    <a:pt x="1" y="16"/>
                    <a:pt x="1" y="55"/>
                  </a:cubicBezTo>
                  <a:cubicBezTo>
                    <a:pt x="9" y="126"/>
                    <a:pt x="13" y="152"/>
                    <a:pt x="14" y="152"/>
                  </a:cubicBezTo>
                  <a:cubicBezTo>
                    <a:pt x="19" y="152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15"/>
            <p:cNvSpPr/>
            <p:nvPr/>
          </p:nvSpPr>
          <p:spPr>
            <a:xfrm>
              <a:off x="3880150" y="1254000"/>
              <a:ext cx="3375" cy="1700"/>
            </a:xfrm>
            <a:custGeom>
              <a:avLst/>
              <a:gdLst/>
              <a:ahLst/>
              <a:cxnLst/>
              <a:rect l="l" t="t" r="r" b="b"/>
              <a:pathLst>
                <a:path w="135" h="68" extrusionOk="0">
                  <a:moveTo>
                    <a:pt x="14" y="0"/>
                  </a:moveTo>
                  <a:cubicBezTo>
                    <a:pt x="0" y="0"/>
                    <a:pt x="74" y="54"/>
                    <a:pt x="135" y="67"/>
                  </a:cubicBezTo>
                  <a:cubicBezTo>
                    <a:pt x="56" y="17"/>
                    <a:pt x="2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15"/>
            <p:cNvSpPr/>
            <p:nvPr/>
          </p:nvSpPr>
          <p:spPr>
            <a:xfrm>
              <a:off x="3847875" y="1301850"/>
              <a:ext cx="1650" cy="1625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6" y="1"/>
                  </a:moveTo>
                  <a:cubicBezTo>
                    <a:pt x="19" y="1"/>
                    <a:pt x="11" y="3"/>
                    <a:pt x="0" y="7"/>
                  </a:cubicBezTo>
                  <a:cubicBezTo>
                    <a:pt x="6" y="50"/>
                    <a:pt x="17" y="64"/>
                    <a:pt x="27" y="64"/>
                  </a:cubicBezTo>
                  <a:cubicBezTo>
                    <a:pt x="48" y="64"/>
                    <a:pt x="6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15"/>
            <p:cNvSpPr/>
            <p:nvPr/>
          </p:nvSpPr>
          <p:spPr>
            <a:xfrm>
              <a:off x="4674000" y="1270550"/>
              <a:ext cx="3150" cy="3975"/>
            </a:xfrm>
            <a:custGeom>
              <a:avLst/>
              <a:gdLst/>
              <a:ahLst/>
              <a:cxnLst/>
              <a:rect l="l" t="t" r="r" b="b"/>
              <a:pathLst>
                <a:path w="126" h="159" extrusionOk="0">
                  <a:moveTo>
                    <a:pt x="0" y="1"/>
                  </a:moveTo>
                  <a:cubicBezTo>
                    <a:pt x="43" y="119"/>
                    <a:pt x="74" y="158"/>
                    <a:pt x="91" y="158"/>
                  </a:cubicBezTo>
                  <a:cubicBezTo>
                    <a:pt x="125" y="158"/>
                    <a:pt x="10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15"/>
            <p:cNvSpPr/>
            <p:nvPr/>
          </p:nvSpPr>
          <p:spPr>
            <a:xfrm>
              <a:off x="4924650" y="1250125"/>
              <a:ext cx="8800" cy="725"/>
            </a:xfrm>
            <a:custGeom>
              <a:avLst/>
              <a:gdLst/>
              <a:ahLst/>
              <a:cxnLst/>
              <a:rect l="l" t="t" r="r" b="b"/>
              <a:pathLst>
                <a:path w="352" h="29" extrusionOk="0">
                  <a:moveTo>
                    <a:pt x="101" y="1"/>
                  </a:moveTo>
                  <a:cubicBezTo>
                    <a:pt x="20" y="1"/>
                    <a:pt x="0" y="9"/>
                    <a:pt x="278" y="28"/>
                  </a:cubicBezTo>
                  <a:cubicBezTo>
                    <a:pt x="351" y="11"/>
                    <a:pt x="189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15"/>
            <p:cNvSpPr/>
            <p:nvPr/>
          </p:nvSpPr>
          <p:spPr>
            <a:xfrm>
              <a:off x="4467100" y="1166925"/>
              <a:ext cx="5450" cy="950"/>
            </a:xfrm>
            <a:custGeom>
              <a:avLst/>
              <a:gdLst/>
              <a:ahLst/>
              <a:cxnLst/>
              <a:rect l="l" t="t" r="r" b="b"/>
              <a:pathLst>
                <a:path w="218" h="38" extrusionOk="0">
                  <a:moveTo>
                    <a:pt x="173" y="1"/>
                  </a:moveTo>
                  <a:cubicBezTo>
                    <a:pt x="149" y="1"/>
                    <a:pt x="93" y="10"/>
                    <a:pt x="0" y="38"/>
                  </a:cubicBezTo>
                  <a:cubicBezTo>
                    <a:pt x="149" y="33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15"/>
            <p:cNvSpPr/>
            <p:nvPr/>
          </p:nvSpPr>
          <p:spPr>
            <a:xfrm>
              <a:off x="4515775" y="1168300"/>
              <a:ext cx="7725" cy="1075"/>
            </a:xfrm>
            <a:custGeom>
              <a:avLst/>
              <a:gdLst/>
              <a:ahLst/>
              <a:cxnLst/>
              <a:rect l="l" t="t" r="r" b="b"/>
              <a:pathLst>
                <a:path w="309" h="43" extrusionOk="0">
                  <a:moveTo>
                    <a:pt x="254" y="0"/>
                  </a:moveTo>
                  <a:cubicBezTo>
                    <a:pt x="188" y="0"/>
                    <a:pt x="7" y="18"/>
                    <a:pt x="0" y="43"/>
                  </a:cubicBezTo>
                  <a:cubicBezTo>
                    <a:pt x="281" y="12"/>
                    <a:pt x="308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15"/>
            <p:cNvSpPr/>
            <p:nvPr/>
          </p:nvSpPr>
          <p:spPr>
            <a:xfrm>
              <a:off x="4410850" y="1218825"/>
              <a:ext cx="8525" cy="5100"/>
            </a:xfrm>
            <a:custGeom>
              <a:avLst/>
              <a:gdLst/>
              <a:ahLst/>
              <a:cxnLst/>
              <a:rect l="l" t="t" r="r" b="b"/>
              <a:pathLst>
                <a:path w="341" h="204" extrusionOk="0">
                  <a:moveTo>
                    <a:pt x="241" y="1"/>
                  </a:moveTo>
                  <a:cubicBezTo>
                    <a:pt x="134" y="1"/>
                    <a:pt x="1" y="203"/>
                    <a:pt x="303" y="203"/>
                  </a:cubicBezTo>
                  <a:cubicBezTo>
                    <a:pt x="310" y="203"/>
                    <a:pt x="316" y="203"/>
                    <a:pt x="323" y="203"/>
                  </a:cubicBezTo>
                  <a:cubicBezTo>
                    <a:pt x="341" y="51"/>
                    <a:pt x="294" y="1"/>
                    <a:pt x="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15"/>
            <p:cNvSpPr/>
            <p:nvPr/>
          </p:nvSpPr>
          <p:spPr>
            <a:xfrm>
              <a:off x="5021900" y="1243600"/>
              <a:ext cx="9775" cy="3725"/>
            </a:xfrm>
            <a:custGeom>
              <a:avLst/>
              <a:gdLst/>
              <a:ahLst/>
              <a:cxnLst/>
              <a:rect l="l" t="t" r="r" b="b"/>
              <a:pathLst>
                <a:path w="391" h="149" extrusionOk="0">
                  <a:moveTo>
                    <a:pt x="24" y="0"/>
                  </a:moveTo>
                  <a:cubicBezTo>
                    <a:pt x="0" y="0"/>
                    <a:pt x="328" y="148"/>
                    <a:pt x="382" y="148"/>
                  </a:cubicBezTo>
                  <a:cubicBezTo>
                    <a:pt x="388" y="148"/>
                    <a:pt x="391" y="146"/>
                    <a:pt x="389" y="142"/>
                  </a:cubicBezTo>
                  <a:cubicBezTo>
                    <a:pt x="133" y="36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15"/>
            <p:cNvSpPr/>
            <p:nvPr/>
          </p:nvSpPr>
          <p:spPr>
            <a:xfrm>
              <a:off x="4863250" y="1244350"/>
              <a:ext cx="500" cy="1800"/>
            </a:xfrm>
            <a:custGeom>
              <a:avLst/>
              <a:gdLst/>
              <a:ahLst/>
              <a:cxnLst/>
              <a:rect l="l" t="t" r="r" b="b"/>
              <a:pathLst>
                <a:path w="20" h="72" extrusionOk="0">
                  <a:moveTo>
                    <a:pt x="2" y="1"/>
                  </a:moveTo>
                  <a:cubicBezTo>
                    <a:pt x="1" y="1"/>
                    <a:pt x="2" y="18"/>
                    <a:pt x="11" y="72"/>
                  </a:cubicBezTo>
                  <a:cubicBezTo>
                    <a:pt x="20" y="72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15"/>
            <p:cNvSpPr/>
            <p:nvPr/>
          </p:nvSpPr>
          <p:spPr>
            <a:xfrm>
              <a:off x="4772250" y="1244625"/>
              <a:ext cx="3650" cy="2125"/>
            </a:xfrm>
            <a:custGeom>
              <a:avLst/>
              <a:gdLst/>
              <a:ahLst/>
              <a:cxnLst/>
              <a:rect l="l" t="t" r="r" b="b"/>
              <a:pathLst>
                <a:path w="146" h="85" extrusionOk="0">
                  <a:moveTo>
                    <a:pt x="11" y="1"/>
                  </a:moveTo>
                  <a:cubicBezTo>
                    <a:pt x="0" y="57"/>
                    <a:pt x="26" y="84"/>
                    <a:pt x="85" y="84"/>
                  </a:cubicBezTo>
                  <a:cubicBezTo>
                    <a:pt x="97" y="84"/>
                    <a:pt x="110" y="83"/>
                    <a:pt x="125" y="81"/>
                  </a:cubicBezTo>
                  <a:cubicBezTo>
                    <a:pt x="145" y="7"/>
                    <a:pt x="7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15"/>
            <p:cNvSpPr/>
            <p:nvPr/>
          </p:nvSpPr>
          <p:spPr>
            <a:xfrm>
              <a:off x="4818125" y="1241000"/>
              <a:ext cx="3100" cy="4550"/>
            </a:xfrm>
            <a:custGeom>
              <a:avLst/>
              <a:gdLst/>
              <a:ahLst/>
              <a:cxnLst/>
              <a:rect l="l" t="t" r="r" b="b"/>
              <a:pathLst>
                <a:path w="124" h="182" extrusionOk="0">
                  <a:moveTo>
                    <a:pt x="79" y="0"/>
                  </a:moveTo>
                  <a:cubicBezTo>
                    <a:pt x="38" y="0"/>
                    <a:pt x="0" y="182"/>
                    <a:pt x="101" y="182"/>
                  </a:cubicBezTo>
                  <a:cubicBezTo>
                    <a:pt x="108" y="182"/>
                    <a:pt x="115" y="181"/>
                    <a:pt x="123" y="179"/>
                  </a:cubicBezTo>
                  <a:cubicBezTo>
                    <a:pt x="119" y="45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15"/>
            <p:cNvSpPr/>
            <p:nvPr/>
          </p:nvSpPr>
          <p:spPr>
            <a:xfrm>
              <a:off x="4548125" y="1251300"/>
              <a:ext cx="6225" cy="600"/>
            </a:xfrm>
            <a:custGeom>
              <a:avLst/>
              <a:gdLst/>
              <a:ahLst/>
              <a:cxnLst/>
              <a:rect l="l" t="t" r="r" b="b"/>
              <a:pathLst>
                <a:path w="249" h="24" extrusionOk="0">
                  <a:moveTo>
                    <a:pt x="144" y="1"/>
                  </a:moveTo>
                  <a:cubicBezTo>
                    <a:pt x="135" y="1"/>
                    <a:pt x="124" y="1"/>
                    <a:pt x="111" y="1"/>
                  </a:cubicBezTo>
                  <a:cubicBezTo>
                    <a:pt x="13" y="18"/>
                    <a:pt x="0" y="24"/>
                    <a:pt x="22" y="24"/>
                  </a:cubicBezTo>
                  <a:cubicBezTo>
                    <a:pt x="66" y="24"/>
                    <a:pt x="2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15"/>
            <p:cNvSpPr/>
            <p:nvPr/>
          </p:nvSpPr>
          <p:spPr>
            <a:xfrm>
              <a:off x="4034900" y="1266750"/>
              <a:ext cx="6575" cy="2325"/>
            </a:xfrm>
            <a:custGeom>
              <a:avLst/>
              <a:gdLst/>
              <a:ahLst/>
              <a:cxnLst/>
              <a:rect l="l" t="t" r="r" b="b"/>
              <a:pathLst>
                <a:path w="263" h="93" extrusionOk="0">
                  <a:moveTo>
                    <a:pt x="182" y="1"/>
                  </a:moveTo>
                  <a:cubicBezTo>
                    <a:pt x="170" y="1"/>
                    <a:pt x="157" y="2"/>
                    <a:pt x="140" y="6"/>
                  </a:cubicBezTo>
                  <a:cubicBezTo>
                    <a:pt x="30" y="11"/>
                    <a:pt x="0" y="92"/>
                    <a:pt x="111" y="92"/>
                  </a:cubicBezTo>
                  <a:cubicBezTo>
                    <a:pt x="129" y="92"/>
                    <a:pt x="149" y="90"/>
                    <a:pt x="174" y="86"/>
                  </a:cubicBezTo>
                  <a:cubicBezTo>
                    <a:pt x="220" y="74"/>
                    <a:pt x="26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15"/>
            <p:cNvSpPr/>
            <p:nvPr/>
          </p:nvSpPr>
          <p:spPr>
            <a:xfrm>
              <a:off x="4492975" y="1249900"/>
              <a:ext cx="4550" cy="1975"/>
            </a:xfrm>
            <a:custGeom>
              <a:avLst/>
              <a:gdLst/>
              <a:ahLst/>
              <a:cxnLst/>
              <a:rect l="l" t="t" r="r" b="b"/>
              <a:pathLst>
                <a:path w="182" h="79" extrusionOk="0">
                  <a:moveTo>
                    <a:pt x="57" y="0"/>
                  </a:moveTo>
                  <a:cubicBezTo>
                    <a:pt x="28" y="0"/>
                    <a:pt x="0" y="19"/>
                    <a:pt x="2" y="77"/>
                  </a:cubicBezTo>
                  <a:cubicBezTo>
                    <a:pt x="11" y="78"/>
                    <a:pt x="20" y="78"/>
                    <a:pt x="28" y="78"/>
                  </a:cubicBezTo>
                  <a:cubicBezTo>
                    <a:pt x="181" y="78"/>
                    <a:pt x="116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15"/>
            <p:cNvSpPr/>
            <p:nvPr/>
          </p:nvSpPr>
          <p:spPr>
            <a:xfrm>
              <a:off x="4557150" y="1246825"/>
              <a:ext cx="5150" cy="1075"/>
            </a:xfrm>
            <a:custGeom>
              <a:avLst/>
              <a:gdLst/>
              <a:ahLst/>
              <a:cxnLst/>
              <a:rect l="l" t="t" r="r" b="b"/>
              <a:pathLst>
                <a:path w="206" h="43" extrusionOk="0">
                  <a:moveTo>
                    <a:pt x="83" y="1"/>
                  </a:moveTo>
                  <a:cubicBezTo>
                    <a:pt x="0" y="1"/>
                    <a:pt x="94" y="42"/>
                    <a:pt x="157" y="42"/>
                  </a:cubicBezTo>
                  <a:cubicBezTo>
                    <a:pt x="184" y="42"/>
                    <a:pt x="205" y="35"/>
                    <a:pt x="205" y="13"/>
                  </a:cubicBezTo>
                  <a:cubicBezTo>
                    <a:pt x="146" y="4"/>
                    <a:pt x="107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15"/>
            <p:cNvSpPr/>
            <p:nvPr/>
          </p:nvSpPr>
          <p:spPr>
            <a:xfrm>
              <a:off x="5043825" y="1228575"/>
              <a:ext cx="5075" cy="2450"/>
            </a:xfrm>
            <a:custGeom>
              <a:avLst/>
              <a:gdLst/>
              <a:ahLst/>
              <a:cxnLst/>
              <a:rect l="l" t="t" r="r" b="b"/>
              <a:pathLst>
                <a:path w="203" h="98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90" y="73"/>
                    <a:pt x="141" y="97"/>
                    <a:pt x="162" y="97"/>
                  </a:cubicBezTo>
                  <a:cubicBezTo>
                    <a:pt x="203" y="97"/>
                    <a:pt x="12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15"/>
            <p:cNvSpPr/>
            <p:nvPr/>
          </p:nvSpPr>
          <p:spPr>
            <a:xfrm>
              <a:off x="4666750" y="1188525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42" y="0"/>
                  </a:moveTo>
                  <a:cubicBezTo>
                    <a:pt x="32" y="0"/>
                    <a:pt x="19" y="3"/>
                    <a:pt x="3" y="10"/>
                  </a:cubicBezTo>
                  <a:cubicBezTo>
                    <a:pt x="1" y="80"/>
                    <a:pt x="14" y="104"/>
                    <a:pt x="29" y="104"/>
                  </a:cubicBezTo>
                  <a:cubicBezTo>
                    <a:pt x="60" y="104"/>
                    <a:pt x="10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15"/>
            <p:cNvSpPr/>
            <p:nvPr/>
          </p:nvSpPr>
          <p:spPr>
            <a:xfrm>
              <a:off x="4816400" y="1152625"/>
              <a:ext cx="4300" cy="1000"/>
            </a:xfrm>
            <a:custGeom>
              <a:avLst/>
              <a:gdLst/>
              <a:ahLst/>
              <a:cxnLst/>
              <a:rect l="l" t="t" r="r" b="b"/>
              <a:pathLst>
                <a:path w="172" h="40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9"/>
                    <a:pt x="70" y="40"/>
                    <a:pt x="121" y="40"/>
                  </a:cubicBezTo>
                  <a:cubicBezTo>
                    <a:pt x="150" y="40"/>
                    <a:pt x="172" y="30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15"/>
            <p:cNvSpPr/>
            <p:nvPr/>
          </p:nvSpPr>
          <p:spPr>
            <a:xfrm>
              <a:off x="4275300" y="1256650"/>
              <a:ext cx="675" cy="225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8" y="0"/>
                  </a:moveTo>
                  <a:cubicBezTo>
                    <a:pt x="3" y="0"/>
                    <a:pt x="0" y="3"/>
                    <a:pt x="11" y="8"/>
                  </a:cubicBezTo>
                  <a:cubicBezTo>
                    <a:pt x="27" y="4"/>
                    <a:pt x="1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15"/>
            <p:cNvSpPr/>
            <p:nvPr/>
          </p:nvSpPr>
          <p:spPr>
            <a:xfrm>
              <a:off x="4579275" y="1243375"/>
              <a:ext cx="4150" cy="800"/>
            </a:xfrm>
            <a:custGeom>
              <a:avLst/>
              <a:gdLst/>
              <a:ahLst/>
              <a:cxnLst/>
              <a:rect l="l" t="t" r="r" b="b"/>
              <a:pathLst>
                <a:path w="166" h="32" extrusionOk="0">
                  <a:moveTo>
                    <a:pt x="41" y="0"/>
                  </a:moveTo>
                  <a:cubicBezTo>
                    <a:pt x="19" y="0"/>
                    <a:pt x="1" y="7"/>
                    <a:pt x="3" y="24"/>
                  </a:cubicBezTo>
                  <a:cubicBezTo>
                    <a:pt x="44" y="29"/>
                    <a:pt x="73" y="31"/>
                    <a:pt x="92" y="31"/>
                  </a:cubicBezTo>
                  <a:cubicBezTo>
                    <a:pt x="166" y="3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15"/>
            <p:cNvSpPr/>
            <p:nvPr/>
          </p:nvSpPr>
          <p:spPr>
            <a:xfrm>
              <a:off x="4044400" y="1255850"/>
              <a:ext cx="4725" cy="2400"/>
            </a:xfrm>
            <a:custGeom>
              <a:avLst/>
              <a:gdLst/>
              <a:ahLst/>
              <a:cxnLst/>
              <a:rect l="l" t="t" r="r" b="b"/>
              <a:pathLst>
                <a:path w="189" h="96" extrusionOk="0">
                  <a:moveTo>
                    <a:pt x="1" y="0"/>
                  </a:moveTo>
                  <a:cubicBezTo>
                    <a:pt x="95" y="71"/>
                    <a:pt x="141" y="95"/>
                    <a:pt x="157" y="95"/>
                  </a:cubicBezTo>
                  <a:cubicBezTo>
                    <a:pt x="188" y="95"/>
                    <a:pt x="9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15"/>
            <p:cNvSpPr/>
            <p:nvPr/>
          </p:nvSpPr>
          <p:spPr>
            <a:xfrm>
              <a:off x="4692725" y="1234425"/>
              <a:ext cx="475" cy="1675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50"/>
                    <a:pt x="14" y="66"/>
                    <a:pt x="16" y="66"/>
                  </a:cubicBezTo>
                  <a:cubicBezTo>
                    <a:pt x="19" y="6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15"/>
            <p:cNvSpPr/>
            <p:nvPr/>
          </p:nvSpPr>
          <p:spPr>
            <a:xfrm>
              <a:off x="3788550" y="1263275"/>
              <a:ext cx="5075" cy="4025"/>
            </a:xfrm>
            <a:custGeom>
              <a:avLst/>
              <a:gdLst/>
              <a:ahLst/>
              <a:cxnLst/>
              <a:rect l="l" t="t" r="r" b="b"/>
              <a:pathLst>
                <a:path w="203" h="161" extrusionOk="0">
                  <a:moveTo>
                    <a:pt x="91" y="1"/>
                  </a:moveTo>
                  <a:cubicBezTo>
                    <a:pt x="1" y="1"/>
                    <a:pt x="93" y="160"/>
                    <a:pt x="154" y="160"/>
                  </a:cubicBezTo>
                  <a:cubicBezTo>
                    <a:pt x="181" y="160"/>
                    <a:pt x="202" y="129"/>
                    <a:pt x="199" y="38"/>
                  </a:cubicBezTo>
                  <a:cubicBezTo>
                    <a:pt x="149" y="11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15"/>
            <p:cNvSpPr/>
            <p:nvPr/>
          </p:nvSpPr>
          <p:spPr>
            <a:xfrm>
              <a:off x="4775525" y="1229925"/>
              <a:ext cx="5825" cy="2025"/>
            </a:xfrm>
            <a:custGeom>
              <a:avLst/>
              <a:gdLst/>
              <a:ahLst/>
              <a:cxnLst/>
              <a:rect l="l" t="t" r="r" b="b"/>
              <a:pathLst>
                <a:path w="233" h="81" extrusionOk="0">
                  <a:moveTo>
                    <a:pt x="1" y="0"/>
                  </a:moveTo>
                  <a:cubicBezTo>
                    <a:pt x="3" y="60"/>
                    <a:pt x="42" y="80"/>
                    <a:pt x="81" y="80"/>
                  </a:cubicBezTo>
                  <a:cubicBezTo>
                    <a:pt x="158" y="80"/>
                    <a:pt x="23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15"/>
            <p:cNvSpPr/>
            <p:nvPr/>
          </p:nvSpPr>
          <p:spPr>
            <a:xfrm>
              <a:off x="5003500" y="1217150"/>
              <a:ext cx="7150" cy="1600"/>
            </a:xfrm>
            <a:custGeom>
              <a:avLst/>
              <a:gdLst/>
              <a:ahLst/>
              <a:cxnLst/>
              <a:rect l="l" t="t" r="r" b="b"/>
              <a:pathLst>
                <a:path w="286" h="64" extrusionOk="0">
                  <a:moveTo>
                    <a:pt x="103" y="0"/>
                  </a:moveTo>
                  <a:cubicBezTo>
                    <a:pt x="57" y="0"/>
                    <a:pt x="10" y="16"/>
                    <a:pt x="1" y="63"/>
                  </a:cubicBezTo>
                  <a:cubicBezTo>
                    <a:pt x="19" y="63"/>
                    <a:pt x="35" y="64"/>
                    <a:pt x="50" y="64"/>
                  </a:cubicBezTo>
                  <a:cubicBezTo>
                    <a:pt x="286" y="64"/>
                    <a:pt x="196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15"/>
            <p:cNvSpPr/>
            <p:nvPr/>
          </p:nvSpPr>
          <p:spPr>
            <a:xfrm>
              <a:off x="4390975" y="1241950"/>
              <a:ext cx="4250" cy="2900"/>
            </a:xfrm>
            <a:custGeom>
              <a:avLst/>
              <a:gdLst/>
              <a:ahLst/>
              <a:cxnLst/>
              <a:rect l="l" t="t" r="r" b="b"/>
              <a:pathLst>
                <a:path w="170" h="116" extrusionOk="0">
                  <a:moveTo>
                    <a:pt x="1" y="1"/>
                  </a:moveTo>
                  <a:cubicBezTo>
                    <a:pt x="3" y="86"/>
                    <a:pt x="45" y="115"/>
                    <a:pt x="79" y="115"/>
                  </a:cubicBezTo>
                  <a:cubicBezTo>
                    <a:pt x="134" y="115"/>
                    <a:pt x="169" y="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15"/>
            <p:cNvSpPr/>
            <p:nvPr/>
          </p:nvSpPr>
          <p:spPr>
            <a:xfrm>
              <a:off x="4104075" y="1244875"/>
              <a:ext cx="4250" cy="1950"/>
            </a:xfrm>
            <a:custGeom>
              <a:avLst/>
              <a:gdLst/>
              <a:ahLst/>
              <a:cxnLst/>
              <a:rect l="l" t="t" r="r" b="b"/>
              <a:pathLst>
                <a:path w="170" h="78" extrusionOk="0">
                  <a:moveTo>
                    <a:pt x="154" y="1"/>
                  </a:moveTo>
                  <a:cubicBezTo>
                    <a:pt x="130" y="1"/>
                    <a:pt x="1" y="49"/>
                    <a:pt x="9" y="78"/>
                  </a:cubicBezTo>
                  <a:cubicBezTo>
                    <a:pt x="142" y="20"/>
                    <a:pt x="169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5"/>
            <p:cNvSpPr/>
            <p:nvPr/>
          </p:nvSpPr>
          <p:spPr>
            <a:xfrm>
              <a:off x="4539075" y="1234100"/>
              <a:ext cx="575" cy="3250"/>
            </a:xfrm>
            <a:custGeom>
              <a:avLst/>
              <a:gdLst/>
              <a:ahLst/>
              <a:cxnLst/>
              <a:rect l="l" t="t" r="r" b="b"/>
              <a:pathLst>
                <a:path w="23" h="130" extrusionOk="0">
                  <a:moveTo>
                    <a:pt x="17" y="0"/>
                  </a:moveTo>
                  <a:cubicBezTo>
                    <a:pt x="1" y="0"/>
                    <a:pt x="12" y="130"/>
                    <a:pt x="18" y="130"/>
                  </a:cubicBezTo>
                  <a:cubicBezTo>
                    <a:pt x="21" y="130"/>
                    <a:pt x="23" y="97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15"/>
            <p:cNvSpPr/>
            <p:nvPr/>
          </p:nvSpPr>
          <p:spPr>
            <a:xfrm>
              <a:off x="3843525" y="1258600"/>
              <a:ext cx="4200" cy="2675"/>
            </a:xfrm>
            <a:custGeom>
              <a:avLst/>
              <a:gdLst/>
              <a:ahLst/>
              <a:cxnLst/>
              <a:rect l="l" t="t" r="r" b="b"/>
              <a:pathLst>
                <a:path w="168" h="107" extrusionOk="0">
                  <a:moveTo>
                    <a:pt x="3" y="1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113" y="81"/>
                    <a:pt x="155" y="107"/>
                    <a:pt x="159" y="107"/>
                  </a:cubicBezTo>
                  <a:cubicBezTo>
                    <a:pt x="168" y="107"/>
                    <a:pt x="2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15"/>
            <p:cNvSpPr/>
            <p:nvPr/>
          </p:nvSpPr>
          <p:spPr>
            <a:xfrm>
              <a:off x="4307350" y="1241775"/>
              <a:ext cx="5775" cy="1225"/>
            </a:xfrm>
            <a:custGeom>
              <a:avLst/>
              <a:gdLst/>
              <a:ahLst/>
              <a:cxnLst/>
              <a:rect l="l" t="t" r="r" b="b"/>
              <a:pathLst>
                <a:path w="231" h="49" extrusionOk="0">
                  <a:moveTo>
                    <a:pt x="50" y="0"/>
                  </a:moveTo>
                  <a:cubicBezTo>
                    <a:pt x="35" y="0"/>
                    <a:pt x="19" y="0"/>
                    <a:pt x="1" y="1"/>
                  </a:cubicBezTo>
                  <a:cubicBezTo>
                    <a:pt x="1" y="37"/>
                    <a:pt x="36" y="49"/>
                    <a:pt x="73" y="49"/>
                  </a:cubicBezTo>
                  <a:cubicBezTo>
                    <a:pt x="147" y="49"/>
                    <a:pt x="230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15"/>
            <p:cNvSpPr/>
            <p:nvPr/>
          </p:nvSpPr>
          <p:spPr>
            <a:xfrm>
              <a:off x="4544225" y="1235375"/>
              <a:ext cx="4750" cy="1550"/>
            </a:xfrm>
            <a:custGeom>
              <a:avLst/>
              <a:gdLst/>
              <a:ahLst/>
              <a:cxnLst/>
              <a:rect l="l" t="t" r="r" b="b"/>
              <a:pathLst>
                <a:path w="190" h="62" extrusionOk="0">
                  <a:moveTo>
                    <a:pt x="21" y="1"/>
                  </a:moveTo>
                  <a:cubicBezTo>
                    <a:pt x="1" y="1"/>
                    <a:pt x="165" y="62"/>
                    <a:pt x="182" y="62"/>
                  </a:cubicBezTo>
                  <a:cubicBezTo>
                    <a:pt x="189" y="62"/>
                    <a:pt x="172" y="51"/>
                    <a:pt x="107" y="23"/>
                  </a:cubicBezTo>
                  <a:cubicBezTo>
                    <a:pt x="53" y="7"/>
                    <a:pt x="28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15"/>
            <p:cNvSpPr/>
            <p:nvPr/>
          </p:nvSpPr>
          <p:spPr>
            <a:xfrm>
              <a:off x="4510075" y="1225800"/>
              <a:ext cx="1575" cy="5725"/>
            </a:xfrm>
            <a:custGeom>
              <a:avLst/>
              <a:gdLst/>
              <a:ahLst/>
              <a:cxnLst/>
              <a:rect l="l" t="t" r="r" b="b"/>
              <a:pathLst>
                <a:path w="63" h="229" extrusionOk="0">
                  <a:moveTo>
                    <a:pt x="33" y="1"/>
                  </a:moveTo>
                  <a:cubicBezTo>
                    <a:pt x="24" y="1"/>
                    <a:pt x="13" y="31"/>
                    <a:pt x="1" y="111"/>
                  </a:cubicBezTo>
                  <a:cubicBezTo>
                    <a:pt x="18" y="197"/>
                    <a:pt x="30" y="229"/>
                    <a:pt x="39" y="229"/>
                  </a:cubicBezTo>
                  <a:cubicBezTo>
                    <a:pt x="62" y="229"/>
                    <a:pt x="5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15"/>
            <p:cNvSpPr/>
            <p:nvPr/>
          </p:nvSpPr>
          <p:spPr>
            <a:xfrm>
              <a:off x="4295850" y="1232425"/>
              <a:ext cx="13175" cy="4075"/>
            </a:xfrm>
            <a:custGeom>
              <a:avLst/>
              <a:gdLst/>
              <a:ahLst/>
              <a:cxnLst/>
              <a:rect l="l" t="t" r="r" b="b"/>
              <a:pathLst>
                <a:path w="527" h="163" extrusionOk="0">
                  <a:moveTo>
                    <a:pt x="174" y="0"/>
                  </a:moveTo>
                  <a:cubicBezTo>
                    <a:pt x="169" y="0"/>
                    <a:pt x="165" y="0"/>
                    <a:pt x="160" y="0"/>
                  </a:cubicBezTo>
                  <a:cubicBezTo>
                    <a:pt x="0" y="122"/>
                    <a:pt x="8" y="162"/>
                    <a:pt x="69" y="162"/>
                  </a:cubicBezTo>
                  <a:cubicBezTo>
                    <a:pt x="190" y="162"/>
                    <a:pt x="527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15"/>
            <p:cNvSpPr/>
            <p:nvPr/>
          </p:nvSpPr>
          <p:spPr>
            <a:xfrm>
              <a:off x="4174900" y="1238100"/>
              <a:ext cx="13725" cy="2100"/>
            </a:xfrm>
            <a:custGeom>
              <a:avLst/>
              <a:gdLst/>
              <a:ahLst/>
              <a:cxnLst/>
              <a:rect l="l" t="t" r="r" b="b"/>
              <a:pathLst>
                <a:path w="549" h="84" extrusionOk="0">
                  <a:moveTo>
                    <a:pt x="458" y="1"/>
                  </a:moveTo>
                  <a:cubicBezTo>
                    <a:pt x="321" y="1"/>
                    <a:pt x="0" y="83"/>
                    <a:pt x="321" y="83"/>
                  </a:cubicBezTo>
                  <a:cubicBezTo>
                    <a:pt x="351" y="83"/>
                    <a:pt x="386" y="83"/>
                    <a:pt x="428" y="81"/>
                  </a:cubicBezTo>
                  <a:cubicBezTo>
                    <a:pt x="549" y="21"/>
                    <a:pt x="525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15"/>
            <p:cNvSpPr/>
            <p:nvPr/>
          </p:nvSpPr>
          <p:spPr>
            <a:xfrm>
              <a:off x="4773700" y="1216525"/>
              <a:ext cx="4000" cy="2150"/>
            </a:xfrm>
            <a:custGeom>
              <a:avLst/>
              <a:gdLst/>
              <a:ahLst/>
              <a:cxnLst/>
              <a:rect l="l" t="t" r="r" b="b"/>
              <a:pathLst>
                <a:path w="160" h="86" extrusionOk="0">
                  <a:moveTo>
                    <a:pt x="12" y="1"/>
                  </a:moveTo>
                  <a:cubicBezTo>
                    <a:pt x="8" y="1"/>
                    <a:pt x="4" y="1"/>
                    <a:pt x="0" y="1"/>
                  </a:cubicBezTo>
                  <a:cubicBezTo>
                    <a:pt x="2" y="64"/>
                    <a:pt x="29" y="86"/>
                    <a:pt x="55" y="86"/>
                  </a:cubicBezTo>
                  <a:cubicBezTo>
                    <a:pt x="108" y="86"/>
                    <a:pt x="15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15"/>
            <p:cNvSpPr/>
            <p:nvPr/>
          </p:nvSpPr>
          <p:spPr>
            <a:xfrm>
              <a:off x="3965625" y="1241025"/>
              <a:ext cx="2950" cy="4300"/>
            </a:xfrm>
            <a:custGeom>
              <a:avLst/>
              <a:gdLst/>
              <a:ahLst/>
              <a:cxnLst/>
              <a:rect l="l" t="t" r="r" b="b"/>
              <a:pathLst>
                <a:path w="118" h="172" extrusionOk="0">
                  <a:moveTo>
                    <a:pt x="28" y="0"/>
                  </a:moveTo>
                  <a:cubicBezTo>
                    <a:pt x="11" y="0"/>
                    <a:pt x="0" y="43"/>
                    <a:pt x="21" y="172"/>
                  </a:cubicBezTo>
                  <a:cubicBezTo>
                    <a:pt x="118" y="158"/>
                    <a:pt x="6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15"/>
            <p:cNvSpPr/>
            <p:nvPr/>
          </p:nvSpPr>
          <p:spPr>
            <a:xfrm>
              <a:off x="4100900" y="1237100"/>
              <a:ext cx="4425" cy="1950"/>
            </a:xfrm>
            <a:custGeom>
              <a:avLst/>
              <a:gdLst/>
              <a:ahLst/>
              <a:cxnLst/>
              <a:rect l="l" t="t" r="r" b="b"/>
              <a:pathLst>
                <a:path w="177" h="78" extrusionOk="0">
                  <a:moveTo>
                    <a:pt x="176" y="1"/>
                  </a:moveTo>
                  <a:lnTo>
                    <a:pt x="176" y="1"/>
                  </a:lnTo>
                  <a:cubicBezTo>
                    <a:pt x="42" y="58"/>
                    <a:pt x="0" y="77"/>
                    <a:pt x="3" y="77"/>
                  </a:cubicBezTo>
                  <a:cubicBezTo>
                    <a:pt x="8" y="77"/>
                    <a:pt x="143" y="22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15"/>
            <p:cNvSpPr/>
            <p:nvPr/>
          </p:nvSpPr>
          <p:spPr>
            <a:xfrm>
              <a:off x="3787025" y="1244450"/>
              <a:ext cx="8050" cy="750"/>
            </a:xfrm>
            <a:custGeom>
              <a:avLst/>
              <a:gdLst/>
              <a:ahLst/>
              <a:cxnLst/>
              <a:rect l="l" t="t" r="r" b="b"/>
              <a:pathLst>
                <a:path w="322" h="30" extrusionOk="0">
                  <a:moveTo>
                    <a:pt x="209" y="1"/>
                  </a:moveTo>
                  <a:cubicBezTo>
                    <a:pt x="201" y="1"/>
                    <a:pt x="191" y="1"/>
                    <a:pt x="180" y="1"/>
                  </a:cubicBezTo>
                  <a:cubicBezTo>
                    <a:pt x="29" y="22"/>
                    <a:pt x="0" y="29"/>
                    <a:pt x="23" y="29"/>
                  </a:cubicBezTo>
                  <a:cubicBezTo>
                    <a:pt x="68" y="29"/>
                    <a:pt x="322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15"/>
            <p:cNvSpPr/>
            <p:nvPr/>
          </p:nvSpPr>
          <p:spPr>
            <a:xfrm>
              <a:off x="4467650" y="1214050"/>
              <a:ext cx="5500" cy="6350"/>
            </a:xfrm>
            <a:custGeom>
              <a:avLst/>
              <a:gdLst/>
              <a:ahLst/>
              <a:cxnLst/>
              <a:rect l="l" t="t" r="r" b="b"/>
              <a:pathLst>
                <a:path w="220" h="254" extrusionOk="0">
                  <a:moveTo>
                    <a:pt x="173" y="0"/>
                  </a:moveTo>
                  <a:cubicBezTo>
                    <a:pt x="115" y="0"/>
                    <a:pt x="0" y="219"/>
                    <a:pt x="165" y="254"/>
                  </a:cubicBezTo>
                  <a:cubicBezTo>
                    <a:pt x="219" y="64"/>
                    <a:pt x="20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15"/>
            <p:cNvSpPr/>
            <p:nvPr/>
          </p:nvSpPr>
          <p:spPr>
            <a:xfrm>
              <a:off x="4379275" y="1219200"/>
              <a:ext cx="3325" cy="1725"/>
            </a:xfrm>
            <a:custGeom>
              <a:avLst/>
              <a:gdLst/>
              <a:ahLst/>
              <a:cxnLst/>
              <a:rect l="l" t="t" r="r" b="b"/>
              <a:pathLst>
                <a:path w="133" h="69" extrusionOk="0">
                  <a:moveTo>
                    <a:pt x="121" y="1"/>
                  </a:moveTo>
                  <a:cubicBezTo>
                    <a:pt x="47" y="1"/>
                    <a:pt x="1" y="14"/>
                    <a:pt x="14" y="68"/>
                  </a:cubicBezTo>
                  <a:cubicBezTo>
                    <a:pt x="23" y="69"/>
                    <a:pt x="32" y="69"/>
                    <a:pt x="40" y="69"/>
                  </a:cubicBezTo>
                  <a:cubicBezTo>
                    <a:pt x="98" y="69"/>
                    <a:pt x="133" y="48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15"/>
            <p:cNvSpPr/>
            <p:nvPr/>
          </p:nvSpPr>
          <p:spPr>
            <a:xfrm>
              <a:off x="4821700" y="1196600"/>
              <a:ext cx="2075" cy="6525"/>
            </a:xfrm>
            <a:custGeom>
              <a:avLst/>
              <a:gdLst/>
              <a:ahLst/>
              <a:cxnLst/>
              <a:rect l="l" t="t" r="r" b="b"/>
              <a:pathLst>
                <a:path w="83" h="261" extrusionOk="0">
                  <a:moveTo>
                    <a:pt x="8" y="1"/>
                  </a:moveTo>
                  <a:cubicBezTo>
                    <a:pt x="3" y="1"/>
                    <a:pt x="0" y="15"/>
                    <a:pt x="0" y="48"/>
                  </a:cubicBezTo>
                  <a:cubicBezTo>
                    <a:pt x="44" y="206"/>
                    <a:pt x="64" y="260"/>
                    <a:pt x="70" y="260"/>
                  </a:cubicBezTo>
                  <a:cubicBezTo>
                    <a:pt x="83" y="260"/>
                    <a:pt x="2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15"/>
            <p:cNvSpPr/>
            <p:nvPr/>
          </p:nvSpPr>
          <p:spPr>
            <a:xfrm>
              <a:off x="4929750" y="1177225"/>
              <a:ext cx="400" cy="1700"/>
            </a:xfrm>
            <a:custGeom>
              <a:avLst/>
              <a:gdLst/>
              <a:ahLst/>
              <a:cxnLst/>
              <a:rect l="l" t="t" r="r" b="b"/>
              <a:pathLst>
                <a:path w="16" h="6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51"/>
                    <a:pt x="15" y="67"/>
                    <a:pt x="15" y="67"/>
                  </a:cubicBezTo>
                  <a:cubicBezTo>
                    <a:pt x="16" y="6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5"/>
            <p:cNvSpPr/>
            <p:nvPr/>
          </p:nvSpPr>
          <p:spPr>
            <a:xfrm>
              <a:off x="4177775" y="1198750"/>
              <a:ext cx="5250" cy="4150"/>
            </a:xfrm>
            <a:custGeom>
              <a:avLst/>
              <a:gdLst/>
              <a:ahLst/>
              <a:cxnLst/>
              <a:rect l="l" t="t" r="r" b="b"/>
              <a:pathLst>
                <a:path w="210" h="166" extrusionOk="0">
                  <a:moveTo>
                    <a:pt x="64" y="1"/>
                  </a:moveTo>
                  <a:cubicBezTo>
                    <a:pt x="31" y="1"/>
                    <a:pt x="1" y="41"/>
                    <a:pt x="5" y="163"/>
                  </a:cubicBezTo>
                  <a:cubicBezTo>
                    <a:pt x="17" y="164"/>
                    <a:pt x="29" y="165"/>
                    <a:pt x="39" y="165"/>
                  </a:cubicBezTo>
                  <a:cubicBezTo>
                    <a:pt x="210" y="165"/>
                    <a:pt x="13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5"/>
            <p:cNvSpPr/>
            <p:nvPr/>
          </p:nvSpPr>
          <p:spPr>
            <a:xfrm>
              <a:off x="4841600" y="1153450"/>
              <a:ext cx="3425" cy="4000"/>
            </a:xfrm>
            <a:custGeom>
              <a:avLst/>
              <a:gdLst/>
              <a:ahLst/>
              <a:cxnLst/>
              <a:rect l="l" t="t" r="r" b="b"/>
              <a:pathLst>
                <a:path w="137" h="160" extrusionOk="0">
                  <a:moveTo>
                    <a:pt x="20" y="0"/>
                  </a:moveTo>
                  <a:cubicBezTo>
                    <a:pt x="14" y="0"/>
                    <a:pt x="7" y="0"/>
                    <a:pt x="0" y="1"/>
                  </a:cubicBezTo>
                  <a:cubicBezTo>
                    <a:pt x="5" y="120"/>
                    <a:pt x="28" y="159"/>
                    <a:pt x="50" y="159"/>
                  </a:cubicBezTo>
                  <a:cubicBezTo>
                    <a:pt x="95" y="159"/>
                    <a:pt x="13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5"/>
            <p:cNvSpPr/>
            <p:nvPr/>
          </p:nvSpPr>
          <p:spPr>
            <a:xfrm>
              <a:off x="4479675" y="1179900"/>
              <a:ext cx="7775" cy="5875"/>
            </a:xfrm>
            <a:custGeom>
              <a:avLst/>
              <a:gdLst/>
              <a:ahLst/>
              <a:cxnLst/>
              <a:rect l="l" t="t" r="r" b="b"/>
              <a:pathLst>
                <a:path w="311" h="235" extrusionOk="0">
                  <a:moveTo>
                    <a:pt x="45" y="0"/>
                  </a:moveTo>
                  <a:cubicBezTo>
                    <a:pt x="14" y="0"/>
                    <a:pt x="1" y="39"/>
                    <a:pt x="32" y="148"/>
                  </a:cubicBezTo>
                  <a:cubicBezTo>
                    <a:pt x="132" y="211"/>
                    <a:pt x="189" y="235"/>
                    <a:pt x="219" y="235"/>
                  </a:cubicBezTo>
                  <a:cubicBezTo>
                    <a:pt x="310" y="235"/>
                    <a:pt x="12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5"/>
            <p:cNvSpPr/>
            <p:nvPr/>
          </p:nvSpPr>
          <p:spPr>
            <a:xfrm>
              <a:off x="4223875" y="1188225"/>
              <a:ext cx="9625" cy="2075"/>
            </a:xfrm>
            <a:custGeom>
              <a:avLst/>
              <a:gdLst/>
              <a:ahLst/>
              <a:cxnLst/>
              <a:rect l="l" t="t" r="r" b="b"/>
              <a:pathLst>
                <a:path w="385" h="83" extrusionOk="0">
                  <a:moveTo>
                    <a:pt x="44" y="1"/>
                  </a:moveTo>
                  <a:cubicBezTo>
                    <a:pt x="1" y="1"/>
                    <a:pt x="3" y="21"/>
                    <a:pt x="141" y="82"/>
                  </a:cubicBezTo>
                  <a:cubicBezTo>
                    <a:pt x="384" y="78"/>
                    <a:pt x="12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5"/>
            <p:cNvSpPr/>
            <p:nvPr/>
          </p:nvSpPr>
          <p:spPr>
            <a:xfrm>
              <a:off x="4282425" y="1186575"/>
              <a:ext cx="1850" cy="2175"/>
            </a:xfrm>
            <a:custGeom>
              <a:avLst/>
              <a:gdLst/>
              <a:ahLst/>
              <a:cxnLst/>
              <a:rect l="l" t="t" r="r" b="b"/>
              <a:pathLst>
                <a:path w="74" h="87" extrusionOk="0">
                  <a:moveTo>
                    <a:pt x="28" y="0"/>
                  </a:moveTo>
                  <a:cubicBezTo>
                    <a:pt x="21" y="0"/>
                    <a:pt x="12" y="3"/>
                    <a:pt x="1" y="8"/>
                  </a:cubicBezTo>
                  <a:cubicBezTo>
                    <a:pt x="5" y="66"/>
                    <a:pt x="16" y="86"/>
                    <a:pt x="27" y="86"/>
                  </a:cubicBezTo>
                  <a:cubicBezTo>
                    <a:pt x="51" y="86"/>
                    <a:pt x="74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5"/>
            <p:cNvSpPr/>
            <p:nvPr/>
          </p:nvSpPr>
          <p:spPr>
            <a:xfrm>
              <a:off x="4448750" y="1175200"/>
              <a:ext cx="6700" cy="4150"/>
            </a:xfrm>
            <a:custGeom>
              <a:avLst/>
              <a:gdLst/>
              <a:ahLst/>
              <a:cxnLst/>
              <a:rect l="l" t="t" r="r" b="b"/>
              <a:pathLst>
                <a:path w="268" h="166" extrusionOk="0">
                  <a:moveTo>
                    <a:pt x="190" y="0"/>
                  </a:moveTo>
                  <a:cubicBezTo>
                    <a:pt x="105" y="0"/>
                    <a:pt x="0" y="166"/>
                    <a:pt x="174" y="166"/>
                  </a:cubicBezTo>
                  <a:cubicBezTo>
                    <a:pt x="199" y="166"/>
                    <a:pt x="229" y="163"/>
                    <a:pt x="266" y="155"/>
                  </a:cubicBezTo>
                  <a:cubicBezTo>
                    <a:pt x="268" y="39"/>
                    <a:pt x="231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5"/>
            <p:cNvSpPr/>
            <p:nvPr/>
          </p:nvSpPr>
          <p:spPr>
            <a:xfrm>
              <a:off x="4321100" y="1179575"/>
              <a:ext cx="2725" cy="2150"/>
            </a:xfrm>
            <a:custGeom>
              <a:avLst/>
              <a:gdLst/>
              <a:ahLst/>
              <a:cxnLst/>
              <a:rect l="l" t="t" r="r" b="b"/>
              <a:pathLst>
                <a:path w="109" h="86" extrusionOk="0">
                  <a:moveTo>
                    <a:pt x="56" y="0"/>
                  </a:moveTo>
                  <a:cubicBezTo>
                    <a:pt x="1" y="0"/>
                    <a:pt x="47" y="86"/>
                    <a:pt x="80" y="86"/>
                  </a:cubicBezTo>
                  <a:cubicBezTo>
                    <a:pt x="96" y="86"/>
                    <a:pt x="108" y="67"/>
                    <a:pt x="106" y="14"/>
                  </a:cubicBezTo>
                  <a:cubicBezTo>
                    <a:pt x="84" y="4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5"/>
            <p:cNvSpPr/>
            <p:nvPr/>
          </p:nvSpPr>
          <p:spPr>
            <a:xfrm>
              <a:off x="5005650" y="1140175"/>
              <a:ext cx="5575" cy="4125"/>
            </a:xfrm>
            <a:custGeom>
              <a:avLst/>
              <a:gdLst/>
              <a:ahLst/>
              <a:cxnLst/>
              <a:rect l="l" t="t" r="r" b="b"/>
              <a:pathLst>
                <a:path w="223" h="165" extrusionOk="0">
                  <a:moveTo>
                    <a:pt x="42" y="0"/>
                  </a:moveTo>
                  <a:cubicBezTo>
                    <a:pt x="18" y="0"/>
                    <a:pt x="1" y="23"/>
                    <a:pt x="2" y="84"/>
                  </a:cubicBezTo>
                  <a:cubicBezTo>
                    <a:pt x="85" y="143"/>
                    <a:pt x="132" y="165"/>
                    <a:pt x="156" y="165"/>
                  </a:cubicBezTo>
                  <a:cubicBezTo>
                    <a:pt x="222" y="165"/>
                    <a:pt x="10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5"/>
            <p:cNvSpPr/>
            <p:nvPr/>
          </p:nvSpPr>
          <p:spPr>
            <a:xfrm>
              <a:off x="4307625" y="1162675"/>
              <a:ext cx="4325" cy="2775"/>
            </a:xfrm>
            <a:custGeom>
              <a:avLst/>
              <a:gdLst/>
              <a:ahLst/>
              <a:cxnLst/>
              <a:rect l="l" t="t" r="r" b="b"/>
              <a:pathLst>
                <a:path w="173" h="111" extrusionOk="0">
                  <a:moveTo>
                    <a:pt x="164" y="0"/>
                  </a:moveTo>
                  <a:cubicBezTo>
                    <a:pt x="152" y="3"/>
                    <a:pt x="137" y="4"/>
                    <a:pt x="122" y="4"/>
                  </a:cubicBezTo>
                  <a:cubicBezTo>
                    <a:pt x="107" y="4"/>
                    <a:pt x="91" y="3"/>
                    <a:pt x="77" y="3"/>
                  </a:cubicBezTo>
                  <a:cubicBezTo>
                    <a:pt x="35" y="3"/>
                    <a:pt x="1" y="8"/>
                    <a:pt x="16" y="47"/>
                  </a:cubicBezTo>
                  <a:cubicBezTo>
                    <a:pt x="16" y="94"/>
                    <a:pt x="34" y="111"/>
                    <a:pt x="57" y="111"/>
                  </a:cubicBezTo>
                  <a:cubicBezTo>
                    <a:pt x="104" y="111"/>
                    <a:pt x="172" y="41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5"/>
            <p:cNvSpPr/>
            <p:nvPr/>
          </p:nvSpPr>
          <p:spPr>
            <a:xfrm>
              <a:off x="4899800" y="1139150"/>
              <a:ext cx="5600" cy="4150"/>
            </a:xfrm>
            <a:custGeom>
              <a:avLst/>
              <a:gdLst/>
              <a:ahLst/>
              <a:cxnLst/>
              <a:rect l="l" t="t" r="r" b="b"/>
              <a:pathLst>
                <a:path w="224" h="166" extrusionOk="0">
                  <a:moveTo>
                    <a:pt x="43" y="1"/>
                  </a:moveTo>
                  <a:cubicBezTo>
                    <a:pt x="1" y="1"/>
                    <a:pt x="11" y="47"/>
                    <a:pt x="202" y="165"/>
                  </a:cubicBezTo>
                  <a:cubicBezTo>
                    <a:pt x="224" y="70"/>
                    <a:pt x="9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5"/>
            <p:cNvSpPr/>
            <p:nvPr/>
          </p:nvSpPr>
          <p:spPr>
            <a:xfrm>
              <a:off x="4735825" y="1142300"/>
              <a:ext cx="3875" cy="3175"/>
            </a:xfrm>
            <a:custGeom>
              <a:avLst/>
              <a:gdLst/>
              <a:ahLst/>
              <a:cxnLst/>
              <a:rect l="l" t="t" r="r" b="b"/>
              <a:pathLst>
                <a:path w="155" h="127" extrusionOk="0">
                  <a:moveTo>
                    <a:pt x="103" y="1"/>
                  </a:moveTo>
                  <a:cubicBezTo>
                    <a:pt x="58" y="1"/>
                    <a:pt x="0" y="81"/>
                    <a:pt x="123" y="126"/>
                  </a:cubicBezTo>
                  <a:cubicBezTo>
                    <a:pt x="155" y="33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5"/>
            <p:cNvSpPr/>
            <p:nvPr/>
          </p:nvSpPr>
          <p:spPr>
            <a:xfrm>
              <a:off x="5023650" y="1124100"/>
              <a:ext cx="5450" cy="2300"/>
            </a:xfrm>
            <a:custGeom>
              <a:avLst/>
              <a:gdLst/>
              <a:ahLst/>
              <a:cxnLst/>
              <a:rect l="l" t="t" r="r" b="b"/>
              <a:pathLst>
                <a:path w="218" h="92" extrusionOk="0">
                  <a:moveTo>
                    <a:pt x="50" y="1"/>
                  </a:moveTo>
                  <a:cubicBezTo>
                    <a:pt x="0" y="1"/>
                    <a:pt x="136" y="92"/>
                    <a:pt x="190" y="92"/>
                  </a:cubicBezTo>
                  <a:cubicBezTo>
                    <a:pt x="208" y="92"/>
                    <a:pt x="217" y="81"/>
                    <a:pt x="205" y="51"/>
                  </a:cubicBezTo>
                  <a:cubicBezTo>
                    <a:pt x="116" y="14"/>
                    <a:pt x="70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5"/>
            <p:cNvSpPr/>
            <p:nvPr/>
          </p:nvSpPr>
          <p:spPr>
            <a:xfrm>
              <a:off x="4977475" y="1117775"/>
              <a:ext cx="5325" cy="3475"/>
            </a:xfrm>
            <a:custGeom>
              <a:avLst/>
              <a:gdLst/>
              <a:ahLst/>
              <a:cxnLst/>
              <a:rect l="l" t="t" r="r" b="b"/>
              <a:pathLst>
                <a:path w="213" h="139" extrusionOk="0">
                  <a:moveTo>
                    <a:pt x="128" y="0"/>
                  </a:moveTo>
                  <a:cubicBezTo>
                    <a:pt x="58" y="0"/>
                    <a:pt x="1" y="139"/>
                    <a:pt x="179" y="139"/>
                  </a:cubicBezTo>
                  <a:cubicBezTo>
                    <a:pt x="189" y="139"/>
                    <a:pt x="200" y="138"/>
                    <a:pt x="212" y="137"/>
                  </a:cubicBezTo>
                  <a:cubicBezTo>
                    <a:pt x="200" y="3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5"/>
            <p:cNvSpPr/>
            <p:nvPr/>
          </p:nvSpPr>
          <p:spPr>
            <a:xfrm>
              <a:off x="4631675" y="1107225"/>
              <a:ext cx="6550" cy="2625"/>
            </a:xfrm>
            <a:custGeom>
              <a:avLst/>
              <a:gdLst/>
              <a:ahLst/>
              <a:cxnLst/>
              <a:rect l="l" t="t" r="r" b="b"/>
              <a:pathLst>
                <a:path w="262" h="105" extrusionOk="0">
                  <a:moveTo>
                    <a:pt x="163" y="0"/>
                  </a:moveTo>
                  <a:cubicBezTo>
                    <a:pt x="77" y="0"/>
                    <a:pt x="1" y="105"/>
                    <a:pt x="232" y="105"/>
                  </a:cubicBezTo>
                  <a:cubicBezTo>
                    <a:pt x="242" y="105"/>
                    <a:pt x="251" y="104"/>
                    <a:pt x="262" y="104"/>
                  </a:cubicBezTo>
                  <a:cubicBezTo>
                    <a:pt x="251" y="26"/>
                    <a:pt x="205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5"/>
            <p:cNvSpPr/>
            <p:nvPr/>
          </p:nvSpPr>
          <p:spPr>
            <a:xfrm>
              <a:off x="4942950" y="1087525"/>
              <a:ext cx="5725" cy="750"/>
            </a:xfrm>
            <a:custGeom>
              <a:avLst/>
              <a:gdLst/>
              <a:ahLst/>
              <a:cxnLst/>
              <a:rect l="l" t="t" r="r" b="b"/>
              <a:pathLst>
                <a:path w="229" h="30" extrusionOk="0">
                  <a:moveTo>
                    <a:pt x="101" y="0"/>
                  </a:moveTo>
                  <a:cubicBezTo>
                    <a:pt x="71" y="0"/>
                    <a:pt x="38" y="3"/>
                    <a:pt x="1" y="9"/>
                  </a:cubicBezTo>
                  <a:cubicBezTo>
                    <a:pt x="68" y="22"/>
                    <a:pt x="121" y="29"/>
                    <a:pt x="155" y="29"/>
                  </a:cubicBezTo>
                  <a:cubicBezTo>
                    <a:pt x="168" y="29"/>
                    <a:pt x="202" y="22"/>
                    <a:pt x="228" y="22"/>
                  </a:cubicBezTo>
                  <a:cubicBezTo>
                    <a:pt x="214" y="13"/>
                    <a:pt x="168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5"/>
            <p:cNvSpPr/>
            <p:nvPr/>
          </p:nvSpPr>
          <p:spPr>
            <a:xfrm>
              <a:off x="4927725" y="1067700"/>
              <a:ext cx="6825" cy="6300"/>
            </a:xfrm>
            <a:custGeom>
              <a:avLst/>
              <a:gdLst/>
              <a:ahLst/>
              <a:cxnLst/>
              <a:rect l="l" t="t" r="r" b="b"/>
              <a:pathLst>
                <a:path w="273" h="252" extrusionOk="0">
                  <a:moveTo>
                    <a:pt x="78" y="1"/>
                  </a:moveTo>
                  <a:cubicBezTo>
                    <a:pt x="0" y="1"/>
                    <a:pt x="147" y="252"/>
                    <a:pt x="225" y="252"/>
                  </a:cubicBezTo>
                  <a:cubicBezTo>
                    <a:pt x="254" y="252"/>
                    <a:pt x="273" y="218"/>
                    <a:pt x="269" y="126"/>
                  </a:cubicBezTo>
                  <a:cubicBezTo>
                    <a:pt x="166" y="34"/>
                    <a:pt x="107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5"/>
            <p:cNvSpPr/>
            <p:nvPr/>
          </p:nvSpPr>
          <p:spPr>
            <a:xfrm>
              <a:off x="4844275" y="2314200"/>
              <a:ext cx="5200" cy="3300"/>
            </a:xfrm>
            <a:custGeom>
              <a:avLst/>
              <a:gdLst/>
              <a:ahLst/>
              <a:cxnLst/>
              <a:rect l="l" t="t" r="r" b="b"/>
              <a:pathLst>
                <a:path w="208" h="132" extrusionOk="0">
                  <a:moveTo>
                    <a:pt x="88" y="0"/>
                  </a:moveTo>
                  <a:cubicBezTo>
                    <a:pt x="52" y="0"/>
                    <a:pt x="12" y="33"/>
                    <a:pt x="1" y="131"/>
                  </a:cubicBezTo>
                  <a:cubicBezTo>
                    <a:pt x="208" y="123"/>
                    <a:pt x="15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5"/>
            <p:cNvSpPr/>
            <p:nvPr/>
          </p:nvSpPr>
          <p:spPr>
            <a:xfrm>
              <a:off x="4749600" y="2316250"/>
              <a:ext cx="5950" cy="2250"/>
            </a:xfrm>
            <a:custGeom>
              <a:avLst/>
              <a:gdLst/>
              <a:ahLst/>
              <a:cxnLst/>
              <a:rect l="l" t="t" r="r" b="b"/>
              <a:pathLst>
                <a:path w="238" h="90" extrusionOk="0">
                  <a:moveTo>
                    <a:pt x="121" y="1"/>
                  </a:moveTo>
                  <a:cubicBezTo>
                    <a:pt x="46" y="1"/>
                    <a:pt x="1" y="50"/>
                    <a:pt x="235" y="90"/>
                  </a:cubicBezTo>
                  <a:cubicBezTo>
                    <a:pt x="238" y="24"/>
                    <a:pt x="17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5"/>
            <p:cNvSpPr/>
            <p:nvPr/>
          </p:nvSpPr>
          <p:spPr>
            <a:xfrm>
              <a:off x="4549675" y="2312225"/>
              <a:ext cx="3375" cy="1725"/>
            </a:xfrm>
            <a:custGeom>
              <a:avLst/>
              <a:gdLst/>
              <a:ahLst/>
              <a:cxnLst/>
              <a:rect l="l" t="t" r="r" b="b"/>
              <a:pathLst>
                <a:path w="135" h="69" extrusionOk="0">
                  <a:moveTo>
                    <a:pt x="93" y="0"/>
                  </a:moveTo>
                  <a:cubicBezTo>
                    <a:pt x="62" y="0"/>
                    <a:pt x="20" y="16"/>
                    <a:pt x="9" y="23"/>
                  </a:cubicBezTo>
                  <a:cubicBezTo>
                    <a:pt x="0" y="58"/>
                    <a:pt x="17" y="69"/>
                    <a:pt x="40" y="69"/>
                  </a:cubicBezTo>
                  <a:cubicBezTo>
                    <a:pt x="70" y="69"/>
                    <a:pt x="111" y="51"/>
                    <a:pt x="123" y="43"/>
                  </a:cubicBezTo>
                  <a:cubicBezTo>
                    <a:pt x="135" y="10"/>
                    <a:pt x="117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5"/>
            <p:cNvSpPr/>
            <p:nvPr/>
          </p:nvSpPr>
          <p:spPr>
            <a:xfrm>
              <a:off x="4929425" y="2260750"/>
              <a:ext cx="5650" cy="3175"/>
            </a:xfrm>
            <a:custGeom>
              <a:avLst/>
              <a:gdLst/>
              <a:ahLst/>
              <a:cxnLst/>
              <a:rect l="l" t="t" r="r" b="b"/>
              <a:pathLst>
                <a:path w="226" h="127" extrusionOk="0">
                  <a:moveTo>
                    <a:pt x="22" y="1"/>
                  </a:moveTo>
                  <a:cubicBezTo>
                    <a:pt x="15" y="1"/>
                    <a:pt x="8" y="1"/>
                    <a:pt x="0" y="1"/>
                  </a:cubicBezTo>
                  <a:cubicBezTo>
                    <a:pt x="4" y="95"/>
                    <a:pt x="42" y="126"/>
                    <a:pt x="79" y="126"/>
                  </a:cubicBezTo>
                  <a:cubicBezTo>
                    <a:pt x="153" y="126"/>
                    <a:pt x="2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5"/>
            <p:cNvSpPr/>
            <p:nvPr/>
          </p:nvSpPr>
          <p:spPr>
            <a:xfrm>
              <a:off x="4960325" y="2256225"/>
              <a:ext cx="5725" cy="800"/>
            </a:xfrm>
            <a:custGeom>
              <a:avLst/>
              <a:gdLst/>
              <a:ahLst/>
              <a:cxnLst/>
              <a:rect l="l" t="t" r="r" b="b"/>
              <a:pathLst>
                <a:path w="229" h="32" extrusionOk="0">
                  <a:moveTo>
                    <a:pt x="207" y="0"/>
                  </a:moveTo>
                  <a:cubicBezTo>
                    <a:pt x="205" y="0"/>
                    <a:pt x="199" y="1"/>
                    <a:pt x="189" y="2"/>
                  </a:cubicBezTo>
                  <a:cubicBezTo>
                    <a:pt x="44" y="24"/>
                    <a:pt x="0" y="32"/>
                    <a:pt x="5" y="32"/>
                  </a:cubicBezTo>
                  <a:cubicBezTo>
                    <a:pt x="15" y="32"/>
                    <a:pt x="229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5"/>
            <p:cNvSpPr/>
            <p:nvPr/>
          </p:nvSpPr>
          <p:spPr>
            <a:xfrm>
              <a:off x="4335325" y="2272650"/>
              <a:ext cx="5600" cy="2700"/>
            </a:xfrm>
            <a:custGeom>
              <a:avLst/>
              <a:gdLst/>
              <a:ahLst/>
              <a:cxnLst/>
              <a:rect l="l" t="t" r="r" b="b"/>
              <a:pathLst>
                <a:path w="224" h="108" extrusionOk="0">
                  <a:moveTo>
                    <a:pt x="132" y="0"/>
                  </a:moveTo>
                  <a:cubicBezTo>
                    <a:pt x="71" y="0"/>
                    <a:pt x="1" y="48"/>
                    <a:pt x="146" y="107"/>
                  </a:cubicBezTo>
                  <a:cubicBezTo>
                    <a:pt x="223" y="30"/>
                    <a:pt x="181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5"/>
            <p:cNvSpPr/>
            <p:nvPr/>
          </p:nvSpPr>
          <p:spPr>
            <a:xfrm>
              <a:off x="4587525" y="2245525"/>
              <a:ext cx="2850" cy="225"/>
            </a:xfrm>
            <a:custGeom>
              <a:avLst/>
              <a:gdLst/>
              <a:ahLst/>
              <a:cxnLst/>
              <a:rect l="l" t="t" r="r" b="b"/>
              <a:pathLst>
                <a:path w="114" h="9" extrusionOk="0">
                  <a:moveTo>
                    <a:pt x="50" y="0"/>
                  </a:moveTo>
                  <a:cubicBezTo>
                    <a:pt x="38" y="0"/>
                    <a:pt x="21" y="1"/>
                    <a:pt x="0" y="1"/>
                  </a:cubicBezTo>
                  <a:cubicBezTo>
                    <a:pt x="2" y="7"/>
                    <a:pt x="18" y="9"/>
                    <a:pt x="34" y="9"/>
                  </a:cubicBezTo>
                  <a:cubicBezTo>
                    <a:pt x="70" y="9"/>
                    <a:pt x="113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15"/>
            <p:cNvSpPr/>
            <p:nvPr/>
          </p:nvSpPr>
          <p:spPr>
            <a:xfrm>
              <a:off x="4320900" y="2246300"/>
              <a:ext cx="2025" cy="3800"/>
            </a:xfrm>
            <a:custGeom>
              <a:avLst/>
              <a:gdLst/>
              <a:ahLst/>
              <a:cxnLst/>
              <a:rect l="l" t="t" r="r" b="b"/>
              <a:pathLst>
                <a:path w="81" h="152" extrusionOk="0">
                  <a:moveTo>
                    <a:pt x="19" y="0"/>
                  </a:moveTo>
                  <a:cubicBezTo>
                    <a:pt x="1" y="0"/>
                    <a:pt x="3" y="50"/>
                    <a:pt x="27" y="151"/>
                  </a:cubicBezTo>
                  <a:cubicBezTo>
                    <a:pt x="21" y="118"/>
                    <a:pt x="41" y="84"/>
                    <a:pt x="81" y="64"/>
                  </a:cubicBezTo>
                  <a:cubicBezTo>
                    <a:pt x="52" y="22"/>
                    <a:pt x="3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15"/>
            <p:cNvSpPr/>
            <p:nvPr/>
          </p:nvSpPr>
          <p:spPr>
            <a:xfrm>
              <a:off x="4188325" y="2238200"/>
              <a:ext cx="15575" cy="9525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45" y="0"/>
                  </a:moveTo>
                  <a:lnTo>
                    <a:pt x="45" y="0"/>
                  </a:lnTo>
                  <a:cubicBezTo>
                    <a:pt x="0" y="284"/>
                    <a:pt x="114" y="381"/>
                    <a:pt x="229" y="381"/>
                  </a:cubicBezTo>
                  <a:cubicBezTo>
                    <a:pt x="424" y="381"/>
                    <a:pt x="622" y="101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15"/>
            <p:cNvSpPr/>
            <p:nvPr/>
          </p:nvSpPr>
          <p:spPr>
            <a:xfrm>
              <a:off x="5013300" y="2204175"/>
              <a:ext cx="3750" cy="3400"/>
            </a:xfrm>
            <a:custGeom>
              <a:avLst/>
              <a:gdLst/>
              <a:ahLst/>
              <a:cxnLst/>
              <a:rect l="l" t="t" r="r" b="b"/>
              <a:pathLst>
                <a:path w="150" h="136" extrusionOk="0">
                  <a:moveTo>
                    <a:pt x="19" y="1"/>
                  </a:moveTo>
                  <a:cubicBezTo>
                    <a:pt x="2" y="1"/>
                    <a:pt x="0" y="32"/>
                    <a:pt x="37" y="123"/>
                  </a:cubicBezTo>
                  <a:cubicBezTo>
                    <a:pt x="58" y="132"/>
                    <a:pt x="74" y="136"/>
                    <a:pt x="85" y="136"/>
                  </a:cubicBezTo>
                  <a:cubicBezTo>
                    <a:pt x="150" y="136"/>
                    <a:pt x="53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15"/>
            <p:cNvSpPr/>
            <p:nvPr/>
          </p:nvSpPr>
          <p:spPr>
            <a:xfrm>
              <a:off x="4787075" y="2197550"/>
              <a:ext cx="2975" cy="1400"/>
            </a:xfrm>
            <a:custGeom>
              <a:avLst/>
              <a:gdLst/>
              <a:ahLst/>
              <a:cxnLst/>
              <a:rect l="l" t="t" r="r" b="b"/>
              <a:pathLst>
                <a:path w="119" h="56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42"/>
                    <a:pt x="67" y="56"/>
                    <a:pt x="86" y="56"/>
                  </a:cubicBezTo>
                  <a:cubicBezTo>
                    <a:pt x="119" y="56"/>
                    <a:pt x="111" y="1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15"/>
            <p:cNvSpPr/>
            <p:nvPr/>
          </p:nvSpPr>
          <p:spPr>
            <a:xfrm>
              <a:off x="4570150" y="2186400"/>
              <a:ext cx="3600" cy="175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61" y="0"/>
                  </a:moveTo>
                  <a:cubicBezTo>
                    <a:pt x="1" y="0"/>
                    <a:pt x="7" y="42"/>
                    <a:pt x="46" y="65"/>
                  </a:cubicBezTo>
                  <a:cubicBezTo>
                    <a:pt x="62" y="68"/>
                    <a:pt x="74" y="69"/>
                    <a:pt x="85" y="69"/>
                  </a:cubicBezTo>
                  <a:cubicBezTo>
                    <a:pt x="144" y="69"/>
                    <a:pt x="134" y="27"/>
                    <a:pt x="100" y="5"/>
                  </a:cubicBezTo>
                  <a:cubicBezTo>
                    <a:pt x="85" y="2"/>
                    <a:pt x="72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15"/>
            <p:cNvSpPr/>
            <p:nvPr/>
          </p:nvSpPr>
          <p:spPr>
            <a:xfrm>
              <a:off x="4687050" y="2180225"/>
              <a:ext cx="1875" cy="2625"/>
            </a:xfrm>
            <a:custGeom>
              <a:avLst/>
              <a:gdLst/>
              <a:ahLst/>
              <a:cxnLst/>
              <a:rect l="l" t="t" r="r" b="b"/>
              <a:pathLst>
                <a:path w="75" h="105" extrusionOk="0">
                  <a:moveTo>
                    <a:pt x="51" y="0"/>
                  </a:moveTo>
                  <a:cubicBezTo>
                    <a:pt x="39" y="0"/>
                    <a:pt x="20" y="26"/>
                    <a:pt x="0" y="104"/>
                  </a:cubicBezTo>
                  <a:cubicBezTo>
                    <a:pt x="72" y="104"/>
                    <a:pt x="75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15"/>
            <p:cNvSpPr/>
            <p:nvPr/>
          </p:nvSpPr>
          <p:spPr>
            <a:xfrm>
              <a:off x="3891525" y="2190625"/>
              <a:ext cx="4725" cy="2550"/>
            </a:xfrm>
            <a:custGeom>
              <a:avLst/>
              <a:gdLst/>
              <a:ahLst/>
              <a:cxnLst/>
              <a:rect l="l" t="t" r="r" b="b"/>
              <a:pathLst>
                <a:path w="189" h="102" extrusionOk="0">
                  <a:moveTo>
                    <a:pt x="27" y="1"/>
                  </a:moveTo>
                  <a:cubicBezTo>
                    <a:pt x="18" y="1"/>
                    <a:pt x="10" y="2"/>
                    <a:pt x="1" y="3"/>
                  </a:cubicBezTo>
                  <a:cubicBezTo>
                    <a:pt x="77" y="77"/>
                    <a:pt x="123" y="101"/>
                    <a:pt x="144" y="101"/>
                  </a:cubicBezTo>
                  <a:cubicBezTo>
                    <a:pt x="188" y="101"/>
                    <a:pt x="13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15"/>
            <p:cNvSpPr/>
            <p:nvPr/>
          </p:nvSpPr>
          <p:spPr>
            <a:xfrm>
              <a:off x="4284425" y="2168025"/>
              <a:ext cx="7075" cy="3575"/>
            </a:xfrm>
            <a:custGeom>
              <a:avLst/>
              <a:gdLst/>
              <a:ahLst/>
              <a:cxnLst/>
              <a:rect l="l" t="t" r="r" b="b"/>
              <a:pathLst>
                <a:path w="283" h="143" extrusionOk="0">
                  <a:moveTo>
                    <a:pt x="104" y="0"/>
                  </a:moveTo>
                  <a:cubicBezTo>
                    <a:pt x="63" y="0"/>
                    <a:pt x="21" y="30"/>
                    <a:pt x="1" y="117"/>
                  </a:cubicBezTo>
                  <a:cubicBezTo>
                    <a:pt x="60" y="135"/>
                    <a:pt x="105" y="143"/>
                    <a:pt x="138" y="143"/>
                  </a:cubicBezTo>
                  <a:cubicBezTo>
                    <a:pt x="283" y="143"/>
                    <a:pt x="194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15"/>
            <p:cNvSpPr/>
            <p:nvPr/>
          </p:nvSpPr>
          <p:spPr>
            <a:xfrm>
              <a:off x="5069750" y="2138650"/>
              <a:ext cx="4250" cy="3125"/>
            </a:xfrm>
            <a:custGeom>
              <a:avLst/>
              <a:gdLst/>
              <a:ahLst/>
              <a:cxnLst/>
              <a:rect l="l" t="t" r="r" b="b"/>
              <a:pathLst>
                <a:path w="170" h="125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3" y="94"/>
                    <a:pt x="31" y="125"/>
                    <a:pt x="59" y="125"/>
                  </a:cubicBezTo>
                  <a:cubicBezTo>
                    <a:pt x="115" y="125"/>
                    <a:pt x="16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15"/>
            <p:cNvSpPr/>
            <p:nvPr/>
          </p:nvSpPr>
          <p:spPr>
            <a:xfrm>
              <a:off x="4878525" y="2134000"/>
              <a:ext cx="3575" cy="2450"/>
            </a:xfrm>
            <a:custGeom>
              <a:avLst/>
              <a:gdLst/>
              <a:ahLst/>
              <a:cxnLst/>
              <a:rect l="l" t="t" r="r" b="b"/>
              <a:pathLst>
                <a:path w="143" h="98" extrusionOk="0">
                  <a:moveTo>
                    <a:pt x="42" y="1"/>
                  </a:moveTo>
                  <a:cubicBezTo>
                    <a:pt x="20" y="1"/>
                    <a:pt x="0" y="24"/>
                    <a:pt x="2" y="93"/>
                  </a:cubicBezTo>
                  <a:cubicBezTo>
                    <a:pt x="18" y="96"/>
                    <a:pt x="32" y="98"/>
                    <a:pt x="43" y="98"/>
                  </a:cubicBezTo>
                  <a:cubicBezTo>
                    <a:pt x="143" y="98"/>
                    <a:pt x="8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15"/>
            <p:cNvSpPr/>
            <p:nvPr/>
          </p:nvSpPr>
          <p:spPr>
            <a:xfrm>
              <a:off x="4845250" y="2129050"/>
              <a:ext cx="4575" cy="5800"/>
            </a:xfrm>
            <a:custGeom>
              <a:avLst/>
              <a:gdLst/>
              <a:ahLst/>
              <a:cxnLst/>
              <a:rect l="l" t="t" r="r" b="b"/>
              <a:pathLst>
                <a:path w="183" h="232" extrusionOk="0">
                  <a:moveTo>
                    <a:pt x="53" y="1"/>
                  </a:moveTo>
                  <a:cubicBezTo>
                    <a:pt x="1" y="1"/>
                    <a:pt x="24" y="232"/>
                    <a:pt x="144" y="232"/>
                  </a:cubicBezTo>
                  <a:cubicBezTo>
                    <a:pt x="156" y="232"/>
                    <a:pt x="169" y="230"/>
                    <a:pt x="182" y="225"/>
                  </a:cubicBezTo>
                  <a:cubicBezTo>
                    <a:pt x="122" y="5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15"/>
            <p:cNvSpPr/>
            <p:nvPr/>
          </p:nvSpPr>
          <p:spPr>
            <a:xfrm>
              <a:off x="4126775" y="2154900"/>
              <a:ext cx="2475" cy="107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16"/>
                    <a:pt x="17" y="42"/>
                    <a:pt x="47" y="42"/>
                  </a:cubicBezTo>
                  <a:cubicBezTo>
                    <a:pt x="67" y="42"/>
                    <a:pt x="93" y="32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15"/>
            <p:cNvSpPr/>
            <p:nvPr/>
          </p:nvSpPr>
          <p:spPr>
            <a:xfrm>
              <a:off x="3991900" y="2155025"/>
              <a:ext cx="4375" cy="2875"/>
            </a:xfrm>
            <a:custGeom>
              <a:avLst/>
              <a:gdLst/>
              <a:ahLst/>
              <a:cxnLst/>
              <a:rect l="l" t="t" r="r" b="b"/>
              <a:pathLst>
                <a:path w="175" h="115" extrusionOk="0">
                  <a:moveTo>
                    <a:pt x="81" y="0"/>
                  </a:moveTo>
                  <a:cubicBezTo>
                    <a:pt x="49" y="0"/>
                    <a:pt x="18" y="13"/>
                    <a:pt x="0" y="42"/>
                  </a:cubicBezTo>
                  <a:cubicBezTo>
                    <a:pt x="11" y="89"/>
                    <a:pt x="47" y="114"/>
                    <a:pt x="85" y="114"/>
                  </a:cubicBezTo>
                  <a:cubicBezTo>
                    <a:pt x="118" y="114"/>
                    <a:pt x="152" y="95"/>
                    <a:pt x="174" y="55"/>
                  </a:cubicBezTo>
                  <a:cubicBezTo>
                    <a:pt x="163" y="21"/>
                    <a:pt x="122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15"/>
            <p:cNvSpPr/>
            <p:nvPr/>
          </p:nvSpPr>
          <p:spPr>
            <a:xfrm>
              <a:off x="4194100" y="2135325"/>
              <a:ext cx="10800" cy="175"/>
            </a:xfrm>
            <a:custGeom>
              <a:avLst/>
              <a:gdLst/>
              <a:ahLst/>
              <a:cxnLst/>
              <a:rect l="l" t="t" r="r" b="b"/>
              <a:pathLst>
                <a:path w="432" h="7" extrusionOk="0">
                  <a:moveTo>
                    <a:pt x="182" y="0"/>
                  </a:moveTo>
                  <a:cubicBezTo>
                    <a:pt x="14" y="5"/>
                    <a:pt x="0" y="6"/>
                    <a:pt x="42" y="6"/>
                  </a:cubicBezTo>
                  <a:cubicBezTo>
                    <a:pt x="125" y="6"/>
                    <a:pt x="431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15"/>
            <p:cNvSpPr/>
            <p:nvPr/>
          </p:nvSpPr>
          <p:spPr>
            <a:xfrm>
              <a:off x="4187550" y="2127350"/>
              <a:ext cx="3750" cy="550"/>
            </a:xfrm>
            <a:custGeom>
              <a:avLst/>
              <a:gdLst/>
              <a:ahLst/>
              <a:cxnLst/>
              <a:rect l="l" t="t" r="r" b="b"/>
              <a:pathLst>
                <a:path w="150" h="22" extrusionOk="0">
                  <a:moveTo>
                    <a:pt x="75" y="1"/>
                  </a:moveTo>
                  <a:cubicBezTo>
                    <a:pt x="1" y="1"/>
                    <a:pt x="58" y="22"/>
                    <a:pt x="105" y="22"/>
                  </a:cubicBezTo>
                  <a:cubicBezTo>
                    <a:pt x="126" y="22"/>
                    <a:pt x="146" y="17"/>
                    <a:pt x="149" y="5"/>
                  </a:cubicBezTo>
                  <a:cubicBezTo>
                    <a:pt x="116" y="2"/>
                    <a:pt x="9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15"/>
            <p:cNvSpPr/>
            <p:nvPr/>
          </p:nvSpPr>
          <p:spPr>
            <a:xfrm>
              <a:off x="4160675" y="2119950"/>
              <a:ext cx="4025" cy="3175"/>
            </a:xfrm>
            <a:custGeom>
              <a:avLst/>
              <a:gdLst/>
              <a:ahLst/>
              <a:cxnLst/>
              <a:rect l="l" t="t" r="r" b="b"/>
              <a:pathLst>
                <a:path w="161" h="127" extrusionOk="0">
                  <a:moveTo>
                    <a:pt x="90" y="0"/>
                  </a:moveTo>
                  <a:cubicBezTo>
                    <a:pt x="37" y="0"/>
                    <a:pt x="0" y="127"/>
                    <a:pt x="152" y="127"/>
                  </a:cubicBezTo>
                  <a:cubicBezTo>
                    <a:pt x="155" y="127"/>
                    <a:pt x="158" y="127"/>
                    <a:pt x="160" y="127"/>
                  </a:cubicBezTo>
                  <a:cubicBezTo>
                    <a:pt x="147" y="32"/>
                    <a:pt x="117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15"/>
            <p:cNvSpPr/>
            <p:nvPr/>
          </p:nvSpPr>
          <p:spPr>
            <a:xfrm>
              <a:off x="4609100" y="2104500"/>
              <a:ext cx="1750" cy="725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26" y="1"/>
                  </a:moveTo>
                  <a:cubicBezTo>
                    <a:pt x="14" y="1"/>
                    <a:pt x="0" y="8"/>
                    <a:pt x="0" y="29"/>
                  </a:cubicBezTo>
                  <a:cubicBezTo>
                    <a:pt x="70" y="25"/>
                    <a:pt x="4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15"/>
            <p:cNvSpPr/>
            <p:nvPr/>
          </p:nvSpPr>
          <p:spPr>
            <a:xfrm>
              <a:off x="4254500" y="2115500"/>
              <a:ext cx="3700" cy="275"/>
            </a:xfrm>
            <a:custGeom>
              <a:avLst/>
              <a:gdLst/>
              <a:ahLst/>
              <a:cxnLst/>
              <a:rect l="l" t="t" r="r" b="b"/>
              <a:pathLst>
                <a:path w="148" h="11" extrusionOk="0">
                  <a:moveTo>
                    <a:pt x="127" y="1"/>
                  </a:moveTo>
                  <a:cubicBezTo>
                    <a:pt x="120" y="1"/>
                    <a:pt x="101" y="1"/>
                    <a:pt x="61" y="4"/>
                  </a:cubicBezTo>
                  <a:cubicBezTo>
                    <a:pt x="12" y="9"/>
                    <a:pt x="0" y="10"/>
                    <a:pt x="7" y="10"/>
                  </a:cubicBezTo>
                  <a:cubicBezTo>
                    <a:pt x="24" y="10"/>
                    <a:pt x="148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15"/>
            <p:cNvSpPr/>
            <p:nvPr/>
          </p:nvSpPr>
          <p:spPr>
            <a:xfrm>
              <a:off x="3870025" y="2122600"/>
              <a:ext cx="4625" cy="2400"/>
            </a:xfrm>
            <a:custGeom>
              <a:avLst/>
              <a:gdLst/>
              <a:ahLst/>
              <a:cxnLst/>
              <a:rect l="l" t="t" r="r" b="b"/>
              <a:pathLst>
                <a:path w="185" h="96" extrusionOk="0">
                  <a:moveTo>
                    <a:pt x="105" y="1"/>
                  </a:moveTo>
                  <a:cubicBezTo>
                    <a:pt x="1" y="1"/>
                    <a:pt x="51" y="96"/>
                    <a:pt x="127" y="96"/>
                  </a:cubicBezTo>
                  <a:cubicBezTo>
                    <a:pt x="139" y="96"/>
                    <a:pt x="152" y="93"/>
                    <a:pt x="165" y="88"/>
                  </a:cubicBezTo>
                  <a:cubicBezTo>
                    <a:pt x="185" y="28"/>
                    <a:pt x="111" y="48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15"/>
            <p:cNvSpPr/>
            <p:nvPr/>
          </p:nvSpPr>
          <p:spPr>
            <a:xfrm>
              <a:off x="4505025" y="2095850"/>
              <a:ext cx="4450" cy="2375"/>
            </a:xfrm>
            <a:custGeom>
              <a:avLst/>
              <a:gdLst/>
              <a:ahLst/>
              <a:cxnLst/>
              <a:rect l="l" t="t" r="r" b="b"/>
              <a:pathLst>
                <a:path w="178" h="95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" y="29"/>
                    <a:pt x="72" y="95"/>
                    <a:pt x="123" y="95"/>
                  </a:cubicBezTo>
                  <a:cubicBezTo>
                    <a:pt x="154" y="95"/>
                    <a:pt x="178" y="71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15"/>
            <p:cNvSpPr/>
            <p:nvPr/>
          </p:nvSpPr>
          <p:spPr>
            <a:xfrm>
              <a:off x="4518275" y="2087200"/>
              <a:ext cx="5350" cy="3950"/>
            </a:xfrm>
            <a:custGeom>
              <a:avLst/>
              <a:gdLst/>
              <a:ahLst/>
              <a:cxnLst/>
              <a:rect l="l" t="t" r="r" b="b"/>
              <a:pathLst>
                <a:path w="214" h="158" extrusionOk="0">
                  <a:moveTo>
                    <a:pt x="76" y="0"/>
                  </a:moveTo>
                  <a:cubicBezTo>
                    <a:pt x="56" y="0"/>
                    <a:pt x="31" y="4"/>
                    <a:pt x="0" y="12"/>
                  </a:cubicBezTo>
                  <a:cubicBezTo>
                    <a:pt x="4" y="121"/>
                    <a:pt x="35" y="158"/>
                    <a:pt x="68" y="158"/>
                  </a:cubicBezTo>
                  <a:cubicBezTo>
                    <a:pt x="137" y="158"/>
                    <a:pt x="213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15"/>
            <p:cNvSpPr/>
            <p:nvPr/>
          </p:nvSpPr>
          <p:spPr>
            <a:xfrm>
              <a:off x="4528000" y="2087425"/>
              <a:ext cx="4075" cy="2550"/>
            </a:xfrm>
            <a:custGeom>
              <a:avLst/>
              <a:gdLst/>
              <a:ahLst/>
              <a:cxnLst/>
              <a:rect l="l" t="t" r="r" b="b"/>
              <a:pathLst>
                <a:path w="163" h="102" extrusionOk="0">
                  <a:moveTo>
                    <a:pt x="127" y="1"/>
                  </a:moveTo>
                  <a:cubicBezTo>
                    <a:pt x="0" y="1"/>
                    <a:pt x="61" y="101"/>
                    <a:pt x="113" y="101"/>
                  </a:cubicBezTo>
                  <a:cubicBezTo>
                    <a:pt x="138" y="101"/>
                    <a:pt x="162" y="77"/>
                    <a:pt x="160" y="3"/>
                  </a:cubicBezTo>
                  <a:cubicBezTo>
                    <a:pt x="148" y="1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15"/>
            <p:cNvSpPr/>
            <p:nvPr/>
          </p:nvSpPr>
          <p:spPr>
            <a:xfrm>
              <a:off x="4267700" y="2081200"/>
              <a:ext cx="3775" cy="5025"/>
            </a:xfrm>
            <a:custGeom>
              <a:avLst/>
              <a:gdLst/>
              <a:ahLst/>
              <a:cxnLst/>
              <a:rect l="l" t="t" r="r" b="b"/>
              <a:pathLst>
                <a:path w="151" h="201" extrusionOk="0">
                  <a:moveTo>
                    <a:pt x="67" y="0"/>
                  </a:moveTo>
                  <a:cubicBezTo>
                    <a:pt x="49" y="0"/>
                    <a:pt x="27" y="13"/>
                    <a:pt x="1" y="44"/>
                  </a:cubicBezTo>
                  <a:cubicBezTo>
                    <a:pt x="47" y="161"/>
                    <a:pt x="80" y="201"/>
                    <a:pt x="102" y="201"/>
                  </a:cubicBezTo>
                  <a:cubicBezTo>
                    <a:pt x="151" y="201"/>
                    <a:pt x="139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15"/>
            <p:cNvSpPr/>
            <p:nvPr/>
          </p:nvSpPr>
          <p:spPr>
            <a:xfrm>
              <a:off x="5003000" y="2054650"/>
              <a:ext cx="2325" cy="1675"/>
            </a:xfrm>
            <a:custGeom>
              <a:avLst/>
              <a:gdLst/>
              <a:ahLst/>
              <a:cxnLst/>
              <a:rect l="l" t="t" r="r" b="b"/>
              <a:pathLst>
                <a:path w="93" h="67" extrusionOk="0">
                  <a:moveTo>
                    <a:pt x="22" y="1"/>
                  </a:moveTo>
                  <a:cubicBezTo>
                    <a:pt x="16" y="1"/>
                    <a:pt x="9" y="1"/>
                    <a:pt x="1" y="2"/>
                  </a:cubicBezTo>
                  <a:cubicBezTo>
                    <a:pt x="3" y="50"/>
                    <a:pt x="17" y="67"/>
                    <a:pt x="32" y="67"/>
                  </a:cubicBezTo>
                  <a:cubicBezTo>
                    <a:pt x="62" y="67"/>
                    <a:pt x="92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5"/>
            <p:cNvSpPr/>
            <p:nvPr/>
          </p:nvSpPr>
          <p:spPr>
            <a:xfrm>
              <a:off x="4350775" y="2076050"/>
              <a:ext cx="2925" cy="125"/>
            </a:xfrm>
            <a:custGeom>
              <a:avLst/>
              <a:gdLst/>
              <a:ahLst/>
              <a:cxnLst/>
              <a:rect l="l" t="t" r="r" b="b"/>
              <a:pathLst>
                <a:path w="117" h="5" extrusionOk="0">
                  <a:moveTo>
                    <a:pt x="93" y="1"/>
                  </a:moveTo>
                  <a:cubicBezTo>
                    <a:pt x="85" y="1"/>
                    <a:pt x="62" y="1"/>
                    <a:pt x="17" y="3"/>
                  </a:cubicBezTo>
                  <a:cubicBezTo>
                    <a:pt x="1" y="4"/>
                    <a:pt x="2" y="5"/>
                    <a:pt x="10" y="5"/>
                  </a:cubicBezTo>
                  <a:cubicBezTo>
                    <a:pt x="34" y="5"/>
                    <a:pt x="117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5"/>
            <p:cNvSpPr/>
            <p:nvPr/>
          </p:nvSpPr>
          <p:spPr>
            <a:xfrm>
              <a:off x="4737100" y="2061050"/>
              <a:ext cx="7000" cy="1375"/>
            </a:xfrm>
            <a:custGeom>
              <a:avLst/>
              <a:gdLst/>
              <a:ahLst/>
              <a:cxnLst/>
              <a:rect l="l" t="t" r="r" b="b"/>
              <a:pathLst>
                <a:path w="280" h="55" extrusionOk="0">
                  <a:moveTo>
                    <a:pt x="86" y="0"/>
                  </a:moveTo>
                  <a:cubicBezTo>
                    <a:pt x="37" y="0"/>
                    <a:pt x="1" y="14"/>
                    <a:pt x="59" y="54"/>
                  </a:cubicBezTo>
                  <a:cubicBezTo>
                    <a:pt x="280" y="38"/>
                    <a:pt x="166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5"/>
            <p:cNvSpPr/>
            <p:nvPr/>
          </p:nvSpPr>
          <p:spPr>
            <a:xfrm>
              <a:off x="3847500" y="2086750"/>
              <a:ext cx="1100" cy="2750"/>
            </a:xfrm>
            <a:custGeom>
              <a:avLst/>
              <a:gdLst/>
              <a:ahLst/>
              <a:cxnLst/>
              <a:rect l="l" t="t" r="r" b="b"/>
              <a:pathLst>
                <a:path w="44" h="110" extrusionOk="0">
                  <a:moveTo>
                    <a:pt x="35" y="0"/>
                  </a:moveTo>
                  <a:cubicBezTo>
                    <a:pt x="22" y="0"/>
                    <a:pt x="0" y="110"/>
                    <a:pt x="17" y="110"/>
                  </a:cubicBezTo>
                  <a:cubicBezTo>
                    <a:pt x="22" y="110"/>
                    <a:pt x="30" y="100"/>
                    <a:pt x="42" y="77"/>
                  </a:cubicBezTo>
                  <a:cubicBezTo>
                    <a:pt x="44" y="20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15"/>
            <p:cNvSpPr/>
            <p:nvPr/>
          </p:nvSpPr>
          <p:spPr>
            <a:xfrm>
              <a:off x="4999175" y="2046175"/>
              <a:ext cx="4175" cy="200"/>
            </a:xfrm>
            <a:custGeom>
              <a:avLst/>
              <a:gdLst/>
              <a:ahLst/>
              <a:cxnLst/>
              <a:rect l="l" t="t" r="r" b="b"/>
              <a:pathLst>
                <a:path w="167" h="8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6"/>
                    <a:pt x="55" y="8"/>
                    <a:pt x="92" y="8"/>
                  </a:cubicBezTo>
                  <a:cubicBezTo>
                    <a:pt x="143" y="8"/>
                    <a:pt x="166" y="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15"/>
            <p:cNvSpPr/>
            <p:nvPr/>
          </p:nvSpPr>
          <p:spPr>
            <a:xfrm>
              <a:off x="4703825" y="2052475"/>
              <a:ext cx="5100" cy="3825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62" y="1"/>
                  </a:moveTo>
                  <a:cubicBezTo>
                    <a:pt x="30" y="1"/>
                    <a:pt x="1" y="38"/>
                    <a:pt x="5" y="150"/>
                  </a:cubicBezTo>
                  <a:cubicBezTo>
                    <a:pt x="20" y="152"/>
                    <a:pt x="34" y="153"/>
                    <a:pt x="46" y="153"/>
                  </a:cubicBezTo>
                  <a:cubicBezTo>
                    <a:pt x="204" y="153"/>
                    <a:pt x="12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5"/>
            <p:cNvSpPr/>
            <p:nvPr/>
          </p:nvSpPr>
          <p:spPr>
            <a:xfrm>
              <a:off x="4462975" y="2056550"/>
              <a:ext cx="7925" cy="150"/>
            </a:xfrm>
            <a:custGeom>
              <a:avLst/>
              <a:gdLst/>
              <a:ahLst/>
              <a:cxnLst/>
              <a:rect l="l" t="t" r="r" b="b"/>
              <a:pathLst>
                <a:path w="317" h="6" extrusionOk="0">
                  <a:moveTo>
                    <a:pt x="165" y="0"/>
                  </a:moveTo>
                  <a:cubicBezTo>
                    <a:pt x="22" y="4"/>
                    <a:pt x="0" y="6"/>
                    <a:pt x="25" y="6"/>
                  </a:cubicBezTo>
                  <a:cubicBezTo>
                    <a:pt x="76" y="6"/>
                    <a:pt x="317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5"/>
            <p:cNvSpPr/>
            <p:nvPr/>
          </p:nvSpPr>
          <p:spPr>
            <a:xfrm>
              <a:off x="4186775" y="2068425"/>
              <a:ext cx="8350" cy="1175"/>
            </a:xfrm>
            <a:custGeom>
              <a:avLst/>
              <a:gdLst/>
              <a:ahLst/>
              <a:cxnLst/>
              <a:rect l="l" t="t" r="r" b="b"/>
              <a:pathLst>
                <a:path w="334" h="47" extrusionOk="0">
                  <a:moveTo>
                    <a:pt x="317" y="0"/>
                  </a:moveTo>
                  <a:cubicBezTo>
                    <a:pt x="270" y="0"/>
                    <a:pt x="0" y="47"/>
                    <a:pt x="43" y="47"/>
                  </a:cubicBezTo>
                  <a:cubicBezTo>
                    <a:pt x="60" y="47"/>
                    <a:pt x="124" y="40"/>
                    <a:pt x="267" y="20"/>
                  </a:cubicBezTo>
                  <a:cubicBezTo>
                    <a:pt x="324" y="6"/>
                    <a:pt x="334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5"/>
            <p:cNvSpPr/>
            <p:nvPr/>
          </p:nvSpPr>
          <p:spPr>
            <a:xfrm>
              <a:off x="4185550" y="2061000"/>
              <a:ext cx="3725" cy="125"/>
            </a:xfrm>
            <a:custGeom>
              <a:avLst/>
              <a:gdLst/>
              <a:ahLst/>
              <a:cxnLst/>
              <a:rect l="l" t="t" r="r" b="b"/>
              <a:pathLst>
                <a:path w="149" h="5" extrusionOk="0">
                  <a:moveTo>
                    <a:pt x="119" y="1"/>
                  </a:moveTo>
                  <a:cubicBezTo>
                    <a:pt x="109" y="1"/>
                    <a:pt x="80" y="1"/>
                    <a:pt x="22" y="3"/>
                  </a:cubicBezTo>
                  <a:cubicBezTo>
                    <a:pt x="1" y="4"/>
                    <a:pt x="1" y="5"/>
                    <a:pt x="11" y="5"/>
                  </a:cubicBezTo>
                  <a:cubicBezTo>
                    <a:pt x="40" y="5"/>
                    <a:pt x="148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5"/>
            <p:cNvSpPr/>
            <p:nvPr/>
          </p:nvSpPr>
          <p:spPr>
            <a:xfrm>
              <a:off x="4657450" y="2044325"/>
              <a:ext cx="4425" cy="2225"/>
            </a:xfrm>
            <a:custGeom>
              <a:avLst/>
              <a:gdLst/>
              <a:ahLst/>
              <a:cxnLst/>
              <a:rect l="l" t="t" r="r" b="b"/>
              <a:pathLst>
                <a:path w="177" h="89" extrusionOk="0">
                  <a:moveTo>
                    <a:pt x="25" y="0"/>
                  </a:moveTo>
                  <a:cubicBezTo>
                    <a:pt x="21" y="0"/>
                    <a:pt x="17" y="0"/>
                    <a:pt x="13" y="1"/>
                  </a:cubicBezTo>
                  <a:cubicBezTo>
                    <a:pt x="0" y="66"/>
                    <a:pt x="22" y="88"/>
                    <a:pt x="49" y="88"/>
                  </a:cubicBezTo>
                  <a:cubicBezTo>
                    <a:pt x="103" y="88"/>
                    <a:pt x="17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5"/>
            <p:cNvSpPr/>
            <p:nvPr/>
          </p:nvSpPr>
          <p:spPr>
            <a:xfrm>
              <a:off x="4412875" y="2050175"/>
              <a:ext cx="3950" cy="1800"/>
            </a:xfrm>
            <a:custGeom>
              <a:avLst/>
              <a:gdLst/>
              <a:ahLst/>
              <a:cxnLst/>
              <a:rect l="l" t="t" r="r" b="b"/>
              <a:pathLst>
                <a:path w="158" h="72" extrusionOk="0">
                  <a:moveTo>
                    <a:pt x="155" y="1"/>
                  </a:moveTo>
                  <a:cubicBezTo>
                    <a:pt x="1" y="22"/>
                    <a:pt x="42" y="71"/>
                    <a:pt x="93" y="71"/>
                  </a:cubicBezTo>
                  <a:cubicBezTo>
                    <a:pt x="124" y="71"/>
                    <a:pt x="158" y="53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5"/>
            <p:cNvSpPr/>
            <p:nvPr/>
          </p:nvSpPr>
          <p:spPr>
            <a:xfrm>
              <a:off x="4440600" y="2045575"/>
              <a:ext cx="7250" cy="4550"/>
            </a:xfrm>
            <a:custGeom>
              <a:avLst/>
              <a:gdLst/>
              <a:ahLst/>
              <a:cxnLst/>
              <a:rect l="l" t="t" r="r" b="b"/>
              <a:pathLst>
                <a:path w="290" h="182" extrusionOk="0">
                  <a:moveTo>
                    <a:pt x="29" y="1"/>
                  </a:moveTo>
                  <a:cubicBezTo>
                    <a:pt x="9" y="1"/>
                    <a:pt x="1" y="18"/>
                    <a:pt x="16" y="64"/>
                  </a:cubicBezTo>
                  <a:cubicBezTo>
                    <a:pt x="149" y="151"/>
                    <a:pt x="213" y="181"/>
                    <a:pt x="236" y="181"/>
                  </a:cubicBezTo>
                  <a:cubicBezTo>
                    <a:pt x="290" y="181"/>
                    <a:pt x="9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5"/>
            <p:cNvSpPr/>
            <p:nvPr/>
          </p:nvSpPr>
          <p:spPr>
            <a:xfrm>
              <a:off x="4412400" y="2046175"/>
              <a:ext cx="3850" cy="1025"/>
            </a:xfrm>
            <a:custGeom>
              <a:avLst/>
              <a:gdLst/>
              <a:ahLst/>
              <a:cxnLst/>
              <a:rect l="l" t="t" r="r" b="b"/>
              <a:pathLst>
                <a:path w="154" h="41" extrusionOk="0">
                  <a:moveTo>
                    <a:pt x="64" y="0"/>
                  </a:moveTo>
                  <a:cubicBezTo>
                    <a:pt x="37" y="0"/>
                    <a:pt x="7" y="10"/>
                    <a:pt x="0" y="40"/>
                  </a:cubicBezTo>
                  <a:cubicBezTo>
                    <a:pt x="153" y="36"/>
                    <a:pt x="115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5"/>
            <p:cNvSpPr/>
            <p:nvPr/>
          </p:nvSpPr>
          <p:spPr>
            <a:xfrm>
              <a:off x="5015775" y="2022500"/>
              <a:ext cx="2100" cy="100"/>
            </a:xfrm>
            <a:custGeom>
              <a:avLst/>
              <a:gdLst/>
              <a:ahLst/>
              <a:cxnLst/>
              <a:rect l="l" t="t" r="r" b="b"/>
              <a:pathLst>
                <a:path w="84" h="4" extrusionOk="0">
                  <a:moveTo>
                    <a:pt x="81" y="1"/>
                  </a:moveTo>
                  <a:cubicBezTo>
                    <a:pt x="75" y="1"/>
                    <a:pt x="1" y="4"/>
                    <a:pt x="18" y="4"/>
                  </a:cubicBezTo>
                  <a:cubicBezTo>
                    <a:pt x="70" y="2"/>
                    <a:pt x="84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15"/>
            <p:cNvSpPr/>
            <p:nvPr/>
          </p:nvSpPr>
          <p:spPr>
            <a:xfrm>
              <a:off x="5013225" y="2017950"/>
              <a:ext cx="825" cy="2475"/>
            </a:xfrm>
            <a:custGeom>
              <a:avLst/>
              <a:gdLst/>
              <a:ahLst/>
              <a:cxnLst/>
              <a:rect l="l" t="t" r="r" b="b"/>
              <a:pathLst>
                <a:path w="33" h="99" extrusionOk="0">
                  <a:moveTo>
                    <a:pt x="28" y="1"/>
                  </a:moveTo>
                  <a:cubicBezTo>
                    <a:pt x="26" y="1"/>
                    <a:pt x="18" y="25"/>
                    <a:pt x="0" y="99"/>
                  </a:cubicBezTo>
                  <a:cubicBezTo>
                    <a:pt x="13" y="99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15"/>
            <p:cNvSpPr/>
            <p:nvPr/>
          </p:nvSpPr>
          <p:spPr>
            <a:xfrm>
              <a:off x="3975325" y="2053525"/>
              <a:ext cx="1150" cy="2000"/>
            </a:xfrm>
            <a:custGeom>
              <a:avLst/>
              <a:gdLst/>
              <a:ahLst/>
              <a:cxnLst/>
              <a:rect l="l" t="t" r="r" b="b"/>
              <a:pathLst>
                <a:path w="46" h="80" extrusionOk="0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3" y="60"/>
                    <a:pt x="11" y="79"/>
                    <a:pt x="18" y="79"/>
                  </a:cubicBezTo>
                  <a:cubicBezTo>
                    <a:pt x="33" y="79"/>
                    <a:pt x="4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15"/>
            <p:cNvSpPr/>
            <p:nvPr/>
          </p:nvSpPr>
          <p:spPr>
            <a:xfrm>
              <a:off x="3923975" y="2052875"/>
              <a:ext cx="125" cy="1825"/>
            </a:xfrm>
            <a:custGeom>
              <a:avLst/>
              <a:gdLst/>
              <a:ahLst/>
              <a:cxnLst/>
              <a:rect l="l" t="t" r="r" b="b"/>
              <a:pathLst>
                <a:path w="5" h="73" extrusionOk="0">
                  <a:moveTo>
                    <a:pt x="4" y="1"/>
                  </a:moveTo>
                  <a:cubicBezTo>
                    <a:pt x="3" y="1"/>
                    <a:pt x="2" y="14"/>
                    <a:pt x="1" y="53"/>
                  </a:cubicBezTo>
                  <a:cubicBezTo>
                    <a:pt x="1" y="67"/>
                    <a:pt x="1" y="73"/>
                    <a:pt x="1" y="73"/>
                  </a:cubicBezTo>
                  <a:cubicBezTo>
                    <a:pt x="2" y="73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15"/>
            <p:cNvSpPr/>
            <p:nvPr/>
          </p:nvSpPr>
          <p:spPr>
            <a:xfrm>
              <a:off x="4420250" y="203545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101" y="1"/>
                  </a:moveTo>
                  <a:cubicBezTo>
                    <a:pt x="1" y="24"/>
                    <a:pt x="2" y="36"/>
                    <a:pt x="28" y="36"/>
                  </a:cubicBezTo>
                  <a:cubicBezTo>
                    <a:pt x="54" y="36"/>
                    <a:pt x="104" y="24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15"/>
            <p:cNvSpPr/>
            <p:nvPr/>
          </p:nvSpPr>
          <p:spPr>
            <a:xfrm>
              <a:off x="4864850" y="2014375"/>
              <a:ext cx="3150" cy="1800"/>
            </a:xfrm>
            <a:custGeom>
              <a:avLst/>
              <a:gdLst/>
              <a:ahLst/>
              <a:cxnLst/>
              <a:rect l="l" t="t" r="r" b="b"/>
              <a:pathLst>
                <a:path w="126" h="72" extrusionOk="0">
                  <a:moveTo>
                    <a:pt x="0" y="1"/>
                  </a:moveTo>
                  <a:cubicBezTo>
                    <a:pt x="8" y="33"/>
                    <a:pt x="96" y="71"/>
                    <a:pt x="113" y="71"/>
                  </a:cubicBezTo>
                  <a:cubicBezTo>
                    <a:pt x="126" y="71"/>
                    <a:pt x="104" y="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15"/>
            <p:cNvSpPr/>
            <p:nvPr/>
          </p:nvSpPr>
          <p:spPr>
            <a:xfrm>
              <a:off x="4098950" y="2030550"/>
              <a:ext cx="1025" cy="4075"/>
            </a:xfrm>
            <a:custGeom>
              <a:avLst/>
              <a:gdLst/>
              <a:ahLst/>
              <a:cxnLst/>
              <a:rect l="l" t="t" r="r" b="b"/>
              <a:pathLst>
                <a:path w="41" h="163" extrusionOk="0">
                  <a:moveTo>
                    <a:pt x="24" y="1"/>
                  </a:moveTo>
                  <a:cubicBezTo>
                    <a:pt x="11" y="1"/>
                    <a:pt x="1" y="163"/>
                    <a:pt x="24" y="163"/>
                  </a:cubicBezTo>
                  <a:cubicBezTo>
                    <a:pt x="28" y="163"/>
                    <a:pt x="33" y="157"/>
                    <a:pt x="40" y="143"/>
                  </a:cubicBezTo>
                  <a:cubicBezTo>
                    <a:pt x="36" y="37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15"/>
            <p:cNvSpPr/>
            <p:nvPr/>
          </p:nvSpPr>
          <p:spPr>
            <a:xfrm>
              <a:off x="4325350" y="2013900"/>
              <a:ext cx="6325" cy="650"/>
            </a:xfrm>
            <a:custGeom>
              <a:avLst/>
              <a:gdLst/>
              <a:ahLst/>
              <a:cxnLst/>
              <a:rect l="l" t="t" r="r" b="b"/>
              <a:pathLst>
                <a:path w="253" h="26" extrusionOk="0">
                  <a:moveTo>
                    <a:pt x="244" y="1"/>
                  </a:moveTo>
                  <a:cubicBezTo>
                    <a:pt x="208" y="1"/>
                    <a:pt x="0" y="25"/>
                    <a:pt x="25" y="25"/>
                  </a:cubicBezTo>
                  <a:cubicBezTo>
                    <a:pt x="36" y="25"/>
                    <a:pt x="92" y="21"/>
                    <a:pt x="231" y="7"/>
                  </a:cubicBezTo>
                  <a:cubicBezTo>
                    <a:pt x="251" y="3"/>
                    <a:pt x="253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15"/>
            <p:cNvSpPr/>
            <p:nvPr/>
          </p:nvSpPr>
          <p:spPr>
            <a:xfrm>
              <a:off x="4627500" y="2000075"/>
              <a:ext cx="2775" cy="300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49" y="0"/>
                  </a:moveTo>
                  <a:cubicBezTo>
                    <a:pt x="32" y="0"/>
                    <a:pt x="12" y="3"/>
                    <a:pt x="0" y="11"/>
                  </a:cubicBezTo>
                  <a:cubicBezTo>
                    <a:pt x="16" y="12"/>
                    <a:pt x="29" y="12"/>
                    <a:pt x="40" y="12"/>
                  </a:cubicBezTo>
                  <a:cubicBezTo>
                    <a:pt x="111" y="12"/>
                    <a:pt x="8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15"/>
            <p:cNvSpPr/>
            <p:nvPr/>
          </p:nvSpPr>
          <p:spPr>
            <a:xfrm>
              <a:off x="4902875" y="1985425"/>
              <a:ext cx="2150" cy="6750"/>
            </a:xfrm>
            <a:custGeom>
              <a:avLst/>
              <a:gdLst/>
              <a:ahLst/>
              <a:cxnLst/>
              <a:rect l="l" t="t" r="r" b="b"/>
              <a:pathLst>
                <a:path w="86" h="270" extrusionOk="0">
                  <a:moveTo>
                    <a:pt x="36" y="0"/>
                  </a:moveTo>
                  <a:cubicBezTo>
                    <a:pt x="8" y="0"/>
                    <a:pt x="1" y="265"/>
                    <a:pt x="85" y="269"/>
                  </a:cubicBezTo>
                  <a:cubicBezTo>
                    <a:pt x="70" y="6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15"/>
            <p:cNvSpPr/>
            <p:nvPr/>
          </p:nvSpPr>
          <p:spPr>
            <a:xfrm>
              <a:off x="3931775" y="2021475"/>
              <a:ext cx="15300" cy="1125"/>
            </a:xfrm>
            <a:custGeom>
              <a:avLst/>
              <a:gdLst/>
              <a:ahLst/>
              <a:cxnLst/>
              <a:rect l="l" t="t" r="r" b="b"/>
              <a:pathLst>
                <a:path w="612" h="45" extrusionOk="0">
                  <a:moveTo>
                    <a:pt x="480" y="0"/>
                  </a:moveTo>
                  <a:cubicBezTo>
                    <a:pt x="325" y="0"/>
                    <a:pt x="0" y="25"/>
                    <a:pt x="298" y="45"/>
                  </a:cubicBezTo>
                  <a:cubicBezTo>
                    <a:pt x="611" y="12"/>
                    <a:pt x="586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15"/>
            <p:cNvSpPr/>
            <p:nvPr/>
          </p:nvSpPr>
          <p:spPr>
            <a:xfrm>
              <a:off x="3904900" y="2021500"/>
              <a:ext cx="6150" cy="1025"/>
            </a:xfrm>
            <a:custGeom>
              <a:avLst/>
              <a:gdLst/>
              <a:ahLst/>
              <a:cxnLst/>
              <a:rect l="l" t="t" r="r" b="b"/>
              <a:pathLst>
                <a:path w="246" h="41" extrusionOk="0">
                  <a:moveTo>
                    <a:pt x="64" y="0"/>
                  </a:moveTo>
                  <a:cubicBezTo>
                    <a:pt x="30" y="0"/>
                    <a:pt x="3" y="8"/>
                    <a:pt x="1" y="30"/>
                  </a:cubicBezTo>
                  <a:cubicBezTo>
                    <a:pt x="65" y="38"/>
                    <a:pt x="109" y="41"/>
                    <a:pt x="138" y="41"/>
                  </a:cubicBezTo>
                  <a:cubicBezTo>
                    <a:pt x="246" y="41"/>
                    <a:pt x="140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15"/>
            <p:cNvSpPr/>
            <p:nvPr/>
          </p:nvSpPr>
          <p:spPr>
            <a:xfrm>
              <a:off x="4445375" y="1997100"/>
              <a:ext cx="2900" cy="2200"/>
            </a:xfrm>
            <a:custGeom>
              <a:avLst/>
              <a:gdLst/>
              <a:ahLst/>
              <a:cxnLst/>
              <a:rect l="l" t="t" r="r" b="b"/>
              <a:pathLst>
                <a:path w="116" h="88" extrusionOk="0">
                  <a:moveTo>
                    <a:pt x="54" y="0"/>
                  </a:moveTo>
                  <a:cubicBezTo>
                    <a:pt x="19" y="0"/>
                    <a:pt x="0" y="35"/>
                    <a:pt x="19" y="83"/>
                  </a:cubicBezTo>
                  <a:cubicBezTo>
                    <a:pt x="34" y="86"/>
                    <a:pt x="46" y="87"/>
                    <a:pt x="57" y="87"/>
                  </a:cubicBezTo>
                  <a:cubicBezTo>
                    <a:pt x="102" y="87"/>
                    <a:pt x="116" y="65"/>
                    <a:pt x="100" y="16"/>
                  </a:cubicBezTo>
                  <a:cubicBezTo>
                    <a:pt x="83" y="5"/>
                    <a:pt x="6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15"/>
            <p:cNvSpPr/>
            <p:nvPr/>
          </p:nvSpPr>
          <p:spPr>
            <a:xfrm>
              <a:off x="4670150" y="1987650"/>
              <a:ext cx="2075" cy="3175"/>
            </a:xfrm>
            <a:custGeom>
              <a:avLst/>
              <a:gdLst/>
              <a:ahLst/>
              <a:cxnLst/>
              <a:rect l="l" t="t" r="r" b="b"/>
              <a:pathLst>
                <a:path w="83" h="127" extrusionOk="0">
                  <a:moveTo>
                    <a:pt x="71" y="1"/>
                  </a:moveTo>
                  <a:cubicBezTo>
                    <a:pt x="55" y="1"/>
                    <a:pt x="1" y="62"/>
                    <a:pt x="1" y="127"/>
                  </a:cubicBezTo>
                  <a:cubicBezTo>
                    <a:pt x="72" y="35"/>
                    <a:pt x="82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15"/>
            <p:cNvSpPr/>
            <p:nvPr/>
          </p:nvSpPr>
          <p:spPr>
            <a:xfrm>
              <a:off x="3932350" y="2004625"/>
              <a:ext cx="7575" cy="3925"/>
            </a:xfrm>
            <a:custGeom>
              <a:avLst/>
              <a:gdLst/>
              <a:ahLst/>
              <a:cxnLst/>
              <a:rect l="l" t="t" r="r" b="b"/>
              <a:pathLst>
                <a:path w="303" h="157" extrusionOk="0">
                  <a:moveTo>
                    <a:pt x="92" y="0"/>
                  </a:moveTo>
                  <a:cubicBezTo>
                    <a:pt x="78" y="0"/>
                    <a:pt x="65" y="3"/>
                    <a:pt x="54" y="10"/>
                  </a:cubicBezTo>
                  <a:cubicBezTo>
                    <a:pt x="94" y="23"/>
                    <a:pt x="94" y="56"/>
                    <a:pt x="0" y="123"/>
                  </a:cubicBezTo>
                  <a:cubicBezTo>
                    <a:pt x="0" y="130"/>
                    <a:pt x="0" y="137"/>
                    <a:pt x="0" y="150"/>
                  </a:cubicBezTo>
                  <a:cubicBezTo>
                    <a:pt x="32" y="154"/>
                    <a:pt x="60" y="156"/>
                    <a:pt x="84" y="156"/>
                  </a:cubicBezTo>
                  <a:cubicBezTo>
                    <a:pt x="303" y="156"/>
                    <a:pt x="189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15"/>
            <p:cNvSpPr/>
            <p:nvPr/>
          </p:nvSpPr>
          <p:spPr>
            <a:xfrm>
              <a:off x="3932350" y="2004850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4" y="1"/>
                  </a:moveTo>
                  <a:lnTo>
                    <a:pt x="54" y="1"/>
                  </a:lnTo>
                  <a:cubicBezTo>
                    <a:pt x="20" y="14"/>
                    <a:pt x="0" y="47"/>
                    <a:pt x="0" y="114"/>
                  </a:cubicBezTo>
                  <a:cubicBezTo>
                    <a:pt x="94" y="47"/>
                    <a:pt x="94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15"/>
            <p:cNvSpPr/>
            <p:nvPr/>
          </p:nvSpPr>
          <p:spPr>
            <a:xfrm>
              <a:off x="3932350" y="2004850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4" y="1"/>
                  </a:moveTo>
                  <a:lnTo>
                    <a:pt x="54" y="1"/>
                  </a:lnTo>
                  <a:cubicBezTo>
                    <a:pt x="20" y="14"/>
                    <a:pt x="0" y="47"/>
                    <a:pt x="0" y="114"/>
                  </a:cubicBezTo>
                  <a:cubicBezTo>
                    <a:pt x="94" y="47"/>
                    <a:pt x="94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15"/>
            <p:cNvSpPr/>
            <p:nvPr/>
          </p:nvSpPr>
          <p:spPr>
            <a:xfrm>
              <a:off x="4082800" y="2000675"/>
              <a:ext cx="3950" cy="775"/>
            </a:xfrm>
            <a:custGeom>
              <a:avLst/>
              <a:gdLst/>
              <a:ahLst/>
              <a:cxnLst/>
              <a:rect l="l" t="t" r="r" b="b"/>
              <a:pathLst>
                <a:path w="158" h="31" extrusionOk="0">
                  <a:moveTo>
                    <a:pt x="151" y="0"/>
                  </a:moveTo>
                  <a:lnTo>
                    <a:pt x="151" y="0"/>
                  </a:lnTo>
                  <a:cubicBezTo>
                    <a:pt x="0" y="20"/>
                    <a:pt x="4" y="30"/>
                    <a:pt x="43" y="30"/>
                  </a:cubicBezTo>
                  <a:cubicBezTo>
                    <a:pt x="82" y="30"/>
                    <a:pt x="158" y="2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15"/>
            <p:cNvSpPr/>
            <p:nvPr/>
          </p:nvSpPr>
          <p:spPr>
            <a:xfrm>
              <a:off x="4552350" y="1975550"/>
              <a:ext cx="5625" cy="1725"/>
            </a:xfrm>
            <a:custGeom>
              <a:avLst/>
              <a:gdLst/>
              <a:ahLst/>
              <a:cxnLst/>
              <a:rect l="l" t="t" r="r" b="b"/>
              <a:pathLst>
                <a:path w="225" h="69" extrusionOk="0">
                  <a:moveTo>
                    <a:pt x="80" y="0"/>
                  </a:moveTo>
                  <a:cubicBezTo>
                    <a:pt x="41" y="0"/>
                    <a:pt x="0" y="17"/>
                    <a:pt x="2" y="69"/>
                  </a:cubicBezTo>
                  <a:cubicBezTo>
                    <a:pt x="225" y="60"/>
                    <a:pt x="155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15"/>
            <p:cNvSpPr/>
            <p:nvPr/>
          </p:nvSpPr>
          <p:spPr>
            <a:xfrm>
              <a:off x="4141000" y="1984025"/>
              <a:ext cx="7500" cy="3300"/>
            </a:xfrm>
            <a:custGeom>
              <a:avLst/>
              <a:gdLst/>
              <a:ahLst/>
              <a:cxnLst/>
              <a:rect l="l" t="t" r="r" b="b"/>
              <a:pathLst>
                <a:path w="300" h="132" extrusionOk="0">
                  <a:moveTo>
                    <a:pt x="242" y="0"/>
                  </a:moveTo>
                  <a:cubicBezTo>
                    <a:pt x="164" y="0"/>
                    <a:pt x="1" y="132"/>
                    <a:pt x="216" y="132"/>
                  </a:cubicBezTo>
                  <a:cubicBezTo>
                    <a:pt x="223" y="132"/>
                    <a:pt x="231" y="131"/>
                    <a:pt x="238" y="131"/>
                  </a:cubicBezTo>
                  <a:cubicBezTo>
                    <a:pt x="299" y="33"/>
                    <a:pt x="281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15"/>
            <p:cNvSpPr/>
            <p:nvPr/>
          </p:nvSpPr>
          <p:spPr>
            <a:xfrm>
              <a:off x="5056100" y="1950950"/>
              <a:ext cx="4850" cy="950"/>
            </a:xfrm>
            <a:custGeom>
              <a:avLst/>
              <a:gdLst/>
              <a:ahLst/>
              <a:cxnLst/>
              <a:rect l="l" t="t" r="r" b="b"/>
              <a:pathLst>
                <a:path w="194" h="38" extrusionOk="0">
                  <a:moveTo>
                    <a:pt x="88" y="0"/>
                  </a:moveTo>
                  <a:cubicBezTo>
                    <a:pt x="1" y="0"/>
                    <a:pt x="87" y="37"/>
                    <a:pt x="146" y="37"/>
                  </a:cubicBezTo>
                  <a:cubicBezTo>
                    <a:pt x="172" y="37"/>
                    <a:pt x="194" y="30"/>
                    <a:pt x="192" y="9"/>
                  </a:cubicBezTo>
                  <a:cubicBezTo>
                    <a:pt x="144" y="3"/>
                    <a:pt x="11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15"/>
            <p:cNvSpPr/>
            <p:nvPr/>
          </p:nvSpPr>
          <p:spPr>
            <a:xfrm>
              <a:off x="4895200" y="1948125"/>
              <a:ext cx="7175" cy="4475"/>
            </a:xfrm>
            <a:custGeom>
              <a:avLst/>
              <a:gdLst/>
              <a:ahLst/>
              <a:cxnLst/>
              <a:rect l="l" t="t" r="r" b="b"/>
              <a:pathLst>
                <a:path w="287" h="179" extrusionOk="0">
                  <a:moveTo>
                    <a:pt x="214" y="1"/>
                  </a:moveTo>
                  <a:cubicBezTo>
                    <a:pt x="0" y="1"/>
                    <a:pt x="147" y="179"/>
                    <a:pt x="225" y="179"/>
                  </a:cubicBezTo>
                  <a:cubicBezTo>
                    <a:pt x="264" y="179"/>
                    <a:pt x="286" y="134"/>
                    <a:pt x="238" y="1"/>
                  </a:cubicBezTo>
                  <a:cubicBezTo>
                    <a:pt x="230" y="1"/>
                    <a:pt x="22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15"/>
            <p:cNvSpPr/>
            <p:nvPr/>
          </p:nvSpPr>
          <p:spPr>
            <a:xfrm>
              <a:off x="3945825" y="1979925"/>
              <a:ext cx="4925" cy="1750"/>
            </a:xfrm>
            <a:custGeom>
              <a:avLst/>
              <a:gdLst/>
              <a:ahLst/>
              <a:cxnLst/>
              <a:rect l="l" t="t" r="r" b="b"/>
              <a:pathLst>
                <a:path w="197" h="70" extrusionOk="0">
                  <a:moveTo>
                    <a:pt x="23" y="1"/>
                  </a:moveTo>
                  <a:cubicBezTo>
                    <a:pt x="1" y="38"/>
                    <a:pt x="120" y="70"/>
                    <a:pt x="163" y="70"/>
                  </a:cubicBezTo>
                  <a:cubicBezTo>
                    <a:pt x="197" y="70"/>
                    <a:pt x="184" y="5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15"/>
            <p:cNvSpPr/>
            <p:nvPr/>
          </p:nvSpPr>
          <p:spPr>
            <a:xfrm>
              <a:off x="5066075" y="1937925"/>
              <a:ext cx="7825" cy="2250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16" y="1"/>
                  </a:moveTo>
                  <a:cubicBezTo>
                    <a:pt x="6" y="1"/>
                    <a:pt x="0" y="3"/>
                    <a:pt x="0" y="8"/>
                  </a:cubicBezTo>
                  <a:cubicBezTo>
                    <a:pt x="187" y="69"/>
                    <a:pt x="264" y="89"/>
                    <a:pt x="280" y="89"/>
                  </a:cubicBezTo>
                  <a:cubicBezTo>
                    <a:pt x="312" y="89"/>
                    <a:pt x="81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15"/>
            <p:cNvSpPr/>
            <p:nvPr/>
          </p:nvSpPr>
          <p:spPr>
            <a:xfrm>
              <a:off x="3855225" y="1971900"/>
              <a:ext cx="475" cy="3100"/>
            </a:xfrm>
            <a:custGeom>
              <a:avLst/>
              <a:gdLst/>
              <a:ahLst/>
              <a:cxnLst/>
              <a:rect l="l" t="t" r="r" b="b"/>
              <a:pathLst>
                <a:path w="19" h="124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93"/>
                    <a:pt x="7" y="124"/>
                    <a:pt x="10" y="124"/>
                  </a:cubicBezTo>
                  <a:cubicBezTo>
                    <a:pt x="16" y="124"/>
                    <a:pt x="19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15"/>
            <p:cNvSpPr/>
            <p:nvPr/>
          </p:nvSpPr>
          <p:spPr>
            <a:xfrm>
              <a:off x="4732775" y="1935850"/>
              <a:ext cx="2250" cy="3300"/>
            </a:xfrm>
            <a:custGeom>
              <a:avLst/>
              <a:gdLst/>
              <a:ahLst/>
              <a:cxnLst/>
              <a:rect l="l" t="t" r="r" b="b"/>
              <a:pathLst>
                <a:path w="90" h="132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11" y="33"/>
                    <a:pt x="58" y="131"/>
                  </a:cubicBezTo>
                  <a:cubicBezTo>
                    <a:pt x="89" y="131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15"/>
            <p:cNvSpPr/>
            <p:nvPr/>
          </p:nvSpPr>
          <p:spPr>
            <a:xfrm>
              <a:off x="3815600" y="1965625"/>
              <a:ext cx="7200" cy="1200"/>
            </a:xfrm>
            <a:custGeom>
              <a:avLst/>
              <a:gdLst/>
              <a:ahLst/>
              <a:cxnLst/>
              <a:rect l="l" t="t" r="r" b="b"/>
              <a:pathLst>
                <a:path w="288" h="48" extrusionOk="0">
                  <a:moveTo>
                    <a:pt x="107" y="1"/>
                  </a:moveTo>
                  <a:cubicBezTo>
                    <a:pt x="0" y="1"/>
                    <a:pt x="136" y="48"/>
                    <a:pt x="224" y="48"/>
                  </a:cubicBezTo>
                  <a:cubicBezTo>
                    <a:pt x="260" y="48"/>
                    <a:pt x="288" y="40"/>
                    <a:pt x="288" y="17"/>
                  </a:cubicBezTo>
                  <a:cubicBezTo>
                    <a:pt x="198" y="5"/>
                    <a:pt x="140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15"/>
            <p:cNvSpPr/>
            <p:nvPr/>
          </p:nvSpPr>
          <p:spPr>
            <a:xfrm>
              <a:off x="5102375" y="1910525"/>
              <a:ext cx="2775" cy="475"/>
            </a:xfrm>
            <a:custGeom>
              <a:avLst/>
              <a:gdLst/>
              <a:ahLst/>
              <a:cxnLst/>
              <a:rect l="l" t="t" r="r" b="b"/>
              <a:pathLst>
                <a:path w="111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4"/>
                    <a:pt x="91" y="18"/>
                    <a:pt x="99" y="18"/>
                  </a:cubicBezTo>
                  <a:cubicBezTo>
                    <a:pt x="110" y="18"/>
                    <a:pt x="72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15"/>
            <p:cNvSpPr/>
            <p:nvPr/>
          </p:nvSpPr>
          <p:spPr>
            <a:xfrm>
              <a:off x="3867950" y="1947225"/>
              <a:ext cx="2875" cy="2125"/>
            </a:xfrm>
            <a:custGeom>
              <a:avLst/>
              <a:gdLst/>
              <a:ahLst/>
              <a:cxnLst/>
              <a:rect l="l" t="t" r="r" b="b"/>
              <a:pathLst>
                <a:path w="115" h="85" extrusionOk="0">
                  <a:moveTo>
                    <a:pt x="53" y="1"/>
                  </a:moveTo>
                  <a:cubicBezTo>
                    <a:pt x="33" y="1"/>
                    <a:pt x="10" y="22"/>
                    <a:pt x="0" y="84"/>
                  </a:cubicBezTo>
                  <a:cubicBezTo>
                    <a:pt x="114" y="76"/>
                    <a:pt x="90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15"/>
            <p:cNvSpPr/>
            <p:nvPr/>
          </p:nvSpPr>
          <p:spPr>
            <a:xfrm>
              <a:off x="4932525" y="1908850"/>
              <a:ext cx="3100" cy="1325"/>
            </a:xfrm>
            <a:custGeom>
              <a:avLst/>
              <a:gdLst/>
              <a:ahLst/>
              <a:cxnLst/>
              <a:rect l="l" t="t" r="r" b="b"/>
              <a:pathLst>
                <a:path w="124" h="53" extrusionOk="0">
                  <a:moveTo>
                    <a:pt x="124" y="0"/>
                  </a:moveTo>
                  <a:lnTo>
                    <a:pt x="124" y="0"/>
                  </a:lnTo>
                  <a:cubicBezTo>
                    <a:pt x="1" y="5"/>
                    <a:pt x="28" y="52"/>
                    <a:pt x="68" y="52"/>
                  </a:cubicBezTo>
                  <a:cubicBezTo>
                    <a:pt x="89" y="52"/>
                    <a:pt x="114" y="39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15"/>
            <p:cNvSpPr/>
            <p:nvPr/>
          </p:nvSpPr>
          <p:spPr>
            <a:xfrm>
              <a:off x="4154200" y="1934325"/>
              <a:ext cx="2300" cy="675"/>
            </a:xfrm>
            <a:custGeom>
              <a:avLst/>
              <a:gdLst/>
              <a:ahLst/>
              <a:cxnLst/>
              <a:rect l="l" t="t" r="r" b="b"/>
              <a:pathLst>
                <a:path w="92" h="27" extrusionOk="0">
                  <a:moveTo>
                    <a:pt x="9" y="1"/>
                  </a:moveTo>
                  <a:cubicBezTo>
                    <a:pt x="1" y="1"/>
                    <a:pt x="70" y="27"/>
                    <a:pt x="88" y="27"/>
                  </a:cubicBezTo>
                  <a:cubicBezTo>
                    <a:pt x="90" y="27"/>
                    <a:pt x="92" y="26"/>
                    <a:pt x="92" y="25"/>
                  </a:cubicBezTo>
                  <a:cubicBezTo>
                    <a:pt x="36" y="7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15"/>
            <p:cNvSpPr/>
            <p:nvPr/>
          </p:nvSpPr>
          <p:spPr>
            <a:xfrm>
              <a:off x="3830675" y="1945300"/>
              <a:ext cx="1775" cy="100"/>
            </a:xfrm>
            <a:custGeom>
              <a:avLst/>
              <a:gdLst/>
              <a:ahLst/>
              <a:cxnLst/>
              <a:rect l="l" t="t" r="r" b="b"/>
              <a:pathLst>
                <a:path w="71" h="4" extrusionOk="0">
                  <a:moveTo>
                    <a:pt x="26" y="1"/>
                  </a:moveTo>
                  <a:cubicBezTo>
                    <a:pt x="2" y="3"/>
                    <a:pt x="1" y="4"/>
                    <a:pt x="8" y="4"/>
                  </a:cubicBezTo>
                  <a:cubicBezTo>
                    <a:pt x="23" y="4"/>
                    <a:pt x="7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15"/>
            <p:cNvSpPr/>
            <p:nvPr/>
          </p:nvSpPr>
          <p:spPr>
            <a:xfrm>
              <a:off x="4736100" y="1907725"/>
              <a:ext cx="6325" cy="2150"/>
            </a:xfrm>
            <a:custGeom>
              <a:avLst/>
              <a:gdLst/>
              <a:ahLst/>
              <a:cxnLst/>
              <a:rect l="l" t="t" r="r" b="b"/>
              <a:pathLst>
                <a:path w="253" h="86" extrusionOk="0">
                  <a:moveTo>
                    <a:pt x="167" y="1"/>
                  </a:moveTo>
                  <a:cubicBezTo>
                    <a:pt x="84" y="1"/>
                    <a:pt x="1" y="86"/>
                    <a:pt x="235" y="86"/>
                  </a:cubicBezTo>
                  <a:cubicBezTo>
                    <a:pt x="241" y="86"/>
                    <a:pt x="247" y="85"/>
                    <a:pt x="253" y="85"/>
                  </a:cubicBezTo>
                  <a:cubicBezTo>
                    <a:pt x="251" y="22"/>
                    <a:pt x="209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15"/>
            <p:cNvSpPr/>
            <p:nvPr/>
          </p:nvSpPr>
          <p:spPr>
            <a:xfrm>
              <a:off x="4127200" y="1914375"/>
              <a:ext cx="7250" cy="2175"/>
            </a:xfrm>
            <a:custGeom>
              <a:avLst/>
              <a:gdLst/>
              <a:ahLst/>
              <a:cxnLst/>
              <a:rect l="l" t="t" r="r" b="b"/>
              <a:pathLst>
                <a:path w="290" h="87" extrusionOk="0">
                  <a:moveTo>
                    <a:pt x="116" y="1"/>
                  </a:moveTo>
                  <a:cubicBezTo>
                    <a:pt x="66" y="1"/>
                    <a:pt x="10" y="22"/>
                    <a:pt x="1" y="87"/>
                  </a:cubicBezTo>
                  <a:cubicBezTo>
                    <a:pt x="290" y="78"/>
                    <a:pt x="212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15"/>
            <p:cNvSpPr/>
            <p:nvPr/>
          </p:nvSpPr>
          <p:spPr>
            <a:xfrm>
              <a:off x="3929125" y="1921750"/>
              <a:ext cx="6225" cy="3525"/>
            </a:xfrm>
            <a:custGeom>
              <a:avLst/>
              <a:gdLst/>
              <a:ahLst/>
              <a:cxnLst/>
              <a:rect l="l" t="t" r="r" b="b"/>
              <a:pathLst>
                <a:path w="249" h="141" extrusionOk="0">
                  <a:moveTo>
                    <a:pt x="95" y="1"/>
                  </a:moveTo>
                  <a:cubicBezTo>
                    <a:pt x="79" y="1"/>
                    <a:pt x="59" y="2"/>
                    <a:pt x="36" y="6"/>
                  </a:cubicBezTo>
                  <a:cubicBezTo>
                    <a:pt x="1" y="107"/>
                    <a:pt x="20" y="141"/>
                    <a:pt x="53" y="141"/>
                  </a:cubicBezTo>
                  <a:cubicBezTo>
                    <a:pt x="122" y="141"/>
                    <a:pt x="248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15"/>
            <p:cNvSpPr/>
            <p:nvPr/>
          </p:nvSpPr>
          <p:spPr>
            <a:xfrm>
              <a:off x="4570075" y="1893950"/>
              <a:ext cx="7400" cy="1025"/>
            </a:xfrm>
            <a:custGeom>
              <a:avLst/>
              <a:gdLst/>
              <a:ahLst/>
              <a:cxnLst/>
              <a:rect l="l" t="t" r="r" b="b"/>
              <a:pathLst>
                <a:path w="296" h="41" extrusionOk="0">
                  <a:moveTo>
                    <a:pt x="3" y="1"/>
                  </a:moveTo>
                  <a:cubicBezTo>
                    <a:pt x="0" y="31"/>
                    <a:pt x="53" y="41"/>
                    <a:pt x="105" y="41"/>
                  </a:cubicBezTo>
                  <a:cubicBezTo>
                    <a:pt x="203" y="41"/>
                    <a:pt x="296" y="5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15"/>
            <p:cNvSpPr/>
            <p:nvPr/>
          </p:nvSpPr>
          <p:spPr>
            <a:xfrm>
              <a:off x="5167400" y="1869375"/>
              <a:ext cx="1550" cy="3100"/>
            </a:xfrm>
            <a:custGeom>
              <a:avLst/>
              <a:gdLst/>
              <a:ahLst/>
              <a:cxnLst/>
              <a:rect l="l" t="t" r="r" b="b"/>
              <a:pathLst>
                <a:path w="62" h="124" extrusionOk="0">
                  <a:moveTo>
                    <a:pt x="62" y="0"/>
                  </a:moveTo>
                  <a:lnTo>
                    <a:pt x="62" y="0"/>
                  </a:lnTo>
                  <a:cubicBezTo>
                    <a:pt x="40" y="5"/>
                    <a:pt x="0" y="124"/>
                    <a:pt x="7" y="124"/>
                  </a:cubicBezTo>
                  <a:cubicBezTo>
                    <a:pt x="10" y="124"/>
                    <a:pt x="26" y="93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15"/>
            <p:cNvSpPr/>
            <p:nvPr/>
          </p:nvSpPr>
          <p:spPr>
            <a:xfrm>
              <a:off x="3856100" y="1916850"/>
              <a:ext cx="3125" cy="1225"/>
            </a:xfrm>
            <a:custGeom>
              <a:avLst/>
              <a:gdLst/>
              <a:ahLst/>
              <a:cxnLst/>
              <a:rect l="l" t="t" r="r" b="b"/>
              <a:pathLst>
                <a:path w="125" h="49" extrusionOk="0">
                  <a:moveTo>
                    <a:pt x="43" y="1"/>
                  </a:moveTo>
                  <a:cubicBezTo>
                    <a:pt x="19" y="1"/>
                    <a:pt x="0" y="13"/>
                    <a:pt x="33" y="48"/>
                  </a:cubicBezTo>
                  <a:cubicBezTo>
                    <a:pt x="125" y="28"/>
                    <a:pt x="7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15"/>
            <p:cNvSpPr/>
            <p:nvPr/>
          </p:nvSpPr>
          <p:spPr>
            <a:xfrm>
              <a:off x="5000175" y="1874775"/>
              <a:ext cx="5575" cy="650"/>
            </a:xfrm>
            <a:custGeom>
              <a:avLst/>
              <a:gdLst/>
              <a:ahLst/>
              <a:cxnLst/>
              <a:rect l="l" t="t" r="r" b="b"/>
              <a:pathLst>
                <a:path w="223" h="26" extrusionOk="0">
                  <a:moveTo>
                    <a:pt x="99" y="1"/>
                  </a:moveTo>
                  <a:cubicBezTo>
                    <a:pt x="53" y="1"/>
                    <a:pt x="0" y="7"/>
                    <a:pt x="0" y="25"/>
                  </a:cubicBezTo>
                  <a:cubicBezTo>
                    <a:pt x="223" y="17"/>
                    <a:pt x="171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15"/>
            <p:cNvSpPr/>
            <p:nvPr/>
          </p:nvSpPr>
          <p:spPr>
            <a:xfrm>
              <a:off x="4250075" y="1895625"/>
              <a:ext cx="4325" cy="375"/>
            </a:xfrm>
            <a:custGeom>
              <a:avLst/>
              <a:gdLst/>
              <a:ahLst/>
              <a:cxnLst/>
              <a:rect l="l" t="t" r="r" b="b"/>
              <a:pathLst>
                <a:path w="173" h="15" extrusionOk="0">
                  <a:moveTo>
                    <a:pt x="153" y="1"/>
                  </a:moveTo>
                  <a:cubicBezTo>
                    <a:pt x="114" y="1"/>
                    <a:pt x="0" y="15"/>
                    <a:pt x="82" y="15"/>
                  </a:cubicBezTo>
                  <a:cubicBezTo>
                    <a:pt x="93" y="15"/>
                    <a:pt x="106" y="15"/>
                    <a:pt x="124" y="14"/>
                  </a:cubicBezTo>
                  <a:cubicBezTo>
                    <a:pt x="172" y="4"/>
                    <a:pt x="171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15"/>
            <p:cNvSpPr/>
            <p:nvPr/>
          </p:nvSpPr>
          <p:spPr>
            <a:xfrm>
              <a:off x="4598750" y="1880400"/>
              <a:ext cx="2850" cy="1700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93" y="1"/>
                  </a:moveTo>
                  <a:lnTo>
                    <a:pt x="93" y="1"/>
                  </a:lnTo>
                  <a:cubicBezTo>
                    <a:pt x="1" y="5"/>
                    <a:pt x="56" y="68"/>
                    <a:pt x="88" y="68"/>
                  </a:cubicBezTo>
                  <a:cubicBezTo>
                    <a:pt x="104" y="68"/>
                    <a:pt x="114" y="5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15"/>
            <p:cNvSpPr/>
            <p:nvPr/>
          </p:nvSpPr>
          <p:spPr>
            <a:xfrm>
              <a:off x="4472100" y="1879450"/>
              <a:ext cx="3050" cy="900"/>
            </a:xfrm>
            <a:custGeom>
              <a:avLst/>
              <a:gdLst/>
              <a:ahLst/>
              <a:cxnLst/>
              <a:rect l="l" t="t" r="r" b="b"/>
              <a:pathLst>
                <a:path w="122" h="36" extrusionOk="0">
                  <a:moveTo>
                    <a:pt x="68" y="1"/>
                  </a:moveTo>
                  <a:cubicBezTo>
                    <a:pt x="0" y="1"/>
                    <a:pt x="47" y="36"/>
                    <a:pt x="85" y="36"/>
                  </a:cubicBezTo>
                  <a:cubicBezTo>
                    <a:pt x="103" y="36"/>
                    <a:pt x="119" y="28"/>
                    <a:pt x="121" y="5"/>
                  </a:cubicBezTo>
                  <a:cubicBezTo>
                    <a:pt x="99" y="2"/>
                    <a:pt x="81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15"/>
            <p:cNvSpPr/>
            <p:nvPr/>
          </p:nvSpPr>
          <p:spPr>
            <a:xfrm>
              <a:off x="4922975" y="1861275"/>
              <a:ext cx="5675" cy="1775"/>
            </a:xfrm>
            <a:custGeom>
              <a:avLst/>
              <a:gdLst/>
              <a:ahLst/>
              <a:cxnLst/>
              <a:rect l="l" t="t" r="r" b="b"/>
              <a:pathLst>
                <a:path w="227" h="71" extrusionOk="0">
                  <a:moveTo>
                    <a:pt x="163" y="0"/>
                  </a:moveTo>
                  <a:cubicBezTo>
                    <a:pt x="93" y="0"/>
                    <a:pt x="1" y="70"/>
                    <a:pt x="193" y="70"/>
                  </a:cubicBezTo>
                  <a:cubicBezTo>
                    <a:pt x="199" y="70"/>
                    <a:pt x="205" y="70"/>
                    <a:pt x="211" y="70"/>
                  </a:cubicBezTo>
                  <a:cubicBezTo>
                    <a:pt x="226" y="18"/>
                    <a:pt x="198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15"/>
            <p:cNvSpPr/>
            <p:nvPr/>
          </p:nvSpPr>
          <p:spPr>
            <a:xfrm>
              <a:off x="3949025" y="1883975"/>
              <a:ext cx="4300" cy="5200"/>
            </a:xfrm>
            <a:custGeom>
              <a:avLst/>
              <a:gdLst/>
              <a:ahLst/>
              <a:cxnLst/>
              <a:rect l="l" t="t" r="r" b="b"/>
              <a:pathLst>
                <a:path w="172" h="208" extrusionOk="0">
                  <a:moveTo>
                    <a:pt x="17" y="0"/>
                  </a:moveTo>
                  <a:cubicBezTo>
                    <a:pt x="1" y="0"/>
                    <a:pt x="2" y="46"/>
                    <a:pt x="49" y="179"/>
                  </a:cubicBezTo>
                  <a:cubicBezTo>
                    <a:pt x="78" y="199"/>
                    <a:pt x="98" y="208"/>
                    <a:pt x="110" y="208"/>
                  </a:cubicBezTo>
                  <a:cubicBezTo>
                    <a:pt x="171" y="208"/>
                    <a:pt x="5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15"/>
            <p:cNvSpPr/>
            <p:nvPr/>
          </p:nvSpPr>
          <p:spPr>
            <a:xfrm>
              <a:off x="4473625" y="1869975"/>
              <a:ext cx="4000" cy="425"/>
            </a:xfrm>
            <a:custGeom>
              <a:avLst/>
              <a:gdLst/>
              <a:ahLst/>
              <a:cxnLst/>
              <a:rect l="l" t="t" r="r" b="b"/>
              <a:pathLst>
                <a:path w="160" h="17" extrusionOk="0">
                  <a:moveTo>
                    <a:pt x="105" y="0"/>
                  </a:moveTo>
                  <a:cubicBezTo>
                    <a:pt x="77" y="0"/>
                    <a:pt x="41" y="4"/>
                    <a:pt x="13" y="10"/>
                  </a:cubicBezTo>
                  <a:cubicBezTo>
                    <a:pt x="7" y="10"/>
                    <a:pt x="7" y="16"/>
                    <a:pt x="0" y="16"/>
                  </a:cubicBezTo>
                  <a:lnTo>
                    <a:pt x="134" y="16"/>
                  </a:lnTo>
                  <a:cubicBezTo>
                    <a:pt x="160" y="5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15"/>
            <p:cNvSpPr/>
            <p:nvPr/>
          </p:nvSpPr>
          <p:spPr>
            <a:xfrm>
              <a:off x="3955175" y="1885050"/>
              <a:ext cx="3125" cy="2350"/>
            </a:xfrm>
            <a:custGeom>
              <a:avLst/>
              <a:gdLst/>
              <a:ahLst/>
              <a:cxnLst/>
              <a:rect l="l" t="t" r="r" b="b"/>
              <a:pathLst>
                <a:path w="125" h="94" extrusionOk="0">
                  <a:moveTo>
                    <a:pt x="67" y="0"/>
                  </a:moveTo>
                  <a:cubicBezTo>
                    <a:pt x="0" y="0"/>
                    <a:pt x="10" y="94"/>
                    <a:pt x="75" y="94"/>
                  </a:cubicBezTo>
                  <a:cubicBezTo>
                    <a:pt x="87" y="94"/>
                    <a:pt x="102" y="90"/>
                    <a:pt x="118" y="82"/>
                  </a:cubicBezTo>
                  <a:cubicBezTo>
                    <a:pt x="111" y="49"/>
                    <a:pt x="124" y="2"/>
                    <a:pt x="84" y="2"/>
                  </a:cubicBezTo>
                  <a:cubicBezTo>
                    <a:pt x="78" y="1"/>
                    <a:pt x="7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15"/>
            <p:cNvSpPr/>
            <p:nvPr/>
          </p:nvSpPr>
          <p:spPr>
            <a:xfrm>
              <a:off x="4221500" y="1879225"/>
              <a:ext cx="6100" cy="500"/>
            </a:xfrm>
            <a:custGeom>
              <a:avLst/>
              <a:gdLst/>
              <a:ahLst/>
              <a:cxnLst/>
              <a:rect l="l" t="t" r="r" b="b"/>
              <a:pathLst>
                <a:path w="244" h="20" extrusionOk="0">
                  <a:moveTo>
                    <a:pt x="243" y="1"/>
                  </a:moveTo>
                  <a:lnTo>
                    <a:pt x="243" y="1"/>
                  </a:lnTo>
                  <a:cubicBezTo>
                    <a:pt x="0" y="9"/>
                    <a:pt x="23" y="19"/>
                    <a:pt x="95" y="19"/>
                  </a:cubicBezTo>
                  <a:cubicBezTo>
                    <a:pt x="144" y="19"/>
                    <a:pt x="216" y="14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15"/>
            <p:cNvSpPr/>
            <p:nvPr/>
          </p:nvSpPr>
          <p:spPr>
            <a:xfrm>
              <a:off x="4707775" y="1848625"/>
              <a:ext cx="4300" cy="2325"/>
            </a:xfrm>
            <a:custGeom>
              <a:avLst/>
              <a:gdLst/>
              <a:ahLst/>
              <a:cxnLst/>
              <a:rect l="l" t="t" r="r" b="b"/>
              <a:pathLst>
                <a:path w="172" h="93" extrusionOk="0">
                  <a:moveTo>
                    <a:pt x="101" y="1"/>
                  </a:moveTo>
                  <a:lnTo>
                    <a:pt x="101" y="1"/>
                  </a:lnTo>
                  <a:cubicBezTo>
                    <a:pt x="54" y="7"/>
                    <a:pt x="1" y="1"/>
                    <a:pt x="14" y="47"/>
                  </a:cubicBezTo>
                  <a:cubicBezTo>
                    <a:pt x="14" y="80"/>
                    <a:pt x="32" y="92"/>
                    <a:pt x="53" y="92"/>
                  </a:cubicBezTo>
                  <a:cubicBezTo>
                    <a:pt x="102" y="92"/>
                    <a:pt x="171" y="29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15"/>
            <p:cNvSpPr/>
            <p:nvPr/>
          </p:nvSpPr>
          <p:spPr>
            <a:xfrm>
              <a:off x="4446525" y="1856325"/>
              <a:ext cx="5550" cy="1850"/>
            </a:xfrm>
            <a:custGeom>
              <a:avLst/>
              <a:gdLst/>
              <a:ahLst/>
              <a:cxnLst/>
              <a:rect l="l" t="t" r="r" b="b"/>
              <a:pathLst>
                <a:path w="222" h="74" extrusionOk="0">
                  <a:moveTo>
                    <a:pt x="18" y="0"/>
                  </a:moveTo>
                  <a:cubicBezTo>
                    <a:pt x="13" y="0"/>
                    <a:pt x="6" y="0"/>
                    <a:pt x="0" y="0"/>
                  </a:cubicBezTo>
                  <a:cubicBezTo>
                    <a:pt x="57" y="55"/>
                    <a:pt x="112" y="73"/>
                    <a:pt x="148" y="73"/>
                  </a:cubicBezTo>
                  <a:cubicBezTo>
                    <a:pt x="221" y="73"/>
                    <a:pt x="2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15"/>
            <p:cNvSpPr/>
            <p:nvPr/>
          </p:nvSpPr>
          <p:spPr>
            <a:xfrm>
              <a:off x="4455725" y="1857125"/>
              <a:ext cx="3550" cy="250"/>
            </a:xfrm>
            <a:custGeom>
              <a:avLst/>
              <a:gdLst/>
              <a:ahLst/>
              <a:cxnLst/>
              <a:rect l="l" t="t" r="r" b="b"/>
              <a:pathLst>
                <a:path w="142" h="10" extrusionOk="0">
                  <a:moveTo>
                    <a:pt x="10" y="1"/>
                  </a:moveTo>
                  <a:cubicBezTo>
                    <a:pt x="4" y="1"/>
                    <a:pt x="0" y="1"/>
                    <a:pt x="0" y="2"/>
                  </a:cubicBezTo>
                  <a:cubicBezTo>
                    <a:pt x="80" y="7"/>
                    <a:pt x="114" y="9"/>
                    <a:pt x="123" y="9"/>
                  </a:cubicBezTo>
                  <a:cubicBezTo>
                    <a:pt x="141" y="9"/>
                    <a:pt x="43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15"/>
            <p:cNvSpPr/>
            <p:nvPr/>
          </p:nvSpPr>
          <p:spPr>
            <a:xfrm>
              <a:off x="3867575" y="1874050"/>
              <a:ext cx="8450" cy="2750"/>
            </a:xfrm>
            <a:custGeom>
              <a:avLst/>
              <a:gdLst/>
              <a:ahLst/>
              <a:cxnLst/>
              <a:rect l="l" t="t" r="r" b="b"/>
              <a:pathLst>
                <a:path w="338" h="110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66"/>
                    <a:pt x="106" y="109"/>
                    <a:pt x="196" y="109"/>
                  </a:cubicBezTo>
                  <a:cubicBezTo>
                    <a:pt x="272" y="109"/>
                    <a:pt x="338" y="78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15"/>
            <p:cNvSpPr/>
            <p:nvPr/>
          </p:nvSpPr>
          <p:spPr>
            <a:xfrm>
              <a:off x="5150975" y="1831925"/>
              <a:ext cx="1350" cy="1175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14" y="0"/>
                  </a:moveTo>
                  <a:cubicBezTo>
                    <a:pt x="6" y="0"/>
                    <a:pt x="1" y="12"/>
                    <a:pt x="10" y="46"/>
                  </a:cubicBezTo>
                  <a:cubicBezTo>
                    <a:pt x="54" y="42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15"/>
            <p:cNvSpPr/>
            <p:nvPr/>
          </p:nvSpPr>
          <p:spPr>
            <a:xfrm>
              <a:off x="4531425" y="1844300"/>
              <a:ext cx="6275" cy="850"/>
            </a:xfrm>
            <a:custGeom>
              <a:avLst/>
              <a:gdLst/>
              <a:ahLst/>
              <a:cxnLst/>
              <a:rect l="l" t="t" r="r" b="b"/>
              <a:pathLst>
                <a:path w="251" h="34" extrusionOk="0">
                  <a:moveTo>
                    <a:pt x="152" y="0"/>
                  </a:moveTo>
                  <a:cubicBezTo>
                    <a:pt x="69" y="0"/>
                    <a:pt x="1" y="33"/>
                    <a:pt x="251" y="33"/>
                  </a:cubicBezTo>
                  <a:cubicBezTo>
                    <a:pt x="239" y="9"/>
                    <a:pt x="194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15"/>
            <p:cNvSpPr/>
            <p:nvPr/>
          </p:nvSpPr>
          <p:spPr>
            <a:xfrm>
              <a:off x="4880325" y="1824125"/>
              <a:ext cx="100" cy="2100"/>
            </a:xfrm>
            <a:custGeom>
              <a:avLst/>
              <a:gdLst/>
              <a:ahLst/>
              <a:cxnLst/>
              <a:rect l="l" t="t" r="r" b="b"/>
              <a:pathLst>
                <a:path w="4" h="84" extrusionOk="0">
                  <a:moveTo>
                    <a:pt x="1" y="1"/>
                  </a:moveTo>
                  <a:cubicBezTo>
                    <a:pt x="0" y="1"/>
                    <a:pt x="3" y="84"/>
                    <a:pt x="4" y="84"/>
                  </a:cubicBezTo>
                  <a:cubicBezTo>
                    <a:pt x="4" y="84"/>
                    <a:pt x="4" y="82"/>
                    <a:pt x="4" y="77"/>
                  </a:cubicBezTo>
                  <a:cubicBezTo>
                    <a:pt x="2" y="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15"/>
            <p:cNvSpPr/>
            <p:nvPr/>
          </p:nvSpPr>
          <p:spPr>
            <a:xfrm>
              <a:off x="4049100" y="1852800"/>
              <a:ext cx="100" cy="2825"/>
            </a:xfrm>
            <a:custGeom>
              <a:avLst/>
              <a:gdLst/>
              <a:ahLst/>
              <a:cxnLst/>
              <a:rect l="l" t="t" r="r" b="b"/>
              <a:pathLst>
                <a:path w="4" h="113" extrusionOk="0">
                  <a:moveTo>
                    <a:pt x="0" y="1"/>
                  </a:moveTo>
                  <a:cubicBezTo>
                    <a:pt x="0" y="81"/>
                    <a:pt x="2" y="113"/>
                    <a:pt x="2" y="113"/>
                  </a:cubicBezTo>
                  <a:cubicBezTo>
                    <a:pt x="4" y="113"/>
                    <a:pt x="4" y="6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15"/>
            <p:cNvSpPr/>
            <p:nvPr/>
          </p:nvSpPr>
          <p:spPr>
            <a:xfrm>
              <a:off x="4134300" y="1848350"/>
              <a:ext cx="3550" cy="3400"/>
            </a:xfrm>
            <a:custGeom>
              <a:avLst/>
              <a:gdLst/>
              <a:ahLst/>
              <a:cxnLst/>
              <a:rect l="l" t="t" r="r" b="b"/>
              <a:pathLst>
                <a:path w="142" h="136" extrusionOk="0">
                  <a:moveTo>
                    <a:pt x="63" y="1"/>
                  </a:moveTo>
                  <a:cubicBezTo>
                    <a:pt x="0" y="1"/>
                    <a:pt x="66" y="135"/>
                    <a:pt x="109" y="135"/>
                  </a:cubicBezTo>
                  <a:cubicBezTo>
                    <a:pt x="127" y="135"/>
                    <a:pt x="142" y="109"/>
                    <a:pt x="138" y="32"/>
                  </a:cubicBezTo>
                  <a:cubicBezTo>
                    <a:pt x="103" y="10"/>
                    <a:pt x="79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15"/>
            <p:cNvSpPr/>
            <p:nvPr/>
          </p:nvSpPr>
          <p:spPr>
            <a:xfrm>
              <a:off x="4795925" y="1824700"/>
              <a:ext cx="4100" cy="1325"/>
            </a:xfrm>
            <a:custGeom>
              <a:avLst/>
              <a:gdLst/>
              <a:ahLst/>
              <a:cxnLst/>
              <a:rect l="l" t="t" r="r" b="b"/>
              <a:pathLst>
                <a:path w="164" h="53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cubicBezTo>
                    <a:pt x="59" y="40"/>
                    <a:pt x="100" y="53"/>
                    <a:pt x="121" y="53"/>
                  </a:cubicBezTo>
                  <a:cubicBezTo>
                    <a:pt x="164" y="53"/>
                    <a:pt x="130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15"/>
            <p:cNvSpPr/>
            <p:nvPr/>
          </p:nvSpPr>
          <p:spPr>
            <a:xfrm>
              <a:off x="4586200" y="1822150"/>
              <a:ext cx="5100" cy="4300"/>
            </a:xfrm>
            <a:custGeom>
              <a:avLst/>
              <a:gdLst/>
              <a:ahLst/>
              <a:cxnLst/>
              <a:rect l="l" t="t" r="r" b="b"/>
              <a:pathLst>
                <a:path w="204" h="172" extrusionOk="0">
                  <a:moveTo>
                    <a:pt x="69" y="1"/>
                  </a:moveTo>
                  <a:cubicBezTo>
                    <a:pt x="0" y="1"/>
                    <a:pt x="103" y="172"/>
                    <a:pt x="163" y="172"/>
                  </a:cubicBezTo>
                  <a:cubicBezTo>
                    <a:pt x="187" y="172"/>
                    <a:pt x="204" y="145"/>
                    <a:pt x="201" y="69"/>
                  </a:cubicBezTo>
                  <a:cubicBezTo>
                    <a:pt x="133" y="19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15"/>
            <p:cNvSpPr/>
            <p:nvPr/>
          </p:nvSpPr>
          <p:spPr>
            <a:xfrm>
              <a:off x="4173525" y="1836900"/>
              <a:ext cx="1325" cy="3900"/>
            </a:xfrm>
            <a:custGeom>
              <a:avLst/>
              <a:gdLst/>
              <a:ahLst/>
              <a:cxnLst/>
              <a:rect l="l" t="t" r="r" b="b"/>
              <a:pathLst>
                <a:path w="53" h="156" extrusionOk="0">
                  <a:moveTo>
                    <a:pt x="36" y="0"/>
                  </a:moveTo>
                  <a:cubicBezTo>
                    <a:pt x="20" y="0"/>
                    <a:pt x="0" y="129"/>
                    <a:pt x="48" y="155"/>
                  </a:cubicBezTo>
                  <a:cubicBezTo>
                    <a:pt x="53" y="39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15"/>
            <p:cNvSpPr/>
            <p:nvPr/>
          </p:nvSpPr>
          <p:spPr>
            <a:xfrm>
              <a:off x="4410225" y="1823525"/>
              <a:ext cx="7050" cy="512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141" y="1"/>
                  </a:moveTo>
                  <a:cubicBezTo>
                    <a:pt x="134" y="61"/>
                    <a:pt x="87" y="81"/>
                    <a:pt x="0" y="81"/>
                  </a:cubicBezTo>
                  <a:cubicBezTo>
                    <a:pt x="0" y="95"/>
                    <a:pt x="0" y="108"/>
                    <a:pt x="7" y="121"/>
                  </a:cubicBezTo>
                  <a:cubicBezTo>
                    <a:pt x="105" y="181"/>
                    <a:pt x="165" y="204"/>
                    <a:pt x="200" y="204"/>
                  </a:cubicBezTo>
                  <a:cubicBezTo>
                    <a:pt x="281" y="204"/>
                    <a:pt x="216" y="76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15"/>
            <p:cNvSpPr/>
            <p:nvPr/>
          </p:nvSpPr>
          <p:spPr>
            <a:xfrm>
              <a:off x="4410225" y="1822350"/>
              <a:ext cx="3025" cy="1725"/>
            </a:xfrm>
            <a:custGeom>
              <a:avLst/>
              <a:gdLst/>
              <a:ahLst/>
              <a:cxnLst/>
              <a:rect l="l" t="t" r="r" b="b"/>
              <a:pathLst>
                <a:path w="121" h="69" extrusionOk="0">
                  <a:moveTo>
                    <a:pt x="50" y="1"/>
                  </a:moveTo>
                  <a:cubicBezTo>
                    <a:pt x="24" y="1"/>
                    <a:pt x="4" y="20"/>
                    <a:pt x="0" y="68"/>
                  </a:cubicBezTo>
                  <a:cubicBezTo>
                    <a:pt x="27" y="48"/>
                    <a:pt x="67" y="35"/>
                    <a:pt x="121" y="35"/>
                  </a:cubicBezTo>
                  <a:cubicBezTo>
                    <a:pt x="97" y="14"/>
                    <a:pt x="71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15"/>
            <p:cNvSpPr/>
            <p:nvPr/>
          </p:nvSpPr>
          <p:spPr>
            <a:xfrm>
              <a:off x="4409550" y="1824050"/>
              <a:ext cx="700" cy="1525"/>
            </a:xfrm>
            <a:custGeom>
              <a:avLst/>
              <a:gdLst/>
              <a:ahLst/>
              <a:cxnLst/>
              <a:rect l="l" t="t" r="r" b="b"/>
              <a:pathLst>
                <a:path w="28" h="61" extrusionOk="0">
                  <a:moveTo>
                    <a:pt x="27" y="0"/>
                  </a:moveTo>
                  <a:cubicBezTo>
                    <a:pt x="14" y="13"/>
                    <a:pt x="1" y="34"/>
                    <a:pt x="1" y="60"/>
                  </a:cubicBezTo>
                  <a:lnTo>
                    <a:pt x="27" y="60"/>
                  </a:lnTo>
                  <a:cubicBezTo>
                    <a:pt x="27" y="34"/>
                    <a:pt x="27" y="2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15"/>
            <p:cNvSpPr/>
            <p:nvPr/>
          </p:nvSpPr>
          <p:spPr>
            <a:xfrm>
              <a:off x="4413225" y="1823200"/>
              <a:ext cx="525" cy="35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"/>
                  </a:moveTo>
                  <a:cubicBezTo>
                    <a:pt x="7" y="7"/>
                    <a:pt x="14" y="14"/>
                    <a:pt x="21" y="14"/>
                  </a:cubicBezTo>
                  <a:cubicBezTo>
                    <a:pt x="21" y="14"/>
                    <a:pt x="21" y="7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15"/>
            <p:cNvSpPr/>
            <p:nvPr/>
          </p:nvSpPr>
          <p:spPr>
            <a:xfrm>
              <a:off x="4617225" y="1809175"/>
              <a:ext cx="4600" cy="3850"/>
            </a:xfrm>
            <a:custGeom>
              <a:avLst/>
              <a:gdLst/>
              <a:ahLst/>
              <a:cxnLst/>
              <a:rect l="l" t="t" r="r" b="b"/>
              <a:pathLst>
                <a:path w="184" h="154" extrusionOk="0">
                  <a:moveTo>
                    <a:pt x="39" y="0"/>
                  </a:moveTo>
                  <a:cubicBezTo>
                    <a:pt x="17" y="0"/>
                    <a:pt x="0" y="26"/>
                    <a:pt x="3" y="100"/>
                  </a:cubicBezTo>
                  <a:cubicBezTo>
                    <a:pt x="60" y="138"/>
                    <a:pt x="96" y="153"/>
                    <a:pt x="116" y="153"/>
                  </a:cubicBezTo>
                  <a:cubicBezTo>
                    <a:pt x="183" y="153"/>
                    <a:pt x="9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15"/>
            <p:cNvSpPr/>
            <p:nvPr/>
          </p:nvSpPr>
          <p:spPr>
            <a:xfrm>
              <a:off x="5153875" y="1788900"/>
              <a:ext cx="1725" cy="1775"/>
            </a:xfrm>
            <a:custGeom>
              <a:avLst/>
              <a:gdLst/>
              <a:ahLst/>
              <a:cxnLst/>
              <a:rect l="l" t="t" r="r" b="b"/>
              <a:pathLst>
                <a:path w="69" h="71" extrusionOk="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14" y="53"/>
                    <a:pt x="29" y="71"/>
                    <a:pt x="40" y="71"/>
                  </a:cubicBezTo>
                  <a:cubicBezTo>
                    <a:pt x="63" y="71"/>
                    <a:pt x="6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15"/>
            <p:cNvSpPr/>
            <p:nvPr/>
          </p:nvSpPr>
          <p:spPr>
            <a:xfrm>
              <a:off x="4616625" y="1805300"/>
              <a:ext cx="525" cy="2325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1"/>
                  </a:moveTo>
                  <a:lnTo>
                    <a:pt x="21" y="1"/>
                  </a:lnTo>
                  <a:cubicBezTo>
                    <a:pt x="3" y="66"/>
                    <a:pt x="1" y="92"/>
                    <a:pt x="4" y="92"/>
                  </a:cubicBezTo>
                  <a:cubicBezTo>
                    <a:pt x="8" y="92"/>
                    <a:pt x="21" y="53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15"/>
            <p:cNvSpPr/>
            <p:nvPr/>
          </p:nvSpPr>
          <p:spPr>
            <a:xfrm>
              <a:off x="4894150" y="1790825"/>
              <a:ext cx="3850" cy="3975"/>
            </a:xfrm>
            <a:custGeom>
              <a:avLst/>
              <a:gdLst/>
              <a:ahLst/>
              <a:cxnLst/>
              <a:rect l="l" t="t" r="r" b="b"/>
              <a:pathLst>
                <a:path w="154" h="159" extrusionOk="0">
                  <a:moveTo>
                    <a:pt x="92" y="0"/>
                  </a:moveTo>
                  <a:cubicBezTo>
                    <a:pt x="41" y="0"/>
                    <a:pt x="0" y="141"/>
                    <a:pt x="153" y="158"/>
                  </a:cubicBezTo>
                  <a:cubicBezTo>
                    <a:pt x="149" y="40"/>
                    <a:pt x="119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15"/>
            <p:cNvSpPr/>
            <p:nvPr/>
          </p:nvSpPr>
          <p:spPr>
            <a:xfrm>
              <a:off x="3889575" y="1825400"/>
              <a:ext cx="2800" cy="400"/>
            </a:xfrm>
            <a:custGeom>
              <a:avLst/>
              <a:gdLst/>
              <a:ahLst/>
              <a:cxnLst/>
              <a:rect l="l" t="t" r="r" b="b"/>
              <a:pathLst>
                <a:path w="112" h="16" extrusionOk="0">
                  <a:moveTo>
                    <a:pt x="8" y="1"/>
                  </a:moveTo>
                  <a:cubicBezTo>
                    <a:pt x="0" y="1"/>
                    <a:pt x="7" y="4"/>
                    <a:pt x="45" y="13"/>
                  </a:cubicBezTo>
                  <a:cubicBezTo>
                    <a:pt x="65" y="15"/>
                    <a:pt x="76" y="15"/>
                    <a:pt x="83" y="15"/>
                  </a:cubicBezTo>
                  <a:cubicBezTo>
                    <a:pt x="111" y="15"/>
                    <a:pt x="2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15"/>
            <p:cNvSpPr/>
            <p:nvPr/>
          </p:nvSpPr>
          <p:spPr>
            <a:xfrm>
              <a:off x="4599975" y="1797125"/>
              <a:ext cx="1125" cy="1925"/>
            </a:xfrm>
            <a:custGeom>
              <a:avLst/>
              <a:gdLst/>
              <a:ahLst/>
              <a:cxnLst/>
              <a:rect l="l" t="t" r="r" b="b"/>
              <a:pathLst>
                <a:path w="45" h="77" extrusionOk="0">
                  <a:moveTo>
                    <a:pt x="32" y="0"/>
                  </a:moveTo>
                  <a:cubicBezTo>
                    <a:pt x="19" y="0"/>
                    <a:pt x="0" y="76"/>
                    <a:pt x="16" y="76"/>
                  </a:cubicBezTo>
                  <a:cubicBezTo>
                    <a:pt x="22" y="76"/>
                    <a:pt x="30" y="68"/>
                    <a:pt x="44" y="47"/>
                  </a:cubicBezTo>
                  <a:cubicBezTo>
                    <a:pt x="43" y="13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15"/>
            <p:cNvSpPr/>
            <p:nvPr/>
          </p:nvSpPr>
          <p:spPr>
            <a:xfrm>
              <a:off x="3795125" y="1822725"/>
              <a:ext cx="3250" cy="2525"/>
            </a:xfrm>
            <a:custGeom>
              <a:avLst/>
              <a:gdLst/>
              <a:ahLst/>
              <a:cxnLst/>
              <a:rect l="l" t="t" r="r" b="b"/>
              <a:pathLst>
                <a:path w="130" h="101" extrusionOk="0">
                  <a:moveTo>
                    <a:pt x="67" y="0"/>
                  </a:moveTo>
                  <a:cubicBezTo>
                    <a:pt x="24" y="0"/>
                    <a:pt x="1" y="100"/>
                    <a:pt x="122" y="100"/>
                  </a:cubicBezTo>
                  <a:cubicBezTo>
                    <a:pt x="125" y="100"/>
                    <a:pt x="127" y="100"/>
                    <a:pt x="130" y="100"/>
                  </a:cubicBezTo>
                  <a:cubicBezTo>
                    <a:pt x="115" y="25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15"/>
            <p:cNvSpPr/>
            <p:nvPr/>
          </p:nvSpPr>
          <p:spPr>
            <a:xfrm>
              <a:off x="3879500" y="1818800"/>
              <a:ext cx="4700" cy="1750"/>
            </a:xfrm>
            <a:custGeom>
              <a:avLst/>
              <a:gdLst/>
              <a:ahLst/>
              <a:cxnLst/>
              <a:rect l="l" t="t" r="r" b="b"/>
              <a:pathLst>
                <a:path w="188" h="70" extrusionOk="0">
                  <a:moveTo>
                    <a:pt x="12" y="0"/>
                  </a:moveTo>
                  <a:cubicBezTo>
                    <a:pt x="0" y="0"/>
                    <a:pt x="37" y="18"/>
                    <a:pt x="187" y="70"/>
                  </a:cubicBezTo>
                  <a:cubicBezTo>
                    <a:pt x="175" y="45"/>
                    <a:pt x="3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15"/>
            <p:cNvSpPr/>
            <p:nvPr/>
          </p:nvSpPr>
          <p:spPr>
            <a:xfrm>
              <a:off x="4749050" y="1777375"/>
              <a:ext cx="6200" cy="1475"/>
            </a:xfrm>
            <a:custGeom>
              <a:avLst/>
              <a:gdLst/>
              <a:ahLst/>
              <a:cxnLst/>
              <a:rect l="l" t="t" r="r" b="b"/>
              <a:pathLst>
                <a:path w="248" h="59" extrusionOk="0">
                  <a:moveTo>
                    <a:pt x="176" y="0"/>
                  </a:moveTo>
                  <a:lnTo>
                    <a:pt x="176" y="0"/>
                  </a:lnTo>
                  <a:cubicBezTo>
                    <a:pt x="0" y="5"/>
                    <a:pt x="146" y="58"/>
                    <a:pt x="207" y="58"/>
                  </a:cubicBezTo>
                  <a:cubicBezTo>
                    <a:pt x="239" y="58"/>
                    <a:pt x="247" y="44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15"/>
            <p:cNvSpPr/>
            <p:nvPr/>
          </p:nvSpPr>
          <p:spPr>
            <a:xfrm>
              <a:off x="4930050" y="1770650"/>
              <a:ext cx="2600" cy="3250"/>
            </a:xfrm>
            <a:custGeom>
              <a:avLst/>
              <a:gdLst/>
              <a:ahLst/>
              <a:cxnLst/>
              <a:rect l="l" t="t" r="r" b="b"/>
              <a:pathLst>
                <a:path w="104" h="130" extrusionOk="0">
                  <a:moveTo>
                    <a:pt x="60" y="1"/>
                  </a:moveTo>
                  <a:cubicBezTo>
                    <a:pt x="49" y="1"/>
                    <a:pt x="30" y="10"/>
                    <a:pt x="2" y="35"/>
                  </a:cubicBezTo>
                  <a:cubicBezTo>
                    <a:pt x="0" y="105"/>
                    <a:pt x="11" y="129"/>
                    <a:pt x="24" y="129"/>
                  </a:cubicBezTo>
                  <a:cubicBezTo>
                    <a:pt x="55" y="129"/>
                    <a:pt x="104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15"/>
            <p:cNvSpPr/>
            <p:nvPr/>
          </p:nvSpPr>
          <p:spPr>
            <a:xfrm>
              <a:off x="5124450" y="1762200"/>
              <a:ext cx="1100" cy="2475"/>
            </a:xfrm>
            <a:custGeom>
              <a:avLst/>
              <a:gdLst/>
              <a:ahLst/>
              <a:cxnLst/>
              <a:rect l="l" t="t" r="r" b="b"/>
              <a:pathLst>
                <a:path w="44" h="99" extrusionOk="0">
                  <a:moveTo>
                    <a:pt x="43" y="1"/>
                  </a:moveTo>
                  <a:lnTo>
                    <a:pt x="43" y="1"/>
                  </a:lnTo>
                  <a:cubicBezTo>
                    <a:pt x="43" y="1"/>
                    <a:pt x="29" y="31"/>
                    <a:pt x="0" y="99"/>
                  </a:cubicBezTo>
                  <a:cubicBezTo>
                    <a:pt x="28" y="36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15"/>
            <p:cNvSpPr/>
            <p:nvPr/>
          </p:nvSpPr>
          <p:spPr>
            <a:xfrm>
              <a:off x="4816250" y="1767600"/>
              <a:ext cx="4625" cy="4325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46" y="1"/>
                  </a:moveTo>
                  <a:cubicBezTo>
                    <a:pt x="0" y="1"/>
                    <a:pt x="37" y="120"/>
                    <a:pt x="31" y="171"/>
                  </a:cubicBezTo>
                  <a:cubicBezTo>
                    <a:pt x="42" y="172"/>
                    <a:pt x="51" y="173"/>
                    <a:pt x="60" y="173"/>
                  </a:cubicBezTo>
                  <a:cubicBezTo>
                    <a:pt x="184" y="173"/>
                    <a:pt x="134" y="48"/>
                    <a:pt x="84" y="17"/>
                  </a:cubicBezTo>
                  <a:cubicBezTo>
                    <a:pt x="68" y="6"/>
                    <a:pt x="55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15"/>
            <p:cNvSpPr/>
            <p:nvPr/>
          </p:nvSpPr>
          <p:spPr>
            <a:xfrm>
              <a:off x="4557525" y="1776700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97" y="0"/>
                  </a:moveTo>
                  <a:cubicBezTo>
                    <a:pt x="0" y="0"/>
                    <a:pt x="41" y="102"/>
                    <a:pt x="77" y="102"/>
                  </a:cubicBezTo>
                  <a:cubicBezTo>
                    <a:pt x="95" y="102"/>
                    <a:pt x="112" y="76"/>
                    <a:pt x="110" y="1"/>
                  </a:cubicBezTo>
                  <a:cubicBezTo>
                    <a:pt x="105" y="0"/>
                    <a:pt x="101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15"/>
            <p:cNvSpPr/>
            <p:nvPr/>
          </p:nvSpPr>
          <p:spPr>
            <a:xfrm>
              <a:off x="4332075" y="1782900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8" y="2"/>
                    <a:pt x="35" y="7"/>
                  </a:cubicBezTo>
                  <a:cubicBezTo>
                    <a:pt x="40" y="7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15"/>
            <p:cNvSpPr/>
            <p:nvPr/>
          </p:nvSpPr>
          <p:spPr>
            <a:xfrm>
              <a:off x="4221500" y="1784725"/>
              <a:ext cx="6700" cy="3600"/>
            </a:xfrm>
            <a:custGeom>
              <a:avLst/>
              <a:gdLst/>
              <a:ahLst/>
              <a:cxnLst/>
              <a:rect l="l" t="t" r="r" b="b"/>
              <a:pathLst>
                <a:path w="268" h="144" extrusionOk="0">
                  <a:moveTo>
                    <a:pt x="223" y="1"/>
                  </a:moveTo>
                  <a:cubicBezTo>
                    <a:pt x="0" y="1"/>
                    <a:pt x="134" y="143"/>
                    <a:pt x="208" y="143"/>
                  </a:cubicBezTo>
                  <a:cubicBezTo>
                    <a:pt x="245" y="143"/>
                    <a:pt x="268" y="108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15"/>
            <p:cNvSpPr/>
            <p:nvPr/>
          </p:nvSpPr>
          <p:spPr>
            <a:xfrm>
              <a:off x="4800050" y="1760675"/>
              <a:ext cx="9075" cy="3525"/>
            </a:xfrm>
            <a:custGeom>
              <a:avLst/>
              <a:gdLst/>
              <a:ahLst/>
              <a:cxnLst/>
              <a:rect l="l" t="t" r="r" b="b"/>
              <a:pathLst>
                <a:path w="363" h="141" extrusionOk="0">
                  <a:moveTo>
                    <a:pt x="16" y="0"/>
                  </a:moveTo>
                  <a:cubicBezTo>
                    <a:pt x="0" y="0"/>
                    <a:pt x="54" y="35"/>
                    <a:pt x="264" y="140"/>
                  </a:cubicBezTo>
                  <a:cubicBezTo>
                    <a:pt x="268" y="140"/>
                    <a:pt x="271" y="140"/>
                    <a:pt x="273" y="140"/>
                  </a:cubicBezTo>
                  <a:cubicBezTo>
                    <a:pt x="362" y="140"/>
                    <a:pt x="4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15"/>
            <p:cNvSpPr/>
            <p:nvPr/>
          </p:nvSpPr>
          <p:spPr>
            <a:xfrm>
              <a:off x="4734125" y="1761975"/>
              <a:ext cx="325" cy="3400"/>
            </a:xfrm>
            <a:custGeom>
              <a:avLst/>
              <a:gdLst/>
              <a:ahLst/>
              <a:cxnLst/>
              <a:rect l="l" t="t" r="r" b="b"/>
              <a:pathLst>
                <a:path w="13" h="1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8" y="135"/>
                    <a:pt x="11" y="135"/>
                  </a:cubicBezTo>
                  <a:cubicBezTo>
                    <a:pt x="12" y="135"/>
                    <a:pt x="12" y="111"/>
                    <a:pt x="11" y="41"/>
                  </a:cubicBezTo>
                  <a:cubicBezTo>
                    <a:pt x="7" y="12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15"/>
            <p:cNvSpPr/>
            <p:nvPr/>
          </p:nvSpPr>
          <p:spPr>
            <a:xfrm>
              <a:off x="4785100" y="1755250"/>
              <a:ext cx="2825" cy="175"/>
            </a:xfrm>
            <a:custGeom>
              <a:avLst/>
              <a:gdLst/>
              <a:ahLst/>
              <a:cxnLst/>
              <a:rect l="l" t="t" r="r" b="b"/>
              <a:pathLst>
                <a:path w="113" h="7" extrusionOk="0">
                  <a:moveTo>
                    <a:pt x="2" y="1"/>
                  </a:moveTo>
                  <a:cubicBezTo>
                    <a:pt x="1" y="1"/>
                    <a:pt x="5" y="1"/>
                    <a:pt x="19" y="2"/>
                  </a:cubicBezTo>
                  <a:cubicBezTo>
                    <a:pt x="82" y="6"/>
                    <a:pt x="106" y="7"/>
                    <a:pt x="108" y="7"/>
                  </a:cubicBezTo>
                  <a:cubicBezTo>
                    <a:pt x="113" y="7"/>
                    <a:pt x="10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15"/>
            <p:cNvSpPr/>
            <p:nvPr/>
          </p:nvSpPr>
          <p:spPr>
            <a:xfrm>
              <a:off x="4731900" y="1756675"/>
              <a:ext cx="4000" cy="675"/>
            </a:xfrm>
            <a:custGeom>
              <a:avLst/>
              <a:gdLst/>
              <a:ahLst/>
              <a:cxnLst/>
              <a:rect l="l" t="t" r="r" b="b"/>
              <a:pathLst>
                <a:path w="160" h="27" extrusionOk="0">
                  <a:moveTo>
                    <a:pt x="131" y="1"/>
                  </a:moveTo>
                  <a:cubicBezTo>
                    <a:pt x="119" y="1"/>
                    <a:pt x="82" y="6"/>
                    <a:pt x="6" y="19"/>
                  </a:cubicBezTo>
                  <a:cubicBezTo>
                    <a:pt x="0" y="25"/>
                    <a:pt x="6" y="27"/>
                    <a:pt x="17" y="27"/>
                  </a:cubicBezTo>
                  <a:cubicBezTo>
                    <a:pt x="54" y="27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15"/>
            <p:cNvSpPr/>
            <p:nvPr/>
          </p:nvSpPr>
          <p:spPr>
            <a:xfrm>
              <a:off x="4868550" y="1739800"/>
              <a:ext cx="1675" cy="1975"/>
            </a:xfrm>
            <a:custGeom>
              <a:avLst/>
              <a:gdLst/>
              <a:ahLst/>
              <a:cxnLst/>
              <a:rect l="l" t="t" r="r" b="b"/>
              <a:pathLst>
                <a:path w="67" h="79" extrusionOk="0">
                  <a:moveTo>
                    <a:pt x="26" y="1"/>
                  </a:moveTo>
                  <a:cubicBezTo>
                    <a:pt x="4" y="1"/>
                    <a:pt x="1" y="78"/>
                    <a:pt x="43" y="78"/>
                  </a:cubicBezTo>
                  <a:cubicBezTo>
                    <a:pt x="50" y="78"/>
                    <a:pt x="57" y="76"/>
                    <a:pt x="67" y="72"/>
                  </a:cubicBezTo>
                  <a:cubicBezTo>
                    <a:pt x="51" y="19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15"/>
            <p:cNvSpPr/>
            <p:nvPr/>
          </p:nvSpPr>
          <p:spPr>
            <a:xfrm>
              <a:off x="4636525" y="1742950"/>
              <a:ext cx="700" cy="2000"/>
            </a:xfrm>
            <a:custGeom>
              <a:avLst/>
              <a:gdLst/>
              <a:ahLst/>
              <a:cxnLst/>
              <a:rect l="l" t="t" r="r" b="b"/>
              <a:pathLst>
                <a:path w="28" h="80" extrusionOk="0">
                  <a:moveTo>
                    <a:pt x="2" y="1"/>
                  </a:moveTo>
                  <a:cubicBezTo>
                    <a:pt x="0" y="1"/>
                    <a:pt x="22" y="80"/>
                    <a:pt x="27" y="80"/>
                  </a:cubicBezTo>
                  <a:cubicBezTo>
                    <a:pt x="27" y="80"/>
                    <a:pt x="27" y="80"/>
                    <a:pt x="28" y="79"/>
                  </a:cubicBezTo>
                  <a:cubicBezTo>
                    <a:pt x="10" y="20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15"/>
            <p:cNvSpPr/>
            <p:nvPr/>
          </p:nvSpPr>
          <p:spPr>
            <a:xfrm>
              <a:off x="4760300" y="1740925"/>
              <a:ext cx="3275" cy="325"/>
            </a:xfrm>
            <a:custGeom>
              <a:avLst/>
              <a:gdLst/>
              <a:ahLst/>
              <a:cxnLst/>
              <a:rect l="l" t="t" r="r" b="b"/>
              <a:pathLst>
                <a:path w="131" h="13" extrusionOk="0">
                  <a:moveTo>
                    <a:pt x="106" y="1"/>
                  </a:moveTo>
                  <a:cubicBezTo>
                    <a:pt x="97" y="1"/>
                    <a:pt x="72" y="2"/>
                    <a:pt x="21" y="7"/>
                  </a:cubicBezTo>
                  <a:cubicBezTo>
                    <a:pt x="1" y="11"/>
                    <a:pt x="0" y="12"/>
                    <a:pt x="9" y="12"/>
                  </a:cubicBezTo>
                  <a:cubicBezTo>
                    <a:pt x="34" y="12"/>
                    <a:pt x="130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15"/>
            <p:cNvSpPr/>
            <p:nvPr/>
          </p:nvSpPr>
          <p:spPr>
            <a:xfrm>
              <a:off x="4952275" y="1724300"/>
              <a:ext cx="4750" cy="1250"/>
            </a:xfrm>
            <a:custGeom>
              <a:avLst/>
              <a:gdLst/>
              <a:ahLst/>
              <a:cxnLst/>
              <a:rect l="l" t="t" r="r" b="b"/>
              <a:pathLst>
                <a:path w="190" h="50" extrusionOk="0">
                  <a:moveTo>
                    <a:pt x="20" y="0"/>
                  </a:moveTo>
                  <a:cubicBezTo>
                    <a:pt x="0" y="0"/>
                    <a:pt x="31" y="13"/>
                    <a:pt x="190" y="49"/>
                  </a:cubicBezTo>
                  <a:cubicBezTo>
                    <a:pt x="174" y="26"/>
                    <a:pt x="4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15"/>
            <p:cNvSpPr/>
            <p:nvPr/>
          </p:nvSpPr>
          <p:spPr>
            <a:xfrm>
              <a:off x="5057650" y="1715150"/>
              <a:ext cx="2750" cy="1375"/>
            </a:xfrm>
            <a:custGeom>
              <a:avLst/>
              <a:gdLst/>
              <a:ahLst/>
              <a:cxnLst/>
              <a:rect l="l" t="t" r="r" b="b"/>
              <a:pathLst>
                <a:path w="110" h="55" extrusionOk="0">
                  <a:moveTo>
                    <a:pt x="32" y="0"/>
                  </a:moveTo>
                  <a:cubicBezTo>
                    <a:pt x="1" y="0"/>
                    <a:pt x="16" y="55"/>
                    <a:pt x="92" y="55"/>
                  </a:cubicBezTo>
                  <a:cubicBezTo>
                    <a:pt x="98" y="55"/>
                    <a:pt x="104" y="55"/>
                    <a:pt x="110" y="54"/>
                  </a:cubicBezTo>
                  <a:cubicBezTo>
                    <a:pt x="74" y="14"/>
                    <a:pt x="47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15"/>
            <p:cNvSpPr/>
            <p:nvPr/>
          </p:nvSpPr>
          <p:spPr>
            <a:xfrm>
              <a:off x="4314200" y="1739675"/>
              <a:ext cx="4150" cy="3275"/>
            </a:xfrm>
            <a:custGeom>
              <a:avLst/>
              <a:gdLst/>
              <a:ahLst/>
              <a:cxnLst/>
              <a:rect l="l" t="t" r="r" b="b"/>
              <a:pathLst>
                <a:path w="166" h="131" extrusionOk="0">
                  <a:moveTo>
                    <a:pt x="103" y="1"/>
                  </a:moveTo>
                  <a:cubicBezTo>
                    <a:pt x="98" y="1"/>
                    <a:pt x="93" y="1"/>
                    <a:pt x="88" y="3"/>
                  </a:cubicBezTo>
                  <a:cubicBezTo>
                    <a:pt x="1" y="23"/>
                    <a:pt x="108" y="70"/>
                    <a:pt x="88" y="110"/>
                  </a:cubicBezTo>
                  <a:cubicBezTo>
                    <a:pt x="100" y="124"/>
                    <a:pt x="111" y="130"/>
                    <a:pt x="120" y="130"/>
                  </a:cubicBezTo>
                  <a:cubicBezTo>
                    <a:pt x="162" y="130"/>
                    <a:pt x="166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15"/>
            <p:cNvSpPr/>
            <p:nvPr/>
          </p:nvSpPr>
          <p:spPr>
            <a:xfrm>
              <a:off x="4904250" y="1713925"/>
              <a:ext cx="2275" cy="1575"/>
            </a:xfrm>
            <a:custGeom>
              <a:avLst/>
              <a:gdLst/>
              <a:ahLst/>
              <a:cxnLst/>
              <a:rect l="l" t="t" r="r" b="b"/>
              <a:pathLst>
                <a:path w="91" h="63" extrusionOk="0">
                  <a:moveTo>
                    <a:pt x="24" y="0"/>
                  </a:moveTo>
                  <a:cubicBezTo>
                    <a:pt x="1" y="0"/>
                    <a:pt x="3" y="35"/>
                    <a:pt x="90" y="63"/>
                  </a:cubicBezTo>
                  <a:cubicBezTo>
                    <a:pt x="69" y="17"/>
                    <a:pt x="4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15"/>
            <p:cNvSpPr/>
            <p:nvPr/>
          </p:nvSpPr>
          <p:spPr>
            <a:xfrm>
              <a:off x="5013225" y="1696750"/>
              <a:ext cx="9500" cy="1050"/>
            </a:xfrm>
            <a:custGeom>
              <a:avLst/>
              <a:gdLst/>
              <a:ahLst/>
              <a:cxnLst/>
              <a:rect l="l" t="t" r="r" b="b"/>
              <a:pathLst>
                <a:path w="380" h="42" extrusionOk="0">
                  <a:moveTo>
                    <a:pt x="0" y="1"/>
                  </a:moveTo>
                  <a:cubicBezTo>
                    <a:pt x="0" y="23"/>
                    <a:pt x="241" y="41"/>
                    <a:pt x="318" y="41"/>
                  </a:cubicBezTo>
                  <a:cubicBezTo>
                    <a:pt x="379" y="41"/>
                    <a:pt x="339" y="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15"/>
            <p:cNvSpPr/>
            <p:nvPr/>
          </p:nvSpPr>
          <p:spPr>
            <a:xfrm>
              <a:off x="3966425" y="1730875"/>
              <a:ext cx="6875" cy="2525"/>
            </a:xfrm>
            <a:custGeom>
              <a:avLst/>
              <a:gdLst/>
              <a:ahLst/>
              <a:cxnLst/>
              <a:rect l="l" t="t" r="r" b="b"/>
              <a:pathLst>
                <a:path w="275" h="101" extrusionOk="0">
                  <a:moveTo>
                    <a:pt x="243" y="0"/>
                  </a:moveTo>
                  <a:lnTo>
                    <a:pt x="243" y="0"/>
                  </a:lnTo>
                  <a:cubicBezTo>
                    <a:pt x="1" y="41"/>
                    <a:pt x="80" y="101"/>
                    <a:pt x="163" y="101"/>
                  </a:cubicBezTo>
                  <a:cubicBezTo>
                    <a:pt x="218" y="101"/>
                    <a:pt x="275" y="75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15"/>
            <p:cNvSpPr/>
            <p:nvPr/>
          </p:nvSpPr>
          <p:spPr>
            <a:xfrm>
              <a:off x="4332025" y="1717175"/>
              <a:ext cx="6250" cy="825"/>
            </a:xfrm>
            <a:custGeom>
              <a:avLst/>
              <a:gdLst/>
              <a:ahLst/>
              <a:cxnLst/>
              <a:rect l="l" t="t" r="r" b="b"/>
              <a:pathLst>
                <a:path w="250" h="33" extrusionOk="0">
                  <a:moveTo>
                    <a:pt x="231" y="1"/>
                  </a:moveTo>
                  <a:cubicBezTo>
                    <a:pt x="225" y="1"/>
                    <a:pt x="192" y="4"/>
                    <a:pt x="118" y="13"/>
                  </a:cubicBezTo>
                  <a:cubicBezTo>
                    <a:pt x="28" y="27"/>
                    <a:pt x="1" y="32"/>
                    <a:pt x="7" y="32"/>
                  </a:cubicBezTo>
                  <a:cubicBezTo>
                    <a:pt x="23" y="32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15"/>
            <p:cNvSpPr/>
            <p:nvPr/>
          </p:nvSpPr>
          <p:spPr>
            <a:xfrm>
              <a:off x="3910150" y="1722675"/>
              <a:ext cx="3950" cy="1950"/>
            </a:xfrm>
            <a:custGeom>
              <a:avLst/>
              <a:gdLst/>
              <a:ahLst/>
              <a:cxnLst/>
              <a:rect l="l" t="t" r="r" b="b"/>
              <a:pathLst>
                <a:path w="158" h="78" extrusionOk="0">
                  <a:moveTo>
                    <a:pt x="85" y="0"/>
                  </a:moveTo>
                  <a:cubicBezTo>
                    <a:pt x="44" y="0"/>
                    <a:pt x="1" y="19"/>
                    <a:pt x="25" y="54"/>
                  </a:cubicBezTo>
                  <a:cubicBezTo>
                    <a:pt x="27" y="72"/>
                    <a:pt x="39" y="78"/>
                    <a:pt x="54" y="78"/>
                  </a:cubicBezTo>
                  <a:cubicBezTo>
                    <a:pt x="84" y="78"/>
                    <a:pt x="130" y="52"/>
                    <a:pt x="139" y="47"/>
                  </a:cubicBezTo>
                  <a:cubicBezTo>
                    <a:pt x="158" y="16"/>
                    <a:pt x="123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15"/>
            <p:cNvSpPr/>
            <p:nvPr/>
          </p:nvSpPr>
          <p:spPr>
            <a:xfrm>
              <a:off x="3802350" y="1714075"/>
              <a:ext cx="5425" cy="3100"/>
            </a:xfrm>
            <a:custGeom>
              <a:avLst/>
              <a:gdLst/>
              <a:ahLst/>
              <a:cxnLst/>
              <a:rect l="l" t="t" r="r" b="b"/>
              <a:pathLst>
                <a:path w="217" h="124" extrusionOk="0">
                  <a:moveTo>
                    <a:pt x="46" y="0"/>
                  </a:moveTo>
                  <a:cubicBezTo>
                    <a:pt x="20" y="0"/>
                    <a:pt x="0" y="21"/>
                    <a:pt x="2" y="77"/>
                  </a:cubicBezTo>
                  <a:cubicBezTo>
                    <a:pt x="71" y="111"/>
                    <a:pt x="115" y="123"/>
                    <a:pt x="140" y="123"/>
                  </a:cubicBezTo>
                  <a:cubicBezTo>
                    <a:pt x="216" y="123"/>
                    <a:pt x="111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15"/>
            <p:cNvSpPr/>
            <p:nvPr/>
          </p:nvSpPr>
          <p:spPr>
            <a:xfrm>
              <a:off x="4502275" y="1675400"/>
              <a:ext cx="700" cy="4475"/>
            </a:xfrm>
            <a:custGeom>
              <a:avLst/>
              <a:gdLst/>
              <a:ahLst/>
              <a:cxnLst/>
              <a:rect l="l" t="t" r="r" b="b"/>
              <a:pathLst>
                <a:path w="28" h="179" extrusionOk="0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45"/>
                    <a:pt x="5" y="179"/>
                  </a:cubicBezTo>
                  <a:cubicBezTo>
                    <a:pt x="27" y="179"/>
                    <a:pt x="1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15"/>
            <p:cNvSpPr/>
            <p:nvPr/>
          </p:nvSpPr>
          <p:spPr>
            <a:xfrm>
              <a:off x="4191550" y="1686550"/>
              <a:ext cx="5775" cy="725"/>
            </a:xfrm>
            <a:custGeom>
              <a:avLst/>
              <a:gdLst/>
              <a:ahLst/>
              <a:cxnLst/>
              <a:rect l="l" t="t" r="r" b="b"/>
              <a:pathLst>
                <a:path w="231" h="29" extrusionOk="0">
                  <a:moveTo>
                    <a:pt x="83" y="0"/>
                  </a:moveTo>
                  <a:lnTo>
                    <a:pt x="83" y="0"/>
                  </a:lnTo>
                  <a:cubicBezTo>
                    <a:pt x="0" y="22"/>
                    <a:pt x="4" y="29"/>
                    <a:pt x="34" y="29"/>
                  </a:cubicBezTo>
                  <a:cubicBezTo>
                    <a:pt x="89" y="29"/>
                    <a:pt x="230" y="5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15"/>
            <p:cNvSpPr/>
            <p:nvPr/>
          </p:nvSpPr>
          <p:spPr>
            <a:xfrm>
              <a:off x="3842425" y="1685525"/>
              <a:ext cx="2625" cy="3225"/>
            </a:xfrm>
            <a:custGeom>
              <a:avLst/>
              <a:gdLst/>
              <a:ahLst/>
              <a:cxnLst/>
              <a:rect l="l" t="t" r="r" b="b"/>
              <a:pathLst>
                <a:path w="105" h="129" extrusionOk="0">
                  <a:moveTo>
                    <a:pt x="15" y="0"/>
                  </a:moveTo>
                  <a:cubicBezTo>
                    <a:pt x="1" y="0"/>
                    <a:pt x="60" y="128"/>
                    <a:pt x="105" y="128"/>
                  </a:cubicBezTo>
                  <a:cubicBezTo>
                    <a:pt x="49" y="32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15"/>
            <p:cNvSpPr/>
            <p:nvPr/>
          </p:nvSpPr>
          <p:spPr>
            <a:xfrm>
              <a:off x="3825950" y="1671675"/>
              <a:ext cx="175" cy="2600"/>
            </a:xfrm>
            <a:custGeom>
              <a:avLst/>
              <a:gdLst/>
              <a:ahLst/>
              <a:cxnLst/>
              <a:rect l="l" t="t" r="r" b="b"/>
              <a:pathLst>
                <a:path w="7" h="104" extrusionOk="0">
                  <a:moveTo>
                    <a:pt x="4" y="0"/>
                  </a:moveTo>
                  <a:cubicBezTo>
                    <a:pt x="3" y="0"/>
                    <a:pt x="2" y="13"/>
                    <a:pt x="1" y="47"/>
                  </a:cubicBezTo>
                  <a:cubicBezTo>
                    <a:pt x="2" y="88"/>
                    <a:pt x="4" y="103"/>
                    <a:pt x="4" y="103"/>
                  </a:cubicBezTo>
                  <a:cubicBezTo>
                    <a:pt x="7" y="103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15"/>
            <p:cNvSpPr/>
            <p:nvPr/>
          </p:nvSpPr>
          <p:spPr>
            <a:xfrm>
              <a:off x="4928075" y="1625250"/>
              <a:ext cx="2200" cy="4975"/>
            </a:xfrm>
            <a:custGeom>
              <a:avLst/>
              <a:gdLst/>
              <a:ahLst/>
              <a:cxnLst/>
              <a:rect l="l" t="t" r="r" b="b"/>
              <a:pathLst>
                <a:path w="88" h="199" extrusionOk="0">
                  <a:moveTo>
                    <a:pt x="7" y="0"/>
                  </a:moveTo>
                  <a:cubicBezTo>
                    <a:pt x="1" y="0"/>
                    <a:pt x="76" y="199"/>
                    <a:pt x="85" y="199"/>
                  </a:cubicBezTo>
                  <a:cubicBezTo>
                    <a:pt x="88" y="199"/>
                    <a:pt x="85" y="183"/>
                    <a:pt x="74" y="144"/>
                  </a:cubicBezTo>
                  <a:cubicBezTo>
                    <a:pt x="28" y="37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15"/>
            <p:cNvSpPr/>
            <p:nvPr/>
          </p:nvSpPr>
          <p:spPr>
            <a:xfrm>
              <a:off x="5100475" y="1614525"/>
              <a:ext cx="6450" cy="1300"/>
            </a:xfrm>
            <a:custGeom>
              <a:avLst/>
              <a:gdLst/>
              <a:ahLst/>
              <a:cxnLst/>
              <a:rect l="l" t="t" r="r" b="b"/>
              <a:pathLst>
                <a:path w="258" h="52" extrusionOk="0">
                  <a:moveTo>
                    <a:pt x="96" y="1"/>
                  </a:moveTo>
                  <a:cubicBezTo>
                    <a:pt x="49" y="1"/>
                    <a:pt x="0" y="13"/>
                    <a:pt x="3" y="51"/>
                  </a:cubicBezTo>
                  <a:cubicBezTo>
                    <a:pt x="257" y="43"/>
                    <a:pt x="18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15"/>
            <p:cNvSpPr/>
            <p:nvPr/>
          </p:nvSpPr>
          <p:spPr>
            <a:xfrm>
              <a:off x="4265550" y="1638650"/>
              <a:ext cx="3700" cy="2925"/>
            </a:xfrm>
            <a:custGeom>
              <a:avLst/>
              <a:gdLst/>
              <a:ahLst/>
              <a:cxnLst/>
              <a:rect l="l" t="t" r="r" b="b"/>
              <a:pathLst>
                <a:path w="148" h="117" extrusionOk="0">
                  <a:moveTo>
                    <a:pt x="44" y="1"/>
                  </a:moveTo>
                  <a:cubicBezTo>
                    <a:pt x="5" y="1"/>
                    <a:pt x="1" y="43"/>
                    <a:pt x="147" y="117"/>
                  </a:cubicBezTo>
                  <a:cubicBezTo>
                    <a:pt x="144" y="37"/>
                    <a:pt x="7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15"/>
            <p:cNvSpPr/>
            <p:nvPr/>
          </p:nvSpPr>
          <p:spPr>
            <a:xfrm>
              <a:off x="4231925" y="1637050"/>
              <a:ext cx="750" cy="2525"/>
            </a:xfrm>
            <a:custGeom>
              <a:avLst/>
              <a:gdLst/>
              <a:ahLst/>
              <a:cxnLst/>
              <a:rect l="l" t="t" r="r" b="b"/>
              <a:pathLst>
                <a:path w="30" h="101" extrusionOk="0">
                  <a:moveTo>
                    <a:pt x="21" y="1"/>
                  </a:moveTo>
                  <a:cubicBezTo>
                    <a:pt x="16" y="1"/>
                    <a:pt x="9" y="26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27" y="100"/>
                    <a:pt x="30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15"/>
            <p:cNvSpPr/>
            <p:nvPr/>
          </p:nvSpPr>
          <p:spPr>
            <a:xfrm>
              <a:off x="4703050" y="1616025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10" y="1"/>
                  </a:moveTo>
                  <a:cubicBezTo>
                    <a:pt x="60" y="1"/>
                    <a:pt x="1" y="52"/>
                    <a:pt x="125" y="52"/>
                  </a:cubicBezTo>
                  <a:cubicBezTo>
                    <a:pt x="134" y="52"/>
                    <a:pt x="145" y="52"/>
                    <a:pt x="156" y="51"/>
                  </a:cubicBezTo>
                  <a:cubicBezTo>
                    <a:pt x="159" y="13"/>
                    <a:pt x="13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15"/>
            <p:cNvSpPr/>
            <p:nvPr/>
          </p:nvSpPr>
          <p:spPr>
            <a:xfrm>
              <a:off x="4416400" y="1614275"/>
              <a:ext cx="3050" cy="2150"/>
            </a:xfrm>
            <a:custGeom>
              <a:avLst/>
              <a:gdLst/>
              <a:ahLst/>
              <a:cxnLst/>
              <a:rect l="l" t="t" r="r" b="b"/>
              <a:pathLst>
                <a:path w="122" h="8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89" y="65"/>
                    <a:pt x="119" y="86"/>
                    <a:pt x="120" y="86"/>
                  </a:cubicBezTo>
                  <a:cubicBezTo>
                    <a:pt x="122" y="86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15"/>
            <p:cNvSpPr/>
            <p:nvPr/>
          </p:nvSpPr>
          <p:spPr>
            <a:xfrm>
              <a:off x="4458400" y="1610825"/>
              <a:ext cx="4325" cy="800"/>
            </a:xfrm>
            <a:custGeom>
              <a:avLst/>
              <a:gdLst/>
              <a:ahLst/>
              <a:cxnLst/>
              <a:rect l="l" t="t" r="r" b="b"/>
              <a:pathLst>
                <a:path w="173" h="32" extrusionOk="0">
                  <a:moveTo>
                    <a:pt x="43" y="1"/>
                  </a:moveTo>
                  <a:cubicBezTo>
                    <a:pt x="17" y="1"/>
                    <a:pt x="1" y="9"/>
                    <a:pt x="34" y="32"/>
                  </a:cubicBezTo>
                  <a:cubicBezTo>
                    <a:pt x="173" y="28"/>
                    <a:pt x="92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15"/>
            <p:cNvSpPr/>
            <p:nvPr/>
          </p:nvSpPr>
          <p:spPr>
            <a:xfrm>
              <a:off x="3893925" y="1625150"/>
              <a:ext cx="8725" cy="3075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178" y="0"/>
                  </a:moveTo>
                  <a:cubicBezTo>
                    <a:pt x="172" y="0"/>
                    <a:pt x="166" y="1"/>
                    <a:pt x="159" y="1"/>
                  </a:cubicBezTo>
                  <a:cubicBezTo>
                    <a:pt x="17" y="92"/>
                    <a:pt x="1" y="123"/>
                    <a:pt x="32" y="123"/>
                  </a:cubicBezTo>
                  <a:cubicBezTo>
                    <a:pt x="94" y="123"/>
                    <a:pt x="34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15"/>
            <p:cNvSpPr/>
            <p:nvPr/>
          </p:nvSpPr>
          <p:spPr>
            <a:xfrm>
              <a:off x="5132800" y="1577000"/>
              <a:ext cx="1600" cy="4025"/>
            </a:xfrm>
            <a:custGeom>
              <a:avLst/>
              <a:gdLst/>
              <a:ahLst/>
              <a:cxnLst/>
              <a:rect l="l" t="t" r="r" b="b"/>
              <a:pathLst>
                <a:path w="64" h="161" extrusionOk="0">
                  <a:moveTo>
                    <a:pt x="1" y="0"/>
                  </a:moveTo>
                  <a:cubicBezTo>
                    <a:pt x="14" y="120"/>
                    <a:pt x="29" y="161"/>
                    <a:pt x="39" y="161"/>
                  </a:cubicBezTo>
                  <a:cubicBezTo>
                    <a:pt x="60" y="161"/>
                    <a:pt x="6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15"/>
            <p:cNvSpPr/>
            <p:nvPr/>
          </p:nvSpPr>
          <p:spPr>
            <a:xfrm>
              <a:off x="4723475" y="1588850"/>
              <a:ext cx="2325" cy="450"/>
            </a:xfrm>
            <a:custGeom>
              <a:avLst/>
              <a:gdLst/>
              <a:ahLst/>
              <a:cxnLst/>
              <a:rect l="l" t="t" r="r" b="b"/>
              <a:pathLst>
                <a:path w="93" h="18" extrusionOk="0">
                  <a:moveTo>
                    <a:pt x="83" y="0"/>
                  </a:moveTo>
                  <a:cubicBezTo>
                    <a:pt x="81" y="0"/>
                    <a:pt x="79" y="1"/>
                    <a:pt x="75" y="1"/>
                  </a:cubicBezTo>
                  <a:cubicBezTo>
                    <a:pt x="18" y="13"/>
                    <a:pt x="1" y="17"/>
                    <a:pt x="3" y="17"/>
                  </a:cubicBezTo>
                  <a:cubicBezTo>
                    <a:pt x="8" y="17"/>
                    <a:pt x="9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15"/>
            <p:cNvSpPr/>
            <p:nvPr/>
          </p:nvSpPr>
          <p:spPr>
            <a:xfrm>
              <a:off x="4662950" y="1583850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1" y="27"/>
                  </a:moveTo>
                  <a:cubicBezTo>
                    <a:pt x="1" y="27"/>
                    <a:pt x="1" y="0"/>
                    <a:pt x="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15"/>
            <p:cNvSpPr/>
            <p:nvPr/>
          </p:nvSpPr>
          <p:spPr>
            <a:xfrm>
              <a:off x="5028625" y="1570850"/>
              <a:ext cx="2500" cy="2325"/>
            </a:xfrm>
            <a:custGeom>
              <a:avLst/>
              <a:gdLst/>
              <a:ahLst/>
              <a:cxnLst/>
              <a:rect l="l" t="t" r="r" b="b"/>
              <a:pathLst>
                <a:path w="100" h="93" extrusionOk="0">
                  <a:moveTo>
                    <a:pt x="44" y="0"/>
                  </a:moveTo>
                  <a:cubicBezTo>
                    <a:pt x="34" y="0"/>
                    <a:pt x="21" y="2"/>
                    <a:pt x="6" y="5"/>
                  </a:cubicBezTo>
                  <a:cubicBezTo>
                    <a:pt x="0" y="60"/>
                    <a:pt x="16" y="93"/>
                    <a:pt x="81" y="93"/>
                  </a:cubicBezTo>
                  <a:cubicBezTo>
                    <a:pt x="87" y="93"/>
                    <a:pt x="93" y="93"/>
                    <a:pt x="100" y="92"/>
                  </a:cubicBezTo>
                  <a:cubicBezTo>
                    <a:pt x="100" y="42"/>
                    <a:pt x="10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15"/>
            <p:cNvSpPr/>
            <p:nvPr/>
          </p:nvSpPr>
          <p:spPr>
            <a:xfrm>
              <a:off x="4392725" y="1590100"/>
              <a:ext cx="11475" cy="1300"/>
            </a:xfrm>
            <a:custGeom>
              <a:avLst/>
              <a:gdLst/>
              <a:ahLst/>
              <a:cxnLst/>
              <a:rect l="l" t="t" r="r" b="b"/>
              <a:pathLst>
                <a:path w="459" h="52" extrusionOk="0">
                  <a:moveTo>
                    <a:pt x="312" y="1"/>
                  </a:moveTo>
                  <a:cubicBezTo>
                    <a:pt x="193" y="1"/>
                    <a:pt x="0" y="22"/>
                    <a:pt x="199" y="51"/>
                  </a:cubicBezTo>
                  <a:cubicBezTo>
                    <a:pt x="458" y="15"/>
                    <a:pt x="410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15"/>
            <p:cNvSpPr/>
            <p:nvPr/>
          </p:nvSpPr>
          <p:spPr>
            <a:xfrm>
              <a:off x="4872050" y="1568300"/>
              <a:ext cx="4525" cy="1350"/>
            </a:xfrm>
            <a:custGeom>
              <a:avLst/>
              <a:gdLst/>
              <a:ahLst/>
              <a:cxnLst/>
              <a:rect l="l" t="t" r="r" b="b"/>
              <a:pathLst>
                <a:path w="181" h="54" extrusionOk="0">
                  <a:moveTo>
                    <a:pt x="139" y="1"/>
                  </a:moveTo>
                  <a:cubicBezTo>
                    <a:pt x="95" y="1"/>
                    <a:pt x="0" y="19"/>
                    <a:pt x="0" y="54"/>
                  </a:cubicBezTo>
                  <a:cubicBezTo>
                    <a:pt x="176" y="18"/>
                    <a:pt x="181" y="1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15"/>
            <p:cNvSpPr/>
            <p:nvPr/>
          </p:nvSpPr>
          <p:spPr>
            <a:xfrm>
              <a:off x="4255675" y="1588075"/>
              <a:ext cx="3025" cy="2325"/>
            </a:xfrm>
            <a:custGeom>
              <a:avLst/>
              <a:gdLst/>
              <a:ahLst/>
              <a:cxnLst/>
              <a:rect l="l" t="t" r="r" b="b"/>
              <a:pathLst>
                <a:path w="121" h="93" extrusionOk="0">
                  <a:moveTo>
                    <a:pt x="81" y="1"/>
                  </a:moveTo>
                  <a:cubicBezTo>
                    <a:pt x="46" y="1"/>
                    <a:pt x="1" y="63"/>
                    <a:pt x="101" y="92"/>
                  </a:cubicBezTo>
                  <a:cubicBezTo>
                    <a:pt x="121" y="24"/>
                    <a:pt x="103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15"/>
            <p:cNvSpPr/>
            <p:nvPr/>
          </p:nvSpPr>
          <p:spPr>
            <a:xfrm>
              <a:off x="4491850" y="1577150"/>
              <a:ext cx="4850" cy="1175"/>
            </a:xfrm>
            <a:custGeom>
              <a:avLst/>
              <a:gdLst/>
              <a:ahLst/>
              <a:cxnLst/>
              <a:rect l="l" t="t" r="r" b="b"/>
              <a:pathLst>
                <a:path w="194" h="47" extrusionOk="0">
                  <a:moveTo>
                    <a:pt x="42" y="0"/>
                  </a:moveTo>
                  <a:cubicBezTo>
                    <a:pt x="35" y="0"/>
                    <a:pt x="28" y="1"/>
                    <a:pt x="20" y="1"/>
                  </a:cubicBezTo>
                  <a:cubicBezTo>
                    <a:pt x="1" y="35"/>
                    <a:pt x="22" y="47"/>
                    <a:pt x="50" y="47"/>
                  </a:cubicBezTo>
                  <a:cubicBezTo>
                    <a:pt x="107" y="47"/>
                    <a:pt x="194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15"/>
            <p:cNvSpPr/>
            <p:nvPr/>
          </p:nvSpPr>
          <p:spPr>
            <a:xfrm>
              <a:off x="4925675" y="1562775"/>
              <a:ext cx="7625" cy="3175"/>
            </a:xfrm>
            <a:custGeom>
              <a:avLst/>
              <a:gdLst/>
              <a:ahLst/>
              <a:cxnLst/>
              <a:rect l="l" t="t" r="r" b="b"/>
              <a:pathLst>
                <a:path w="305" h="127" extrusionOk="0">
                  <a:moveTo>
                    <a:pt x="120" y="0"/>
                  </a:moveTo>
                  <a:cubicBezTo>
                    <a:pt x="117" y="0"/>
                    <a:pt x="113" y="0"/>
                    <a:pt x="110" y="0"/>
                  </a:cubicBezTo>
                  <a:cubicBezTo>
                    <a:pt x="4" y="95"/>
                    <a:pt x="1" y="127"/>
                    <a:pt x="33" y="127"/>
                  </a:cubicBezTo>
                  <a:cubicBezTo>
                    <a:pt x="97" y="127"/>
                    <a:pt x="305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15"/>
            <p:cNvSpPr/>
            <p:nvPr/>
          </p:nvSpPr>
          <p:spPr>
            <a:xfrm>
              <a:off x="4981850" y="1560425"/>
              <a:ext cx="600" cy="2375"/>
            </a:xfrm>
            <a:custGeom>
              <a:avLst/>
              <a:gdLst/>
              <a:ahLst/>
              <a:cxnLst/>
              <a:rect l="l" t="t" r="r" b="b"/>
              <a:pathLst>
                <a:path w="24" h="9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22" y="94"/>
                    <a:pt x="23" y="94"/>
                  </a:cubicBezTo>
                  <a:cubicBezTo>
                    <a:pt x="24" y="94"/>
                    <a:pt x="19" y="7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15"/>
            <p:cNvSpPr/>
            <p:nvPr/>
          </p:nvSpPr>
          <p:spPr>
            <a:xfrm>
              <a:off x="4201175" y="1588525"/>
              <a:ext cx="1850" cy="425"/>
            </a:xfrm>
            <a:custGeom>
              <a:avLst/>
              <a:gdLst/>
              <a:ahLst/>
              <a:cxnLst/>
              <a:rect l="l" t="t" r="r" b="b"/>
              <a:pathLst>
                <a:path w="74" h="17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8"/>
                    <a:pt x="33" y="16"/>
                    <a:pt x="52" y="16"/>
                  </a:cubicBezTo>
                  <a:cubicBezTo>
                    <a:pt x="66" y="16"/>
                    <a:pt x="73" y="12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15"/>
            <p:cNvSpPr/>
            <p:nvPr/>
          </p:nvSpPr>
          <p:spPr>
            <a:xfrm>
              <a:off x="4522125" y="1578150"/>
              <a:ext cx="3800" cy="675"/>
            </a:xfrm>
            <a:custGeom>
              <a:avLst/>
              <a:gdLst/>
              <a:ahLst/>
              <a:cxnLst/>
              <a:rect l="l" t="t" r="r" b="b"/>
              <a:pathLst>
                <a:path w="152" h="27" extrusionOk="0">
                  <a:moveTo>
                    <a:pt x="67" y="1"/>
                  </a:moveTo>
                  <a:lnTo>
                    <a:pt x="67" y="1"/>
                  </a:lnTo>
                  <a:cubicBezTo>
                    <a:pt x="1" y="19"/>
                    <a:pt x="26" y="26"/>
                    <a:pt x="59" y="26"/>
                  </a:cubicBezTo>
                  <a:cubicBezTo>
                    <a:pt x="99" y="26"/>
                    <a:pt x="152" y="16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15"/>
            <p:cNvSpPr/>
            <p:nvPr/>
          </p:nvSpPr>
          <p:spPr>
            <a:xfrm>
              <a:off x="4008475" y="1594275"/>
              <a:ext cx="3675" cy="975"/>
            </a:xfrm>
            <a:custGeom>
              <a:avLst/>
              <a:gdLst/>
              <a:ahLst/>
              <a:cxnLst/>
              <a:rect l="l" t="t" r="r" b="b"/>
              <a:pathLst>
                <a:path w="147" h="39" extrusionOk="0">
                  <a:moveTo>
                    <a:pt x="15" y="0"/>
                  </a:moveTo>
                  <a:cubicBezTo>
                    <a:pt x="0" y="0"/>
                    <a:pt x="26" y="11"/>
                    <a:pt x="147" y="38"/>
                  </a:cubicBezTo>
                  <a:cubicBezTo>
                    <a:pt x="110" y="16"/>
                    <a:pt x="3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15"/>
            <p:cNvSpPr/>
            <p:nvPr/>
          </p:nvSpPr>
          <p:spPr>
            <a:xfrm>
              <a:off x="4400500" y="1576625"/>
              <a:ext cx="3750" cy="250"/>
            </a:xfrm>
            <a:custGeom>
              <a:avLst/>
              <a:gdLst/>
              <a:ahLst/>
              <a:cxnLst/>
              <a:rect l="l" t="t" r="r" b="b"/>
              <a:pathLst>
                <a:path w="150" h="10" extrusionOk="0">
                  <a:moveTo>
                    <a:pt x="31" y="1"/>
                  </a:moveTo>
                  <a:cubicBezTo>
                    <a:pt x="0" y="1"/>
                    <a:pt x="124" y="9"/>
                    <a:pt x="142" y="9"/>
                  </a:cubicBezTo>
                  <a:cubicBezTo>
                    <a:pt x="150" y="9"/>
                    <a:pt x="134" y="7"/>
                    <a:pt x="68" y="2"/>
                  </a:cubicBezTo>
                  <a:cubicBezTo>
                    <a:pt x="49" y="1"/>
                    <a:pt x="37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15"/>
            <p:cNvSpPr/>
            <p:nvPr/>
          </p:nvSpPr>
          <p:spPr>
            <a:xfrm>
              <a:off x="4215400" y="1580100"/>
              <a:ext cx="1650" cy="2100"/>
            </a:xfrm>
            <a:custGeom>
              <a:avLst/>
              <a:gdLst/>
              <a:ahLst/>
              <a:cxnLst/>
              <a:rect l="l" t="t" r="r" b="b"/>
              <a:pathLst>
                <a:path w="66" h="84" extrusionOk="0">
                  <a:moveTo>
                    <a:pt x="3" y="0"/>
                  </a:moveTo>
                  <a:cubicBezTo>
                    <a:pt x="0" y="0"/>
                    <a:pt x="57" y="83"/>
                    <a:pt x="66" y="83"/>
                  </a:cubicBezTo>
                  <a:cubicBezTo>
                    <a:pt x="21" y="2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15"/>
            <p:cNvSpPr/>
            <p:nvPr/>
          </p:nvSpPr>
          <p:spPr>
            <a:xfrm>
              <a:off x="4888775" y="1555075"/>
              <a:ext cx="3975" cy="1250"/>
            </a:xfrm>
            <a:custGeom>
              <a:avLst/>
              <a:gdLst/>
              <a:ahLst/>
              <a:cxnLst/>
              <a:rect l="l" t="t" r="r" b="b"/>
              <a:pathLst>
                <a:path w="159" h="50" extrusionOk="0">
                  <a:moveTo>
                    <a:pt x="19" y="0"/>
                  </a:moveTo>
                  <a:cubicBezTo>
                    <a:pt x="13" y="0"/>
                    <a:pt x="7" y="0"/>
                    <a:pt x="0" y="1"/>
                  </a:cubicBezTo>
                  <a:cubicBezTo>
                    <a:pt x="0" y="37"/>
                    <a:pt x="25" y="50"/>
                    <a:pt x="51" y="50"/>
                  </a:cubicBezTo>
                  <a:cubicBezTo>
                    <a:pt x="103" y="50"/>
                    <a:pt x="158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15"/>
            <p:cNvSpPr/>
            <p:nvPr/>
          </p:nvSpPr>
          <p:spPr>
            <a:xfrm>
              <a:off x="4216175" y="1578200"/>
              <a:ext cx="7200" cy="1675"/>
            </a:xfrm>
            <a:custGeom>
              <a:avLst/>
              <a:gdLst/>
              <a:ahLst/>
              <a:cxnLst/>
              <a:rect l="l" t="t" r="r" b="b"/>
              <a:pathLst>
                <a:path w="288" h="67" extrusionOk="0">
                  <a:moveTo>
                    <a:pt x="259" y="0"/>
                  </a:moveTo>
                  <a:cubicBezTo>
                    <a:pt x="203" y="0"/>
                    <a:pt x="0" y="67"/>
                    <a:pt x="145" y="67"/>
                  </a:cubicBezTo>
                  <a:cubicBezTo>
                    <a:pt x="153" y="67"/>
                    <a:pt x="164" y="66"/>
                    <a:pt x="175" y="66"/>
                  </a:cubicBezTo>
                  <a:cubicBezTo>
                    <a:pt x="280" y="17"/>
                    <a:pt x="28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15"/>
            <p:cNvSpPr/>
            <p:nvPr/>
          </p:nvSpPr>
          <p:spPr>
            <a:xfrm>
              <a:off x="5062225" y="1544800"/>
              <a:ext cx="3500" cy="425"/>
            </a:xfrm>
            <a:custGeom>
              <a:avLst/>
              <a:gdLst/>
              <a:ahLst/>
              <a:cxnLst/>
              <a:rect l="l" t="t" r="r" b="b"/>
              <a:pathLst>
                <a:path w="140" h="17" extrusionOk="0">
                  <a:moveTo>
                    <a:pt x="60" y="0"/>
                  </a:moveTo>
                  <a:cubicBezTo>
                    <a:pt x="33" y="0"/>
                    <a:pt x="3" y="4"/>
                    <a:pt x="0" y="17"/>
                  </a:cubicBezTo>
                  <a:cubicBezTo>
                    <a:pt x="140" y="13"/>
                    <a:pt x="10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15"/>
            <p:cNvSpPr/>
            <p:nvPr/>
          </p:nvSpPr>
          <p:spPr>
            <a:xfrm>
              <a:off x="4551675" y="1560900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128" y="0"/>
                  </a:moveTo>
                  <a:cubicBezTo>
                    <a:pt x="121" y="0"/>
                    <a:pt x="1" y="87"/>
                    <a:pt x="9" y="95"/>
                  </a:cubicBezTo>
                  <a:cubicBezTo>
                    <a:pt x="104" y="24"/>
                    <a:pt x="13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15"/>
            <p:cNvSpPr/>
            <p:nvPr/>
          </p:nvSpPr>
          <p:spPr>
            <a:xfrm>
              <a:off x="4794925" y="1553200"/>
              <a:ext cx="350" cy="950"/>
            </a:xfrm>
            <a:custGeom>
              <a:avLst/>
              <a:gdLst/>
              <a:ahLst/>
              <a:cxnLst/>
              <a:rect l="l" t="t" r="r" b="b"/>
              <a:pathLst>
                <a:path w="14" h="38" extrusionOk="0">
                  <a:moveTo>
                    <a:pt x="13" y="1"/>
                  </a:moveTo>
                  <a:lnTo>
                    <a:pt x="13" y="1"/>
                  </a:lnTo>
                  <a:cubicBezTo>
                    <a:pt x="12" y="1"/>
                    <a:pt x="9" y="10"/>
                    <a:pt x="1" y="35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4" y="38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15"/>
            <p:cNvSpPr/>
            <p:nvPr/>
          </p:nvSpPr>
          <p:spPr>
            <a:xfrm>
              <a:off x="4786625" y="1547150"/>
              <a:ext cx="4925" cy="1925"/>
            </a:xfrm>
            <a:custGeom>
              <a:avLst/>
              <a:gdLst/>
              <a:ahLst/>
              <a:cxnLst/>
              <a:rect l="l" t="t" r="r" b="b"/>
              <a:pathLst>
                <a:path w="197" h="77" extrusionOk="0">
                  <a:moveTo>
                    <a:pt x="57" y="1"/>
                  </a:moveTo>
                  <a:cubicBezTo>
                    <a:pt x="27" y="1"/>
                    <a:pt x="1" y="20"/>
                    <a:pt x="12" y="77"/>
                  </a:cubicBezTo>
                  <a:cubicBezTo>
                    <a:pt x="17" y="77"/>
                    <a:pt x="22" y="77"/>
                    <a:pt x="26" y="77"/>
                  </a:cubicBezTo>
                  <a:cubicBezTo>
                    <a:pt x="196" y="77"/>
                    <a:pt x="118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15"/>
            <p:cNvSpPr/>
            <p:nvPr/>
          </p:nvSpPr>
          <p:spPr>
            <a:xfrm>
              <a:off x="4669975" y="1549025"/>
              <a:ext cx="375" cy="2575"/>
            </a:xfrm>
            <a:custGeom>
              <a:avLst/>
              <a:gdLst/>
              <a:ahLst/>
              <a:cxnLst/>
              <a:rect l="l" t="t" r="r" b="b"/>
              <a:pathLst>
                <a:path w="15" h="103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1" y="102"/>
                    <a:pt x="14" y="102"/>
                  </a:cubicBezTo>
                  <a:cubicBezTo>
                    <a:pt x="12" y="26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15"/>
            <p:cNvSpPr/>
            <p:nvPr/>
          </p:nvSpPr>
          <p:spPr>
            <a:xfrm>
              <a:off x="4535325" y="1552250"/>
              <a:ext cx="4675" cy="175"/>
            </a:xfrm>
            <a:custGeom>
              <a:avLst/>
              <a:gdLst/>
              <a:ahLst/>
              <a:cxnLst/>
              <a:rect l="l" t="t" r="r" b="b"/>
              <a:pathLst>
                <a:path w="187" h="7" extrusionOk="0">
                  <a:moveTo>
                    <a:pt x="141" y="1"/>
                  </a:moveTo>
                  <a:cubicBezTo>
                    <a:pt x="87" y="1"/>
                    <a:pt x="1" y="7"/>
                    <a:pt x="161" y="7"/>
                  </a:cubicBezTo>
                  <a:cubicBezTo>
                    <a:pt x="186" y="2"/>
                    <a:pt x="16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15"/>
            <p:cNvSpPr/>
            <p:nvPr/>
          </p:nvSpPr>
          <p:spPr>
            <a:xfrm>
              <a:off x="4856825" y="1541925"/>
              <a:ext cx="1725" cy="1975"/>
            </a:xfrm>
            <a:custGeom>
              <a:avLst/>
              <a:gdLst/>
              <a:ahLst/>
              <a:cxnLst/>
              <a:rect l="l" t="t" r="r" b="b"/>
              <a:pathLst>
                <a:path w="69" h="79" extrusionOk="0">
                  <a:moveTo>
                    <a:pt x="42" y="1"/>
                  </a:moveTo>
                  <a:cubicBezTo>
                    <a:pt x="31" y="1"/>
                    <a:pt x="15" y="20"/>
                    <a:pt x="0" y="78"/>
                  </a:cubicBezTo>
                  <a:cubicBezTo>
                    <a:pt x="4" y="79"/>
                    <a:pt x="7" y="79"/>
                    <a:pt x="10" y="79"/>
                  </a:cubicBezTo>
                  <a:cubicBezTo>
                    <a:pt x="68" y="79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15"/>
            <p:cNvSpPr/>
            <p:nvPr/>
          </p:nvSpPr>
          <p:spPr>
            <a:xfrm>
              <a:off x="5094050" y="1529400"/>
              <a:ext cx="3975" cy="4800"/>
            </a:xfrm>
            <a:custGeom>
              <a:avLst/>
              <a:gdLst/>
              <a:ahLst/>
              <a:cxnLst/>
              <a:rect l="l" t="t" r="r" b="b"/>
              <a:pathLst>
                <a:path w="159" h="192" extrusionOk="0">
                  <a:moveTo>
                    <a:pt x="116" y="1"/>
                  </a:moveTo>
                  <a:cubicBezTo>
                    <a:pt x="68" y="1"/>
                    <a:pt x="1" y="192"/>
                    <a:pt x="136" y="192"/>
                  </a:cubicBezTo>
                  <a:cubicBezTo>
                    <a:pt x="139" y="192"/>
                    <a:pt x="143" y="191"/>
                    <a:pt x="146" y="191"/>
                  </a:cubicBezTo>
                  <a:cubicBezTo>
                    <a:pt x="159" y="48"/>
                    <a:pt x="140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15"/>
            <p:cNvSpPr/>
            <p:nvPr/>
          </p:nvSpPr>
          <p:spPr>
            <a:xfrm>
              <a:off x="3959375" y="1572975"/>
              <a:ext cx="7725" cy="475"/>
            </a:xfrm>
            <a:custGeom>
              <a:avLst/>
              <a:gdLst/>
              <a:ahLst/>
              <a:cxnLst/>
              <a:rect l="l" t="t" r="r" b="b"/>
              <a:pathLst>
                <a:path w="309" h="19" extrusionOk="0">
                  <a:moveTo>
                    <a:pt x="103" y="0"/>
                  </a:moveTo>
                  <a:cubicBezTo>
                    <a:pt x="1" y="14"/>
                    <a:pt x="1" y="18"/>
                    <a:pt x="35" y="18"/>
                  </a:cubicBezTo>
                  <a:cubicBezTo>
                    <a:pt x="103" y="18"/>
                    <a:pt x="309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15"/>
            <p:cNvSpPr/>
            <p:nvPr/>
          </p:nvSpPr>
          <p:spPr>
            <a:xfrm>
              <a:off x="4409225" y="1554775"/>
              <a:ext cx="4700" cy="650"/>
            </a:xfrm>
            <a:custGeom>
              <a:avLst/>
              <a:gdLst/>
              <a:ahLst/>
              <a:cxnLst/>
              <a:rect l="l" t="t" r="r" b="b"/>
              <a:pathLst>
                <a:path w="188" h="26" extrusionOk="0">
                  <a:moveTo>
                    <a:pt x="132" y="1"/>
                  </a:moveTo>
                  <a:cubicBezTo>
                    <a:pt x="102" y="1"/>
                    <a:pt x="52" y="7"/>
                    <a:pt x="0" y="26"/>
                  </a:cubicBezTo>
                  <a:cubicBezTo>
                    <a:pt x="177" y="22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15"/>
            <p:cNvSpPr/>
            <p:nvPr/>
          </p:nvSpPr>
          <p:spPr>
            <a:xfrm>
              <a:off x="4897300" y="1537350"/>
              <a:ext cx="325" cy="1475"/>
            </a:xfrm>
            <a:custGeom>
              <a:avLst/>
              <a:gdLst/>
              <a:ahLst/>
              <a:cxnLst/>
              <a:rect l="l" t="t" r="r" b="b"/>
              <a:pathLst>
                <a:path w="13" h="59" extrusionOk="0">
                  <a:moveTo>
                    <a:pt x="10" y="1"/>
                  </a:moveTo>
                  <a:cubicBezTo>
                    <a:pt x="9" y="1"/>
                    <a:pt x="9" y="3"/>
                    <a:pt x="7" y="7"/>
                  </a:cubicBezTo>
                  <a:cubicBezTo>
                    <a:pt x="1" y="45"/>
                    <a:pt x="0" y="59"/>
                    <a:pt x="1" y="59"/>
                  </a:cubicBezTo>
                  <a:cubicBezTo>
                    <a:pt x="2" y="59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15"/>
            <p:cNvSpPr/>
            <p:nvPr/>
          </p:nvSpPr>
          <p:spPr>
            <a:xfrm>
              <a:off x="4005875" y="1565900"/>
              <a:ext cx="2875" cy="1575"/>
            </a:xfrm>
            <a:custGeom>
              <a:avLst/>
              <a:gdLst/>
              <a:ahLst/>
              <a:cxnLst/>
              <a:rect l="l" t="t" r="r" b="b"/>
              <a:pathLst>
                <a:path w="115" h="63" extrusionOk="0">
                  <a:moveTo>
                    <a:pt x="8" y="0"/>
                  </a:moveTo>
                  <a:cubicBezTo>
                    <a:pt x="0" y="0"/>
                    <a:pt x="12" y="16"/>
                    <a:pt x="70" y="63"/>
                  </a:cubicBezTo>
                  <a:cubicBezTo>
                    <a:pt x="115" y="63"/>
                    <a:pt x="22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15"/>
            <p:cNvSpPr/>
            <p:nvPr/>
          </p:nvSpPr>
          <p:spPr>
            <a:xfrm>
              <a:off x="4894850" y="1532825"/>
              <a:ext cx="3475" cy="1925"/>
            </a:xfrm>
            <a:custGeom>
              <a:avLst/>
              <a:gdLst/>
              <a:ahLst/>
              <a:cxnLst/>
              <a:rect l="l" t="t" r="r" b="b"/>
              <a:pathLst>
                <a:path w="139" h="77" extrusionOk="0">
                  <a:moveTo>
                    <a:pt x="22" y="1"/>
                  </a:moveTo>
                  <a:cubicBezTo>
                    <a:pt x="18" y="1"/>
                    <a:pt x="15" y="1"/>
                    <a:pt x="11" y="1"/>
                  </a:cubicBezTo>
                  <a:cubicBezTo>
                    <a:pt x="1" y="58"/>
                    <a:pt x="17" y="77"/>
                    <a:pt x="38" y="77"/>
                  </a:cubicBezTo>
                  <a:cubicBezTo>
                    <a:pt x="81" y="77"/>
                    <a:pt x="139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15"/>
            <p:cNvSpPr/>
            <p:nvPr/>
          </p:nvSpPr>
          <p:spPr>
            <a:xfrm>
              <a:off x="4240175" y="1549800"/>
              <a:ext cx="2525" cy="700"/>
            </a:xfrm>
            <a:custGeom>
              <a:avLst/>
              <a:gdLst/>
              <a:ahLst/>
              <a:cxnLst/>
              <a:rect l="l" t="t" r="r" b="b"/>
              <a:pathLst>
                <a:path w="101" h="28" extrusionOk="0">
                  <a:moveTo>
                    <a:pt x="79" y="1"/>
                  </a:moveTo>
                  <a:cubicBezTo>
                    <a:pt x="71" y="1"/>
                    <a:pt x="49" y="5"/>
                    <a:pt x="5" y="18"/>
                  </a:cubicBezTo>
                  <a:cubicBezTo>
                    <a:pt x="1" y="25"/>
                    <a:pt x="5" y="28"/>
                    <a:pt x="13" y="28"/>
                  </a:cubicBezTo>
                  <a:cubicBezTo>
                    <a:pt x="38" y="28"/>
                    <a:pt x="100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15"/>
            <p:cNvSpPr/>
            <p:nvPr/>
          </p:nvSpPr>
          <p:spPr>
            <a:xfrm>
              <a:off x="4600400" y="1536100"/>
              <a:ext cx="3500" cy="925"/>
            </a:xfrm>
            <a:custGeom>
              <a:avLst/>
              <a:gdLst/>
              <a:ahLst/>
              <a:cxnLst/>
              <a:rect l="l" t="t" r="r" b="b"/>
              <a:pathLst>
                <a:path w="140" h="37" extrusionOk="0">
                  <a:moveTo>
                    <a:pt x="105" y="1"/>
                  </a:moveTo>
                  <a:cubicBezTo>
                    <a:pt x="90" y="1"/>
                    <a:pt x="57" y="8"/>
                    <a:pt x="1" y="30"/>
                  </a:cubicBezTo>
                  <a:cubicBezTo>
                    <a:pt x="13" y="35"/>
                    <a:pt x="26" y="37"/>
                    <a:pt x="39" y="37"/>
                  </a:cubicBezTo>
                  <a:cubicBezTo>
                    <a:pt x="94" y="37"/>
                    <a:pt x="140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15"/>
            <p:cNvSpPr/>
            <p:nvPr/>
          </p:nvSpPr>
          <p:spPr>
            <a:xfrm>
              <a:off x="5021200" y="1516675"/>
              <a:ext cx="700" cy="2675"/>
            </a:xfrm>
            <a:custGeom>
              <a:avLst/>
              <a:gdLst/>
              <a:ahLst/>
              <a:cxnLst/>
              <a:rect l="l" t="t" r="r" b="b"/>
              <a:pathLst>
                <a:path w="28" h="107" extrusionOk="0">
                  <a:moveTo>
                    <a:pt x="7" y="0"/>
                  </a:moveTo>
                  <a:lnTo>
                    <a:pt x="7" y="0"/>
                  </a:lnTo>
                  <a:cubicBezTo>
                    <a:pt x="3" y="0"/>
                    <a:pt x="0" y="27"/>
                    <a:pt x="2" y="105"/>
                  </a:cubicBezTo>
                  <a:cubicBezTo>
                    <a:pt x="4" y="106"/>
                    <a:pt x="6" y="107"/>
                    <a:pt x="7" y="107"/>
                  </a:cubicBezTo>
                  <a:cubicBezTo>
                    <a:pt x="28" y="107"/>
                    <a:pt x="16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15"/>
            <p:cNvSpPr/>
            <p:nvPr/>
          </p:nvSpPr>
          <p:spPr>
            <a:xfrm>
              <a:off x="4579275" y="1527450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48" y="0"/>
                  </a:moveTo>
                  <a:cubicBezTo>
                    <a:pt x="24" y="0"/>
                    <a:pt x="0" y="21"/>
                    <a:pt x="3" y="82"/>
                  </a:cubicBezTo>
                  <a:cubicBezTo>
                    <a:pt x="144" y="77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15"/>
            <p:cNvSpPr/>
            <p:nvPr/>
          </p:nvSpPr>
          <p:spPr>
            <a:xfrm>
              <a:off x="4343050" y="153347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71" y="1"/>
                  </a:moveTo>
                  <a:cubicBezTo>
                    <a:pt x="12" y="1"/>
                    <a:pt x="0" y="72"/>
                    <a:pt x="93" y="72"/>
                  </a:cubicBezTo>
                  <a:cubicBezTo>
                    <a:pt x="105" y="72"/>
                    <a:pt x="117" y="71"/>
                    <a:pt x="132" y="68"/>
                  </a:cubicBezTo>
                  <a:cubicBezTo>
                    <a:pt x="132" y="55"/>
                    <a:pt x="132" y="35"/>
                    <a:pt x="132" y="22"/>
                  </a:cubicBezTo>
                  <a:cubicBezTo>
                    <a:pt x="108" y="7"/>
                    <a:pt x="8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15"/>
            <p:cNvSpPr/>
            <p:nvPr/>
          </p:nvSpPr>
          <p:spPr>
            <a:xfrm>
              <a:off x="4837325" y="1512650"/>
              <a:ext cx="7825" cy="1800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9" y="0"/>
                  </a:moveTo>
                  <a:cubicBezTo>
                    <a:pt x="47" y="0"/>
                    <a:pt x="1" y="18"/>
                    <a:pt x="24" y="72"/>
                  </a:cubicBezTo>
                  <a:cubicBezTo>
                    <a:pt x="312" y="63"/>
                    <a:pt x="19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15"/>
            <p:cNvSpPr/>
            <p:nvPr/>
          </p:nvSpPr>
          <p:spPr>
            <a:xfrm>
              <a:off x="4032450" y="1540600"/>
              <a:ext cx="3800" cy="1800"/>
            </a:xfrm>
            <a:custGeom>
              <a:avLst/>
              <a:gdLst/>
              <a:ahLst/>
              <a:cxnLst/>
              <a:rect l="l" t="t" r="r" b="b"/>
              <a:pathLst>
                <a:path w="152" h="72" extrusionOk="0">
                  <a:moveTo>
                    <a:pt x="103" y="1"/>
                  </a:moveTo>
                  <a:cubicBezTo>
                    <a:pt x="18" y="1"/>
                    <a:pt x="1" y="65"/>
                    <a:pt x="84" y="71"/>
                  </a:cubicBezTo>
                  <a:cubicBezTo>
                    <a:pt x="138" y="71"/>
                    <a:pt x="151" y="51"/>
                    <a:pt x="138" y="4"/>
                  </a:cubicBezTo>
                  <a:cubicBezTo>
                    <a:pt x="125" y="2"/>
                    <a:pt x="114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15"/>
            <p:cNvSpPr/>
            <p:nvPr/>
          </p:nvSpPr>
          <p:spPr>
            <a:xfrm>
              <a:off x="4372275" y="1520975"/>
              <a:ext cx="4350" cy="3025"/>
            </a:xfrm>
            <a:custGeom>
              <a:avLst/>
              <a:gdLst/>
              <a:ahLst/>
              <a:cxnLst/>
              <a:rect l="l" t="t" r="r" b="b"/>
              <a:pathLst>
                <a:path w="174" h="121" extrusionOk="0">
                  <a:moveTo>
                    <a:pt x="121" y="0"/>
                  </a:moveTo>
                  <a:cubicBezTo>
                    <a:pt x="1" y="0"/>
                    <a:pt x="38" y="120"/>
                    <a:pt x="94" y="120"/>
                  </a:cubicBezTo>
                  <a:cubicBezTo>
                    <a:pt x="121" y="120"/>
                    <a:pt x="153" y="92"/>
                    <a:pt x="174" y="6"/>
                  </a:cubicBezTo>
                  <a:cubicBezTo>
                    <a:pt x="154" y="2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15"/>
            <p:cNvSpPr/>
            <p:nvPr/>
          </p:nvSpPr>
          <p:spPr>
            <a:xfrm>
              <a:off x="4709750" y="1506825"/>
              <a:ext cx="5100" cy="4475"/>
            </a:xfrm>
            <a:custGeom>
              <a:avLst/>
              <a:gdLst/>
              <a:ahLst/>
              <a:cxnLst/>
              <a:rect l="l" t="t" r="r" b="b"/>
              <a:pathLst>
                <a:path w="204" h="179" extrusionOk="0">
                  <a:moveTo>
                    <a:pt x="157" y="1"/>
                  </a:moveTo>
                  <a:cubicBezTo>
                    <a:pt x="97" y="1"/>
                    <a:pt x="1" y="178"/>
                    <a:pt x="89" y="178"/>
                  </a:cubicBezTo>
                  <a:cubicBezTo>
                    <a:pt x="111" y="178"/>
                    <a:pt x="146" y="167"/>
                    <a:pt x="196" y="137"/>
                  </a:cubicBezTo>
                  <a:cubicBezTo>
                    <a:pt x="203" y="36"/>
                    <a:pt x="184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15"/>
            <p:cNvSpPr/>
            <p:nvPr/>
          </p:nvSpPr>
          <p:spPr>
            <a:xfrm>
              <a:off x="4770175" y="1500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92" y="1"/>
                  </a:moveTo>
                  <a:cubicBezTo>
                    <a:pt x="88" y="1"/>
                    <a:pt x="47" y="34"/>
                    <a:pt x="1" y="84"/>
                  </a:cubicBezTo>
                  <a:cubicBezTo>
                    <a:pt x="72" y="25"/>
                    <a:pt x="96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15"/>
            <p:cNvSpPr/>
            <p:nvPr/>
          </p:nvSpPr>
          <p:spPr>
            <a:xfrm>
              <a:off x="4789875" y="1490675"/>
              <a:ext cx="5900" cy="2375"/>
            </a:xfrm>
            <a:custGeom>
              <a:avLst/>
              <a:gdLst/>
              <a:ahLst/>
              <a:cxnLst/>
              <a:rect l="l" t="t" r="r" b="b"/>
              <a:pathLst>
                <a:path w="236" h="95" extrusionOk="0">
                  <a:moveTo>
                    <a:pt x="35" y="0"/>
                  </a:moveTo>
                  <a:cubicBezTo>
                    <a:pt x="14" y="0"/>
                    <a:pt x="1" y="10"/>
                    <a:pt x="2" y="34"/>
                  </a:cubicBezTo>
                  <a:cubicBezTo>
                    <a:pt x="105" y="79"/>
                    <a:pt x="159" y="94"/>
                    <a:pt x="181" y="94"/>
                  </a:cubicBezTo>
                  <a:cubicBezTo>
                    <a:pt x="235" y="94"/>
                    <a:pt x="10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15"/>
            <p:cNvSpPr/>
            <p:nvPr/>
          </p:nvSpPr>
          <p:spPr>
            <a:xfrm>
              <a:off x="3851525" y="1519275"/>
              <a:ext cx="550" cy="2125"/>
            </a:xfrm>
            <a:custGeom>
              <a:avLst/>
              <a:gdLst/>
              <a:ahLst/>
              <a:cxnLst/>
              <a:rect l="l" t="t" r="r" b="b"/>
              <a:pathLst>
                <a:path w="22" h="85" extrusionOk="0">
                  <a:moveTo>
                    <a:pt x="22" y="1"/>
                  </a:moveTo>
                  <a:lnTo>
                    <a:pt x="22" y="1"/>
                  </a:lnTo>
                  <a:cubicBezTo>
                    <a:pt x="8" y="1"/>
                    <a:pt x="1" y="84"/>
                    <a:pt x="5" y="84"/>
                  </a:cubicBezTo>
                  <a:cubicBezTo>
                    <a:pt x="8" y="84"/>
                    <a:pt x="13" y="63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15"/>
            <p:cNvSpPr/>
            <p:nvPr/>
          </p:nvSpPr>
          <p:spPr>
            <a:xfrm>
              <a:off x="4727575" y="1483500"/>
              <a:ext cx="4850" cy="2175"/>
            </a:xfrm>
            <a:custGeom>
              <a:avLst/>
              <a:gdLst/>
              <a:ahLst/>
              <a:cxnLst/>
              <a:rect l="l" t="t" r="r" b="b"/>
              <a:pathLst>
                <a:path w="194" h="87" extrusionOk="0">
                  <a:moveTo>
                    <a:pt x="57" y="1"/>
                  </a:moveTo>
                  <a:cubicBezTo>
                    <a:pt x="26" y="1"/>
                    <a:pt x="0" y="22"/>
                    <a:pt x="19" y="87"/>
                  </a:cubicBezTo>
                  <a:cubicBezTo>
                    <a:pt x="194" y="78"/>
                    <a:pt x="117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15"/>
            <p:cNvSpPr/>
            <p:nvPr/>
          </p:nvSpPr>
          <p:spPr>
            <a:xfrm>
              <a:off x="4025000" y="1502450"/>
              <a:ext cx="6050" cy="1975"/>
            </a:xfrm>
            <a:custGeom>
              <a:avLst/>
              <a:gdLst/>
              <a:ahLst/>
              <a:cxnLst/>
              <a:rect l="l" t="t" r="r" b="b"/>
              <a:pathLst>
                <a:path w="242" h="79" extrusionOk="0">
                  <a:moveTo>
                    <a:pt x="164" y="1"/>
                  </a:moveTo>
                  <a:cubicBezTo>
                    <a:pt x="85" y="1"/>
                    <a:pt x="1" y="79"/>
                    <a:pt x="207" y="79"/>
                  </a:cubicBezTo>
                  <a:cubicBezTo>
                    <a:pt x="218" y="79"/>
                    <a:pt x="229" y="79"/>
                    <a:pt x="242" y="78"/>
                  </a:cubicBezTo>
                  <a:cubicBezTo>
                    <a:pt x="242" y="20"/>
                    <a:pt x="204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15"/>
            <p:cNvSpPr/>
            <p:nvPr/>
          </p:nvSpPr>
          <p:spPr>
            <a:xfrm>
              <a:off x="4267800" y="1488850"/>
              <a:ext cx="4175" cy="1950"/>
            </a:xfrm>
            <a:custGeom>
              <a:avLst/>
              <a:gdLst/>
              <a:ahLst/>
              <a:cxnLst/>
              <a:rect l="l" t="t" r="r" b="b"/>
              <a:pathLst>
                <a:path w="167" h="78" extrusionOk="0">
                  <a:moveTo>
                    <a:pt x="157" y="0"/>
                  </a:moveTo>
                  <a:cubicBezTo>
                    <a:pt x="0" y="9"/>
                    <a:pt x="60" y="77"/>
                    <a:pt x="113" y="77"/>
                  </a:cubicBezTo>
                  <a:cubicBezTo>
                    <a:pt x="141" y="77"/>
                    <a:pt x="167" y="58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15"/>
            <p:cNvSpPr/>
            <p:nvPr/>
          </p:nvSpPr>
          <p:spPr>
            <a:xfrm>
              <a:off x="4682750" y="1471050"/>
              <a:ext cx="8000" cy="7775"/>
            </a:xfrm>
            <a:custGeom>
              <a:avLst/>
              <a:gdLst/>
              <a:ahLst/>
              <a:cxnLst/>
              <a:rect l="l" t="t" r="r" b="b"/>
              <a:pathLst>
                <a:path w="320" h="311" extrusionOk="0">
                  <a:moveTo>
                    <a:pt x="179" y="1"/>
                  </a:moveTo>
                  <a:cubicBezTo>
                    <a:pt x="85" y="1"/>
                    <a:pt x="1" y="169"/>
                    <a:pt x="132" y="257"/>
                  </a:cubicBezTo>
                  <a:cubicBezTo>
                    <a:pt x="135" y="219"/>
                    <a:pt x="138" y="204"/>
                    <a:pt x="140" y="204"/>
                  </a:cubicBezTo>
                  <a:lnTo>
                    <a:pt x="140" y="204"/>
                  </a:lnTo>
                  <a:cubicBezTo>
                    <a:pt x="142" y="204"/>
                    <a:pt x="143" y="230"/>
                    <a:pt x="139" y="264"/>
                  </a:cubicBezTo>
                  <a:cubicBezTo>
                    <a:pt x="179" y="291"/>
                    <a:pt x="239" y="311"/>
                    <a:pt x="320" y="311"/>
                  </a:cubicBezTo>
                  <a:cubicBezTo>
                    <a:pt x="311" y="78"/>
                    <a:pt x="24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15"/>
            <p:cNvSpPr/>
            <p:nvPr/>
          </p:nvSpPr>
          <p:spPr>
            <a:xfrm>
              <a:off x="4220700" y="1480200"/>
              <a:ext cx="2175" cy="4150"/>
            </a:xfrm>
            <a:custGeom>
              <a:avLst/>
              <a:gdLst/>
              <a:ahLst/>
              <a:cxnLst/>
              <a:rect l="l" t="t" r="r" b="b"/>
              <a:pathLst>
                <a:path w="87" h="166" extrusionOk="0">
                  <a:moveTo>
                    <a:pt x="67" y="0"/>
                  </a:moveTo>
                  <a:lnTo>
                    <a:pt x="67" y="0"/>
                  </a:lnTo>
                  <a:cubicBezTo>
                    <a:pt x="56" y="0"/>
                    <a:pt x="35" y="42"/>
                    <a:pt x="1" y="165"/>
                  </a:cubicBezTo>
                  <a:cubicBezTo>
                    <a:pt x="63" y="161"/>
                    <a:pt x="8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15"/>
            <p:cNvSpPr/>
            <p:nvPr/>
          </p:nvSpPr>
          <p:spPr>
            <a:xfrm>
              <a:off x="3935625" y="1486325"/>
              <a:ext cx="5800" cy="675"/>
            </a:xfrm>
            <a:custGeom>
              <a:avLst/>
              <a:gdLst/>
              <a:ahLst/>
              <a:cxnLst/>
              <a:rect l="l" t="t" r="r" b="b"/>
              <a:pathLst>
                <a:path w="232" h="27" extrusionOk="0">
                  <a:moveTo>
                    <a:pt x="70" y="1"/>
                  </a:moveTo>
                  <a:lnTo>
                    <a:pt x="70" y="1"/>
                  </a:lnTo>
                  <a:cubicBezTo>
                    <a:pt x="1" y="5"/>
                    <a:pt x="180" y="26"/>
                    <a:pt x="213" y="26"/>
                  </a:cubicBezTo>
                  <a:cubicBezTo>
                    <a:pt x="231" y="26"/>
                    <a:pt x="205" y="20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15"/>
            <p:cNvSpPr/>
            <p:nvPr/>
          </p:nvSpPr>
          <p:spPr>
            <a:xfrm>
              <a:off x="5053375" y="1446350"/>
              <a:ext cx="2675" cy="2375"/>
            </a:xfrm>
            <a:custGeom>
              <a:avLst/>
              <a:gdLst/>
              <a:ahLst/>
              <a:cxnLst/>
              <a:rect l="l" t="t" r="r" b="b"/>
              <a:pathLst>
                <a:path w="107" h="95" extrusionOk="0">
                  <a:moveTo>
                    <a:pt x="66" y="1"/>
                  </a:moveTo>
                  <a:cubicBezTo>
                    <a:pt x="31" y="1"/>
                    <a:pt x="0" y="94"/>
                    <a:pt x="100" y="94"/>
                  </a:cubicBezTo>
                  <a:cubicBezTo>
                    <a:pt x="102" y="94"/>
                    <a:pt x="104" y="94"/>
                    <a:pt x="107" y="94"/>
                  </a:cubicBezTo>
                  <a:cubicBezTo>
                    <a:pt x="102" y="24"/>
                    <a:pt x="8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15"/>
            <p:cNvSpPr/>
            <p:nvPr/>
          </p:nvSpPr>
          <p:spPr>
            <a:xfrm>
              <a:off x="4213850" y="1474425"/>
              <a:ext cx="5050" cy="1150"/>
            </a:xfrm>
            <a:custGeom>
              <a:avLst/>
              <a:gdLst/>
              <a:ahLst/>
              <a:cxnLst/>
              <a:rect l="l" t="t" r="r" b="b"/>
              <a:pathLst>
                <a:path w="202" h="46" extrusionOk="0">
                  <a:moveTo>
                    <a:pt x="182" y="1"/>
                  </a:moveTo>
                  <a:cubicBezTo>
                    <a:pt x="131" y="1"/>
                    <a:pt x="1" y="45"/>
                    <a:pt x="32" y="45"/>
                  </a:cubicBezTo>
                  <a:cubicBezTo>
                    <a:pt x="46" y="45"/>
                    <a:pt x="95" y="36"/>
                    <a:pt x="201" y="8"/>
                  </a:cubicBezTo>
                  <a:cubicBezTo>
                    <a:pt x="200" y="3"/>
                    <a:pt x="193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15"/>
            <p:cNvSpPr/>
            <p:nvPr/>
          </p:nvSpPr>
          <p:spPr>
            <a:xfrm>
              <a:off x="4386150" y="1461400"/>
              <a:ext cx="3275" cy="375"/>
            </a:xfrm>
            <a:custGeom>
              <a:avLst/>
              <a:gdLst/>
              <a:ahLst/>
              <a:cxnLst/>
              <a:rect l="l" t="t" r="r" b="b"/>
              <a:pathLst>
                <a:path w="131" h="15" extrusionOk="0">
                  <a:moveTo>
                    <a:pt x="16" y="1"/>
                  </a:moveTo>
                  <a:cubicBezTo>
                    <a:pt x="0" y="1"/>
                    <a:pt x="7" y="4"/>
                    <a:pt x="80" y="14"/>
                  </a:cubicBezTo>
                  <a:cubicBezTo>
                    <a:pt x="130" y="10"/>
                    <a:pt x="43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15"/>
            <p:cNvSpPr/>
            <p:nvPr/>
          </p:nvSpPr>
          <p:spPr>
            <a:xfrm>
              <a:off x="4205700" y="1463825"/>
              <a:ext cx="4575" cy="4300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60" y="0"/>
                  </a:moveTo>
                  <a:cubicBezTo>
                    <a:pt x="30" y="0"/>
                    <a:pt x="1" y="43"/>
                    <a:pt x="5" y="171"/>
                  </a:cubicBezTo>
                  <a:cubicBezTo>
                    <a:pt x="183" y="167"/>
                    <a:pt x="119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15"/>
            <p:cNvSpPr/>
            <p:nvPr/>
          </p:nvSpPr>
          <p:spPr>
            <a:xfrm>
              <a:off x="5094325" y="1435250"/>
              <a:ext cx="4500" cy="2425"/>
            </a:xfrm>
            <a:custGeom>
              <a:avLst/>
              <a:gdLst/>
              <a:ahLst/>
              <a:cxnLst/>
              <a:rect l="l" t="t" r="r" b="b"/>
              <a:pathLst>
                <a:path w="180" h="97" extrusionOk="0">
                  <a:moveTo>
                    <a:pt x="125" y="0"/>
                  </a:moveTo>
                  <a:cubicBezTo>
                    <a:pt x="69" y="0"/>
                    <a:pt x="0" y="92"/>
                    <a:pt x="168" y="97"/>
                  </a:cubicBezTo>
                  <a:cubicBezTo>
                    <a:pt x="180" y="24"/>
                    <a:pt x="154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15"/>
            <p:cNvSpPr/>
            <p:nvPr/>
          </p:nvSpPr>
          <p:spPr>
            <a:xfrm>
              <a:off x="4288450" y="1459225"/>
              <a:ext cx="1875" cy="5500"/>
            </a:xfrm>
            <a:custGeom>
              <a:avLst/>
              <a:gdLst/>
              <a:ahLst/>
              <a:cxnLst/>
              <a:rect l="l" t="t" r="r" b="b"/>
              <a:pathLst>
                <a:path w="75" h="220" extrusionOk="0">
                  <a:moveTo>
                    <a:pt x="1" y="1"/>
                  </a:moveTo>
                  <a:cubicBezTo>
                    <a:pt x="20" y="100"/>
                    <a:pt x="66" y="220"/>
                    <a:pt x="71" y="220"/>
                  </a:cubicBezTo>
                  <a:cubicBezTo>
                    <a:pt x="74" y="220"/>
                    <a:pt x="58" y="16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15"/>
            <p:cNvSpPr/>
            <p:nvPr/>
          </p:nvSpPr>
          <p:spPr>
            <a:xfrm>
              <a:off x="4494250" y="1448775"/>
              <a:ext cx="5350" cy="3800"/>
            </a:xfrm>
            <a:custGeom>
              <a:avLst/>
              <a:gdLst/>
              <a:ahLst/>
              <a:cxnLst/>
              <a:rect l="l" t="t" r="r" b="b"/>
              <a:pathLst>
                <a:path w="214" h="152" extrusionOk="0">
                  <a:moveTo>
                    <a:pt x="196" y="1"/>
                  </a:moveTo>
                  <a:cubicBezTo>
                    <a:pt x="160" y="1"/>
                    <a:pt x="1" y="152"/>
                    <a:pt x="79" y="152"/>
                  </a:cubicBezTo>
                  <a:cubicBezTo>
                    <a:pt x="88" y="152"/>
                    <a:pt x="101" y="150"/>
                    <a:pt x="118" y="145"/>
                  </a:cubicBezTo>
                  <a:cubicBezTo>
                    <a:pt x="202" y="37"/>
                    <a:pt x="213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15"/>
            <p:cNvSpPr/>
            <p:nvPr/>
          </p:nvSpPr>
          <p:spPr>
            <a:xfrm>
              <a:off x="4977750" y="1423250"/>
              <a:ext cx="5225" cy="1375"/>
            </a:xfrm>
            <a:custGeom>
              <a:avLst/>
              <a:gdLst/>
              <a:ahLst/>
              <a:cxnLst/>
              <a:rect l="l" t="t" r="r" b="b"/>
              <a:pathLst>
                <a:path w="209" h="55" extrusionOk="0">
                  <a:moveTo>
                    <a:pt x="194" y="1"/>
                  </a:moveTo>
                  <a:cubicBezTo>
                    <a:pt x="172" y="1"/>
                    <a:pt x="1" y="38"/>
                    <a:pt x="1" y="55"/>
                  </a:cubicBezTo>
                  <a:cubicBezTo>
                    <a:pt x="167" y="14"/>
                    <a:pt x="208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15"/>
            <p:cNvSpPr/>
            <p:nvPr/>
          </p:nvSpPr>
          <p:spPr>
            <a:xfrm>
              <a:off x="4213950" y="1450100"/>
              <a:ext cx="4100" cy="950"/>
            </a:xfrm>
            <a:custGeom>
              <a:avLst/>
              <a:gdLst/>
              <a:ahLst/>
              <a:cxnLst/>
              <a:rect l="l" t="t" r="r" b="b"/>
              <a:pathLst>
                <a:path w="164" h="38" extrusionOk="0">
                  <a:moveTo>
                    <a:pt x="24" y="1"/>
                  </a:moveTo>
                  <a:cubicBezTo>
                    <a:pt x="1" y="1"/>
                    <a:pt x="81" y="34"/>
                    <a:pt x="164" y="38"/>
                  </a:cubicBezTo>
                  <a:cubicBezTo>
                    <a:pt x="78" y="10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15"/>
            <p:cNvSpPr/>
            <p:nvPr/>
          </p:nvSpPr>
          <p:spPr>
            <a:xfrm>
              <a:off x="4641300" y="1434725"/>
              <a:ext cx="3075" cy="450"/>
            </a:xfrm>
            <a:custGeom>
              <a:avLst/>
              <a:gdLst/>
              <a:ahLst/>
              <a:cxnLst/>
              <a:rect l="l" t="t" r="r" b="b"/>
              <a:pathLst>
                <a:path w="123" h="18" extrusionOk="0">
                  <a:moveTo>
                    <a:pt x="3" y="0"/>
                  </a:moveTo>
                  <a:cubicBezTo>
                    <a:pt x="1" y="0"/>
                    <a:pt x="119" y="18"/>
                    <a:pt x="122" y="18"/>
                  </a:cubicBezTo>
                  <a:cubicBezTo>
                    <a:pt x="123" y="18"/>
                    <a:pt x="111" y="16"/>
                    <a:pt x="77" y="11"/>
                  </a:cubicBezTo>
                  <a:cubicBezTo>
                    <a:pt x="2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15"/>
            <p:cNvSpPr/>
            <p:nvPr/>
          </p:nvSpPr>
          <p:spPr>
            <a:xfrm>
              <a:off x="4011300" y="1452550"/>
              <a:ext cx="2675" cy="2125"/>
            </a:xfrm>
            <a:custGeom>
              <a:avLst/>
              <a:gdLst/>
              <a:ahLst/>
              <a:cxnLst/>
              <a:rect l="l" t="t" r="r" b="b"/>
              <a:pathLst>
                <a:path w="107" h="85" extrusionOk="0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64"/>
                    <a:pt x="17" y="85"/>
                    <a:pt x="35" y="85"/>
                  </a:cubicBezTo>
                  <a:cubicBezTo>
                    <a:pt x="70" y="85"/>
                    <a:pt x="10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15"/>
            <p:cNvSpPr/>
            <p:nvPr/>
          </p:nvSpPr>
          <p:spPr>
            <a:xfrm>
              <a:off x="5079325" y="1414400"/>
              <a:ext cx="4225" cy="1850"/>
            </a:xfrm>
            <a:custGeom>
              <a:avLst/>
              <a:gdLst/>
              <a:ahLst/>
              <a:cxnLst/>
              <a:rect l="l" t="t" r="r" b="b"/>
              <a:pathLst>
                <a:path w="169" h="74" extrusionOk="0">
                  <a:moveTo>
                    <a:pt x="159" y="1"/>
                  </a:moveTo>
                  <a:lnTo>
                    <a:pt x="159" y="1"/>
                  </a:lnTo>
                  <a:cubicBezTo>
                    <a:pt x="1" y="5"/>
                    <a:pt x="63" y="74"/>
                    <a:pt x="116" y="74"/>
                  </a:cubicBezTo>
                  <a:cubicBezTo>
                    <a:pt x="144" y="74"/>
                    <a:pt x="169" y="55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15"/>
            <p:cNvSpPr/>
            <p:nvPr/>
          </p:nvSpPr>
          <p:spPr>
            <a:xfrm>
              <a:off x="4470425" y="1426325"/>
              <a:ext cx="14675" cy="2650"/>
            </a:xfrm>
            <a:custGeom>
              <a:avLst/>
              <a:gdLst/>
              <a:ahLst/>
              <a:cxnLst/>
              <a:rect l="l" t="t" r="r" b="b"/>
              <a:pathLst>
                <a:path w="587" h="106" extrusionOk="0">
                  <a:moveTo>
                    <a:pt x="323" y="0"/>
                  </a:moveTo>
                  <a:cubicBezTo>
                    <a:pt x="177" y="0"/>
                    <a:pt x="1" y="36"/>
                    <a:pt x="235" y="106"/>
                  </a:cubicBezTo>
                  <a:cubicBezTo>
                    <a:pt x="586" y="36"/>
                    <a:pt x="469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15"/>
            <p:cNvSpPr/>
            <p:nvPr/>
          </p:nvSpPr>
          <p:spPr>
            <a:xfrm>
              <a:off x="3848375" y="1438325"/>
              <a:ext cx="6075" cy="2000"/>
            </a:xfrm>
            <a:custGeom>
              <a:avLst/>
              <a:gdLst/>
              <a:ahLst/>
              <a:cxnLst/>
              <a:rect l="l" t="t" r="r" b="b"/>
              <a:pathLst>
                <a:path w="243" h="80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59"/>
                    <a:pt x="136" y="80"/>
                    <a:pt x="178" y="80"/>
                  </a:cubicBezTo>
                  <a:cubicBezTo>
                    <a:pt x="242" y="80"/>
                    <a:pt x="234" y="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15"/>
            <p:cNvSpPr/>
            <p:nvPr/>
          </p:nvSpPr>
          <p:spPr>
            <a:xfrm>
              <a:off x="4524375" y="1406350"/>
              <a:ext cx="5725" cy="3475"/>
            </a:xfrm>
            <a:custGeom>
              <a:avLst/>
              <a:gdLst/>
              <a:ahLst/>
              <a:cxnLst/>
              <a:rect l="l" t="t" r="r" b="b"/>
              <a:pathLst>
                <a:path w="229" h="139" extrusionOk="0">
                  <a:moveTo>
                    <a:pt x="64" y="0"/>
                  </a:moveTo>
                  <a:cubicBezTo>
                    <a:pt x="0" y="0"/>
                    <a:pt x="192" y="139"/>
                    <a:pt x="216" y="139"/>
                  </a:cubicBezTo>
                  <a:cubicBezTo>
                    <a:pt x="228" y="139"/>
                    <a:pt x="200" y="104"/>
                    <a:pt x="78" y="2"/>
                  </a:cubicBezTo>
                  <a:cubicBezTo>
                    <a:pt x="72" y="1"/>
                    <a:pt x="67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15"/>
            <p:cNvSpPr/>
            <p:nvPr/>
          </p:nvSpPr>
          <p:spPr>
            <a:xfrm>
              <a:off x="4665625" y="1401200"/>
              <a:ext cx="2050" cy="3350"/>
            </a:xfrm>
            <a:custGeom>
              <a:avLst/>
              <a:gdLst/>
              <a:ahLst/>
              <a:cxnLst/>
              <a:rect l="l" t="t" r="r" b="b"/>
              <a:pathLst>
                <a:path w="82" h="134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5" y="34"/>
                    <a:pt x="41" y="134"/>
                  </a:cubicBezTo>
                  <a:cubicBezTo>
                    <a:pt x="81" y="134"/>
                    <a:pt x="2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15"/>
            <p:cNvSpPr/>
            <p:nvPr/>
          </p:nvSpPr>
          <p:spPr>
            <a:xfrm>
              <a:off x="4179750" y="1418200"/>
              <a:ext cx="3025" cy="3600"/>
            </a:xfrm>
            <a:custGeom>
              <a:avLst/>
              <a:gdLst/>
              <a:ahLst/>
              <a:cxnLst/>
              <a:rect l="l" t="t" r="r" b="b"/>
              <a:pathLst>
                <a:path w="121" h="144" extrusionOk="0">
                  <a:moveTo>
                    <a:pt x="75" y="0"/>
                  </a:moveTo>
                  <a:cubicBezTo>
                    <a:pt x="36" y="0"/>
                    <a:pt x="1" y="144"/>
                    <a:pt x="110" y="144"/>
                  </a:cubicBezTo>
                  <a:cubicBezTo>
                    <a:pt x="113" y="144"/>
                    <a:pt x="117" y="143"/>
                    <a:pt x="120" y="143"/>
                  </a:cubicBezTo>
                  <a:cubicBezTo>
                    <a:pt x="116" y="36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15"/>
            <p:cNvSpPr/>
            <p:nvPr/>
          </p:nvSpPr>
          <p:spPr>
            <a:xfrm>
              <a:off x="4421250" y="1409525"/>
              <a:ext cx="4400" cy="400"/>
            </a:xfrm>
            <a:custGeom>
              <a:avLst/>
              <a:gdLst/>
              <a:ahLst/>
              <a:cxnLst/>
              <a:rect l="l" t="t" r="r" b="b"/>
              <a:pathLst>
                <a:path w="176" h="16" extrusionOk="0">
                  <a:moveTo>
                    <a:pt x="7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110" y="12"/>
                    <a:pt x="153" y="15"/>
                    <a:pt x="160" y="15"/>
                  </a:cubicBezTo>
                  <a:cubicBezTo>
                    <a:pt x="175" y="15"/>
                    <a:pt x="3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15"/>
            <p:cNvSpPr/>
            <p:nvPr/>
          </p:nvSpPr>
          <p:spPr>
            <a:xfrm>
              <a:off x="4519125" y="1404700"/>
              <a:ext cx="5025" cy="1825"/>
            </a:xfrm>
            <a:custGeom>
              <a:avLst/>
              <a:gdLst/>
              <a:ahLst/>
              <a:cxnLst/>
              <a:rect l="l" t="t" r="r" b="b"/>
              <a:pathLst>
                <a:path w="201" h="73" extrusionOk="0">
                  <a:moveTo>
                    <a:pt x="201" y="1"/>
                  </a:moveTo>
                  <a:cubicBezTo>
                    <a:pt x="0" y="9"/>
                    <a:pt x="4" y="72"/>
                    <a:pt x="68" y="72"/>
                  </a:cubicBezTo>
                  <a:cubicBezTo>
                    <a:pt x="103" y="72"/>
                    <a:pt x="154" y="54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15"/>
            <p:cNvSpPr/>
            <p:nvPr/>
          </p:nvSpPr>
          <p:spPr>
            <a:xfrm>
              <a:off x="4452875" y="1406700"/>
              <a:ext cx="5350" cy="3275"/>
            </a:xfrm>
            <a:custGeom>
              <a:avLst/>
              <a:gdLst/>
              <a:ahLst/>
              <a:cxnLst/>
              <a:rect l="l" t="t" r="r" b="b"/>
              <a:pathLst>
                <a:path w="214" h="131" extrusionOk="0">
                  <a:moveTo>
                    <a:pt x="138" y="1"/>
                  </a:moveTo>
                  <a:cubicBezTo>
                    <a:pt x="137" y="1"/>
                    <a:pt x="136" y="1"/>
                    <a:pt x="134" y="1"/>
                  </a:cubicBezTo>
                  <a:cubicBezTo>
                    <a:pt x="24" y="98"/>
                    <a:pt x="0" y="130"/>
                    <a:pt x="13" y="130"/>
                  </a:cubicBezTo>
                  <a:cubicBezTo>
                    <a:pt x="40" y="130"/>
                    <a:pt x="214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15"/>
            <p:cNvSpPr/>
            <p:nvPr/>
          </p:nvSpPr>
          <p:spPr>
            <a:xfrm>
              <a:off x="4508700" y="1401750"/>
              <a:ext cx="7800" cy="1975"/>
            </a:xfrm>
            <a:custGeom>
              <a:avLst/>
              <a:gdLst/>
              <a:ahLst/>
              <a:cxnLst/>
              <a:rect l="l" t="t" r="r" b="b"/>
              <a:pathLst>
                <a:path w="312" h="79" extrusionOk="0">
                  <a:moveTo>
                    <a:pt x="61" y="1"/>
                  </a:moveTo>
                  <a:cubicBezTo>
                    <a:pt x="16" y="1"/>
                    <a:pt x="1" y="20"/>
                    <a:pt x="102" y="79"/>
                  </a:cubicBezTo>
                  <a:cubicBezTo>
                    <a:pt x="312" y="61"/>
                    <a:pt x="140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15"/>
            <p:cNvSpPr/>
            <p:nvPr/>
          </p:nvSpPr>
          <p:spPr>
            <a:xfrm>
              <a:off x="4586600" y="1396600"/>
              <a:ext cx="4650" cy="275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120" y="0"/>
                  </a:moveTo>
                  <a:cubicBezTo>
                    <a:pt x="101" y="0"/>
                    <a:pt x="66" y="1"/>
                    <a:pt x="11" y="4"/>
                  </a:cubicBezTo>
                  <a:cubicBezTo>
                    <a:pt x="1" y="8"/>
                    <a:pt x="14" y="10"/>
                    <a:pt x="36" y="10"/>
                  </a:cubicBezTo>
                  <a:cubicBezTo>
                    <a:pt x="88" y="10"/>
                    <a:pt x="185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15"/>
            <p:cNvSpPr/>
            <p:nvPr/>
          </p:nvSpPr>
          <p:spPr>
            <a:xfrm>
              <a:off x="4392000" y="1392825"/>
              <a:ext cx="7650" cy="3725"/>
            </a:xfrm>
            <a:custGeom>
              <a:avLst/>
              <a:gdLst/>
              <a:ahLst/>
              <a:cxnLst/>
              <a:rect l="l" t="t" r="r" b="b"/>
              <a:pathLst>
                <a:path w="306" h="149" extrusionOk="0">
                  <a:moveTo>
                    <a:pt x="0" y="1"/>
                  </a:moveTo>
                  <a:cubicBezTo>
                    <a:pt x="152" y="111"/>
                    <a:pt x="231" y="148"/>
                    <a:pt x="258" y="148"/>
                  </a:cubicBezTo>
                  <a:cubicBezTo>
                    <a:pt x="305" y="148"/>
                    <a:pt x="184" y="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15"/>
            <p:cNvSpPr/>
            <p:nvPr/>
          </p:nvSpPr>
          <p:spPr>
            <a:xfrm>
              <a:off x="3818725" y="1411900"/>
              <a:ext cx="3125" cy="1200"/>
            </a:xfrm>
            <a:custGeom>
              <a:avLst/>
              <a:gdLst/>
              <a:ahLst/>
              <a:cxnLst/>
              <a:rect l="l" t="t" r="r" b="b"/>
              <a:pathLst>
                <a:path w="125" h="48" extrusionOk="0">
                  <a:moveTo>
                    <a:pt x="63" y="1"/>
                  </a:moveTo>
                  <a:cubicBezTo>
                    <a:pt x="35" y="1"/>
                    <a:pt x="0" y="13"/>
                    <a:pt x="9" y="47"/>
                  </a:cubicBezTo>
                  <a:cubicBezTo>
                    <a:pt x="125" y="24"/>
                    <a:pt x="100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15"/>
            <p:cNvSpPr/>
            <p:nvPr/>
          </p:nvSpPr>
          <p:spPr>
            <a:xfrm>
              <a:off x="4469700" y="1383550"/>
              <a:ext cx="3025" cy="2850"/>
            </a:xfrm>
            <a:custGeom>
              <a:avLst/>
              <a:gdLst/>
              <a:ahLst/>
              <a:cxnLst/>
              <a:rect l="l" t="t" r="r" b="b"/>
              <a:pathLst>
                <a:path w="121" h="114" extrusionOk="0">
                  <a:moveTo>
                    <a:pt x="64" y="1"/>
                  </a:moveTo>
                  <a:cubicBezTo>
                    <a:pt x="0" y="1"/>
                    <a:pt x="43" y="75"/>
                    <a:pt x="37" y="111"/>
                  </a:cubicBezTo>
                  <a:cubicBezTo>
                    <a:pt x="46" y="113"/>
                    <a:pt x="54" y="114"/>
                    <a:pt x="61" y="114"/>
                  </a:cubicBezTo>
                  <a:cubicBezTo>
                    <a:pt x="120" y="114"/>
                    <a:pt x="78" y="40"/>
                    <a:pt x="90" y="4"/>
                  </a:cubicBezTo>
                  <a:cubicBezTo>
                    <a:pt x="80" y="2"/>
                    <a:pt x="7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15"/>
            <p:cNvSpPr/>
            <p:nvPr/>
          </p:nvSpPr>
          <p:spPr>
            <a:xfrm>
              <a:off x="4483450" y="1382250"/>
              <a:ext cx="2075" cy="2400"/>
            </a:xfrm>
            <a:custGeom>
              <a:avLst/>
              <a:gdLst/>
              <a:ahLst/>
              <a:cxnLst/>
              <a:rect l="l" t="t" r="r" b="b"/>
              <a:pathLst>
                <a:path w="83" h="96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0"/>
                    <a:pt x="26" y="79"/>
                    <a:pt x="82" y="96"/>
                  </a:cubicBezTo>
                  <a:cubicBezTo>
                    <a:pt x="46" y="24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15"/>
            <p:cNvSpPr/>
            <p:nvPr/>
          </p:nvSpPr>
          <p:spPr>
            <a:xfrm>
              <a:off x="4881825" y="1367775"/>
              <a:ext cx="5500" cy="650"/>
            </a:xfrm>
            <a:custGeom>
              <a:avLst/>
              <a:gdLst/>
              <a:ahLst/>
              <a:cxnLst/>
              <a:rect l="l" t="t" r="r" b="b"/>
              <a:pathLst>
                <a:path w="220" h="26" extrusionOk="0">
                  <a:moveTo>
                    <a:pt x="71" y="0"/>
                  </a:moveTo>
                  <a:cubicBezTo>
                    <a:pt x="24" y="0"/>
                    <a:pt x="0" y="8"/>
                    <a:pt x="124" y="26"/>
                  </a:cubicBezTo>
                  <a:cubicBezTo>
                    <a:pt x="220" y="11"/>
                    <a:pt x="128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15"/>
            <p:cNvSpPr/>
            <p:nvPr/>
          </p:nvSpPr>
          <p:spPr>
            <a:xfrm>
              <a:off x="4982800" y="1335650"/>
              <a:ext cx="7175" cy="1300"/>
            </a:xfrm>
            <a:custGeom>
              <a:avLst/>
              <a:gdLst/>
              <a:ahLst/>
              <a:cxnLst/>
              <a:rect l="l" t="t" r="r" b="b"/>
              <a:pathLst>
                <a:path w="287" h="52" extrusionOk="0">
                  <a:moveTo>
                    <a:pt x="248" y="1"/>
                  </a:moveTo>
                  <a:cubicBezTo>
                    <a:pt x="172" y="1"/>
                    <a:pt x="0" y="52"/>
                    <a:pt x="63" y="52"/>
                  </a:cubicBezTo>
                  <a:cubicBezTo>
                    <a:pt x="89" y="52"/>
                    <a:pt x="154" y="43"/>
                    <a:pt x="280" y="20"/>
                  </a:cubicBezTo>
                  <a:cubicBezTo>
                    <a:pt x="287" y="6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15"/>
            <p:cNvSpPr/>
            <p:nvPr/>
          </p:nvSpPr>
          <p:spPr>
            <a:xfrm>
              <a:off x="4408625" y="1354025"/>
              <a:ext cx="2900" cy="2075"/>
            </a:xfrm>
            <a:custGeom>
              <a:avLst/>
              <a:gdLst/>
              <a:ahLst/>
              <a:cxnLst/>
              <a:rect l="l" t="t" r="r" b="b"/>
              <a:pathLst>
                <a:path w="116" h="83" extrusionOk="0">
                  <a:moveTo>
                    <a:pt x="111" y="0"/>
                  </a:moveTo>
                  <a:lnTo>
                    <a:pt x="111" y="0"/>
                  </a:lnTo>
                  <a:cubicBezTo>
                    <a:pt x="1" y="5"/>
                    <a:pt x="42" y="82"/>
                    <a:pt x="79" y="82"/>
                  </a:cubicBezTo>
                  <a:cubicBezTo>
                    <a:pt x="98" y="82"/>
                    <a:pt x="116" y="62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15"/>
            <p:cNvSpPr/>
            <p:nvPr/>
          </p:nvSpPr>
          <p:spPr>
            <a:xfrm>
              <a:off x="4195625" y="1347700"/>
              <a:ext cx="3200" cy="2000"/>
            </a:xfrm>
            <a:custGeom>
              <a:avLst/>
              <a:gdLst/>
              <a:ahLst/>
              <a:cxnLst/>
              <a:rect l="l" t="t" r="r" b="b"/>
              <a:pathLst>
                <a:path w="128" h="80" extrusionOk="0">
                  <a:moveTo>
                    <a:pt x="7" y="1"/>
                  </a:moveTo>
                  <a:cubicBezTo>
                    <a:pt x="1" y="1"/>
                    <a:pt x="108" y="80"/>
                    <a:pt x="126" y="80"/>
                  </a:cubicBezTo>
                  <a:cubicBezTo>
                    <a:pt x="127" y="80"/>
                    <a:pt x="127" y="80"/>
                    <a:pt x="127" y="79"/>
                  </a:cubicBezTo>
                  <a:cubicBezTo>
                    <a:pt x="42" y="20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15"/>
            <p:cNvSpPr/>
            <p:nvPr/>
          </p:nvSpPr>
          <p:spPr>
            <a:xfrm>
              <a:off x="5071975" y="1311750"/>
              <a:ext cx="9850" cy="475"/>
            </a:xfrm>
            <a:custGeom>
              <a:avLst/>
              <a:gdLst/>
              <a:ahLst/>
              <a:cxnLst/>
              <a:rect l="l" t="t" r="r" b="b"/>
              <a:pathLst>
                <a:path w="394" h="19" extrusionOk="0">
                  <a:moveTo>
                    <a:pt x="117" y="0"/>
                  </a:moveTo>
                  <a:cubicBezTo>
                    <a:pt x="45" y="0"/>
                    <a:pt x="1" y="5"/>
                    <a:pt x="139" y="19"/>
                  </a:cubicBezTo>
                  <a:cubicBezTo>
                    <a:pt x="394" y="11"/>
                    <a:pt x="224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15"/>
            <p:cNvSpPr/>
            <p:nvPr/>
          </p:nvSpPr>
          <p:spPr>
            <a:xfrm>
              <a:off x="4218875" y="1337400"/>
              <a:ext cx="3150" cy="3375"/>
            </a:xfrm>
            <a:custGeom>
              <a:avLst/>
              <a:gdLst/>
              <a:ahLst/>
              <a:cxnLst/>
              <a:rect l="l" t="t" r="r" b="b"/>
              <a:pathLst>
                <a:path w="126" h="135" extrusionOk="0">
                  <a:moveTo>
                    <a:pt x="59" y="0"/>
                  </a:moveTo>
                  <a:cubicBezTo>
                    <a:pt x="1" y="0"/>
                    <a:pt x="81" y="135"/>
                    <a:pt x="110" y="135"/>
                  </a:cubicBezTo>
                  <a:cubicBezTo>
                    <a:pt x="124" y="135"/>
                    <a:pt x="126" y="103"/>
                    <a:pt x="94" y="10"/>
                  </a:cubicBezTo>
                  <a:cubicBezTo>
                    <a:pt x="79" y="3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15"/>
            <p:cNvSpPr/>
            <p:nvPr/>
          </p:nvSpPr>
          <p:spPr>
            <a:xfrm>
              <a:off x="3887025" y="1335625"/>
              <a:ext cx="1325" cy="1825"/>
            </a:xfrm>
            <a:custGeom>
              <a:avLst/>
              <a:gdLst/>
              <a:ahLst/>
              <a:cxnLst/>
              <a:rect l="l" t="t" r="r" b="b"/>
              <a:pathLst>
                <a:path w="53" h="73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54"/>
                    <a:pt x="33" y="73"/>
                    <a:pt x="41" y="73"/>
                  </a:cubicBezTo>
                  <a:cubicBezTo>
                    <a:pt x="53" y="73"/>
                    <a:pt x="45" y="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15"/>
            <p:cNvSpPr/>
            <p:nvPr/>
          </p:nvSpPr>
          <p:spPr>
            <a:xfrm>
              <a:off x="4787375" y="1302925"/>
              <a:ext cx="6025" cy="3450"/>
            </a:xfrm>
            <a:custGeom>
              <a:avLst/>
              <a:gdLst/>
              <a:ahLst/>
              <a:cxnLst/>
              <a:rect l="l" t="t" r="r" b="b"/>
              <a:pathLst>
                <a:path w="241" h="138" extrusionOk="0">
                  <a:moveTo>
                    <a:pt x="39" y="1"/>
                  </a:moveTo>
                  <a:cubicBezTo>
                    <a:pt x="9" y="1"/>
                    <a:pt x="0" y="35"/>
                    <a:pt x="69" y="138"/>
                  </a:cubicBezTo>
                  <a:cubicBezTo>
                    <a:pt x="241" y="129"/>
                    <a:pt x="9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15"/>
            <p:cNvSpPr/>
            <p:nvPr/>
          </p:nvSpPr>
          <p:spPr>
            <a:xfrm>
              <a:off x="3942900" y="1333775"/>
              <a:ext cx="7750" cy="2075"/>
            </a:xfrm>
            <a:custGeom>
              <a:avLst/>
              <a:gdLst/>
              <a:ahLst/>
              <a:cxnLst/>
              <a:rect l="l" t="t" r="r" b="b"/>
              <a:pathLst>
                <a:path w="310" h="83" extrusionOk="0">
                  <a:moveTo>
                    <a:pt x="307" y="1"/>
                  </a:moveTo>
                  <a:lnTo>
                    <a:pt x="307" y="1"/>
                  </a:lnTo>
                  <a:cubicBezTo>
                    <a:pt x="0" y="14"/>
                    <a:pt x="93" y="83"/>
                    <a:pt x="196" y="83"/>
                  </a:cubicBezTo>
                  <a:cubicBezTo>
                    <a:pt x="251" y="83"/>
                    <a:pt x="310" y="62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15"/>
            <p:cNvSpPr/>
            <p:nvPr/>
          </p:nvSpPr>
          <p:spPr>
            <a:xfrm>
              <a:off x="3944700" y="1330175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81" y="1"/>
                  </a:moveTo>
                  <a:cubicBezTo>
                    <a:pt x="1" y="1"/>
                    <a:pt x="25" y="75"/>
                    <a:pt x="99" y="75"/>
                  </a:cubicBezTo>
                  <a:cubicBezTo>
                    <a:pt x="114" y="75"/>
                    <a:pt x="130" y="72"/>
                    <a:pt x="149" y="65"/>
                  </a:cubicBezTo>
                  <a:cubicBezTo>
                    <a:pt x="149" y="38"/>
                    <a:pt x="135" y="18"/>
                    <a:pt x="115" y="4"/>
                  </a:cubicBezTo>
                  <a:cubicBezTo>
                    <a:pt x="102" y="2"/>
                    <a:pt x="9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15"/>
            <p:cNvSpPr/>
            <p:nvPr/>
          </p:nvSpPr>
          <p:spPr>
            <a:xfrm>
              <a:off x="4961725" y="1284850"/>
              <a:ext cx="2225" cy="1800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71" y="0"/>
                  </a:moveTo>
                  <a:cubicBezTo>
                    <a:pt x="50" y="0"/>
                    <a:pt x="1" y="31"/>
                    <a:pt x="19" y="71"/>
                  </a:cubicBezTo>
                  <a:cubicBezTo>
                    <a:pt x="88" y="20"/>
                    <a:pt x="89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15"/>
            <p:cNvSpPr/>
            <p:nvPr/>
          </p:nvSpPr>
          <p:spPr>
            <a:xfrm>
              <a:off x="3985950" y="1312250"/>
              <a:ext cx="8850" cy="5175"/>
            </a:xfrm>
            <a:custGeom>
              <a:avLst/>
              <a:gdLst/>
              <a:ahLst/>
              <a:cxnLst/>
              <a:rect l="l" t="t" r="r" b="b"/>
              <a:pathLst>
                <a:path w="354" h="207" extrusionOk="0">
                  <a:moveTo>
                    <a:pt x="312" y="1"/>
                  </a:moveTo>
                  <a:cubicBezTo>
                    <a:pt x="232" y="1"/>
                    <a:pt x="1" y="189"/>
                    <a:pt x="225" y="206"/>
                  </a:cubicBezTo>
                  <a:cubicBezTo>
                    <a:pt x="353" y="52"/>
                    <a:pt x="353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15"/>
            <p:cNvSpPr/>
            <p:nvPr/>
          </p:nvSpPr>
          <p:spPr>
            <a:xfrm>
              <a:off x="4422375" y="1292275"/>
              <a:ext cx="10100" cy="1575"/>
            </a:xfrm>
            <a:custGeom>
              <a:avLst/>
              <a:gdLst/>
              <a:ahLst/>
              <a:cxnLst/>
              <a:rect l="l" t="t" r="r" b="b"/>
              <a:pathLst>
                <a:path w="404" h="63" extrusionOk="0">
                  <a:moveTo>
                    <a:pt x="36" y="1"/>
                  </a:moveTo>
                  <a:cubicBezTo>
                    <a:pt x="1" y="1"/>
                    <a:pt x="22" y="16"/>
                    <a:pt x="190" y="62"/>
                  </a:cubicBezTo>
                  <a:cubicBezTo>
                    <a:pt x="198" y="62"/>
                    <a:pt x="205" y="62"/>
                    <a:pt x="212" y="62"/>
                  </a:cubicBezTo>
                  <a:cubicBezTo>
                    <a:pt x="404" y="62"/>
                    <a:pt x="10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15"/>
            <p:cNvSpPr/>
            <p:nvPr/>
          </p:nvSpPr>
          <p:spPr>
            <a:xfrm>
              <a:off x="4882925" y="127557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7" y="1"/>
                  </a:moveTo>
                  <a:cubicBezTo>
                    <a:pt x="54" y="1"/>
                    <a:pt x="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15"/>
            <p:cNvSpPr/>
            <p:nvPr/>
          </p:nvSpPr>
          <p:spPr>
            <a:xfrm>
              <a:off x="4733325" y="1278925"/>
              <a:ext cx="8725" cy="2150"/>
            </a:xfrm>
            <a:custGeom>
              <a:avLst/>
              <a:gdLst/>
              <a:ahLst/>
              <a:cxnLst/>
              <a:rect l="l" t="t" r="r" b="b"/>
              <a:pathLst>
                <a:path w="349" h="86" extrusionOk="0">
                  <a:moveTo>
                    <a:pt x="46" y="1"/>
                  </a:moveTo>
                  <a:cubicBezTo>
                    <a:pt x="8" y="1"/>
                    <a:pt x="1" y="19"/>
                    <a:pt x="76" y="74"/>
                  </a:cubicBezTo>
                  <a:cubicBezTo>
                    <a:pt x="137" y="82"/>
                    <a:pt x="179" y="85"/>
                    <a:pt x="207" y="85"/>
                  </a:cubicBezTo>
                  <a:cubicBezTo>
                    <a:pt x="349" y="85"/>
                    <a:pt x="12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15"/>
            <p:cNvSpPr/>
            <p:nvPr/>
          </p:nvSpPr>
          <p:spPr>
            <a:xfrm>
              <a:off x="4013725" y="1299750"/>
              <a:ext cx="4475" cy="700"/>
            </a:xfrm>
            <a:custGeom>
              <a:avLst/>
              <a:gdLst/>
              <a:ahLst/>
              <a:cxnLst/>
              <a:rect l="l" t="t" r="r" b="b"/>
              <a:pathLst>
                <a:path w="179" h="28" extrusionOk="0">
                  <a:moveTo>
                    <a:pt x="116" y="0"/>
                  </a:moveTo>
                  <a:cubicBezTo>
                    <a:pt x="96" y="0"/>
                    <a:pt x="61" y="3"/>
                    <a:pt x="4" y="10"/>
                  </a:cubicBezTo>
                  <a:cubicBezTo>
                    <a:pt x="0" y="23"/>
                    <a:pt x="16" y="27"/>
                    <a:pt x="37" y="27"/>
                  </a:cubicBezTo>
                  <a:cubicBezTo>
                    <a:pt x="89" y="2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15"/>
            <p:cNvSpPr/>
            <p:nvPr/>
          </p:nvSpPr>
          <p:spPr>
            <a:xfrm>
              <a:off x="4259675" y="1287275"/>
              <a:ext cx="4425" cy="300"/>
            </a:xfrm>
            <a:custGeom>
              <a:avLst/>
              <a:gdLst/>
              <a:ahLst/>
              <a:cxnLst/>
              <a:rect l="l" t="t" r="r" b="b"/>
              <a:pathLst>
                <a:path w="177" h="12" extrusionOk="0">
                  <a:moveTo>
                    <a:pt x="108" y="1"/>
                  </a:moveTo>
                  <a:lnTo>
                    <a:pt x="108" y="1"/>
                  </a:lnTo>
                  <a:cubicBezTo>
                    <a:pt x="5" y="9"/>
                    <a:pt x="1" y="11"/>
                    <a:pt x="26" y="11"/>
                  </a:cubicBezTo>
                  <a:cubicBezTo>
                    <a:pt x="66" y="11"/>
                    <a:pt x="177" y="5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15"/>
            <p:cNvSpPr/>
            <p:nvPr/>
          </p:nvSpPr>
          <p:spPr>
            <a:xfrm>
              <a:off x="4012125" y="12946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" y="0"/>
                  </a:moveTo>
                  <a:cubicBezTo>
                    <a:pt x="8" y="45"/>
                    <a:pt x="11" y="60"/>
                    <a:pt x="11" y="60"/>
                  </a:cubicBezTo>
                  <a:cubicBezTo>
                    <a:pt x="12" y="60"/>
                    <a:pt x="5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15"/>
            <p:cNvSpPr/>
            <p:nvPr/>
          </p:nvSpPr>
          <p:spPr>
            <a:xfrm>
              <a:off x="4403775" y="1279750"/>
              <a:ext cx="125" cy="2550"/>
            </a:xfrm>
            <a:custGeom>
              <a:avLst/>
              <a:gdLst/>
              <a:ahLst/>
              <a:cxnLst/>
              <a:rect l="l" t="t" r="r" b="b"/>
              <a:pathLst>
                <a:path w="5" h="10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02"/>
                    <a:pt x="3" y="102"/>
                  </a:cubicBezTo>
                  <a:cubicBezTo>
                    <a:pt x="4" y="102"/>
                    <a:pt x="4" y="90"/>
                    <a:pt x="4" y="61"/>
                  </a:cubicBezTo>
                  <a:cubicBezTo>
                    <a:pt x="3" y="16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15"/>
            <p:cNvSpPr/>
            <p:nvPr/>
          </p:nvSpPr>
          <p:spPr>
            <a:xfrm>
              <a:off x="3862425" y="1296125"/>
              <a:ext cx="3075" cy="5575"/>
            </a:xfrm>
            <a:custGeom>
              <a:avLst/>
              <a:gdLst/>
              <a:ahLst/>
              <a:cxnLst/>
              <a:rect l="l" t="t" r="r" b="b"/>
              <a:pathLst>
                <a:path w="123" h="223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1"/>
                    <a:pt x="1" y="19"/>
                    <a:pt x="14" y="68"/>
                  </a:cubicBezTo>
                  <a:cubicBezTo>
                    <a:pt x="75" y="183"/>
                    <a:pt x="102" y="223"/>
                    <a:pt x="108" y="223"/>
                  </a:cubicBezTo>
                  <a:cubicBezTo>
                    <a:pt x="122" y="223"/>
                    <a:pt x="25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15"/>
            <p:cNvSpPr/>
            <p:nvPr/>
          </p:nvSpPr>
          <p:spPr>
            <a:xfrm>
              <a:off x="4258200" y="1281075"/>
              <a:ext cx="5125" cy="1550"/>
            </a:xfrm>
            <a:custGeom>
              <a:avLst/>
              <a:gdLst/>
              <a:ahLst/>
              <a:cxnLst/>
              <a:rect l="l" t="t" r="r" b="b"/>
              <a:pathLst>
                <a:path w="205" h="62" extrusionOk="0">
                  <a:moveTo>
                    <a:pt x="42" y="1"/>
                  </a:moveTo>
                  <a:cubicBezTo>
                    <a:pt x="14" y="1"/>
                    <a:pt x="1" y="16"/>
                    <a:pt x="46" y="62"/>
                  </a:cubicBezTo>
                  <a:cubicBezTo>
                    <a:pt x="205" y="57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15"/>
            <p:cNvSpPr/>
            <p:nvPr/>
          </p:nvSpPr>
          <p:spPr>
            <a:xfrm>
              <a:off x="3863250" y="1291050"/>
              <a:ext cx="125" cy="775"/>
            </a:xfrm>
            <a:custGeom>
              <a:avLst/>
              <a:gdLst/>
              <a:ahLst/>
              <a:cxnLst/>
              <a:rect l="l" t="t" r="r" b="b"/>
              <a:pathLst>
                <a:path w="5" h="31" extrusionOk="0">
                  <a:moveTo>
                    <a:pt x="1" y="1"/>
                  </a:moveTo>
                  <a:cubicBezTo>
                    <a:pt x="1" y="1"/>
                    <a:pt x="1" y="3"/>
                    <a:pt x="1" y="10"/>
                  </a:cubicBezTo>
                  <a:cubicBezTo>
                    <a:pt x="3" y="25"/>
                    <a:pt x="3" y="30"/>
                    <a:pt x="4" y="30"/>
                  </a:cubicBezTo>
                  <a:cubicBezTo>
                    <a:pt x="5" y="30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15"/>
            <p:cNvSpPr/>
            <p:nvPr/>
          </p:nvSpPr>
          <p:spPr>
            <a:xfrm>
              <a:off x="4034600" y="1284100"/>
              <a:ext cx="1900" cy="4200"/>
            </a:xfrm>
            <a:custGeom>
              <a:avLst/>
              <a:gdLst/>
              <a:ahLst/>
              <a:cxnLst/>
              <a:rect l="l" t="t" r="r" b="b"/>
              <a:pathLst>
                <a:path w="76" h="16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73" y="167"/>
                    <a:pt x="75" y="167"/>
                  </a:cubicBezTo>
                  <a:cubicBezTo>
                    <a:pt x="75" y="167"/>
                    <a:pt x="58" y="126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15"/>
            <p:cNvSpPr/>
            <p:nvPr/>
          </p:nvSpPr>
          <p:spPr>
            <a:xfrm>
              <a:off x="4899225" y="1247475"/>
              <a:ext cx="6150" cy="1400"/>
            </a:xfrm>
            <a:custGeom>
              <a:avLst/>
              <a:gdLst/>
              <a:ahLst/>
              <a:cxnLst/>
              <a:rect l="l" t="t" r="r" b="b"/>
              <a:pathLst>
                <a:path w="246" h="5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0" y="13"/>
                    <a:pt x="102" y="56"/>
                    <a:pt x="174" y="56"/>
                  </a:cubicBezTo>
                  <a:cubicBezTo>
                    <a:pt x="215" y="56"/>
                    <a:pt x="246" y="42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15"/>
            <p:cNvSpPr/>
            <p:nvPr/>
          </p:nvSpPr>
          <p:spPr>
            <a:xfrm>
              <a:off x="4908650" y="1242325"/>
              <a:ext cx="1575" cy="2175"/>
            </a:xfrm>
            <a:custGeom>
              <a:avLst/>
              <a:gdLst/>
              <a:ahLst/>
              <a:cxnLst/>
              <a:rect l="l" t="t" r="r" b="b"/>
              <a:pathLst>
                <a:path w="63" h="87" extrusionOk="0">
                  <a:moveTo>
                    <a:pt x="18" y="0"/>
                  </a:moveTo>
                  <a:cubicBezTo>
                    <a:pt x="4" y="0"/>
                    <a:pt x="1" y="26"/>
                    <a:pt x="48" y="86"/>
                  </a:cubicBezTo>
                  <a:cubicBezTo>
                    <a:pt x="62" y="33"/>
                    <a:pt x="33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15"/>
            <p:cNvSpPr/>
            <p:nvPr/>
          </p:nvSpPr>
          <p:spPr>
            <a:xfrm>
              <a:off x="4267200" y="1267200"/>
              <a:ext cx="2050" cy="1725"/>
            </a:xfrm>
            <a:custGeom>
              <a:avLst/>
              <a:gdLst/>
              <a:ahLst/>
              <a:cxnLst/>
              <a:rect l="l" t="t" r="r" b="b"/>
              <a:pathLst>
                <a:path w="82" h="69" extrusionOk="0">
                  <a:moveTo>
                    <a:pt x="80" y="1"/>
                  </a:moveTo>
                  <a:lnTo>
                    <a:pt x="80" y="1"/>
                  </a:lnTo>
                  <a:cubicBezTo>
                    <a:pt x="75" y="1"/>
                    <a:pt x="1" y="68"/>
                    <a:pt x="13" y="68"/>
                  </a:cubicBezTo>
                  <a:cubicBezTo>
                    <a:pt x="13" y="68"/>
                    <a:pt x="14" y="68"/>
                    <a:pt x="14" y="68"/>
                  </a:cubicBezTo>
                  <a:cubicBezTo>
                    <a:pt x="67" y="18"/>
                    <a:pt x="82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15"/>
            <p:cNvSpPr/>
            <p:nvPr/>
          </p:nvSpPr>
          <p:spPr>
            <a:xfrm>
              <a:off x="5000300" y="1238600"/>
              <a:ext cx="225" cy="875"/>
            </a:xfrm>
            <a:custGeom>
              <a:avLst/>
              <a:gdLst/>
              <a:ahLst/>
              <a:cxnLst/>
              <a:rect l="l" t="t" r="r" b="b"/>
              <a:pathLst>
                <a:path w="9" h="35" extrusionOk="0">
                  <a:moveTo>
                    <a:pt x="9" y="1"/>
                  </a:moveTo>
                  <a:cubicBezTo>
                    <a:pt x="5" y="17"/>
                    <a:pt x="1" y="35"/>
                    <a:pt x="1" y="35"/>
                  </a:cubicBezTo>
                  <a:cubicBezTo>
                    <a:pt x="1" y="35"/>
                    <a:pt x="3" y="2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15"/>
            <p:cNvSpPr/>
            <p:nvPr/>
          </p:nvSpPr>
          <p:spPr>
            <a:xfrm>
              <a:off x="3992325" y="1268375"/>
              <a:ext cx="3275" cy="2375"/>
            </a:xfrm>
            <a:custGeom>
              <a:avLst/>
              <a:gdLst/>
              <a:ahLst/>
              <a:cxnLst/>
              <a:rect l="l" t="t" r="r" b="b"/>
              <a:pathLst>
                <a:path w="131" h="95" extrusionOk="0">
                  <a:moveTo>
                    <a:pt x="26" y="0"/>
                  </a:moveTo>
                  <a:cubicBezTo>
                    <a:pt x="23" y="0"/>
                    <a:pt x="20" y="1"/>
                    <a:pt x="17" y="1"/>
                  </a:cubicBezTo>
                  <a:cubicBezTo>
                    <a:pt x="1" y="64"/>
                    <a:pt x="22" y="94"/>
                    <a:pt x="78" y="94"/>
                  </a:cubicBezTo>
                  <a:cubicBezTo>
                    <a:pt x="93" y="94"/>
                    <a:pt x="110" y="92"/>
                    <a:pt x="130" y="88"/>
                  </a:cubicBezTo>
                  <a:cubicBezTo>
                    <a:pt x="66" y="81"/>
                    <a:pt x="10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15"/>
            <p:cNvSpPr/>
            <p:nvPr/>
          </p:nvSpPr>
          <p:spPr>
            <a:xfrm>
              <a:off x="4380600" y="1250200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83" y="0"/>
                  </a:moveTo>
                  <a:cubicBezTo>
                    <a:pt x="36" y="0"/>
                    <a:pt x="1" y="50"/>
                    <a:pt x="35" y="199"/>
                  </a:cubicBezTo>
                  <a:cubicBezTo>
                    <a:pt x="305" y="190"/>
                    <a:pt x="17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15"/>
            <p:cNvSpPr/>
            <p:nvPr/>
          </p:nvSpPr>
          <p:spPr>
            <a:xfrm>
              <a:off x="4823125" y="1237775"/>
              <a:ext cx="5725" cy="1875"/>
            </a:xfrm>
            <a:custGeom>
              <a:avLst/>
              <a:gdLst/>
              <a:ahLst/>
              <a:cxnLst/>
              <a:rect l="l" t="t" r="r" b="b"/>
              <a:pathLst>
                <a:path w="229" h="75" extrusionOk="0">
                  <a:moveTo>
                    <a:pt x="142" y="1"/>
                  </a:moveTo>
                  <a:cubicBezTo>
                    <a:pt x="87" y="1"/>
                    <a:pt x="0" y="22"/>
                    <a:pt x="3" y="74"/>
                  </a:cubicBezTo>
                  <a:cubicBezTo>
                    <a:pt x="228" y="31"/>
                    <a:pt x="207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15"/>
            <p:cNvSpPr/>
            <p:nvPr/>
          </p:nvSpPr>
          <p:spPr>
            <a:xfrm>
              <a:off x="3841025" y="1265725"/>
              <a:ext cx="1325" cy="2850"/>
            </a:xfrm>
            <a:custGeom>
              <a:avLst/>
              <a:gdLst/>
              <a:ahLst/>
              <a:cxnLst/>
              <a:rect l="l" t="t" r="r" b="b"/>
              <a:pathLst>
                <a:path w="53" h="114" extrusionOk="0">
                  <a:moveTo>
                    <a:pt x="45" y="0"/>
                  </a:moveTo>
                  <a:lnTo>
                    <a:pt x="45" y="0"/>
                  </a:lnTo>
                  <a:cubicBezTo>
                    <a:pt x="35" y="0"/>
                    <a:pt x="0" y="56"/>
                    <a:pt x="0" y="114"/>
                  </a:cubicBezTo>
                  <a:cubicBezTo>
                    <a:pt x="46" y="31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15"/>
            <p:cNvSpPr/>
            <p:nvPr/>
          </p:nvSpPr>
          <p:spPr>
            <a:xfrm>
              <a:off x="5012200" y="1224400"/>
              <a:ext cx="2400" cy="3025"/>
            </a:xfrm>
            <a:custGeom>
              <a:avLst/>
              <a:gdLst/>
              <a:ahLst/>
              <a:cxnLst/>
              <a:rect l="l" t="t" r="r" b="b"/>
              <a:pathLst>
                <a:path w="96" h="121" extrusionOk="0">
                  <a:moveTo>
                    <a:pt x="60" y="1"/>
                  </a:moveTo>
                  <a:cubicBezTo>
                    <a:pt x="47" y="1"/>
                    <a:pt x="28" y="17"/>
                    <a:pt x="1" y="60"/>
                  </a:cubicBezTo>
                  <a:cubicBezTo>
                    <a:pt x="19" y="104"/>
                    <a:pt x="36" y="120"/>
                    <a:pt x="49" y="120"/>
                  </a:cubicBezTo>
                  <a:cubicBezTo>
                    <a:pt x="84" y="120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15"/>
            <p:cNvSpPr/>
            <p:nvPr/>
          </p:nvSpPr>
          <p:spPr>
            <a:xfrm>
              <a:off x="4934425" y="1227425"/>
              <a:ext cx="3400" cy="2350"/>
            </a:xfrm>
            <a:custGeom>
              <a:avLst/>
              <a:gdLst/>
              <a:ahLst/>
              <a:cxnLst/>
              <a:rect l="l" t="t" r="r" b="b"/>
              <a:pathLst>
                <a:path w="136" h="94" extrusionOk="0">
                  <a:moveTo>
                    <a:pt x="44" y="1"/>
                  </a:moveTo>
                  <a:cubicBezTo>
                    <a:pt x="32" y="1"/>
                    <a:pt x="17" y="2"/>
                    <a:pt x="1" y="6"/>
                  </a:cubicBezTo>
                  <a:cubicBezTo>
                    <a:pt x="1" y="26"/>
                    <a:pt x="1" y="46"/>
                    <a:pt x="1" y="73"/>
                  </a:cubicBezTo>
                  <a:cubicBezTo>
                    <a:pt x="22" y="88"/>
                    <a:pt x="42" y="93"/>
                    <a:pt x="58" y="93"/>
                  </a:cubicBezTo>
                  <a:cubicBezTo>
                    <a:pt x="122" y="93"/>
                    <a:pt x="13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15"/>
            <p:cNvSpPr/>
            <p:nvPr/>
          </p:nvSpPr>
          <p:spPr>
            <a:xfrm>
              <a:off x="4819325" y="1232325"/>
              <a:ext cx="1400" cy="300"/>
            </a:xfrm>
            <a:custGeom>
              <a:avLst/>
              <a:gdLst/>
              <a:ahLst/>
              <a:cxnLst/>
              <a:rect l="l" t="t" r="r" b="b"/>
              <a:pathLst>
                <a:path w="56" h="12" extrusionOk="0">
                  <a:moveTo>
                    <a:pt x="9" y="1"/>
                  </a:moveTo>
                  <a:cubicBezTo>
                    <a:pt x="1" y="1"/>
                    <a:pt x="34" y="12"/>
                    <a:pt x="50" y="12"/>
                  </a:cubicBezTo>
                  <a:cubicBezTo>
                    <a:pt x="52" y="12"/>
                    <a:pt x="54" y="12"/>
                    <a:pt x="55" y="11"/>
                  </a:cubicBezTo>
                  <a:cubicBezTo>
                    <a:pt x="26" y="3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15"/>
            <p:cNvSpPr/>
            <p:nvPr/>
          </p:nvSpPr>
          <p:spPr>
            <a:xfrm>
              <a:off x="4810150" y="1229400"/>
              <a:ext cx="9575" cy="2675"/>
            </a:xfrm>
            <a:custGeom>
              <a:avLst/>
              <a:gdLst/>
              <a:ahLst/>
              <a:cxnLst/>
              <a:rect l="l" t="t" r="r" b="b"/>
              <a:pathLst>
                <a:path w="383" h="107" extrusionOk="0">
                  <a:moveTo>
                    <a:pt x="362" y="1"/>
                  </a:moveTo>
                  <a:lnTo>
                    <a:pt x="362" y="1"/>
                  </a:lnTo>
                  <a:cubicBezTo>
                    <a:pt x="0" y="14"/>
                    <a:pt x="135" y="107"/>
                    <a:pt x="257" y="107"/>
                  </a:cubicBezTo>
                  <a:cubicBezTo>
                    <a:pt x="322" y="107"/>
                    <a:pt x="383" y="80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15"/>
            <p:cNvSpPr/>
            <p:nvPr/>
          </p:nvSpPr>
          <p:spPr>
            <a:xfrm>
              <a:off x="4651675" y="1227375"/>
              <a:ext cx="2025" cy="175"/>
            </a:xfrm>
            <a:custGeom>
              <a:avLst/>
              <a:gdLst/>
              <a:ahLst/>
              <a:cxnLst/>
              <a:rect l="l" t="t" r="r" b="b"/>
              <a:pathLst>
                <a:path w="81" h="7" extrusionOk="0">
                  <a:moveTo>
                    <a:pt x="6" y="0"/>
                  </a:moveTo>
                  <a:cubicBezTo>
                    <a:pt x="2" y="0"/>
                    <a:pt x="1" y="1"/>
                    <a:pt x="4" y="2"/>
                  </a:cubicBezTo>
                  <a:cubicBezTo>
                    <a:pt x="46" y="5"/>
                    <a:pt x="64" y="6"/>
                    <a:pt x="69" y="6"/>
                  </a:cubicBezTo>
                  <a:cubicBezTo>
                    <a:pt x="81" y="6"/>
                    <a:pt x="23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15"/>
            <p:cNvSpPr/>
            <p:nvPr/>
          </p:nvSpPr>
          <p:spPr>
            <a:xfrm>
              <a:off x="5048250" y="1211375"/>
              <a:ext cx="7800" cy="1825"/>
            </a:xfrm>
            <a:custGeom>
              <a:avLst/>
              <a:gdLst/>
              <a:ahLst/>
              <a:cxnLst/>
              <a:rect l="l" t="t" r="r" b="b"/>
              <a:pathLst>
                <a:path w="312" h="73" extrusionOk="0">
                  <a:moveTo>
                    <a:pt x="299" y="0"/>
                  </a:moveTo>
                  <a:cubicBezTo>
                    <a:pt x="275" y="0"/>
                    <a:pt x="0" y="69"/>
                    <a:pt x="58" y="73"/>
                  </a:cubicBezTo>
                  <a:cubicBezTo>
                    <a:pt x="258" y="18"/>
                    <a:pt x="312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15"/>
            <p:cNvSpPr/>
            <p:nvPr/>
          </p:nvSpPr>
          <p:spPr>
            <a:xfrm>
              <a:off x="5074100" y="1208750"/>
              <a:ext cx="325" cy="4125"/>
            </a:xfrm>
            <a:custGeom>
              <a:avLst/>
              <a:gdLst/>
              <a:ahLst/>
              <a:cxnLst/>
              <a:rect l="l" t="t" r="r" b="b"/>
              <a:pathLst>
                <a:path w="13" h="165" extrusionOk="0">
                  <a:moveTo>
                    <a:pt x="2" y="1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0" y="11"/>
                    <a:pt x="0" y="24"/>
                    <a:pt x="0" y="31"/>
                  </a:cubicBezTo>
                  <a:cubicBezTo>
                    <a:pt x="0" y="58"/>
                    <a:pt x="0" y="98"/>
                    <a:pt x="0" y="165"/>
                  </a:cubicBezTo>
                  <a:cubicBezTo>
                    <a:pt x="12" y="75"/>
                    <a:pt x="8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15"/>
            <p:cNvSpPr/>
            <p:nvPr/>
          </p:nvSpPr>
          <p:spPr>
            <a:xfrm>
              <a:off x="4323375" y="1235775"/>
              <a:ext cx="2375" cy="200"/>
            </a:xfrm>
            <a:custGeom>
              <a:avLst/>
              <a:gdLst/>
              <a:ahLst/>
              <a:cxnLst/>
              <a:rect l="l" t="t" r="r" b="b"/>
              <a:pathLst>
                <a:path w="95" h="8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4"/>
                    <a:pt x="62" y="8"/>
                    <a:pt x="81" y="8"/>
                  </a:cubicBezTo>
                  <a:cubicBezTo>
                    <a:pt x="94" y="8"/>
                    <a:pt x="85" y="6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15"/>
            <p:cNvSpPr/>
            <p:nvPr/>
          </p:nvSpPr>
          <p:spPr>
            <a:xfrm>
              <a:off x="4431525" y="1227900"/>
              <a:ext cx="9175" cy="3200"/>
            </a:xfrm>
            <a:custGeom>
              <a:avLst/>
              <a:gdLst/>
              <a:ahLst/>
              <a:cxnLst/>
              <a:rect l="l" t="t" r="r" b="b"/>
              <a:pathLst>
                <a:path w="367" h="128" extrusionOk="0">
                  <a:moveTo>
                    <a:pt x="174" y="1"/>
                  </a:moveTo>
                  <a:cubicBezTo>
                    <a:pt x="59" y="1"/>
                    <a:pt x="0" y="79"/>
                    <a:pt x="366" y="128"/>
                  </a:cubicBezTo>
                  <a:cubicBezTo>
                    <a:pt x="345" y="33"/>
                    <a:pt x="24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15"/>
            <p:cNvSpPr/>
            <p:nvPr/>
          </p:nvSpPr>
          <p:spPr>
            <a:xfrm>
              <a:off x="4755950" y="1217525"/>
              <a:ext cx="2475" cy="2400"/>
            </a:xfrm>
            <a:custGeom>
              <a:avLst/>
              <a:gdLst/>
              <a:ahLst/>
              <a:cxnLst/>
              <a:rect l="l" t="t" r="r" b="b"/>
              <a:pathLst>
                <a:path w="99" h="96" extrusionOk="0">
                  <a:moveTo>
                    <a:pt x="49" y="1"/>
                  </a:moveTo>
                  <a:cubicBezTo>
                    <a:pt x="33" y="1"/>
                    <a:pt x="14" y="24"/>
                    <a:pt x="1" y="95"/>
                  </a:cubicBezTo>
                  <a:cubicBezTo>
                    <a:pt x="7" y="95"/>
                    <a:pt x="12" y="96"/>
                    <a:pt x="18" y="96"/>
                  </a:cubicBezTo>
                  <a:cubicBezTo>
                    <a:pt x="99" y="96"/>
                    <a:pt x="8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15"/>
            <p:cNvSpPr/>
            <p:nvPr/>
          </p:nvSpPr>
          <p:spPr>
            <a:xfrm>
              <a:off x="4353450" y="1232600"/>
              <a:ext cx="100" cy="350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3" y="0"/>
                  </a:moveTo>
                  <a:cubicBezTo>
                    <a:pt x="1" y="10"/>
                    <a:pt x="0" y="14"/>
                    <a:pt x="0" y="14"/>
                  </a:cubicBezTo>
                  <a:cubicBezTo>
                    <a:pt x="1" y="14"/>
                    <a:pt x="3" y="4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15"/>
            <p:cNvSpPr/>
            <p:nvPr/>
          </p:nvSpPr>
          <p:spPr>
            <a:xfrm>
              <a:off x="4747100" y="121535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0" y="1"/>
                  </a:moveTo>
                  <a:cubicBezTo>
                    <a:pt x="34" y="8"/>
                    <a:pt x="47" y="10"/>
                    <a:pt x="49" y="10"/>
                  </a:cubicBezTo>
                  <a:cubicBezTo>
                    <a:pt x="54" y="10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15"/>
            <p:cNvSpPr/>
            <p:nvPr/>
          </p:nvSpPr>
          <p:spPr>
            <a:xfrm>
              <a:off x="4124525" y="1233250"/>
              <a:ext cx="4200" cy="5575"/>
            </a:xfrm>
            <a:custGeom>
              <a:avLst/>
              <a:gdLst/>
              <a:ahLst/>
              <a:cxnLst/>
              <a:rect l="l" t="t" r="r" b="b"/>
              <a:pathLst>
                <a:path w="168" h="22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167"/>
                    <a:pt x="37" y="223"/>
                    <a:pt x="66" y="223"/>
                  </a:cubicBezTo>
                  <a:cubicBezTo>
                    <a:pt x="121" y="223"/>
                    <a:pt x="167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15"/>
            <p:cNvSpPr/>
            <p:nvPr/>
          </p:nvSpPr>
          <p:spPr>
            <a:xfrm>
              <a:off x="4726700" y="1211325"/>
              <a:ext cx="4725" cy="1250"/>
            </a:xfrm>
            <a:custGeom>
              <a:avLst/>
              <a:gdLst/>
              <a:ahLst/>
              <a:cxnLst/>
              <a:rect l="l" t="t" r="r" b="b"/>
              <a:pathLst>
                <a:path w="189" h="50" extrusionOk="0">
                  <a:moveTo>
                    <a:pt x="51" y="0"/>
                  </a:moveTo>
                  <a:cubicBezTo>
                    <a:pt x="40" y="0"/>
                    <a:pt x="27" y="1"/>
                    <a:pt x="13" y="1"/>
                  </a:cubicBezTo>
                  <a:cubicBezTo>
                    <a:pt x="1" y="37"/>
                    <a:pt x="23" y="49"/>
                    <a:pt x="51" y="49"/>
                  </a:cubicBezTo>
                  <a:cubicBezTo>
                    <a:pt x="108" y="49"/>
                    <a:pt x="188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15"/>
            <p:cNvSpPr/>
            <p:nvPr/>
          </p:nvSpPr>
          <p:spPr>
            <a:xfrm>
              <a:off x="4628375" y="1206600"/>
              <a:ext cx="3275" cy="3275"/>
            </a:xfrm>
            <a:custGeom>
              <a:avLst/>
              <a:gdLst/>
              <a:ahLst/>
              <a:cxnLst/>
              <a:rect l="l" t="t" r="r" b="b"/>
              <a:pathLst>
                <a:path w="131" h="131" extrusionOk="0">
                  <a:moveTo>
                    <a:pt x="104" y="1"/>
                  </a:moveTo>
                  <a:cubicBezTo>
                    <a:pt x="69" y="1"/>
                    <a:pt x="1" y="130"/>
                    <a:pt x="101" y="130"/>
                  </a:cubicBezTo>
                  <a:cubicBezTo>
                    <a:pt x="102" y="130"/>
                    <a:pt x="104" y="130"/>
                    <a:pt x="106" y="130"/>
                  </a:cubicBezTo>
                  <a:cubicBezTo>
                    <a:pt x="130" y="33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15"/>
            <p:cNvSpPr/>
            <p:nvPr/>
          </p:nvSpPr>
          <p:spPr>
            <a:xfrm>
              <a:off x="4911675" y="1195625"/>
              <a:ext cx="2825" cy="3225"/>
            </a:xfrm>
            <a:custGeom>
              <a:avLst/>
              <a:gdLst/>
              <a:ahLst/>
              <a:cxnLst/>
              <a:rect l="l" t="t" r="r" b="b"/>
              <a:pathLst>
                <a:path w="113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96"/>
                    <a:pt x="77" y="128"/>
                    <a:pt x="89" y="128"/>
                  </a:cubicBezTo>
                  <a:cubicBezTo>
                    <a:pt x="113" y="128"/>
                    <a:pt x="76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15"/>
            <p:cNvSpPr/>
            <p:nvPr/>
          </p:nvSpPr>
          <p:spPr>
            <a:xfrm>
              <a:off x="4495275" y="12072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1"/>
                  </a:moveTo>
                  <a:cubicBezTo>
                    <a:pt x="1" y="1"/>
                    <a:pt x="7" y="2"/>
                    <a:pt x="24" y="6"/>
                  </a:cubicBezTo>
                  <a:cubicBezTo>
                    <a:pt x="11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15"/>
            <p:cNvSpPr/>
            <p:nvPr/>
          </p:nvSpPr>
          <p:spPr>
            <a:xfrm>
              <a:off x="4496350" y="1207500"/>
              <a:ext cx="3350" cy="525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" y="0"/>
                  </a:moveTo>
                  <a:cubicBezTo>
                    <a:pt x="14" y="0"/>
                    <a:pt x="21" y="0"/>
                    <a:pt x="34" y="7"/>
                  </a:cubicBezTo>
                  <a:cubicBezTo>
                    <a:pt x="99" y="17"/>
                    <a:pt x="125" y="20"/>
                    <a:pt x="128" y="20"/>
                  </a:cubicBezTo>
                  <a:cubicBezTo>
                    <a:pt x="134" y="20"/>
                    <a:pt x="66" y="9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15"/>
            <p:cNvSpPr/>
            <p:nvPr/>
          </p:nvSpPr>
          <p:spPr>
            <a:xfrm>
              <a:off x="3896575" y="1225725"/>
              <a:ext cx="325" cy="975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6" y="1"/>
                  </a:moveTo>
                  <a:cubicBezTo>
                    <a:pt x="2" y="23"/>
                    <a:pt x="1" y="39"/>
                    <a:pt x="2" y="39"/>
                  </a:cubicBezTo>
                  <a:cubicBezTo>
                    <a:pt x="3" y="39"/>
                    <a:pt x="7" y="28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15"/>
            <p:cNvSpPr/>
            <p:nvPr/>
          </p:nvSpPr>
          <p:spPr>
            <a:xfrm>
              <a:off x="4205175" y="1210350"/>
              <a:ext cx="8875" cy="4050"/>
            </a:xfrm>
            <a:custGeom>
              <a:avLst/>
              <a:gdLst/>
              <a:ahLst/>
              <a:cxnLst/>
              <a:rect l="l" t="t" r="r" b="b"/>
              <a:pathLst>
                <a:path w="355" h="162" extrusionOk="0">
                  <a:moveTo>
                    <a:pt x="120" y="0"/>
                  </a:moveTo>
                  <a:lnTo>
                    <a:pt x="120" y="0"/>
                  </a:lnTo>
                  <a:cubicBezTo>
                    <a:pt x="0" y="34"/>
                    <a:pt x="263" y="162"/>
                    <a:pt x="322" y="162"/>
                  </a:cubicBezTo>
                  <a:cubicBezTo>
                    <a:pt x="355" y="162"/>
                    <a:pt x="323" y="121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15"/>
            <p:cNvSpPr/>
            <p:nvPr/>
          </p:nvSpPr>
          <p:spPr>
            <a:xfrm>
              <a:off x="3988100" y="1217025"/>
              <a:ext cx="5725" cy="3925"/>
            </a:xfrm>
            <a:custGeom>
              <a:avLst/>
              <a:gdLst/>
              <a:ahLst/>
              <a:cxnLst/>
              <a:rect l="l" t="t" r="r" b="b"/>
              <a:pathLst>
                <a:path w="229" h="157" extrusionOk="0">
                  <a:moveTo>
                    <a:pt x="33" y="1"/>
                  </a:moveTo>
                  <a:cubicBezTo>
                    <a:pt x="31" y="1"/>
                    <a:pt x="28" y="1"/>
                    <a:pt x="25" y="1"/>
                  </a:cubicBezTo>
                  <a:cubicBezTo>
                    <a:pt x="1" y="118"/>
                    <a:pt x="26" y="157"/>
                    <a:pt x="60" y="157"/>
                  </a:cubicBezTo>
                  <a:cubicBezTo>
                    <a:pt x="127" y="157"/>
                    <a:pt x="228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15"/>
            <p:cNvSpPr/>
            <p:nvPr/>
          </p:nvSpPr>
          <p:spPr>
            <a:xfrm>
              <a:off x="4237100" y="1207500"/>
              <a:ext cx="9850" cy="925"/>
            </a:xfrm>
            <a:custGeom>
              <a:avLst/>
              <a:gdLst/>
              <a:ahLst/>
              <a:cxnLst/>
              <a:rect l="l" t="t" r="r" b="b"/>
              <a:pathLst>
                <a:path w="394" h="37" extrusionOk="0">
                  <a:moveTo>
                    <a:pt x="215" y="0"/>
                  </a:moveTo>
                  <a:cubicBezTo>
                    <a:pt x="1" y="0"/>
                    <a:pt x="286" y="36"/>
                    <a:pt x="357" y="36"/>
                  </a:cubicBezTo>
                  <a:cubicBezTo>
                    <a:pt x="393" y="36"/>
                    <a:pt x="375" y="27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15"/>
            <p:cNvSpPr/>
            <p:nvPr/>
          </p:nvSpPr>
          <p:spPr>
            <a:xfrm>
              <a:off x="4721325" y="1185900"/>
              <a:ext cx="2000" cy="5225"/>
            </a:xfrm>
            <a:custGeom>
              <a:avLst/>
              <a:gdLst/>
              <a:ahLst/>
              <a:cxnLst/>
              <a:rect l="l" t="t" r="r" b="b"/>
              <a:pathLst>
                <a:path w="80" h="209" extrusionOk="0">
                  <a:moveTo>
                    <a:pt x="75" y="1"/>
                  </a:moveTo>
                  <a:lnTo>
                    <a:pt x="75" y="1"/>
                  </a:lnTo>
                  <a:cubicBezTo>
                    <a:pt x="66" y="1"/>
                    <a:pt x="1" y="209"/>
                    <a:pt x="28" y="209"/>
                  </a:cubicBezTo>
                  <a:cubicBezTo>
                    <a:pt x="70" y="53"/>
                    <a:pt x="80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15"/>
            <p:cNvSpPr/>
            <p:nvPr/>
          </p:nvSpPr>
          <p:spPr>
            <a:xfrm>
              <a:off x="4073850" y="1208975"/>
              <a:ext cx="3050" cy="2900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3" y="0"/>
                  </a:moveTo>
                  <a:cubicBezTo>
                    <a:pt x="52" y="0"/>
                    <a:pt x="38" y="3"/>
                    <a:pt x="21" y="8"/>
                  </a:cubicBezTo>
                  <a:cubicBezTo>
                    <a:pt x="0" y="82"/>
                    <a:pt x="81" y="75"/>
                    <a:pt x="108" y="115"/>
                  </a:cubicBezTo>
                  <a:cubicBezTo>
                    <a:pt x="108" y="65"/>
                    <a:pt x="12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15"/>
            <p:cNvSpPr/>
            <p:nvPr/>
          </p:nvSpPr>
          <p:spPr>
            <a:xfrm>
              <a:off x="4462025" y="1187550"/>
              <a:ext cx="2825" cy="7250"/>
            </a:xfrm>
            <a:custGeom>
              <a:avLst/>
              <a:gdLst/>
              <a:ahLst/>
              <a:cxnLst/>
              <a:rect l="l" t="t" r="r" b="b"/>
              <a:pathLst>
                <a:path w="113" h="290" extrusionOk="0">
                  <a:moveTo>
                    <a:pt x="90" y="1"/>
                  </a:moveTo>
                  <a:cubicBezTo>
                    <a:pt x="60" y="1"/>
                    <a:pt x="1" y="289"/>
                    <a:pt x="62" y="289"/>
                  </a:cubicBezTo>
                  <a:cubicBezTo>
                    <a:pt x="71" y="289"/>
                    <a:pt x="82" y="283"/>
                    <a:pt x="96" y="270"/>
                  </a:cubicBezTo>
                  <a:cubicBezTo>
                    <a:pt x="112" y="69"/>
                    <a:pt x="104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15"/>
            <p:cNvSpPr/>
            <p:nvPr/>
          </p:nvSpPr>
          <p:spPr>
            <a:xfrm>
              <a:off x="4132625" y="1189775"/>
              <a:ext cx="4100" cy="1775"/>
            </a:xfrm>
            <a:custGeom>
              <a:avLst/>
              <a:gdLst/>
              <a:ahLst/>
              <a:cxnLst/>
              <a:rect l="l" t="t" r="r" b="b"/>
              <a:pathLst>
                <a:path w="164" h="71" extrusionOk="0">
                  <a:moveTo>
                    <a:pt x="158" y="0"/>
                  </a:moveTo>
                  <a:cubicBezTo>
                    <a:pt x="0" y="32"/>
                    <a:pt x="34" y="71"/>
                    <a:pt x="85" y="71"/>
                  </a:cubicBezTo>
                  <a:cubicBezTo>
                    <a:pt x="120" y="71"/>
                    <a:pt x="164" y="52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15"/>
            <p:cNvSpPr/>
            <p:nvPr/>
          </p:nvSpPr>
          <p:spPr>
            <a:xfrm>
              <a:off x="4606775" y="1168550"/>
              <a:ext cx="3325" cy="2425"/>
            </a:xfrm>
            <a:custGeom>
              <a:avLst/>
              <a:gdLst/>
              <a:ahLst/>
              <a:cxnLst/>
              <a:rect l="l" t="t" r="r" b="b"/>
              <a:pathLst>
                <a:path w="133" h="97" extrusionOk="0">
                  <a:moveTo>
                    <a:pt x="79" y="0"/>
                  </a:moveTo>
                  <a:cubicBezTo>
                    <a:pt x="9" y="0"/>
                    <a:pt x="1" y="87"/>
                    <a:pt x="53" y="93"/>
                  </a:cubicBezTo>
                  <a:cubicBezTo>
                    <a:pt x="64" y="96"/>
                    <a:pt x="73" y="97"/>
                    <a:pt x="81" y="97"/>
                  </a:cubicBezTo>
                  <a:cubicBezTo>
                    <a:pt x="133" y="97"/>
                    <a:pt x="108" y="41"/>
                    <a:pt x="114" y="6"/>
                  </a:cubicBezTo>
                  <a:cubicBezTo>
                    <a:pt x="101" y="2"/>
                    <a:pt x="8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15"/>
            <p:cNvSpPr/>
            <p:nvPr/>
          </p:nvSpPr>
          <p:spPr>
            <a:xfrm>
              <a:off x="4667650" y="1156975"/>
              <a:ext cx="3200" cy="4225"/>
            </a:xfrm>
            <a:custGeom>
              <a:avLst/>
              <a:gdLst/>
              <a:ahLst/>
              <a:cxnLst/>
              <a:rect l="l" t="t" r="r" b="b"/>
              <a:pathLst>
                <a:path w="128" h="169" extrusionOk="0">
                  <a:moveTo>
                    <a:pt x="60" y="1"/>
                  </a:moveTo>
                  <a:cubicBezTo>
                    <a:pt x="74" y="81"/>
                    <a:pt x="0" y="135"/>
                    <a:pt x="101" y="168"/>
                  </a:cubicBezTo>
                  <a:cubicBezTo>
                    <a:pt x="80" y="121"/>
                    <a:pt x="127" y="1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15"/>
            <p:cNvSpPr/>
            <p:nvPr/>
          </p:nvSpPr>
          <p:spPr>
            <a:xfrm>
              <a:off x="4602325" y="1149625"/>
              <a:ext cx="4625" cy="5275"/>
            </a:xfrm>
            <a:custGeom>
              <a:avLst/>
              <a:gdLst/>
              <a:ahLst/>
              <a:cxnLst/>
              <a:rect l="l" t="t" r="r" b="b"/>
              <a:pathLst>
                <a:path w="185" h="211" extrusionOk="0">
                  <a:moveTo>
                    <a:pt x="118" y="1"/>
                  </a:moveTo>
                  <a:cubicBezTo>
                    <a:pt x="57" y="1"/>
                    <a:pt x="0" y="211"/>
                    <a:pt x="151" y="211"/>
                  </a:cubicBezTo>
                  <a:cubicBezTo>
                    <a:pt x="161" y="211"/>
                    <a:pt x="172" y="210"/>
                    <a:pt x="185" y="208"/>
                  </a:cubicBezTo>
                  <a:cubicBezTo>
                    <a:pt x="178" y="53"/>
                    <a:pt x="147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15"/>
            <p:cNvSpPr/>
            <p:nvPr/>
          </p:nvSpPr>
          <p:spPr>
            <a:xfrm>
              <a:off x="4833225" y="1142600"/>
              <a:ext cx="4000" cy="800"/>
            </a:xfrm>
            <a:custGeom>
              <a:avLst/>
              <a:gdLst/>
              <a:ahLst/>
              <a:cxnLst/>
              <a:rect l="l" t="t" r="r" b="b"/>
              <a:pathLst>
                <a:path w="160" h="32" extrusionOk="0">
                  <a:moveTo>
                    <a:pt x="10" y="0"/>
                  </a:moveTo>
                  <a:cubicBezTo>
                    <a:pt x="7" y="0"/>
                    <a:pt x="4" y="0"/>
                    <a:pt x="1" y="1"/>
                  </a:cubicBezTo>
                  <a:cubicBezTo>
                    <a:pt x="90" y="24"/>
                    <a:pt x="130" y="32"/>
                    <a:pt x="140" y="32"/>
                  </a:cubicBezTo>
                  <a:cubicBezTo>
                    <a:pt x="159" y="32"/>
                    <a:pt x="6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15"/>
            <p:cNvSpPr/>
            <p:nvPr/>
          </p:nvSpPr>
          <p:spPr>
            <a:xfrm>
              <a:off x="4622425" y="1134400"/>
              <a:ext cx="4600" cy="1675"/>
            </a:xfrm>
            <a:custGeom>
              <a:avLst/>
              <a:gdLst/>
              <a:ahLst/>
              <a:cxnLst/>
              <a:rect l="l" t="t" r="r" b="b"/>
              <a:pathLst>
                <a:path w="184" h="67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54"/>
                    <a:pt x="42" y="66"/>
                    <a:pt x="97" y="66"/>
                  </a:cubicBezTo>
                  <a:cubicBezTo>
                    <a:pt x="124" y="66"/>
                    <a:pt x="154" y="63"/>
                    <a:pt x="183" y="61"/>
                  </a:cubicBezTo>
                  <a:cubicBezTo>
                    <a:pt x="163" y="7"/>
                    <a:pt x="70" y="1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15"/>
            <p:cNvSpPr/>
            <p:nvPr/>
          </p:nvSpPr>
          <p:spPr>
            <a:xfrm>
              <a:off x="4543200" y="1131000"/>
              <a:ext cx="2200" cy="2425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46" y="0"/>
                  </a:moveTo>
                  <a:cubicBezTo>
                    <a:pt x="18" y="0"/>
                    <a:pt x="1" y="64"/>
                    <a:pt x="87" y="97"/>
                  </a:cubicBezTo>
                  <a:cubicBezTo>
                    <a:pt x="85" y="25"/>
                    <a:pt x="6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15"/>
            <p:cNvSpPr/>
            <p:nvPr/>
          </p:nvSpPr>
          <p:spPr>
            <a:xfrm>
              <a:off x="4879575" y="1119150"/>
              <a:ext cx="6975" cy="225"/>
            </a:xfrm>
            <a:custGeom>
              <a:avLst/>
              <a:gdLst/>
              <a:ahLst/>
              <a:cxnLst/>
              <a:rect l="l" t="t" r="r" b="b"/>
              <a:pathLst>
                <a:path w="279" h="9" extrusionOk="0">
                  <a:moveTo>
                    <a:pt x="186" y="1"/>
                  </a:moveTo>
                  <a:cubicBezTo>
                    <a:pt x="110" y="1"/>
                    <a:pt x="0" y="5"/>
                    <a:pt x="174" y="9"/>
                  </a:cubicBezTo>
                  <a:cubicBezTo>
                    <a:pt x="279" y="3"/>
                    <a:pt x="241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15"/>
            <p:cNvSpPr/>
            <p:nvPr/>
          </p:nvSpPr>
          <p:spPr>
            <a:xfrm>
              <a:off x="4962425" y="1100950"/>
              <a:ext cx="6425" cy="2550"/>
            </a:xfrm>
            <a:custGeom>
              <a:avLst/>
              <a:gdLst/>
              <a:ahLst/>
              <a:cxnLst/>
              <a:rect l="l" t="t" r="r" b="b"/>
              <a:pathLst>
                <a:path w="257" h="102" extrusionOk="0">
                  <a:moveTo>
                    <a:pt x="40" y="0"/>
                  </a:moveTo>
                  <a:cubicBezTo>
                    <a:pt x="31" y="0"/>
                    <a:pt x="21" y="0"/>
                    <a:pt x="11" y="1"/>
                  </a:cubicBezTo>
                  <a:cubicBezTo>
                    <a:pt x="1" y="76"/>
                    <a:pt x="36" y="102"/>
                    <a:pt x="76" y="102"/>
                  </a:cubicBezTo>
                  <a:cubicBezTo>
                    <a:pt x="157" y="102"/>
                    <a:pt x="257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15"/>
            <p:cNvSpPr/>
            <p:nvPr/>
          </p:nvSpPr>
          <p:spPr>
            <a:xfrm>
              <a:off x="4795450" y="1101450"/>
              <a:ext cx="8325" cy="2850"/>
            </a:xfrm>
            <a:custGeom>
              <a:avLst/>
              <a:gdLst/>
              <a:ahLst/>
              <a:cxnLst/>
              <a:rect l="l" t="t" r="r" b="b"/>
              <a:pathLst>
                <a:path w="333" h="114" extrusionOk="0">
                  <a:moveTo>
                    <a:pt x="59" y="0"/>
                  </a:moveTo>
                  <a:cubicBezTo>
                    <a:pt x="49" y="0"/>
                    <a:pt x="38" y="0"/>
                    <a:pt x="27" y="1"/>
                  </a:cubicBezTo>
                  <a:cubicBezTo>
                    <a:pt x="1" y="85"/>
                    <a:pt x="41" y="114"/>
                    <a:pt x="91" y="114"/>
                  </a:cubicBezTo>
                  <a:cubicBezTo>
                    <a:pt x="192" y="114"/>
                    <a:pt x="33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15"/>
            <p:cNvSpPr/>
            <p:nvPr/>
          </p:nvSpPr>
          <p:spPr>
            <a:xfrm>
              <a:off x="4946300" y="1088000"/>
              <a:ext cx="4225" cy="600"/>
            </a:xfrm>
            <a:custGeom>
              <a:avLst/>
              <a:gdLst/>
              <a:ahLst/>
              <a:cxnLst/>
              <a:rect l="l" t="t" r="r" b="b"/>
              <a:pathLst>
                <a:path w="169" h="24" extrusionOk="0">
                  <a:moveTo>
                    <a:pt x="127" y="1"/>
                  </a:moveTo>
                  <a:cubicBezTo>
                    <a:pt x="117" y="1"/>
                    <a:pt x="106" y="2"/>
                    <a:pt x="94" y="3"/>
                  </a:cubicBezTo>
                  <a:cubicBezTo>
                    <a:pt x="68" y="3"/>
                    <a:pt x="34" y="10"/>
                    <a:pt x="21" y="10"/>
                  </a:cubicBezTo>
                  <a:cubicBezTo>
                    <a:pt x="1" y="17"/>
                    <a:pt x="14" y="23"/>
                    <a:pt x="128" y="23"/>
                  </a:cubicBezTo>
                  <a:cubicBezTo>
                    <a:pt x="168" y="8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15"/>
            <p:cNvSpPr/>
            <p:nvPr/>
          </p:nvSpPr>
          <p:spPr>
            <a:xfrm>
              <a:off x="4580375" y="2205900"/>
              <a:ext cx="4725" cy="175"/>
            </a:xfrm>
            <a:custGeom>
              <a:avLst/>
              <a:gdLst/>
              <a:ahLst/>
              <a:cxnLst/>
              <a:rect l="l" t="t" r="r" b="b"/>
              <a:pathLst>
                <a:path w="189" h="7" extrusionOk="0">
                  <a:moveTo>
                    <a:pt x="32" y="1"/>
                  </a:moveTo>
                  <a:cubicBezTo>
                    <a:pt x="1" y="5"/>
                    <a:pt x="17" y="7"/>
                    <a:pt x="43" y="7"/>
                  </a:cubicBezTo>
                  <a:cubicBezTo>
                    <a:pt x="95" y="7"/>
                    <a:pt x="188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15"/>
            <p:cNvSpPr/>
            <p:nvPr/>
          </p:nvSpPr>
          <p:spPr>
            <a:xfrm>
              <a:off x="4415450" y="1292475"/>
              <a:ext cx="4675" cy="5600"/>
            </a:xfrm>
            <a:custGeom>
              <a:avLst/>
              <a:gdLst/>
              <a:ahLst/>
              <a:cxnLst/>
              <a:rect l="l" t="t" r="r" b="b"/>
              <a:pathLst>
                <a:path w="187" h="224" extrusionOk="0">
                  <a:moveTo>
                    <a:pt x="179" y="0"/>
                  </a:moveTo>
                  <a:cubicBezTo>
                    <a:pt x="1" y="0"/>
                    <a:pt x="69" y="223"/>
                    <a:pt x="129" y="223"/>
                  </a:cubicBezTo>
                  <a:cubicBezTo>
                    <a:pt x="159" y="223"/>
                    <a:pt x="186" y="168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15"/>
            <p:cNvSpPr/>
            <p:nvPr/>
          </p:nvSpPr>
          <p:spPr>
            <a:xfrm>
              <a:off x="4183675" y="2277250"/>
              <a:ext cx="6075" cy="3450"/>
            </a:xfrm>
            <a:custGeom>
              <a:avLst/>
              <a:gdLst/>
              <a:ahLst/>
              <a:cxnLst/>
              <a:rect l="l" t="t" r="r" b="b"/>
              <a:pathLst>
                <a:path w="243" h="138" extrusionOk="0">
                  <a:moveTo>
                    <a:pt x="100" y="1"/>
                  </a:moveTo>
                  <a:cubicBezTo>
                    <a:pt x="53" y="1"/>
                    <a:pt x="1" y="35"/>
                    <a:pt x="3" y="137"/>
                  </a:cubicBezTo>
                  <a:cubicBezTo>
                    <a:pt x="243" y="100"/>
                    <a:pt x="17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15"/>
            <p:cNvSpPr/>
            <p:nvPr/>
          </p:nvSpPr>
          <p:spPr>
            <a:xfrm>
              <a:off x="4150450" y="1723975"/>
              <a:ext cx="4375" cy="2575"/>
            </a:xfrm>
            <a:custGeom>
              <a:avLst/>
              <a:gdLst/>
              <a:ahLst/>
              <a:cxnLst/>
              <a:rect l="l" t="t" r="r" b="b"/>
              <a:pathLst>
                <a:path w="175" h="103" extrusionOk="0">
                  <a:moveTo>
                    <a:pt x="85" y="0"/>
                  </a:moveTo>
                  <a:cubicBezTo>
                    <a:pt x="28" y="0"/>
                    <a:pt x="0" y="102"/>
                    <a:pt x="90" y="102"/>
                  </a:cubicBezTo>
                  <a:cubicBezTo>
                    <a:pt x="111" y="102"/>
                    <a:pt x="139" y="96"/>
                    <a:pt x="175" y="82"/>
                  </a:cubicBezTo>
                  <a:cubicBezTo>
                    <a:pt x="144" y="21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15"/>
            <p:cNvSpPr/>
            <p:nvPr/>
          </p:nvSpPr>
          <p:spPr>
            <a:xfrm>
              <a:off x="3599325" y="2648700"/>
              <a:ext cx="5400" cy="2325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18" y="0"/>
                  </a:moveTo>
                  <a:cubicBezTo>
                    <a:pt x="81" y="0"/>
                    <a:pt x="32" y="23"/>
                    <a:pt x="0" y="92"/>
                  </a:cubicBezTo>
                  <a:cubicBezTo>
                    <a:pt x="215" y="84"/>
                    <a:pt x="188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15"/>
            <p:cNvSpPr/>
            <p:nvPr/>
          </p:nvSpPr>
          <p:spPr>
            <a:xfrm>
              <a:off x="3661200" y="2488075"/>
              <a:ext cx="2550" cy="250"/>
            </a:xfrm>
            <a:custGeom>
              <a:avLst/>
              <a:gdLst/>
              <a:ahLst/>
              <a:cxnLst/>
              <a:rect l="l" t="t" r="r" b="b"/>
              <a:pathLst>
                <a:path w="102" h="10" extrusionOk="0">
                  <a:moveTo>
                    <a:pt x="14" y="1"/>
                  </a:moveTo>
                  <a:cubicBezTo>
                    <a:pt x="1" y="1"/>
                    <a:pt x="94" y="10"/>
                    <a:pt x="99" y="10"/>
                  </a:cubicBezTo>
                  <a:cubicBezTo>
                    <a:pt x="101" y="10"/>
                    <a:pt x="81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15"/>
            <p:cNvSpPr/>
            <p:nvPr/>
          </p:nvSpPr>
          <p:spPr>
            <a:xfrm>
              <a:off x="3647475" y="2435600"/>
              <a:ext cx="1875" cy="775"/>
            </a:xfrm>
            <a:custGeom>
              <a:avLst/>
              <a:gdLst/>
              <a:ahLst/>
              <a:cxnLst/>
              <a:rect l="l" t="t" r="r" b="b"/>
              <a:pathLst>
                <a:path w="75" h="31" extrusionOk="0">
                  <a:moveTo>
                    <a:pt x="54" y="1"/>
                  </a:moveTo>
                  <a:cubicBezTo>
                    <a:pt x="49" y="1"/>
                    <a:pt x="41" y="2"/>
                    <a:pt x="28" y="6"/>
                  </a:cubicBezTo>
                  <a:cubicBezTo>
                    <a:pt x="4" y="24"/>
                    <a:pt x="1" y="30"/>
                    <a:pt x="7" y="30"/>
                  </a:cubicBezTo>
                  <a:cubicBezTo>
                    <a:pt x="19" y="30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15"/>
            <p:cNvSpPr/>
            <p:nvPr/>
          </p:nvSpPr>
          <p:spPr>
            <a:xfrm>
              <a:off x="3738100" y="2729125"/>
              <a:ext cx="6975" cy="5925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235" y="1"/>
                  </a:moveTo>
                  <a:cubicBezTo>
                    <a:pt x="162" y="1"/>
                    <a:pt x="1" y="237"/>
                    <a:pt x="86" y="237"/>
                  </a:cubicBezTo>
                  <a:cubicBezTo>
                    <a:pt x="113" y="237"/>
                    <a:pt x="167" y="212"/>
                    <a:pt x="257" y="147"/>
                  </a:cubicBezTo>
                  <a:cubicBezTo>
                    <a:pt x="279" y="39"/>
                    <a:pt x="264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15"/>
            <p:cNvSpPr/>
            <p:nvPr/>
          </p:nvSpPr>
          <p:spPr>
            <a:xfrm>
              <a:off x="3681275" y="2708025"/>
              <a:ext cx="875" cy="450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5"/>
                    <a:pt x="9" y="17"/>
                    <a:pt x="20" y="17"/>
                  </a:cubicBezTo>
                  <a:cubicBezTo>
                    <a:pt x="27" y="17"/>
                    <a:pt x="34" y="13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15"/>
            <p:cNvSpPr/>
            <p:nvPr/>
          </p:nvSpPr>
          <p:spPr>
            <a:xfrm>
              <a:off x="3799700" y="2653975"/>
              <a:ext cx="5150" cy="1025"/>
            </a:xfrm>
            <a:custGeom>
              <a:avLst/>
              <a:gdLst/>
              <a:ahLst/>
              <a:cxnLst/>
              <a:rect l="l" t="t" r="r" b="b"/>
              <a:pathLst>
                <a:path w="206" h="41" extrusionOk="0">
                  <a:moveTo>
                    <a:pt x="51" y="1"/>
                  </a:moveTo>
                  <a:cubicBezTo>
                    <a:pt x="36" y="1"/>
                    <a:pt x="20" y="1"/>
                    <a:pt x="1" y="2"/>
                  </a:cubicBezTo>
                  <a:cubicBezTo>
                    <a:pt x="11" y="31"/>
                    <a:pt x="45" y="41"/>
                    <a:pt x="78" y="41"/>
                  </a:cubicBezTo>
                  <a:cubicBezTo>
                    <a:pt x="145" y="41"/>
                    <a:pt x="20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15"/>
            <p:cNvSpPr/>
            <p:nvPr/>
          </p:nvSpPr>
          <p:spPr>
            <a:xfrm>
              <a:off x="3698000" y="2748975"/>
              <a:ext cx="7650" cy="3100"/>
            </a:xfrm>
            <a:custGeom>
              <a:avLst/>
              <a:gdLst/>
              <a:ahLst/>
              <a:cxnLst/>
              <a:rect l="l" t="t" r="r" b="b"/>
              <a:pathLst>
                <a:path w="306" h="124" extrusionOk="0">
                  <a:moveTo>
                    <a:pt x="165" y="1"/>
                  </a:moveTo>
                  <a:cubicBezTo>
                    <a:pt x="129" y="1"/>
                    <a:pt x="76" y="9"/>
                    <a:pt x="1" y="29"/>
                  </a:cubicBezTo>
                  <a:cubicBezTo>
                    <a:pt x="6" y="99"/>
                    <a:pt x="43" y="123"/>
                    <a:pt x="85" y="123"/>
                  </a:cubicBezTo>
                  <a:cubicBezTo>
                    <a:pt x="181" y="123"/>
                    <a:pt x="306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15"/>
            <p:cNvSpPr/>
            <p:nvPr/>
          </p:nvSpPr>
          <p:spPr>
            <a:xfrm>
              <a:off x="3601575" y="2736300"/>
              <a:ext cx="6650" cy="8175"/>
            </a:xfrm>
            <a:custGeom>
              <a:avLst/>
              <a:gdLst/>
              <a:ahLst/>
              <a:cxnLst/>
              <a:rect l="l" t="t" r="r" b="b"/>
              <a:pathLst>
                <a:path w="266" h="327" extrusionOk="0">
                  <a:moveTo>
                    <a:pt x="57" y="1"/>
                  </a:moveTo>
                  <a:lnTo>
                    <a:pt x="57" y="1"/>
                  </a:lnTo>
                  <a:cubicBezTo>
                    <a:pt x="1" y="245"/>
                    <a:pt x="18" y="326"/>
                    <a:pt x="54" y="326"/>
                  </a:cubicBezTo>
                  <a:cubicBezTo>
                    <a:pt x="125" y="326"/>
                    <a:pt x="266" y="14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15"/>
            <p:cNvSpPr/>
            <p:nvPr/>
          </p:nvSpPr>
          <p:spPr>
            <a:xfrm>
              <a:off x="3809075" y="271712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53" y="1"/>
                  </a:moveTo>
                  <a:cubicBezTo>
                    <a:pt x="38" y="1"/>
                    <a:pt x="20" y="2"/>
                    <a:pt x="0" y="5"/>
                  </a:cubicBezTo>
                  <a:cubicBezTo>
                    <a:pt x="8" y="74"/>
                    <a:pt x="38" y="98"/>
                    <a:pt x="67" y="98"/>
                  </a:cubicBezTo>
                  <a:cubicBezTo>
                    <a:pt x="126" y="98"/>
                    <a:pt x="18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15"/>
            <p:cNvSpPr/>
            <p:nvPr/>
          </p:nvSpPr>
          <p:spPr>
            <a:xfrm>
              <a:off x="3594125" y="2720375"/>
              <a:ext cx="3575" cy="1075"/>
            </a:xfrm>
            <a:custGeom>
              <a:avLst/>
              <a:gdLst/>
              <a:ahLst/>
              <a:cxnLst/>
              <a:rect l="l" t="t" r="r" b="b"/>
              <a:pathLst>
                <a:path w="143" h="43" extrusionOk="0">
                  <a:moveTo>
                    <a:pt x="139" y="0"/>
                  </a:moveTo>
                  <a:cubicBezTo>
                    <a:pt x="134" y="0"/>
                    <a:pt x="59" y="20"/>
                    <a:pt x="1" y="36"/>
                  </a:cubicBezTo>
                  <a:cubicBezTo>
                    <a:pt x="1" y="36"/>
                    <a:pt x="1" y="42"/>
                    <a:pt x="1" y="42"/>
                  </a:cubicBezTo>
                  <a:cubicBezTo>
                    <a:pt x="109" y="11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15"/>
            <p:cNvSpPr/>
            <p:nvPr/>
          </p:nvSpPr>
          <p:spPr>
            <a:xfrm>
              <a:off x="3609525" y="2704025"/>
              <a:ext cx="400" cy="2025"/>
            </a:xfrm>
            <a:custGeom>
              <a:avLst/>
              <a:gdLst/>
              <a:ahLst/>
              <a:cxnLst/>
              <a:rect l="l" t="t" r="r" b="b"/>
              <a:pathLst>
                <a:path w="16" h="81" extrusionOk="0">
                  <a:moveTo>
                    <a:pt x="12" y="0"/>
                  </a:moveTo>
                  <a:cubicBezTo>
                    <a:pt x="8" y="0"/>
                    <a:pt x="0" y="81"/>
                    <a:pt x="14" y="81"/>
                  </a:cubicBezTo>
                  <a:cubicBezTo>
                    <a:pt x="16" y="20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15"/>
            <p:cNvSpPr/>
            <p:nvPr/>
          </p:nvSpPr>
          <p:spPr>
            <a:xfrm>
              <a:off x="3860325" y="26573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98" y="1"/>
                  </a:moveTo>
                  <a:lnTo>
                    <a:pt x="98" y="1"/>
                  </a:lnTo>
                  <a:cubicBezTo>
                    <a:pt x="2" y="72"/>
                    <a:pt x="1" y="102"/>
                    <a:pt x="24" y="102"/>
                  </a:cubicBezTo>
                  <a:cubicBezTo>
                    <a:pt x="51" y="102"/>
                    <a:pt x="112" y="6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15"/>
            <p:cNvSpPr/>
            <p:nvPr/>
          </p:nvSpPr>
          <p:spPr>
            <a:xfrm>
              <a:off x="3644125" y="2654200"/>
              <a:ext cx="3400" cy="3175"/>
            </a:xfrm>
            <a:custGeom>
              <a:avLst/>
              <a:gdLst/>
              <a:ahLst/>
              <a:cxnLst/>
              <a:rect l="l" t="t" r="r" b="b"/>
              <a:pathLst>
                <a:path w="136" h="127" extrusionOk="0">
                  <a:moveTo>
                    <a:pt x="20" y="1"/>
                  </a:moveTo>
                  <a:cubicBezTo>
                    <a:pt x="0" y="1"/>
                    <a:pt x="22" y="49"/>
                    <a:pt x="135" y="127"/>
                  </a:cubicBezTo>
                  <a:cubicBezTo>
                    <a:pt x="88" y="39"/>
                    <a:pt x="3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15"/>
            <p:cNvSpPr/>
            <p:nvPr/>
          </p:nvSpPr>
          <p:spPr>
            <a:xfrm>
              <a:off x="3777625" y="2616800"/>
              <a:ext cx="3225" cy="1450"/>
            </a:xfrm>
            <a:custGeom>
              <a:avLst/>
              <a:gdLst/>
              <a:ahLst/>
              <a:cxnLst/>
              <a:rect l="l" t="t" r="r" b="b"/>
              <a:pathLst>
                <a:path w="129" h="58" extrusionOk="0">
                  <a:moveTo>
                    <a:pt x="82" y="1"/>
                  </a:moveTo>
                  <a:cubicBezTo>
                    <a:pt x="53" y="1"/>
                    <a:pt x="9" y="16"/>
                    <a:pt x="0" y="57"/>
                  </a:cubicBezTo>
                  <a:cubicBezTo>
                    <a:pt x="129" y="27"/>
                    <a:pt x="119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15"/>
            <p:cNvSpPr/>
            <p:nvPr/>
          </p:nvSpPr>
          <p:spPr>
            <a:xfrm>
              <a:off x="3584725" y="2627400"/>
              <a:ext cx="4425" cy="2150"/>
            </a:xfrm>
            <a:custGeom>
              <a:avLst/>
              <a:gdLst/>
              <a:ahLst/>
              <a:cxnLst/>
              <a:rect l="l" t="t" r="r" b="b"/>
              <a:pathLst>
                <a:path w="177" h="86" extrusionOk="0">
                  <a:moveTo>
                    <a:pt x="121" y="0"/>
                  </a:moveTo>
                  <a:cubicBezTo>
                    <a:pt x="64" y="0"/>
                    <a:pt x="1" y="86"/>
                    <a:pt x="120" y="86"/>
                  </a:cubicBezTo>
                  <a:cubicBezTo>
                    <a:pt x="136" y="86"/>
                    <a:pt x="154" y="85"/>
                    <a:pt x="176" y="81"/>
                  </a:cubicBezTo>
                  <a:cubicBezTo>
                    <a:pt x="174" y="21"/>
                    <a:pt x="148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15"/>
            <p:cNvSpPr/>
            <p:nvPr/>
          </p:nvSpPr>
          <p:spPr>
            <a:xfrm>
              <a:off x="3635275" y="2623725"/>
              <a:ext cx="4125" cy="1975"/>
            </a:xfrm>
            <a:custGeom>
              <a:avLst/>
              <a:gdLst/>
              <a:ahLst/>
              <a:cxnLst/>
              <a:rect l="l" t="t" r="r" b="b"/>
              <a:pathLst>
                <a:path w="165" h="79" extrusionOk="0">
                  <a:moveTo>
                    <a:pt x="30" y="0"/>
                  </a:moveTo>
                  <a:cubicBezTo>
                    <a:pt x="23" y="0"/>
                    <a:pt x="15" y="0"/>
                    <a:pt x="7" y="1"/>
                  </a:cubicBezTo>
                  <a:cubicBezTo>
                    <a:pt x="1" y="59"/>
                    <a:pt x="23" y="78"/>
                    <a:pt x="49" y="78"/>
                  </a:cubicBezTo>
                  <a:cubicBezTo>
                    <a:pt x="100" y="78"/>
                    <a:pt x="16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15"/>
            <p:cNvSpPr/>
            <p:nvPr/>
          </p:nvSpPr>
          <p:spPr>
            <a:xfrm>
              <a:off x="3622850" y="2624450"/>
              <a:ext cx="4925" cy="1150"/>
            </a:xfrm>
            <a:custGeom>
              <a:avLst/>
              <a:gdLst/>
              <a:ahLst/>
              <a:cxnLst/>
              <a:rect l="l" t="t" r="r" b="b"/>
              <a:pathLst>
                <a:path w="197" h="46" extrusionOk="0">
                  <a:moveTo>
                    <a:pt x="104" y="1"/>
                  </a:moveTo>
                  <a:cubicBezTo>
                    <a:pt x="39" y="1"/>
                    <a:pt x="0" y="45"/>
                    <a:pt x="197" y="45"/>
                  </a:cubicBezTo>
                  <a:cubicBezTo>
                    <a:pt x="176" y="12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15"/>
            <p:cNvSpPr/>
            <p:nvPr/>
          </p:nvSpPr>
          <p:spPr>
            <a:xfrm>
              <a:off x="3683950" y="2295800"/>
              <a:ext cx="1800" cy="1450"/>
            </a:xfrm>
            <a:custGeom>
              <a:avLst/>
              <a:gdLst/>
              <a:ahLst/>
              <a:cxnLst/>
              <a:rect l="l" t="t" r="r" b="b"/>
              <a:pathLst>
                <a:path w="72" h="58" extrusionOk="0">
                  <a:moveTo>
                    <a:pt x="69" y="1"/>
                  </a:moveTo>
                  <a:lnTo>
                    <a:pt x="69" y="1"/>
                  </a:lnTo>
                  <a:cubicBezTo>
                    <a:pt x="64" y="1"/>
                    <a:pt x="9" y="41"/>
                    <a:pt x="1" y="58"/>
                  </a:cubicBezTo>
                  <a:cubicBezTo>
                    <a:pt x="56" y="15"/>
                    <a:pt x="7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15"/>
            <p:cNvSpPr/>
            <p:nvPr/>
          </p:nvSpPr>
          <p:spPr>
            <a:xfrm>
              <a:off x="3680875" y="2333525"/>
              <a:ext cx="10200" cy="1050"/>
            </a:xfrm>
            <a:custGeom>
              <a:avLst/>
              <a:gdLst/>
              <a:ahLst/>
              <a:cxnLst/>
              <a:rect l="l" t="t" r="r" b="b"/>
              <a:pathLst>
                <a:path w="408" h="42" extrusionOk="0">
                  <a:moveTo>
                    <a:pt x="405" y="1"/>
                  </a:moveTo>
                  <a:lnTo>
                    <a:pt x="405" y="1"/>
                  </a:lnTo>
                  <a:cubicBezTo>
                    <a:pt x="0" y="23"/>
                    <a:pt x="51" y="41"/>
                    <a:pt x="172" y="41"/>
                  </a:cubicBezTo>
                  <a:cubicBezTo>
                    <a:pt x="268" y="41"/>
                    <a:pt x="408" y="30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15"/>
            <p:cNvSpPr/>
            <p:nvPr/>
          </p:nvSpPr>
          <p:spPr>
            <a:xfrm>
              <a:off x="3618400" y="2286850"/>
              <a:ext cx="175" cy="2550"/>
            </a:xfrm>
            <a:custGeom>
              <a:avLst/>
              <a:gdLst/>
              <a:ahLst/>
              <a:cxnLst/>
              <a:rect l="l" t="t" r="r" b="b"/>
              <a:pathLst>
                <a:path w="7" h="102" extrusionOk="0">
                  <a:moveTo>
                    <a:pt x="2" y="0"/>
                  </a:moveTo>
                  <a:cubicBezTo>
                    <a:pt x="1" y="0"/>
                    <a:pt x="2" y="102"/>
                    <a:pt x="6" y="102"/>
                  </a:cubicBezTo>
                  <a:cubicBezTo>
                    <a:pt x="6" y="102"/>
                    <a:pt x="6" y="102"/>
                    <a:pt x="7" y="101"/>
                  </a:cubicBezTo>
                  <a:cubicBezTo>
                    <a:pt x="4" y="25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15"/>
            <p:cNvSpPr/>
            <p:nvPr/>
          </p:nvSpPr>
          <p:spPr>
            <a:xfrm>
              <a:off x="3757875" y="2441925"/>
              <a:ext cx="3150" cy="4250"/>
            </a:xfrm>
            <a:custGeom>
              <a:avLst/>
              <a:gdLst/>
              <a:ahLst/>
              <a:cxnLst/>
              <a:rect l="l" t="t" r="r" b="b"/>
              <a:pathLst>
                <a:path w="126" h="170" extrusionOk="0">
                  <a:moveTo>
                    <a:pt x="1" y="0"/>
                  </a:moveTo>
                  <a:cubicBezTo>
                    <a:pt x="68" y="127"/>
                    <a:pt x="99" y="170"/>
                    <a:pt x="108" y="170"/>
                  </a:cubicBezTo>
                  <a:cubicBezTo>
                    <a:pt x="126" y="170"/>
                    <a:pt x="5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15"/>
            <p:cNvSpPr/>
            <p:nvPr/>
          </p:nvSpPr>
          <p:spPr>
            <a:xfrm>
              <a:off x="3775625" y="2456925"/>
              <a:ext cx="2175" cy="2750"/>
            </a:xfrm>
            <a:custGeom>
              <a:avLst/>
              <a:gdLst/>
              <a:ahLst/>
              <a:cxnLst/>
              <a:rect l="l" t="t" r="r" b="b"/>
              <a:pathLst>
                <a:path w="87" h="110" extrusionOk="0">
                  <a:moveTo>
                    <a:pt x="10" y="1"/>
                  </a:moveTo>
                  <a:cubicBezTo>
                    <a:pt x="1" y="1"/>
                    <a:pt x="2" y="28"/>
                    <a:pt x="34" y="109"/>
                  </a:cubicBezTo>
                  <a:cubicBezTo>
                    <a:pt x="87" y="105"/>
                    <a:pt x="28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15"/>
            <p:cNvSpPr/>
            <p:nvPr/>
          </p:nvSpPr>
          <p:spPr>
            <a:xfrm>
              <a:off x="3787650" y="2476475"/>
              <a:ext cx="1025" cy="3025"/>
            </a:xfrm>
            <a:custGeom>
              <a:avLst/>
              <a:gdLst/>
              <a:ahLst/>
              <a:cxnLst/>
              <a:rect l="l" t="t" r="r" b="b"/>
              <a:pathLst>
                <a:path w="41" h="121" extrusionOk="0">
                  <a:moveTo>
                    <a:pt x="9" y="1"/>
                  </a:moveTo>
                  <a:cubicBezTo>
                    <a:pt x="7" y="1"/>
                    <a:pt x="4" y="1"/>
                    <a:pt x="1" y="3"/>
                  </a:cubicBezTo>
                  <a:cubicBezTo>
                    <a:pt x="5" y="91"/>
                    <a:pt x="13" y="121"/>
                    <a:pt x="19" y="121"/>
                  </a:cubicBezTo>
                  <a:cubicBezTo>
                    <a:pt x="32" y="121"/>
                    <a:pt x="41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15"/>
            <p:cNvSpPr/>
            <p:nvPr/>
          </p:nvSpPr>
          <p:spPr>
            <a:xfrm>
              <a:off x="3679825" y="2422100"/>
              <a:ext cx="8150" cy="4125"/>
            </a:xfrm>
            <a:custGeom>
              <a:avLst/>
              <a:gdLst/>
              <a:ahLst/>
              <a:cxnLst/>
              <a:rect l="l" t="t" r="r" b="b"/>
              <a:pathLst>
                <a:path w="326" h="165" extrusionOk="0">
                  <a:moveTo>
                    <a:pt x="258" y="1"/>
                  </a:moveTo>
                  <a:cubicBezTo>
                    <a:pt x="170" y="1"/>
                    <a:pt x="0" y="165"/>
                    <a:pt x="246" y="165"/>
                  </a:cubicBezTo>
                  <a:cubicBezTo>
                    <a:pt x="252" y="165"/>
                    <a:pt x="259" y="164"/>
                    <a:pt x="266" y="164"/>
                  </a:cubicBezTo>
                  <a:cubicBezTo>
                    <a:pt x="325" y="42"/>
                    <a:pt x="302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15"/>
            <p:cNvSpPr/>
            <p:nvPr/>
          </p:nvSpPr>
          <p:spPr>
            <a:xfrm>
              <a:off x="3709300" y="2446575"/>
              <a:ext cx="5775" cy="1725"/>
            </a:xfrm>
            <a:custGeom>
              <a:avLst/>
              <a:gdLst/>
              <a:ahLst/>
              <a:cxnLst/>
              <a:rect l="l" t="t" r="r" b="b"/>
              <a:pathLst>
                <a:path w="231" h="69" extrusionOk="0">
                  <a:moveTo>
                    <a:pt x="124" y="0"/>
                  </a:moveTo>
                  <a:cubicBezTo>
                    <a:pt x="71" y="0"/>
                    <a:pt x="1" y="20"/>
                    <a:pt x="37" y="68"/>
                  </a:cubicBezTo>
                  <a:cubicBezTo>
                    <a:pt x="230" y="28"/>
                    <a:pt x="189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15"/>
            <p:cNvSpPr/>
            <p:nvPr/>
          </p:nvSpPr>
          <p:spPr>
            <a:xfrm>
              <a:off x="3819975" y="2608850"/>
              <a:ext cx="2500" cy="5800"/>
            </a:xfrm>
            <a:custGeom>
              <a:avLst/>
              <a:gdLst/>
              <a:ahLst/>
              <a:cxnLst/>
              <a:rect l="l" t="t" r="r" b="b"/>
              <a:pathLst>
                <a:path w="100" h="232" extrusionOk="0">
                  <a:moveTo>
                    <a:pt x="91" y="1"/>
                  </a:moveTo>
                  <a:cubicBezTo>
                    <a:pt x="67" y="1"/>
                    <a:pt x="0" y="232"/>
                    <a:pt x="13" y="232"/>
                  </a:cubicBezTo>
                  <a:cubicBezTo>
                    <a:pt x="20" y="232"/>
                    <a:pt x="44" y="180"/>
                    <a:pt x="99" y="27"/>
                  </a:cubicBezTo>
                  <a:cubicBezTo>
                    <a:pt x="99" y="9"/>
                    <a:pt x="96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15"/>
            <p:cNvSpPr/>
            <p:nvPr/>
          </p:nvSpPr>
          <p:spPr>
            <a:xfrm>
              <a:off x="3739550" y="2611975"/>
              <a:ext cx="2025" cy="950"/>
            </a:xfrm>
            <a:custGeom>
              <a:avLst/>
              <a:gdLst/>
              <a:ahLst/>
              <a:cxnLst/>
              <a:rect l="l" t="t" r="r" b="b"/>
              <a:pathLst>
                <a:path w="81" h="38" extrusionOk="0">
                  <a:moveTo>
                    <a:pt x="22" y="0"/>
                  </a:moveTo>
                  <a:cubicBezTo>
                    <a:pt x="10" y="0"/>
                    <a:pt x="0" y="9"/>
                    <a:pt x="5" y="36"/>
                  </a:cubicBezTo>
                  <a:cubicBezTo>
                    <a:pt x="12" y="37"/>
                    <a:pt x="19" y="37"/>
                    <a:pt x="25" y="37"/>
                  </a:cubicBezTo>
                  <a:cubicBezTo>
                    <a:pt x="81" y="37"/>
                    <a:pt x="4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15"/>
            <p:cNvSpPr/>
            <p:nvPr/>
          </p:nvSpPr>
          <p:spPr>
            <a:xfrm>
              <a:off x="3697250" y="2568300"/>
              <a:ext cx="5875" cy="2950"/>
            </a:xfrm>
            <a:custGeom>
              <a:avLst/>
              <a:gdLst/>
              <a:ahLst/>
              <a:cxnLst/>
              <a:rect l="l" t="t" r="r" b="b"/>
              <a:pathLst>
                <a:path w="235" h="118" extrusionOk="0">
                  <a:moveTo>
                    <a:pt x="68" y="1"/>
                  </a:moveTo>
                  <a:cubicBezTo>
                    <a:pt x="30" y="1"/>
                    <a:pt x="0" y="30"/>
                    <a:pt x="31" y="117"/>
                  </a:cubicBezTo>
                  <a:cubicBezTo>
                    <a:pt x="234" y="100"/>
                    <a:pt x="138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15"/>
            <p:cNvSpPr/>
            <p:nvPr/>
          </p:nvSpPr>
          <p:spPr>
            <a:xfrm>
              <a:off x="3786600" y="2566075"/>
              <a:ext cx="1875" cy="2475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57" y="1"/>
                  </a:moveTo>
                  <a:cubicBezTo>
                    <a:pt x="36" y="1"/>
                    <a:pt x="0" y="99"/>
                    <a:pt x="63" y="99"/>
                  </a:cubicBezTo>
                  <a:cubicBezTo>
                    <a:pt x="74" y="25"/>
                    <a:pt x="67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15"/>
            <p:cNvSpPr/>
            <p:nvPr/>
          </p:nvSpPr>
          <p:spPr>
            <a:xfrm>
              <a:off x="3706525" y="2568375"/>
              <a:ext cx="4475" cy="2875"/>
            </a:xfrm>
            <a:custGeom>
              <a:avLst/>
              <a:gdLst/>
              <a:ahLst/>
              <a:cxnLst/>
              <a:rect l="l" t="t" r="r" b="b"/>
              <a:pathLst>
                <a:path w="179" h="115" extrusionOk="0">
                  <a:moveTo>
                    <a:pt x="11" y="0"/>
                  </a:moveTo>
                  <a:cubicBezTo>
                    <a:pt x="7" y="0"/>
                    <a:pt x="4" y="0"/>
                    <a:pt x="1" y="0"/>
                  </a:cubicBezTo>
                  <a:cubicBezTo>
                    <a:pt x="3" y="86"/>
                    <a:pt x="33" y="115"/>
                    <a:pt x="62" y="115"/>
                  </a:cubicBezTo>
                  <a:cubicBezTo>
                    <a:pt x="121" y="115"/>
                    <a:pt x="178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15"/>
            <p:cNvSpPr/>
            <p:nvPr/>
          </p:nvSpPr>
          <p:spPr>
            <a:xfrm>
              <a:off x="3797275" y="2542575"/>
              <a:ext cx="2075" cy="2800"/>
            </a:xfrm>
            <a:custGeom>
              <a:avLst/>
              <a:gdLst/>
              <a:ahLst/>
              <a:cxnLst/>
              <a:rect l="l" t="t" r="r" b="b"/>
              <a:pathLst>
                <a:path w="83" h="112" extrusionOk="0">
                  <a:moveTo>
                    <a:pt x="19" y="0"/>
                  </a:moveTo>
                  <a:cubicBezTo>
                    <a:pt x="8" y="0"/>
                    <a:pt x="0" y="23"/>
                    <a:pt x="4" y="89"/>
                  </a:cubicBezTo>
                  <a:cubicBezTo>
                    <a:pt x="23" y="105"/>
                    <a:pt x="36" y="112"/>
                    <a:pt x="45" y="112"/>
                  </a:cubicBezTo>
                  <a:cubicBezTo>
                    <a:pt x="82" y="112"/>
                    <a:pt x="43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15"/>
            <p:cNvSpPr/>
            <p:nvPr/>
          </p:nvSpPr>
          <p:spPr>
            <a:xfrm>
              <a:off x="3734000" y="2540200"/>
              <a:ext cx="8850" cy="3325"/>
            </a:xfrm>
            <a:custGeom>
              <a:avLst/>
              <a:gdLst/>
              <a:ahLst/>
              <a:cxnLst/>
              <a:rect l="l" t="t" r="r" b="b"/>
              <a:pathLst>
                <a:path w="354" h="133" extrusionOk="0">
                  <a:moveTo>
                    <a:pt x="278" y="1"/>
                  </a:moveTo>
                  <a:cubicBezTo>
                    <a:pt x="171" y="1"/>
                    <a:pt x="0" y="133"/>
                    <a:pt x="119" y="133"/>
                  </a:cubicBezTo>
                  <a:cubicBezTo>
                    <a:pt x="159" y="133"/>
                    <a:pt x="233" y="118"/>
                    <a:pt x="354" y="77"/>
                  </a:cubicBezTo>
                  <a:cubicBezTo>
                    <a:pt x="352" y="21"/>
                    <a:pt x="320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15"/>
            <p:cNvSpPr/>
            <p:nvPr/>
          </p:nvSpPr>
          <p:spPr>
            <a:xfrm>
              <a:off x="3793850" y="2538200"/>
              <a:ext cx="4875" cy="2100"/>
            </a:xfrm>
            <a:custGeom>
              <a:avLst/>
              <a:gdLst/>
              <a:ahLst/>
              <a:cxnLst/>
              <a:rect l="l" t="t" r="r" b="b"/>
              <a:pathLst>
                <a:path w="195" h="84" extrusionOk="0">
                  <a:moveTo>
                    <a:pt x="80" y="0"/>
                  </a:moveTo>
                  <a:cubicBezTo>
                    <a:pt x="41" y="0"/>
                    <a:pt x="1" y="21"/>
                    <a:pt x="14" y="83"/>
                  </a:cubicBezTo>
                  <a:cubicBezTo>
                    <a:pt x="195" y="54"/>
                    <a:pt x="140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15"/>
            <p:cNvSpPr/>
            <p:nvPr/>
          </p:nvSpPr>
          <p:spPr>
            <a:xfrm>
              <a:off x="3693325" y="2536100"/>
              <a:ext cx="6700" cy="5350"/>
            </a:xfrm>
            <a:custGeom>
              <a:avLst/>
              <a:gdLst/>
              <a:ahLst/>
              <a:cxnLst/>
              <a:rect l="l" t="t" r="r" b="b"/>
              <a:pathLst>
                <a:path w="268" h="214" extrusionOk="0">
                  <a:moveTo>
                    <a:pt x="20" y="0"/>
                  </a:moveTo>
                  <a:cubicBezTo>
                    <a:pt x="2" y="0"/>
                    <a:pt x="0" y="24"/>
                    <a:pt x="27" y="87"/>
                  </a:cubicBezTo>
                  <a:cubicBezTo>
                    <a:pt x="145" y="180"/>
                    <a:pt x="202" y="214"/>
                    <a:pt x="220" y="214"/>
                  </a:cubicBezTo>
                  <a:cubicBezTo>
                    <a:pt x="268" y="214"/>
                    <a:pt x="7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15"/>
            <p:cNvSpPr/>
            <p:nvPr/>
          </p:nvSpPr>
          <p:spPr>
            <a:xfrm>
              <a:off x="3593350" y="2535525"/>
              <a:ext cx="7275" cy="1750"/>
            </a:xfrm>
            <a:custGeom>
              <a:avLst/>
              <a:gdLst/>
              <a:ahLst/>
              <a:cxnLst/>
              <a:rect l="l" t="t" r="r" b="b"/>
              <a:pathLst>
                <a:path w="291" h="70" extrusionOk="0">
                  <a:moveTo>
                    <a:pt x="220" y="0"/>
                  </a:moveTo>
                  <a:cubicBezTo>
                    <a:pt x="146" y="0"/>
                    <a:pt x="1" y="35"/>
                    <a:pt x="132" y="70"/>
                  </a:cubicBezTo>
                  <a:cubicBezTo>
                    <a:pt x="290" y="19"/>
                    <a:pt x="274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15"/>
            <p:cNvSpPr/>
            <p:nvPr/>
          </p:nvSpPr>
          <p:spPr>
            <a:xfrm>
              <a:off x="3587850" y="2531400"/>
              <a:ext cx="4300" cy="1450"/>
            </a:xfrm>
            <a:custGeom>
              <a:avLst/>
              <a:gdLst/>
              <a:ahLst/>
              <a:cxnLst/>
              <a:rect l="l" t="t" r="r" b="b"/>
              <a:pathLst>
                <a:path w="172" h="58" extrusionOk="0">
                  <a:moveTo>
                    <a:pt x="4" y="1"/>
                  </a:moveTo>
                  <a:cubicBezTo>
                    <a:pt x="1" y="44"/>
                    <a:pt x="26" y="58"/>
                    <a:pt x="60" y="58"/>
                  </a:cubicBezTo>
                  <a:cubicBezTo>
                    <a:pt x="95" y="58"/>
                    <a:pt x="138" y="44"/>
                    <a:pt x="171" y="34"/>
                  </a:cubicBezTo>
                  <a:cubicBezTo>
                    <a:pt x="145" y="1"/>
                    <a:pt x="51" y="1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15"/>
            <p:cNvSpPr/>
            <p:nvPr/>
          </p:nvSpPr>
          <p:spPr>
            <a:xfrm>
              <a:off x="3823350" y="2521825"/>
              <a:ext cx="1800" cy="225"/>
            </a:xfrm>
            <a:custGeom>
              <a:avLst/>
              <a:gdLst/>
              <a:ahLst/>
              <a:cxnLst/>
              <a:rect l="l" t="t" r="r" b="b"/>
              <a:pathLst>
                <a:path w="72" h="9" extrusionOk="0">
                  <a:moveTo>
                    <a:pt x="30" y="0"/>
                  </a:moveTo>
                  <a:cubicBezTo>
                    <a:pt x="6" y="0"/>
                    <a:pt x="0" y="9"/>
                    <a:pt x="72" y="9"/>
                  </a:cubicBezTo>
                  <a:cubicBezTo>
                    <a:pt x="58" y="2"/>
                    <a:pt x="4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15"/>
            <p:cNvSpPr/>
            <p:nvPr/>
          </p:nvSpPr>
          <p:spPr>
            <a:xfrm>
              <a:off x="3795675" y="2502125"/>
              <a:ext cx="5300" cy="2525"/>
            </a:xfrm>
            <a:custGeom>
              <a:avLst/>
              <a:gdLst/>
              <a:ahLst/>
              <a:cxnLst/>
              <a:rect l="l" t="t" r="r" b="b"/>
              <a:pathLst>
                <a:path w="212" h="101" extrusionOk="0">
                  <a:moveTo>
                    <a:pt x="10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84" y="76"/>
                    <a:pt x="137" y="100"/>
                    <a:pt x="162" y="100"/>
                  </a:cubicBezTo>
                  <a:cubicBezTo>
                    <a:pt x="212" y="100"/>
                    <a:pt x="15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15"/>
            <p:cNvSpPr/>
            <p:nvPr/>
          </p:nvSpPr>
          <p:spPr>
            <a:xfrm>
              <a:off x="3800175" y="2498700"/>
              <a:ext cx="8925" cy="2625"/>
            </a:xfrm>
            <a:custGeom>
              <a:avLst/>
              <a:gdLst/>
              <a:ahLst/>
              <a:cxnLst/>
              <a:rect l="l" t="t" r="r" b="b"/>
              <a:pathLst>
                <a:path w="357" h="105" extrusionOk="0">
                  <a:moveTo>
                    <a:pt x="290" y="0"/>
                  </a:moveTo>
                  <a:cubicBezTo>
                    <a:pt x="197" y="0"/>
                    <a:pt x="0" y="105"/>
                    <a:pt x="250" y="105"/>
                  </a:cubicBezTo>
                  <a:cubicBezTo>
                    <a:pt x="260" y="105"/>
                    <a:pt x="271" y="105"/>
                    <a:pt x="283" y="104"/>
                  </a:cubicBezTo>
                  <a:cubicBezTo>
                    <a:pt x="356" y="26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15"/>
            <p:cNvSpPr/>
            <p:nvPr/>
          </p:nvSpPr>
          <p:spPr>
            <a:xfrm>
              <a:off x="3731450" y="2484275"/>
              <a:ext cx="1050" cy="2950"/>
            </a:xfrm>
            <a:custGeom>
              <a:avLst/>
              <a:gdLst/>
              <a:ahLst/>
              <a:cxnLst/>
              <a:rect l="l" t="t" r="r" b="b"/>
              <a:pathLst>
                <a:path w="42" h="118" extrusionOk="0">
                  <a:moveTo>
                    <a:pt x="29" y="1"/>
                  </a:moveTo>
                  <a:cubicBezTo>
                    <a:pt x="24" y="1"/>
                    <a:pt x="15" y="20"/>
                    <a:pt x="1" y="72"/>
                  </a:cubicBezTo>
                  <a:cubicBezTo>
                    <a:pt x="6" y="105"/>
                    <a:pt x="11" y="118"/>
                    <a:pt x="16" y="118"/>
                  </a:cubicBezTo>
                  <a:cubicBezTo>
                    <a:pt x="31" y="118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15"/>
            <p:cNvSpPr/>
            <p:nvPr/>
          </p:nvSpPr>
          <p:spPr>
            <a:xfrm>
              <a:off x="3854000" y="2470775"/>
              <a:ext cx="3150" cy="1525"/>
            </a:xfrm>
            <a:custGeom>
              <a:avLst/>
              <a:gdLst/>
              <a:ahLst/>
              <a:cxnLst/>
              <a:rect l="l" t="t" r="r" b="b"/>
              <a:pathLst>
                <a:path w="126" h="61" extrusionOk="0">
                  <a:moveTo>
                    <a:pt x="37" y="0"/>
                  </a:moveTo>
                  <a:cubicBezTo>
                    <a:pt x="18" y="0"/>
                    <a:pt x="1" y="15"/>
                    <a:pt x="3" y="57"/>
                  </a:cubicBezTo>
                  <a:cubicBezTo>
                    <a:pt x="18" y="59"/>
                    <a:pt x="30" y="60"/>
                    <a:pt x="41" y="60"/>
                  </a:cubicBezTo>
                  <a:cubicBezTo>
                    <a:pt x="126" y="60"/>
                    <a:pt x="7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15"/>
            <p:cNvSpPr/>
            <p:nvPr/>
          </p:nvSpPr>
          <p:spPr>
            <a:xfrm>
              <a:off x="3605500" y="2471350"/>
              <a:ext cx="1800" cy="250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14" y="1"/>
                  </a:moveTo>
                  <a:cubicBezTo>
                    <a:pt x="1" y="1"/>
                    <a:pt x="65" y="10"/>
                    <a:pt x="69" y="10"/>
                  </a:cubicBezTo>
                  <a:cubicBezTo>
                    <a:pt x="71" y="10"/>
                    <a:pt x="59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15"/>
            <p:cNvSpPr/>
            <p:nvPr/>
          </p:nvSpPr>
          <p:spPr>
            <a:xfrm>
              <a:off x="3820450" y="2452950"/>
              <a:ext cx="3325" cy="525"/>
            </a:xfrm>
            <a:custGeom>
              <a:avLst/>
              <a:gdLst/>
              <a:ahLst/>
              <a:cxnLst/>
              <a:rect l="l" t="t" r="r" b="b"/>
              <a:pathLst>
                <a:path w="133" h="21" extrusionOk="0">
                  <a:moveTo>
                    <a:pt x="0" y="1"/>
                  </a:moveTo>
                  <a:cubicBezTo>
                    <a:pt x="12" y="15"/>
                    <a:pt x="43" y="20"/>
                    <a:pt x="67" y="20"/>
                  </a:cubicBezTo>
                  <a:cubicBezTo>
                    <a:pt x="110" y="20"/>
                    <a:pt x="132" y="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15"/>
            <p:cNvSpPr/>
            <p:nvPr/>
          </p:nvSpPr>
          <p:spPr>
            <a:xfrm>
              <a:off x="3821300" y="2447300"/>
              <a:ext cx="2850" cy="5525"/>
            </a:xfrm>
            <a:custGeom>
              <a:avLst/>
              <a:gdLst/>
              <a:ahLst/>
              <a:cxnLst/>
              <a:rect l="l" t="t" r="r" b="b"/>
              <a:pathLst>
                <a:path w="114" h="221" extrusionOk="0">
                  <a:moveTo>
                    <a:pt x="20" y="0"/>
                  </a:moveTo>
                  <a:cubicBezTo>
                    <a:pt x="0" y="0"/>
                    <a:pt x="55" y="220"/>
                    <a:pt x="113" y="220"/>
                  </a:cubicBezTo>
                  <a:cubicBezTo>
                    <a:pt x="58" y="55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15"/>
            <p:cNvSpPr/>
            <p:nvPr/>
          </p:nvSpPr>
          <p:spPr>
            <a:xfrm>
              <a:off x="3762150" y="2452000"/>
              <a:ext cx="2625" cy="257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70" y="0"/>
                  </a:moveTo>
                  <a:cubicBezTo>
                    <a:pt x="36" y="0"/>
                    <a:pt x="1" y="103"/>
                    <a:pt x="75" y="103"/>
                  </a:cubicBezTo>
                  <a:cubicBezTo>
                    <a:pt x="84" y="103"/>
                    <a:pt x="93" y="102"/>
                    <a:pt x="104" y="99"/>
                  </a:cubicBezTo>
                  <a:cubicBezTo>
                    <a:pt x="102" y="25"/>
                    <a:pt x="86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15"/>
            <p:cNvSpPr/>
            <p:nvPr/>
          </p:nvSpPr>
          <p:spPr>
            <a:xfrm>
              <a:off x="3757725" y="2437400"/>
              <a:ext cx="5075" cy="4475"/>
            </a:xfrm>
            <a:custGeom>
              <a:avLst/>
              <a:gdLst/>
              <a:ahLst/>
              <a:cxnLst/>
              <a:rect l="l" t="t" r="r" b="b"/>
              <a:pathLst>
                <a:path w="203" h="179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43" y="134"/>
                    <a:pt x="193" y="179"/>
                    <a:pt x="196" y="179"/>
                  </a:cubicBezTo>
                  <a:cubicBezTo>
                    <a:pt x="202" y="179"/>
                    <a:pt x="1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15"/>
            <p:cNvSpPr/>
            <p:nvPr/>
          </p:nvSpPr>
          <p:spPr>
            <a:xfrm>
              <a:off x="3575050" y="2429025"/>
              <a:ext cx="4900" cy="1675"/>
            </a:xfrm>
            <a:custGeom>
              <a:avLst/>
              <a:gdLst/>
              <a:ahLst/>
              <a:cxnLst/>
              <a:rect l="l" t="t" r="r" b="b"/>
              <a:pathLst>
                <a:path w="196" h="67" extrusionOk="0">
                  <a:moveTo>
                    <a:pt x="120" y="1"/>
                  </a:moveTo>
                  <a:cubicBezTo>
                    <a:pt x="57" y="1"/>
                    <a:pt x="0" y="67"/>
                    <a:pt x="122" y="67"/>
                  </a:cubicBezTo>
                  <a:cubicBezTo>
                    <a:pt x="142" y="67"/>
                    <a:pt x="166" y="65"/>
                    <a:pt x="195" y="61"/>
                  </a:cubicBezTo>
                  <a:cubicBezTo>
                    <a:pt x="181" y="16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15"/>
            <p:cNvSpPr/>
            <p:nvPr/>
          </p:nvSpPr>
          <p:spPr>
            <a:xfrm>
              <a:off x="3746200" y="2316275"/>
              <a:ext cx="2950" cy="3950"/>
            </a:xfrm>
            <a:custGeom>
              <a:avLst/>
              <a:gdLst/>
              <a:ahLst/>
              <a:cxnLst/>
              <a:rect l="l" t="t" r="r" b="b"/>
              <a:pathLst>
                <a:path w="118" h="158" extrusionOk="0">
                  <a:moveTo>
                    <a:pt x="43" y="1"/>
                  </a:moveTo>
                  <a:cubicBezTo>
                    <a:pt x="40" y="1"/>
                    <a:pt x="36" y="1"/>
                    <a:pt x="33" y="2"/>
                  </a:cubicBezTo>
                  <a:cubicBezTo>
                    <a:pt x="0" y="119"/>
                    <a:pt x="3" y="158"/>
                    <a:pt x="17" y="158"/>
                  </a:cubicBezTo>
                  <a:cubicBezTo>
                    <a:pt x="45" y="158"/>
                    <a:pt x="11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15"/>
            <p:cNvSpPr/>
            <p:nvPr/>
          </p:nvSpPr>
          <p:spPr>
            <a:xfrm>
              <a:off x="3545125" y="2432950"/>
              <a:ext cx="2875" cy="1825"/>
            </a:xfrm>
            <a:custGeom>
              <a:avLst/>
              <a:gdLst/>
              <a:ahLst/>
              <a:cxnLst/>
              <a:rect l="l" t="t" r="r" b="b"/>
              <a:pathLst>
                <a:path w="115" h="73" extrusionOk="0">
                  <a:moveTo>
                    <a:pt x="37" y="0"/>
                  </a:moveTo>
                  <a:cubicBezTo>
                    <a:pt x="18" y="0"/>
                    <a:pt x="0" y="18"/>
                    <a:pt x="0" y="71"/>
                  </a:cubicBezTo>
                  <a:cubicBezTo>
                    <a:pt x="7" y="72"/>
                    <a:pt x="13" y="72"/>
                    <a:pt x="18" y="72"/>
                  </a:cubicBezTo>
                  <a:cubicBezTo>
                    <a:pt x="114" y="72"/>
                    <a:pt x="74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15"/>
            <p:cNvSpPr/>
            <p:nvPr/>
          </p:nvSpPr>
          <p:spPr>
            <a:xfrm>
              <a:off x="3833500" y="2419550"/>
              <a:ext cx="5200" cy="3175"/>
            </a:xfrm>
            <a:custGeom>
              <a:avLst/>
              <a:gdLst/>
              <a:ahLst/>
              <a:cxnLst/>
              <a:rect l="l" t="t" r="r" b="b"/>
              <a:pathLst>
                <a:path w="208" h="127" extrusionOk="0">
                  <a:moveTo>
                    <a:pt x="142" y="0"/>
                  </a:moveTo>
                  <a:cubicBezTo>
                    <a:pt x="26" y="0"/>
                    <a:pt x="0" y="127"/>
                    <a:pt x="61" y="127"/>
                  </a:cubicBezTo>
                  <a:cubicBezTo>
                    <a:pt x="90" y="127"/>
                    <a:pt x="139" y="98"/>
                    <a:pt x="207" y="12"/>
                  </a:cubicBezTo>
                  <a:cubicBezTo>
                    <a:pt x="183" y="4"/>
                    <a:pt x="161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15"/>
            <p:cNvSpPr/>
            <p:nvPr/>
          </p:nvSpPr>
          <p:spPr>
            <a:xfrm>
              <a:off x="3678875" y="2423850"/>
              <a:ext cx="425" cy="1225"/>
            </a:xfrm>
            <a:custGeom>
              <a:avLst/>
              <a:gdLst/>
              <a:ahLst/>
              <a:cxnLst/>
              <a:rect l="l" t="t" r="r" b="b"/>
              <a:pathLst>
                <a:path w="17" h="49" extrusionOk="0">
                  <a:moveTo>
                    <a:pt x="16" y="1"/>
                  </a:moveTo>
                  <a:cubicBezTo>
                    <a:pt x="3" y="37"/>
                    <a:pt x="0" y="49"/>
                    <a:pt x="2" y="49"/>
                  </a:cubicBezTo>
                  <a:cubicBezTo>
                    <a:pt x="4" y="49"/>
                    <a:pt x="16" y="17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15"/>
            <p:cNvSpPr/>
            <p:nvPr/>
          </p:nvSpPr>
          <p:spPr>
            <a:xfrm>
              <a:off x="3568150" y="2420675"/>
              <a:ext cx="5475" cy="1400"/>
            </a:xfrm>
            <a:custGeom>
              <a:avLst/>
              <a:gdLst/>
              <a:ahLst/>
              <a:cxnLst/>
              <a:rect l="l" t="t" r="r" b="b"/>
              <a:pathLst>
                <a:path w="219" h="56" extrusionOk="0">
                  <a:moveTo>
                    <a:pt x="26" y="0"/>
                  </a:moveTo>
                  <a:cubicBezTo>
                    <a:pt x="18" y="0"/>
                    <a:pt x="11" y="0"/>
                    <a:pt x="3" y="0"/>
                  </a:cubicBezTo>
                  <a:cubicBezTo>
                    <a:pt x="1" y="42"/>
                    <a:pt x="34" y="56"/>
                    <a:pt x="70" y="56"/>
                  </a:cubicBezTo>
                  <a:cubicBezTo>
                    <a:pt x="141" y="56"/>
                    <a:pt x="21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15"/>
            <p:cNvSpPr/>
            <p:nvPr/>
          </p:nvSpPr>
          <p:spPr>
            <a:xfrm>
              <a:off x="3759675" y="2411750"/>
              <a:ext cx="8200" cy="600"/>
            </a:xfrm>
            <a:custGeom>
              <a:avLst/>
              <a:gdLst/>
              <a:ahLst/>
              <a:cxnLst/>
              <a:rect l="l" t="t" r="r" b="b"/>
              <a:pathLst>
                <a:path w="328" h="24" extrusionOk="0">
                  <a:moveTo>
                    <a:pt x="25" y="1"/>
                  </a:moveTo>
                  <a:cubicBezTo>
                    <a:pt x="0" y="1"/>
                    <a:pt x="25" y="6"/>
                    <a:pt x="170" y="23"/>
                  </a:cubicBezTo>
                  <a:cubicBezTo>
                    <a:pt x="186" y="23"/>
                    <a:pt x="198" y="23"/>
                    <a:pt x="209" y="23"/>
                  </a:cubicBezTo>
                  <a:cubicBezTo>
                    <a:pt x="327" y="23"/>
                    <a:pt x="7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15"/>
            <p:cNvSpPr/>
            <p:nvPr/>
          </p:nvSpPr>
          <p:spPr>
            <a:xfrm>
              <a:off x="3692425" y="2402500"/>
              <a:ext cx="3900" cy="1700"/>
            </a:xfrm>
            <a:custGeom>
              <a:avLst/>
              <a:gdLst/>
              <a:ahLst/>
              <a:cxnLst/>
              <a:rect l="l" t="t" r="r" b="b"/>
              <a:pathLst>
                <a:path w="156" h="68" extrusionOk="0">
                  <a:moveTo>
                    <a:pt x="61" y="1"/>
                  </a:moveTo>
                  <a:cubicBezTo>
                    <a:pt x="14" y="1"/>
                    <a:pt x="0" y="22"/>
                    <a:pt x="16" y="65"/>
                  </a:cubicBezTo>
                  <a:cubicBezTo>
                    <a:pt x="30" y="67"/>
                    <a:pt x="42" y="68"/>
                    <a:pt x="54" y="68"/>
                  </a:cubicBezTo>
                  <a:cubicBezTo>
                    <a:pt x="127" y="68"/>
                    <a:pt x="155" y="34"/>
                    <a:pt x="103" y="5"/>
                  </a:cubicBezTo>
                  <a:cubicBezTo>
                    <a:pt x="87" y="2"/>
                    <a:pt x="73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15"/>
            <p:cNvSpPr/>
            <p:nvPr/>
          </p:nvSpPr>
          <p:spPr>
            <a:xfrm>
              <a:off x="3700350" y="2393575"/>
              <a:ext cx="7650" cy="8525"/>
            </a:xfrm>
            <a:custGeom>
              <a:avLst/>
              <a:gdLst/>
              <a:ahLst/>
              <a:cxnLst/>
              <a:rect l="l" t="t" r="r" b="b"/>
              <a:pathLst>
                <a:path w="306" h="341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68" y="87"/>
                    <a:pt x="163" y="130"/>
                    <a:pt x="126" y="130"/>
                  </a:cubicBezTo>
                  <a:cubicBezTo>
                    <a:pt x="100" y="130"/>
                    <a:pt x="58" y="109"/>
                    <a:pt x="0" y="67"/>
                  </a:cubicBezTo>
                  <a:lnTo>
                    <a:pt x="0" y="67"/>
                  </a:lnTo>
                  <a:cubicBezTo>
                    <a:pt x="119" y="271"/>
                    <a:pt x="189" y="341"/>
                    <a:pt x="226" y="341"/>
                  </a:cubicBezTo>
                  <a:cubicBezTo>
                    <a:pt x="305" y="341"/>
                    <a:pt x="228" y="14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15"/>
            <p:cNvSpPr/>
            <p:nvPr/>
          </p:nvSpPr>
          <p:spPr>
            <a:xfrm>
              <a:off x="3587950" y="2390350"/>
              <a:ext cx="250" cy="2550"/>
            </a:xfrm>
            <a:custGeom>
              <a:avLst/>
              <a:gdLst/>
              <a:ahLst/>
              <a:cxnLst/>
              <a:rect l="l" t="t" r="r" b="b"/>
              <a:pathLst>
                <a:path w="10" h="102" extrusionOk="0">
                  <a:moveTo>
                    <a:pt x="7" y="1"/>
                  </a:moveTo>
                  <a:cubicBezTo>
                    <a:pt x="6" y="1"/>
                    <a:pt x="3" y="19"/>
                    <a:pt x="0" y="69"/>
                  </a:cubicBezTo>
                  <a:cubicBezTo>
                    <a:pt x="1" y="93"/>
                    <a:pt x="3" y="101"/>
                    <a:pt x="4" y="101"/>
                  </a:cubicBezTo>
                  <a:cubicBezTo>
                    <a:pt x="7" y="101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15"/>
            <p:cNvSpPr/>
            <p:nvPr/>
          </p:nvSpPr>
          <p:spPr>
            <a:xfrm>
              <a:off x="3767325" y="2383525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20" y="0"/>
                  </a:moveTo>
                  <a:cubicBezTo>
                    <a:pt x="62" y="0"/>
                    <a:pt x="0" y="128"/>
                    <a:pt x="172" y="142"/>
                  </a:cubicBezTo>
                  <a:cubicBezTo>
                    <a:pt x="178" y="36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15"/>
            <p:cNvSpPr/>
            <p:nvPr/>
          </p:nvSpPr>
          <p:spPr>
            <a:xfrm>
              <a:off x="3686450" y="2379850"/>
              <a:ext cx="4375" cy="150"/>
            </a:xfrm>
            <a:custGeom>
              <a:avLst/>
              <a:gdLst/>
              <a:ahLst/>
              <a:cxnLst/>
              <a:rect l="l" t="t" r="r" b="b"/>
              <a:pathLst>
                <a:path w="175" h="6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4"/>
                    <a:pt x="34" y="6"/>
                    <a:pt x="78" y="6"/>
                  </a:cubicBezTo>
                  <a:cubicBezTo>
                    <a:pt x="121" y="6"/>
                    <a:pt x="175" y="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15"/>
            <p:cNvSpPr/>
            <p:nvPr/>
          </p:nvSpPr>
          <p:spPr>
            <a:xfrm>
              <a:off x="3777950" y="2303425"/>
              <a:ext cx="3000" cy="775"/>
            </a:xfrm>
            <a:custGeom>
              <a:avLst/>
              <a:gdLst/>
              <a:ahLst/>
              <a:cxnLst/>
              <a:rect l="l" t="t" r="r" b="b"/>
              <a:pathLst>
                <a:path w="120" h="31" extrusionOk="0">
                  <a:moveTo>
                    <a:pt x="1" y="0"/>
                  </a:moveTo>
                  <a:cubicBezTo>
                    <a:pt x="77" y="23"/>
                    <a:pt x="106" y="30"/>
                    <a:pt x="111" y="30"/>
                  </a:cubicBezTo>
                  <a:cubicBezTo>
                    <a:pt x="120" y="30"/>
                    <a:pt x="2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15"/>
            <p:cNvSpPr/>
            <p:nvPr/>
          </p:nvSpPr>
          <p:spPr>
            <a:xfrm>
              <a:off x="3795675" y="2369700"/>
              <a:ext cx="1375" cy="4325"/>
            </a:xfrm>
            <a:custGeom>
              <a:avLst/>
              <a:gdLst/>
              <a:ahLst/>
              <a:cxnLst/>
              <a:rect l="l" t="t" r="r" b="b"/>
              <a:pathLst>
                <a:path w="5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9" y="173"/>
                    <a:pt x="54" y="173"/>
                  </a:cubicBezTo>
                  <a:cubicBezTo>
                    <a:pt x="32" y="43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15"/>
            <p:cNvSpPr/>
            <p:nvPr/>
          </p:nvSpPr>
          <p:spPr>
            <a:xfrm>
              <a:off x="3673325" y="2238325"/>
              <a:ext cx="4475" cy="4750"/>
            </a:xfrm>
            <a:custGeom>
              <a:avLst/>
              <a:gdLst/>
              <a:ahLst/>
              <a:cxnLst/>
              <a:rect l="l" t="t" r="r" b="b"/>
              <a:pathLst>
                <a:path w="179" h="190" extrusionOk="0">
                  <a:moveTo>
                    <a:pt x="0" y="1"/>
                  </a:moveTo>
                  <a:cubicBezTo>
                    <a:pt x="0" y="1"/>
                    <a:pt x="45" y="49"/>
                    <a:pt x="178" y="189"/>
                  </a:cubicBezTo>
                  <a:cubicBezTo>
                    <a:pt x="120" y="12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15"/>
            <p:cNvSpPr/>
            <p:nvPr/>
          </p:nvSpPr>
          <p:spPr>
            <a:xfrm>
              <a:off x="3685650" y="2260325"/>
              <a:ext cx="2825" cy="1650"/>
            </a:xfrm>
            <a:custGeom>
              <a:avLst/>
              <a:gdLst/>
              <a:ahLst/>
              <a:cxnLst/>
              <a:rect l="l" t="t" r="r" b="b"/>
              <a:pathLst>
                <a:path w="113" h="66" extrusionOk="0">
                  <a:moveTo>
                    <a:pt x="86" y="1"/>
                  </a:moveTo>
                  <a:cubicBezTo>
                    <a:pt x="55" y="1"/>
                    <a:pt x="1" y="52"/>
                    <a:pt x="87" y="65"/>
                  </a:cubicBezTo>
                  <a:cubicBezTo>
                    <a:pt x="113" y="17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15"/>
            <p:cNvSpPr/>
            <p:nvPr/>
          </p:nvSpPr>
          <p:spPr>
            <a:xfrm>
              <a:off x="3705450" y="2274975"/>
              <a:ext cx="4450" cy="4050"/>
            </a:xfrm>
            <a:custGeom>
              <a:avLst/>
              <a:gdLst/>
              <a:ahLst/>
              <a:cxnLst/>
              <a:rect l="l" t="t" r="r" b="b"/>
              <a:pathLst>
                <a:path w="178" h="162" extrusionOk="0">
                  <a:moveTo>
                    <a:pt x="72" y="1"/>
                  </a:moveTo>
                  <a:cubicBezTo>
                    <a:pt x="14" y="1"/>
                    <a:pt x="1" y="153"/>
                    <a:pt x="178" y="162"/>
                  </a:cubicBezTo>
                  <a:cubicBezTo>
                    <a:pt x="144" y="41"/>
                    <a:pt x="10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15"/>
            <p:cNvSpPr/>
            <p:nvPr/>
          </p:nvSpPr>
          <p:spPr>
            <a:xfrm>
              <a:off x="3816375" y="2351075"/>
              <a:ext cx="9675" cy="700"/>
            </a:xfrm>
            <a:custGeom>
              <a:avLst/>
              <a:gdLst/>
              <a:ahLst/>
              <a:cxnLst/>
              <a:rect l="l" t="t" r="r" b="b"/>
              <a:pathLst>
                <a:path w="387" h="28" extrusionOk="0">
                  <a:moveTo>
                    <a:pt x="85" y="1"/>
                  </a:moveTo>
                  <a:cubicBezTo>
                    <a:pt x="24" y="1"/>
                    <a:pt x="0" y="8"/>
                    <a:pt x="136" y="28"/>
                  </a:cubicBezTo>
                  <a:cubicBezTo>
                    <a:pt x="386" y="20"/>
                    <a:pt x="185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15"/>
            <p:cNvSpPr/>
            <p:nvPr/>
          </p:nvSpPr>
          <p:spPr>
            <a:xfrm>
              <a:off x="3671600" y="2343050"/>
              <a:ext cx="5675" cy="3225"/>
            </a:xfrm>
            <a:custGeom>
              <a:avLst/>
              <a:gdLst/>
              <a:ahLst/>
              <a:cxnLst/>
              <a:rect l="l" t="t" r="r" b="b"/>
              <a:pathLst>
                <a:path w="227" h="129" extrusionOk="0">
                  <a:moveTo>
                    <a:pt x="133" y="0"/>
                  </a:moveTo>
                  <a:cubicBezTo>
                    <a:pt x="58" y="0"/>
                    <a:pt x="1" y="129"/>
                    <a:pt x="206" y="129"/>
                  </a:cubicBezTo>
                  <a:cubicBezTo>
                    <a:pt x="213" y="129"/>
                    <a:pt x="220" y="128"/>
                    <a:pt x="227" y="128"/>
                  </a:cubicBezTo>
                  <a:cubicBezTo>
                    <a:pt x="212" y="32"/>
                    <a:pt x="170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15"/>
            <p:cNvSpPr/>
            <p:nvPr/>
          </p:nvSpPr>
          <p:spPr>
            <a:xfrm>
              <a:off x="3646475" y="2308575"/>
              <a:ext cx="2775" cy="1625"/>
            </a:xfrm>
            <a:custGeom>
              <a:avLst/>
              <a:gdLst/>
              <a:ahLst/>
              <a:cxnLst/>
              <a:rect l="l" t="t" r="r" b="b"/>
              <a:pathLst>
                <a:path w="111" h="65" extrusionOk="0">
                  <a:moveTo>
                    <a:pt x="20" y="1"/>
                  </a:moveTo>
                  <a:cubicBezTo>
                    <a:pt x="14" y="1"/>
                    <a:pt x="8" y="1"/>
                    <a:pt x="1" y="2"/>
                  </a:cubicBezTo>
                  <a:cubicBezTo>
                    <a:pt x="5" y="49"/>
                    <a:pt x="24" y="64"/>
                    <a:pt x="42" y="64"/>
                  </a:cubicBezTo>
                  <a:cubicBezTo>
                    <a:pt x="77" y="64"/>
                    <a:pt x="111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15"/>
            <p:cNvSpPr/>
            <p:nvPr/>
          </p:nvSpPr>
          <p:spPr>
            <a:xfrm>
              <a:off x="3619200" y="2306475"/>
              <a:ext cx="5650" cy="2500"/>
            </a:xfrm>
            <a:custGeom>
              <a:avLst/>
              <a:gdLst/>
              <a:ahLst/>
              <a:cxnLst/>
              <a:rect l="l" t="t" r="r" b="b"/>
              <a:pathLst>
                <a:path w="226" h="100" extrusionOk="0">
                  <a:moveTo>
                    <a:pt x="185" y="1"/>
                  </a:moveTo>
                  <a:cubicBezTo>
                    <a:pt x="128" y="1"/>
                    <a:pt x="1" y="100"/>
                    <a:pt x="154" y="100"/>
                  </a:cubicBezTo>
                  <a:cubicBezTo>
                    <a:pt x="161" y="100"/>
                    <a:pt x="168" y="100"/>
                    <a:pt x="175" y="99"/>
                  </a:cubicBezTo>
                  <a:cubicBezTo>
                    <a:pt x="225" y="26"/>
                    <a:pt x="214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15"/>
            <p:cNvSpPr/>
            <p:nvPr/>
          </p:nvSpPr>
          <p:spPr>
            <a:xfrm>
              <a:off x="3608875" y="2299925"/>
              <a:ext cx="7350" cy="325"/>
            </a:xfrm>
            <a:custGeom>
              <a:avLst/>
              <a:gdLst/>
              <a:ahLst/>
              <a:cxnLst/>
              <a:rect l="l" t="t" r="r" b="b"/>
              <a:pathLst>
                <a:path w="294" h="13" extrusionOk="0">
                  <a:moveTo>
                    <a:pt x="102" y="1"/>
                  </a:moveTo>
                  <a:cubicBezTo>
                    <a:pt x="1" y="1"/>
                    <a:pt x="80" y="12"/>
                    <a:pt x="181" y="12"/>
                  </a:cubicBezTo>
                  <a:cubicBezTo>
                    <a:pt x="218" y="12"/>
                    <a:pt x="259" y="11"/>
                    <a:pt x="294" y="7"/>
                  </a:cubicBezTo>
                  <a:cubicBezTo>
                    <a:pt x="201" y="2"/>
                    <a:pt x="13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15"/>
            <p:cNvSpPr/>
            <p:nvPr/>
          </p:nvSpPr>
          <p:spPr>
            <a:xfrm>
              <a:off x="3781625" y="2293025"/>
              <a:ext cx="1200" cy="5225"/>
            </a:xfrm>
            <a:custGeom>
              <a:avLst/>
              <a:gdLst/>
              <a:ahLst/>
              <a:cxnLst/>
              <a:rect l="l" t="t" r="r" b="b"/>
              <a:pathLst>
                <a:path w="48" h="209" extrusionOk="0">
                  <a:moveTo>
                    <a:pt x="8" y="1"/>
                  </a:moveTo>
                  <a:cubicBezTo>
                    <a:pt x="0" y="1"/>
                    <a:pt x="25" y="209"/>
                    <a:pt x="48" y="209"/>
                  </a:cubicBezTo>
                  <a:cubicBezTo>
                    <a:pt x="23" y="53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15"/>
            <p:cNvSpPr/>
            <p:nvPr/>
          </p:nvSpPr>
          <p:spPr>
            <a:xfrm>
              <a:off x="3711725" y="2291025"/>
              <a:ext cx="2875" cy="1525"/>
            </a:xfrm>
            <a:custGeom>
              <a:avLst/>
              <a:gdLst/>
              <a:ahLst/>
              <a:cxnLst/>
              <a:rect l="l" t="t" r="r" b="b"/>
              <a:pathLst>
                <a:path w="115" h="61" extrusionOk="0">
                  <a:moveTo>
                    <a:pt x="19" y="0"/>
                  </a:moveTo>
                  <a:cubicBezTo>
                    <a:pt x="13" y="0"/>
                    <a:pt x="7" y="1"/>
                    <a:pt x="0" y="1"/>
                  </a:cubicBezTo>
                  <a:cubicBezTo>
                    <a:pt x="34" y="46"/>
                    <a:pt x="62" y="61"/>
                    <a:pt x="80" y="61"/>
                  </a:cubicBezTo>
                  <a:cubicBezTo>
                    <a:pt x="114" y="61"/>
                    <a:pt x="106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15"/>
            <p:cNvSpPr/>
            <p:nvPr/>
          </p:nvSpPr>
          <p:spPr>
            <a:xfrm>
              <a:off x="3705975" y="2235225"/>
              <a:ext cx="500" cy="1650"/>
            </a:xfrm>
            <a:custGeom>
              <a:avLst/>
              <a:gdLst/>
              <a:ahLst/>
              <a:cxnLst/>
              <a:rect l="l" t="t" r="r" b="b"/>
              <a:pathLst>
                <a:path w="20" h="66" extrusionOk="0">
                  <a:moveTo>
                    <a:pt x="18" y="0"/>
                  </a:moveTo>
                  <a:cubicBezTo>
                    <a:pt x="15" y="0"/>
                    <a:pt x="1" y="65"/>
                    <a:pt x="9" y="65"/>
                  </a:cubicBezTo>
                  <a:cubicBezTo>
                    <a:pt x="18" y="16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15"/>
            <p:cNvSpPr/>
            <p:nvPr/>
          </p:nvSpPr>
          <p:spPr>
            <a:xfrm>
              <a:off x="3742575" y="2279675"/>
              <a:ext cx="2500" cy="3100"/>
            </a:xfrm>
            <a:custGeom>
              <a:avLst/>
              <a:gdLst/>
              <a:ahLst/>
              <a:cxnLst/>
              <a:rect l="l" t="t" r="r" b="b"/>
              <a:pathLst>
                <a:path w="100" h="124" extrusionOk="0">
                  <a:moveTo>
                    <a:pt x="98" y="0"/>
                  </a:moveTo>
                  <a:cubicBezTo>
                    <a:pt x="0" y="5"/>
                    <a:pt x="35" y="124"/>
                    <a:pt x="67" y="124"/>
                  </a:cubicBezTo>
                  <a:cubicBezTo>
                    <a:pt x="84" y="124"/>
                    <a:pt x="100" y="93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15"/>
            <p:cNvSpPr/>
            <p:nvPr/>
          </p:nvSpPr>
          <p:spPr>
            <a:xfrm>
              <a:off x="3770425" y="2275325"/>
              <a:ext cx="5050" cy="2875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7" y="0"/>
                  </a:moveTo>
                  <a:lnTo>
                    <a:pt x="7" y="0"/>
                  </a:lnTo>
                  <a:cubicBezTo>
                    <a:pt x="1" y="67"/>
                    <a:pt x="108" y="61"/>
                    <a:pt x="128" y="114"/>
                  </a:cubicBezTo>
                  <a:cubicBezTo>
                    <a:pt x="201" y="67"/>
                    <a:pt x="61" y="14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15"/>
            <p:cNvSpPr/>
            <p:nvPr/>
          </p:nvSpPr>
          <p:spPr>
            <a:xfrm>
              <a:off x="3761125" y="2274200"/>
              <a:ext cx="125" cy="2450"/>
            </a:xfrm>
            <a:custGeom>
              <a:avLst/>
              <a:gdLst/>
              <a:ahLst/>
              <a:cxnLst/>
              <a:rect l="l" t="t" r="r" b="b"/>
              <a:pathLst>
                <a:path w="5" h="98" extrusionOk="0">
                  <a:moveTo>
                    <a:pt x="2" y="0"/>
                  </a:moveTo>
                  <a:cubicBezTo>
                    <a:pt x="1" y="0"/>
                    <a:pt x="3" y="97"/>
                    <a:pt x="4" y="97"/>
                  </a:cubicBezTo>
                  <a:cubicBezTo>
                    <a:pt x="4" y="97"/>
                    <a:pt x="5" y="82"/>
                    <a:pt x="5" y="39"/>
                  </a:cubicBezTo>
                  <a:cubicBezTo>
                    <a:pt x="3" y="1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15"/>
            <p:cNvSpPr/>
            <p:nvPr/>
          </p:nvSpPr>
          <p:spPr>
            <a:xfrm>
              <a:off x="3732250" y="2192425"/>
              <a:ext cx="5425" cy="2650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88" y="1"/>
                  </a:moveTo>
                  <a:cubicBezTo>
                    <a:pt x="17" y="1"/>
                    <a:pt x="1" y="105"/>
                    <a:pt x="192" y="105"/>
                  </a:cubicBezTo>
                  <a:cubicBezTo>
                    <a:pt x="200" y="105"/>
                    <a:pt x="208" y="105"/>
                    <a:pt x="216" y="105"/>
                  </a:cubicBezTo>
                  <a:cubicBezTo>
                    <a:pt x="173" y="27"/>
                    <a:pt x="124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15"/>
            <p:cNvSpPr/>
            <p:nvPr/>
          </p:nvSpPr>
          <p:spPr>
            <a:xfrm>
              <a:off x="3528725" y="2271475"/>
              <a:ext cx="4825" cy="1550"/>
            </a:xfrm>
            <a:custGeom>
              <a:avLst/>
              <a:gdLst/>
              <a:ahLst/>
              <a:cxnLst/>
              <a:rect l="l" t="t" r="r" b="b"/>
              <a:pathLst>
                <a:path w="193" h="6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7"/>
                    <a:pt x="49" y="61"/>
                    <a:pt x="101" y="61"/>
                  </a:cubicBezTo>
                  <a:cubicBezTo>
                    <a:pt x="145" y="61"/>
                    <a:pt x="193" y="4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15"/>
            <p:cNvSpPr/>
            <p:nvPr/>
          </p:nvSpPr>
          <p:spPr>
            <a:xfrm>
              <a:off x="3599825" y="2262225"/>
              <a:ext cx="3050" cy="2775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71" y="0"/>
                  </a:moveTo>
                  <a:cubicBezTo>
                    <a:pt x="52" y="0"/>
                    <a:pt x="27" y="25"/>
                    <a:pt x="0" y="96"/>
                  </a:cubicBezTo>
                  <a:cubicBezTo>
                    <a:pt x="21" y="106"/>
                    <a:pt x="38" y="111"/>
                    <a:pt x="52" y="111"/>
                  </a:cubicBezTo>
                  <a:cubicBezTo>
                    <a:pt x="122" y="111"/>
                    <a:pt x="11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15"/>
            <p:cNvSpPr/>
            <p:nvPr/>
          </p:nvSpPr>
          <p:spPr>
            <a:xfrm>
              <a:off x="3555825" y="2252900"/>
              <a:ext cx="6050" cy="25"/>
            </a:xfrm>
            <a:custGeom>
              <a:avLst/>
              <a:gdLst/>
              <a:ahLst/>
              <a:cxnLst/>
              <a:rect l="l" t="t" r="r" b="b"/>
              <a:pathLst>
                <a:path w="242" h="1" extrusionOk="0">
                  <a:moveTo>
                    <a:pt x="1" y="1"/>
                  </a:moveTo>
                  <a:cubicBezTo>
                    <a:pt x="241" y="1"/>
                    <a:pt x="7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15"/>
            <p:cNvSpPr/>
            <p:nvPr/>
          </p:nvSpPr>
          <p:spPr>
            <a:xfrm>
              <a:off x="3675100" y="2245875"/>
              <a:ext cx="6375" cy="1875"/>
            </a:xfrm>
            <a:custGeom>
              <a:avLst/>
              <a:gdLst/>
              <a:ahLst/>
              <a:cxnLst/>
              <a:rect l="l" t="t" r="r" b="b"/>
              <a:pathLst>
                <a:path w="255" h="75" extrusionOk="0">
                  <a:moveTo>
                    <a:pt x="213" y="1"/>
                  </a:moveTo>
                  <a:cubicBezTo>
                    <a:pt x="160" y="1"/>
                    <a:pt x="0" y="33"/>
                    <a:pt x="0" y="74"/>
                  </a:cubicBezTo>
                  <a:cubicBezTo>
                    <a:pt x="228" y="21"/>
                    <a:pt x="254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15"/>
            <p:cNvSpPr/>
            <p:nvPr/>
          </p:nvSpPr>
          <p:spPr>
            <a:xfrm>
              <a:off x="3631975" y="2244425"/>
              <a:ext cx="3175" cy="2850"/>
            </a:xfrm>
            <a:custGeom>
              <a:avLst/>
              <a:gdLst/>
              <a:ahLst/>
              <a:cxnLst/>
              <a:rect l="l" t="t" r="r" b="b"/>
              <a:pathLst>
                <a:path w="127" h="114" extrusionOk="0">
                  <a:moveTo>
                    <a:pt x="40" y="0"/>
                  </a:moveTo>
                  <a:cubicBezTo>
                    <a:pt x="18" y="0"/>
                    <a:pt x="1" y="13"/>
                    <a:pt x="6" y="45"/>
                  </a:cubicBezTo>
                  <a:cubicBezTo>
                    <a:pt x="36" y="45"/>
                    <a:pt x="43" y="113"/>
                    <a:pt x="65" y="113"/>
                  </a:cubicBezTo>
                  <a:cubicBezTo>
                    <a:pt x="72" y="113"/>
                    <a:pt x="81" y="106"/>
                    <a:pt x="93" y="86"/>
                  </a:cubicBezTo>
                  <a:cubicBezTo>
                    <a:pt x="126" y="39"/>
                    <a:pt x="77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15"/>
            <p:cNvSpPr/>
            <p:nvPr/>
          </p:nvSpPr>
          <p:spPr>
            <a:xfrm>
              <a:off x="3636500" y="2237550"/>
              <a:ext cx="4900" cy="5650"/>
            </a:xfrm>
            <a:custGeom>
              <a:avLst/>
              <a:gdLst/>
              <a:ahLst/>
              <a:cxnLst/>
              <a:rect l="l" t="t" r="r" b="b"/>
              <a:pathLst>
                <a:path w="196" h="226" extrusionOk="0">
                  <a:moveTo>
                    <a:pt x="51" y="1"/>
                  </a:moveTo>
                  <a:cubicBezTo>
                    <a:pt x="0" y="1"/>
                    <a:pt x="109" y="225"/>
                    <a:pt x="164" y="225"/>
                  </a:cubicBezTo>
                  <a:cubicBezTo>
                    <a:pt x="183" y="225"/>
                    <a:pt x="195" y="198"/>
                    <a:pt x="193" y="126"/>
                  </a:cubicBezTo>
                  <a:cubicBezTo>
                    <a:pt x="114" y="34"/>
                    <a:pt x="70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15"/>
            <p:cNvSpPr/>
            <p:nvPr/>
          </p:nvSpPr>
          <p:spPr>
            <a:xfrm>
              <a:off x="3518200" y="2238225"/>
              <a:ext cx="2100" cy="3000"/>
            </a:xfrm>
            <a:custGeom>
              <a:avLst/>
              <a:gdLst/>
              <a:ahLst/>
              <a:cxnLst/>
              <a:rect l="l" t="t" r="r" b="b"/>
              <a:pathLst>
                <a:path w="84" h="120" extrusionOk="0">
                  <a:moveTo>
                    <a:pt x="69" y="0"/>
                  </a:moveTo>
                  <a:cubicBezTo>
                    <a:pt x="62" y="0"/>
                    <a:pt x="42" y="24"/>
                    <a:pt x="0" y="93"/>
                  </a:cubicBezTo>
                  <a:cubicBezTo>
                    <a:pt x="0" y="112"/>
                    <a:pt x="4" y="119"/>
                    <a:pt x="9" y="119"/>
                  </a:cubicBezTo>
                  <a:cubicBezTo>
                    <a:pt x="31" y="119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15"/>
            <p:cNvSpPr/>
            <p:nvPr/>
          </p:nvSpPr>
          <p:spPr>
            <a:xfrm>
              <a:off x="3657700" y="2222300"/>
              <a:ext cx="5000" cy="1850"/>
            </a:xfrm>
            <a:custGeom>
              <a:avLst/>
              <a:gdLst/>
              <a:ahLst/>
              <a:cxnLst/>
              <a:rect l="l" t="t" r="r" b="b"/>
              <a:pathLst>
                <a:path w="200" h="74" extrusionOk="0">
                  <a:moveTo>
                    <a:pt x="17" y="0"/>
                  </a:moveTo>
                  <a:cubicBezTo>
                    <a:pt x="11" y="0"/>
                    <a:pt x="6" y="0"/>
                    <a:pt x="0" y="0"/>
                  </a:cubicBezTo>
                  <a:cubicBezTo>
                    <a:pt x="9" y="55"/>
                    <a:pt x="44" y="73"/>
                    <a:pt x="77" y="73"/>
                  </a:cubicBezTo>
                  <a:cubicBezTo>
                    <a:pt x="143" y="73"/>
                    <a:pt x="200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15"/>
            <p:cNvSpPr/>
            <p:nvPr/>
          </p:nvSpPr>
          <p:spPr>
            <a:xfrm>
              <a:off x="3559375" y="2223125"/>
              <a:ext cx="4675" cy="2050"/>
            </a:xfrm>
            <a:custGeom>
              <a:avLst/>
              <a:gdLst/>
              <a:ahLst/>
              <a:cxnLst/>
              <a:rect l="l" t="t" r="r" b="b"/>
              <a:pathLst>
                <a:path w="187" h="82" extrusionOk="0">
                  <a:moveTo>
                    <a:pt x="186" y="1"/>
                  </a:moveTo>
                  <a:lnTo>
                    <a:pt x="186" y="1"/>
                  </a:lnTo>
                  <a:cubicBezTo>
                    <a:pt x="0" y="48"/>
                    <a:pt x="7" y="82"/>
                    <a:pt x="58" y="82"/>
                  </a:cubicBezTo>
                  <a:cubicBezTo>
                    <a:pt x="99" y="82"/>
                    <a:pt x="171" y="59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15"/>
            <p:cNvSpPr/>
            <p:nvPr/>
          </p:nvSpPr>
          <p:spPr>
            <a:xfrm>
              <a:off x="3546800" y="2219125"/>
              <a:ext cx="2100" cy="975"/>
            </a:xfrm>
            <a:custGeom>
              <a:avLst/>
              <a:gdLst/>
              <a:ahLst/>
              <a:cxnLst/>
              <a:rect l="l" t="t" r="r" b="b"/>
              <a:pathLst>
                <a:path w="84" h="39" extrusionOk="0">
                  <a:moveTo>
                    <a:pt x="0" y="0"/>
                  </a:moveTo>
                  <a:cubicBezTo>
                    <a:pt x="43" y="29"/>
                    <a:pt x="63" y="39"/>
                    <a:pt x="70" y="39"/>
                  </a:cubicBezTo>
                  <a:cubicBezTo>
                    <a:pt x="84" y="39"/>
                    <a:pt x="4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15"/>
            <p:cNvSpPr/>
            <p:nvPr/>
          </p:nvSpPr>
          <p:spPr>
            <a:xfrm>
              <a:off x="3606625" y="2211875"/>
              <a:ext cx="4325" cy="3600"/>
            </a:xfrm>
            <a:custGeom>
              <a:avLst/>
              <a:gdLst/>
              <a:ahLst/>
              <a:cxnLst/>
              <a:rect l="l" t="t" r="r" b="b"/>
              <a:pathLst>
                <a:path w="173" h="144" extrusionOk="0">
                  <a:moveTo>
                    <a:pt x="56" y="0"/>
                  </a:moveTo>
                  <a:cubicBezTo>
                    <a:pt x="28" y="0"/>
                    <a:pt x="0" y="36"/>
                    <a:pt x="3" y="143"/>
                  </a:cubicBezTo>
                  <a:cubicBezTo>
                    <a:pt x="172" y="143"/>
                    <a:pt x="11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15"/>
            <p:cNvSpPr/>
            <p:nvPr/>
          </p:nvSpPr>
          <p:spPr>
            <a:xfrm>
              <a:off x="3721950" y="2177875"/>
              <a:ext cx="2750" cy="2475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4" y="0"/>
                  </a:moveTo>
                  <a:cubicBezTo>
                    <a:pt x="8" y="0"/>
                    <a:pt x="1" y="32"/>
                    <a:pt x="93" y="98"/>
                  </a:cubicBezTo>
                  <a:cubicBezTo>
                    <a:pt x="110" y="34"/>
                    <a:pt x="62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15"/>
            <p:cNvSpPr/>
            <p:nvPr/>
          </p:nvSpPr>
          <p:spPr>
            <a:xfrm>
              <a:off x="3728525" y="2142550"/>
              <a:ext cx="6575" cy="1825"/>
            </a:xfrm>
            <a:custGeom>
              <a:avLst/>
              <a:gdLst/>
              <a:ahLst/>
              <a:cxnLst/>
              <a:rect l="l" t="t" r="r" b="b"/>
              <a:pathLst>
                <a:path w="263" h="73" extrusionOk="0">
                  <a:moveTo>
                    <a:pt x="173" y="1"/>
                  </a:moveTo>
                  <a:cubicBezTo>
                    <a:pt x="92" y="1"/>
                    <a:pt x="0" y="56"/>
                    <a:pt x="238" y="73"/>
                  </a:cubicBezTo>
                  <a:cubicBezTo>
                    <a:pt x="263" y="19"/>
                    <a:pt x="219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15"/>
            <p:cNvSpPr/>
            <p:nvPr/>
          </p:nvSpPr>
          <p:spPr>
            <a:xfrm>
              <a:off x="3542500" y="2141700"/>
              <a:ext cx="9550" cy="2175"/>
            </a:xfrm>
            <a:custGeom>
              <a:avLst/>
              <a:gdLst/>
              <a:ahLst/>
              <a:cxnLst/>
              <a:rect l="l" t="t" r="r" b="b"/>
              <a:pathLst>
                <a:path w="382" h="87" extrusionOk="0">
                  <a:moveTo>
                    <a:pt x="343" y="0"/>
                  </a:moveTo>
                  <a:cubicBezTo>
                    <a:pt x="265" y="0"/>
                    <a:pt x="1" y="87"/>
                    <a:pt x="233" y="87"/>
                  </a:cubicBezTo>
                  <a:cubicBezTo>
                    <a:pt x="373" y="22"/>
                    <a:pt x="381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15"/>
            <p:cNvSpPr/>
            <p:nvPr/>
          </p:nvSpPr>
          <p:spPr>
            <a:xfrm>
              <a:off x="3711550" y="2715600"/>
              <a:ext cx="7425" cy="4500"/>
            </a:xfrm>
            <a:custGeom>
              <a:avLst/>
              <a:gdLst/>
              <a:ahLst/>
              <a:cxnLst/>
              <a:rect l="l" t="t" r="r" b="b"/>
              <a:pathLst>
                <a:path w="297" h="180" extrusionOk="0">
                  <a:moveTo>
                    <a:pt x="24" y="1"/>
                  </a:moveTo>
                  <a:cubicBezTo>
                    <a:pt x="8" y="1"/>
                    <a:pt x="0" y="12"/>
                    <a:pt x="7" y="39"/>
                  </a:cubicBezTo>
                  <a:cubicBezTo>
                    <a:pt x="163" y="144"/>
                    <a:pt x="233" y="180"/>
                    <a:pt x="253" y="180"/>
                  </a:cubicBezTo>
                  <a:cubicBezTo>
                    <a:pt x="297" y="180"/>
                    <a:pt x="9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15"/>
            <p:cNvSpPr/>
            <p:nvPr/>
          </p:nvSpPr>
          <p:spPr>
            <a:xfrm>
              <a:off x="3593850" y="2711625"/>
              <a:ext cx="1525" cy="5300"/>
            </a:xfrm>
            <a:custGeom>
              <a:avLst/>
              <a:gdLst/>
              <a:ahLst/>
              <a:cxnLst/>
              <a:rect l="l" t="t" r="r" b="b"/>
              <a:pathLst>
                <a:path w="61" h="212" extrusionOk="0">
                  <a:moveTo>
                    <a:pt x="54" y="1"/>
                  </a:moveTo>
                  <a:lnTo>
                    <a:pt x="54" y="1"/>
                  </a:lnTo>
                  <a:cubicBezTo>
                    <a:pt x="51" y="1"/>
                    <a:pt x="41" y="29"/>
                    <a:pt x="18" y="104"/>
                  </a:cubicBezTo>
                  <a:cubicBezTo>
                    <a:pt x="4" y="183"/>
                    <a:pt x="1" y="211"/>
                    <a:pt x="3" y="211"/>
                  </a:cubicBezTo>
                  <a:cubicBezTo>
                    <a:pt x="10" y="211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15"/>
            <p:cNvSpPr/>
            <p:nvPr/>
          </p:nvSpPr>
          <p:spPr>
            <a:xfrm>
              <a:off x="3641875" y="2677525"/>
              <a:ext cx="6050" cy="3275"/>
            </a:xfrm>
            <a:custGeom>
              <a:avLst/>
              <a:gdLst/>
              <a:ahLst/>
              <a:cxnLst/>
              <a:rect l="l" t="t" r="r" b="b"/>
              <a:pathLst>
                <a:path w="242" h="131" extrusionOk="0">
                  <a:moveTo>
                    <a:pt x="18" y="1"/>
                  </a:moveTo>
                  <a:cubicBezTo>
                    <a:pt x="0" y="1"/>
                    <a:pt x="17" y="30"/>
                    <a:pt x="111" y="117"/>
                  </a:cubicBezTo>
                  <a:cubicBezTo>
                    <a:pt x="141" y="126"/>
                    <a:pt x="161" y="130"/>
                    <a:pt x="173" y="130"/>
                  </a:cubicBezTo>
                  <a:cubicBezTo>
                    <a:pt x="242" y="130"/>
                    <a:pt x="55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15"/>
            <p:cNvSpPr/>
            <p:nvPr/>
          </p:nvSpPr>
          <p:spPr>
            <a:xfrm>
              <a:off x="3659800" y="2639775"/>
              <a:ext cx="875" cy="1875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" y="0"/>
                  </a:moveTo>
                  <a:cubicBezTo>
                    <a:pt x="1" y="0"/>
                    <a:pt x="8" y="19"/>
                    <a:pt x="30" y="75"/>
                  </a:cubicBezTo>
                  <a:cubicBezTo>
                    <a:pt x="34" y="75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15"/>
            <p:cNvSpPr/>
            <p:nvPr/>
          </p:nvSpPr>
          <p:spPr>
            <a:xfrm>
              <a:off x="3855100" y="2620400"/>
              <a:ext cx="4350" cy="4100"/>
            </a:xfrm>
            <a:custGeom>
              <a:avLst/>
              <a:gdLst/>
              <a:ahLst/>
              <a:cxnLst/>
              <a:rect l="l" t="t" r="r" b="b"/>
              <a:pathLst>
                <a:path w="174" h="164" extrusionOk="0">
                  <a:moveTo>
                    <a:pt x="97" y="0"/>
                  </a:moveTo>
                  <a:cubicBezTo>
                    <a:pt x="41" y="0"/>
                    <a:pt x="1" y="164"/>
                    <a:pt x="97" y="164"/>
                  </a:cubicBezTo>
                  <a:cubicBezTo>
                    <a:pt x="116" y="164"/>
                    <a:pt x="141" y="157"/>
                    <a:pt x="173" y="141"/>
                  </a:cubicBezTo>
                  <a:cubicBezTo>
                    <a:pt x="153" y="36"/>
                    <a:pt x="123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15"/>
            <p:cNvSpPr/>
            <p:nvPr/>
          </p:nvSpPr>
          <p:spPr>
            <a:xfrm>
              <a:off x="3610175" y="2592725"/>
              <a:ext cx="4400" cy="2225"/>
            </a:xfrm>
            <a:custGeom>
              <a:avLst/>
              <a:gdLst/>
              <a:ahLst/>
              <a:cxnLst/>
              <a:rect l="l" t="t" r="r" b="b"/>
              <a:pathLst>
                <a:path w="176" h="89" extrusionOk="0">
                  <a:moveTo>
                    <a:pt x="11" y="1"/>
                  </a:moveTo>
                  <a:cubicBezTo>
                    <a:pt x="1" y="1"/>
                    <a:pt x="9" y="16"/>
                    <a:pt x="55" y="57"/>
                  </a:cubicBezTo>
                  <a:cubicBezTo>
                    <a:pt x="108" y="80"/>
                    <a:pt x="134" y="89"/>
                    <a:pt x="144" y="89"/>
                  </a:cubicBezTo>
                  <a:cubicBezTo>
                    <a:pt x="175" y="89"/>
                    <a:pt x="3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15"/>
            <p:cNvSpPr/>
            <p:nvPr/>
          </p:nvSpPr>
          <p:spPr>
            <a:xfrm>
              <a:off x="3713550" y="2586850"/>
              <a:ext cx="4350" cy="2400"/>
            </a:xfrm>
            <a:custGeom>
              <a:avLst/>
              <a:gdLst/>
              <a:ahLst/>
              <a:cxnLst/>
              <a:rect l="l" t="t" r="r" b="b"/>
              <a:pathLst>
                <a:path w="174" h="96" extrusionOk="0">
                  <a:moveTo>
                    <a:pt x="46" y="1"/>
                  </a:moveTo>
                  <a:cubicBezTo>
                    <a:pt x="33" y="1"/>
                    <a:pt x="18" y="2"/>
                    <a:pt x="1" y="4"/>
                  </a:cubicBezTo>
                  <a:cubicBezTo>
                    <a:pt x="5" y="72"/>
                    <a:pt x="32" y="95"/>
                    <a:pt x="60" y="95"/>
                  </a:cubicBezTo>
                  <a:cubicBezTo>
                    <a:pt x="116" y="95"/>
                    <a:pt x="174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15"/>
            <p:cNvSpPr/>
            <p:nvPr/>
          </p:nvSpPr>
          <p:spPr>
            <a:xfrm>
              <a:off x="3810450" y="2540200"/>
              <a:ext cx="1825" cy="1600"/>
            </a:xfrm>
            <a:custGeom>
              <a:avLst/>
              <a:gdLst/>
              <a:ahLst/>
              <a:cxnLst/>
              <a:rect l="l" t="t" r="r" b="b"/>
              <a:pathLst>
                <a:path w="73" h="64" extrusionOk="0">
                  <a:moveTo>
                    <a:pt x="11" y="1"/>
                  </a:moveTo>
                  <a:cubicBezTo>
                    <a:pt x="1" y="1"/>
                    <a:pt x="12" y="24"/>
                    <a:pt x="72" y="63"/>
                  </a:cubicBezTo>
                  <a:cubicBezTo>
                    <a:pt x="47" y="19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15"/>
            <p:cNvSpPr/>
            <p:nvPr/>
          </p:nvSpPr>
          <p:spPr>
            <a:xfrm>
              <a:off x="3589950" y="2528475"/>
              <a:ext cx="300" cy="525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8" y="1"/>
                  </a:moveTo>
                  <a:lnTo>
                    <a:pt x="8" y="1"/>
                  </a:lnTo>
                  <a:cubicBezTo>
                    <a:pt x="7" y="1"/>
                    <a:pt x="5" y="4"/>
                    <a:pt x="0" y="11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6" y="20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15"/>
            <p:cNvSpPr/>
            <p:nvPr/>
          </p:nvSpPr>
          <p:spPr>
            <a:xfrm>
              <a:off x="3565475" y="2508625"/>
              <a:ext cx="6025" cy="2875"/>
            </a:xfrm>
            <a:custGeom>
              <a:avLst/>
              <a:gdLst/>
              <a:ahLst/>
              <a:cxnLst/>
              <a:rect l="l" t="t" r="r" b="b"/>
              <a:pathLst>
                <a:path w="241" h="115" extrusionOk="0">
                  <a:moveTo>
                    <a:pt x="22" y="1"/>
                  </a:moveTo>
                  <a:cubicBezTo>
                    <a:pt x="0" y="1"/>
                    <a:pt x="10" y="28"/>
                    <a:pt x="96" y="109"/>
                  </a:cubicBezTo>
                  <a:cubicBezTo>
                    <a:pt x="118" y="113"/>
                    <a:pt x="135" y="115"/>
                    <a:pt x="147" y="115"/>
                  </a:cubicBezTo>
                  <a:cubicBezTo>
                    <a:pt x="241" y="115"/>
                    <a:pt x="6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15"/>
            <p:cNvSpPr/>
            <p:nvPr/>
          </p:nvSpPr>
          <p:spPr>
            <a:xfrm>
              <a:off x="3629750" y="2503800"/>
              <a:ext cx="3750" cy="1750"/>
            </a:xfrm>
            <a:custGeom>
              <a:avLst/>
              <a:gdLst/>
              <a:ahLst/>
              <a:cxnLst/>
              <a:rect l="l" t="t" r="r" b="b"/>
              <a:pathLst>
                <a:path w="150" h="70" extrusionOk="0">
                  <a:moveTo>
                    <a:pt x="60" y="0"/>
                  </a:moveTo>
                  <a:cubicBezTo>
                    <a:pt x="33" y="0"/>
                    <a:pt x="6" y="9"/>
                    <a:pt x="1" y="27"/>
                  </a:cubicBezTo>
                  <a:cubicBezTo>
                    <a:pt x="12" y="55"/>
                    <a:pt x="42" y="69"/>
                    <a:pt x="90" y="69"/>
                  </a:cubicBezTo>
                  <a:cubicBezTo>
                    <a:pt x="100" y="69"/>
                    <a:pt x="110" y="69"/>
                    <a:pt x="121" y="68"/>
                  </a:cubicBezTo>
                  <a:cubicBezTo>
                    <a:pt x="150" y="23"/>
                    <a:pt x="104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15"/>
            <p:cNvSpPr/>
            <p:nvPr/>
          </p:nvSpPr>
          <p:spPr>
            <a:xfrm>
              <a:off x="3794850" y="2497950"/>
              <a:ext cx="3550" cy="2125"/>
            </a:xfrm>
            <a:custGeom>
              <a:avLst/>
              <a:gdLst/>
              <a:ahLst/>
              <a:cxnLst/>
              <a:rect l="l" t="t" r="r" b="b"/>
              <a:pathLst>
                <a:path w="142" h="85" extrusionOk="0">
                  <a:moveTo>
                    <a:pt x="114" y="1"/>
                  </a:moveTo>
                  <a:cubicBezTo>
                    <a:pt x="94" y="21"/>
                    <a:pt x="54" y="27"/>
                    <a:pt x="1" y="27"/>
                  </a:cubicBezTo>
                  <a:cubicBezTo>
                    <a:pt x="4" y="63"/>
                    <a:pt x="43" y="84"/>
                    <a:pt x="76" y="84"/>
                  </a:cubicBezTo>
                  <a:cubicBezTo>
                    <a:pt x="112" y="84"/>
                    <a:pt x="142" y="59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15"/>
            <p:cNvSpPr/>
            <p:nvPr/>
          </p:nvSpPr>
          <p:spPr>
            <a:xfrm>
              <a:off x="3630275" y="2467700"/>
              <a:ext cx="2025" cy="2175"/>
            </a:xfrm>
            <a:custGeom>
              <a:avLst/>
              <a:gdLst/>
              <a:ahLst/>
              <a:cxnLst/>
              <a:rect l="l" t="t" r="r" b="b"/>
              <a:pathLst>
                <a:path w="81" h="87" extrusionOk="0">
                  <a:moveTo>
                    <a:pt x="24" y="0"/>
                  </a:moveTo>
                  <a:cubicBezTo>
                    <a:pt x="0" y="0"/>
                    <a:pt x="6" y="78"/>
                    <a:pt x="80" y="87"/>
                  </a:cubicBezTo>
                  <a:cubicBezTo>
                    <a:pt x="57" y="2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15"/>
            <p:cNvSpPr/>
            <p:nvPr/>
          </p:nvSpPr>
          <p:spPr>
            <a:xfrm>
              <a:off x="3787250" y="2453100"/>
              <a:ext cx="6775" cy="5475"/>
            </a:xfrm>
            <a:custGeom>
              <a:avLst/>
              <a:gdLst/>
              <a:ahLst/>
              <a:cxnLst/>
              <a:rect l="l" t="t" r="r" b="b"/>
              <a:pathLst>
                <a:path w="271" h="219" extrusionOk="0">
                  <a:moveTo>
                    <a:pt x="92" y="0"/>
                  </a:moveTo>
                  <a:cubicBezTo>
                    <a:pt x="86" y="0"/>
                    <a:pt x="78" y="1"/>
                    <a:pt x="70" y="1"/>
                  </a:cubicBezTo>
                  <a:cubicBezTo>
                    <a:pt x="1" y="164"/>
                    <a:pt x="10" y="219"/>
                    <a:pt x="42" y="219"/>
                  </a:cubicBezTo>
                  <a:cubicBezTo>
                    <a:pt x="108" y="219"/>
                    <a:pt x="270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15"/>
            <p:cNvSpPr/>
            <p:nvPr/>
          </p:nvSpPr>
          <p:spPr>
            <a:xfrm>
              <a:off x="3768225" y="2426775"/>
              <a:ext cx="2950" cy="2000"/>
            </a:xfrm>
            <a:custGeom>
              <a:avLst/>
              <a:gdLst/>
              <a:ahLst/>
              <a:cxnLst/>
              <a:rect l="l" t="t" r="r" b="b"/>
              <a:pathLst>
                <a:path w="118" h="80" extrusionOk="0">
                  <a:moveTo>
                    <a:pt x="61" y="0"/>
                  </a:moveTo>
                  <a:cubicBezTo>
                    <a:pt x="49" y="0"/>
                    <a:pt x="35" y="2"/>
                    <a:pt x="22" y="4"/>
                  </a:cubicBezTo>
                  <a:cubicBezTo>
                    <a:pt x="0" y="54"/>
                    <a:pt x="33" y="80"/>
                    <a:pt x="65" y="80"/>
                  </a:cubicBezTo>
                  <a:cubicBezTo>
                    <a:pt x="92" y="80"/>
                    <a:pt x="118" y="61"/>
                    <a:pt x="109" y="24"/>
                  </a:cubicBezTo>
                  <a:cubicBezTo>
                    <a:pt x="104" y="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15"/>
            <p:cNvSpPr/>
            <p:nvPr/>
          </p:nvSpPr>
          <p:spPr>
            <a:xfrm>
              <a:off x="3575225" y="2397575"/>
              <a:ext cx="3700" cy="2550"/>
            </a:xfrm>
            <a:custGeom>
              <a:avLst/>
              <a:gdLst/>
              <a:ahLst/>
              <a:cxnLst/>
              <a:rect l="l" t="t" r="r" b="b"/>
              <a:pathLst>
                <a:path w="148" h="102" extrusionOk="0">
                  <a:moveTo>
                    <a:pt x="18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54" y="35"/>
                    <a:pt x="61" y="95"/>
                    <a:pt x="148" y="102"/>
                  </a:cubicBezTo>
                  <a:cubicBezTo>
                    <a:pt x="123" y="51"/>
                    <a:pt x="10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15"/>
            <p:cNvSpPr/>
            <p:nvPr/>
          </p:nvSpPr>
          <p:spPr>
            <a:xfrm>
              <a:off x="3686625" y="2388825"/>
              <a:ext cx="6375" cy="1225"/>
            </a:xfrm>
            <a:custGeom>
              <a:avLst/>
              <a:gdLst/>
              <a:ahLst/>
              <a:cxnLst/>
              <a:rect l="l" t="t" r="r" b="b"/>
              <a:pathLst>
                <a:path w="255" h="49" extrusionOk="0">
                  <a:moveTo>
                    <a:pt x="213" y="1"/>
                  </a:moveTo>
                  <a:cubicBezTo>
                    <a:pt x="133" y="1"/>
                    <a:pt x="100" y="31"/>
                    <a:pt x="21" y="31"/>
                  </a:cubicBezTo>
                  <a:cubicBezTo>
                    <a:pt x="15" y="31"/>
                    <a:pt x="8" y="30"/>
                    <a:pt x="1" y="30"/>
                  </a:cubicBezTo>
                  <a:lnTo>
                    <a:pt x="1" y="30"/>
                  </a:lnTo>
                  <a:cubicBezTo>
                    <a:pt x="16" y="44"/>
                    <a:pt x="40" y="49"/>
                    <a:pt x="67" y="49"/>
                  </a:cubicBezTo>
                  <a:cubicBezTo>
                    <a:pt x="134" y="49"/>
                    <a:pt x="222" y="18"/>
                    <a:pt x="255" y="3"/>
                  </a:cubicBezTo>
                  <a:cubicBezTo>
                    <a:pt x="240" y="2"/>
                    <a:pt x="2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15"/>
            <p:cNvSpPr/>
            <p:nvPr/>
          </p:nvSpPr>
          <p:spPr>
            <a:xfrm>
              <a:off x="3803400" y="2383425"/>
              <a:ext cx="6150" cy="1475"/>
            </a:xfrm>
            <a:custGeom>
              <a:avLst/>
              <a:gdLst/>
              <a:ahLst/>
              <a:cxnLst/>
              <a:rect l="l" t="t" r="r" b="b"/>
              <a:pathLst>
                <a:path w="246" h="59" extrusionOk="0">
                  <a:moveTo>
                    <a:pt x="23" y="1"/>
                  </a:moveTo>
                  <a:cubicBezTo>
                    <a:pt x="0" y="1"/>
                    <a:pt x="15" y="15"/>
                    <a:pt x="127" y="59"/>
                  </a:cubicBezTo>
                  <a:cubicBezTo>
                    <a:pt x="246" y="54"/>
                    <a:pt x="66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15"/>
            <p:cNvSpPr/>
            <p:nvPr/>
          </p:nvSpPr>
          <p:spPr>
            <a:xfrm>
              <a:off x="3651675" y="2313625"/>
              <a:ext cx="6000" cy="1575"/>
            </a:xfrm>
            <a:custGeom>
              <a:avLst/>
              <a:gdLst/>
              <a:ahLst/>
              <a:cxnLst/>
              <a:rect l="l" t="t" r="r" b="b"/>
              <a:pathLst>
                <a:path w="240" h="63" extrusionOk="0">
                  <a:moveTo>
                    <a:pt x="0" y="0"/>
                  </a:moveTo>
                  <a:cubicBezTo>
                    <a:pt x="3" y="46"/>
                    <a:pt x="78" y="62"/>
                    <a:pt x="132" y="62"/>
                  </a:cubicBezTo>
                  <a:cubicBezTo>
                    <a:pt x="205" y="62"/>
                    <a:pt x="240" y="3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15"/>
            <p:cNvSpPr/>
            <p:nvPr/>
          </p:nvSpPr>
          <p:spPr>
            <a:xfrm>
              <a:off x="3623075" y="2308925"/>
              <a:ext cx="1025" cy="255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26" y="0"/>
                  </a:moveTo>
                  <a:cubicBezTo>
                    <a:pt x="19" y="0"/>
                    <a:pt x="9" y="26"/>
                    <a:pt x="0" y="102"/>
                  </a:cubicBezTo>
                  <a:cubicBezTo>
                    <a:pt x="40" y="102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15"/>
            <p:cNvSpPr/>
            <p:nvPr/>
          </p:nvSpPr>
          <p:spPr>
            <a:xfrm>
              <a:off x="3541775" y="2269625"/>
              <a:ext cx="7075" cy="8450"/>
            </a:xfrm>
            <a:custGeom>
              <a:avLst/>
              <a:gdLst/>
              <a:ahLst/>
              <a:cxnLst/>
              <a:rect l="l" t="t" r="r" b="b"/>
              <a:pathLst>
                <a:path w="283" h="338" extrusionOk="0">
                  <a:moveTo>
                    <a:pt x="128" y="1"/>
                  </a:moveTo>
                  <a:cubicBezTo>
                    <a:pt x="1" y="1"/>
                    <a:pt x="47" y="74"/>
                    <a:pt x="88" y="74"/>
                  </a:cubicBezTo>
                  <a:cubicBezTo>
                    <a:pt x="81" y="101"/>
                    <a:pt x="74" y="141"/>
                    <a:pt x="74" y="208"/>
                  </a:cubicBezTo>
                  <a:cubicBezTo>
                    <a:pt x="147" y="302"/>
                    <a:pt x="191" y="337"/>
                    <a:pt x="215" y="337"/>
                  </a:cubicBezTo>
                  <a:cubicBezTo>
                    <a:pt x="283" y="337"/>
                    <a:pt x="185" y="54"/>
                    <a:pt x="121" y="34"/>
                  </a:cubicBezTo>
                  <a:cubicBezTo>
                    <a:pt x="128" y="28"/>
                    <a:pt x="128" y="14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15"/>
            <p:cNvSpPr/>
            <p:nvPr/>
          </p:nvSpPr>
          <p:spPr>
            <a:xfrm>
              <a:off x="3730125" y="2262675"/>
              <a:ext cx="3975" cy="1300"/>
            </a:xfrm>
            <a:custGeom>
              <a:avLst/>
              <a:gdLst/>
              <a:ahLst/>
              <a:cxnLst/>
              <a:rect l="l" t="t" r="r" b="b"/>
              <a:pathLst>
                <a:path w="159" h="52" extrusionOk="0">
                  <a:moveTo>
                    <a:pt x="142" y="0"/>
                  </a:moveTo>
                  <a:cubicBezTo>
                    <a:pt x="120" y="0"/>
                    <a:pt x="23" y="25"/>
                    <a:pt x="0" y="51"/>
                  </a:cubicBezTo>
                  <a:cubicBezTo>
                    <a:pt x="132" y="14"/>
                    <a:pt x="15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15"/>
            <p:cNvSpPr/>
            <p:nvPr/>
          </p:nvSpPr>
          <p:spPr>
            <a:xfrm>
              <a:off x="3682525" y="2230775"/>
              <a:ext cx="5800" cy="4275"/>
            </a:xfrm>
            <a:custGeom>
              <a:avLst/>
              <a:gdLst/>
              <a:ahLst/>
              <a:cxnLst/>
              <a:rect l="l" t="t" r="r" b="b"/>
              <a:pathLst>
                <a:path w="232" h="171" extrusionOk="0">
                  <a:moveTo>
                    <a:pt x="135" y="0"/>
                  </a:moveTo>
                  <a:cubicBezTo>
                    <a:pt x="59" y="0"/>
                    <a:pt x="1" y="170"/>
                    <a:pt x="215" y="170"/>
                  </a:cubicBezTo>
                  <a:cubicBezTo>
                    <a:pt x="220" y="170"/>
                    <a:pt x="226" y="170"/>
                    <a:pt x="232" y="170"/>
                  </a:cubicBezTo>
                  <a:cubicBezTo>
                    <a:pt x="216" y="43"/>
                    <a:pt x="174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15"/>
            <p:cNvSpPr/>
            <p:nvPr/>
          </p:nvSpPr>
          <p:spPr>
            <a:xfrm>
              <a:off x="3607675" y="2215275"/>
              <a:ext cx="7225" cy="2700"/>
            </a:xfrm>
            <a:custGeom>
              <a:avLst/>
              <a:gdLst/>
              <a:ahLst/>
              <a:cxnLst/>
              <a:rect l="l" t="t" r="r" b="b"/>
              <a:pathLst>
                <a:path w="289" h="108" extrusionOk="0">
                  <a:moveTo>
                    <a:pt x="275" y="0"/>
                  </a:moveTo>
                  <a:cubicBezTo>
                    <a:pt x="235" y="20"/>
                    <a:pt x="1" y="74"/>
                    <a:pt x="168" y="107"/>
                  </a:cubicBezTo>
                  <a:cubicBezTo>
                    <a:pt x="248" y="101"/>
                    <a:pt x="288" y="67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15"/>
            <p:cNvSpPr/>
            <p:nvPr/>
          </p:nvSpPr>
          <p:spPr>
            <a:xfrm>
              <a:off x="3791175" y="2630375"/>
              <a:ext cx="450" cy="7425"/>
            </a:xfrm>
            <a:custGeom>
              <a:avLst/>
              <a:gdLst/>
              <a:ahLst/>
              <a:cxnLst/>
              <a:rect l="l" t="t" r="r" b="b"/>
              <a:pathLst>
                <a:path w="18" h="297" extrusionOk="0">
                  <a:moveTo>
                    <a:pt x="11" y="0"/>
                  </a:moveTo>
                  <a:cubicBezTo>
                    <a:pt x="8" y="0"/>
                    <a:pt x="5" y="43"/>
                    <a:pt x="0" y="163"/>
                  </a:cubicBezTo>
                  <a:cubicBezTo>
                    <a:pt x="4" y="260"/>
                    <a:pt x="8" y="296"/>
                    <a:pt x="10" y="296"/>
                  </a:cubicBezTo>
                  <a:cubicBezTo>
                    <a:pt x="17" y="296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15"/>
            <p:cNvSpPr/>
            <p:nvPr/>
          </p:nvSpPr>
          <p:spPr>
            <a:xfrm>
              <a:off x="3711150" y="2336900"/>
              <a:ext cx="4250" cy="2500"/>
            </a:xfrm>
            <a:custGeom>
              <a:avLst/>
              <a:gdLst/>
              <a:ahLst/>
              <a:cxnLst/>
              <a:rect l="l" t="t" r="r" b="b"/>
              <a:pathLst>
                <a:path w="170" h="100" extrusionOk="0">
                  <a:moveTo>
                    <a:pt x="35" y="0"/>
                  </a:moveTo>
                  <a:cubicBezTo>
                    <a:pt x="12" y="0"/>
                    <a:pt x="0" y="25"/>
                    <a:pt x="37" y="100"/>
                  </a:cubicBezTo>
                  <a:cubicBezTo>
                    <a:pt x="169" y="95"/>
                    <a:pt x="8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15"/>
            <p:cNvSpPr/>
            <p:nvPr/>
          </p:nvSpPr>
          <p:spPr>
            <a:xfrm>
              <a:off x="3691325" y="2236425"/>
              <a:ext cx="500" cy="3800"/>
            </a:xfrm>
            <a:custGeom>
              <a:avLst/>
              <a:gdLst/>
              <a:ahLst/>
              <a:cxnLst/>
              <a:rect l="l" t="t" r="r" b="b"/>
              <a:pathLst>
                <a:path w="20" h="152" extrusionOk="0">
                  <a:moveTo>
                    <a:pt x="17" y="1"/>
                  </a:moveTo>
                  <a:cubicBezTo>
                    <a:pt x="16" y="1"/>
                    <a:pt x="10" y="39"/>
                    <a:pt x="0" y="151"/>
                  </a:cubicBezTo>
                  <a:cubicBezTo>
                    <a:pt x="12" y="102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15"/>
            <p:cNvSpPr/>
            <p:nvPr/>
          </p:nvSpPr>
          <p:spPr>
            <a:xfrm>
              <a:off x="3623225" y="2032625"/>
              <a:ext cx="6125" cy="1200"/>
            </a:xfrm>
            <a:custGeom>
              <a:avLst/>
              <a:gdLst/>
              <a:ahLst/>
              <a:cxnLst/>
              <a:rect l="l" t="t" r="r" b="b"/>
              <a:pathLst>
                <a:path w="245" h="48" extrusionOk="0">
                  <a:moveTo>
                    <a:pt x="143" y="1"/>
                  </a:moveTo>
                  <a:cubicBezTo>
                    <a:pt x="89" y="1"/>
                    <a:pt x="12" y="13"/>
                    <a:pt x="1" y="47"/>
                  </a:cubicBezTo>
                  <a:cubicBezTo>
                    <a:pt x="244" y="24"/>
                    <a:pt x="216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15"/>
            <p:cNvSpPr/>
            <p:nvPr/>
          </p:nvSpPr>
          <p:spPr>
            <a:xfrm>
              <a:off x="3632775" y="2061475"/>
              <a:ext cx="6400" cy="1450"/>
            </a:xfrm>
            <a:custGeom>
              <a:avLst/>
              <a:gdLst/>
              <a:ahLst/>
              <a:cxnLst/>
              <a:rect l="l" t="t" r="r" b="b"/>
              <a:pathLst>
                <a:path w="256" h="58" extrusionOk="0">
                  <a:moveTo>
                    <a:pt x="196" y="0"/>
                  </a:moveTo>
                  <a:cubicBezTo>
                    <a:pt x="171" y="0"/>
                    <a:pt x="112" y="10"/>
                    <a:pt x="0" y="37"/>
                  </a:cubicBezTo>
                  <a:cubicBezTo>
                    <a:pt x="2" y="52"/>
                    <a:pt x="18" y="57"/>
                    <a:pt x="40" y="57"/>
                  </a:cubicBezTo>
                  <a:cubicBezTo>
                    <a:pt x="114" y="57"/>
                    <a:pt x="25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15"/>
            <p:cNvSpPr/>
            <p:nvPr/>
          </p:nvSpPr>
          <p:spPr>
            <a:xfrm>
              <a:off x="3564700" y="1673250"/>
              <a:ext cx="5550" cy="2275"/>
            </a:xfrm>
            <a:custGeom>
              <a:avLst/>
              <a:gdLst/>
              <a:ahLst/>
              <a:cxnLst/>
              <a:rect l="l" t="t" r="r" b="b"/>
              <a:pathLst>
                <a:path w="222" h="91" extrusionOk="0">
                  <a:moveTo>
                    <a:pt x="118" y="0"/>
                  </a:moveTo>
                  <a:cubicBezTo>
                    <a:pt x="81" y="0"/>
                    <a:pt x="32" y="23"/>
                    <a:pt x="0" y="91"/>
                  </a:cubicBezTo>
                  <a:cubicBezTo>
                    <a:pt x="221" y="86"/>
                    <a:pt x="191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15"/>
            <p:cNvSpPr/>
            <p:nvPr/>
          </p:nvSpPr>
          <p:spPr>
            <a:xfrm>
              <a:off x="3520375" y="1638525"/>
              <a:ext cx="3825" cy="1275"/>
            </a:xfrm>
            <a:custGeom>
              <a:avLst/>
              <a:gdLst/>
              <a:ahLst/>
              <a:cxnLst/>
              <a:rect l="l" t="t" r="r" b="b"/>
              <a:pathLst>
                <a:path w="153" h="51" extrusionOk="0">
                  <a:moveTo>
                    <a:pt x="10" y="1"/>
                  </a:moveTo>
                  <a:cubicBezTo>
                    <a:pt x="7" y="1"/>
                    <a:pt x="3" y="1"/>
                    <a:pt x="0" y="1"/>
                  </a:cubicBezTo>
                  <a:cubicBezTo>
                    <a:pt x="72" y="38"/>
                    <a:pt x="109" y="50"/>
                    <a:pt x="124" y="50"/>
                  </a:cubicBezTo>
                  <a:cubicBezTo>
                    <a:pt x="153" y="50"/>
                    <a:pt x="87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15"/>
            <p:cNvSpPr/>
            <p:nvPr/>
          </p:nvSpPr>
          <p:spPr>
            <a:xfrm>
              <a:off x="3502800" y="1704600"/>
              <a:ext cx="5900" cy="1975"/>
            </a:xfrm>
            <a:custGeom>
              <a:avLst/>
              <a:gdLst/>
              <a:ahLst/>
              <a:cxnLst/>
              <a:rect l="l" t="t" r="r" b="b"/>
              <a:pathLst>
                <a:path w="236" h="79" extrusionOk="0">
                  <a:moveTo>
                    <a:pt x="1" y="1"/>
                  </a:moveTo>
                  <a:cubicBezTo>
                    <a:pt x="148" y="59"/>
                    <a:pt x="207" y="78"/>
                    <a:pt x="216" y="78"/>
                  </a:cubicBezTo>
                  <a:cubicBezTo>
                    <a:pt x="236" y="78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15"/>
            <p:cNvSpPr/>
            <p:nvPr/>
          </p:nvSpPr>
          <p:spPr>
            <a:xfrm>
              <a:off x="3688450" y="2045600"/>
              <a:ext cx="5475" cy="3300"/>
            </a:xfrm>
            <a:custGeom>
              <a:avLst/>
              <a:gdLst/>
              <a:ahLst/>
              <a:cxnLst/>
              <a:rect l="l" t="t" r="r" b="b"/>
              <a:pathLst>
                <a:path w="219" h="132" extrusionOk="0">
                  <a:moveTo>
                    <a:pt x="127" y="0"/>
                  </a:moveTo>
                  <a:cubicBezTo>
                    <a:pt x="113" y="0"/>
                    <a:pt x="94" y="3"/>
                    <a:pt x="68" y="10"/>
                  </a:cubicBezTo>
                  <a:cubicBezTo>
                    <a:pt x="3" y="101"/>
                    <a:pt x="1" y="132"/>
                    <a:pt x="23" y="132"/>
                  </a:cubicBezTo>
                  <a:cubicBezTo>
                    <a:pt x="69" y="132"/>
                    <a:pt x="21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15"/>
            <p:cNvSpPr/>
            <p:nvPr/>
          </p:nvSpPr>
          <p:spPr>
            <a:xfrm>
              <a:off x="3603000" y="1929375"/>
              <a:ext cx="5275" cy="3800"/>
            </a:xfrm>
            <a:custGeom>
              <a:avLst/>
              <a:gdLst/>
              <a:ahLst/>
              <a:cxnLst/>
              <a:rect l="l" t="t" r="r" b="b"/>
              <a:pathLst>
                <a:path w="211" h="152" extrusionOk="0">
                  <a:moveTo>
                    <a:pt x="138" y="0"/>
                  </a:moveTo>
                  <a:cubicBezTo>
                    <a:pt x="114" y="0"/>
                    <a:pt x="70" y="17"/>
                    <a:pt x="0" y="62"/>
                  </a:cubicBezTo>
                  <a:cubicBezTo>
                    <a:pt x="3" y="128"/>
                    <a:pt x="24" y="151"/>
                    <a:pt x="49" y="151"/>
                  </a:cubicBezTo>
                  <a:cubicBezTo>
                    <a:pt x="114" y="151"/>
                    <a:pt x="211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15"/>
            <p:cNvSpPr/>
            <p:nvPr/>
          </p:nvSpPr>
          <p:spPr>
            <a:xfrm>
              <a:off x="3559175" y="1942125"/>
              <a:ext cx="5200" cy="5225"/>
            </a:xfrm>
            <a:custGeom>
              <a:avLst/>
              <a:gdLst/>
              <a:ahLst/>
              <a:cxnLst/>
              <a:rect l="l" t="t" r="r" b="b"/>
              <a:pathLst>
                <a:path w="208" h="20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4"/>
                    <a:pt x="107" y="161"/>
                    <a:pt x="208" y="208"/>
                  </a:cubicBezTo>
                  <a:cubicBezTo>
                    <a:pt x="94" y="121"/>
                    <a:pt x="168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15"/>
            <p:cNvSpPr/>
            <p:nvPr/>
          </p:nvSpPr>
          <p:spPr>
            <a:xfrm>
              <a:off x="3509000" y="2044325"/>
              <a:ext cx="1250" cy="2425"/>
            </a:xfrm>
            <a:custGeom>
              <a:avLst/>
              <a:gdLst/>
              <a:ahLst/>
              <a:cxnLst/>
              <a:rect l="l" t="t" r="r" b="b"/>
              <a:pathLst>
                <a:path w="50" h="97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72"/>
                    <a:pt x="37" y="96"/>
                    <a:pt x="41" y="96"/>
                  </a:cubicBezTo>
                  <a:cubicBezTo>
                    <a:pt x="49" y="96"/>
                    <a:pt x="30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15"/>
            <p:cNvSpPr/>
            <p:nvPr/>
          </p:nvSpPr>
          <p:spPr>
            <a:xfrm>
              <a:off x="3774600" y="2308100"/>
              <a:ext cx="3875" cy="3200"/>
            </a:xfrm>
            <a:custGeom>
              <a:avLst/>
              <a:gdLst/>
              <a:ahLst/>
              <a:cxnLst/>
              <a:rect l="l" t="t" r="r" b="b"/>
              <a:pathLst>
                <a:path w="155" h="128" extrusionOk="0">
                  <a:moveTo>
                    <a:pt x="1" y="1"/>
                  </a:moveTo>
                  <a:cubicBezTo>
                    <a:pt x="1" y="48"/>
                    <a:pt x="1" y="88"/>
                    <a:pt x="8" y="128"/>
                  </a:cubicBezTo>
                  <a:cubicBezTo>
                    <a:pt x="34" y="88"/>
                    <a:pt x="15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15"/>
            <p:cNvSpPr/>
            <p:nvPr/>
          </p:nvSpPr>
          <p:spPr>
            <a:xfrm>
              <a:off x="3652425" y="2334525"/>
              <a:ext cx="975" cy="2125"/>
            </a:xfrm>
            <a:custGeom>
              <a:avLst/>
              <a:gdLst/>
              <a:ahLst/>
              <a:cxnLst/>
              <a:rect l="l" t="t" r="r" b="b"/>
              <a:pathLst>
                <a:path w="39" h="85" extrusionOk="0">
                  <a:moveTo>
                    <a:pt x="31" y="1"/>
                  </a:moveTo>
                  <a:lnTo>
                    <a:pt x="31" y="1"/>
                  </a:lnTo>
                  <a:cubicBezTo>
                    <a:pt x="4" y="63"/>
                    <a:pt x="1" y="85"/>
                    <a:pt x="6" y="85"/>
                  </a:cubicBezTo>
                  <a:cubicBezTo>
                    <a:pt x="13" y="85"/>
                    <a:pt x="39" y="3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15"/>
            <p:cNvSpPr/>
            <p:nvPr/>
          </p:nvSpPr>
          <p:spPr>
            <a:xfrm>
              <a:off x="3619225" y="2283525"/>
              <a:ext cx="6975" cy="2125"/>
            </a:xfrm>
            <a:custGeom>
              <a:avLst/>
              <a:gdLst/>
              <a:ahLst/>
              <a:cxnLst/>
              <a:rect l="l" t="t" r="r" b="b"/>
              <a:pathLst>
                <a:path w="279" h="85" extrusionOk="0">
                  <a:moveTo>
                    <a:pt x="17" y="0"/>
                  </a:moveTo>
                  <a:cubicBezTo>
                    <a:pt x="12" y="0"/>
                    <a:pt x="6" y="0"/>
                    <a:pt x="0" y="0"/>
                  </a:cubicBezTo>
                  <a:cubicBezTo>
                    <a:pt x="95" y="64"/>
                    <a:pt x="164" y="85"/>
                    <a:pt x="202" y="85"/>
                  </a:cubicBezTo>
                  <a:cubicBezTo>
                    <a:pt x="279" y="85"/>
                    <a:pt x="232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15"/>
            <p:cNvSpPr/>
            <p:nvPr/>
          </p:nvSpPr>
          <p:spPr>
            <a:xfrm>
              <a:off x="3791050" y="2286350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69" y="1"/>
                  </a:moveTo>
                  <a:cubicBezTo>
                    <a:pt x="35" y="1"/>
                    <a:pt x="1" y="31"/>
                    <a:pt x="5" y="121"/>
                  </a:cubicBezTo>
                  <a:cubicBezTo>
                    <a:pt x="198" y="108"/>
                    <a:pt x="133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15"/>
            <p:cNvSpPr/>
            <p:nvPr/>
          </p:nvSpPr>
          <p:spPr>
            <a:xfrm>
              <a:off x="3820550" y="2290150"/>
              <a:ext cx="2250" cy="2925"/>
            </a:xfrm>
            <a:custGeom>
              <a:avLst/>
              <a:gdLst/>
              <a:ahLst/>
              <a:cxnLst/>
              <a:rect l="l" t="t" r="r" b="b"/>
              <a:pathLst>
                <a:path w="90" h="117" extrusionOk="0">
                  <a:moveTo>
                    <a:pt x="54" y="1"/>
                  </a:moveTo>
                  <a:cubicBezTo>
                    <a:pt x="24" y="1"/>
                    <a:pt x="1" y="117"/>
                    <a:pt x="90" y="117"/>
                  </a:cubicBezTo>
                  <a:cubicBezTo>
                    <a:pt x="85" y="30"/>
                    <a:pt x="69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15"/>
            <p:cNvSpPr/>
            <p:nvPr/>
          </p:nvSpPr>
          <p:spPr>
            <a:xfrm>
              <a:off x="3650675" y="2306100"/>
              <a:ext cx="5975" cy="1025"/>
            </a:xfrm>
            <a:custGeom>
              <a:avLst/>
              <a:gdLst/>
              <a:ahLst/>
              <a:cxnLst/>
              <a:rect l="l" t="t" r="r" b="b"/>
              <a:pathLst>
                <a:path w="239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93" y="31"/>
                    <a:pt x="154" y="41"/>
                    <a:pt x="184" y="41"/>
                  </a:cubicBezTo>
                  <a:cubicBezTo>
                    <a:pt x="239" y="41"/>
                    <a:pt x="179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15"/>
            <p:cNvSpPr/>
            <p:nvPr/>
          </p:nvSpPr>
          <p:spPr>
            <a:xfrm>
              <a:off x="3636150" y="2302800"/>
              <a:ext cx="3125" cy="1700"/>
            </a:xfrm>
            <a:custGeom>
              <a:avLst/>
              <a:gdLst/>
              <a:ahLst/>
              <a:cxnLst/>
              <a:rect l="l" t="t" r="r" b="b"/>
              <a:pathLst>
                <a:path w="125" h="68" extrusionOk="0">
                  <a:moveTo>
                    <a:pt x="52" y="1"/>
                  </a:moveTo>
                  <a:cubicBezTo>
                    <a:pt x="38" y="1"/>
                    <a:pt x="23" y="2"/>
                    <a:pt x="6" y="5"/>
                  </a:cubicBezTo>
                  <a:cubicBezTo>
                    <a:pt x="0" y="51"/>
                    <a:pt x="33" y="67"/>
                    <a:pt x="87" y="67"/>
                  </a:cubicBezTo>
                  <a:cubicBezTo>
                    <a:pt x="97" y="67"/>
                    <a:pt x="108" y="67"/>
                    <a:pt x="120" y="65"/>
                  </a:cubicBezTo>
                  <a:cubicBezTo>
                    <a:pt x="125" y="19"/>
                    <a:pt x="9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15"/>
            <p:cNvSpPr/>
            <p:nvPr/>
          </p:nvSpPr>
          <p:spPr>
            <a:xfrm>
              <a:off x="3635525" y="2267650"/>
              <a:ext cx="3950" cy="1850"/>
            </a:xfrm>
            <a:custGeom>
              <a:avLst/>
              <a:gdLst/>
              <a:ahLst/>
              <a:cxnLst/>
              <a:rect l="l" t="t" r="r" b="b"/>
              <a:pathLst>
                <a:path w="158" h="74" extrusionOk="0">
                  <a:moveTo>
                    <a:pt x="37" y="0"/>
                  </a:moveTo>
                  <a:cubicBezTo>
                    <a:pt x="0" y="0"/>
                    <a:pt x="47" y="73"/>
                    <a:pt x="149" y="73"/>
                  </a:cubicBezTo>
                  <a:cubicBezTo>
                    <a:pt x="152" y="73"/>
                    <a:pt x="155" y="73"/>
                    <a:pt x="158" y="73"/>
                  </a:cubicBezTo>
                  <a:cubicBezTo>
                    <a:pt x="95" y="19"/>
                    <a:pt x="5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15"/>
            <p:cNvSpPr/>
            <p:nvPr/>
          </p:nvSpPr>
          <p:spPr>
            <a:xfrm>
              <a:off x="3684800" y="2225950"/>
              <a:ext cx="4225" cy="2550"/>
            </a:xfrm>
            <a:custGeom>
              <a:avLst/>
              <a:gdLst/>
              <a:ahLst/>
              <a:cxnLst/>
              <a:rect l="l" t="t" r="r" b="b"/>
              <a:pathLst>
                <a:path w="169" h="102" extrusionOk="0">
                  <a:moveTo>
                    <a:pt x="30" y="0"/>
                  </a:moveTo>
                  <a:cubicBezTo>
                    <a:pt x="25" y="0"/>
                    <a:pt x="19" y="1"/>
                    <a:pt x="13" y="2"/>
                  </a:cubicBezTo>
                  <a:cubicBezTo>
                    <a:pt x="0" y="69"/>
                    <a:pt x="94" y="55"/>
                    <a:pt x="100" y="102"/>
                  </a:cubicBezTo>
                  <a:cubicBezTo>
                    <a:pt x="168" y="71"/>
                    <a:pt x="99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15"/>
            <p:cNvSpPr/>
            <p:nvPr/>
          </p:nvSpPr>
          <p:spPr>
            <a:xfrm>
              <a:off x="3684125" y="2137075"/>
              <a:ext cx="6950" cy="275"/>
            </a:xfrm>
            <a:custGeom>
              <a:avLst/>
              <a:gdLst/>
              <a:ahLst/>
              <a:cxnLst/>
              <a:rect l="l" t="t" r="r" b="b"/>
              <a:pathLst>
                <a:path w="278" h="11" extrusionOk="0">
                  <a:moveTo>
                    <a:pt x="138" y="1"/>
                  </a:moveTo>
                  <a:cubicBezTo>
                    <a:pt x="69" y="1"/>
                    <a:pt x="0" y="4"/>
                    <a:pt x="141" y="11"/>
                  </a:cubicBezTo>
                  <a:cubicBezTo>
                    <a:pt x="278" y="4"/>
                    <a:pt x="208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15"/>
            <p:cNvSpPr/>
            <p:nvPr/>
          </p:nvSpPr>
          <p:spPr>
            <a:xfrm>
              <a:off x="3667650" y="2110075"/>
              <a:ext cx="2375" cy="3600"/>
            </a:xfrm>
            <a:custGeom>
              <a:avLst/>
              <a:gdLst/>
              <a:ahLst/>
              <a:cxnLst/>
              <a:rect l="l" t="t" r="r" b="b"/>
              <a:pathLst>
                <a:path w="95" h="144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34"/>
                    <a:pt x="40" y="144"/>
                    <a:pt x="67" y="144"/>
                  </a:cubicBezTo>
                  <a:cubicBezTo>
                    <a:pt x="83" y="144"/>
                    <a:pt x="94" y="107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15"/>
            <p:cNvSpPr/>
            <p:nvPr/>
          </p:nvSpPr>
          <p:spPr>
            <a:xfrm>
              <a:off x="3668775" y="2103425"/>
              <a:ext cx="2150" cy="5000"/>
            </a:xfrm>
            <a:custGeom>
              <a:avLst/>
              <a:gdLst/>
              <a:ahLst/>
              <a:cxnLst/>
              <a:rect l="l" t="t" r="r" b="b"/>
              <a:pathLst>
                <a:path w="86" h="200" extrusionOk="0">
                  <a:moveTo>
                    <a:pt x="23" y="1"/>
                  </a:moveTo>
                  <a:cubicBezTo>
                    <a:pt x="0" y="1"/>
                    <a:pt x="8" y="160"/>
                    <a:pt x="86" y="199"/>
                  </a:cubicBezTo>
                  <a:cubicBezTo>
                    <a:pt x="59" y="5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15"/>
            <p:cNvSpPr/>
            <p:nvPr/>
          </p:nvSpPr>
          <p:spPr>
            <a:xfrm>
              <a:off x="3593000" y="2098175"/>
              <a:ext cx="3125" cy="6025"/>
            </a:xfrm>
            <a:custGeom>
              <a:avLst/>
              <a:gdLst/>
              <a:ahLst/>
              <a:cxnLst/>
              <a:rect l="l" t="t" r="r" b="b"/>
              <a:pathLst>
                <a:path w="125" h="241" extrusionOk="0">
                  <a:moveTo>
                    <a:pt x="38" y="1"/>
                  </a:moveTo>
                  <a:cubicBezTo>
                    <a:pt x="1" y="1"/>
                    <a:pt x="105" y="240"/>
                    <a:pt x="118" y="240"/>
                  </a:cubicBezTo>
                  <a:cubicBezTo>
                    <a:pt x="124" y="240"/>
                    <a:pt x="108" y="18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15"/>
            <p:cNvSpPr/>
            <p:nvPr/>
          </p:nvSpPr>
          <p:spPr>
            <a:xfrm>
              <a:off x="3611700" y="20739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102" y="151"/>
                    <a:pt x="139" y="202"/>
                    <a:pt x="143" y="202"/>
                  </a:cubicBezTo>
                  <a:cubicBezTo>
                    <a:pt x="150" y="202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15"/>
            <p:cNvSpPr/>
            <p:nvPr/>
          </p:nvSpPr>
          <p:spPr>
            <a:xfrm>
              <a:off x="3626575" y="1503725"/>
              <a:ext cx="4725" cy="525"/>
            </a:xfrm>
            <a:custGeom>
              <a:avLst/>
              <a:gdLst/>
              <a:ahLst/>
              <a:cxnLst/>
              <a:rect l="l" t="t" r="r" b="b"/>
              <a:pathLst>
                <a:path w="189" h="21" extrusionOk="0">
                  <a:moveTo>
                    <a:pt x="1" y="1"/>
                  </a:moveTo>
                  <a:cubicBezTo>
                    <a:pt x="188" y="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15"/>
            <p:cNvSpPr/>
            <p:nvPr/>
          </p:nvSpPr>
          <p:spPr>
            <a:xfrm>
              <a:off x="3612275" y="1448200"/>
              <a:ext cx="2125" cy="1000"/>
            </a:xfrm>
            <a:custGeom>
              <a:avLst/>
              <a:gdLst/>
              <a:ahLst/>
              <a:cxnLst/>
              <a:rect l="l" t="t" r="r" b="b"/>
              <a:pathLst>
                <a:path w="85" h="40" extrusionOk="0">
                  <a:moveTo>
                    <a:pt x="64" y="1"/>
                  </a:moveTo>
                  <a:cubicBezTo>
                    <a:pt x="60" y="1"/>
                    <a:pt x="51" y="3"/>
                    <a:pt x="37" y="7"/>
                  </a:cubicBezTo>
                  <a:cubicBezTo>
                    <a:pt x="6" y="31"/>
                    <a:pt x="0" y="39"/>
                    <a:pt x="6" y="39"/>
                  </a:cubicBezTo>
                  <a:cubicBezTo>
                    <a:pt x="18" y="39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15"/>
            <p:cNvSpPr/>
            <p:nvPr/>
          </p:nvSpPr>
          <p:spPr>
            <a:xfrm>
              <a:off x="3405125" y="1336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cubicBezTo>
                    <a:pt x="0" y="1"/>
                    <a:pt x="0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15"/>
            <p:cNvSpPr/>
            <p:nvPr/>
          </p:nvSpPr>
          <p:spPr>
            <a:xfrm>
              <a:off x="3703775" y="1758425"/>
              <a:ext cx="6975" cy="6225"/>
            </a:xfrm>
            <a:custGeom>
              <a:avLst/>
              <a:gdLst/>
              <a:ahLst/>
              <a:cxnLst/>
              <a:rect l="l" t="t" r="r" b="b"/>
              <a:pathLst>
                <a:path w="279" h="249" extrusionOk="0">
                  <a:moveTo>
                    <a:pt x="233" y="0"/>
                  </a:moveTo>
                  <a:cubicBezTo>
                    <a:pt x="159" y="0"/>
                    <a:pt x="0" y="249"/>
                    <a:pt x="88" y="249"/>
                  </a:cubicBezTo>
                  <a:cubicBezTo>
                    <a:pt x="116" y="249"/>
                    <a:pt x="169" y="223"/>
                    <a:pt x="258" y="156"/>
                  </a:cubicBezTo>
                  <a:cubicBezTo>
                    <a:pt x="279" y="41"/>
                    <a:pt x="263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15"/>
            <p:cNvSpPr/>
            <p:nvPr/>
          </p:nvSpPr>
          <p:spPr>
            <a:xfrm>
              <a:off x="3646775" y="17360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6" y="1"/>
                  </a:moveTo>
                  <a:cubicBezTo>
                    <a:pt x="0" y="1"/>
                    <a:pt x="12" y="16"/>
                    <a:pt x="24" y="16"/>
                  </a:cubicBezTo>
                  <a:cubicBezTo>
                    <a:pt x="30" y="16"/>
                    <a:pt x="36" y="12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15"/>
            <p:cNvSpPr/>
            <p:nvPr/>
          </p:nvSpPr>
          <p:spPr>
            <a:xfrm>
              <a:off x="3721625" y="2057950"/>
              <a:ext cx="2675" cy="1025"/>
            </a:xfrm>
            <a:custGeom>
              <a:avLst/>
              <a:gdLst/>
              <a:ahLst/>
              <a:cxnLst/>
              <a:rect l="l" t="t" r="r" b="b"/>
              <a:pathLst>
                <a:path w="107" h="41" extrusionOk="0">
                  <a:moveTo>
                    <a:pt x="100" y="0"/>
                  </a:moveTo>
                  <a:cubicBezTo>
                    <a:pt x="77" y="0"/>
                    <a:pt x="0" y="41"/>
                    <a:pt x="12" y="41"/>
                  </a:cubicBezTo>
                  <a:cubicBezTo>
                    <a:pt x="18" y="41"/>
                    <a:pt x="44" y="31"/>
                    <a:pt x="106" y="4"/>
                  </a:cubicBezTo>
                  <a:cubicBezTo>
                    <a:pt x="106" y="1"/>
                    <a:pt x="104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15"/>
            <p:cNvSpPr/>
            <p:nvPr/>
          </p:nvSpPr>
          <p:spPr>
            <a:xfrm>
              <a:off x="3802450" y="2056100"/>
              <a:ext cx="3475" cy="3000"/>
            </a:xfrm>
            <a:custGeom>
              <a:avLst/>
              <a:gdLst/>
              <a:ahLst/>
              <a:cxnLst/>
              <a:rect l="l" t="t" r="r" b="b"/>
              <a:pathLst>
                <a:path w="139" h="120" extrusionOk="0">
                  <a:moveTo>
                    <a:pt x="74" y="1"/>
                  </a:moveTo>
                  <a:cubicBezTo>
                    <a:pt x="28" y="1"/>
                    <a:pt x="0" y="119"/>
                    <a:pt x="118" y="119"/>
                  </a:cubicBezTo>
                  <a:cubicBezTo>
                    <a:pt x="125" y="119"/>
                    <a:pt x="131" y="119"/>
                    <a:pt x="138" y="118"/>
                  </a:cubicBezTo>
                  <a:cubicBezTo>
                    <a:pt x="123" y="30"/>
                    <a:pt x="9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15"/>
            <p:cNvSpPr/>
            <p:nvPr/>
          </p:nvSpPr>
          <p:spPr>
            <a:xfrm>
              <a:off x="3620225" y="2039225"/>
              <a:ext cx="6875" cy="4125"/>
            </a:xfrm>
            <a:custGeom>
              <a:avLst/>
              <a:gdLst/>
              <a:ahLst/>
              <a:cxnLst/>
              <a:rect l="l" t="t" r="r" b="b"/>
              <a:pathLst>
                <a:path w="275" h="165" extrusionOk="0">
                  <a:moveTo>
                    <a:pt x="100" y="1"/>
                  </a:moveTo>
                  <a:cubicBezTo>
                    <a:pt x="10" y="1"/>
                    <a:pt x="1" y="165"/>
                    <a:pt x="254" y="165"/>
                  </a:cubicBezTo>
                  <a:cubicBezTo>
                    <a:pt x="261" y="165"/>
                    <a:pt x="268" y="165"/>
                    <a:pt x="275" y="164"/>
                  </a:cubicBezTo>
                  <a:cubicBezTo>
                    <a:pt x="211" y="42"/>
                    <a:pt x="14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15"/>
            <p:cNvSpPr/>
            <p:nvPr/>
          </p:nvSpPr>
          <p:spPr>
            <a:xfrm>
              <a:off x="3701675" y="2035625"/>
              <a:ext cx="3375" cy="1875"/>
            </a:xfrm>
            <a:custGeom>
              <a:avLst/>
              <a:gdLst/>
              <a:ahLst/>
              <a:cxnLst/>
              <a:rect l="l" t="t" r="r" b="b"/>
              <a:pathLst>
                <a:path w="135" h="75" extrusionOk="0">
                  <a:moveTo>
                    <a:pt x="128" y="1"/>
                  </a:moveTo>
                  <a:cubicBezTo>
                    <a:pt x="54" y="1"/>
                    <a:pt x="1" y="14"/>
                    <a:pt x="14" y="74"/>
                  </a:cubicBezTo>
                  <a:cubicBezTo>
                    <a:pt x="88" y="74"/>
                    <a:pt x="135" y="6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15"/>
            <p:cNvSpPr/>
            <p:nvPr/>
          </p:nvSpPr>
          <p:spPr>
            <a:xfrm>
              <a:off x="3699675" y="2033700"/>
              <a:ext cx="3525" cy="1100"/>
            </a:xfrm>
            <a:custGeom>
              <a:avLst/>
              <a:gdLst/>
              <a:ahLst/>
              <a:cxnLst/>
              <a:rect l="l" t="t" r="r" b="b"/>
              <a:pathLst>
                <a:path w="141" h="44" extrusionOk="0">
                  <a:moveTo>
                    <a:pt x="54" y="0"/>
                  </a:moveTo>
                  <a:cubicBezTo>
                    <a:pt x="40" y="0"/>
                    <a:pt x="22" y="1"/>
                    <a:pt x="1" y="4"/>
                  </a:cubicBezTo>
                  <a:cubicBezTo>
                    <a:pt x="4" y="33"/>
                    <a:pt x="25" y="43"/>
                    <a:pt x="46" y="43"/>
                  </a:cubicBezTo>
                  <a:cubicBezTo>
                    <a:pt x="91" y="43"/>
                    <a:pt x="14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15"/>
            <p:cNvSpPr/>
            <p:nvPr/>
          </p:nvSpPr>
          <p:spPr>
            <a:xfrm>
              <a:off x="3576575" y="2030600"/>
              <a:ext cx="5925" cy="1300"/>
            </a:xfrm>
            <a:custGeom>
              <a:avLst/>
              <a:gdLst/>
              <a:ahLst/>
              <a:cxnLst/>
              <a:rect l="l" t="t" r="r" b="b"/>
              <a:pathLst>
                <a:path w="237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34"/>
                    <a:pt x="161" y="51"/>
                    <a:pt x="198" y="51"/>
                  </a:cubicBezTo>
                  <a:cubicBezTo>
                    <a:pt x="236" y="51"/>
                    <a:pt x="208" y="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15"/>
            <p:cNvSpPr/>
            <p:nvPr/>
          </p:nvSpPr>
          <p:spPr>
            <a:xfrm>
              <a:off x="3491025" y="2031275"/>
              <a:ext cx="10625" cy="1075"/>
            </a:xfrm>
            <a:custGeom>
              <a:avLst/>
              <a:gdLst/>
              <a:ahLst/>
              <a:cxnLst/>
              <a:rect l="l" t="t" r="r" b="b"/>
              <a:pathLst>
                <a:path w="425" h="43" extrusionOk="0">
                  <a:moveTo>
                    <a:pt x="130" y="1"/>
                  </a:moveTo>
                  <a:cubicBezTo>
                    <a:pt x="0" y="31"/>
                    <a:pt x="64" y="42"/>
                    <a:pt x="148" y="42"/>
                  </a:cubicBezTo>
                  <a:cubicBezTo>
                    <a:pt x="266" y="42"/>
                    <a:pt x="424" y="20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15"/>
            <p:cNvSpPr/>
            <p:nvPr/>
          </p:nvSpPr>
          <p:spPr>
            <a:xfrm>
              <a:off x="3789325" y="2013475"/>
              <a:ext cx="5050" cy="2950"/>
            </a:xfrm>
            <a:custGeom>
              <a:avLst/>
              <a:gdLst/>
              <a:ahLst/>
              <a:cxnLst/>
              <a:rect l="l" t="t" r="r" b="b"/>
              <a:pathLst>
                <a:path w="202" h="118" extrusionOk="0">
                  <a:moveTo>
                    <a:pt x="37" y="1"/>
                  </a:moveTo>
                  <a:cubicBezTo>
                    <a:pt x="1" y="1"/>
                    <a:pt x="18" y="35"/>
                    <a:pt x="201" y="117"/>
                  </a:cubicBezTo>
                  <a:cubicBezTo>
                    <a:pt x="198" y="48"/>
                    <a:pt x="8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15"/>
            <p:cNvSpPr/>
            <p:nvPr/>
          </p:nvSpPr>
          <p:spPr>
            <a:xfrm>
              <a:off x="3719650" y="2014700"/>
              <a:ext cx="1375" cy="4525"/>
            </a:xfrm>
            <a:custGeom>
              <a:avLst/>
              <a:gdLst/>
              <a:ahLst/>
              <a:cxnLst/>
              <a:rect l="l" t="t" r="r" b="b"/>
              <a:pathLst>
                <a:path w="55" h="181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1" y="35"/>
                    <a:pt x="11" y="135"/>
                  </a:cubicBezTo>
                  <a:cubicBezTo>
                    <a:pt x="25" y="168"/>
                    <a:pt x="33" y="180"/>
                    <a:pt x="38" y="180"/>
                  </a:cubicBezTo>
                  <a:cubicBezTo>
                    <a:pt x="55" y="180"/>
                    <a:pt x="1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15"/>
            <p:cNvSpPr/>
            <p:nvPr/>
          </p:nvSpPr>
          <p:spPr>
            <a:xfrm>
              <a:off x="3600475" y="2017375"/>
              <a:ext cx="5075" cy="1175"/>
            </a:xfrm>
            <a:custGeom>
              <a:avLst/>
              <a:gdLst/>
              <a:ahLst/>
              <a:cxnLst/>
              <a:rect l="l" t="t" r="r" b="b"/>
              <a:pathLst>
                <a:path w="203" h="47" extrusionOk="0">
                  <a:moveTo>
                    <a:pt x="45" y="0"/>
                  </a:moveTo>
                  <a:cubicBezTo>
                    <a:pt x="32" y="0"/>
                    <a:pt x="17" y="1"/>
                    <a:pt x="1" y="1"/>
                  </a:cubicBezTo>
                  <a:cubicBezTo>
                    <a:pt x="30" y="35"/>
                    <a:pt x="71" y="46"/>
                    <a:pt x="103" y="46"/>
                  </a:cubicBezTo>
                  <a:cubicBezTo>
                    <a:pt x="169" y="46"/>
                    <a:pt x="20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15"/>
            <p:cNvSpPr/>
            <p:nvPr/>
          </p:nvSpPr>
          <p:spPr>
            <a:xfrm>
              <a:off x="3555325" y="1999350"/>
              <a:ext cx="2675" cy="350"/>
            </a:xfrm>
            <a:custGeom>
              <a:avLst/>
              <a:gdLst/>
              <a:ahLst/>
              <a:cxnLst/>
              <a:rect l="l" t="t" r="r" b="b"/>
              <a:pathLst>
                <a:path w="107" h="14" extrusionOk="0">
                  <a:moveTo>
                    <a:pt x="88" y="1"/>
                  </a:moveTo>
                  <a:cubicBezTo>
                    <a:pt x="65" y="1"/>
                    <a:pt x="1" y="6"/>
                    <a:pt x="1" y="13"/>
                  </a:cubicBezTo>
                  <a:cubicBezTo>
                    <a:pt x="97" y="4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15"/>
            <p:cNvSpPr/>
            <p:nvPr/>
          </p:nvSpPr>
          <p:spPr>
            <a:xfrm>
              <a:off x="3828850" y="1986700"/>
              <a:ext cx="975" cy="625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6" y="0"/>
                  </a:moveTo>
                  <a:cubicBezTo>
                    <a:pt x="0" y="0"/>
                    <a:pt x="21" y="24"/>
                    <a:pt x="39" y="24"/>
                  </a:cubicBezTo>
                  <a:cubicBezTo>
                    <a:pt x="19" y="6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15"/>
            <p:cNvSpPr/>
            <p:nvPr/>
          </p:nvSpPr>
          <p:spPr>
            <a:xfrm>
              <a:off x="3626400" y="1991725"/>
              <a:ext cx="5325" cy="5125"/>
            </a:xfrm>
            <a:custGeom>
              <a:avLst/>
              <a:gdLst/>
              <a:ahLst/>
              <a:cxnLst/>
              <a:rect l="l" t="t" r="r" b="b"/>
              <a:pathLst>
                <a:path w="213" h="205" extrusionOk="0">
                  <a:moveTo>
                    <a:pt x="73" y="1"/>
                  </a:moveTo>
                  <a:cubicBezTo>
                    <a:pt x="64" y="1"/>
                    <a:pt x="53" y="2"/>
                    <a:pt x="41" y="4"/>
                  </a:cubicBezTo>
                  <a:cubicBezTo>
                    <a:pt x="1" y="154"/>
                    <a:pt x="14" y="205"/>
                    <a:pt x="41" y="205"/>
                  </a:cubicBezTo>
                  <a:cubicBezTo>
                    <a:pt x="97" y="205"/>
                    <a:pt x="212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15"/>
            <p:cNvSpPr/>
            <p:nvPr/>
          </p:nvSpPr>
          <p:spPr>
            <a:xfrm>
              <a:off x="3472150" y="1994175"/>
              <a:ext cx="2075" cy="2000"/>
            </a:xfrm>
            <a:custGeom>
              <a:avLst/>
              <a:gdLst/>
              <a:ahLst/>
              <a:cxnLst/>
              <a:rect l="l" t="t" r="r" b="b"/>
              <a:pathLst>
                <a:path w="83" h="80" extrusionOk="0">
                  <a:moveTo>
                    <a:pt x="21" y="0"/>
                  </a:moveTo>
                  <a:cubicBezTo>
                    <a:pt x="10" y="0"/>
                    <a:pt x="0" y="16"/>
                    <a:pt x="2" y="60"/>
                  </a:cubicBezTo>
                  <a:cubicBezTo>
                    <a:pt x="2" y="66"/>
                    <a:pt x="9" y="73"/>
                    <a:pt x="9" y="80"/>
                  </a:cubicBezTo>
                  <a:cubicBezTo>
                    <a:pt x="11" y="80"/>
                    <a:pt x="13" y="80"/>
                    <a:pt x="15" y="80"/>
                  </a:cubicBezTo>
                  <a:cubicBezTo>
                    <a:pt x="82" y="80"/>
                    <a:pt x="4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15"/>
            <p:cNvSpPr/>
            <p:nvPr/>
          </p:nvSpPr>
          <p:spPr>
            <a:xfrm>
              <a:off x="3793075" y="1968375"/>
              <a:ext cx="2300" cy="1875"/>
            </a:xfrm>
            <a:custGeom>
              <a:avLst/>
              <a:gdLst/>
              <a:ahLst/>
              <a:cxnLst/>
              <a:rect l="l" t="t" r="r" b="b"/>
              <a:pathLst>
                <a:path w="92" h="75" extrusionOk="0">
                  <a:moveTo>
                    <a:pt x="74" y="0"/>
                  </a:moveTo>
                  <a:cubicBezTo>
                    <a:pt x="51" y="0"/>
                    <a:pt x="0" y="75"/>
                    <a:pt x="72" y="75"/>
                  </a:cubicBezTo>
                  <a:cubicBezTo>
                    <a:pt x="92" y="19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15"/>
            <p:cNvSpPr/>
            <p:nvPr/>
          </p:nvSpPr>
          <p:spPr>
            <a:xfrm>
              <a:off x="3555000" y="1957175"/>
              <a:ext cx="7200" cy="2575"/>
            </a:xfrm>
            <a:custGeom>
              <a:avLst/>
              <a:gdLst/>
              <a:ahLst/>
              <a:cxnLst/>
              <a:rect l="l" t="t" r="r" b="b"/>
              <a:pathLst>
                <a:path w="288" h="103" extrusionOk="0">
                  <a:moveTo>
                    <a:pt x="187" y="1"/>
                  </a:moveTo>
                  <a:lnTo>
                    <a:pt x="187" y="1"/>
                  </a:lnTo>
                  <a:cubicBezTo>
                    <a:pt x="0" y="57"/>
                    <a:pt x="94" y="103"/>
                    <a:pt x="173" y="103"/>
                  </a:cubicBezTo>
                  <a:cubicBezTo>
                    <a:pt x="235" y="103"/>
                    <a:pt x="288" y="74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15"/>
            <p:cNvSpPr/>
            <p:nvPr/>
          </p:nvSpPr>
          <p:spPr>
            <a:xfrm>
              <a:off x="3747825" y="1942400"/>
              <a:ext cx="6850" cy="4275"/>
            </a:xfrm>
            <a:custGeom>
              <a:avLst/>
              <a:gdLst/>
              <a:ahLst/>
              <a:cxnLst/>
              <a:rect l="l" t="t" r="r" b="b"/>
              <a:pathLst>
                <a:path w="274" h="171" extrusionOk="0">
                  <a:moveTo>
                    <a:pt x="44" y="0"/>
                  </a:moveTo>
                  <a:cubicBezTo>
                    <a:pt x="7" y="0"/>
                    <a:pt x="1" y="43"/>
                    <a:pt x="102" y="170"/>
                  </a:cubicBezTo>
                  <a:cubicBezTo>
                    <a:pt x="273" y="136"/>
                    <a:pt x="11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15"/>
            <p:cNvSpPr/>
            <p:nvPr/>
          </p:nvSpPr>
          <p:spPr>
            <a:xfrm>
              <a:off x="3697075" y="1926400"/>
              <a:ext cx="1800" cy="4375"/>
            </a:xfrm>
            <a:custGeom>
              <a:avLst/>
              <a:gdLst/>
              <a:ahLst/>
              <a:cxnLst/>
              <a:rect l="l" t="t" r="r" b="b"/>
              <a:pathLst>
                <a:path w="72" h="175" extrusionOk="0">
                  <a:moveTo>
                    <a:pt x="71" y="1"/>
                  </a:moveTo>
                  <a:cubicBezTo>
                    <a:pt x="26" y="62"/>
                    <a:pt x="1" y="174"/>
                    <a:pt x="10" y="174"/>
                  </a:cubicBezTo>
                  <a:cubicBezTo>
                    <a:pt x="16" y="174"/>
                    <a:pt x="35" y="130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15"/>
            <p:cNvSpPr/>
            <p:nvPr/>
          </p:nvSpPr>
          <p:spPr>
            <a:xfrm>
              <a:off x="3565750" y="1926275"/>
              <a:ext cx="3100" cy="2725"/>
            </a:xfrm>
            <a:custGeom>
              <a:avLst/>
              <a:gdLst/>
              <a:ahLst/>
              <a:cxnLst/>
              <a:rect l="l" t="t" r="r" b="b"/>
              <a:pathLst>
                <a:path w="124" h="109" extrusionOk="0">
                  <a:moveTo>
                    <a:pt x="18" y="0"/>
                  </a:moveTo>
                  <a:cubicBezTo>
                    <a:pt x="4" y="0"/>
                    <a:pt x="0" y="27"/>
                    <a:pt x="32" y="106"/>
                  </a:cubicBezTo>
                  <a:cubicBezTo>
                    <a:pt x="40" y="108"/>
                    <a:pt x="48" y="109"/>
                    <a:pt x="54" y="109"/>
                  </a:cubicBezTo>
                  <a:cubicBezTo>
                    <a:pt x="124" y="109"/>
                    <a:pt x="48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15"/>
            <p:cNvSpPr/>
            <p:nvPr/>
          </p:nvSpPr>
          <p:spPr>
            <a:xfrm>
              <a:off x="3720500" y="1893325"/>
              <a:ext cx="2050" cy="5475"/>
            </a:xfrm>
            <a:custGeom>
              <a:avLst/>
              <a:gdLst/>
              <a:ahLst/>
              <a:cxnLst/>
              <a:rect l="l" t="t" r="r" b="b"/>
              <a:pathLst>
                <a:path w="82" h="219" extrusionOk="0">
                  <a:moveTo>
                    <a:pt x="16" y="0"/>
                  </a:moveTo>
                  <a:cubicBezTo>
                    <a:pt x="7" y="0"/>
                    <a:pt x="1" y="35"/>
                    <a:pt x="4" y="133"/>
                  </a:cubicBezTo>
                  <a:cubicBezTo>
                    <a:pt x="31" y="195"/>
                    <a:pt x="47" y="218"/>
                    <a:pt x="55" y="218"/>
                  </a:cubicBezTo>
                  <a:cubicBezTo>
                    <a:pt x="81" y="218"/>
                    <a:pt x="3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15"/>
            <p:cNvSpPr/>
            <p:nvPr/>
          </p:nvSpPr>
          <p:spPr>
            <a:xfrm>
              <a:off x="3507625" y="1898925"/>
              <a:ext cx="12075" cy="1400"/>
            </a:xfrm>
            <a:custGeom>
              <a:avLst/>
              <a:gdLst/>
              <a:ahLst/>
              <a:cxnLst/>
              <a:rect l="l" t="t" r="r" b="b"/>
              <a:pathLst>
                <a:path w="483" h="56" extrusionOk="0">
                  <a:moveTo>
                    <a:pt x="106" y="1"/>
                  </a:moveTo>
                  <a:cubicBezTo>
                    <a:pt x="33" y="1"/>
                    <a:pt x="1" y="15"/>
                    <a:pt x="142" y="56"/>
                  </a:cubicBezTo>
                  <a:cubicBezTo>
                    <a:pt x="483" y="43"/>
                    <a:pt x="233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15"/>
            <p:cNvSpPr/>
            <p:nvPr/>
          </p:nvSpPr>
          <p:spPr>
            <a:xfrm>
              <a:off x="3731100" y="1868750"/>
              <a:ext cx="550" cy="5450"/>
            </a:xfrm>
            <a:custGeom>
              <a:avLst/>
              <a:gdLst/>
              <a:ahLst/>
              <a:cxnLst/>
              <a:rect l="l" t="t" r="r" b="b"/>
              <a:pathLst>
                <a:path w="22" h="218" extrusionOk="0">
                  <a:moveTo>
                    <a:pt x="3" y="0"/>
                  </a:moveTo>
                  <a:cubicBezTo>
                    <a:pt x="1" y="0"/>
                    <a:pt x="0" y="25"/>
                    <a:pt x="1" y="92"/>
                  </a:cubicBezTo>
                  <a:cubicBezTo>
                    <a:pt x="10" y="184"/>
                    <a:pt x="15" y="217"/>
                    <a:pt x="17" y="217"/>
                  </a:cubicBezTo>
                  <a:cubicBezTo>
                    <a:pt x="22" y="217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15"/>
            <p:cNvSpPr/>
            <p:nvPr/>
          </p:nvSpPr>
          <p:spPr>
            <a:xfrm>
              <a:off x="3470850" y="1873550"/>
              <a:ext cx="3800" cy="1350"/>
            </a:xfrm>
            <a:custGeom>
              <a:avLst/>
              <a:gdLst/>
              <a:ahLst/>
              <a:cxnLst/>
              <a:rect l="l" t="t" r="r" b="b"/>
              <a:pathLst>
                <a:path w="152" h="54" extrusionOk="0">
                  <a:moveTo>
                    <a:pt x="70" y="1"/>
                  </a:moveTo>
                  <a:cubicBezTo>
                    <a:pt x="39" y="1"/>
                    <a:pt x="1" y="15"/>
                    <a:pt x="1" y="54"/>
                  </a:cubicBezTo>
                  <a:cubicBezTo>
                    <a:pt x="151" y="34"/>
                    <a:pt x="11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15"/>
            <p:cNvSpPr/>
            <p:nvPr/>
          </p:nvSpPr>
          <p:spPr>
            <a:xfrm>
              <a:off x="3575900" y="1867775"/>
              <a:ext cx="2900" cy="2750"/>
            </a:xfrm>
            <a:custGeom>
              <a:avLst/>
              <a:gdLst/>
              <a:ahLst/>
              <a:cxnLst/>
              <a:rect l="l" t="t" r="r" b="b"/>
              <a:pathLst>
                <a:path w="116" h="110" extrusionOk="0">
                  <a:moveTo>
                    <a:pt x="34" y="0"/>
                  </a:moveTo>
                  <a:cubicBezTo>
                    <a:pt x="17" y="0"/>
                    <a:pt x="2" y="23"/>
                    <a:pt x="0" y="91"/>
                  </a:cubicBezTo>
                  <a:cubicBezTo>
                    <a:pt x="25" y="104"/>
                    <a:pt x="44" y="110"/>
                    <a:pt x="57" y="110"/>
                  </a:cubicBezTo>
                  <a:cubicBezTo>
                    <a:pt x="116" y="110"/>
                    <a:pt x="7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15"/>
            <p:cNvSpPr/>
            <p:nvPr/>
          </p:nvSpPr>
          <p:spPr>
            <a:xfrm>
              <a:off x="3716575" y="1861300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62" y="1"/>
                  </a:moveTo>
                  <a:cubicBezTo>
                    <a:pt x="36" y="1"/>
                    <a:pt x="7" y="28"/>
                    <a:pt x="0" y="109"/>
                  </a:cubicBezTo>
                  <a:cubicBezTo>
                    <a:pt x="155" y="105"/>
                    <a:pt x="114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15"/>
            <p:cNvSpPr/>
            <p:nvPr/>
          </p:nvSpPr>
          <p:spPr>
            <a:xfrm>
              <a:off x="3633950" y="1857150"/>
              <a:ext cx="2525" cy="2375"/>
            </a:xfrm>
            <a:custGeom>
              <a:avLst/>
              <a:gdLst/>
              <a:ahLst/>
              <a:cxnLst/>
              <a:rect l="l" t="t" r="r" b="b"/>
              <a:pathLst>
                <a:path w="101" h="95" extrusionOk="0">
                  <a:moveTo>
                    <a:pt x="49" y="0"/>
                  </a:moveTo>
                  <a:cubicBezTo>
                    <a:pt x="38" y="0"/>
                    <a:pt x="24" y="3"/>
                    <a:pt x="7" y="7"/>
                  </a:cubicBezTo>
                  <a:cubicBezTo>
                    <a:pt x="1" y="51"/>
                    <a:pt x="0" y="95"/>
                    <a:pt x="51" y="95"/>
                  </a:cubicBezTo>
                  <a:cubicBezTo>
                    <a:pt x="63" y="95"/>
                    <a:pt x="77" y="93"/>
                    <a:pt x="94" y="88"/>
                  </a:cubicBezTo>
                  <a:cubicBezTo>
                    <a:pt x="99" y="44"/>
                    <a:pt x="10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15"/>
            <p:cNvSpPr/>
            <p:nvPr/>
          </p:nvSpPr>
          <p:spPr>
            <a:xfrm>
              <a:off x="3524800" y="1806300"/>
              <a:ext cx="4600" cy="2200"/>
            </a:xfrm>
            <a:custGeom>
              <a:avLst/>
              <a:gdLst/>
              <a:ahLst/>
              <a:cxnLst/>
              <a:rect l="l" t="t" r="r" b="b"/>
              <a:pathLst>
                <a:path w="184" h="88" extrusionOk="0">
                  <a:moveTo>
                    <a:pt x="22" y="1"/>
                  </a:moveTo>
                  <a:cubicBezTo>
                    <a:pt x="8" y="1"/>
                    <a:pt x="0" y="8"/>
                    <a:pt x="4" y="28"/>
                  </a:cubicBezTo>
                  <a:cubicBezTo>
                    <a:pt x="90" y="72"/>
                    <a:pt x="132" y="88"/>
                    <a:pt x="147" y="88"/>
                  </a:cubicBezTo>
                  <a:cubicBezTo>
                    <a:pt x="183" y="88"/>
                    <a:pt x="69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15"/>
            <p:cNvSpPr/>
            <p:nvPr/>
          </p:nvSpPr>
          <p:spPr>
            <a:xfrm>
              <a:off x="3693075" y="1825150"/>
              <a:ext cx="3325" cy="575"/>
            </a:xfrm>
            <a:custGeom>
              <a:avLst/>
              <a:gdLst/>
              <a:ahLst/>
              <a:cxnLst/>
              <a:rect l="l" t="t" r="r" b="b"/>
              <a:pathLst>
                <a:path w="133" h="23" extrusionOk="0">
                  <a:moveTo>
                    <a:pt x="104" y="0"/>
                  </a:moveTo>
                  <a:cubicBezTo>
                    <a:pt x="73" y="0"/>
                    <a:pt x="0" y="9"/>
                    <a:pt x="4" y="23"/>
                  </a:cubicBezTo>
                  <a:cubicBezTo>
                    <a:pt x="127" y="7"/>
                    <a:pt x="132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15"/>
            <p:cNvSpPr/>
            <p:nvPr/>
          </p:nvSpPr>
          <p:spPr>
            <a:xfrm>
              <a:off x="3447450" y="1827375"/>
              <a:ext cx="1525" cy="1375"/>
            </a:xfrm>
            <a:custGeom>
              <a:avLst/>
              <a:gdLst/>
              <a:ahLst/>
              <a:cxnLst/>
              <a:rect l="l" t="t" r="r" b="b"/>
              <a:pathLst>
                <a:path w="61" h="55" extrusionOk="0">
                  <a:moveTo>
                    <a:pt x="0" y="1"/>
                  </a:moveTo>
                  <a:lnTo>
                    <a:pt x="7" y="54"/>
                  </a:lnTo>
                  <a:cubicBezTo>
                    <a:pt x="40" y="34"/>
                    <a:pt x="60" y="8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15"/>
            <p:cNvSpPr/>
            <p:nvPr/>
          </p:nvSpPr>
          <p:spPr>
            <a:xfrm>
              <a:off x="3483925" y="1816500"/>
              <a:ext cx="3700" cy="8075"/>
            </a:xfrm>
            <a:custGeom>
              <a:avLst/>
              <a:gdLst/>
              <a:ahLst/>
              <a:cxnLst/>
              <a:rect l="l" t="t" r="r" b="b"/>
              <a:pathLst>
                <a:path w="148" h="323" extrusionOk="0">
                  <a:moveTo>
                    <a:pt x="32" y="1"/>
                  </a:moveTo>
                  <a:cubicBezTo>
                    <a:pt x="11" y="1"/>
                    <a:pt x="1" y="81"/>
                    <a:pt x="33" y="322"/>
                  </a:cubicBezTo>
                  <a:cubicBezTo>
                    <a:pt x="147" y="296"/>
                    <a:pt x="71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15"/>
            <p:cNvSpPr/>
            <p:nvPr/>
          </p:nvSpPr>
          <p:spPr>
            <a:xfrm>
              <a:off x="3455400" y="1821200"/>
              <a:ext cx="7500" cy="2200"/>
            </a:xfrm>
            <a:custGeom>
              <a:avLst/>
              <a:gdLst/>
              <a:ahLst/>
              <a:cxnLst/>
              <a:rect l="l" t="t" r="r" b="b"/>
              <a:pathLst>
                <a:path w="300" h="88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65"/>
                    <a:pt x="57" y="87"/>
                    <a:pt x="113" y="87"/>
                  </a:cubicBezTo>
                  <a:cubicBezTo>
                    <a:pt x="206" y="87"/>
                    <a:pt x="300" y="25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15"/>
            <p:cNvSpPr/>
            <p:nvPr/>
          </p:nvSpPr>
          <p:spPr>
            <a:xfrm>
              <a:off x="3703850" y="1806000"/>
              <a:ext cx="11250" cy="825"/>
            </a:xfrm>
            <a:custGeom>
              <a:avLst/>
              <a:gdLst/>
              <a:ahLst/>
              <a:cxnLst/>
              <a:rect l="l" t="t" r="r" b="b"/>
              <a:pathLst>
                <a:path w="450" h="33" extrusionOk="0">
                  <a:moveTo>
                    <a:pt x="411" y="0"/>
                  </a:moveTo>
                  <a:cubicBezTo>
                    <a:pt x="335" y="0"/>
                    <a:pt x="1" y="33"/>
                    <a:pt x="228" y="33"/>
                  </a:cubicBezTo>
                  <a:cubicBezTo>
                    <a:pt x="422" y="8"/>
                    <a:pt x="449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15"/>
            <p:cNvSpPr/>
            <p:nvPr/>
          </p:nvSpPr>
          <p:spPr>
            <a:xfrm>
              <a:off x="3519375" y="1789925"/>
              <a:ext cx="1875" cy="2700"/>
            </a:xfrm>
            <a:custGeom>
              <a:avLst/>
              <a:gdLst/>
              <a:ahLst/>
              <a:cxnLst/>
              <a:rect l="l" t="t" r="r" b="b"/>
              <a:pathLst>
                <a:path w="75" h="108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80"/>
                    <a:pt x="70" y="107"/>
                    <a:pt x="71" y="107"/>
                  </a:cubicBezTo>
                  <a:cubicBezTo>
                    <a:pt x="74" y="107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15"/>
            <p:cNvSpPr/>
            <p:nvPr/>
          </p:nvSpPr>
          <p:spPr>
            <a:xfrm>
              <a:off x="3663550" y="1779375"/>
              <a:ext cx="7675" cy="3200"/>
            </a:xfrm>
            <a:custGeom>
              <a:avLst/>
              <a:gdLst/>
              <a:ahLst/>
              <a:cxnLst/>
              <a:rect l="l" t="t" r="r" b="b"/>
              <a:pathLst>
                <a:path w="307" h="128" extrusionOk="0">
                  <a:moveTo>
                    <a:pt x="162" y="0"/>
                  </a:moveTo>
                  <a:cubicBezTo>
                    <a:pt x="126" y="0"/>
                    <a:pt x="74" y="8"/>
                    <a:pt x="0" y="27"/>
                  </a:cubicBezTo>
                  <a:cubicBezTo>
                    <a:pt x="6" y="102"/>
                    <a:pt x="43" y="127"/>
                    <a:pt x="86" y="127"/>
                  </a:cubicBezTo>
                  <a:cubicBezTo>
                    <a:pt x="183" y="127"/>
                    <a:pt x="306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15"/>
            <p:cNvSpPr/>
            <p:nvPr/>
          </p:nvSpPr>
          <p:spPr>
            <a:xfrm>
              <a:off x="3567175" y="176567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55" y="0"/>
                  </a:moveTo>
                  <a:lnTo>
                    <a:pt x="55" y="0"/>
                  </a:lnTo>
                  <a:cubicBezTo>
                    <a:pt x="1" y="261"/>
                    <a:pt x="20" y="348"/>
                    <a:pt x="57" y="348"/>
                  </a:cubicBezTo>
                  <a:cubicBezTo>
                    <a:pt x="129" y="348"/>
                    <a:pt x="267" y="18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15"/>
            <p:cNvSpPr/>
            <p:nvPr/>
          </p:nvSpPr>
          <p:spPr>
            <a:xfrm>
              <a:off x="3774600" y="1745825"/>
              <a:ext cx="4600" cy="2600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52" y="1"/>
                  </a:moveTo>
                  <a:cubicBezTo>
                    <a:pt x="37" y="1"/>
                    <a:pt x="20" y="2"/>
                    <a:pt x="1" y="5"/>
                  </a:cubicBezTo>
                  <a:cubicBezTo>
                    <a:pt x="9" y="78"/>
                    <a:pt x="39" y="103"/>
                    <a:pt x="68" y="103"/>
                  </a:cubicBezTo>
                  <a:cubicBezTo>
                    <a:pt x="127" y="103"/>
                    <a:pt x="183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15"/>
            <p:cNvSpPr/>
            <p:nvPr/>
          </p:nvSpPr>
          <p:spPr>
            <a:xfrm>
              <a:off x="3557900" y="1748825"/>
              <a:ext cx="5350" cy="1650"/>
            </a:xfrm>
            <a:custGeom>
              <a:avLst/>
              <a:gdLst/>
              <a:ahLst/>
              <a:cxnLst/>
              <a:rect l="l" t="t" r="r" b="b"/>
              <a:pathLst>
                <a:path w="214" h="66" extrusionOk="0">
                  <a:moveTo>
                    <a:pt x="204" y="1"/>
                  </a:moveTo>
                  <a:cubicBezTo>
                    <a:pt x="188" y="1"/>
                    <a:pt x="0" y="52"/>
                    <a:pt x="5" y="65"/>
                  </a:cubicBezTo>
                  <a:cubicBezTo>
                    <a:pt x="168" y="17"/>
                    <a:pt x="213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15"/>
            <p:cNvSpPr/>
            <p:nvPr/>
          </p:nvSpPr>
          <p:spPr>
            <a:xfrm>
              <a:off x="3575075" y="1731550"/>
              <a:ext cx="400" cy="2200"/>
            </a:xfrm>
            <a:custGeom>
              <a:avLst/>
              <a:gdLst/>
              <a:ahLst/>
              <a:cxnLst/>
              <a:rect l="l" t="t" r="r" b="b"/>
              <a:pathLst>
                <a:path w="16" h="88" extrusionOk="0">
                  <a:moveTo>
                    <a:pt x="12" y="1"/>
                  </a:moveTo>
                  <a:lnTo>
                    <a:pt x="12" y="1"/>
                  </a:lnTo>
                  <a:cubicBezTo>
                    <a:pt x="7" y="1"/>
                    <a:pt x="0" y="87"/>
                    <a:pt x="13" y="87"/>
                  </a:cubicBezTo>
                  <a:cubicBezTo>
                    <a:pt x="16" y="22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15"/>
            <p:cNvSpPr/>
            <p:nvPr/>
          </p:nvSpPr>
          <p:spPr>
            <a:xfrm>
              <a:off x="3435625" y="1729500"/>
              <a:ext cx="2375" cy="4900"/>
            </a:xfrm>
            <a:custGeom>
              <a:avLst/>
              <a:gdLst/>
              <a:ahLst/>
              <a:cxnLst/>
              <a:rect l="l" t="t" r="r" b="b"/>
              <a:pathLst>
                <a:path w="95" h="196" extrusionOk="0">
                  <a:moveTo>
                    <a:pt x="92" y="1"/>
                  </a:moveTo>
                  <a:cubicBezTo>
                    <a:pt x="87" y="1"/>
                    <a:pt x="0" y="174"/>
                    <a:pt x="5" y="196"/>
                  </a:cubicBezTo>
                  <a:cubicBezTo>
                    <a:pt x="74" y="50"/>
                    <a:pt x="95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15"/>
            <p:cNvSpPr/>
            <p:nvPr/>
          </p:nvSpPr>
          <p:spPr>
            <a:xfrm>
              <a:off x="3443725" y="1737900"/>
              <a:ext cx="5275" cy="4175"/>
            </a:xfrm>
            <a:custGeom>
              <a:avLst/>
              <a:gdLst/>
              <a:ahLst/>
              <a:cxnLst/>
              <a:rect l="l" t="t" r="r" b="b"/>
              <a:pathLst>
                <a:path w="211" h="167" extrusionOk="0">
                  <a:moveTo>
                    <a:pt x="35" y="0"/>
                  </a:moveTo>
                  <a:cubicBezTo>
                    <a:pt x="0" y="105"/>
                    <a:pt x="102" y="166"/>
                    <a:pt x="155" y="166"/>
                  </a:cubicBezTo>
                  <a:cubicBezTo>
                    <a:pt x="204" y="166"/>
                    <a:pt x="211" y="115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15"/>
            <p:cNvSpPr/>
            <p:nvPr/>
          </p:nvSpPr>
          <p:spPr>
            <a:xfrm>
              <a:off x="3500075" y="1651400"/>
              <a:ext cx="3600" cy="825"/>
            </a:xfrm>
            <a:custGeom>
              <a:avLst/>
              <a:gdLst/>
              <a:ahLst/>
              <a:cxnLst/>
              <a:rect l="l" t="t" r="r" b="b"/>
              <a:pathLst>
                <a:path w="144" h="33" extrusionOk="0">
                  <a:moveTo>
                    <a:pt x="134" y="1"/>
                  </a:moveTo>
                  <a:cubicBezTo>
                    <a:pt x="86" y="1"/>
                    <a:pt x="0" y="33"/>
                    <a:pt x="19" y="33"/>
                  </a:cubicBezTo>
                  <a:cubicBezTo>
                    <a:pt x="29" y="33"/>
                    <a:pt x="64" y="25"/>
                    <a:pt x="143" y="1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15"/>
            <p:cNvSpPr/>
            <p:nvPr/>
          </p:nvSpPr>
          <p:spPr>
            <a:xfrm>
              <a:off x="3825950" y="1682875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76"/>
                    <a:pt x="1" y="108"/>
                    <a:pt x="25" y="108"/>
                  </a:cubicBezTo>
                  <a:cubicBezTo>
                    <a:pt x="52" y="108"/>
                    <a:pt x="109" y="67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15"/>
            <p:cNvSpPr/>
            <p:nvPr/>
          </p:nvSpPr>
          <p:spPr>
            <a:xfrm>
              <a:off x="3609500" y="1679075"/>
              <a:ext cx="3400" cy="3475"/>
            </a:xfrm>
            <a:custGeom>
              <a:avLst/>
              <a:gdLst/>
              <a:ahLst/>
              <a:cxnLst/>
              <a:rect l="l" t="t" r="r" b="b"/>
              <a:pathLst>
                <a:path w="136" h="139" extrusionOk="0">
                  <a:moveTo>
                    <a:pt x="20" y="0"/>
                  </a:moveTo>
                  <a:cubicBezTo>
                    <a:pt x="0" y="0"/>
                    <a:pt x="21" y="53"/>
                    <a:pt x="135" y="139"/>
                  </a:cubicBezTo>
                  <a:cubicBezTo>
                    <a:pt x="88" y="42"/>
                    <a:pt x="3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15"/>
            <p:cNvSpPr/>
            <p:nvPr/>
          </p:nvSpPr>
          <p:spPr>
            <a:xfrm>
              <a:off x="3506975" y="1660275"/>
              <a:ext cx="5100" cy="3375"/>
            </a:xfrm>
            <a:custGeom>
              <a:avLst/>
              <a:gdLst/>
              <a:ahLst/>
              <a:cxnLst/>
              <a:rect l="l" t="t" r="r" b="b"/>
              <a:pathLst>
                <a:path w="204" h="135" extrusionOk="0">
                  <a:moveTo>
                    <a:pt x="158" y="1"/>
                  </a:moveTo>
                  <a:cubicBezTo>
                    <a:pt x="144" y="1"/>
                    <a:pt x="124" y="12"/>
                    <a:pt x="101" y="41"/>
                  </a:cubicBezTo>
                  <a:cubicBezTo>
                    <a:pt x="68" y="48"/>
                    <a:pt x="8" y="81"/>
                    <a:pt x="1" y="135"/>
                  </a:cubicBezTo>
                  <a:cubicBezTo>
                    <a:pt x="28" y="121"/>
                    <a:pt x="48" y="108"/>
                    <a:pt x="68" y="95"/>
                  </a:cubicBezTo>
                  <a:lnTo>
                    <a:pt x="68" y="95"/>
                  </a:lnTo>
                  <a:cubicBezTo>
                    <a:pt x="61" y="101"/>
                    <a:pt x="61" y="108"/>
                    <a:pt x="54" y="115"/>
                  </a:cubicBezTo>
                  <a:cubicBezTo>
                    <a:pt x="60" y="115"/>
                    <a:pt x="65" y="115"/>
                    <a:pt x="70" y="115"/>
                  </a:cubicBezTo>
                  <a:cubicBezTo>
                    <a:pt x="194" y="115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15"/>
            <p:cNvSpPr/>
            <p:nvPr/>
          </p:nvSpPr>
          <p:spPr>
            <a:xfrm>
              <a:off x="3743000" y="1639850"/>
              <a:ext cx="3300" cy="1550"/>
            </a:xfrm>
            <a:custGeom>
              <a:avLst/>
              <a:gdLst/>
              <a:ahLst/>
              <a:cxnLst/>
              <a:rect l="l" t="t" r="r" b="b"/>
              <a:pathLst>
                <a:path w="132" h="62" extrusionOk="0">
                  <a:moveTo>
                    <a:pt x="82" y="0"/>
                  </a:moveTo>
                  <a:cubicBezTo>
                    <a:pt x="54" y="0"/>
                    <a:pt x="12" y="17"/>
                    <a:pt x="0" y="62"/>
                  </a:cubicBezTo>
                  <a:cubicBezTo>
                    <a:pt x="132" y="31"/>
                    <a:pt x="120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15"/>
            <p:cNvSpPr/>
            <p:nvPr/>
          </p:nvSpPr>
          <p:spPr>
            <a:xfrm>
              <a:off x="3550075" y="1650725"/>
              <a:ext cx="4450" cy="2300"/>
            </a:xfrm>
            <a:custGeom>
              <a:avLst/>
              <a:gdLst/>
              <a:ahLst/>
              <a:cxnLst/>
              <a:rect l="l" t="t" r="r" b="b"/>
              <a:pathLst>
                <a:path w="178" h="92" extrusionOk="0">
                  <a:moveTo>
                    <a:pt x="120" y="0"/>
                  </a:moveTo>
                  <a:cubicBezTo>
                    <a:pt x="63" y="0"/>
                    <a:pt x="0" y="92"/>
                    <a:pt x="130" y="92"/>
                  </a:cubicBezTo>
                  <a:cubicBezTo>
                    <a:pt x="144" y="92"/>
                    <a:pt x="159" y="91"/>
                    <a:pt x="177" y="89"/>
                  </a:cubicBezTo>
                  <a:cubicBezTo>
                    <a:pt x="175" y="23"/>
                    <a:pt x="14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15"/>
            <p:cNvSpPr/>
            <p:nvPr/>
          </p:nvSpPr>
          <p:spPr>
            <a:xfrm>
              <a:off x="3600650" y="1646900"/>
              <a:ext cx="4125" cy="2050"/>
            </a:xfrm>
            <a:custGeom>
              <a:avLst/>
              <a:gdLst/>
              <a:ahLst/>
              <a:cxnLst/>
              <a:rect l="l" t="t" r="r" b="b"/>
              <a:pathLst>
                <a:path w="165" h="82" extrusionOk="0">
                  <a:moveTo>
                    <a:pt x="29" y="0"/>
                  </a:moveTo>
                  <a:cubicBezTo>
                    <a:pt x="23" y="0"/>
                    <a:pt x="15" y="0"/>
                    <a:pt x="7" y="1"/>
                  </a:cubicBezTo>
                  <a:cubicBezTo>
                    <a:pt x="1" y="61"/>
                    <a:pt x="24" y="81"/>
                    <a:pt x="49" y="81"/>
                  </a:cubicBezTo>
                  <a:cubicBezTo>
                    <a:pt x="101" y="81"/>
                    <a:pt x="164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15"/>
            <p:cNvSpPr/>
            <p:nvPr/>
          </p:nvSpPr>
          <p:spPr>
            <a:xfrm>
              <a:off x="3588325" y="16475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extrusionOk="0">
                  <a:moveTo>
                    <a:pt x="99" y="1"/>
                  </a:moveTo>
                  <a:cubicBezTo>
                    <a:pt x="35" y="1"/>
                    <a:pt x="1" y="48"/>
                    <a:pt x="193" y="48"/>
                  </a:cubicBezTo>
                  <a:cubicBezTo>
                    <a:pt x="170" y="13"/>
                    <a:pt x="131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15"/>
            <p:cNvSpPr/>
            <p:nvPr/>
          </p:nvSpPr>
          <p:spPr>
            <a:xfrm>
              <a:off x="3648825" y="1300725"/>
              <a:ext cx="1575" cy="1475"/>
            </a:xfrm>
            <a:custGeom>
              <a:avLst/>
              <a:gdLst/>
              <a:ahLst/>
              <a:cxnLst/>
              <a:rect l="l" t="t" r="r" b="b"/>
              <a:pathLst>
                <a:path w="63" h="59" extrusionOk="0">
                  <a:moveTo>
                    <a:pt x="57" y="1"/>
                  </a:moveTo>
                  <a:lnTo>
                    <a:pt x="57" y="1"/>
                  </a:lnTo>
                  <a:cubicBezTo>
                    <a:pt x="50" y="1"/>
                    <a:pt x="5" y="34"/>
                    <a:pt x="1" y="58"/>
                  </a:cubicBezTo>
                  <a:cubicBezTo>
                    <a:pt x="51" y="16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15"/>
            <p:cNvSpPr/>
            <p:nvPr/>
          </p:nvSpPr>
          <p:spPr>
            <a:xfrm>
              <a:off x="3645425" y="1340475"/>
              <a:ext cx="10450" cy="1175"/>
            </a:xfrm>
            <a:custGeom>
              <a:avLst/>
              <a:gdLst/>
              <a:ahLst/>
              <a:cxnLst/>
              <a:rect l="l" t="t" r="r" b="b"/>
              <a:pathLst>
                <a:path w="418" h="47" extrusionOk="0">
                  <a:moveTo>
                    <a:pt x="418" y="0"/>
                  </a:moveTo>
                  <a:cubicBezTo>
                    <a:pt x="0" y="24"/>
                    <a:pt x="65" y="47"/>
                    <a:pt x="194" y="47"/>
                  </a:cubicBezTo>
                  <a:cubicBezTo>
                    <a:pt x="289" y="47"/>
                    <a:pt x="418" y="34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15"/>
            <p:cNvSpPr/>
            <p:nvPr/>
          </p:nvSpPr>
          <p:spPr>
            <a:xfrm>
              <a:off x="3582925" y="1291025"/>
              <a:ext cx="350" cy="2675"/>
            </a:xfrm>
            <a:custGeom>
              <a:avLst/>
              <a:gdLst/>
              <a:ahLst/>
              <a:cxnLst/>
              <a:rect l="l" t="t" r="r" b="b"/>
              <a:pathLst>
                <a:path w="14" h="107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0" y="107"/>
                    <a:pt x="11" y="107"/>
                  </a:cubicBezTo>
                  <a:cubicBezTo>
                    <a:pt x="12" y="107"/>
                    <a:pt x="13" y="106"/>
                    <a:pt x="14" y="105"/>
                  </a:cubicBezTo>
                  <a:cubicBezTo>
                    <a:pt x="12" y="27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15"/>
            <p:cNvSpPr/>
            <p:nvPr/>
          </p:nvSpPr>
          <p:spPr>
            <a:xfrm>
              <a:off x="3722925" y="1455225"/>
              <a:ext cx="3150" cy="4625"/>
            </a:xfrm>
            <a:custGeom>
              <a:avLst/>
              <a:gdLst/>
              <a:ahLst/>
              <a:cxnLst/>
              <a:rect l="l" t="t" r="r" b="b"/>
              <a:pathLst>
                <a:path w="126" h="185" extrusionOk="0">
                  <a:moveTo>
                    <a:pt x="1" y="0"/>
                  </a:moveTo>
                  <a:cubicBezTo>
                    <a:pt x="70" y="139"/>
                    <a:pt x="101" y="185"/>
                    <a:pt x="109" y="185"/>
                  </a:cubicBezTo>
                  <a:cubicBezTo>
                    <a:pt x="125" y="185"/>
                    <a:pt x="5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15"/>
            <p:cNvSpPr/>
            <p:nvPr/>
          </p:nvSpPr>
          <p:spPr>
            <a:xfrm>
              <a:off x="3740675" y="1470975"/>
              <a:ext cx="2175" cy="3000"/>
            </a:xfrm>
            <a:custGeom>
              <a:avLst/>
              <a:gdLst/>
              <a:ahLst/>
              <a:cxnLst/>
              <a:rect l="l" t="t" r="r" b="b"/>
              <a:pathLst>
                <a:path w="87" h="120" extrusionOk="0">
                  <a:moveTo>
                    <a:pt x="10" y="1"/>
                  </a:moveTo>
                  <a:cubicBezTo>
                    <a:pt x="0" y="1"/>
                    <a:pt x="1" y="30"/>
                    <a:pt x="33" y="120"/>
                  </a:cubicBezTo>
                  <a:cubicBezTo>
                    <a:pt x="86" y="111"/>
                    <a:pt x="29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15"/>
            <p:cNvSpPr/>
            <p:nvPr/>
          </p:nvSpPr>
          <p:spPr>
            <a:xfrm>
              <a:off x="3752875" y="1491650"/>
              <a:ext cx="900" cy="3175"/>
            </a:xfrm>
            <a:custGeom>
              <a:avLst/>
              <a:gdLst/>
              <a:ahLst/>
              <a:cxnLst/>
              <a:rect l="l" t="t" r="r" b="b"/>
              <a:pathLst>
                <a:path w="36" h="127" extrusionOk="0">
                  <a:moveTo>
                    <a:pt x="6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2" y="96"/>
                    <a:pt x="8" y="127"/>
                    <a:pt x="14" y="127"/>
                  </a:cubicBezTo>
                  <a:cubicBezTo>
                    <a:pt x="26" y="127"/>
                    <a:pt x="35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15"/>
            <p:cNvSpPr/>
            <p:nvPr/>
          </p:nvSpPr>
          <p:spPr>
            <a:xfrm>
              <a:off x="3644750" y="1434100"/>
              <a:ext cx="8250" cy="4425"/>
            </a:xfrm>
            <a:custGeom>
              <a:avLst/>
              <a:gdLst/>
              <a:ahLst/>
              <a:cxnLst/>
              <a:rect l="l" t="t" r="r" b="b"/>
              <a:pathLst>
                <a:path w="330" h="177" extrusionOk="0">
                  <a:moveTo>
                    <a:pt x="261" y="1"/>
                  </a:moveTo>
                  <a:cubicBezTo>
                    <a:pt x="172" y="1"/>
                    <a:pt x="0" y="177"/>
                    <a:pt x="251" y="177"/>
                  </a:cubicBezTo>
                  <a:cubicBezTo>
                    <a:pt x="258" y="177"/>
                    <a:pt x="264" y="176"/>
                    <a:pt x="271" y="176"/>
                  </a:cubicBezTo>
                  <a:cubicBezTo>
                    <a:pt x="330" y="45"/>
                    <a:pt x="306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15"/>
            <p:cNvSpPr/>
            <p:nvPr/>
          </p:nvSpPr>
          <p:spPr>
            <a:xfrm>
              <a:off x="3674325" y="1460100"/>
              <a:ext cx="5550" cy="1675"/>
            </a:xfrm>
            <a:custGeom>
              <a:avLst/>
              <a:gdLst/>
              <a:ahLst/>
              <a:cxnLst/>
              <a:rect l="l" t="t" r="r" b="b"/>
              <a:pathLst>
                <a:path w="222" h="67" extrusionOk="0">
                  <a:moveTo>
                    <a:pt x="126" y="1"/>
                  </a:moveTo>
                  <a:cubicBezTo>
                    <a:pt x="74" y="1"/>
                    <a:pt x="0" y="20"/>
                    <a:pt x="31" y="66"/>
                  </a:cubicBezTo>
                  <a:cubicBezTo>
                    <a:pt x="222" y="27"/>
                    <a:pt x="188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15"/>
            <p:cNvSpPr/>
            <p:nvPr/>
          </p:nvSpPr>
          <p:spPr>
            <a:xfrm>
              <a:off x="3785525" y="1631625"/>
              <a:ext cx="2325" cy="5850"/>
            </a:xfrm>
            <a:custGeom>
              <a:avLst/>
              <a:gdLst/>
              <a:ahLst/>
              <a:cxnLst/>
              <a:rect l="l" t="t" r="r" b="b"/>
              <a:pathLst>
                <a:path w="93" h="234" extrusionOk="0">
                  <a:moveTo>
                    <a:pt x="86" y="0"/>
                  </a:moveTo>
                  <a:cubicBezTo>
                    <a:pt x="64" y="0"/>
                    <a:pt x="1" y="233"/>
                    <a:pt x="12" y="233"/>
                  </a:cubicBezTo>
                  <a:cubicBezTo>
                    <a:pt x="18" y="233"/>
                    <a:pt x="40" y="180"/>
                    <a:pt x="92" y="23"/>
                  </a:cubicBezTo>
                  <a:cubicBezTo>
                    <a:pt x="92" y="7"/>
                    <a:pt x="8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15"/>
            <p:cNvSpPr/>
            <p:nvPr/>
          </p:nvSpPr>
          <p:spPr>
            <a:xfrm>
              <a:off x="3704800" y="1634700"/>
              <a:ext cx="2150" cy="1025"/>
            </a:xfrm>
            <a:custGeom>
              <a:avLst/>
              <a:gdLst/>
              <a:ahLst/>
              <a:cxnLst/>
              <a:rect l="l" t="t" r="r" b="b"/>
              <a:pathLst>
                <a:path w="86" h="41" extrusionOk="0">
                  <a:moveTo>
                    <a:pt x="27" y="0"/>
                  </a:moveTo>
                  <a:cubicBezTo>
                    <a:pt x="13" y="0"/>
                    <a:pt x="1" y="10"/>
                    <a:pt x="3" y="40"/>
                  </a:cubicBezTo>
                  <a:cubicBezTo>
                    <a:pt x="7" y="41"/>
                    <a:pt x="11" y="41"/>
                    <a:pt x="15" y="41"/>
                  </a:cubicBezTo>
                  <a:cubicBezTo>
                    <a:pt x="86" y="41"/>
                    <a:pt x="5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15"/>
            <p:cNvSpPr/>
            <p:nvPr/>
          </p:nvSpPr>
          <p:spPr>
            <a:xfrm>
              <a:off x="3437175" y="1611400"/>
              <a:ext cx="3775" cy="2925"/>
            </a:xfrm>
            <a:custGeom>
              <a:avLst/>
              <a:gdLst/>
              <a:ahLst/>
              <a:cxnLst/>
              <a:rect l="l" t="t" r="r" b="b"/>
              <a:pathLst>
                <a:path w="151" h="117" extrusionOk="0">
                  <a:moveTo>
                    <a:pt x="39" y="1"/>
                  </a:moveTo>
                  <a:cubicBezTo>
                    <a:pt x="0" y="1"/>
                    <a:pt x="37" y="117"/>
                    <a:pt x="107" y="117"/>
                  </a:cubicBezTo>
                  <a:cubicBezTo>
                    <a:pt x="120" y="117"/>
                    <a:pt x="135" y="113"/>
                    <a:pt x="150" y="103"/>
                  </a:cubicBezTo>
                  <a:cubicBezTo>
                    <a:pt x="93" y="27"/>
                    <a:pt x="58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15"/>
            <p:cNvSpPr/>
            <p:nvPr/>
          </p:nvSpPr>
          <p:spPr>
            <a:xfrm>
              <a:off x="3515725" y="1607275"/>
              <a:ext cx="6475" cy="1350"/>
            </a:xfrm>
            <a:custGeom>
              <a:avLst/>
              <a:gdLst/>
              <a:ahLst/>
              <a:cxnLst/>
              <a:rect l="l" t="t" r="r" b="b"/>
              <a:pathLst>
                <a:path w="259" h="54" extrusionOk="0">
                  <a:moveTo>
                    <a:pt x="224" y="1"/>
                  </a:moveTo>
                  <a:cubicBezTo>
                    <a:pt x="170" y="1"/>
                    <a:pt x="0" y="33"/>
                    <a:pt x="86" y="54"/>
                  </a:cubicBezTo>
                  <a:cubicBezTo>
                    <a:pt x="246" y="14"/>
                    <a:pt x="259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15"/>
            <p:cNvSpPr/>
            <p:nvPr/>
          </p:nvSpPr>
          <p:spPr>
            <a:xfrm>
              <a:off x="3662550" y="1588475"/>
              <a:ext cx="5950" cy="3100"/>
            </a:xfrm>
            <a:custGeom>
              <a:avLst/>
              <a:gdLst/>
              <a:ahLst/>
              <a:cxnLst/>
              <a:rect l="l" t="t" r="r" b="b"/>
              <a:pathLst>
                <a:path w="238" h="124" extrusionOk="0">
                  <a:moveTo>
                    <a:pt x="68" y="1"/>
                  </a:moveTo>
                  <a:cubicBezTo>
                    <a:pt x="30" y="1"/>
                    <a:pt x="1" y="32"/>
                    <a:pt x="34" y="123"/>
                  </a:cubicBezTo>
                  <a:cubicBezTo>
                    <a:pt x="238" y="106"/>
                    <a:pt x="137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15"/>
            <p:cNvSpPr/>
            <p:nvPr/>
          </p:nvSpPr>
          <p:spPr>
            <a:xfrm>
              <a:off x="3751825" y="1586225"/>
              <a:ext cx="1850" cy="2675"/>
            </a:xfrm>
            <a:custGeom>
              <a:avLst/>
              <a:gdLst/>
              <a:ahLst/>
              <a:cxnLst/>
              <a:rect l="l" t="t" r="r" b="b"/>
              <a:pathLst>
                <a:path w="74" h="107" extrusionOk="0">
                  <a:moveTo>
                    <a:pt x="57" y="0"/>
                  </a:moveTo>
                  <a:cubicBezTo>
                    <a:pt x="36" y="0"/>
                    <a:pt x="1" y="106"/>
                    <a:pt x="59" y="106"/>
                  </a:cubicBezTo>
                  <a:cubicBezTo>
                    <a:pt x="60" y="106"/>
                    <a:pt x="61" y="106"/>
                    <a:pt x="62" y="106"/>
                  </a:cubicBezTo>
                  <a:cubicBezTo>
                    <a:pt x="73" y="27"/>
                    <a:pt x="67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15"/>
            <p:cNvSpPr/>
            <p:nvPr/>
          </p:nvSpPr>
          <p:spPr>
            <a:xfrm>
              <a:off x="3671750" y="1588525"/>
              <a:ext cx="4450" cy="3125"/>
            </a:xfrm>
            <a:custGeom>
              <a:avLst/>
              <a:gdLst/>
              <a:ahLst/>
              <a:cxnLst/>
              <a:rect l="l" t="t" r="r" b="b"/>
              <a:pathLst>
                <a:path w="178" h="125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93"/>
                    <a:pt x="32" y="124"/>
                    <a:pt x="62" y="124"/>
                  </a:cubicBezTo>
                  <a:cubicBezTo>
                    <a:pt x="120" y="124"/>
                    <a:pt x="17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15"/>
            <p:cNvSpPr/>
            <p:nvPr/>
          </p:nvSpPr>
          <p:spPr>
            <a:xfrm>
              <a:off x="3475125" y="1579825"/>
              <a:ext cx="5675" cy="675"/>
            </a:xfrm>
            <a:custGeom>
              <a:avLst/>
              <a:gdLst/>
              <a:ahLst/>
              <a:cxnLst/>
              <a:rect l="l" t="t" r="r" b="b"/>
              <a:pathLst>
                <a:path w="227" h="27" extrusionOk="0">
                  <a:moveTo>
                    <a:pt x="54" y="0"/>
                  </a:moveTo>
                  <a:cubicBezTo>
                    <a:pt x="0" y="0"/>
                    <a:pt x="194" y="26"/>
                    <a:pt x="216" y="26"/>
                  </a:cubicBezTo>
                  <a:cubicBezTo>
                    <a:pt x="226" y="26"/>
                    <a:pt x="195" y="20"/>
                    <a:pt x="71" y="1"/>
                  </a:cubicBezTo>
                  <a:cubicBezTo>
                    <a:pt x="63" y="0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15"/>
            <p:cNvSpPr/>
            <p:nvPr/>
          </p:nvSpPr>
          <p:spPr>
            <a:xfrm>
              <a:off x="3526050" y="1573275"/>
              <a:ext cx="2925" cy="950"/>
            </a:xfrm>
            <a:custGeom>
              <a:avLst/>
              <a:gdLst/>
              <a:ahLst/>
              <a:cxnLst/>
              <a:rect l="l" t="t" r="r" b="b"/>
              <a:pathLst>
                <a:path w="117" h="38" extrusionOk="0">
                  <a:moveTo>
                    <a:pt x="31" y="1"/>
                  </a:moveTo>
                  <a:cubicBezTo>
                    <a:pt x="22" y="1"/>
                    <a:pt x="12" y="1"/>
                    <a:pt x="1" y="2"/>
                  </a:cubicBezTo>
                  <a:cubicBezTo>
                    <a:pt x="1" y="29"/>
                    <a:pt x="18" y="38"/>
                    <a:pt x="36" y="38"/>
                  </a:cubicBezTo>
                  <a:cubicBezTo>
                    <a:pt x="74" y="38"/>
                    <a:pt x="117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15"/>
            <p:cNvSpPr/>
            <p:nvPr/>
          </p:nvSpPr>
          <p:spPr>
            <a:xfrm>
              <a:off x="3762475" y="156157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19" y="1"/>
                  </a:moveTo>
                  <a:cubicBezTo>
                    <a:pt x="8" y="1"/>
                    <a:pt x="1" y="25"/>
                    <a:pt x="4" y="95"/>
                  </a:cubicBezTo>
                  <a:cubicBezTo>
                    <a:pt x="22" y="111"/>
                    <a:pt x="34" y="117"/>
                    <a:pt x="43" y="117"/>
                  </a:cubicBezTo>
                  <a:cubicBezTo>
                    <a:pt x="79" y="117"/>
                    <a:pt x="4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15"/>
            <p:cNvSpPr/>
            <p:nvPr/>
          </p:nvSpPr>
          <p:spPr>
            <a:xfrm>
              <a:off x="3699250" y="1558925"/>
              <a:ext cx="8825" cy="3450"/>
            </a:xfrm>
            <a:custGeom>
              <a:avLst/>
              <a:gdLst/>
              <a:ahLst/>
              <a:cxnLst/>
              <a:rect l="l" t="t" r="r" b="b"/>
              <a:pathLst>
                <a:path w="353" h="138" extrusionOk="0">
                  <a:moveTo>
                    <a:pt x="274" y="0"/>
                  </a:moveTo>
                  <a:cubicBezTo>
                    <a:pt x="166" y="0"/>
                    <a:pt x="0" y="138"/>
                    <a:pt x="120" y="138"/>
                  </a:cubicBezTo>
                  <a:cubicBezTo>
                    <a:pt x="161" y="138"/>
                    <a:pt x="234" y="122"/>
                    <a:pt x="352" y="81"/>
                  </a:cubicBezTo>
                  <a:cubicBezTo>
                    <a:pt x="349" y="21"/>
                    <a:pt x="31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15"/>
            <p:cNvSpPr/>
            <p:nvPr/>
          </p:nvSpPr>
          <p:spPr>
            <a:xfrm>
              <a:off x="3759075" y="1556900"/>
              <a:ext cx="4825" cy="2225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80" y="0"/>
                  </a:moveTo>
                  <a:cubicBezTo>
                    <a:pt x="42" y="0"/>
                    <a:pt x="0" y="23"/>
                    <a:pt x="13" y="88"/>
                  </a:cubicBezTo>
                  <a:cubicBezTo>
                    <a:pt x="193" y="55"/>
                    <a:pt x="141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15"/>
            <p:cNvSpPr/>
            <p:nvPr/>
          </p:nvSpPr>
          <p:spPr>
            <a:xfrm>
              <a:off x="3658525" y="1554450"/>
              <a:ext cx="6625" cy="5700"/>
            </a:xfrm>
            <a:custGeom>
              <a:avLst/>
              <a:gdLst/>
              <a:ahLst/>
              <a:cxnLst/>
              <a:rect l="l" t="t" r="r" b="b"/>
              <a:pathLst>
                <a:path w="265" h="228" extrusionOk="0">
                  <a:moveTo>
                    <a:pt x="20" y="0"/>
                  </a:moveTo>
                  <a:cubicBezTo>
                    <a:pt x="3" y="0"/>
                    <a:pt x="0" y="26"/>
                    <a:pt x="27" y="92"/>
                  </a:cubicBezTo>
                  <a:cubicBezTo>
                    <a:pt x="144" y="192"/>
                    <a:pt x="200" y="228"/>
                    <a:pt x="218" y="228"/>
                  </a:cubicBezTo>
                  <a:cubicBezTo>
                    <a:pt x="264" y="228"/>
                    <a:pt x="73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15"/>
            <p:cNvSpPr/>
            <p:nvPr/>
          </p:nvSpPr>
          <p:spPr>
            <a:xfrm>
              <a:off x="3558400" y="1553550"/>
              <a:ext cx="7550" cy="1875"/>
            </a:xfrm>
            <a:custGeom>
              <a:avLst/>
              <a:gdLst/>
              <a:ahLst/>
              <a:cxnLst/>
              <a:rect l="l" t="t" r="r" b="b"/>
              <a:pathLst>
                <a:path w="302" h="75" extrusionOk="0">
                  <a:moveTo>
                    <a:pt x="223" y="0"/>
                  </a:moveTo>
                  <a:cubicBezTo>
                    <a:pt x="146" y="0"/>
                    <a:pt x="1" y="37"/>
                    <a:pt x="138" y="75"/>
                  </a:cubicBezTo>
                  <a:cubicBezTo>
                    <a:pt x="301" y="21"/>
                    <a:pt x="281" y="0"/>
                    <a:pt x="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15"/>
            <p:cNvSpPr/>
            <p:nvPr/>
          </p:nvSpPr>
          <p:spPr>
            <a:xfrm>
              <a:off x="3552975" y="1549225"/>
              <a:ext cx="3200" cy="1525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1" y="0"/>
                  </a:moveTo>
                  <a:cubicBezTo>
                    <a:pt x="1" y="47"/>
                    <a:pt x="26" y="61"/>
                    <a:pt x="62" y="61"/>
                  </a:cubicBezTo>
                  <a:cubicBezTo>
                    <a:pt x="78" y="61"/>
                    <a:pt x="96" y="58"/>
                    <a:pt x="115" y="54"/>
                  </a:cubicBezTo>
                  <a:cubicBezTo>
                    <a:pt x="115" y="47"/>
                    <a:pt x="121" y="34"/>
                    <a:pt x="128" y="20"/>
                  </a:cubicBezTo>
                  <a:cubicBezTo>
                    <a:pt x="88" y="14"/>
                    <a:pt x="34" y="1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15"/>
            <p:cNvSpPr/>
            <p:nvPr/>
          </p:nvSpPr>
          <p:spPr>
            <a:xfrm>
              <a:off x="3556150" y="1549725"/>
              <a:ext cx="1200" cy="850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14" y="0"/>
                  </a:moveTo>
                  <a:cubicBezTo>
                    <a:pt x="14" y="14"/>
                    <a:pt x="8" y="21"/>
                    <a:pt x="1" y="34"/>
                  </a:cubicBezTo>
                  <a:cubicBezTo>
                    <a:pt x="21" y="27"/>
                    <a:pt x="34" y="21"/>
                    <a:pt x="48" y="21"/>
                  </a:cubicBezTo>
                  <a:cubicBezTo>
                    <a:pt x="41" y="14"/>
                    <a:pt x="28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15"/>
            <p:cNvSpPr/>
            <p:nvPr/>
          </p:nvSpPr>
          <p:spPr>
            <a:xfrm>
              <a:off x="3788700" y="1539550"/>
              <a:ext cx="1650" cy="325"/>
            </a:xfrm>
            <a:custGeom>
              <a:avLst/>
              <a:gdLst/>
              <a:ahLst/>
              <a:cxnLst/>
              <a:rect l="l" t="t" r="r" b="b"/>
              <a:pathLst>
                <a:path w="66" h="13" extrusionOk="0">
                  <a:moveTo>
                    <a:pt x="20" y="1"/>
                  </a:moveTo>
                  <a:cubicBezTo>
                    <a:pt x="0" y="1"/>
                    <a:pt x="8" y="13"/>
                    <a:pt x="66" y="13"/>
                  </a:cubicBezTo>
                  <a:cubicBezTo>
                    <a:pt x="46" y="4"/>
                    <a:pt x="29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15"/>
            <p:cNvSpPr/>
            <p:nvPr/>
          </p:nvSpPr>
          <p:spPr>
            <a:xfrm>
              <a:off x="3760900" y="1518775"/>
              <a:ext cx="5225" cy="2750"/>
            </a:xfrm>
            <a:custGeom>
              <a:avLst/>
              <a:gdLst/>
              <a:ahLst/>
              <a:cxnLst/>
              <a:rect l="l" t="t" r="r" b="b"/>
              <a:pathLst>
                <a:path w="209" h="110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84" y="82"/>
                    <a:pt x="136" y="109"/>
                    <a:pt x="160" y="109"/>
                  </a:cubicBezTo>
                  <a:cubicBezTo>
                    <a:pt x="208" y="109"/>
                    <a:pt x="14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15"/>
            <p:cNvSpPr/>
            <p:nvPr/>
          </p:nvSpPr>
          <p:spPr>
            <a:xfrm>
              <a:off x="3765200" y="1515125"/>
              <a:ext cx="9050" cy="2850"/>
            </a:xfrm>
            <a:custGeom>
              <a:avLst/>
              <a:gdLst/>
              <a:ahLst/>
              <a:cxnLst/>
              <a:rect l="l" t="t" r="r" b="b"/>
              <a:pathLst>
                <a:path w="362" h="114" extrusionOk="0">
                  <a:moveTo>
                    <a:pt x="296" y="0"/>
                  </a:moveTo>
                  <a:cubicBezTo>
                    <a:pt x="203" y="0"/>
                    <a:pt x="0" y="114"/>
                    <a:pt x="253" y="114"/>
                  </a:cubicBezTo>
                  <a:cubicBezTo>
                    <a:pt x="263" y="114"/>
                    <a:pt x="273" y="114"/>
                    <a:pt x="283" y="113"/>
                  </a:cubicBezTo>
                  <a:cubicBezTo>
                    <a:pt x="362" y="28"/>
                    <a:pt x="342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15"/>
            <p:cNvSpPr/>
            <p:nvPr/>
          </p:nvSpPr>
          <p:spPr>
            <a:xfrm>
              <a:off x="3410150" y="1519275"/>
              <a:ext cx="4525" cy="1925"/>
            </a:xfrm>
            <a:custGeom>
              <a:avLst/>
              <a:gdLst/>
              <a:ahLst/>
              <a:cxnLst/>
              <a:rect l="l" t="t" r="r" b="b"/>
              <a:pathLst>
                <a:path w="181" h="77" extrusionOk="0">
                  <a:moveTo>
                    <a:pt x="127" y="1"/>
                  </a:moveTo>
                  <a:cubicBezTo>
                    <a:pt x="70" y="1"/>
                    <a:pt x="1" y="76"/>
                    <a:pt x="105" y="76"/>
                  </a:cubicBezTo>
                  <a:cubicBezTo>
                    <a:pt x="124" y="76"/>
                    <a:pt x="149" y="74"/>
                    <a:pt x="181" y="68"/>
                  </a:cubicBezTo>
                  <a:cubicBezTo>
                    <a:pt x="179" y="18"/>
                    <a:pt x="15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15"/>
            <p:cNvSpPr/>
            <p:nvPr/>
          </p:nvSpPr>
          <p:spPr>
            <a:xfrm>
              <a:off x="3696675" y="1500075"/>
              <a:ext cx="800" cy="2650"/>
            </a:xfrm>
            <a:custGeom>
              <a:avLst/>
              <a:gdLst/>
              <a:ahLst/>
              <a:cxnLst/>
              <a:rect l="l" t="t" r="r" b="b"/>
              <a:pathLst>
                <a:path w="32" h="106" extrusionOk="0">
                  <a:moveTo>
                    <a:pt x="22" y="0"/>
                  </a:moveTo>
                  <a:lnTo>
                    <a:pt x="22" y="0"/>
                  </a:lnTo>
                  <a:cubicBezTo>
                    <a:pt x="18" y="0"/>
                    <a:pt x="11" y="18"/>
                    <a:pt x="0" y="66"/>
                  </a:cubicBezTo>
                  <a:cubicBezTo>
                    <a:pt x="4" y="95"/>
                    <a:pt x="8" y="106"/>
                    <a:pt x="11" y="106"/>
                  </a:cubicBezTo>
                  <a:cubicBezTo>
                    <a:pt x="23" y="106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15"/>
            <p:cNvSpPr/>
            <p:nvPr/>
          </p:nvSpPr>
          <p:spPr>
            <a:xfrm>
              <a:off x="3819100" y="1485700"/>
              <a:ext cx="3200" cy="1600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38" y="1"/>
                  </a:moveTo>
                  <a:cubicBezTo>
                    <a:pt x="18" y="1"/>
                    <a:pt x="1" y="15"/>
                    <a:pt x="1" y="59"/>
                  </a:cubicBezTo>
                  <a:cubicBezTo>
                    <a:pt x="18" y="62"/>
                    <a:pt x="33" y="63"/>
                    <a:pt x="45" y="63"/>
                  </a:cubicBezTo>
                  <a:cubicBezTo>
                    <a:pt x="127" y="63"/>
                    <a:pt x="79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15"/>
            <p:cNvSpPr/>
            <p:nvPr/>
          </p:nvSpPr>
          <p:spPr>
            <a:xfrm>
              <a:off x="3570300" y="1485825"/>
              <a:ext cx="2300" cy="425"/>
            </a:xfrm>
            <a:custGeom>
              <a:avLst/>
              <a:gdLst/>
              <a:ahLst/>
              <a:cxnLst/>
              <a:rect l="l" t="t" r="r" b="b"/>
              <a:pathLst>
                <a:path w="92" h="17" extrusionOk="0">
                  <a:moveTo>
                    <a:pt x="24" y="1"/>
                  </a:moveTo>
                  <a:cubicBezTo>
                    <a:pt x="1" y="8"/>
                    <a:pt x="55" y="16"/>
                    <a:pt x="76" y="16"/>
                  </a:cubicBezTo>
                  <a:cubicBezTo>
                    <a:pt x="92" y="16"/>
                    <a:pt x="89" y="12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15"/>
            <p:cNvSpPr/>
            <p:nvPr/>
          </p:nvSpPr>
          <p:spPr>
            <a:xfrm>
              <a:off x="3785475" y="1466925"/>
              <a:ext cx="3300" cy="450"/>
            </a:xfrm>
            <a:custGeom>
              <a:avLst/>
              <a:gdLst/>
              <a:ahLst/>
              <a:cxnLst/>
              <a:rect l="l" t="t" r="r" b="b"/>
              <a:pathLst>
                <a:path w="132" h="18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13"/>
                    <a:pt x="45" y="17"/>
                    <a:pt x="69" y="17"/>
                  </a:cubicBezTo>
                  <a:cubicBezTo>
                    <a:pt x="111" y="17"/>
                    <a:pt x="132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15"/>
            <p:cNvSpPr/>
            <p:nvPr/>
          </p:nvSpPr>
          <p:spPr>
            <a:xfrm>
              <a:off x="3786275" y="1460825"/>
              <a:ext cx="2925" cy="5950"/>
            </a:xfrm>
            <a:custGeom>
              <a:avLst/>
              <a:gdLst/>
              <a:ahLst/>
              <a:cxnLst/>
              <a:rect l="l" t="t" r="r" b="b"/>
              <a:pathLst>
                <a:path w="117" h="238" extrusionOk="0">
                  <a:moveTo>
                    <a:pt x="19" y="0"/>
                  </a:moveTo>
                  <a:cubicBezTo>
                    <a:pt x="0" y="0"/>
                    <a:pt x="58" y="238"/>
                    <a:pt x="116" y="238"/>
                  </a:cubicBezTo>
                  <a:cubicBezTo>
                    <a:pt x="58" y="59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15"/>
            <p:cNvSpPr/>
            <p:nvPr/>
          </p:nvSpPr>
          <p:spPr>
            <a:xfrm>
              <a:off x="3727200" y="1465825"/>
              <a:ext cx="2600" cy="2725"/>
            </a:xfrm>
            <a:custGeom>
              <a:avLst/>
              <a:gdLst/>
              <a:ahLst/>
              <a:cxnLst/>
              <a:rect l="l" t="t" r="r" b="b"/>
              <a:pathLst>
                <a:path w="104" h="109" extrusionOk="0">
                  <a:moveTo>
                    <a:pt x="69" y="0"/>
                  </a:moveTo>
                  <a:cubicBezTo>
                    <a:pt x="36" y="0"/>
                    <a:pt x="0" y="109"/>
                    <a:pt x="76" y="109"/>
                  </a:cubicBezTo>
                  <a:cubicBezTo>
                    <a:pt x="84" y="109"/>
                    <a:pt x="93" y="107"/>
                    <a:pt x="104" y="105"/>
                  </a:cubicBezTo>
                  <a:cubicBezTo>
                    <a:pt x="102" y="2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15"/>
            <p:cNvSpPr/>
            <p:nvPr/>
          </p:nvSpPr>
          <p:spPr>
            <a:xfrm>
              <a:off x="3722750" y="1450375"/>
              <a:ext cx="4975" cy="4825"/>
            </a:xfrm>
            <a:custGeom>
              <a:avLst/>
              <a:gdLst/>
              <a:ahLst/>
              <a:cxnLst/>
              <a:rect l="l" t="t" r="r" b="b"/>
              <a:pathLst>
                <a:path w="199" h="19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45" y="144"/>
                    <a:pt x="194" y="192"/>
                    <a:pt x="196" y="192"/>
                  </a:cubicBezTo>
                  <a:cubicBezTo>
                    <a:pt x="199" y="192"/>
                    <a:pt x="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15"/>
            <p:cNvSpPr/>
            <p:nvPr/>
          </p:nvSpPr>
          <p:spPr>
            <a:xfrm>
              <a:off x="3539975" y="1441175"/>
              <a:ext cx="5000" cy="1675"/>
            </a:xfrm>
            <a:custGeom>
              <a:avLst/>
              <a:gdLst/>
              <a:ahLst/>
              <a:cxnLst/>
              <a:rect l="l" t="t" r="r" b="b"/>
              <a:pathLst>
                <a:path w="200" h="67" extrusionOk="0">
                  <a:moveTo>
                    <a:pt x="123" y="0"/>
                  </a:moveTo>
                  <a:cubicBezTo>
                    <a:pt x="59" y="0"/>
                    <a:pt x="1" y="66"/>
                    <a:pt x="125" y="66"/>
                  </a:cubicBezTo>
                  <a:cubicBezTo>
                    <a:pt x="145" y="66"/>
                    <a:pt x="170" y="64"/>
                    <a:pt x="200" y="60"/>
                  </a:cubicBezTo>
                  <a:cubicBezTo>
                    <a:pt x="186" y="15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15"/>
            <p:cNvSpPr/>
            <p:nvPr/>
          </p:nvSpPr>
          <p:spPr>
            <a:xfrm>
              <a:off x="3710900" y="1322400"/>
              <a:ext cx="2975" cy="4175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43" y="0"/>
                  </a:moveTo>
                  <a:cubicBezTo>
                    <a:pt x="40" y="0"/>
                    <a:pt x="37" y="0"/>
                    <a:pt x="33" y="1"/>
                  </a:cubicBezTo>
                  <a:cubicBezTo>
                    <a:pt x="1" y="125"/>
                    <a:pt x="3" y="166"/>
                    <a:pt x="17" y="166"/>
                  </a:cubicBezTo>
                  <a:cubicBezTo>
                    <a:pt x="45" y="166"/>
                    <a:pt x="11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15"/>
            <p:cNvSpPr/>
            <p:nvPr/>
          </p:nvSpPr>
          <p:spPr>
            <a:xfrm>
              <a:off x="3510000" y="1445225"/>
              <a:ext cx="2900" cy="2000"/>
            </a:xfrm>
            <a:custGeom>
              <a:avLst/>
              <a:gdLst/>
              <a:ahLst/>
              <a:cxnLst/>
              <a:rect l="l" t="t" r="r" b="b"/>
              <a:pathLst>
                <a:path w="116" h="80" extrusionOk="0">
                  <a:moveTo>
                    <a:pt x="41" y="0"/>
                  </a:moveTo>
                  <a:cubicBezTo>
                    <a:pt x="22" y="0"/>
                    <a:pt x="3" y="20"/>
                    <a:pt x="0" y="79"/>
                  </a:cubicBezTo>
                  <a:cubicBezTo>
                    <a:pt x="3" y="79"/>
                    <a:pt x="6" y="79"/>
                    <a:pt x="9" y="79"/>
                  </a:cubicBezTo>
                  <a:cubicBezTo>
                    <a:pt x="115" y="79"/>
                    <a:pt x="7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15"/>
            <p:cNvSpPr/>
            <p:nvPr/>
          </p:nvSpPr>
          <p:spPr>
            <a:xfrm>
              <a:off x="3798400" y="1431700"/>
              <a:ext cx="5175" cy="3450"/>
            </a:xfrm>
            <a:custGeom>
              <a:avLst/>
              <a:gdLst/>
              <a:ahLst/>
              <a:cxnLst/>
              <a:rect l="l" t="t" r="r" b="b"/>
              <a:pathLst>
                <a:path w="207" h="138" extrusionOk="0">
                  <a:moveTo>
                    <a:pt x="148" y="0"/>
                  </a:moveTo>
                  <a:cubicBezTo>
                    <a:pt x="34" y="0"/>
                    <a:pt x="1" y="138"/>
                    <a:pt x="59" y="138"/>
                  </a:cubicBezTo>
                  <a:cubicBezTo>
                    <a:pt x="87" y="138"/>
                    <a:pt x="135" y="106"/>
                    <a:pt x="206" y="11"/>
                  </a:cubicBezTo>
                  <a:cubicBezTo>
                    <a:pt x="185" y="4"/>
                    <a:pt x="16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15"/>
            <p:cNvSpPr/>
            <p:nvPr/>
          </p:nvSpPr>
          <p:spPr>
            <a:xfrm>
              <a:off x="3643775" y="1435975"/>
              <a:ext cx="500" cy="1325"/>
            </a:xfrm>
            <a:custGeom>
              <a:avLst/>
              <a:gdLst/>
              <a:ahLst/>
              <a:cxnLst/>
              <a:rect l="l" t="t" r="r" b="b"/>
              <a:pathLst>
                <a:path w="20" h="53" extrusionOk="0">
                  <a:moveTo>
                    <a:pt x="15" y="1"/>
                  </a:moveTo>
                  <a:lnTo>
                    <a:pt x="15" y="1"/>
                  </a:lnTo>
                  <a:cubicBezTo>
                    <a:pt x="4" y="40"/>
                    <a:pt x="1" y="53"/>
                    <a:pt x="2" y="53"/>
                  </a:cubicBezTo>
                  <a:cubicBezTo>
                    <a:pt x="4" y="53"/>
                    <a:pt x="20" y="5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15"/>
            <p:cNvSpPr/>
            <p:nvPr/>
          </p:nvSpPr>
          <p:spPr>
            <a:xfrm>
              <a:off x="3405625" y="1407675"/>
              <a:ext cx="1525" cy="1400"/>
            </a:xfrm>
            <a:custGeom>
              <a:avLst/>
              <a:gdLst/>
              <a:ahLst/>
              <a:cxnLst/>
              <a:rect l="l" t="t" r="r" b="b"/>
              <a:pathLst>
                <a:path w="61" h="56" extrusionOk="0">
                  <a:moveTo>
                    <a:pt x="30" y="1"/>
                  </a:moveTo>
                  <a:cubicBezTo>
                    <a:pt x="17" y="1"/>
                    <a:pt x="0" y="15"/>
                    <a:pt x="0" y="56"/>
                  </a:cubicBezTo>
                  <a:cubicBezTo>
                    <a:pt x="60" y="32"/>
                    <a:pt x="4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15"/>
            <p:cNvSpPr/>
            <p:nvPr/>
          </p:nvSpPr>
          <p:spPr>
            <a:xfrm>
              <a:off x="3533075" y="1432450"/>
              <a:ext cx="5475" cy="1375"/>
            </a:xfrm>
            <a:custGeom>
              <a:avLst/>
              <a:gdLst/>
              <a:ahLst/>
              <a:cxnLst/>
              <a:rect l="l" t="t" r="r" b="b"/>
              <a:pathLst>
                <a:path w="219" h="55" extrusionOk="0">
                  <a:moveTo>
                    <a:pt x="43" y="0"/>
                  </a:moveTo>
                  <a:cubicBezTo>
                    <a:pt x="30" y="0"/>
                    <a:pt x="16" y="1"/>
                    <a:pt x="1" y="1"/>
                  </a:cubicBezTo>
                  <a:cubicBezTo>
                    <a:pt x="1" y="42"/>
                    <a:pt x="34" y="55"/>
                    <a:pt x="69" y="55"/>
                  </a:cubicBezTo>
                  <a:cubicBezTo>
                    <a:pt x="140" y="55"/>
                    <a:pt x="21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15"/>
            <p:cNvSpPr/>
            <p:nvPr/>
          </p:nvSpPr>
          <p:spPr>
            <a:xfrm>
              <a:off x="3437875" y="1432950"/>
              <a:ext cx="950" cy="2225"/>
            </a:xfrm>
            <a:custGeom>
              <a:avLst/>
              <a:gdLst/>
              <a:ahLst/>
              <a:cxnLst/>
              <a:rect l="l" t="t" r="r" b="b"/>
              <a:pathLst>
                <a:path w="38" h="89" extrusionOk="0">
                  <a:moveTo>
                    <a:pt x="1" y="1"/>
                  </a:moveTo>
                  <a:cubicBezTo>
                    <a:pt x="0" y="1"/>
                    <a:pt x="9" y="23"/>
                    <a:pt x="35" y="88"/>
                  </a:cubicBezTo>
                  <a:cubicBezTo>
                    <a:pt x="35" y="88"/>
                    <a:pt x="35" y="89"/>
                    <a:pt x="35" y="89"/>
                  </a:cubicBezTo>
                  <a:cubicBezTo>
                    <a:pt x="38" y="8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15"/>
            <p:cNvSpPr/>
            <p:nvPr/>
          </p:nvSpPr>
          <p:spPr>
            <a:xfrm>
              <a:off x="3724500" y="1423350"/>
              <a:ext cx="9500" cy="625"/>
            </a:xfrm>
            <a:custGeom>
              <a:avLst/>
              <a:gdLst/>
              <a:ahLst/>
              <a:cxnLst/>
              <a:rect l="l" t="t" r="r" b="b"/>
              <a:pathLst>
                <a:path w="380" h="25" extrusionOk="0">
                  <a:moveTo>
                    <a:pt x="34" y="0"/>
                  </a:moveTo>
                  <a:cubicBezTo>
                    <a:pt x="1" y="0"/>
                    <a:pt x="20" y="6"/>
                    <a:pt x="178" y="24"/>
                  </a:cubicBezTo>
                  <a:cubicBezTo>
                    <a:pt x="379" y="24"/>
                    <a:pt x="101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15"/>
            <p:cNvSpPr/>
            <p:nvPr/>
          </p:nvSpPr>
          <p:spPr>
            <a:xfrm>
              <a:off x="3427900" y="1430150"/>
              <a:ext cx="4200" cy="525"/>
            </a:xfrm>
            <a:custGeom>
              <a:avLst/>
              <a:gdLst/>
              <a:ahLst/>
              <a:cxnLst/>
              <a:rect l="l" t="t" r="r" b="b"/>
              <a:pathLst>
                <a:path w="168" h="21" extrusionOk="0">
                  <a:moveTo>
                    <a:pt x="129" y="0"/>
                  </a:moveTo>
                  <a:cubicBezTo>
                    <a:pt x="83" y="0"/>
                    <a:pt x="1" y="20"/>
                    <a:pt x="110" y="20"/>
                  </a:cubicBezTo>
                  <a:cubicBezTo>
                    <a:pt x="120" y="20"/>
                    <a:pt x="132" y="20"/>
                    <a:pt x="146" y="20"/>
                  </a:cubicBezTo>
                  <a:cubicBezTo>
                    <a:pt x="167" y="5"/>
                    <a:pt x="153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15"/>
            <p:cNvSpPr/>
            <p:nvPr/>
          </p:nvSpPr>
          <p:spPr>
            <a:xfrm>
              <a:off x="3657250" y="1413375"/>
              <a:ext cx="3950" cy="1800"/>
            </a:xfrm>
            <a:custGeom>
              <a:avLst/>
              <a:gdLst/>
              <a:ahLst/>
              <a:cxnLst/>
              <a:rect l="l" t="t" r="r" b="b"/>
              <a:pathLst>
                <a:path w="158" h="72" extrusionOk="0">
                  <a:moveTo>
                    <a:pt x="80" y="0"/>
                  </a:moveTo>
                  <a:cubicBezTo>
                    <a:pt x="24" y="0"/>
                    <a:pt x="1" y="22"/>
                    <a:pt x="18" y="69"/>
                  </a:cubicBezTo>
                  <a:cubicBezTo>
                    <a:pt x="32" y="70"/>
                    <a:pt x="44" y="71"/>
                    <a:pt x="56" y="71"/>
                  </a:cubicBezTo>
                  <a:cubicBezTo>
                    <a:pt x="129" y="71"/>
                    <a:pt x="157" y="36"/>
                    <a:pt x="105" y="2"/>
                  </a:cubicBezTo>
                  <a:cubicBezTo>
                    <a:pt x="96" y="1"/>
                    <a:pt x="88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15"/>
            <p:cNvSpPr/>
            <p:nvPr/>
          </p:nvSpPr>
          <p:spPr>
            <a:xfrm>
              <a:off x="3665375" y="1404025"/>
              <a:ext cx="7500" cy="8900"/>
            </a:xfrm>
            <a:custGeom>
              <a:avLst/>
              <a:gdLst/>
              <a:ahLst/>
              <a:cxnLst/>
              <a:rect l="l" t="t" r="r" b="b"/>
              <a:pathLst>
                <a:path w="300" h="356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65" y="91"/>
                    <a:pt x="159" y="135"/>
                    <a:pt x="123" y="135"/>
                  </a:cubicBezTo>
                  <a:cubicBezTo>
                    <a:pt x="97" y="135"/>
                    <a:pt x="57" y="112"/>
                    <a:pt x="1" y="68"/>
                  </a:cubicBezTo>
                  <a:lnTo>
                    <a:pt x="1" y="68"/>
                  </a:lnTo>
                  <a:cubicBezTo>
                    <a:pt x="118" y="282"/>
                    <a:pt x="187" y="356"/>
                    <a:pt x="222" y="356"/>
                  </a:cubicBezTo>
                  <a:cubicBezTo>
                    <a:pt x="300" y="356"/>
                    <a:pt x="224" y="15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15"/>
            <p:cNvSpPr/>
            <p:nvPr/>
          </p:nvSpPr>
          <p:spPr>
            <a:xfrm>
              <a:off x="3552825" y="1400400"/>
              <a:ext cx="250" cy="2600"/>
            </a:xfrm>
            <a:custGeom>
              <a:avLst/>
              <a:gdLst/>
              <a:ahLst/>
              <a:cxnLst/>
              <a:rect l="l" t="t" r="r" b="b"/>
              <a:pathLst>
                <a:path w="10" h="104" extrusionOk="0">
                  <a:moveTo>
                    <a:pt x="7" y="1"/>
                  </a:moveTo>
                  <a:cubicBezTo>
                    <a:pt x="6" y="1"/>
                    <a:pt x="3" y="19"/>
                    <a:pt x="0" y="72"/>
                  </a:cubicBezTo>
                  <a:cubicBezTo>
                    <a:pt x="1" y="95"/>
                    <a:pt x="2" y="104"/>
                    <a:pt x="3" y="104"/>
                  </a:cubicBezTo>
                  <a:cubicBezTo>
                    <a:pt x="7" y="104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15"/>
            <p:cNvSpPr/>
            <p:nvPr/>
          </p:nvSpPr>
          <p:spPr>
            <a:xfrm>
              <a:off x="3732225" y="1393550"/>
              <a:ext cx="4450" cy="3825"/>
            </a:xfrm>
            <a:custGeom>
              <a:avLst/>
              <a:gdLst/>
              <a:ahLst/>
              <a:cxnLst/>
              <a:rect l="l" t="t" r="r" b="b"/>
              <a:pathLst>
                <a:path w="178" h="153" extrusionOk="0">
                  <a:moveTo>
                    <a:pt x="118" y="0"/>
                  </a:moveTo>
                  <a:cubicBezTo>
                    <a:pt x="61" y="0"/>
                    <a:pt x="0" y="135"/>
                    <a:pt x="170" y="152"/>
                  </a:cubicBezTo>
                  <a:cubicBezTo>
                    <a:pt x="177" y="38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15"/>
            <p:cNvSpPr/>
            <p:nvPr/>
          </p:nvSpPr>
          <p:spPr>
            <a:xfrm>
              <a:off x="3651325" y="1389475"/>
              <a:ext cx="4300" cy="150"/>
            </a:xfrm>
            <a:custGeom>
              <a:avLst/>
              <a:gdLst/>
              <a:ahLst/>
              <a:cxnLst/>
              <a:rect l="l" t="t" r="r" b="b"/>
              <a:pathLst>
                <a:path w="172" h="6" extrusionOk="0">
                  <a:moveTo>
                    <a:pt x="108" y="1"/>
                  </a:moveTo>
                  <a:cubicBezTo>
                    <a:pt x="1" y="4"/>
                    <a:pt x="33" y="6"/>
                    <a:pt x="75" y="6"/>
                  </a:cubicBezTo>
                  <a:cubicBezTo>
                    <a:pt x="118" y="6"/>
                    <a:pt x="172" y="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15"/>
            <p:cNvSpPr/>
            <p:nvPr/>
          </p:nvSpPr>
          <p:spPr>
            <a:xfrm>
              <a:off x="3742675" y="1309025"/>
              <a:ext cx="3050" cy="850"/>
            </a:xfrm>
            <a:custGeom>
              <a:avLst/>
              <a:gdLst/>
              <a:ahLst/>
              <a:cxnLst/>
              <a:rect l="l" t="t" r="r" b="b"/>
              <a:pathLst>
                <a:path w="122" h="34" extrusionOk="0">
                  <a:moveTo>
                    <a:pt x="0" y="1"/>
                  </a:moveTo>
                  <a:cubicBezTo>
                    <a:pt x="80" y="25"/>
                    <a:pt x="111" y="33"/>
                    <a:pt x="115" y="33"/>
                  </a:cubicBezTo>
                  <a:cubicBezTo>
                    <a:pt x="122" y="33"/>
                    <a:pt x="2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15"/>
            <p:cNvSpPr/>
            <p:nvPr/>
          </p:nvSpPr>
          <p:spPr>
            <a:xfrm>
              <a:off x="3760625" y="1378925"/>
              <a:ext cx="1300" cy="4550"/>
            </a:xfrm>
            <a:custGeom>
              <a:avLst/>
              <a:gdLst/>
              <a:ahLst/>
              <a:cxnLst/>
              <a:rect l="l" t="t" r="r" b="b"/>
              <a:pathLst>
                <a:path w="52" h="182" extrusionOk="0">
                  <a:moveTo>
                    <a:pt x="11" y="1"/>
                  </a:moveTo>
                  <a:cubicBezTo>
                    <a:pt x="1" y="1"/>
                    <a:pt x="20" y="182"/>
                    <a:pt x="51" y="182"/>
                  </a:cubicBezTo>
                  <a:cubicBezTo>
                    <a:pt x="29" y="46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15"/>
            <p:cNvSpPr/>
            <p:nvPr/>
          </p:nvSpPr>
          <p:spPr>
            <a:xfrm>
              <a:off x="3670175" y="1278700"/>
              <a:ext cx="4425" cy="4250"/>
            </a:xfrm>
            <a:custGeom>
              <a:avLst/>
              <a:gdLst/>
              <a:ahLst/>
              <a:cxnLst/>
              <a:rect l="l" t="t" r="r" b="b"/>
              <a:pathLst>
                <a:path w="177" h="170" extrusionOk="0">
                  <a:moveTo>
                    <a:pt x="71" y="0"/>
                  </a:moveTo>
                  <a:cubicBezTo>
                    <a:pt x="13" y="0"/>
                    <a:pt x="0" y="161"/>
                    <a:pt x="177" y="170"/>
                  </a:cubicBezTo>
                  <a:cubicBezTo>
                    <a:pt x="143" y="43"/>
                    <a:pt x="10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15"/>
            <p:cNvSpPr/>
            <p:nvPr/>
          </p:nvSpPr>
          <p:spPr>
            <a:xfrm>
              <a:off x="3389725" y="1374250"/>
              <a:ext cx="200" cy="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7" y="1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15"/>
            <p:cNvSpPr/>
            <p:nvPr/>
          </p:nvSpPr>
          <p:spPr>
            <a:xfrm>
              <a:off x="3781025" y="1359425"/>
              <a:ext cx="9750" cy="800"/>
            </a:xfrm>
            <a:custGeom>
              <a:avLst/>
              <a:gdLst/>
              <a:ahLst/>
              <a:cxnLst/>
              <a:rect l="l" t="t" r="r" b="b"/>
              <a:pathLst>
                <a:path w="390" h="32" extrusionOk="0">
                  <a:moveTo>
                    <a:pt x="98" y="0"/>
                  </a:moveTo>
                  <a:cubicBezTo>
                    <a:pt x="32" y="0"/>
                    <a:pt x="1" y="8"/>
                    <a:pt x="145" y="32"/>
                  </a:cubicBezTo>
                  <a:cubicBezTo>
                    <a:pt x="389" y="20"/>
                    <a:pt x="201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15"/>
            <p:cNvSpPr/>
            <p:nvPr/>
          </p:nvSpPr>
          <p:spPr>
            <a:xfrm>
              <a:off x="3636425" y="1350575"/>
              <a:ext cx="5575" cy="3325"/>
            </a:xfrm>
            <a:custGeom>
              <a:avLst/>
              <a:gdLst/>
              <a:ahLst/>
              <a:cxnLst/>
              <a:rect l="l" t="t" r="r" b="b"/>
              <a:pathLst>
                <a:path w="223" h="133" extrusionOk="0">
                  <a:moveTo>
                    <a:pt x="133" y="1"/>
                  </a:moveTo>
                  <a:cubicBezTo>
                    <a:pt x="59" y="1"/>
                    <a:pt x="1" y="132"/>
                    <a:pt x="202" y="132"/>
                  </a:cubicBezTo>
                  <a:cubicBezTo>
                    <a:pt x="208" y="132"/>
                    <a:pt x="215" y="132"/>
                    <a:pt x="222" y="132"/>
                  </a:cubicBezTo>
                  <a:cubicBezTo>
                    <a:pt x="209" y="34"/>
                    <a:pt x="169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15"/>
            <p:cNvSpPr/>
            <p:nvPr/>
          </p:nvSpPr>
          <p:spPr>
            <a:xfrm>
              <a:off x="3475700" y="1348375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1" y="1"/>
                  </a:moveTo>
                  <a:cubicBezTo>
                    <a:pt x="14" y="1"/>
                    <a:pt x="1" y="2"/>
                    <a:pt x="1" y="6"/>
                  </a:cubicBezTo>
                  <a:cubicBezTo>
                    <a:pt x="28" y="2"/>
                    <a:pt x="28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15"/>
            <p:cNvSpPr/>
            <p:nvPr/>
          </p:nvSpPr>
          <p:spPr>
            <a:xfrm>
              <a:off x="3471450" y="1344825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84" y="0"/>
                  </a:moveTo>
                  <a:cubicBezTo>
                    <a:pt x="31" y="46"/>
                    <a:pt x="0" y="73"/>
                    <a:pt x="1" y="73"/>
                  </a:cubicBezTo>
                  <a:cubicBezTo>
                    <a:pt x="1" y="73"/>
                    <a:pt x="27" y="51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15"/>
            <p:cNvSpPr/>
            <p:nvPr/>
          </p:nvSpPr>
          <p:spPr>
            <a:xfrm>
              <a:off x="3611200" y="1314175"/>
              <a:ext cx="2750" cy="1675"/>
            </a:xfrm>
            <a:custGeom>
              <a:avLst/>
              <a:gdLst/>
              <a:ahLst/>
              <a:cxnLst/>
              <a:rect l="l" t="t" r="r" b="b"/>
              <a:pathLst>
                <a:path w="110" h="67" extrusionOk="0">
                  <a:moveTo>
                    <a:pt x="25" y="0"/>
                  </a:moveTo>
                  <a:cubicBezTo>
                    <a:pt x="18" y="0"/>
                    <a:pt x="10" y="1"/>
                    <a:pt x="0" y="2"/>
                  </a:cubicBezTo>
                  <a:cubicBezTo>
                    <a:pt x="4" y="50"/>
                    <a:pt x="22" y="66"/>
                    <a:pt x="40" y="66"/>
                  </a:cubicBezTo>
                  <a:cubicBezTo>
                    <a:pt x="75" y="66"/>
                    <a:pt x="10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15"/>
            <p:cNvSpPr/>
            <p:nvPr/>
          </p:nvSpPr>
          <p:spPr>
            <a:xfrm>
              <a:off x="3583800" y="1311900"/>
              <a:ext cx="5775" cy="2675"/>
            </a:xfrm>
            <a:custGeom>
              <a:avLst/>
              <a:gdLst/>
              <a:ahLst/>
              <a:cxnLst/>
              <a:rect l="l" t="t" r="r" b="b"/>
              <a:pathLst>
                <a:path w="231" h="107" extrusionOk="0">
                  <a:moveTo>
                    <a:pt x="188" y="1"/>
                  </a:moveTo>
                  <a:cubicBezTo>
                    <a:pt x="129" y="1"/>
                    <a:pt x="1" y="107"/>
                    <a:pt x="169" y="107"/>
                  </a:cubicBezTo>
                  <a:cubicBezTo>
                    <a:pt x="172" y="107"/>
                    <a:pt x="176" y="107"/>
                    <a:pt x="180" y="106"/>
                  </a:cubicBezTo>
                  <a:cubicBezTo>
                    <a:pt x="230" y="27"/>
                    <a:pt x="21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15"/>
            <p:cNvSpPr/>
            <p:nvPr/>
          </p:nvSpPr>
          <p:spPr>
            <a:xfrm>
              <a:off x="3573550" y="1304875"/>
              <a:ext cx="7400" cy="300"/>
            </a:xfrm>
            <a:custGeom>
              <a:avLst/>
              <a:gdLst/>
              <a:ahLst/>
              <a:cxnLst/>
              <a:rect l="l" t="t" r="r" b="b"/>
              <a:pathLst>
                <a:path w="296" h="12" extrusionOk="0">
                  <a:moveTo>
                    <a:pt x="103" y="0"/>
                  </a:moveTo>
                  <a:cubicBezTo>
                    <a:pt x="0" y="0"/>
                    <a:pt x="77" y="12"/>
                    <a:pt x="180" y="12"/>
                  </a:cubicBezTo>
                  <a:cubicBezTo>
                    <a:pt x="217" y="12"/>
                    <a:pt x="258" y="10"/>
                    <a:pt x="295" y="6"/>
                  </a:cubicBezTo>
                  <a:cubicBezTo>
                    <a:pt x="202" y="2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15"/>
            <p:cNvSpPr/>
            <p:nvPr/>
          </p:nvSpPr>
          <p:spPr>
            <a:xfrm>
              <a:off x="3746325" y="1298000"/>
              <a:ext cx="1225" cy="5525"/>
            </a:xfrm>
            <a:custGeom>
              <a:avLst/>
              <a:gdLst/>
              <a:ahLst/>
              <a:cxnLst/>
              <a:rect l="l" t="t" r="r" b="b"/>
              <a:pathLst>
                <a:path w="49" h="221" extrusionOk="0">
                  <a:moveTo>
                    <a:pt x="8" y="1"/>
                  </a:moveTo>
                  <a:cubicBezTo>
                    <a:pt x="0" y="1"/>
                    <a:pt x="26" y="221"/>
                    <a:pt x="48" y="221"/>
                  </a:cubicBezTo>
                  <a:cubicBezTo>
                    <a:pt x="24" y="56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15"/>
            <p:cNvSpPr/>
            <p:nvPr/>
          </p:nvSpPr>
          <p:spPr>
            <a:xfrm>
              <a:off x="3676425" y="1295800"/>
              <a:ext cx="2950" cy="1525"/>
            </a:xfrm>
            <a:custGeom>
              <a:avLst/>
              <a:gdLst/>
              <a:ahLst/>
              <a:cxnLst/>
              <a:rect l="l" t="t" r="r" b="b"/>
              <a:pathLst>
                <a:path w="118" h="61" extrusionOk="0">
                  <a:moveTo>
                    <a:pt x="20" y="0"/>
                  </a:moveTo>
                  <a:cubicBezTo>
                    <a:pt x="14" y="0"/>
                    <a:pt x="7" y="1"/>
                    <a:pt x="1" y="1"/>
                  </a:cubicBezTo>
                  <a:cubicBezTo>
                    <a:pt x="35" y="46"/>
                    <a:pt x="63" y="61"/>
                    <a:pt x="81" y="61"/>
                  </a:cubicBezTo>
                  <a:cubicBezTo>
                    <a:pt x="118" y="61"/>
                    <a:pt x="1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15"/>
            <p:cNvSpPr/>
            <p:nvPr/>
          </p:nvSpPr>
          <p:spPr>
            <a:xfrm>
              <a:off x="3707250" y="1283950"/>
              <a:ext cx="2550" cy="3125"/>
            </a:xfrm>
            <a:custGeom>
              <a:avLst/>
              <a:gdLst/>
              <a:ahLst/>
              <a:cxnLst/>
              <a:rect l="l" t="t" r="r" b="b"/>
              <a:pathLst>
                <a:path w="102" h="125" extrusionOk="0">
                  <a:moveTo>
                    <a:pt x="99" y="0"/>
                  </a:moveTo>
                  <a:cubicBezTo>
                    <a:pt x="1" y="0"/>
                    <a:pt x="37" y="125"/>
                    <a:pt x="69" y="125"/>
                  </a:cubicBezTo>
                  <a:cubicBezTo>
                    <a:pt x="86" y="125"/>
                    <a:pt x="101" y="94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15"/>
            <p:cNvSpPr/>
            <p:nvPr/>
          </p:nvSpPr>
          <p:spPr>
            <a:xfrm>
              <a:off x="3735125" y="1279250"/>
              <a:ext cx="5050" cy="3050"/>
            </a:xfrm>
            <a:custGeom>
              <a:avLst/>
              <a:gdLst/>
              <a:ahLst/>
              <a:cxnLst/>
              <a:rect l="l" t="t" r="r" b="b"/>
              <a:pathLst>
                <a:path w="202" h="122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74"/>
                    <a:pt x="101" y="68"/>
                    <a:pt x="121" y="121"/>
                  </a:cubicBezTo>
                  <a:cubicBezTo>
                    <a:pt x="202" y="74"/>
                    <a:pt x="61" y="1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15"/>
            <p:cNvSpPr/>
            <p:nvPr/>
          </p:nvSpPr>
          <p:spPr>
            <a:xfrm>
              <a:off x="3725850" y="1278000"/>
              <a:ext cx="100" cy="2625"/>
            </a:xfrm>
            <a:custGeom>
              <a:avLst/>
              <a:gdLst/>
              <a:ahLst/>
              <a:cxnLst/>
              <a:rect l="l" t="t" r="r" b="b"/>
              <a:pathLst>
                <a:path w="4" h="105" extrusionOk="0">
                  <a:moveTo>
                    <a:pt x="2" y="0"/>
                  </a:moveTo>
                  <a:cubicBezTo>
                    <a:pt x="0" y="0"/>
                    <a:pt x="2" y="104"/>
                    <a:pt x="3" y="104"/>
                  </a:cubicBezTo>
                  <a:cubicBezTo>
                    <a:pt x="4" y="104"/>
                    <a:pt x="4" y="87"/>
                    <a:pt x="4" y="37"/>
                  </a:cubicBezTo>
                  <a:cubicBezTo>
                    <a:pt x="3" y="1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15"/>
            <p:cNvSpPr/>
            <p:nvPr/>
          </p:nvSpPr>
          <p:spPr>
            <a:xfrm>
              <a:off x="3617050" y="2302950"/>
              <a:ext cx="2075" cy="4050"/>
            </a:xfrm>
            <a:custGeom>
              <a:avLst/>
              <a:gdLst/>
              <a:ahLst/>
              <a:cxnLst/>
              <a:rect l="l" t="t" r="r" b="b"/>
              <a:pathLst>
                <a:path w="83" h="162" extrusionOk="0">
                  <a:moveTo>
                    <a:pt x="21" y="0"/>
                  </a:moveTo>
                  <a:cubicBezTo>
                    <a:pt x="13" y="0"/>
                    <a:pt x="6" y="13"/>
                    <a:pt x="0" y="46"/>
                  </a:cubicBezTo>
                  <a:cubicBezTo>
                    <a:pt x="34" y="132"/>
                    <a:pt x="53" y="162"/>
                    <a:pt x="62" y="162"/>
                  </a:cubicBezTo>
                  <a:cubicBezTo>
                    <a:pt x="82" y="162"/>
                    <a:pt x="4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15"/>
            <p:cNvSpPr/>
            <p:nvPr/>
          </p:nvSpPr>
          <p:spPr>
            <a:xfrm>
              <a:off x="3715100" y="2273925"/>
              <a:ext cx="550" cy="6075"/>
            </a:xfrm>
            <a:custGeom>
              <a:avLst/>
              <a:gdLst/>
              <a:ahLst/>
              <a:cxnLst/>
              <a:rect l="l" t="t" r="r" b="b"/>
              <a:pathLst>
                <a:path w="22" h="243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" y="242"/>
                    <a:pt x="20" y="242"/>
                  </a:cubicBezTo>
                  <a:cubicBezTo>
                    <a:pt x="22" y="242"/>
                    <a:pt x="22" y="210"/>
                    <a:pt x="19" y="123"/>
                  </a:cubicBezTo>
                  <a:cubicBezTo>
                    <a:pt x="11" y="3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15"/>
            <p:cNvSpPr/>
            <p:nvPr/>
          </p:nvSpPr>
          <p:spPr>
            <a:xfrm>
              <a:off x="3526425" y="2083800"/>
              <a:ext cx="3000" cy="2075"/>
            </a:xfrm>
            <a:custGeom>
              <a:avLst/>
              <a:gdLst/>
              <a:ahLst/>
              <a:cxnLst/>
              <a:rect l="l" t="t" r="r" b="b"/>
              <a:pathLst>
                <a:path w="120" h="83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5"/>
                    <a:pt x="52" y="82"/>
                    <a:pt x="87" y="82"/>
                  </a:cubicBezTo>
                  <a:cubicBezTo>
                    <a:pt x="106" y="82"/>
                    <a:pt x="120" y="6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15"/>
            <p:cNvSpPr/>
            <p:nvPr/>
          </p:nvSpPr>
          <p:spPr>
            <a:xfrm>
              <a:off x="3684725" y="2004700"/>
              <a:ext cx="3975" cy="1675"/>
            </a:xfrm>
            <a:custGeom>
              <a:avLst/>
              <a:gdLst/>
              <a:ahLst/>
              <a:cxnLst/>
              <a:rect l="l" t="t" r="r" b="b"/>
              <a:pathLst>
                <a:path w="159" h="67" extrusionOk="0">
                  <a:moveTo>
                    <a:pt x="85" y="1"/>
                  </a:moveTo>
                  <a:cubicBezTo>
                    <a:pt x="46" y="1"/>
                    <a:pt x="0" y="21"/>
                    <a:pt x="16" y="67"/>
                  </a:cubicBezTo>
                  <a:cubicBezTo>
                    <a:pt x="50" y="67"/>
                    <a:pt x="77" y="67"/>
                    <a:pt x="103" y="60"/>
                  </a:cubicBezTo>
                  <a:cubicBezTo>
                    <a:pt x="158" y="23"/>
                    <a:pt x="12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15"/>
            <p:cNvSpPr/>
            <p:nvPr/>
          </p:nvSpPr>
          <p:spPr>
            <a:xfrm>
              <a:off x="3588100" y="1990800"/>
              <a:ext cx="4225" cy="2375"/>
            </a:xfrm>
            <a:custGeom>
              <a:avLst/>
              <a:gdLst/>
              <a:ahLst/>
              <a:cxnLst/>
              <a:rect l="l" t="t" r="r" b="b"/>
              <a:pathLst>
                <a:path w="169" h="95" extrusionOk="0">
                  <a:moveTo>
                    <a:pt x="168" y="1"/>
                  </a:moveTo>
                  <a:cubicBezTo>
                    <a:pt x="115" y="27"/>
                    <a:pt x="1" y="34"/>
                    <a:pt x="88" y="94"/>
                  </a:cubicBezTo>
                  <a:cubicBezTo>
                    <a:pt x="161" y="94"/>
                    <a:pt x="155" y="4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15"/>
            <p:cNvSpPr/>
            <p:nvPr/>
          </p:nvSpPr>
          <p:spPr>
            <a:xfrm>
              <a:off x="3832775" y="1933725"/>
              <a:ext cx="5925" cy="1725"/>
            </a:xfrm>
            <a:custGeom>
              <a:avLst/>
              <a:gdLst/>
              <a:ahLst/>
              <a:cxnLst/>
              <a:rect l="l" t="t" r="r" b="b"/>
              <a:pathLst>
                <a:path w="237" h="69" extrusionOk="0">
                  <a:moveTo>
                    <a:pt x="29" y="1"/>
                  </a:moveTo>
                  <a:cubicBezTo>
                    <a:pt x="0" y="1"/>
                    <a:pt x="80" y="41"/>
                    <a:pt x="236" y="69"/>
                  </a:cubicBezTo>
                  <a:cubicBezTo>
                    <a:pt x="114" y="18"/>
                    <a:pt x="47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15"/>
            <p:cNvSpPr/>
            <p:nvPr/>
          </p:nvSpPr>
          <p:spPr>
            <a:xfrm>
              <a:off x="3541100" y="1939725"/>
              <a:ext cx="2800" cy="1925"/>
            </a:xfrm>
            <a:custGeom>
              <a:avLst/>
              <a:gdLst/>
              <a:ahLst/>
              <a:cxnLst/>
              <a:rect l="l" t="t" r="r" b="b"/>
              <a:pathLst>
                <a:path w="112" h="77" extrusionOk="0">
                  <a:moveTo>
                    <a:pt x="39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11" y="72"/>
                    <a:pt x="76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15"/>
            <p:cNvSpPr/>
            <p:nvPr/>
          </p:nvSpPr>
          <p:spPr>
            <a:xfrm>
              <a:off x="3815175" y="1904725"/>
              <a:ext cx="1225" cy="2475"/>
            </a:xfrm>
            <a:custGeom>
              <a:avLst/>
              <a:gdLst/>
              <a:ahLst/>
              <a:cxnLst/>
              <a:rect l="l" t="t" r="r" b="b"/>
              <a:pathLst>
                <a:path w="49" h="99" extrusionOk="0">
                  <a:moveTo>
                    <a:pt x="1" y="0"/>
                  </a:moveTo>
                  <a:cubicBezTo>
                    <a:pt x="0" y="0"/>
                    <a:pt x="10" y="25"/>
                    <a:pt x="44" y="98"/>
                  </a:cubicBezTo>
                  <a:cubicBezTo>
                    <a:pt x="48" y="9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15"/>
            <p:cNvSpPr/>
            <p:nvPr/>
          </p:nvSpPr>
          <p:spPr>
            <a:xfrm>
              <a:off x="3697775" y="1873825"/>
              <a:ext cx="6000" cy="1725"/>
            </a:xfrm>
            <a:custGeom>
              <a:avLst/>
              <a:gdLst/>
              <a:ahLst/>
              <a:cxnLst/>
              <a:rect l="l" t="t" r="r" b="b"/>
              <a:pathLst>
                <a:path w="240" h="69" extrusionOk="0">
                  <a:moveTo>
                    <a:pt x="84" y="0"/>
                  </a:moveTo>
                  <a:cubicBezTo>
                    <a:pt x="67" y="0"/>
                    <a:pt x="47" y="1"/>
                    <a:pt x="23" y="3"/>
                  </a:cubicBezTo>
                  <a:cubicBezTo>
                    <a:pt x="0" y="52"/>
                    <a:pt x="24" y="69"/>
                    <a:pt x="59" y="69"/>
                  </a:cubicBezTo>
                  <a:cubicBezTo>
                    <a:pt x="128" y="69"/>
                    <a:pt x="239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15"/>
            <p:cNvSpPr/>
            <p:nvPr/>
          </p:nvSpPr>
          <p:spPr>
            <a:xfrm>
              <a:off x="3527550" y="1857425"/>
              <a:ext cx="275" cy="4425"/>
            </a:xfrm>
            <a:custGeom>
              <a:avLst/>
              <a:gdLst/>
              <a:ahLst/>
              <a:cxnLst/>
              <a:rect l="l" t="t" r="r" b="b"/>
              <a:pathLst>
                <a:path w="11" h="177" extrusionOk="0">
                  <a:moveTo>
                    <a:pt x="7" y="0"/>
                  </a:moveTo>
                  <a:cubicBezTo>
                    <a:pt x="6" y="0"/>
                    <a:pt x="4" y="27"/>
                    <a:pt x="1" y="104"/>
                  </a:cubicBezTo>
                  <a:cubicBezTo>
                    <a:pt x="2" y="157"/>
                    <a:pt x="3" y="177"/>
                    <a:pt x="5" y="177"/>
                  </a:cubicBezTo>
                  <a:cubicBezTo>
                    <a:pt x="8" y="177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15"/>
            <p:cNvSpPr/>
            <p:nvPr/>
          </p:nvSpPr>
          <p:spPr>
            <a:xfrm>
              <a:off x="3594625" y="1856500"/>
              <a:ext cx="5600" cy="450"/>
            </a:xfrm>
            <a:custGeom>
              <a:avLst/>
              <a:gdLst/>
              <a:ahLst/>
              <a:cxnLst/>
              <a:rect l="l" t="t" r="r" b="b"/>
              <a:pathLst>
                <a:path w="224" h="18" extrusionOk="0">
                  <a:moveTo>
                    <a:pt x="1" y="0"/>
                  </a:moveTo>
                  <a:cubicBezTo>
                    <a:pt x="135" y="13"/>
                    <a:pt x="190" y="18"/>
                    <a:pt x="202" y="18"/>
                  </a:cubicBezTo>
                  <a:cubicBezTo>
                    <a:pt x="224" y="18"/>
                    <a:pt x="6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15"/>
            <p:cNvSpPr/>
            <p:nvPr/>
          </p:nvSpPr>
          <p:spPr>
            <a:xfrm>
              <a:off x="3743900" y="1815675"/>
              <a:ext cx="5300" cy="1950"/>
            </a:xfrm>
            <a:custGeom>
              <a:avLst/>
              <a:gdLst/>
              <a:ahLst/>
              <a:cxnLst/>
              <a:rect l="l" t="t" r="r" b="b"/>
              <a:pathLst>
                <a:path w="212" h="78" extrusionOk="0">
                  <a:moveTo>
                    <a:pt x="212" y="1"/>
                  </a:moveTo>
                  <a:cubicBezTo>
                    <a:pt x="118" y="1"/>
                    <a:pt x="1" y="78"/>
                    <a:pt x="32" y="78"/>
                  </a:cubicBezTo>
                  <a:cubicBezTo>
                    <a:pt x="48" y="78"/>
                    <a:pt x="100" y="59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15"/>
            <p:cNvSpPr/>
            <p:nvPr/>
          </p:nvSpPr>
          <p:spPr>
            <a:xfrm>
              <a:off x="3495100" y="1790100"/>
              <a:ext cx="925" cy="1850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27" y="1"/>
                  </a:moveTo>
                  <a:cubicBezTo>
                    <a:pt x="21" y="1"/>
                    <a:pt x="12" y="19"/>
                    <a:pt x="1" y="73"/>
                  </a:cubicBezTo>
                  <a:cubicBezTo>
                    <a:pt x="32" y="69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15"/>
            <p:cNvSpPr/>
            <p:nvPr/>
          </p:nvSpPr>
          <p:spPr>
            <a:xfrm>
              <a:off x="3471525" y="1774400"/>
              <a:ext cx="3300" cy="875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105" y="0"/>
                  </a:moveTo>
                  <a:cubicBezTo>
                    <a:pt x="93" y="0"/>
                    <a:pt x="62" y="7"/>
                    <a:pt x="1" y="26"/>
                  </a:cubicBezTo>
                  <a:cubicBezTo>
                    <a:pt x="3" y="32"/>
                    <a:pt x="10" y="35"/>
                    <a:pt x="20" y="35"/>
                  </a:cubicBezTo>
                  <a:cubicBezTo>
                    <a:pt x="58" y="35"/>
                    <a:pt x="132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15"/>
            <p:cNvSpPr/>
            <p:nvPr/>
          </p:nvSpPr>
          <p:spPr>
            <a:xfrm>
              <a:off x="3677225" y="1744100"/>
              <a:ext cx="7150" cy="4650"/>
            </a:xfrm>
            <a:custGeom>
              <a:avLst/>
              <a:gdLst/>
              <a:ahLst/>
              <a:cxnLst/>
              <a:rect l="l" t="t" r="r" b="b"/>
              <a:pathLst>
                <a:path w="286" h="186" extrusionOk="0">
                  <a:moveTo>
                    <a:pt x="23" y="0"/>
                  </a:moveTo>
                  <a:cubicBezTo>
                    <a:pt x="7" y="0"/>
                    <a:pt x="1" y="12"/>
                    <a:pt x="9" y="40"/>
                  </a:cubicBezTo>
                  <a:cubicBezTo>
                    <a:pt x="159" y="148"/>
                    <a:pt x="226" y="185"/>
                    <a:pt x="245" y="185"/>
                  </a:cubicBezTo>
                  <a:cubicBezTo>
                    <a:pt x="285" y="185"/>
                    <a:pt x="8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15"/>
            <p:cNvSpPr/>
            <p:nvPr/>
          </p:nvSpPr>
          <p:spPr>
            <a:xfrm>
              <a:off x="3533775" y="1746900"/>
              <a:ext cx="2675" cy="650"/>
            </a:xfrm>
            <a:custGeom>
              <a:avLst/>
              <a:gdLst/>
              <a:ahLst/>
              <a:cxnLst/>
              <a:rect l="l" t="t" r="r" b="b"/>
              <a:pathLst>
                <a:path w="107" h="26" extrusionOk="0">
                  <a:moveTo>
                    <a:pt x="70" y="0"/>
                  </a:moveTo>
                  <a:cubicBezTo>
                    <a:pt x="1" y="0"/>
                    <a:pt x="41" y="26"/>
                    <a:pt x="75" y="26"/>
                  </a:cubicBezTo>
                  <a:cubicBezTo>
                    <a:pt x="92" y="26"/>
                    <a:pt x="106" y="20"/>
                    <a:pt x="106" y="2"/>
                  </a:cubicBezTo>
                  <a:cubicBezTo>
                    <a:pt x="92" y="1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15"/>
            <p:cNvSpPr/>
            <p:nvPr/>
          </p:nvSpPr>
          <p:spPr>
            <a:xfrm>
              <a:off x="3559450" y="1739850"/>
              <a:ext cx="1325" cy="5150"/>
            </a:xfrm>
            <a:custGeom>
              <a:avLst/>
              <a:gdLst/>
              <a:ahLst/>
              <a:cxnLst/>
              <a:rect l="l" t="t" r="r" b="b"/>
              <a:pathLst>
                <a:path w="53" h="206" extrusionOk="0">
                  <a:moveTo>
                    <a:pt x="47" y="1"/>
                  </a:moveTo>
                  <a:cubicBezTo>
                    <a:pt x="45" y="1"/>
                    <a:pt x="36" y="28"/>
                    <a:pt x="16" y="103"/>
                  </a:cubicBezTo>
                  <a:cubicBezTo>
                    <a:pt x="3" y="178"/>
                    <a:pt x="0" y="205"/>
                    <a:pt x="2" y="205"/>
                  </a:cubicBezTo>
                  <a:cubicBezTo>
                    <a:pt x="8" y="205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15"/>
            <p:cNvSpPr/>
            <p:nvPr/>
          </p:nvSpPr>
          <p:spPr>
            <a:xfrm>
              <a:off x="3607275" y="1703600"/>
              <a:ext cx="6275" cy="3550"/>
            </a:xfrm>
            <a:custGeom>
              <a:avLst/>
              <a:gdLst/>
              <a:ahLst/>
              <a:cxnLst/>
              <a:rect l="l" t="t" r="r" b="b"/>
              <a:pathLst>
                <a:path w="251" h="142" extrusionOk="0">
                  <a:moveTo>
                    <a:pt x="19" y="1"/>
                  </a:moveTo>
                  <a:cubicBezTo>
                    <a:pt x="1" y="1"/>
                    <a:pt x="18" y="33"/>
                    <a:pt x="117" y="128"/>
                  </a:cubicBezTo>
                  <a:cubicBezTo>
                    <a:pt x="147" y="138"/>
                    <a:pt x="167" y="142"/>
                    <a:pt x="179" y="142"/>
                  </a:cubicBezTo>
                  <a:cubicBezTo>
                    <a:pt x="250" y="142"/>
                    <a:pt x="57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15"/>
            <p:cNvSpPr/>
            <p:nvPr/>
          </p:nvSpPr>
          <p:spPr>
            <a:xfrm>
              <a:off x="3625200" y="1663850"/>
              <a:ext cx="950" cy="2150"/>
            </a:xfrm>
            <a:custGeom>
              <a:avLst/>
              <a:gdLst/>
              <a:ahLst/>
              <a:cxnLst/>
              <a:rect l="l" t="t" r="r" b="b"/>
              <a:pathLst>
                <a:path w="38" h="86" extrusionOk="0">
                  <a:moveTo>
                    <a:pt x="2" y="1"/>
                  </a:moveTo>
                  <a:cubicBezTo>
                    <a:pt x="1" y="1"/>
                    <a:pt x="6" y="22"/>
                    <a:pt x="29" y="85"/>
                  </a:cubicBezTo>
                  <a:cubicBezTo>
                    <a:pt x="38" y="81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15"/>
            <p:cNvSpPr/>
            <p:nvPr/>
          </p:nvSpPr>
          <p:spPr>
            <a:xfrm>
              <a:off x="3820475" y="1643875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7" y="0"/>
                  </a:moveTo>
                  <a:cubicBezTo>
                    <a:pt x="41" y="0"/>
                    <a:pt x="1" y="173"/>
                    <a:pt x="97" y="173"/>
                  </a:cubicBezTo>
                  <a:cubicBezTo>
                    <a:pt x="116" y="173"/>
                    <a:pt x="141" y="166"/>
                    <a:pt x="173" y="148"/>
                  </a:cubicBezTo>
                  <a:cubicBezTo>
                    <a:pt x="153" y="38"/>
                    <a:pt x="123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15"/>
            <p:cNvSpPr/>
            <p:nvPr/>
          </p:nvSpPr>
          <p:spPr>
            <a:xfrm>
              <a:off x="3477775" y="1640875"/>
              <a:ext cx="4150" cy="1150"/>
            </a:xfrm>
            <a:custGeom>
              <a:avLst/>
              <a:gdLst/>
              <a:ahLst/>
              <a:cxnLst/>
              <a:rect l="l" t="t" r="r" b="b"/>
              <a:pathLst>
                <a:path w="166" h="46" extrusionOk="0">
                  <a:moveTo>
                    <a:pt x="165" y="1"/>
                  </a:moveTo>
                  <a:lnTo>
                    <a:pt x="165" y="1"/>
                  </a:lnTo>
                  <a:cubicBezTo>
                    <a:pt x="26" y="34"/>
                    <a:pt x="1" y="45"/>
                    <a:pt x="19" y="45"/>
                  </a:cubicBezTo>
                  <a:cubicBezTo>
                    <a:pt x="46" y="45"/>
                    <a:pt x="165" y="2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15"/>
            <p:cNvSpPr/>
            <p:nvPr/>
          </p:nvSpPr>
          <p:spPr>
            <a:xfrm>
              <a:off x="3575425" y="1614125"/>
              <a:ext cx="4375" cy="2375"/>
            </a:xfrm>
            <a:custGeom>
              <a:avLst/>
              <a:gdLst/>
              <a:ahLst/>
              <a:cxnLst/>
              <a:rect l="l" t="t" r="r" b="b"/>
              <a:pathLst>
                <a:path w="175" h="95" extrusionOk="0">
                  <a:moveTo>
                    <a:pt x="10" y="0"/>
                  </a:moveTo>
                  <a:cubicBezTo>
                    <a:pt x="0" y="0"/>
                    <a:pt x="10" y="16"/>
                    <a:pt x="60" y="61"/>
                  </a:cubicBezTo>
                  <a:cubicBezTo>
                    <a:pt x="111" y="85"/>
                    <a:pt x="136" y="94"/>
                    <a:pt x="145" y="94"/>
                  </a:cubicBezTo>
                  <a:cubicBezTo>
                    <a:pt x="174" y="94"/>
                    <a:pt x="3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15"/>
            <p:cNvSpPr/>
            <p:nvPr/>
          </p:nvSpPr>
          <p:spPr>
            <a:xfrm>
              <a:off x="3678925" y="1608150"/>
              <a:ext cx="4225" cy="2450"/>
            </a:xfrm>
            <a:custGeom>
              <a:avLst/>
              <a:gdLst/>
              <a:ahLst/>
              <a:cxnLst/>
              <a:rect l="l" t="t" r="r" b="b"/>
              <a:pathLst>
                <a:path w="169" h="98" extrusionOk="0">
                  <a:moveTo>
                    <a:pt x="50" y="1"/>
                  </a:moveTo>
                  <a:cubicBezTo>
                    <a:pt x="36" y="1"/>
                    <a:pt x="20" y="2"/>
                    <a:pt x="1" y="5"/>
                  </a:cubicBezTo>
                  <a:cubicBezTo>
                    <a:pt x="3" y="75"/>
                    <a:pt x="28" y="98"/>
                    <a:pt x="55" y="98"/>
                  </a:cubicBezTo>
                  <a:cubicBezTo>
                    <a:pt x="109" y="98"/>
                    <a:pt x="168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15"/>
            <p:cNvSpPr/>
            <p:nvPr/>
          </p:nvSpPr>
          <p:spPr>
            <a:xfrm>
              <a:off x="3514450" y="1605400"/>
              <a:ext cx="4450" cy="1550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47" y="1"/>
                  </a:moveTo>
                  <a:cubicBezTo>
                    <a:pt x="20" y="1"/>
                    <a:pt x="0" y="16"/>
                    <a:pt x="23" y="62"/>
                  </a:cubicBezTo>
                  <a:cubicBezTo>
                    <a:pt x="177" y="57"/>
                    <a:pt x="9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15"/>
            <p:cNvSpPr/>
            <p:nvPr/>
          </p:nvSpPr>
          <p:spPr>
            <a:xfrm>
              <a:off x="3462000" y="1602975"/>
              <a:ext cx="350" cy="2650"/>
            </a:xfrm>
            <a:custGeom>
              <a:avLst/>
              <a:gdLst/>
              <a:ahLst/>
              <a:cxnLst/>
              <a:rect l="l" t="t" r="r" b="b"/>
              <a:pathLst>
                <a:path w="14" h="106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0" y="49"/>
                    <a:pt x="0" y="105"/>
                  </a:cubicBezTo>
                  <a:cubicBezTo>
                    <a:pt x="12" y="29"/>
                    <a:pt x="13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15"/>
            <p:cNvSpPr/>
            <p:nvPr/>
          </p:nvSpPr>
          <p:spPr>
            <a:xfrm>
              <a:off x="3775800" y="1559025"/>
              <a:ext cx="1675" cy="1600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1" y="0"/>
                  </a:moveTo>
                  <a:cubicBezTo>
                    <a:pt x="1" y="0"/>
                    <a:pt x="12" y="27"/>
                    <a:pt x="67" y="63"/>
                  </a:cubicBezTo>
                  <a:cubicBezTo>
                    <a:pt x="43" y="18"/>
                    <a:pt x="20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15"/>
            <p:cNvSpPr/>
            <p:nvPr/>
          </p:nvSpPr>
          <p:spPr>
            <a:xfrm>
              <a:off x="3555150" y="1546375"/>
              <a:ext cx="125" cy="27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"/>
                  </a:moveTo>
                  <a:lnTo>
                    <a:pt x="4" y="1"/>
                  </a:lnTo>
                  <a:cubicBezTo>
                    <a:pt x="3" y="1"/>
                    <a:pt x="2" y="2"/>
                    <a:pt x="1" y="7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2" y="1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15"/>
            <p:cNvSpPr/>
            <p:nvPr/>
          </p:nvSpPr>
          <p:spPr>
            <a:xfrm>
              <a:off x="3530525" y="1525175"/>
              <a:ext cx="6075" cy="3000"/>
            </a:xfrm>
            <a:custGeom>
              <a:avLst/>
              <a:gdLst/>
              <a:ahLst/>
              <a:cxnLst/>
              <a:rect l="l" t="t" r="r" b="b"/>
              <a:pathLst>
                <a:path w="243" h="120" extrusionOk="0">
                  <a:moveTo>
                    <a:pt x="22" y="0"/>
                  </a:moveTo>
                  <a:cubicBezTo>
                    <a:pt x="0" y="0"/>
                    <a:pt x="10" y="28"/>
                    <a:pt x="96" y="113"/>
                  </a:cubicBezTo>
                  <a:cubicBezTo>
                    <a:pt x="120" y="118"/>
                    <a:pt x="137" y="120"/>
                    <a:pt x="150" y="120"/>
                  </a:cubicBezTo>
                  <a:cubicBezTo>
                    <a:pt x="242" y="120"/>
                    <a:pt x="6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15"/>
            <p:cNvSpPr/>
            <p:nvPr/>
          </p:nvSpPr>
          <p:spPr>
            <a:xfrm>
              <a:off x="3594975" y="1520275"/>
              <a:ext cx="3675" cy="1775"/>
            </a:xfrm>
            <a:custGeom>
              <a:avLst/>
              <a:gdLst/>
              <a:ahLst/>
              <a:cxnLst/>
              <a:rect l="l" t="t" r="r" b="b"/>
              <a:pathLst>
                <a:path w="147" h="71" extrusionOk="0">
                  <a:moveTo>
                    <a:pt x="56" y="0"/>
                  </a:moveTo>
                  <a:cubicBezTo>
                    <a:pt x="29" y="0"/>
                    <a:pt x="3" y="9"/>
                    <a:pt x="0" y="28"/>
                  </a:cubicBezTo>
                  <a:cubicBezTo>
                    <a:pt x="5" y="59"/>
                    <a:pt x="35" y="70"/>
                    <a:pt x="77" y="70"/>
                  </a:cubicBezTo>
                  <a:cubicBezTo>
                    <a:pt x="89" y="70"/>
                    <a:pt x="101" y="69"/>
                    <a:pt x="114" y="68"/>
                  </a:cubicBezTo>
                  <a:cubicBezTo>
                    <a:pt x="147" y="23"/>
                    <a:pt x="9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15"/>
            <p:cNvSpPr/>
            <p:nvPr/>
          </p:nvSpPr>
          <p:spPr>
            <a:xfrm>
              <a:off x="3760050" y="15144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88" y="21"/>
                    <a:pt x="48" y="27"/>
                    <a:pt x="1" y="27"/>
                  </a:cubicBezTo>
                  <a:cubicBezTo>
                    <a:pt x="1" y="64"/>
                    <a:pt x="40" y="87"/>
                    <a:pt x="74" y="87"/>
                  </a:cubicBezTo>
                  <a:cubicBezTo>
                    <a:pt x="109" y="87"/>
                    <a:pt x="138" y="62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15"/>
            <p:cNvSpPr/>
            <p:nvPr/>
          </p:nvSpPr>
          <p:spPr>
            <a:xfrm>
              <a:off x="3414200" y="1523575"/>
              <a:ext cx="4150" cy="925"/>
            </a:xfrm>
            <a:custGeom>
              <a:avLst/>
              <a:gdLst/>
              <a:ahLst/>
              <a:cxnLst/>
              <a:rect l="l" t="t" r="r" b="b"/>
              <a:pathLst>
                <a:path w="166" h="37" extrusionOk="0">
                  <a:moveTo>
                    <a:pt x="94" y="0"/>
                  </a:moveTo>
                  <a:cubicBezTo>
                    <a:pt x="40" y="0"/>
                    <a:pt x="0" y="28"/>
                    <a:pt x="166" y="36"/>
                  </a:cubicBezTo>
                  <a:cubicBezTo>
                    <a:pt x="161" y="9"/>
                    <a:pt x="12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15"/>
            <p:cNvSpPr/>
            <p:nvPr/>
          </p:nvSpPr>
          <p:spPr>
            <a:xfrm>
              <a:off x="3595300" y="1482100"/>
              <a:ext cx="2025" cy="2250"/>
            </a:xfrm>
            <a:custGeom>
              <a:avLst/>
              <a:gdLst/>
              <a:ahLst/>
              <a:cxnLst/>
              <a:rect l="l" t="t" r="r" b="b"/>
              <a:pathLst>
                <a:path w="81" h="90" extrusionOk="0">
                  <a:moveTo>
                    <a:pt x="25" y="0"/>
                  </a:moveTo>
                  <a:cubicBezTo>
                    <a:pt x="1" y="0"/>
                    <a:pt x="6" y="81"/>
                    <a:pt x="81" y="89"/>
                  </a:cubicBezTo>
                  <a:cubicBezTo>
                    <a:pt x="58" y="22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15"/>
            <p:cNvSpPr/>
            <p:nvPr/>
          </p:nvSpPr>
          <p:spPr>
            <a:xfrm>
              <a:off x="3506325" y="1482950"/>
              <a:ext cx="1875" cy="3450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23" y="1"/>
                  </a:moveTo>
                  <a:cubicBezTo>
                    <a:pt x="11" y="1"/>
                    <a:pt x="1" y="30"/>
                    <a:pt x="7" y="102"/>
                  </a:cubicBezTo>
                  <a:cubicBezTo>
                    <a:pt x="30" y="128"/>
                    <a:pt x="45" y="138"/>
                    <a:pt x="55" y="138"/>
                  </a:cubicBezTo>
                  <a:cubicBezTo>
                    <a:pt x="75" y="138"/>
                    <a:pt x="67" y="90"/>
                    <a:pt x="54" y="49"/>
                  </a:cubicBezTo>
                  <a:cubicBezTo>
                    <a:pt x="40" y="49"/>
                    <a:pt x="34" y="29"/>
                    <a:pt x="27" y="2"/>
                  </a:cubicBezTo>
                  <a:cubicBezTo>
                    <a:pt x="26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15"/>
            <p:cNvSpPr/>
            <p:nvPr/>
          </p:nvSpPr>
          <p:spPr>
            <a:xfrm>
              <a:off x="3752275" y="1466925"/>
              <a:ext cx="6850" cy="5875"/>
            </a:xfrm>
            <a:custGeom>
              <a:avLst/>
              <a:gdLst/>
              <a:ahLst/>
              <a:cxnLst/>
              <a:rect l="l" t="t" r="r" b="b"/>
              <a:pathLst>
                <a:path w="274" h="235" extrusionOk="0">
                  <a:moveTo>
                    <a:pt x="87" y="0"/>
                  </a:moveTo>
                  <a:cubicBezTo>
                    <a:pt x="82" y="0"/>
                    <a:pt x="77" y="0"/>
                    <a:pt x="71" y="1"/>
                  </a:cubicBezTo>
                  <a:cubicBezTo>
                    <a:pt x="1" y="176"/>
                    <a:pt x="10" y="234"/>
                    <a:pt x="44" y="234"/>
                  </a:cubicBezTo>
                  <a:cubicBezTo>
                    <a:pt x="111" y="234"/>
                    <a:pt x="274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15"/>
            <p:cNvSpPr/>
            <p:nvPr/>
          </p:nvSpPr>
          <p:spPr>
            <a:xfrm>
              <a:off x="3733175" y="1439225"/>
              <a:ext cx="2975" cy="2125"/>
            </a:xfrm>
            <a:custGeom>
              <a:avLst/>
              <a:gdLst/>
              <a:ahLst/>
              <a:cxnLst/>
              <a:rect l="l" t="t" r="r" b="b"/>
              <a:pathLst>
                <a:path w="119" h="85" extrusionOk="0">
                  <a:moveTo>
                    <a:pt x="68" y="1"/>
                  </a:moveTo>
                  <a:cubicBezTo>
                    <a:pt x="55" y="1"/>
                    <a:pt x="40" y="2"/>
                    <a:pt x="25" y="5"/>
                  </a:cubicBezTo>
                  <a:cubicBezTo>
                    <a:pt x="1" y="57"/>
                    <a:pt x="30" y="84"/>
                    <a:pt x="61" y="84"/>
                  </a:cubicBezTo>
                  <a:cubicBezTo>
                    <a:pt x="89" y="84"/>
                    <a:pt x="119" y="62"/>
                    <a:pt x="112" y="18"/>
                  </a:cubicBezTo>
                  <a:cubicBezTo>
                    <a:pt x="108" y="5"/>
                    <a:pt x="90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15"/>
            <p:cNvSpPr/>
            <p:nvPr/>
          </p:nvSpPr>
          <p:spPr>
            <a:xfrm>
              <a:off x="3540100" y="1408000"/>
              <a:ext cx="3700" cy="2575"/>
            </a:xfrm>
            <a:custGeom>
              <a:avLst/>
              <a:gdLst/>
              <a:ahLst/>
              <a:cxnLst/>
              <a:rect l="l" t="t" r="r" b="b"/>
              <a:pathLst>
                <a:path w="148" h="103" extrusionOk="0">
                  <a:moveTo>
                    <a:pt x="29" y="1"/>
                  </a:moveTo>
                  <a:cubicBezTo>
                    <a:pt x="20" y="1"/>
                    <a:pt x="11" y="1"/>
                    <a:pt x="1" y="3"/>
                  </a:cubicBezTo>
                  <a:cubicBezTo>
                    <a:pt x="54" y="36"/>
                    <a:pt x="68" y="96"/>
                    <a:pt x="148" y="103"/>
                  </a:cubicBezTo>
                  <a:cubicBezTo>
                    <a:pt x="124" y="54"/>
                    <a:pt x="11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15"/>
            <p:cNvSpPr/>
            <p:nvPr/>
          </p:nvSpPr>
          <p:spPr>
            <a:xfrm>
              <a:off x="3651500" y="1398975"/>
              <a:ext cx="6375" cy="1300"/>
            </a:xfrm>
            <a:custGeom>
              <a:avLst/>
              <a:gdLst/>
              <a:ahLst/>
              <a:cxnLst/>
              <a:rect l="l" t="t" r="r" b="b"/>
              <a:pathLst>
                <a:path w="255" h="52" extrusionOk="0">
                  <a:moveTo>
                    <a:pt x="219" y="0"/>
                  </a:moveTo>
                  <a:cubicBezTo>
                    <a:pt x="145" y="0"/>
                    <a:pt x="111" y="31"/>
                    <a:pt x="36" y="31"/>
                  </a:cubicBezTo>
                  <a:cubicBezTo>
                    <a:pt x="25" y="31"/>
                    <a:pt x="13" y="30"/>
                    <a:pt x="1" y="29"/>
                  </a:cubicBezTo>
                  <a:lnTo>
                    <a:pt x="1" y="29"/>
                  </a:lnTo>
                  <a:cubicBezTo>
                    <a:pt x="17" y="46"/>
                    <a:pt x="43" y="52"/>
                    <a:pt x="73" y="52"/>
                  </a:cubicBezTo>
                  <a:cubicBezTo>
                    <a:pt x="139" y="52"/>
                    <a:pt x="223" y="21"/>
                    <a:pt x="255" y="2"/>
                  </a:cubicBezTo>
                  <a:cubicBezTo>
                    <a:pt x="242" y="1"/>
                    <a:pt x="230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15"/>
            <p:cNvSpPr/>
            <p:nvPr/>
          </p:nvSpPr>
          <p:spPr>
            <a:xfrm>
              <a:off x="3768150" y="1393325"/>
              <a:ext cx="6900" cy="1700"/>
            </a:xfrm>
            <a:custGeom>
              <a:avLst/>
              <a:gdLst/>
              <a:ahLst/>
              <a:cxnLst/>
              <a:rect l="l" t="t" r="r" b="b"/>
              <a:pathLst>
                <a:path w="276" h="68" extrusionOk="0">
                  <a:moveTo>
                    <a:pt x="26" y="1"/>
                  </a:moveTo>
                  <a:cubicBezTo>
                    <a:pt x="0" y="1"/>
                    <a:pt x="15" y="17"/>
                    <a:pt x="139" y="68"/>
                  </a:cubicBezTo>
                  <a:cubicBezTo>
                    <a:pt x="275" y="63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15"/>
            <p:cNvSpPr/>
            <p:nvPr/>
          </p:nvSpPr>
          <p:spPr>
            <a:xfrm>
              <a:off x="3407825" y="1396825"/>
              <a:ext cx="5975" cy="200"/>
            </a:xfrm>
            <a:custGeom>
              <a:avLst/>
              <a:gdLst/>
              <a:ahLst/>
              <a:cxnLst/>
              <a:rect l="l" t="t" r="r" b="b"/>
              <a:pathLst>
                <a:path w="239" h="8" extrusionOk="0">
                  <a:moveTo>
                    <a:pt x="198" y="0"/>
                  </a:moveTo>
                  <a:cubicBezTo>
                    <a:pt x="142" y="0"/>
                    <a:pt x="1" y="4"/>
                    <a:pt x="66" y="8"/>
                  </a:cubicBezTo>
                  <a:cubicBezTo>
                    <a:pt x="233" y="2"/>
                    <a:pt x="239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15"/>
            <p:cNvSpPr/>
            <p:nvPr/>
          </p:nvSpPr>
          <p:spPr>
            <a:xfrm>
              <a:off x="3616375" y="1319400"/>
              <a:ext cx="6225" cy="1700"/>
            </a:xfrm>
            <a:custGeom>
              <a:avLst/>
              <a:gdLst/>
              <a:ahLst/>
              <a:cxnLst/>
              <a:rect l="l" t="t" r="r" b="b"/>
              <a:pathLst>
                <a:path w="249" h="68" extrusionOk="0">
                  <a:moveTo>
                    <a:pt x="1" y="0"/>
                  </a:moveTo>
                  <a:cubicBezTo>
                    <a:pt x="3" y="50"/>
                    <a:pt x="76" y="68"/>
                    <a:pt x="130" y="68"/>
                  </a:cubicBezTo>
                  <a:cubicBezTo>
                    <a:pt x="207" y="68"/>
                    <a:pt x="248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15"/>
            <p:cNvSpPr/>
            <p:nvPr/>
          </p:nvSpPr>
          <p:spPr>
            <a:xfrm>
              <a:off x="3587775" y="1314425"/>
              <a:ext cx="1025" cy="2825"/>
            </a:xfrm>
            <a:custGeom>
              <a:avLst/>
              <a:gdLst/>
              <a:ahLst/>
              <a:cxnLst/>
              <a:rect l="l" t="t" r="r" b="b"/>
              <a:pathLst>
                <a:path w="41" h="113" extrusionOk="0">
                  <a:moveTo>
                    <a:pt x="26" y="1"/>
                  </a:moveTo>
                  <a:lnTo>
                    <a:pt x="26" y="1"/>
                  </a:lnTo>
                  <a:cubicBezTo>
                    <a:pt x="19" y="1"/>
                    <a:pt x="10" y="29"/>
                    <a:pt x="1" y="113"/>
                  </a:cubicBezTo>
                  <a:cubicBezTo>
                    <a:pt x="40" y="108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15"/>
            <p:cNvSpPr/>
            <p:nvPr/>
          </p:nvSpPr>
          <p:spPr>
            <a:xfrm>
              <a:off x="3694650" y="1265850"/>
              <a:ext cx="3975" cy="1400"/>
            </a:xfrm>
            <a:custGeom>
              <a:avLst/>
              <a:gdLst/>
              <a:ahLst/>
              <a:cxnLst/>
              <a:rect l="l" t="t" r="r" b="b"/>
              <a:pathLst>
                <a:path w="159" h="56" extrusionOk="0">
                  <a:moveTo>
                    <a:pt x="143" y="1"/>
                  </a:moveTo>
                  <a:cubicBezTo>
                    <a:pt x="123" y="1"/>
                    <a:pt x="24" y="28"/>
                    <a:pt x="1" y="55"/>
                  </a:cubicBezTo>
                  <a:cubicBezTo>
                    <a:pt x="131" y="15"/>
                    <a:pt x="158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15"/>
            <p:cNvSpPr/>
            <p:nvPr/>
          </p:nvSpPr>
          <p:spPr>
            <a:xfrm>
              <a:off x="3756550" y="1654275"/>
              <a:ext cx="450" cy="7875"/>
            </a:xfrm>
            <a:custGeom>
              <a:avLst/>
              <a:gdLst/>
              <a:ahLst/>
              <a:cxnLst/>
              <a:rect l="l" t="t" r="r" b="b"/>
              <a:pathLst>
                <a:path w="18" h="315" extrusionOk="0">
                  <a:moveTo>
                    <a:pt x="11" y="1"/>
                  </a:moveTo>
                  <a:cubicBezTo>
                    <a:pt x="8" y="1"/>
                    <a:pt x="5" y="47"/>
                    <a:pt x="0" y="174"/>
                  </a:cubicBezTo>
                  <a:cubicBezTo>
                    <a:pt x="4" y="276"/>
                    <a:pt x="8" y="314"/>
                    <a:pt x="10" y="314"/>
                  </a:cubicBezTo>
                  <a:cubicBezTo>
                    <a:pt x="17" y="314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15"/>
            <p:cNvSpPr/>
            <p:nvPr/>
          </p:nvSpPr>
          <p:spPr>
            <a:xfrm>
              <a:off x="3675900" y="1344200"/>
              <a:ext cx="4200" cy="2650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36" y="0"/>
                  </a:moveTo>
                  <a:cubicBezTo>
                    <a:pt x="13" y="0"/>
                    <a:pt x="1" y="27"/>
                    <a:pt x="35" y="106"/>
                  </a:cubicBezTo>
                  <a:cubicBezTo>
                    <a:pt x="168" y="101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15"/>
            <p:cNvSpPr/>
            <p:nvPr/>
          </p:nvSpPr>
          <p:spPr>
            <a:xfrm>
              <a:off x="4865525" y="2064875"/>
              <a:ext cx="3225" cy="1300"/>
            </a:xfrm>
            <a:custGeom>
              <a:avLst/>
              <a:gdLst/>
              <a:ahLst/>
              <a:cxnLst/>
              <a:rect l="l" t="t" r="r" b="b"/>
              <a:pathLst>
                <a:path w="129" h="52" extrusionOk="0">
                  <a:moveTo>
                    <a:pt x="90" y="1"/>
                  </a:moveTo>
                  <a:cubicBezTo>
                    <a:pt x="9" y="1"/>
                    <a:pt x="110" y="28"/>
                    <a:pt x="0" y="28"/>
                  </a:cubicBezTo>
                  <a:cubicBezTo>
                    <a:pt x="37" y="44"/>
                    <a:pt x="66" y="52"/>
                    <a:pt x="86" y="52"/>
                  </a:cubicBezTo>
                  <a:cubicBezTo>
                    <a:pt x="117" y="52"/>
                    <a:pt x="129" y="34"/>
                    <a:pt x="121" y="2"/>
                  </a:cubicBezTo>
                  <a:cubicBezTo>
                    <a:pt x="108" y="1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15"/>
            <p:cNvSpPr/>
            <p:nvPr/>
          </p:nvSpPr>
          <p:spPr>
            <a:xfrm>
              <a:off x="4358525" y="2265775"/>
              <a:ext cx="2550" cy="4375"/>
            </a:xfrm>
            <a:custGeom>
              <a:avLst/>
              <a:gdLst/>
              <a:ahLst/>
              <a:cxnLst/>
              <a:rect l="l" t="t" r="r" b="b"/>
              <a:pathLst>
                <a:path w="102" h="175" extrusionOk="0">
                  <a:moveTo>
                    <a:pt x="101" y="1"/>
                  </a:moveTo>
                  <a:cubicBezTo>
                    <a:pt x="61" y="48"/>
                    <a:pt x="1" y="75"/>
                    <a:pt x="8" y="175"/>
                  </a:cubicBezTo>
                  <a:cubicBezTo>
                    <a:pt x="41" y="115"/>
                    <a:pt x="95" y="95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15"/>
            <p:cNvSpPr/>
            <p:nvPr/>
          </p:nvSpPr>
          <p:spPr>
            <a:xfrm>
              <a:off x="4899400" y="1236050"/>
              <a:ext cx="3100" cy="4250"/>
            </a:xfrm>
            <a:custGeom>
              <a:avLst/>
              <a:gdLst/>
              <a:ahLst/>
              <a:cxnLst/>
              <a:rect l="l" t="t" r="r" b="b"/>
              <a:pathLst>
                <a:path w="124" h="170" extrusionOk="0">
                  <a:moveTo>
                    <a:pt x="63" y="1"/>
                  </a:moveTo>
                  <a:cubicBezTo>
                    <a:pt x="24" y="1"/>
                    <a:pt x="0" y="112"/>
                    <a:pt x="124" y="170"/>
                  </a:cubicBezTo>
                  <a:cubicBezTo>
                    <a:pt x="119" y="44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15"/>
            <p:cNvSpPr/>
            <p:nvPr/>
          </p:nvSpPr>
          <p:spPr>
            <a:xfrm>
              <a:off x="4867275" y="1281250"/>
              <a:ext cx="1475" cy="3225"/>
            </a:xfrm>
            <a:custGeom>
              <a:avLst/>
              <a:gdLst/>
              <a:ahLst/>
              <a:cxnLst/>
              <a:rect l="l" t="t" r="r" b="b"/>
              <a:pathLst>
                <a:path w="59" h="129" extrusionOk="0">
                  <a:moveTo>
                    <a:pt x="49" y="0"/>
                  </a:moveTo>
                  <a:cubicBezTo>
                    <a:pt x="37" y="0"/>
                    <a:pt x="0" y="60"/>
                    <a:pt x="4" y="128"/>
                  </a:cubicBezTo>
                  <a:cubicBezTo>
                    <a:pt x="53" y="35"/>
                    <a:pt x="5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15"/>
            <p:cNvSpPr/>
            <p:nvPr/>
          </p:nvSpPr>
          <p:spPr>
            <a:xfrm>
              <a:off x="4930075" y="1296750"/>
              <a:ext cx="1900" cy="5450"/>
            </a:xfrm>
            <a:custGeom>
              <a:avLst/>
              <a:gdLst/>
              <a:ahLst/>
              <a:cxnLst/>
              <a:rect l="l" t="t" r="r" b="b"/>
              <a:pathLst>
                <a:path w="76" h="218" extrusionOk="0">
                  <a:moveTo>
                    <a:pt x="72" y="0"/>
                  </a:moveTo>
                  <a:lnTo>
                    <a:pt x="72" y="0"/>
                  </a:lnTo>
                  <a:cubicBezTo>
                    <a:pt x="65" y="0"/>
                    <a:pt x="1" y="162"/>
                    <a:pt x="1" y="217"/>
                  </a:cubicBezTo>
                  <a:cubicBezTo>
                    <a:pt x="60" y="55"/>
                    <a:pt x="75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15"/>
            <p:cNvSpPr/>
            <p:nvPr/>
          </p:nvSpPr>
          <p:spPr>
            <a:xfrm>
              <a:off x="4876550" y="15263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1" y="1"/>
                  </a:moveTo>
                  <a:cubicBezTo>
                    <a:pt x="68" y="21"/>
                    <a:pt x="41" y="48"/>
                    <a:pt x="1" y="88"/>
                  </a:cubicBezTo>
                  <a:cubicBezTo>
                    <a:pt x="34" y="61"/>
                    <a:pt x="68" y="28"/>
                    <a:pt x="88" y="7"/>
                  </a:cubicBezTo>
                  <a:cubicBezTo>
                    <a:pt x="81" y="7"/>
                    <a:pt x="8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15"/>
            <p:cNvSpPr/>
            <p:nvPr/>
          </p:nvSpPr>
          <p:spPr>
            <a:xfrm>
              <a:off x="4875900" y="1520450"/>
              <a:ext cx="5375" cy="6225"/>
            </a:xfrm>
            <a:custGeom>
              <a:avLst/>
              <a:gdLst/>
              <a:ahLst/>
              <a:cxnLst/>
              <a:rect l="l" t="t" r="r" b="b"/>
              <a:pathLst>
                <a:path w="215" h="249" extrusionOk="0">
                  <a:moveTo>
                    <a:pt x="181" y="1"/>
                  </a:moveTo>
                  <a:cubicBezTo>
                    <a:pt x="0" y="61"/>
                    <a:pt x="47" y="201"/>
                    <a:pt x="107" y="235"/>
                  </a:cubicBezTo>
                  <a:cubicBezTo>
                    <a:pt x="118" y="226"/>
                    <a:pt x="124" y="223"/>
                    <a:pt x="125" y="223"/>
                  </a:cubicBezTo>
                  <a:lnTo>
                    <a:pt x="125" y="223"/>
                  </a:lnTo>
                  <a:cubicBezTo>
                    <a:pt x="127" y="223"/>
                    <a:pt x="122" y="230"/>
                    <a:pt x="114" y="241"/>
                  </a:cubicBezTo>
                  <a:cubicBezTo>
                    <a:pt x="121" y="246"/>
                    <a:pt x="129" y="248"/>
                    <a:pt x="137" y="248"/>
                  </a:cubicBezTo>
                  <a:cubicBezTo>
                    <a:pt x="178" y="248"/>
                    <a:pt x="214" y="185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15"/>
            <p:cNvSpPr/>
            <p:nvPr/>
          </p:nvSpPr>
          <p:spPr>
            <a:xfrm>
              <a:off x="4878575" y="15260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8" y="1"/>
                  </a:moveTo>
                  <a:cubicBezTo>
                    <a:pt x="17" y="1"/>
                    <a:pt x="11" y="4"/>
                    <a:pt x="0" y="13"/>
                  </a:cubicBezTo>
                  <a:cubicBezTo>
                    <a:pt x="0" y="13"/>
                    <a:pt x="0" y="19"/>
                    <a:pt x="7" y="19"/>
                  </a:cubicBezTo>
                  <a:cubicBezTo>
                    <a:pt x="15" y="8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15"/>
            <p:cNvSpPr/>
            <p:nvPr/>
          </p:nvSpPr>
          <p:spPr>
            <a:xfrm>
              <a:off x="4878575" y="15260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8" y="1"/>
                  </a:moveTo>
                  <a:cubicBezTo>
                    <a:pt x="17" y="1"/>
                    <a:pt x="11" y="4"/>
                    <a:pt x="0" y="13"/>
                  </a:cubicBezTo>
                  <a:cubicBezTo>
                    <a:pt x="0" y="13"/>
                    <a:pt x="0" y="19"/>
                    <a:pt x="7" y="19"/>
                  </a:cubicBezTo>
                  <a:cubicBezTo>
                    <a:pt x="15" y="8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15"/>
            <p:cNvSpPr/>
            <p:nvPr/>
          </p:nvSpPr>
          <p:spPr>
            <a:xfrm>
              <a:off x="4881575" y="1537425"/>
              <a:ext cx="3625" cy="3800"/>
            </a:xfrm>
            <a:custGeom>
              <a:avLst/>
              <a:gdLst/>
              <a:ahLst/>
              <a:cxnLst/>
              <a:rect l="l" t="t" r="r" b="b"/>
              <a:pathLst>
                <a:path w="145" h="15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27" y="1"/>
                    <a:pt x="88" y="40"/>
                    <a:pt x="1" y="151"/>
                  </a:cubicBezTo>
                  <a:cubicBezTo>
                    <a:pt x="81" y="91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15"/>
            <p:cNvSpPr/>
            <p:nvPr/>
          </p:nvSpPr>
          <p:spPr>
            <a:xfrm>
              <a:off x="4739400" y="1176000"/>
              <a:ext cx="250" cy="2275"/>
            </a:xfrm>
            <a:custGeom>
              <a:avLst/>
              <a:gdLst/>
              <a:ahLst/>
              <a:cxnLst/>
              <a:rect l="l" t="t" r="r" b="b"/>
              <a:pathLst>
                <a:path w="10" h="91" extrusionOk="0">
                  <a:moveTo>
                    <a:pt x="9" y="0"/>
                  </a:moveTo>
                  <a:cubicBezTo>
                    <a:pt x="9" y="0"/>
                    <a:pt x="7" y="23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90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15"/>
            <p:cNvSpPr/>
            <p:nvPr/>
          </p:nvSpPr>
          <p:spPr>
            <a:xfrm>
              <a:off x="4686725" y="1190750"/>
              <a:ext cx="950" cy="1325"/>
            </a:xfrm>
            <a:custGeom>
              <a:avLst/>
              <a:gdLst/>
              <a:ahLst/>
              <a:cxnLst/>
              <a:rect l="l" t="t" r="r" b="b"/>
              <a:pathLst>
                <a:path w="38" h="53" extrusionOk="0">
                  <a:moveTo>
                    <a:pt x="3" y="0"/>
                  </a:moveTo>
                  <a:cubicBezTo>
                    <a:pt x="1" y="0"/>
                    <a:pt x="1" y="8"/>
                    <a:pt x="7" y="28"/>
                  </a:cubicBezTo>
                  <a:cubicBezTo>
                    <a:pt x="20" y="46"/>
                    <a:pt x="27" y="53"/>
                    <a:pt x="30" y="53"/>
                  </a:cubicBezTo>
                  <a:cubicBezTo>
                    <a:pt x="37" y="53"/>
                    <a:pt x="1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15"/>
            <p:cNvSpPr/>
            <p:nvPr/>
          </p:nvSpPr>
          <p:spPr>
            <a:xfrm>
              <a:off x="4559475" y="1380050"/>
              <a:ext cx="3975" cy="3125"/>
            </a:xfrm>
            <a:custGeom>
              <a:avLst/>
              <a:gdLst/>
              <a:ahLst/>
              <a:cxnLst/>
              <a:rect l="l" t="t" r="r" b="b"/>
              <a:pathLst>
                <a:path w="159" h="125" extrusionOk="0">
                  <a:moveTo>
                    <a:pt x="102" y="0"/>
                  </a:moveTo>
                  <a:cubicBezTo>
                    <a:pt x="50" y="0"/>
                    <a:pt x="1" y="125"/>
                    <a:pt x="137" y="125"/>
                  </a:cubicBezTo>
                  <a:cubicBezTo>
                    <a:pt x="144" y="125"/>
                    <a:pt x="151" y="124"/>
                    <a:pt x="159" y="124"/>
                  </a:cubicBezTo>
                  <a:cubicBezTo>
                    <a:pt x="155" y="31"/>
                    <a:pt x="12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15"/>
            <p:cNvSpPr/>
            <p:nvPr/>
          </p:nvSpPr>
          <p:spPr>
            <a:xfrm>
              <a:off x="4423450" y="1516275"/>
              <a:ext cx="4250" cy="1025"/>
            </a:xfrm>
            <a:custGeom>
              <a:avLst/>
              <a:gdLst/>
              <a:ahLst/>
              <a:cxnLst/>
              <a:rect l="l" t="t" r="r" b="b"/>
              <a:pathLst>
                <a:path w="170" h="41" extrusionOk="0">
                  <a:moveTo>
                    <a:pt x="117" y="0"/>
                  </a:moveTo>
                  <a:cubicBezTo>
                    <a:pt x="62" y="0"/>
                    <a:pt x="1" y="41"/>
                    <a:pt x="144" y="41"/>
                  </a:cubicBezTo>
                  <a:cubicBezTo>
                    <a:pt x="151" y="41"/>
                    <a:pt x="159" y="41"/>
                    <a:pt x="167" y="40"/>
                  </a:cubicBezTo>
                  <a:cubicBezTo>
                    <a:pt x="169" y="10"/>
                    <a:pt x="144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15"/>
            <p:cNvSpPr/>
            <p:nvPr/>
          </p:nvSpPr>
          <p:spPr>
            <a:xfrm>
              <a:off x="4505125" y="1444350"/>
              <a:ext cx="2575" cy="4450"/>
            </a:xfrm>
            <a:custGeom>
              <a:avLst/>
              <a:gdLst/>
              <a:ahLst/>
              <a:cxnLst/>
              <a:rect l="l" t="t" r="r" b="b"/>
              <a:pathLst>
                <a:path w="103" h="178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5"/>
                    <a:pt x="38" y="177"/>
                    <a:pt x="71" y="177"/>
                  </a:cubicBezTo>
                  <a:cubicBezTo>
                    <a:pt x="88" y="177"/>
                    <a:pt x="103" y="133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15"/>
            <p:cNvSpPr/>
            <p:nvPr/>
          </p:nvSpPr>
          <p:spPr>
            <a:xfrm>
              <a:off x="4577650" y="1398850"/>
              <a:ext cx="3700" cy="1175"/>
            </a:xfrm>
            <a:custGeom>
              <a:avLst/>
              <a:gdLst/>
              <a:ahLst/>
              <a:cxnLst/>
              <a:rect l="l" t="t" r="r" b="b"/>
              <a:pathLst>
                <a:path w="148" h="47" extrusionOk="0">
                  <a:moveTo>
                    <a:pt x="148" y="1"/>
                  </a:moveTo>
                  <a:lnTo>
                    <a:pt x="148" y="1"/>
                  </a:lnTo>
                  <a:cubicBezTo>
                    <a:pt x="0" y="13"/>
                    <a:pt x="39" y="47"/>
                    <a:pt x="87" y="47"/>
                  </a:cubicBezTo>
                  <a:cubicBezTo>
                    <a:pt x="116" y="47"/>
                    <a:pt x="148" y="35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15"/>
            <p:cNvSpPr/>
            <p:nvPr/>
          </p:nvSpPr>
          <p:spPr>
            <a:xfrm>
              <a:off x="4977825" y="1094825"/>
              <a:ext cx="9150" cy="5175"/>
            </a:xfrm>
            <a:custGeom>
              <a:avLst/>
              <a:gdLst/>
              <a:ahLst/>
              <a:cxnLst/>
              <a:rect l="l" t="t" r="r" b="b"/>
              <a:pathLst>
                <a:path w="366" h="207" extrusionOk="0">
                  <a:moveTo>
                    <a:pt x="173" y="1"/>
                  </a:moveTo>
                  <a:cubicBezTo>
                    <a:pt x="1" y="1"/>
                    <a:pt x="246" y="206"/>
                    <a:pt x="327" y="206"/>
                  </a:cubicBezTo>
                  <a:cubicBezTo>
                    <a:pt x="366" y="206"/>
                    <a:pt x="366" y="157"/>
                    <a:pt x="259" y="11"/>
                  </a:cubicBezTo>
                  <a:cubicBezTo>
                    <a:pt x="223" y="4"/>
                    <a:pt x="194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15"/>
            <p:cNvSpPr/>
            <p:nvPr/>
          </p:nvSpPr>
          <p:spPr>
            <a:xfrm>
              <a:off x="4959525" y="1157475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0" y="1"/>
                  </a:moveTo>
                  <a:cubicBezTo>
                    <a:pt x="3" y="21"/>
                    <a:pt x="7" y="28"/>
                    <a:pt x="11" y="28"/>
                  </a:cubicBezTo>
                  <a:cubicBezTo>
                    <a:pt x="18" y="28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15"/>
            <p:cNvSpPr/>
            <p:nvPr/>
          </p:nvSpPr>
          <p:spPr>
            <a:xfrm>
              <a:off x="5140825" y="2271975"/>
              <a:ext cx="1050" cy="4050"/>
            </a:xfrm>
            <a:custGeom>
              <a:avLst/>
              <a:gdLst/>
              <a:ahLst/>
              <a:cxnLst/>
              <a:rect l="l" t="t" r="r" b="b"/>
              <a:pathLst>
                <a:path w="42" h="162" extrusionOk="0">
                  <a:moveTo>
                    <a:pt x="17" y="1"/>
                  </a:moveTo>
                  <a:lnTo>
                    <a:pt x="17" y="1"/>
                  </a:lnTo>
                  <a:cubicBezTo>
                    <a:pt x="11" y="1"/>
                    <a:pt x="3" y="41"/>
                    <a:pt x="1" y="161"/>
                  </a:cubicBezTo>
                  <a:cubicBezTo>
                    <a:pt x="41" y="161"/>
                    <a:pt x="3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15"/>
            <p:cNvSpPr/>
            <p:nvPr/>
          </p:nvSpPr>
          <p:spPr>
            <a:xfrm>
              <a:off x="4940025" y="2426075"/>
              <a:ext cx="3475" cy="1325"/>
            </a:xfrm>
            <a:custGeom>
              <a:avLst/>
              <a:gdLst/>
              <a:ahLst/>
              <a:cxnLst/>
              <a:rect l="l" t="t" r="r" b="b"/>
              <a:pathLst>
                <a:path w="139" h="53" extrusionOk="0">
                  <a:moveTo>
                    <a:pt x="40" y="1"/>
                  </a:moveTo>
                  <a:cubicBezTo>
                    <a:pt x="3" y="1"/>
                    <a:pt x="1" y="25"/>
                    <a:pt x="138" y="52"/>
                  </a:cubicBezTo>
                  <a:cubicBezTo>
                    <a:pt x="115" y="15"/>
                    <a:pt x="67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15"/>
            <p:cNvSpPr/>
            <p:nvPr/>
          </p:nvSpPr>
          <p:spPr>
            <a:xfrm>
              <a:off x="5044575" y="2369575"/>
              <a:ext cx="6725" cy="1825"/>
            </a:xfrm>
            <a:custGeom>
              <a:avLst/>
              <a:gdLst/>
              <a:ahLst/>
              <a:cxnLst/>
              <a:rect l="l" t="t" r="r" b="b"/>
              <a:pathLst>
                <a:path w="269" h="73" extrusionOk="0">
                  <a:moveTo>
                    <a:pt x="192" y="1"/>
                  </a:moveTo>
                  <a:cubicBezTo>
                    <a:pt x="108" y="1"/>
                    <a:pt x="0" y="72"/>
                    <a:pt x="202" y="72"/>
                  </a:cubicBezTo>
                  <a:cubicBezTo>
                    <a:pt x="219" y="72"/>
                    <a:pt x="237" y="72"/>
                    <a:pt x="258" y="71"/>
                  </a:cubicBezTo>
                  <a:cubicBezTo>
                    <a:pt x="269" y="18"/>
                    <a:pt x="233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15"/>
            <p:cNvSpPr/>
            <p:nvPr/>
          </p:nvSpPr>
          <p:spPr>
            <a:xfrm>
              <a:off x="5022050" y="2076350"/>
              <a:ext cx="3525" cy="2975"/>
            </a:xfrm>
            <a:custGeom>
              <a:avLst/>
              <a:gdLst/>
              <a:ahLst/>
              <a:cxnLst/>
              <a:rect l="l" t="t" r="r" b="b"/>
              <a:pathLst>
                <a:path w="141" h="119" extrusionOk="0">
                  <a:moveTo>
                    <a:pt x="131" y="0"/>
                  </a:moveTo>
                  <a:cubicBezTo>
                    <a:pt x="113" y="0"/>
                    <a:pt x="1" y="118"/>
                    <a:pt x="52" y="118"/>
                  </a:cubicBezTo>
                  <a:cubicBezTo>
                    <a:pt x="53" y="118"/>
                    <a:pt x="54" y="118"/>
                    <a:pt x="55" y="118"/>
                  </a:cubicBezTo>
                  <a:cubicBezTo>
                    <a:pt x="126" y="30"/>
                    <a:pt x="140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15"/>
            <p:cNvSpPr/>
            <p:nvPr/>
          </p:nvSpPr>
          <p:spPr>
            <a:xfrm>
              <a:off x="5123450" y="1956350"/>
              <a:ext cx="4325" cy="4000"/>
            </a:xfrm>
            <a:custGeom>
              <a:avLst/>
              <a:gdLst/>
              <a:ahLst/>
              <a:cxnLst/>
              <a:rect l="l" t="t" r="r" b="b"/>
              <a:pathLst>
                <a:path w="173" h="160" extrusionOk="0">
                  <a:moveTo>
                    <a:pt x="161" y="0"/>
                  </a:moveTo>
                  <a:lnTo>
                    <a:pt x="161" y="0"/>
                  </a:lnTo>
                  <a:cubicBezTo>
                    <a:pt x="1" y="84"/>
                    <a:pt x="32" y="159"/>
                    <a:pt x="83" y="159"/>
                  </a:cubicBezTo>
                  <a:cubicBezTo>
                    <a:pt x="122" y="159"/>
                    <a:pt x="172" y="116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15"/>
            <p:cNvSpPr/>
            <p:nvPr/>
          </p:nvSpPr>
          <p:spPr>
            <a:xfrm>
              <a:off x="5072750" y="2136950"/>
              <a:ext cx="6475" cy="3975"/>
            </a:xfrm>
            <a:custGeom>
              <a:avLst/>
              <a:gdLst/>
              <a:ahLst/>
              <a:cxnLst/>
              <a:rect l="l" t="t" r="r" b="b"/>
              <a:pathLst>
                <a:path w="259" h="159" extrusionOk="0">
                  <a:moveTo>
                    <a:pt x="96" y="0"/>
                  </a:moveTo>
                  <a:cubicBezTo>
                    <a:pt x="56" y="0"/>
                    <a:pt x="16" y="36"/>
                    <a:pt x="1" y="143"/>
                  </a:cubicBezTo>
                  <a:cubicBezTo>
                    <a:pt x="43" y="154"/>
                    <a:pt x="77" y="159"/>
                    <a:pt x="104" y="159"/>
                  </a:cubicBezTo>
                  <a:cubicBezTo>
                    <a:pt x="259" y="159"/>
                    <a:pt x="178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15"/>
            <p:cNvSpPr/>
            <p:nvPr/>
          </p:nvSpPr>
          <p:spPr>
            <a:xfrm>
              <a:off x="5119250" y="2101700"/>
              <a:ext cx="2625" cy="1100"/>
            </a:xfrm>
            <a:custGeom>
              <a:avLst/>
              <a:gdLst/>
              <a:ahLst/>
              <a:cxnLst/>
              <a:rect l="l" t="t" r="r" b="b"/>
              <a:pathLst>
                <a:path w="105" h="44" extrusionOk="0">
                  <a:moveTo>
                    <a:pt x="11" y="0"/>
                  </a:moveTo>
                  <a:cubicBezTo>
                    <a:pt x="7" y="0"/>
                    <a:pt x="4" y="0"/>
                    <a:pt x="1" y="0"/>
                  </a:cubicBezTo>
                  <a:cubicBezTo>
                    <a:pt x="42" y="33"/>
                    <a:pt x="68" y="44"/>
                    <a:pt x="80" y="44"/>
                  </a:cubicBezTo>
                  <a:cubicBezTo>
                    <a:pt x="105" y="44"/>
                    <a:pt x="7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15"/>
            <p:cNvSpPr/>
            <p:nvPr/>
          </p:nvSpPr>
          <p:spPr>
            <a:xfrm>
              <a:off x="5267725" y="2478675"/>
              <a:ext cx="1600" cy="5075"/>
            </a:xfrm>
            <a:custGeom>
              <a:avLst/>
              <a:gdLst/>
              <a:ahLst/>
              <a:cxnLst/>
              <a:rect l="l" t="t" r="r" b="b"/>
              <a:pathLst>
                <a:path w="64" h="203" extrusionOk="0">
                  <a:moveTo>
                    <a:pt x="3" y="1"/>
                  </a:moveTo>
                  <a:cubicBezTo>
                    <a:pt x="0" y="1"/>
                    <a:pt x="14" y="52"/>
                    <a:pt x="63" y="203"/>
                  </a:cubicBezTo>
                  <a:cubicBezTo>
                    <a:pt x="59" y="14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15"/>
            <p:cNvSpPr/>
            <p:nvPr/>
          </p:nvSpPr>
          <p:spPr>
            <a:xfrm>
              <a:off x="5263100" y="2397100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4" y="0"/>
                  </a:moveTo>
                  <a:cubicBezTo>
                    <a:pt x="1" y="20"/>
                    <a:pt x="8" y="34"/>
                    <a:pt x="21" y="4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15"/>
            <p:cNvSpPr/>
            <p:nvPr/>
          </p:nvSpPr>
          <p:spPr>
            <a:xfrm>
              <a:off x="5252400" y="2402925"/>
              <a:ext cx="4700" cy="4900"/>
            </a:xfrm>
            <a:custGeom>
              <a:avLst/>
              <a:gdLst/>
              <a:ahLst/>
              <a:cxnLst/>
              <a:rect l="l" t="t" r="r" b="b"/>
              <a:pathLst>
                <a:path w="188" h="196" extrusionOk="0">
                  <a:moveTo>
                    <a:pt x="157" y="1"/>
                  </a:moveTo>
                  <a:cubicBezTo>
                    <a:pt x="110" y="1"/>
                    <a:pt x="0" y="195"/>
                    <a:pt x="136" y="195"/>
                  </a:cubicBezTo>
                  <a:cubicBezTo>
                    <a:pt x="138" y="195"/>
                    <a:pt x="140" y="195"/>
                    <a:pt x="141" y="195"/>
                  </a:cubicBezTo>
                  <a:cubicBezTo>
                    <a:pt x="188" y="49"/>
                    <a:pt x="18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15"/>
            <p:cNvSpPr/>
            <p:nvPr/>
          </p:nvSpPr>
          <p:spPr>
            <a:xfrm>
              <a:off x="5239750" y="2299650"/>
              <a:ext cx="6500" cy="1300"/>
            </a:xfrm>
            <a:custGeom>
              <a:avLst/>
              <a:gdLst/>
              <a:ahLst/>
              <a:cxnLst/>
              <a:rect l="l" t="t" r="r" b="b"/>
              <a:pathLst>
                <a:path w="260" h="52" extrusionOk="0">
                  <a:moveTo>
                    <a:pt x="208" y="1"/>
                  </a:moveTo>
                  <a:cubicBezTo>
                    <a:pt x="116" y="1"/>
                    <a:pt x="1" y="51"/>
                    <a:pt x="222" y="51"/>
                  </a:cubicBezTo>
                  <a:cubicBezTo>
                    <a:pt x="233" y="51"/>
                    <a:pt x="246" y="51"/>
                    <a:pt x="259" y="51"/>
                  </a:cubicBezTo>
                  <a:lnTo>
                    <a:pt x="246" y="4"/>
                  </a:lnTo>
                  <a:cubicBezTo>
                    <a:pt x="234" y="2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15"/>
            <p:cNvSpPr/>
            <p:nvPr/>
          </p:nvSpPr>
          <p:spPr>
            <a:xfrm>
              <a:off x="5181325" y="2192500"/>
              <a:ext cx="1850" cy="3525"/>
            </a:xfrm>
            <a:custGeom>
              <a:avLst/>
              <a:gdLst/>
              <a:ahLst/>
              <a:cxnLst/>
              <a:rect l="l" t="t" r="r" b="b"/>
              <a:pathLst>
                <a:path w="74" h="141" extrusionOk="0">
                  <a:moveTo>
                    <a:pt x="48" y="1"/>
                  </a:moveTo>
                  <a:cubicBezTo>
                    <a:pt x="25" y="1"/>
                    <a:pt x="0" y="141"/>
                    <a:pt x="54" y="141"/>
                  </a:cubicBezTo>
                  <a:cubicBezTo>
                    <a:pt x="59" y="141"/>
                    <a:pt x="66" y="139"/>
                    <a:pt x="74" y="135"/>
                  </a:cubicBezTo>
                  <a:cubicBezTo>
                    <a:pt x="72" y="35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15"/>
            <p:cNvSpPr/>
            <p:nvPr/>
          </p:nvSpPr>
          <p:spPr>
            <a:xfrm>
              <a:off x="5242125" y="2367575"/>
              <a:ext cx="300" cy="4175"/>
            </a:xfrm>
            <a:custGeom>
              <a:avLst/>
              <a:gdLst/>
              <a:ahLst/>
              <a:cxnLst/>
              <a:rect l="l" t="t" r="r" b="b"/>
              <a:pathLst>
                <a:path w="12" h="167" extrusionOk="0">
                  <a:moveTo>
                    <a:pt x="3" y="1"/>
                  </a:moveTo>
                  <a:cubicBezTo>
                    <a:pt x="1" y="1"/>
                    <a:pt x="8" y="167"/>
                    <a:pt x="11" y="167"/>
                  </a:cubicBezTo>
                  <a:cubicBezTo>
                    <a:pt x="12" y="167"/>
                    <a:pt x="12" y="145"/>
                    <a:pt x="10" y="84"/>
                  </a:cubicBezTo>
                  <a:cubicBezTo>
                    <a:pt x="6" y="2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15"/>
            <p:cNvSpPr/>
            <p:nvPr/>
          </p:nvSpPr>
          <p:spPr>
            <a:xfrm>
              <a:off x="5242750" y="2411800"/>
              <a:ext cx="275" cy="4900"/>
            </a:xfrm>
            <a:custGeom>
              <a:avLst/>
              <a:gdLst/>
              <a:ahLst/>
              <a:cxnLst/>
              <a:rect l="l" t="t" r="r" b="b"/>
              <a:pathLst>
                <a:path w="11" h="196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8" y="196"/>
                    <a:pt x="10" y="196"/>
                  </a:cubicBezTo>
                  <a:cubicBezTo>
                    <a:pt x="10" y="196"/>
                    <a:pt x="10" y="147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15"/>
            <p:cNvSpPr/>
            <p:nvPr/>
          </p:nvSpPr>
          <p:spPr>
            <a:xfrm>
              <a:off x="5229325" y="2389900"/>
              <a:ext cx="400" cy="6675"/>
            </a:xfrm>
            <a:custGeom>
              <a:avLst/>
              <a:gdLst/>
              <a:ahLst/>
              <a:cxnLst/>
              <a:rect l="l" t="t" r="r" b="b"/>
              <a:pathLst>
                <a:path w="16" h="267" extrusionOk="0">
                  <a:moveTo>
                    <a:pt x="6" y="0"/>
                  </a:moveTo>
                  <a:cubicBezTo>
                    <a:pt x="4" y="0"/>
                    <a:pt x="2" y="19"/>
                    <a:pt x="0" y="67"/>
                  </a:cubicBezTo>
                  <a:cubicBezTo>
                    <a:pt x="5" y="215"/>
                    <a:pt x="9" y="267"/>
                    <a:pt x="11" y="267"/>
                  </a:cubicBezTo>
                  <a:cubicBezTo>
                    <a:pt x="15" y="267"/>
                    <a:pt x="12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15"/>
            <p:cNvSpPr/>
            <p:nvPr/>
          </p:nvSpPr>
          <p:spPr>
            <a:xfrm>
              <a:off x="5087625" y="1929075"/>
              <a:ext cx="1875" cy="2875"/>
            </a:xfrm>
            <a:custGeom>
              <a:avLst/>
              <a:gdLst/>
              <a:ahLst/>
              <a:cxnLst/>
              <a:rect l="l" t="t" r="r" b="b"/>
              <a:pathLst>
                <a:path w="75" h="115" extrusionOk="0">
                  <a:moveTo>
                    <a:pt x="61" y="0"/>
                  </a:moveTo>
                  <a:cubicBezTo>
                    <a:pt x="44" y="0"/>
                    <a:pt x="1" y="48"/>
                    <a:pt x="8" y="115"/>
                  </a:cubicBezTo>
                  <a:cubicBezTo>
                    <a:pt x="71" y="33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15"/>
            <p:cNvSpPr/>
            <p:nvPr/>
          </p:nvSpPr>
          <p:spPr>
            <a:xfrm>
              <a:off x="5217450" y="2482550"/>
              <a:ext cx="3375" cy="875"/>
            </a:xfrm>
            <a:custGeom>
              <a:avLst/>
              <a:gdLst/>
              <a:ahLst/>
              <a:cxnLst/>
              <a:rect l="l" t="t" r="r" b="b"/>
              <a:pathLst>
                <a:path w="135" h="35" extrusionOk="0">
                  <a:moveTo>
                    <a:pt x="134" y="1"/>
                  </a:moveTo>
                  <a:cubicBezTo>
                    <a:pt x="0" y="20"/>
                    <a:pt x="13" y="34"/>
                    <a:pt x="52" y="34"/>
                  </a:cubicBezTo>
                  <a:cubicBezTo>
                    <a:pt x="83" y="34"/>
                    <a:pt x="131" y="2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15"/>
            <p:cNvSpPr/>
            <p:nvPr/>
          </p:nvSpPr>
          <p:spPr>
            <a:xfrm>
              <a:off x="5211000" y="2436550"/>
              <a:ext cx="3100" cy="525"/>
            </a:xfrm>
            <a:custGeom>
              <a:avLst/>
              <a:gdLst/>
              <a:ahLst/>
              <a:cxnLst/>
              <a:rect l="l" t="t" r="r" b="b"/>
              <a:pathLst>
                <a:path w="124" h="21" extrusionOk="0">
                  <a:moveTo>
                    <a:pt x="1" y="0"/>
                  </a:moveTo>
                  <a:cubicBezTo>
                    <a:pt x="1" y="0"/>
                    <a:pt x="2" y="1"/>
                    <a:pt x="4" y="1"/>
                  </a:cubicBezTo>
                  <a:cubicBezTo>
                    <a:pt x="93" y="16"/>
                    <a:pt x="123" y="20"/>
                    <a:pt x="123" y="20"/>
                  </a:cubicBezTo>
                  <a:cubicBezTo>
                    <a:pt x="124" y="2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15"/>
            <p:cNvSpPr/>
            <p:nvPr/>
          </p:nvSpPr>
          <p:spPr>
            <a:xfrm>
              <a:off x="5198700" y="2410500"/>
              <a:ext cx="375" cy="2175"/>
            </a:xfrm>
            <a:custGeom>
              <a:avLst/>
              <a:gdLst/>
              <a:ahLst/>
              <a:cxnLst/>
              <a:rect l="l" t="t" r="r" b="b"/>
              <a:pathLst>
                <a:path w="15" h="87" extrusionOk="0">
                  <a:moveTo>
                    <a:pt x="10" y="0"/>
                  </a:moveTo>
                  <a:lnTo>
                    <a:pt x="10" y="0"/>
                  </a:lnTo>
                  <a:cubicBezTo>
                    <a:pt x="5" y="0"/>
                    <a:pt x="1" y="86"/>
                    <a:pt x="14" y="86"/>
                  </a:cubicBezTo>
                  <a:cubicBezTo>
                    <a:pt x="14" y="2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15"/>
            <p:cNvSpPr/>
            <p:nvPr/>
          </p:nvSpPr>
          <p:spPr>
            <a:xfrm>
              <a:off x="5180825" y="1954075"/>
              <a:ext cx="1300" cy="1800"/>
            </a:xfrm>
            <a:custGeom>
              <a:avLst/>
              <a:gdLst/>
              <a:ahLst/>
              <a:cxnLst/>
              <a:rect l="l" t="t" r="r" b="b"/>
              <a:pathLst>
                <a:path w="52" h="72" extrusionOk="0">
                  <a:moveTo>
                    <a:pt x="44" y="1"/>
                  </a:moveTo>
                  <a:cubicBezTo>
                    <a:pt x="39" y="1"/>
                    <a:pt x="25" y="19"/>
                    <a:pt x="0" y="71"/>
                  </a:cubicBezTo>
                  <a:cubicBezTo>
                    <a:pt x="33" y="50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15"/>
            <p:cNvSpPr/>
            <p:nvPr/>
          </p:nvSpPr>
          <p:spPr>
            <a:xfrm>
              <a:off x="5187325" y="2271300"/>
              <a:ext cx="5225" cy="3325"/>
            </a:xfrm>
            <a:custGeom>
              <a:avLst/>
              <a:gdLst/>
              <a:ahLst/>
              <a:cxnLst/>
              <a:rect l="l" t="t" r="r" b="b"/>
              <a:pathLst>
                <a:path w="209" h="133" extrusionOk="0">
                  <a:moveTo>
                    <a:pt x="208" y="1"/>
                  </a:moveTo>
                  <a:lnTo>
                    <a:pt x="208" y="1"/>
                  </a:lnTo>
                  <a:cubicBezTo>
                    <a:pt x="84" y="27"/>
                    <a:pt x="1" y="132"/>
                    <a:pt x="33" y="132"/>
                  </a:cubicBezTo>
                  <a:cubicBezTo>
                    <a:pt x="51" y="132"/>
                    <a:pt x="105" y="99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15"/>
            <p:cNvSpPr/>
            <p:nvPr/>
          </p:nvSpPr>
          <p:spPr>
            <a:xfrm>
              <a:off x="5193200" y="2518100"/>
              <a:ext cx="2850" cy="2125"/>
            </a:xfrm>
            <a:custGeom>
              <a:avLst/>
              <a:gdLst/>
              <a:ahLst/>
              <a:cxnLst/>
              <a:rect l="l" t="t" r="r" b="b"/>
              <a:pathLst>
                <a:path w="114" h="85" extrusionOk="0">
                  <a:moveTo>
                    <a:pt x="19" y="0"/>
                  </a:moveTo>
                  <a:cubicBezTo>
                    <a:pt x="11" y="0"/>
                    <a:pt x="4" y="5"/>
                    <a:pt x="0" y="17"/>
                  </a:cubicBezTo>
                  <a:cubicBezTo>
                    <a:pt x="34" y="44"/>
                    <a:pt x="47" y="71"/>
                    <a:pt x="60" y="84"/>
                  </a:cubicBezTo>
                  <a:cubicBezTo>
                    <a:pt x="80" y="78"/>
                    <a:pt x="101" y="71"/>
                    <a:pt x="114" y="58"/>
                  </a:cubicBezTo>
                  <a:cubicBezTo>
                    <a:pt x="84" y="38"/>
                    <a:pt x="44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15"/>
            <p:cNvSpPr/>
            <p:nvPr/>
          </p:nvSpPr>
          <p:spPr>
            <a:xfrm>
              <a:off x="5144525" y="1709025"/>
              <a:ext cx="650" cy="367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1" y="1"/>
                  </a:moveTo>
                  <a:cubicBezTo>
                    <a:pt x="0" y="1"/>
                    <a:pt x="0" y="2"/>
                    <a:pt x="0" y="5"/>
                  </a:cubicBezTo>
                  <a:cubicBezTo>
                    <a:pt x="17" y="111"/>
                    <a:pt x="23" y="146"/>
                    <a:pt x="24" y="146"/>
                  </a:cubicBezTo>
                  <a:cubicBezTo>
                    <a:pt x="25" y="146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15"/>
            <p:cNvSpPr/>
            <p:nvPr/>
          </p:nvSpPr>
          <p:spPr>
            <a:xfrm>
              <a:off x="4969275" y="1501000"/>
              <a:ext cx="4575" cy="2750"/>
            </a:xfrm>
            <a:custGeom>
              <a:avLst/>
              <a:gdLst/>
              <a:ahLst/>
              <a:cxnLst/>
              <a:rect l="l" t="t" r="r" b="b"/>
              <a:pathLst>
                <a:path w="183" h="110" extrusionOk="0">
                  <a:moveTo>
                    <a:pt x="60" y="1"/>
                  </a:moveTo>
                  <a:cubicBezTo>
                    <a:pt x="30" y="1"/>
                    <a:pt x="1" y="28"/>
                    <a:pt x="5" y="110"/>
                  </a:cubicBezTo>
                  <a:cubicBezTo>
                    <a:pt x="182" y="105"/>
                    <a:pt x="11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15"/>
            <p:cNvSpPr/>
            <p:nvPr/>
          </p:nvSpPr>
          <p:spPr>
            <a:xfrm>
              <a:off x="4915025" y="1574925"/>
              <a:ext cx="3300" cy="5925"/>
            </a:xfrm>
            <a:custGeom>
              <a:avLst/>
              <a:gdLst/>
              <a:ahLst/>
              <a:cxnLst/>
              <a:rect l="l" t="t" r="r" b="b"/>
              <a:pathLst>
                <a:path w="132" h="237" extrusionOk="0">
                  <a:moveTo>
                    <a:pt x="113" y="0"/>
                  </a:moveTo>
                  <a:cubicBezTo>
                    <a:pt x="89" y="0"/>
                    <a:pt x="8" y="106"/>
                    <a:pt x="1" y="237"/>
                  </a:cubicBezTo>
                  <a:cubicBezTo>
                    <a:pt x="116" y="66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15"/>
            <p:cNvSpPr/>
            <p:nvPr/>
          </p:nvSpPr>
          <p:spPr>
            <a:xfrm>
              <a:off x="5048425" y="1457975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01" y="0"/>
                  </a:moveTo>
                  <a:cubicBezTo>
                    <a:pt x="56" y="0"/>
                    <a:pt x="0" y="145"/>
                    <a:pt x="132" y="145"/>
                  </a:cubicBezTo>
                  <a:cubicBezTo>
                    <a:pt x="133" y="145"/>
                    <a:pt x="136" y="145"/>
                    <a:pt x="138" y="144"/>
                  </a:cubicBezTo>
                  <a:cubicBezTo>
                    <a:pt x="144" y="36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15"/>
            <p:cNvSpPr/>
            <p:nvPr/>
          </p:nvSpPr>
          <p:spPr>
            <a:xfrm>
              <a:off x="5170500" y="1937100"/>
              <a:ext cx="1225" cy="4550"/>
            </a:xfrm>
            <a:custGeom>
              <a:avLst/>
              <a:gdLst/>
              <a:ahLst/>
              <a:cxnLst/>
              <a:rect l="l" t="t" r="r" b="b"/>
              <a:pathLst>
                <a:path w="49" h="182" extrusionOk="0">
                  <a:moveTo>
                    <a:pt x="19" y="0"/>
                  </a:moveTo>
                  <a:lnTo>
                    <a:pt x="19" y="0"/>
                  </a:lnTo>
                  <a:cubicBezTo>
                    <a:pt x="0" y="0"/>
                    <a:pt x="26" y="181"/>
                    <a:pt x="39" y="181"/>
                  </a:cubicBezTo>
                  <a:cubicBezTo>
                    <a:pt x="45" y="181"/>
                    <a:pt x="48" y="147"/>
                    <a:pt x="45" y="48"/>
                  </a:cubicBezTo>
                  <a:cubicBezTo>
                    <a:pt x="32" y="14"/>
                    <a:pt x="24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15"/>
            <p:cNvSpPr/>
            <p:nvPr/>
          </p:nvSpPr>
          <p:spPr>
            <a:xfrm>
              <a:off x="5170800" y="2128550"/>
              <a:ext cx="1825" cy="2775"/>
            </a:xfrm>
            <a:custGeom>
              <a:avLst/>
              <a:gdLst/>
              <a:ahLst/>
              <a:cxnLst/>
              <a:rect l="l" t="t" r="r" b="b"/>
              <a:pathLst>
                <a:path w="73" h="111" extrusionOk="0">
                  <a:moveTo>
                    <a:pt x="30" y="0"/>
                  </a:moveTo>
                  <a:cubicBezTo>
                    <a:pt x="10" y="0"/>
                    <a:pt x="0" y="41"/>
                    <a:pt x="60" y="111"/>
                  </a:cubicBezTo>
                  <a:cubicBezTo>
                    <a:pt x="73" y="34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15"/>
            <p:cNvSpPr/>
            <p:nvPr/>
          </p:nvSpPr>
          <p:spPr>
            <a:xfrm>
              <a:off x="5128575" y="1534250"/>
              <a:ext cx="2000" cy="1125"/>
            </a:xfrm>
            <a:custGeom>
              <a:avLst/>
              <a:gdLst/>
              <a:ahLst/>
              <a:cxnLst/>
              <a:rect l="l" t="t" r="r" b="b"/>
              <a:pathLst>
                <a:path w="80" h="45" extrusionOk="0">
                  <a:moveTo>
                    <a:pt x="22" y="1"/>
                  </a:moveTo>
                  <a:cubicBezTo>
                    <a:pt x="10" y="1"/>
                    <a:pt x="0" y="12"/>
                    <a:pt x="9" y="44"/>
                  </a:cubicBezTo>
                  <a:cubicBezTo>
                    <a:pt x="79" y="40"/>
                    <a:pt x="4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15"/>
            <p:cNvSpPr/>
            <p:nvPr/>
          </p:nvSpPr>
          <p:spPr>
            <a:xfrm>
              <a:off x="5167775" y="2256500"/>
              <a:ext cx="1525" cy="11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25" y="1"/>
                  </a:moveTo>
                  <a:cubicBezTo>
                    <a:pt x="11" y="1"/>
                    <a:pt x="0" y="21"/>
                    <a:pt x="0" y="44"/>
                  </a:cubicBezTo>
                  <a:lnTo>
                    <a:pt x="60" y="44"/>
                  </a:lnTo>
                  <a:cubicBezTo>
                    <a:pt x="49" y="12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15"/>
            <p:cNvSpPr/>
            <p:nvPr/>
          </p:nvSpPr>
          <p:spPr>
            <a:xfrm>
              <a:off x="5167775" y="2257600"/>
              <a:ext cx="1850" cy="1700"/>
            </a:xfrm>
            <a:custGeom>
              <a:avLst/>
              <a:gdLst/>
              <a:ahLst/>
              <a:cxnLst/>
              <a:rect l="l" t="t" r="r" b="b"/>
              <a:pathLst>
                <a:path w="74" h="68" extrusionOk="0">
                  <a:moveTo>
                    <a:pt x="0" y="0"/>
                  </a:moveTo>
                  <a:cubicBezTo>
                    <a:pt x="0" y="34"/>
                    <a:pt x="20" y="67"/>
                    <a:pt x="74" y="67"/>
                  </a:cubicBezTo>
                  <a:cubicBezTo>
                    <a:pt x="74" y="40"/>
                    <a:pt x="67" y="2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15"/>
            <p:cNvSpPr/>
            <p:nvPr/>
          </p:nvSpPr>
          <p:spPr>
            <a:xfrm>
              <a:off x="5167775" y="22576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7" y="0"/>
                    <a:pt x="54" y="0"/>
                  </a:cubicBezTo>
                  <a:cubicBezTo>
                    <a:pt x="54" y="0"/>
                    <a:pt x="54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15"/>
            <p:cNvSpPr/>
            <p:nvPr/>
          </p:nvSpPr>
          <p:spPr>
            <a:xfrm>
              <a:off x="5167775" y="22576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7" y="0"/>
                    <a:pt x="54" y="0"/>
                  </a:cubicBezTo>
                  <a:cubicBezTo>
                    <a:pt x="54" y="0"/>
                    <a:pt x="54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15"/>
            <p:cNvSpPr/>
            <p:nvPr/>
          </p:nvSpPr>
          <p:spPr>
            <a:xfrm>
              <a:off x="5159400" y="2109800"/>
              <a:ext cx="775" cy="4800"/>
            </a:xfrm>
            <a:custGeom>
              <a:avLst/>
              <a:gdLst/>
              <a:ahLst/>
              <a:cxnLst/>
              <a:rect l="l" t="t" r="r" b="b"/>
              <a:pathLst>
                <a:path w="31" h="192" extrusionOk="0">
                  <a:moveTo>
                    <a:pt x="29" y="1"/>
                  </a:moveTo>
                  <a:cubicBezTo>
                    <a:pt x="28" y="1"/>
                    <a:pt x="20" y="51"/>
                    <a:pt x="1" y="192"/>
                  </a:cubicBezTo>
                  <a:cubicBezTo>
                    <a:pt x="17" y="108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15"/>
            <p:cNvSpPr/>
            <p:nvPr/>
          </p:nvSpPr>
          <p:spPr>
            <a:xfrm>
              <a:off x="5120325" y="2486200"/>
              <a:ext cx="350" cy="7100"/>
            </a:xfrm>
            <a:custGeom>
              <a:avLst/>
              <a:gdLst/>
              <a:ahLst/>
              <a:cxnLst/>
              <a:rect l="l" t="t" r="r" b="b"/>
              <a:pathLst>
                <a:path w="14" h="284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"/>
                    <a:pt x="0" y="71"/>
                    <a:pt x="5" y="283"/>
                  </a:cubicBezTo>
                  <a:cubicBezTo>
                    <a:pt x="14" y="283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15"/>
            <p:cNvSpPr/>
            <p:nvPr/>
          </p:nvSpPr>
          <p:spPr>
            <a:xfrm>
              <a:off x="5133700" y="1800250"/>
              <a:ext cx="2150" cy="6450"/>
            </a:xfrm>
            <a:custGeom>
              <a:avLst/>
              <a:gdLst/>
              <a:ahLst/>
              <a:cxnLst/>
              <a:rect l="l" t="t" r="r" b="b"/>
              <a:pathLst>
                <a:path w="86" h="258" extrusionOk="0">
                  <a:moveTo>
                    <a:pt x="13" y="1"/>
                  </a:moveTo>
                  <a:cubicBezTo>
                    <a:pt x="0" y="1"/>
                    <a:pt x="54" y="257"/>
                    <a:pt x="77" y="257"/>
                  </a:cubicBezTo>
                  <a:cubicBezTo>
                    <a:pt x="81" y="257"/>
                    <a:pt x="84" y="249"/>
                    <a:pt x="85" y="229"/>
                  </a:cubicBezTo>
                  <a:cubicBezTo>
                    <a:pt x="39" y="59"/>
                    <a:pt x="1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15"/>
            <p:cNvSpPr/>
            <p:nvPr/>
          </p:nvSpPr>
          <p:spPr>
            <a:xfrm>
              <a:off x="5116725" y="1922800"/>
              <a:ext cx="1900" cy="2550"/>
            </a:xfrm>
            <a:custGeom>
              <a:avLst/>
              <a:gdLst/>
              <a:ahLst/>
              <a:cxnLst/>
              <a:rect l="l" t="t" r="r" b="b"/>
              <a:pathLst>
                <a:path w="76" h="102" extrusionOk="0">
                  <a:moveTo>
                    <a:pt x="62" y="0"/>
                  </a:moveTo>
                  <a:cubicBezTo>
                    <a:pt x="39" y="0"/>
                    <a:pt x="0" y="102"/>
                    <a:pt x="19" y="102"/>
                  </a:cubicBezTo>
                  <a:cubicBezTo>
                    <a:pt x="27" y="102"/>
                    <a:pt x="44" y="85"/>
                    <a:pt x="75" y="38"/>
                  </a:cubicBezTo>
                  <a:cubicBezTo>
                    <a:pt x="74" y="10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15"/>
            <p:cNvSpPr/>
            <p:nvPr/>
          </p:nvSpPr>
          <p:spPr>
            <a:xfrm>
              <a:off x="5121500" y="1644725"/>
              <a:ext cx="4350" cy="3275"/>
            </a:xfrm>
            <a:custGeom>
              <a:avLst/>
              <a:gdLst/>
              <a:ahLst/>
              <a:cxnLst/>
              <a:rect l="l" t="t" r="r" b="b"/>
              <a:pathLst>
                <a:path w="174" h="131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" y="42"/>
                    <a:pt x="54" y="130"/>
                    <a:pt x="108" y="130"/>
                  </a:cubicBezTo>
                  <a:cubicBezTo>
                    <a:pt x="141" y="130"/>
                    <a:pt x="174" y="97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15"/>
            <p:cNvSpPr/>
            <p:nvPr/>
          </p:nvSpPr>
          <p:spPr>
            <a:xfrm>
              <a:off x="5143500" y="2280175"/>
              <a:ext cx="3825" cy="1850"/>
            </a:xfrm>
            <a:custGeom>
              <a:avLst/>
              <a:gdLst/>
              <a:ahLst/>
              <a:cxnLst/>
              <a:rect l="l" t="t" r="r" b="b"/>
              <a:pathLst>
                <a:path w="153" h="74" extrusionOk="0">
                  <a:moveTo>
                    <a:pt x="142" y="0"/>
                  </a:moveTo>
                  <a:lnTo>
                    <a:pt x="142" y="0"/>
                  </a:lnTo>
                  <a:cubicBezTo>
                    <a:pt x="0" y="5"/>
                    <a:pt x="60" y="73"/>
                    <a:pt x="107" y="73"/>
                  </a:cubicBezTo>
                  <a:cubicBezTo>
                    <a:pt x="132" y="73"/>
                    <a:pt x="153" y="55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15"/>
            <p:cNvSpPr/>
            <p:nvPr/>
          </p:nvSpPr>
          <p:spPr>
            <a:xfrm>
              <a:off x="5141675" y="2130375"/>
              <a:ext cx="500" cy="2075"/>
            </a:xfrm>
            <a:custGeom>
              <a:avLst/>
              <a:gdLst/>
              <a:ahLst/>
              <a:cxnLst/>
              <a:rect l="l" t="t" r="r" b="b"/>
              <a:pathLst>
                <a:path w="20" h="83" extrusionOk="0">
                  <a:moveTo>
                    <a:pt x="9" y="0"/>
                  </a:moveTo>
                  <a:cubicBezTo>
                    <a:pt x="7" y="0"/>
                    <a:pt x="4" y="13"/>
                    <a:pt x="0" y="51"/>
                  </a:cubicBezTo>
                  <a:cubicBezTo>
                    <a:pt x="5" y="74"/>
                    <a:pt x="9" y="82"/>
                    <a:pt x="11" y="82"/>
                  </a:cubicBezTo>
                  <a:cubicBezTo>
                    <a:pt x="19" y="82"/>
                    <a:pt x="16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15"/>
            <p:cNvSpPr/>
            <p:nvPr/>
          </p:nvSpPr>
          <p:spPr>
            <a:xfrm>
              <a:off x="5129800" y="2022725"/>
              <a:ext cx="575" cy="3575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"/>
                    <a:pt x="3" y="36"/>
                    <a:pt x="0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23" y="142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15"/>
            <p:cNvSpPr/>
            <p:nvPr/>
          </p:nvSpPr>
          <p:spPr>
            <a:xfrm>
              <a:off x="5106500" y="1392500"/>
              <a:ext cx="2075" cy="4175"/>
            </a:xfrm>
            <a:custGeom>
              <a:avLst/>
              <a:gdLst/>
              <a:ahLst/>
              <a:cxnLst/>
              <a:rect l="l" t="t" r="r" b="b"/>
              <a:pathLst>
                <a:path w="83" h="167" extrusionOk="0">
                  <a:moveTo>
                    <a:pt x="16" y="0"/>
                  </a:moveTo>
                  <a:lnTo>
                    <a:pt x="16" y="0"/>
                  </a:lnTo>
                  <a:cubicBezTo>
                    <a:pt x="0" y="79"/>
                    <a:pt x="53" y="166"/>
                    <a:pt x="70" y="166"/>
                  </a:cubicBezTo>
                  <a:cubicBezTo>
                    <a:pt x="83" y="166"/>
                    <a:pt x="77" y="122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15"/>
            <p:cNvSpPr/>
            <p:nvPr/>
          </p:nvSpPr>
          <p:spPr>
            <a:xfrm>
              <a:off x="5128475" y="2149525"/>
              <a:ext cx="2950" cy="1875"/>
            </a:xfrm>
            <a:custGeom>
              <a:avLst/>
              <a:gdLst/>
              <a:ahLst/>
              <a:cxnLst/>
              <a:rect l="l" t="t" r="r" b="b"/>
              <a:pathLst>
                <a:path w="118" h="75" extrusionOk="0">
                  <a:moveTo>
                    <a:pt x="77" y="0"/>
                  </a:moveTo>
                  <a:cubicBezTo>
                    <a:pt x="42" y="0"/>
                    <a:pt x="0" y="46"/>
                    <a:pt x="94" y="75"/>
                  </a:cubicBezTo>
                  <a:cubicBezTo>
                    <a:pt x="117" y="19"/>
                    <a:pt x="99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15"/>
            <p:cNvSpPr/>
            <p:nvPr/>
          </p:nvSpPr>
          <p:spPr>
            <a:xfrm>
              <a:off x="5136150" y="2385750"/>
              <a:ext cx="2475" cy="3325"/>
            </a:xfrm>
            <a:custGeom>
              <a:avLst/>
              <a:gdLst/>
              <a:ahLst/>
              <a:cxnLst/>
              <a:rect l="l" t="t" r="r" b="b"/>
              <a:pathLst>
                <a:path w="99" h="133" extrusionOk="0">
                  <a:moveTo>
                    <a:pt x="85" y="0"/>
                  </a:moveTo>
                  <a:lnTo>
                    <a:pt x="85" y="0"/>
                  </a:lnTo>
                  <a:cubicBezTo>
                    <a:pt x="78" y="0"/>
                    <a:pt x="53" y="34"/>
                    <a:pt x="1" y="133"/>
                  </a:cubicBezTo>
                  <a:cubicBezTo>
                    <a:pt x="53" y="111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15"/>
            <p:cNvSpPr/>
            <p:nvPr/>
          </p:nvSpPr>
          <p:spPr>
            <a:xfrm>
              <a:off x="5120275" y="1986625"/>
              <a:ext cx="4325" cy="4250"/>
            </a:xfrm>
            <a:custGeom>
              <a:avLst/>
              <a:gdLst/>
              <a:ahLst/>
              <a:cxnLst/>
              <a:rect l="l" t="t" r="r" b="b"/>
              <a:pathLst>
                <a:path w="173" h="170" extrusionOk="0">
                  <a:moveTo>
                    <a:pt x="13" y="0"/>
                  </a:moveTo>
                  <a:cubicBezTo>
                    <a:pt x="9" y="0"/>
                    <a:pt x="4" y="0"/>
                    <a:pt x="0" y="0"/>
                  </a:cubicBezTo>
                  <a:cubicBezTo>
                    <a:pt x="4" y="127"/>
                    <a:pt x="34" y="170"/>
                    <a:pt x="62" y="170"/>
                  </a:cubicBezTo>
                  <a:cubicBezTo>
                    <a:pt x="120" y="170"/>
                    <a:pt x="17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15"/>
            <p:cNvSpPr/>
            <p:nvPr/>
          </p:nvSpPr>
          <p:spPr>
            <a:xfrm>
              <a:off x="5100375" y="1657750"/>
              <a:ext cx="2675" cy="325"/>
            </a:xfrm>
            <a:custGeom>
              <a:avLst/>
              <a:gdLst/>
              <a:ahLst/>
              <a:cxnLst/>
              <a:rect l="l" t="t" r="r" b="b"/>
              <a:pathLst>
                <a:path w="107" h="13" extrusionOk="0">
                  <a:moveTo>
                    <a:pt x="97" y="1"/>
                  </a:moveTo>
                  <a:cubicBezTo>
                    <a:pt x="70" y="1"/>
                    <a:pt x="1" y="12"/>
                    <a:pt x="15" y="12"/>
                  </a:cubicBezTo>
                  <a:cubicBezTo>
                    <a:pt x="22" y="12"/>
                    <a:pt x="48" y="9"/>
                    <a:pt x="107" y="2"/>
                  </a:cubicBezTo>
                  <a:cubicBezTo>
                    <a:pt x="105" y="1"/>
                    <a:pt x="102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15"/>
            <p:cNvSpPr/>
            <p:nvPr/>
          </p:nvSpPr>
          <p:spPr>
            <a:xfrm>
              <a:off x="5090100" y="1331525"/>
              <a:ext cx="1575" cy="2775"/>
            </a:xfrm>
            <a:custGeom>
              <a:avLst/>
              <a:gdLst/>
              <a:ahLst/>
              <a:cxnLst/>
              <a:rect l="l" t="t" r="r" b="b"/>
              <a:pathLst>
                <a:path w="63" h="111" extrusionOk="0">
                  <a:moveTo>
                    <a:pt x="27" y="1"/>
                  </a:moveTo>
                  <a:cubicBezTo>
                    <a:pt x="6" y="1"/>
                    <a:pt x="0" y="111"/>
                    <a:pt x="63" y="111"/>
                  </a:cubicBezTo>
                  <a:cubicBezTo>
                    <a:pt x="52" y="28"/>
                    <a:pt x="3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15"/>
            <p:cNvSpPr/>
            <p:nvPr/>
          </p:nvSpPr>
          <p:spPr>
            <a:xfrm>
              <a:off x="5082950" y="1227225"/>
              <a:ext cx="4675" cy="2200"/>
            </a:xfrm>
            <a:custGeom>
              <a:avLst/>
              <a:gdLst/>
              <a:ahLst/>
              <a:cxnLst/>
              <a:rect l="l" t="t" r="r" b="b"/>
              <a:pathLst>
                <a:path w="187" h="88" extrusionOk="0">
                  <a:moveTo>
                    <a:pt x="143" y="0"/>
                  </a:moveTo>
                  <a:cubicBezTo>
                    <a:pt x="91" y="0"/>
                    <a:pt x="0" y="84"/>
                    <a:pt x="155" y="88"/>
                  </a:cubicBezTo>
                  <a:cubicBezTo>
                    <a:pt x="187" y="22"/>
                    <a:pt x="170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15"/>
            <p:cNvSpPr/>
            <p:nvPr/>
          </p:nvSpPr>
          <p:spPr>
            <a:xfrm>
              <a:off x="5091600" y="2095625"/>
              <a:ext cx="6925" cy="3475"/>
            </a:xfrm>
            <a:custGeom>
              <a:avLst/>
              <a:gdLst/>
              <a:ahLst/>
              <a:cxnLst/>
              <a:rect l="l" t="t" r="r" b="b"/>
              <a:pathLst>
                <a:path w="277" h="139" extrusionOk="0">
                  <a:moveTo>
                    <a:pt x="87" y="1"/>
                  </a:moveTo>
                  <a:cubicBezTo>
                    <a:pt x="42" y="1"/>
                    <a:pt x="1" y="35"/>
                    <a:pt x="3" y="136"/>
                  </a:cubicBezTo>
                  <a:cubicBezTo>
                    <a:pt x="22" y="138"/>
                    <a:pt x="40" y="139"/>
                    <a:pt x="56" y="139"/>
                  </a:cubicBezTo>
                  <a:cubicBezTo>
                    <a:pt x="276" y="139"/>
                    <a:pt x="176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15"/>
            <p:cNvSpPr/>
            <p:nvPr/>
          </p:nvSpPr>
          <p:spPr>
            <a:xfrm>
              <a:off x="5103700" y="1906900"/>
              <a:ext cx="5225" cy="3150"/>
            </a:xfrm>
            <a:custGeom>
              <a:avLst/>
              <a:gdLst/>
              <a:ahLst/>
              <a:cxnLst/>
              <a:rect l="l" t="t" r="r" b="b"/>
              <a:pathLst>
                <a:path w="209" h="126" extrusionOk="0">
                  <a:moveTo>
                    <a:pt x="137" y="0"/>
                  </a:moveTo>
                  <a:cubicBezTo>
                    <a:pt x="1" y="0"/>
                    <a:pt x="98" y="126"/>
                    <a:pt x="158" y="126"/>
                  </a:cubicBezTo>
                  <a:cubicBezTo>
                    <a:pt x="188" y="126"/>
                    <a:pt x="209" y="95"/>
                    <a:pt x="188" y="5"/>
                  </a:cubicBezTo>
                  <a:cubicBezTo>
                    <a:pt x="168" y="2"/>
                    <a:pt x="15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15"/>
            <p:cNvSpPr/>
            <p:nvPr/>
          </p:nvSpPr>
          <p:spPr>
            <a:xfrm>
              <a:off x="5090650" y="1433925"/>
              <a:ext cx="400" cy="9400"/>
            </a:xfrm>
            <a:custGeom>
              <a:avLst/>
              <a:gdLst/>
              <a:ahLst/>
              <a:cxnLst/>
              <a:rect l="l" t="t" r="r" b="b"/>
              <a:pathLst>
                <a:path w="16" h="376" extrusionOk="0">
                  <a:moveTo>
                    <a:pt x="9" y="1"/>
                  </a:moveTo>
                  <a:cubicBezTo>
                    <a:pt x="7" y="1"/>
                    <a:pt x="4" y="59"/>
                    <a:pt x="1" y="223"/>
                  </a:cubicBezTo>
                  <a:cubicBezTo>
                    <a:pt x="5" y="334"/>
                    <a:pt x="8" y="376"/>
                    <a:pt x="10" y="376"/>
                  </a:cubicBezTo>
                  <a:cubicBezTo>
                    <a:pt x="16" y="376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15"/>
            <p:cNvSpPr/>
            <p:nvPr/>
          </p:nvSpPr>
          <p:spPr>
            <a:xfrm>
              <a:off x="5094250" y="1667150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136" y="0"/>
                  </a:moveTo>
                  <a:cubicBezTo>
                    <a:pt x="1" y="0"/>
                    <a:pt x="6" y="103"/>
                    <a:pt x="53" y="103"/>
                  </a:cubicBezTo>
                  <a:cubicBezTo>
                    <a:pt x="77" y="103"/>
                    <a:pt x="112" y="77"/>
                    <a:pt x="144" y="0"/>
                  </a:cubicBezTo>
                  <a:cubicBezTo>
                    <a:pt x="142" y="0"/>
                    <a:pt x="139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15"/>
            <p:cNvSpPr/>
            <p:nvPr/>
          </p:nvSpPr>
          <p:spPr>
            <a:xfrm>
              <a:off x="5103025" y="19163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1" y="0"/>
                  </a:moveTo>
                  <a:cubicBezTo>
                    <a:pt x="4" y="4"/>
                    <a:pt x="29" y="5"/>
                    <a:pt x="41" y="5"/>
                  </a:cubicBezTo>
                  <a:cubicBezTo>
                    <a:pt x="53" y="5"/>
                    <a:pt x="51" y="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15"/>
            <p:cNvSpPr/>
            <p:nvPr/>
          </p:nvSpPr>
          <p:spPr>
            <a:xfrm>
              <a:off x="5074075" y="1168975"/>
              <a:ext cx="3050" cy="2425"/>
            </a:xfrm>
            <a:custGeom>
              <a:avLst/>
              <a:gdLst/>
              <a:ahLst/>
              <a:cxnLst/>
              <a:rect l="l" t="t" r="r" b="b"/>
              <a:pathLst>
                <a:path w="122" h="97" extrusionOk="0">
                  <a:moveTo>
                    <a:pt x="70" y="0"/>
                  </a:moveTo>
                  <a:cubicBezTo>
                    <a:pt x="30" y="0"/>
                    <a:pt x="0" y="17"/>
                    <a:pt x="21" y="96"/>
                  </a:cubicBezTo>
                  <a:cubicBezTo>
                    <a:pt x="75" y="96"/>
                    <a:pt x="122" y="96"/>
                    <a:pt x="102" y="3"/>
                  </a:cubicBezTo>
                  <a:cubicBezTo>
                    <a:pt x="91" y="1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15"/>
            <p:cNvSpPr/>
            <p:nvPr/>
          </p:nvSpPr>
          <p:spPr>
            <a:xfrm>
              <a:off x="5098800" y="1983750"/>
              <a:ext cx="2200" cy="4075"/>
            </a:xfrm>
            <a:custGeom>
              <a:avLst/>
              <a:gdLst/>
              <a:ahLst/>
              <a:cxnLst/>
              <a:rect l="l" t="t" r="r" b="b"/>
              <a:pathLst>
                <a:path w="88" h="163" extrusionOk="0">
                  <a:moveTo>
                    <a:pt x="71" y="0"/>
                  </a:moveTo>
                  <a:cubicBezTo>
                    <a:pt x="0" y="0"/>
                    <a:pt x="35" y="162"/>
                    <a:pt x="62" y="162"/>
                  </a:cubicBezTo>
                  <a:cubicBezTo>
                    <a:pt x="76" y="162"/>
                    <a:pt x="87" y="122"/>
                    <a:pt x="83" y="2"/>
                  </a:cubicBezTo>
                  <a:cubicBezTo>
                    <a:pt x="79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15"/>
            <p:cNvSpPr/>
            <p:nvPr/>
          </p:nvSpPr>
          <p:spPr>
            <a:xfrm>
              <a:off x="5073925" y="1652350"/>
              <a:ext cx="2725" cy="4275"/>
            </a:xfrm>
            <a:custGeom>
              <a:avLst/>
              <a:gdLst/>
              <a:ahLst/>
              <a:cxnLst/>
              <a:rect l="l" t="t" r="r" b="b"/>
              <a:pathLst>
                <a:path w="109" h="171" extrusionOk="0">
                  <a:moveTo>
                    <a:pt x="78" y="0"/>
                  </a:moveTo>
                  <a:cubicBezTo>
                    <a:pt x="59" y="0"/>
                    <a:pt x="27" y="44"/>
                    <a:pt x="1" y="171"/>
                  </a:cubicBezTo>
                  <a:cubicBezTo>
                    <a:pt x="107" y="109"/>
                    <a:pt x="108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15"/>
            <p:cNvSpPr/>
            <p:nvPr/>
          </p:nvSpPr>
          <p:spPr>
            <a:xfrm>
              <a:off x="5025600" y="1276500"/>
              <a:ext cx="3100" cy="3800"/>
            </a:xfrm>
            <a:custGeom>
              <a:avLst/>
              <a:gdLst/>
              <a:ahLst/>
              <a:cxnLst/>
              <a:rect l="l" t="t" r="r" b="b"/>
              <a:pathLst>
                <a:path w="124" h="152" extrusionOk="0">
                  <a:moveTo>
                    <a:pt x="113" y="1"/>
                  </a:moveTo>
                  <a:lnTo>
                    <a:pt x="113" y="1"/>
                  </a:lnTo>
                  <a:cubicBezTo>
                    <a:pt x="94" y="1"/>
                    <a:pt x="0" y="152"/>
                    <a:pt x="53" y="152"/>
                  </a:cubicBezTo>
                  <a:cubicBezTo>
                    <a:pt x="55" y="152"/>
                    <a:pt x="58" y="151"/>
                    <a:pt x="60" y="151"/>
                  </a:cubicBezTo>
                  <a:cubicBezTo>
                    <a:pt x="115" y="38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15"/>
            <p:cNvSpPr/>
            <p:nvPr/>
          </p:nvSpPr>
          <p:spPr>
            <a:xfrm>
              <a:off x="5078450" y="1800675"/>
              <a:ext cx="2375" cy="4275"/>
            </a:xfrm>
            <a:custGeom>
              <a:avLst/>
              <a:gdLst/>
              <a:ahLst/>
              <a:cxnLst/>
              <a:rect l="l" t="t" r="r" b="b"/>
              <a:pathLst>
                <a:path w="95" h="171" extrusionOk="0">
                  <a:moveTo>
                    <a:pt x="67" y="0"/>
                  </a:moveTo>
                  <a:cubicBezTo>
                    <a:pt x="38" y="0"/>
                    <a:pt x="1" y="171"/>
                    <a:pt x="39" y="171"/>
                  </a:cubicBezTo>
                  <a:cubicBezTo>
                    <a:pt x="50" y="171"/>
                    <a:pt x="68" y="156"/>
                    <a:pt x="94" y="119"/>
                  </a:cubicBezTo>
                  <a:cubicBezTo>
                    <a:pt x="91" y="31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15"/>
            <p:cNvSpPr/>
            <p:nvPr/>
          </p:nvSpPr>
          <p:spPr>
            <a:xfrm>
              <a:off x="5087225" y="2176725"/>
              <a:ext cx="3800" cy="1775"/>
            </a:xfrm>
            <a:custGeom>
              <a:avLst/>
              <a:gdLst/>
              <a:ahLst/>
              <a:cxnLst/>
              <a:rect l="l" t="t" r="r" b="b"/>
              <a:pathLst>
                <a:path w="152" h="71" extrusionOk="0">
                  <a:moveTo>
                    <a:pt x="84" y="1"/>
                  </a:moveTo>
                  <a:cubicBezTo>
                    <a:pt x="34" y="1"/>
                    <a:pt x="0" y="71"/>
                    <a:pt x="138" y="71"/>
                  </a:cubicBezTo>
                  <a:cubicBezTo>
                    <a:pt x="142" y="71"/>
                    <a:pt x="147" y="71"/>
                    <a:pt x="151" y="70"/>
                  </a:cubicBezTo>
                  <a:cubicBezTo>
                    <a:pt x="138" y="18"/>
                    <a:pt x="109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15"/>
            <p:cNvSpPr/>
            <p:nvPr/>
          </p:nvSpPr>
          <p:spPr>
            <a:xfrm>
              <a:off x="5086475" y="2137825"/>
              <a:ext cx="3550" cy="1825"/>
            </a:xfrm>
            <a:custGeom>
              <a:avLst/>
              <a:gdLst/>
              <a:ahLst/>
              <a:cxnLst/>
              <a:rect l="l" t="t" r="r" b="b"/>
              <a:pathLst>
                <a:path w="142" h="73" extrusionOk="0">
                  <a:moveTo>
                    <a:pt x="1" y="1"/>
                  </a:moveTo>
                  <a:cubicBezTo>
                    <a:pt x="89" y="54"/>
                    <a:pt x="125" y="72"/>
                    <a:pt x="131" y="72"/>
                  </a:cubicBezTo>
                  <a:cubicBezTo>
                    <a:pt x="142" y="72"/>
                    <a:pt x="49" y="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15"/>
            <p:cNvSpPr/>
            <p:nvPr/>
          </p:nvSpPr>
          <p:spPr>
            <a:xfrm>
              <a:off x="5086800" y="2115575"/>
              <a:ext cx="2050" cy="3050"/>
            </a:xfrm>
            <a:custGeom>
              <a:avLst/>
              <a:gdLst/>
              <a:ahLst/>
              <a:cxnLst/>
              <a:rect l="l" t="t" r="r" b="b"/>
              <a:pathLst>
                <a:path w="82" h="122" extrusionOk="0">
                  <a:moveTo>
                    <a:pt x="81" y="1"/>
                  </a:moveTo>
                  <a:lnTo>
                    <a:pt x="81" y="1"/>
                  </a:lnTo>
                  <a:cubicBezTo>
                    <a:pt x="28" y="7"/>
                    <a:pt x="1" y="48"/>
                    <a:pt x="1" y="121"/>
                  </a:cubicBezTo>
                  <a:cubicBezTo>
                    <a:pt x="54" y="115"/>
                    <a:pt x="81" y="7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15"/>
            <p:cNvSpPr/>
            <p:nvPr/>
          </p:nvSpPr>
          <p:spPr>
            <a:xfrm>
              <a:off x="5084125" y="2177975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88" y="0"/>
                  </a:moveTo>
                  <a:lnTo>
                    <a:pt x="88" y="0"/>
                  </a:lnTo>
                  <a:cubicBezTo>
                    <a:pt x="41" y="7"/>
                    <a:pt x="1" y="94"/>
                    <a:pt x="74" y="114"/>
                  </a:cubicBezTo>
                  <a:cubicBezTo>
                    <a:pt x="101" y="74"/>
                    <a:pt x="135" y="5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15"/>
            <p:cNvSpPr/>
            <p:nvPr/>
          </p:nvSpPr>
          <p:spPr>
            <a:xfrm>
              <a:off x="4879400" y="1385525"/>
              <a:ext cx="2925" cy="1475"/>
            </a:xfrm>
            <a:custGeom>
              <a:avLst/>
              <a:gdLst/>
              <a:ahLst/>
              <a:cxnLst/>
              <a:rect l="l" t="t" r="r" b="b"/>
              <a:pathLst>
                <a:path w="117" h="59" extrusionOk="0">
                  <a:moveTo>
                    <a:pt x="77" y="1"/>
                  </a:moveTo>
                  <a:cubicBezTo>
                    <a:pt x="49" y="1"/>
                    <a:pt x="1" y="19"/>
                    <a:pt x="14" y="58"/>
                  </a:cubicBezTo>
                  <a:cubicBezTo>
                    <a:pt x="116" y="21"/>
                    <a:pt x="107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15"/>
            <p:cNvSpPr/>
            <p:nvPr/>
          </p:nvSpPr>
          <p:spPr>
            <a:xfrm>
              <a:off x="5069550" y="1717850"/>
              <a:ext cx="175" cy="3500"/>
            </a:xfrm>
            <a:custGeom>
              <a:avLst/>
              <a:gdLst/>
              <a:ahLst/>
              <a:cxnLst/>
              <a:rect l="l" t="t" r="r" b="b"/>
              <a:pathLst>
                <a:path w="7" h="140" extrusionOk="0">
                  <a:moveTo>
                    <a:pt x="6" y="0"/>
                  </a:moveTo>
                  <a:cubicBezTo>
                    <a:pt x="6" y="0"/>
                    <a:pt x="5" y="26"/>
                    <a:pt x="2" y="100"/>
                  </a:cubicBezTo>
                  <a:cubicBezTo>
                    <a:pt x="1" y="129"/>
                    <a:pt x="0" y="140"/>
                    <a:pt x="0" y="140"/>
                  </a:cubicBezTo>
                  <a:cubicBezTo>
                    <a:pt x="1" y="140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15"/>
            <p:cNvSpPr/>
            <p:nvPr/>
          </p:nvSpPr>
          <p:spPr>
            <a:xfrm>
              <a:off x="5043900" y="110935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5" y="1"/>
                  </a:moveTo>
                  <a:cubicBezTo>
                    <a:pt x="0" y="1"/>
                    <a:pt x="11" y="120"/>
                    <a:pt x="24" y="120"/>
                  </a:cubicBezTo>
                  <a:cubicBezTo>
                    <a:pt x="13" y="30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15"/>
            <p:cNvSpPr/>
            <p:nvPr/>
          </p:nvSpPr>
          <p:spPr>
            <a:xfrm>
              <a:off x="5078900" y="2339375"/>
              <a:ext cx="11775" cy="4575"/>
            </a:xfrm>
            <a:custGeom>
              <a:avLst/>
              <a:gdLst/>
              <a:ahLst/>
              <a:cxnLst/>
              <a:rect l="l" t="t" r="r" b="b"/>
              <a:pathLst>
                <a:path w="471" h="183" extrusionOk="0">
                  <a:moveTo>
                    <a:pt x="364" y="1"/>
                  </a:moveTo>
                  <a:lnTo>
                    <a:pt x="364" y="1"/>
                  </a:lnTo>
                  <a:cubicBezTo>
                    <a:pt x="0" y="84"/>
                    <a:pt x="157" y="183"/>
                    <a:pt x="292" y="183"/>
                  </a:cubicBezTo>
                  <a:cubicBezTo>
                    <a:pt x="387" y="183"/>
                    <a:pt x="471" y="135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15"/>
            <p:cNvSpPr/>
            <p:nvPr/>
          </p:nvSpPr>
          <p:spPr>
            <a:xfrm>
              <a:off x="5072925" y="2241875"/>
              <a:ext cx="7050" cy="3125"/>
            </a:xfrm>
            <a:custGeom>
              <a:avLst/>
              <a:gdLst/>
              <a:ahLst/>
              <a:cxnLst/>
              <a:rect l="l" t="t" r="r" b="b"/>
              <a:pathLst>
                <a:path w="282" h="125" extrusionOk="0">
                  <a:moveTo>
                    <a:pt x="88" y="1"/>
                  </a:moveTo>
                  <a:cubicBezTo>
                    <a:pt x="49" y="1"/>
                    <a:pt x="13" y="25"/>
                    <a:pt x="1" y="94"/>
                  </a:cubicBezTo>
                  <a:cubicBezTo>
                    <a:pt x="71" y="116"/>
                    <a:pt x="121" y="124"/>
                    <a:pt x="154" y="124"/>
                  </a:cubicBezTo>
                  <a:cubicBezTo>
                    <a:pt x="282" y="124"/>
                    <a:pt x="17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15"/>
            <p:cNvSpPr/>
            <p:nvPr/>
          </p:nvSpPr>
          <p:spPr>
            <a:xfrm>
              <a:off x="5046500" y="1356600"/>
              <a:ext cx="2375" cy="2975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21" y="1"/>
                  </a:moveTo>
                  <a:cubicBezTo>
                    <a:pt x="14" y="1"/>
                    <a:pt x="9" y="10"/>
                    <a:pt x="7" y="31"/>
                  </a:cubicBezTo>
                  <a:cubicBezTo>
                    <a:pt x="0" y="91"/>
                    <a:pt x="14" y="118"/>
                    <a:pt x="47" y="118"/>
                  </a:cubicBezTo>
                  <a:cubicBezTo>
                    <a:pt x="94" y="113"/>
                    <a:pt x="4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15"/>
            <p:cNvSpPr/>
            <p:nvPr/>
          </p:nvSpPr>
          <p:spPr>
            <a:xfrm>
              <a:off x="5084275" y="2482200"/>
              <a:ext cx="1900" cy="3075"/>
            </a:xfrm>
            <a:custGeom>
              <a:avLst/>
              <a:gdLst/>
              <a:ahLst/>
              <a:cxnLst/>
              <a:rect l="l" t="t" r="r" b="b"/>
              <a:pathLst>
                <a:path w="76" h="123" extrusionOk="0">
                  <a:moveTo>
                    <a:pt x="37" y="0"/>
                  </a:moveTo>
                  <a:cubicBezTo>
                    <a:pt x="12" y="0"/>
                    <a:pt x="0" y="113"/>
                    <a:pt x="75" y="122"/>
                  </a:cubicBezTo>
                  <a:cubicBezTo>
                    <a:pt x="66" y="31"/>
                    <a:pt x="50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15"/>
            <p:cNvSpPr/>
            <p:nvPr/>
          </p:nvSpPr>
          <p:spPr>
            <a:xfrm>
              <a:off x="5033775" y="1318900"/>
              <a:ext cx="10075" cy="2050"/>
            </a:xfrm>
            <a:custGeom>
              <a:avLst/>
              <a:gdLst/>
              <a:ahLst/>
              <a:cxnLst/>
              <a:rect l="l" t="t" r="r" b="b"/>
              <a:pathLst>
                <a:path w="403" h="82" extrusionOk="0">
                  <a:moveTo>
                    <a:pt x="291" y="0"/>
                  </a:moveTo>
                  <a:cubicBezTo>
                    <a:pt x="165" y="0"/>
                    <a:pt x="1" y="81"/>
                    <a:pt x="179" y="81"/>
                  </a:cubicBezTo>
                  <a:cubicBezTo>
                    <a:pt x="226" y="81"/>
                    <a:pt x="298" y="75"/>
                    <a:pt x="402" y="61"/>
                  </a:cubicBezTo>
                  <a:cubicBezTo>
                    <a:pt x="394" y="16"/>
                    <a:pt x="346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15"/>
            <p:cNvSpPr/>
            <p:nvPr/>
          </p:nvSpPr>
          <p:spPr>
            <a:xfrm>
              <a:off x="5040650" y="1344500"/>
              <a:ext cx="2700" cy="4650"/>
            </a:xfrm>
            <a:custGeom>
              <a:avLst/>
              <a:gdLst/>
              <a:ahLst/>
              <a:cxnLst/>
              <a:rect l="l" t="t" r="r" b="b"/>
              <a:pathLst>
                <a:path w="108" h="186" extrusionOk="0">
                  <a:moveTo>
                    <a:pt x="53" y="0"/>
                  </a:moveTo>
                  <a:cubicBezTo>
                    <a:pt x="36" y="0"/>
                    <a:pt x="15" y="45"/>
                    <a:pt x="0" y="181"/>
                  </a:cubicBezTo>
                  <a:cubicBezTo>
                    <a:pt x="10" y="184"/>
                    <a:pt x="18" y="186"/>
                    <a:pt x="26" y="186"/>
                  </a:cubicBezTo>
                  <a:cubicBezTo>
                    <a:pt x="107" y="186"/>
                    <a:pt x="88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15"/>
            <p:cNvSpPr/>
            <p:nvPr/>
          </p:nvSpPr>
          <p:spPr>
            <a:xfrm>
              <a:off x="5046475" y="1563650"/>
              <a:ext cx="3875" cy="3025"/>
            </a:xfrm>
            <a:custGeom>
              <a:avLst/>
              <a:gdLst/>
              <a:ahLst/>
              <a:cxnLst/>
              <a:rect l="l" t="t" r="r" b="b"/>
              <a:pathLst>
                <a:path w="155" h="121" extrusionOk="0">
                  <a:moveTo>
                    <a:pt x="114" y="0"/>
                  </a:moveTo>
                  <a:cubicBezTo>
                    <a:pt x="68" y="0"/>
                    <a:pt x="0" y="121"/>
                    <a:pt x="116" y="121"/>
                  </a:cubicBezTo>
                  <a:cubicBezTo>
                    <a:pt x="124" y="121"/>
                    <a:pt x="133" y="120"/>
                    <a:pt x="142" y="119"/>
                  </a:cubicBezTo>
                  <a:cubicBezTo>
                    <a:pt x="155" y="30"/>
                    <a:pt x="13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15"/>
            <p:cNvSpPr/>
            <p:nvPr/>
          </p:nvSpPr>
          <p:spPr>
            <a:xfrm>
              <a:off x="5044475" y="1546200"/>
              <a:ext cx="3550" cy="1375"/>
            </a:xfrm>
            <a:custGeom>
              <a:avLst/>
              <a:gdLst/>
              <a:ahLst/>
              <a:cxnLst/>
              <a:rect l="l" t="t" r="r" b="b"/>
              <a:pathLst>
                <a:path w="142" h="55" extrusionOk="0">
                  <a:moveTo>
                    <a:pt x="105" y="1"/>
                  </a:moveTo>
                  <a:cubicBezTo>
                    <a:pt x="91" y="1"/>
                    <a:pt x="62" y="8"/>
                    <a:pt x="8" y="28"/>
                  </a:cubicBezTo>
                  <a:cubicBezTo>
                    <a:pt x="1" y="48"/>
                    <a:pt x="8" y="55"/>
                    <a:pt x="22" y="55"/>
                  </a:cubicBezTo>
                  <a:cubicBezTo>
                    <a:pt x="58" y="55"/>
                    <a:pt x="141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15"/>
            <p:cNvSpPr/>
            <p:nvPr/>
          </p:nvSpPr>
          <p:spPr>
            <a:xfrm>
              <a:off x="5072100" y="2487025"/>
              <a:ext cx="4850" cy="4425"/>
            </a:xfrm>
            <a:custGeom>
              <a:avLst/>
              <a:gdLst/>
              <a:ahLst/>
              <a:cxnLst/>
              <a:rect l="l" t="t" r="r" b="b"/>
              <a:pathLst>
                <a:path w="194" h="177" extrusionOk="0">
                  <a:moveTo>
                    <a:pt x="149" y="0"/>
                  </a:moveTo>
                  <a:cubicBezTo>
                    <a:pt x="120" y="0"/>
                    <a:pt x="61" y="46"/>
                    <a:pt x="0" y="177"/>
                  </a:cubicBezTo>
                  <a:cubicBezTo>
                    <a:pt x="173" y="104"/>
                    <a:pt x="194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15"/>
            <p:cNvSpPr/>
            <p:nvPr/>
          </p:nvSpPr>
          <p:spPr>
            <a:xfrm>
              <a:off x="5025700" y="1090875"/>
              <a:ext cx="925" cy="6825"/>
            </a:xfrm>
            <a:custGeom>
              <a:avLst/>
              <a:gdLst/>
              <a:ahLst/>
              <a:cxnLst/>
              <a:rect l="l" t="t" r="r" b="b"/>
              <a:pathLst>
                <a:path w="37" h="273" extrusionOk="0">
                  <a:moveTo>
                    <a:pt x="8" y="0"/>
                  </a:moveTo>
                  <a:cubicBezTo>
                    <a:pt x="1" y="0"/>
                    <a:pt x="22" y="272"/>
                    <a:pt x="32" y="272"/>
                  </a:cubicBezTo>
                  <a:cubicBezTo>
                    <a:pt x="34" y="272"/>
                    <a:pt x="36" y="251"/>
                    <a:pt x="36" y="196"/>
                  </a:cubicBezTo>
                  <a:cubicBezTo>
                    <a:pt x="19" y="5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15"/>
            <p:cNvSpPr/>
            <p:nvPr/>
          </p:nvSpPr>
          <p:spPr>
            <a:xfrm>
              <a:off x="5056275" y="2480525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57" y="1"/>
                  </a:moveTo>
                  <a:cubicBezTo>
                    <a:pt x="0" y="1"/>
                    <a:pt x="110" y="283"/>
                    <a:pt x="131" y="283"/>
                  </a:cubicBezTo>
                  <a:cubicBezTo>
                    <a:pt x="141" y="283"/>
                    <a:pt x="130" y="213"/>
                    <a:pt x="64" y="2"/>
                  </a:cubicBezTo>
                  <a:cubicBezTo>
                    <a:pt x="62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15"/>
            <p:cNvSpPr/>
            <p:nvPr/>
          </p:nvSpPr>
          <p:spPr>
            <a:xfrm>
              <a:off x="5065325" y="2384600"/>
              <a:ext cx="2950" cy="4525"/>
            </a:xfrm>
            <a:custGeom>
              <a:avLst/>
              <a:gdLst/>
              <a:ahLst/>
              <a:cxnLst/>
              <a:rect l="l" t="t" r="r" b="b"/>
              <a:pathLst>
                <a:path w="118" h="181" extrusionOk="0">
                  <a:moveTo>
                    <a:pt x="95" y="0"/>
                  </a:moveTo>
                  <a:cubicBezTo>
                    <a:pt x="60" y="0"/>
                    <a:pt x="1" y="180"/>
                    <a:pt x="33" y="180"/>
                  </a:cubicBezTo>
                  <a:cubicBezTo>
                    <a:pt x="45" y="180"/>
                    <a:pt x="71" y="153"/>
                    <a:pt x="117" y="79"/>
                  </a:cubicBezTo>
                  <a:cubicBezTo>
                    <a:pt x="116" y="21"/>
                    <a:pt x="107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15"/>
            <p:cNvSpPr/>
            <p:nvPr/>
          </p:nvSpPr>
          <p:spPr>
            <a:xfrm>
              <a:off x="5058525" y="2217450"/>
              <a:ext cx="3175" cy="2075"/>
            </a:xfrm>
            <a:custGeom>
              <a:avLst/>
              <a:gdLst/>
              <a:ahLst/>
              <a:cxnLst/>
              <a:rect l="l" t="t" r="r" b="b"/>
              <a:pathLst>
                <a:path w="127" h="83" extrusionOk="0">
                  <a:moveTo>
                    <a:pt x="115" y="0"/>
                  </a:moveTo>
                  <a:lnTo>
                    <a:pt x="115" y="0"/>
                  </a:lnTo>
                  <a:cubicBezTo>
                    <a:pt x="0" y="5"/>
                    <a:pt x="52" y="82"/>
                    <a:pt x="90" y="82"/>
                  </a:cubicBezTo>
                  <a:cubicBezTo>
                    <a:pt x="110" y="82"/>
                    <a:pt x="126" y="62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15"/>
            <p:cNvSpPr/>
            <p:nvPr/>
          </p:nvSpPr>
          <p:spPr>
            <a:xfrm>
              <a:off x="4891175" y="2124750"/>
              <a:ext cx="1975" cy="3250"/>
            </a:xfrm>
            <a:custGeom>
              <a:avLst/>
              <a:gdLst/>
              <a:ahLst/>
              <a:cxnLst/>
              <a:rect l="l" t="t" r="r" b="b"/>
              <a:pathLst>
                <a:path w="79" h="130" extrusionOk="0">
                  <a:moveTo>
                    <a:pt x="49" y="1"/>
                  </a:moveTo>
                  <a:cubicBezTo>
                    <a:pt x="23" y="1"/>
                    <a:pt x="0" y="130"/>
                    <a:pt x="31" y="130"/>
                  </a:cubicBezTo>
                  <a:cubicBezTo>
                    <a:pt x="41" y="130"/>
                    <a:pt x="56" y="117"/>
                    <a:pt x="78" y="82"/>
                  </a:cubicBezTo>
                  <a:cubicBezTo>
                    <a:pt x="70" y="22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15"/>
            <p:cNvSpPr/>
            <p:nvPr/>
          </p:nvSpPr>
          <p:spPr>
            <a:xfrm>
              <a:off x="5046750" y="1919050"/>
              <a:ext cx="3475" cy="800"/>
            </a:xfrm>
            <a:custGeom>
              <a:avLst/>
              <a:gdLst/>
              <a:ahLst/>
              <a:cxnLst/>
              <a:rect l="l" t="t" r="r" b="b"/>
              <a:pathLst>
                <a:path w="139" h="32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5"/>
                    <a:pt x="61" y="32"/>
                    <a:pt x="101" y="32"/>
                  </a:cubicBezTo>
                  <a:cubicBezTo>
                    <a:pt x="123" y="32"/>
                    <a:pt x="139" y="24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15"/>
            <p:cNvSpPr/>
            <p:nvPr/>
          </p:nvSpPr>
          <p:spPr>
            <a:xfrm>
              <a:off x="5042975" y="1907475"/>
              <a:ext cx="5775" cy="3075"/>
            </a:xfrm>
            <a:custGeom>
              <a:avLst/>
              <a:gdLst/>
              <a:ahLst/>
              <a:cxnLst/>
              <a:rect l="l" t="t" r="r" b="b"/>
              <a:pathLst>
                <a:path w="231" h="123" extrusionOk="0">
                  <a:moveTo>
                    <a:pt x="166" y="0"/>
                  </a:moveTo>
                  <a:cubicBezTo>
                    <a:pt x="95" y="0"/>
                    <a:pt x="0" y="123"/>
                    <a:pt x="194" y="123"/>
                  </a:cubicBezTo>
                  <a:cubicBezTo>
                    <a:pt x="201" y="123"/>
                    <a:pt x="208" y="122"/>
                    <a:pt x="215" y="122"/>
                  </a:cubicBezTo>
                  <a:cubicBezTo>
                    <a:pt x="230" y="31"/>
                    <a:pt x="20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15"/>
            <p:cNvSpPr/>
            <p:nvPr/>
          </p:nvSpPr>
          <p:spPr>
            <a:xfrm>
              <a:off x="5062400" y="24328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0" y="1"/>
                  </a:moveTo>
                  <a:cubicBezTo>
                    <a:pt x="0" y="1"/>
                    <a:pt x="0" y="8"/>
                    <a:pt x="0" y="14"/>
                  </a:cubicBezTo>
                  <a:cubicBezTo>
                    <a:pt x="7" y="14"/>
                    <a:pt x="13" y="14"/>
                    <a:pt x="20" y="21"/>
                  </a:cubicBezTo>
                  <a:cubicBezTo>
                    <a:pt x="13" y="14"/>
                    <a:pt x="7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15"/>
            <p:cNvSpPr/>
            <p:nvPr/>
          </p:nvSpPr>
          <p:spPr>
            <a:xfrm>
              <a:off x="5061525" y="2430650"/>
              <a:ext cx="4325" cy="3925"/>
            </a:xfrm>
            <a:custGeom>
              <a:avLst/>
              <a:gdLst/>
              <a:ahLst/>
              <a:cxnLst/>
              <a:rect l="l" t="t" r="r" b="b"/>
              <a:pathLst>
                <a:path w="173" h="157" extrusionOk="0">
                  <a:moveTo>
                    <a:pt x="69" y="0"/>
                  </a:moveTo>
                  <a:cubicBezTo>
                    <a:pt x="30" y="0"/>
                    <a:pt x="1" y="45"/>
                    <a:pt x="35" y="90"/>
                  </a:cubicBezTo>
                  <a:cubicBezTo>
                    <a:pt x="38" y="85"/>
                    <a:pt x="44" y="83"/>
                    <a:pt x="53" y="83"/>
                  </a:cubicBezTo>
                  <a:cubicBezTo>
                    <a:pt x="91" y="83"/>
                    <a:pt x="172" y="125"/>
                    <a:pt x="133" y="125"/>
                  </a:cubicBezTo>
                  <a:cubicBezTo>
                    <a:pt x="121" y="125"/>
                    <a:pt x="97" y="121"/>
                    <a:pt x="55" y="110"/>
                  </a:cubicBezTo>
                  <a:lnTo>
                    <a:pt x="55" y="110"/>
                  </a:lnTo>
                  <a:cubicBezTo>
                    <a:pt x="75" y="123"/>
                    <a:pt x="109" y="143"/>
                    <a:pt x="156" y="157"/>
                  </a:cubicBezTo>
                  <a:cubicBezTo>
                    <a:pt x="149" y="40"/>
                    <a:pt x="105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15"/>
            <p:cNvSpPr/>
            <p:nvPr/>
          </p:nvSpPr>
          <p:spPr>
            <a:xfrm>
              <a:off x="5060400" y="2416425"/>
              <a:ext cx="3025" cy="1775"/>
            </a:xfrm>
            <a:custGeom>
              <a:avLst/>
              <a:gdLst/>
              <a:ahLst/>
              <a:cxnLst/>
              <a:rect l="l" t="t" r="r" b="b"/>
              <a:pathLst>
                <a:path w="121" h="71" extrusionOk="0">
                  <a:moveTo>
                    <a:pt x="75" y="0"/>
                  </a:moveTo>
                  <a:cubicBezTo>
                    <a:pt x="36" y="0"/>
                    <a:pt x="1" y="70"/>
                    <a:pt x="110" y="70"/>
                  </a:cubicBezTo>
                  <a:cubicBezTo>
                    <a:pt x="113" y="70"/>
                    <a:pt x="117" y="70"/>
                    <a:pt x="120" y="70"/>
                  </a:cubicBezTo>
                  <a:cubicBezTo>
                    <a:pt x="116" y="18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15"/>
            <p:cNvSpPr/>
            <p:nvPr/>
          </p:nvSpPr>
          <p:spPr>
            <a:xfrm>
              <a:off x="5029700" y="1555925"/>
              <a:ext cx="3600" cy="6700"/>
            </a:xfrm>
            <a:custGeom>
              <a:avLst/>
              <a:gdLst/>
              <a:ahLst/>
              <a:cxnLst/>
              <a:rect l="l" t="t" r="r" b="b"/>
              <a:pathLst>
                <a:path w="144" h="268" extrusionOk="0">
                  <a:moveTo>
                    <a:pt x="74" y="1"/>
                  </a:moveTo>
                  <a:cubicBezTo>
                    <a:pt x="0" y="1"/>
                    <a:pt x="20" y="268"/>
                    <a:pt x="68" y="268"/>
                  </a:cubicBezTo>
                  <a:cubicBezTo>
                    <a:pt x="90" y="268"/>
                    <a:pt x="117" y="213"/>
                    <a:pt x="144" y="54"/>
                  </a:cubicBezTo>
                  <a:cubicBezTo>
                    <a:pt x="115" y="16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15"/>
            <p:cNvSpPr/>
            <p:nvPr/>
          </p:nvSpPr>
          <p:spPr>
            <a:xfrm>
              <a:off x="5044625" y="2049925"/>
              <a:ext cx="4300" cy="1450"/>
            </a:xfrm>
            <a:custGeom>
              <a:avLst/>
              <a:gdLst/>
              <a:ahLst/>
              <a:cxnLst/>
              <a:rect l="l" t="t" r="r" b="b"/>
              <a:pathLst>
                <a:path w="172" h="58" extrusionOk="0">
                  <a:moveTo>
                    <a:pt x="109" y="1"/>
                  </a:moveTo>
                  <a:cubicBezTo>
                    <a:pt x="53" y="1"/>
                    <a:pt x="0" y="49"/>
                    <a:pt x="169" y="58"/>
                  </a:cubicBezTo>
                  <a:cubicBezTo>
                    <a:pt x="171" y="15"/>
                    <a:pt x="140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15"/>
            <p:cNvSpPr/>
            <p:nvPr/>
          </p:nvSpPr>
          <p:spPr>
            <a:xfrm>
              <a:off x="5029725" y="1605300"/>
              <a:ext cx="3325" cy="2150"/>
            </a:xfrm>
            <a:custGeom>
              <a:avLst/>
              <a:gdLst/>
              <a:ahLst/>
              <a:cxnLst/>
              <a:rect l="l" t="t" r="r" b="b"/>
              <a:pathLst>
                <a:path w="133" h="86" extrusionOk="0">
                  <a:moveTo>
                    <a:pt x="40" y="1"/>
                  </a:moveTo>
                  <a:cubicBezTo>
                    <a:pt x="19" y="1"/>
                    <a:pt x="0" y="22"/>
                    <a:pt x="9" y="86"/>
                  </a:cubicBezTo>
                  <a:cubicBezTo>
                    <a:pt x="133" y="81"/>
                    <a:pt x="8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15"/>
            <p:cNvSpPr/>
            <p:nvPr/>
          </p:nvSpPr>
          <p:spPr>
            <a:xfrm>
              <a:off x="5053725" y="2433900"/>
              <a:ext cx="6850" cy="6325"/>
            </a:xfrm>
            <a:custGeom>
              <a:avLst/>
              <a:gdLst/>
              <a:ahLst/>
              <a:cxnLst/>
              <a:rect l="l" t="t" r="r" b="b"/>
              <a:pathLst>
                <a:path w="274" h="253" extrusionOk="0">
                  <a:moveTo>
                    <a:pt x="267" y="0"/>
                  </a:moveTo>
                  <a:lnTo>
                    <a:pt x="267" y="0"/>
                  </a:lnTo>
                  <a:cubicBezTo>
                    <a:pt x="0" y="47"/>
                    <a:pt x="85" y="252"/>
                    <a:pt x="174" y="252"/>
                  </a:cubicBezTo>
                  <a:cubicBezTo>
                    <a:pt x="223" y="252"/>
                    <a:pt x="274" y="189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15"/>
            <p:cNvSpPr/>
            <p:nvPr/>
          </p:nvSpPr>
          <p:spPr>
            <a:xfrm>
              <a:off x="5021525" y="1469375"/>
              <a:ext cx="7275" cy="1325"/>
            </a:xfrm>
            <a:custGeom>
              <a:avLst/>
              <a:gdLst/>
              <a:ahLst/>
              <a:cxnLst/>
              <a:rect l="l" t="t" r="r" b="b"/>
              <a:pathLst>
                <a:path w="291" h="53" extrusionOk="0">
                  <a:moveTo>
                    <a:pt x="37" y="1"/>
                  </a:moveTo>
                  <a:cubicBezTo>
                    <a:pt x="15" y="1"/>
                    <a:pt x="0" y="5"/>
                    <a:pt x="3" y="16"/>
                  </a:cubicBezTo>
                  <a:cubicBezTo>
                    <a:pt x="138" y="43"/>
                    <a:pt x="206" y="52"/>
                    <a:pt x="231" y="52"/>
                  </a:cubicBezTo>
                  <a:cubicBezTo>
                    <a:pt x="291" y="52"/>
                    <a:pt x="11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15"/>
            <p:cNvSpPr/>
            <p:nvPr/>
          </p:nvSpPr>
          <p:spPr>
            <a:xfrm>
              <a:off x="5048225" y="2229150"/>
              <a:ext cx="2325" cy="3725"/>
            </a:xfrm>
            <a:custGeom>
              <a:avLst/>
              <a:gdLst/>
              <a:ahLst/>
              <a:cxnLst/>
              <a:rect l="l" t="t" r="r" b="b"/>
              <a:pathLst>
                <a:path w="93" h="149" extrusionOk="0">
                  <a:moveTo>
                    <a:pt x="92" y="1"/>
                  </a:moveTo>
                  <a:cubicBezTo>
                    <a:pt x="26" y="14"/>
                    <a:pt x="1" y="148"/>
                    <a:pt x="21" y="148"/>
                  </a:cubicBezTo>
                  <a:cubicBezTo>
                    <a:pt x="32" y="148"/>
                    <a:pt x="55" y="11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15"/>
            <p:cNvSpPr/>
            <p:nvPr/>
          </p:nvSpPr>
          <p:spPr>
            <a:xfrm>
              <a:off x="5010925" y="1283975"/>
              <a:ext cx="2600" cy="1825"/>
            </a:xfrm>
            <a:custGeom>
              <a:avLst/>
              <a:gdLst/>
              <a:ahLst/>
              <a:cxnLst/>
              <a:rect l="l" t="t" r="r" b="b"/>
              <a:pathLst>
                <a:path w="104" h="73" extrusionOk="0">
                  <a:moveTo>
                    <a:pt x="98" y="1"/>
                  </a:moveTo>
                  <a:cubicBezTo>
                    <a:pt x="88" y="1"/>
                    <a:pt x="1" y="56"/>
                    <a:pt x="5" y="73"/>
                  </a:cubicBezTo>
                  <a:cubicBezTo>
                    <a:pt x="83" y="19"/>
                    <a:pt x="103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15"/>
            <p:cNvSpPr/>
            <p:nvPr/>
          </p:nvSpPr>
          <p:spPr>
            <a:xfrm>
              <a:off x="5046650" y="2332850"/>
              <a:ext cx="4125" cy="2750"/>
            </a:xfrm>
            <a:custGeom>
              <a:avLst/>
              <a:gdLst/>
              <a:ahLst/>
              <a:cxnLst/>
              <a:rect l="l" t="t" r="r" b="b"/>
              <a:pathLst>
                <a:path w="165" h="110" extrusionOk="0">
                  <a:moveTo>
                    <a:pt x="162" y="1"/>
                  </a:moveTo>
                  <a:lnTo>
                    <a:pt x="162" y="1"/>
                  </a:lnTo>
                  <a:cubicBezTo>
                    <a:pt x="0" y="14"/>
                    <a:pt x="52" y="110"/>
                    <a:pt x="106" y="110"/>
                  </a:cubicBezTo>
                  <a:cubicBezTo>
                    <a:pt x="135" y="110"/>
                    <a:pt x="164" y="82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15"/>
            <p:cNvSpPr/>
            <p:nvPr/>
          </p:nvSpPr>
          <p:spPr>
            <a:xfrm>
              <a:off x="5026925" y="1775125"/>
              <a:ext cx="925" cy="2350"/>
            </a:xfrm>
            <a:custGeom>
              <a:avLst/>
              <a:gdLst/>
              <a:ahLst/>
              <a:cxnLst/>
              <a:rect l="l" t="t" r="r" b="b"/>
              <a:pathLst>
                <a:path w="37" h="94" extrusionOk="0">
                  <a:moveTo>
                    <a:pt x="33" y="0"/>
                  </a:moveTo>
                  <a:cubicBezTo>
                    <a:pt x="24" y="0"/>
                    <a:pt x="1" y="93"/>
                    <a:pt x="9" y="93"/>
                  </a:cubicBezTo>
                  <a:cubicBezTo>
                    <a:pt x="12" y="93"/>
                    <a:pt x="20" y="80"/>
                    <a:pt x="34" y="44"/>
                  </a:cubicBezTo>
                  <a:cubicBezTo>
                    <a:pt x="37" y="12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15"/>
            <p:cNvSpPr/>
            <p:nvPr/>
          </p:nvSpPr>
          <p:spPr>
            <a:xfrm>
              <a:off x="4942375" y="2298750"/>
              <a:ext cx="2500" cy="2325"/>
            </a:xfrm>
            <a:custGeom>
              <a:avLst/>
              <a:gdLst/>
              <a:ahLst/>
              <a:cxnLst/>
              <a:rect l="l" t="t" r="r" b="b"/>
              <a:pathLst>
                <a:path w="100" h="93" extrusionOk="0">
                  <a:moveTo>
                    <a:pt x="91" y="0"/>
                  </a:moveTo>
                  <a:lnTo>
                    <a:pt x="91" y="0"/>
                  </a:lnTo>
                  <a:cubicBezTo>
                    <a:pt x="22" y="69"/>
                    <a:pt x="0" y="92"/>
                    <a:pt x="2" y="92"/>
                  </a:cubicBezTo>
                  <a:cubicBezTo>
                    <a:pt x="5" y="92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15"/>
            <p:cNvSpPr/>
            <p:nvPr/>
          </p:nvSpPr>
          <p:spPr>
            <a:xfrm>
              <a:off x="5024750" y="1799400"/>
              <a:ext cx="4300" cy="11750"/>
            </a:xfrm>
            <a:custGeom>
              <a:avLst/>
              <a:gdLst/>
              <a:ahLst/>
              <a:cxnLst/>
              <a:rect l="l" t="t" r="r" b="b"/>
              <a:pathLst>
                <a:path w="172" h="470" extrusionOk="0">
                  <a:moveTo>
                    <a:pt x="55" y="0"/>
                  </a:moveTo>
                  <a:cubicBezTo>
                    <a:pt x="34" y="0"/>
                    <a:pt x="14" y="67"/>
                    <a:pt x="1" y="250"/>
                  </a:cubicBezTo>
                  <a:cubicBezTo>
                    <a:pt x="57" y="411"/>
                    <a:pt x="93" y="470"/>
                    <a:pt x="113" y="470"/>
                  </a:cubicBezTo>
                  <a:cubicBezTo>
                    <a:pt x="172" y="470"/>
                    <a:pt x="11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15"/>
            <p:cNvSpPr/>
            <p:nvPr/>
          </p:nvSpPr>
          <p:spPr>
            <a:xfrm>
              <a:off x="5000200" y="1136000"/>
              <a:ext cx="5575" cy="5800"/>
            </a:xfrm>
            <a:custGeom>
              <a:avLst/>
              <a:gdLst/>
              <a:ahLst/>
              <a:cxnLst/>
              <a:rect l="l" t="t" r="r" b="b"/>
              <a:pathLst>
                <a:path w="223" h="232" extrusionOk="0">
                  <a:moveTo>
                    <a:pt x="48" y="1"/>
                  </a:moveTo>
                  <a:cubicBezTo>
                    <a:pt x="17" y="1"/>
                    <a:pt x="1" y="58"/>
                    <a:pt x="46" y="231"/>
                  </a:cubicBezTo>
                  <a:cubicBezTo>
                    <a:pt x="223" y="218"/>
                    <a:pt x="10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15"/>
            <p:cNvSpPr/>
            <p:nvPr/>
          </p:nvSpPr>
          <p:spPr>
            <a:xfrm>
              <a:off x="5042900" y="2359850"/>
              <a:ext cx="3325" cy="3800"/>
            </a:xfrm>
            <a:custGeom>
              <a:avLst/>
              <a:gdLst/>
              <a:ahLst/>
              <a:cxnLst/>
              <a:rect l="l" t="t" r="r" b="b"/>
              <a:pathLst>
                <a:path w="133" h="152" extrusionOk="0">
                  <a:moveTo>
                    <a:pt x="2" y="0"/>
                  </a:moveTo>
                  <a:cubicBezTo>
                    <a:pt x="1" y="0"/>
                    <a:pt x="129" y="152"/>
                    <a:pt x="132" y="152"/>
                  </a:cubicBezTo>
                  <a:cubicBezTo>
                    <a:pt x="132" y="152"/>
                    <a:pt x="126" y="144"/>
                    <a:pt x="111" y="125"/>
                  </a:cubicBezTo>
                  <a:cubicBezTo>
                    <a:pt x="31" y="3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15"/>
            <p:cNvSpPr/>
            <p:nvPr/>
          </p:nvSpPr>
          <p:spPr>
            <a:xfrm>
              <a:off x="5021375" y="1892125"/>
              <a:ext cx="1900" cy="3775"/>
            </a:xfrm>
            <a:custGeom>
              <a:avLst/>
              <a:gdLst/>
              <a:ahLst/>
              <a:cxnLst/>
              <a:rect l="l" t="t" r="r" b="b"/>
              <a:pathLst>
                <a:path w="76" h="151" extrusionOk="0">
                  <a:moveTo>
                    <a:pt x="75" y="0"/>
                  </a:moveTo>
                  <a:cubicBezTo>
                    <a:pt x="8" y="104"/>
                    <a:pt x="1" y="151"/>
                    <a:pt x="14" y="151"/>
                  </a:cubicBezTo>
                  <a:cubicBezTo>
                    <a:pt x="28" y="151"/>
                    <a:pt x="65" y="97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15"/>
            <p:cNvSpPr/>
            <p:nvPr/>
          </p:nvSpPr>
          <p:spPr>
            <a:xfrm>
              <a:off x="5039975" y="2431600"/>
              <a:ext cx="3100" cy="5150"/>
            </a:xfrm>
            <a:custGeom>
              <a:avLst/>
              <a:gdLst/>
              <a:ahLst/>
              <a:cxnLst/>
              <a:rect l="l" t="t" r="r" b="b"/>
              <a:pathLst>
                <a:path w="124" h="206" extrusionOk="0">
                  <a:moveTo>
                    <a:pt x="81" y="0"/>
                  </a:moveTo>
                  <a:cubicBezTo>
                    <a:pt x="46" y="0"/>
                    <a:pt x="1" y="111"/>
                    <a:pt x="88" y="206"/>
                  </a:cubicBezTo>
                  <a:cubicBezTo>
                    <a:pt x="123" y="54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15"/>
            <p:cNvSpPr/>
            <p:nvPr/>
          </p:nvSpPr>
          <p:spPr>
            <a:xfrm>
              <a:off x="4975375" y="1848425"/>
              <a:ext cx="2275" cy="1750"/>
            </a:xfrm>
            <a:custGeom>
              <a:avLst/>
              <a:gdLst/>
              <a:ahLst/>
              <a:cxnLst/>
              <a:rect l="l" t="t" r="r" b="b"/>
              <a:pathLst>
                <a:path w="91" h="70" extrusionOk="0">
                  <a:moveTo>
                    <a:pt x="23" y="0"/>
                  </a:moveTo>
                  <a:cubicBezTo>
                    <a:pt x="10" y="0"/>
                    <a:pt x="0" y="17"/>
                    <a:pt x="9" y="69"/>
                  </a:cubicBezTo>
                  <a:cubicBezTo>
                    <a:pt x="13" y="69"/>
                    <a:pt x="18" y="70"/>
                    <a:pt x="22" y="70"/>
                  </a:cubicBezTo>
                  <a:cubicBezTo>
                    <a:pt x="90" y="70"/>
                    <a:pt x="50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15"/>
            <p:cNvSpPr/>
            <p:nvPr/>
          </p:nvSpPr>
          <p:spPr>
            <a:xfrm>
              <a:off x="5003950" y="1419775"/>
              <a:ext cx="750" cy="4200"/>
            </a:xfrm>
            <a:custGeom>
              <a:avLst/>
              <a:gdLst/>
              <a:ahLst/>
              <a:cxnLst/>
              <a:rect l="l" t="t" r="r" b="b"/>
              <a:pathLst>
                <a:path w="30" h="168" extrusionOk="0">
                  <a:moveTo>
                    <a:pt x="3" y="1"/>
                  </a:moveTo>
                  <a:cubicBezTo>
                    <a:pt x="0" y="1"/>
                    <a:pt x="21" y="167"/>
                    <a:pt x="30" y="167"/>
                  </a:cubicBezTo>
                  <a:cubicBezTo>
                    <a:pt x="12" y="4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15"/>
            <p:cNvSpPr/>
            <p:nvPr/>
          </p:nvSpPr>
          <p:spPr>
            <a:xfrm>
              <a:off x="5031325" y="2221225"/>
              <a:ext cx="225" cy="1625"/>
            </a:xfrm>
            <a:custGeom>
              <a:avLst/>
              <a:gdLst/>
              <a:ahLst/>
              <a:cxnLst/>
              <a:rect l="l" t="t" r="r" b="b"/>
              <a:pathLst>
                <a:path w="9" h="65" extrusionOk="0">
                  <a:moveTo>
                    <a:pt x="1" y="1"/>
                  </a:moveTo>
                  <a:cubicBezTo>
                    <a:pt x="0" y="1"/>
                    <a:pt x="1" y="17"/>
                    <a:pt x="5" y="6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9" y="6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15"/>
            <p:cNvSpPr/>
            <p:nvPr/>
          </p:nvSpPr>
          <p:spPr>
            <a:xfrm>
              <a:off x="4987800" y="1233775"/>
              <a:ext cx="11075" cy="3700"/>
            </a:xfrm>
            <a:custGeom>
              <a:avLst/>
              <a:gdLst/>
              <a:ahLst/>
              <a:cxnLst/>
              <a:rect l="l" t="t" r="r" b="b"/>
              <a:pathLst>
                <a:path w="443" h="148" extrusionOk="0">
                  <a:moveTo>
                    <a:pt x="122" y="1"/>
                  </a:moveTo>
                  <a:cubicBezTo>
                    <a:pt x="60" y="1"/>
                    <a:pt x="7" y="30"/>
                    <a:pt x="0" y="114"/>
                  </a:cubicBezTo>
                  <a:cubicBezTo>
                    <a:pt x="110" y="138"/>
                    <a:pt x="187" y="147"/>
                    <a:pt x="239" y="147"/>
                  </a:cubicBezTo>
                  <a:cubicBezTo>
                    <a:pt x="443" y="147"/>
                    <a:pt x="261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15"/>
            <p:cNvSpPr/>
            <p:nvPr/>
          </p:nvSpPr>
          <p:spPr>
            <a:xfrm>
              <a:off x="5023150" y="2301500"/>
              <a:ext cx="3975" cy="4550"/>
            </a:xfrm>
            <a:custGeom>
              <a:avLst/>
              <a:gdLst/>
              <a:ahLst/>
              <a:cxnLst/>
              <a:rect l="l" t="t" r="r" b="b"/>
              <a:pathLst>
                <a:path w="159" h="182" extrusionOk="0">
                  <a:moveTo>
                    <a:pt x="126" y="0"/>
                  </a:moveTo>
                  <a:cubicBezTo>
                    <a:pt x="1" y="0"/>
                    <a:pt x="49" y="181"/>
                    <a:pt x="100" y="181"/>
                  </a:cubicBezTo>
                  <a:cubicBezTo>
                    <a:pt x="126" y="181"/>
                    <a:pt x="152" y="137"/>
                    <a:pt x="158" y="4"/>
                  </a:cubicBezTo>
                  <a:cubicBezTo>
                    <a:pt x="147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15"/>
            <p:cNvSpPr/>
            <p:nvPr/>
          </p:nvSpPr>
          <p:spPr>
            <a:xfrm>
              <a:off x="5023925" y="2293725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74" y="0"/>
                  </a:moveTo>
                  <a:lnTo>
                    <a:pt x="74" y="0"/>
                  </a:lnTo>
                  <a:cubicBezTo>
                    <a:pt x="27" y="7"/>
                    <a:pt x="0" y="40"/>
                    <a:pt x="0" y="114"/>
                  </a:cubicBezTo>
                  <a:cubicBezTo>
                    <a:pt x="54" y="107"/>
                    <a:pt x="81" y="74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15"/>
            <p:cNvSpPr/>
            <p:nvPr/>
          </p:nvSpPr>
          <p:spPr>
            <a:xfrm>
              <a:off x="5013550" y="2259600"/>
              <a:ext cx="5225" cy="1950"/>
            </a:xfrm>
            <a:custGeom>
              <a:avLst/>
              <a:gdLst/>
              <a:ahLst/>
              <a:cxnLst/>
              <a:rect l="l" t="t" r="r" b="b"/>
              <a:pathLst>
                <a:path w="209" h="78" extrusionOk="0">
                  <a:moveTo>
                    <a:pt x="201" y="0"/>
                  </a:moveTo>
                  <a:cubicBezTo>
                    <a:pt x="0" y="9"/>
                    <a:pt x="70" y="78"/>
                    <a:pt x="137" y="78"/>
                  </a:cubicBezTo>
                  <a:cubicBezTo>
                    <a:pt x="173" y="78"/>
                    <a:pt x="208" y="58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15"/>
            <p:cNvSpPr/>
            <p:nvPr/>
          </p:nvSpPr>
          <p:spPr>
            <a:xfrm>
              <a:off x="4986950" y="1457800"/>
              <a:ext cx="1600" cy="3975"/>
            </a:xfrm>
            <a:custGeom>
              <a:avLst/>
              <a:gdLst/>
              <a:ahLst/>
              <a:cxnLst/>
              <a:rect l="l" t="t" r="r" b="b"/>
              <a:pathLst>
                <a:path w="64" h="159" extrusionOk="0">
                  <a:moveTo>
                    <a:pt x="35" y="0"/>
                  </a:moveTo>
                  <a:cubicBezTo>
                    <a:pt x="19" y="0"/>
                    <a:pt x="0" y="54"/>
                    <a:pt x="27" y="158"/>
                  </a:cubicBezTo>
                  <a:cubicBezTo>
                    <a:pt x="64" y="52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15"/>
            <p:cNvSpPr/>
            <p:nvPr/>
          </p:nvSpPr>
          <p:spPr>
            <a:xfrm>
              <a:off x="5014925" y="2276000"/>
              <a:ext cx="1825" cy="3225"/>
            </a:xfrm>
            <a:custGeom>
              <a:avLst/>
              <a:gdLst/>
              <a:ahLst/>
              <a:cxnLst/>
              <a:rect l="l" t="t" r="r" b="b"/>
              <a:pathLst>
                <a:path w="73" h="129" extrusionOk="0">
                  <a:moveTo>
                    <a:pt x="32" y="1"/>
                  </a:moveTo>
                  <a:cubicBezTo>
                    <a:pt x="25" y="1"/>
                    <a:pt x="16" y="3"/>
                    <a:pt x="6" y="7"/>
                  </a:cubicBezTo>
                  <a:cubicBezTo>
                    <a:pt x="0" y="68"/>
                    <a:pt x="4" y="129"/>
                    <a:pt x="43" y="129"/>
                  </a:cubicBezTo>
                  <a:cubicBezTo>
                    <a:pt x="51" y="129"/>
                    <a:pt x="61" y="126"/>
                    <a:pt x="73" y="121"/>
                  </a:cubicBezTo>
                  <a:cubicBezTo>
                    <a:pt x="73" y="58"/>
                    <a:pt x="7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15"/>
            <p:cNvSpPr/>
            <p:nvPr/>
          </p:nvSpPr>
          <p:spPr>
            <a:xfrm>
              <a:off x="4971850" y="1241925"/>
              <a:ext cx="1575" cy="5250"/>
            </a:xfrm>
            <a:custGeom>
              <a:avLst/>
              <a:gdLst/>
              <a:ahLst/>
              <a:cxnLst/>
              <a:rect l="l" t="t" r="r" b="b"/>
              <a:pathLst>
                <a:path w="63" h="210" extrusionOk="0">
                  <a:moveTo>
                    <a:pt x="3" y="1"/>
                  </a:moveTo>
                  <a:cubicBezTo>
                    <a:pt x="0" y="1"/>
                    <a:pt x="54" y="209"/>
                    <a:pt x="63" y="209"/>
                  </a:cubicBezTo>
                  <a:cubicBezTo>
                    <a:pt x="20" y="5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15"/>
            <p:cNvSpPr/>
            <p:nvPr/>
          </p:nvSpPr>
          <p:spPr>
            <a:xfrm>
              <a:off x="4954725" y="1229725"/>
              <a:ext cx="2825" cy="225"/>
            </a:xfrm>
            <a:custGeom>
              <a:avLst/>
              <a:gdLst/>
              <a:ahLst/>
              <a:cxnLst/>
              <a:rect l="l" t="t" r="r" b="b"/>
              <a:pathLst>
                <a:path w="113" h="9" extrusionOk="0">
                  <a:moveTo>
                    <a:pt x="63" y="0"/>
                  </a:moveTo>
                  <a:cubicBezTo>
                    <a:pt x="0" y="0"/>
                    <a:pt x="46" y="9"/>
                    <a:pt x="81" y="9"/>
                  </a:cubicBezTo>
                  <a:cubicBezTo>
                    <a:pt x="98" y="9"/>
                    <a:pt x="112" y="7"/>
                    <a:pt x="112" y="1"/>
                  </a:cubicBezTo>
                  <a:cubicBezTo>
                    <a:pt x="91" y="1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15"/>
            <p:cNvSpPr/>
            <p:nvPr/>
          </p:nvSpPr>
          <p:spPr>
            <a:xfrm>
              <a:off x="4904000" y="2371400"/>
              <a:ext cx="3800" cy="4475"/>
            </a:xfrm>
            <a:custGeom>
              <a:avLst/>
              <a:gdLst/>
              <a:ahLst/>
              <a:cxnLst/>
              <a:rect l="l" t="t" r="r" b="b"/>
              <a:pathLst>
                <a:path w="152" h="179" extrusionOk="0">
                  <a:moveTo>
                    <a:pt x="72" y="0"/>
                  </a:moveTo>
                  <a:cubicBezTo>
                    <a:pt x="41" y="0"/>
                    <a:pt x="3" y="46"/>
                    <a:pt x="0" y="178"/>
                  </a:cubicBezTo>
                  <a:cubicBezTo>
                    <a:pt x="151" y="113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15"/>
            <p:cNvSpPr/>
            <p:nvPr/>
          </p:nvSpPr>
          <p:spPr>
            <a:xfrm>
              <a:off x="5007550" y="2465650"/>
              <a:ext cx="3000" cy="1550"/>
            </a:xfrm>
            <a:custGeom>
              <a:avLst/>
              <a:gdLst/>
              <a:ahLst/>
              <a:cxnLst/>
              <a:rect l="l" t="t" r="r" b="b"/>
              <a:pathLst>
                <a:path w="120" h="62" extrusionOk="0">
                  <a:moveTo>
                    <a:pt x="81" y="0"/>
                  </a:moveTo>
                  <a:cubicBezTo>
                    <a:pt x="42" y="0"/>
                    <a:pt x="1" y="62"/>
                    <a:pt x="108" y="62"/>
                  </a:cubicBezTo>
                  <a:cubicBezTo>
                    <a:pt x="112" y="62"/>
                    <a:pt x="116" y="62"/>
                    <a:pt x="120" y="61"/>
                  </a:cubicBezTo>
                  <a:cubicBezTo>
                    <a:pt x="120" y="16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15"/>
            <p:cNvSpPr/>
            <p:nvPr/>
          </p:nvSpPr>
          <p:spPr>
            <a:xfrm>
              <a:off x="4953475" y="1366725"/>
              <a:ext cx="5075" cy="2375"/>
            </a:xfrm>
            <a:custGeom>
              <a:avLst/>
              <a:gdLst/>
              <a:ahLst/>
              <a:cxnLst/>
              <a:rect l="l" t="t" r="r" b="b"/>
              <a:pathLst>
                <a:path w="203" h="95" extrusionOk="0">
                  <a:moveTo>
                    <a:pt x="8" y="1"/>
                  </a:moveTo>
                  <a:cubicBezTo>
                    <a:pt x="0" y="1"/>
                    <a:pt x="180" y="95"/>
                    <a:pt x="201" y="95"/>
                  </a:cubicBezTo>
                  <a:cubicBezTo>
                    <a:pt x="202" y="95"/>
                    <a:pt x="202" y="95"/>
                    <a:pt x="202" y="95"/>
                  </a:cubicBezTo>
                  <a:cubicBezTo>
                    <a:pt x="62" y="24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15"/>
            <p:cNvSpPr/>
            <p:nvPr/>
          </p:nvSpPr>
          <p:spPr>
            <a:xfrm>
              <a:off x="4961700" y="1356575"/>
              <a:ext cx="4675" cy="4000"/>
            </a:xfrm>
            <a:custGeom>
              <a:avLst/>
              <a:gdLst/>
              <a:ahLst/>
              <a:cxnLst/>
              <a:rect l="l" t="t" r="r" b="b"/>
              <a:pathLst>
                <a:path w="187" h="160" extrusionOk="0">
                  <a:moveTo>
                    <a:pt x="138" y="0"/>
                  </a:moveTo>
                  <a:cubicBezTo>
                    <a:pt x="115" y="0"/>
                    <a:pt x="70" y="38"/>
                    <a:pt x="0" y="153"/>
                  </a:cubicBezTo>
                  <a:cubicBezTo>
                    <a:pt x="14" y="158"/>
                    <a:pt x="28" y="160"/>
                    <a:pt x="40" y="160"/>
                  </a:cubicBezTo>
                  <a:cubicBezTo>
                    <a:pt x="146" y="160"/>
                    <a:pt x="187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15"/>
            <p:cNvSpPr/>
            <p:nvPr/>
          </p:nvSpPr>
          <p:spPr>
            <a:xfrm>
              <a:off x="5007850" y="2529200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109" y="0"/>
                  </a:moveTo>
                  <a:cubicBezTo>
                    <a:pt x="103" y="0"/>
                    <a:pt x="26" y="94"/>
                    <a:pt x="1" y="135"/>
                  </a:cubicBezTo>
                  <a:lnTo>
                    <a:pt x="14" y="135"/>
                  </a:lnTo>
                  <a:cubicBezTo>
                    <a:pt x="90" y="35"/>
                    <a:pt x="112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15"/>
            <p:cNvSpPr/>
            <p:nvPr/>
          </p:nvSpPr>
          <p:spPr>
            <a:xfrm>
              <a:off x="5005650" y="2494900"/>
              <a:ext cx="3575" cy="3750"/>
            </a:xfrm>
            <a:custGeom>
              <a:avLst/>
              <a:gdLst/>
              <a:ahLst/>
              <a:cxnLst/>
              <a:rect l="l" t="t" r="r" b="b"/>
              <a:pathLst>
                <a:path w="143" h="150" extrusionOk="0">
                  <a:moveTo>
                    <a:pt x="76" y="1"/>
                  </a:moveTo>
                  <a:cubicBezTo>
                    <a:pt x="30" y="1"/>
                    <a:pt x="1" y="103"/>
                    <a:pt x="142" y="149"/>
                  </a:cubicBezTo>
                  <a:cubicBezTo>
                    <a:pt x="137" y="38"/>
                    <a:pt x="104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15"/>
            <p:cNvSpPr/>
            <p:nvPr/>
          </p:nvSpPr>
          <p:spPr>
            <a:xfrm>
              <a:off x="4974900" y="1671325"/>
              <a:ext cx="1575" cy="5200"/>
            </a:xfrm>
            <a:custGeom>
              <a:avLst/>
              <a:gdLst/>
              <a:ahLst/>
              <a:cxnLst/>
              <a:rect l="l" t="t" r="r" b="b"/>
              <a:pathLst>
                <a:path w="63" h="208" extrusionOk="0">
                  <a:moveTo>
                    <a:pt x="62" y="0"/>
                  </a:moveTo>
                  <a:cubicBezTo>
                    <a:pt x="62" y="0"/>
                    <a:pt x="14" y="161"/>
                    <a:pt x="1" y="208"/>
                  </a:cubicBezTo>
                  <a:cubicBezTo>
                    <a:pt x="47" y="52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15"/>
            <p:cNvSpPr/>
            <p:nvPr/>
          </p:nvSpPr>
          <p:spPr>
            <a:xfrm>
              <a:off x="4968775" y="1492550"/>
              <a:ext cx="3250" cy="2675"/>
            </a:xfrm>
            <a:custGeom>
              <a:avLst/>
              <a:gdLst/>
              <a:ahLst/>
              <a:cxnLst/>
              <a:rect l="l" t="t" r="r" b="b"/>
              <a:pathLst>
                <a:path w="130" h="107" extrusionOk="0">
                  <a:moveTo>
                    <a:pt x="40" y="1"/>
                  </a:moveTo>
                  <a:cubicBezTo>
                    <a:pt x="18" y="1"/>
                    <a:pt x="0" y="27"/>
                    <a:pt x="12" y="106"/>
                  </a:cubicBezTo>
                  <a:cubicBezTo>
                    <a:pt x="129" y="93"/>
                    <a:pt x="80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15"/>
            <p:cNvSpPr/>
            <p:nvPr/>
          </p:nvSpPr>
          <p:spPr>
            <a:xfrm>
              <a:off x="4958675" y="1405300"/>
              <a:ext cx="200" cy="3600"/>
            </a:xfrm>
            <a:custGeom>
              <a:avLst/>
              <a:gdLst/>
              <a:ahLst/>
              <a:cxnLst/>
              <a:rect l="l" t="t" r="r" b="b"/>
              <a:pathLst>
                <a:path w="8" h="144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6" y="143"/>
                    <a:pt x="7" y="143"/>
                  </a:cubicBezTo>
                  <a:cubicBezTo>
                    <a:pt x="7" y="143"/>
                    <a:pt x="8" y="137"/>
                    <a:pt x="8" y="124"/>
                  </a:cubicBezTo>
                  <a:cubicBezTo>
                    <a:pt x="4" y="3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15"/>
            <p:cNvSpPr/>
            <p:nvPr/>
          </p:nvSpPr>
          <p:spPr>
            <a:xfrm>
              <a:off x="4879625" y="1301175"/>
              <a:ext cx="900" cy="3125"/>
            </a:xfrm>
            <a:custGeom>
              <a:avLst/>
              <a:gdLst/>
              <a:ahLst/>
              <a:cxnLst/>
              <a:rect l="l" t="t" r="r" b="b"/>
              <a:pathLst>
                <a:path w="36" h="125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49"/>
                    <a:pt x="26" y="125"/>
                    <a:pt x="32" y="125"/>
                  </a:cubicBezTo>
                  <a:cubicBezTo>
                    <a:pt x="36" y="125"/>
                    <a:pt x="31" y="92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15"/>
            <p:cNvSpPr/>
            <p:nvPr/>
          </p:nvSpPr>
          <p:spPr>
            <a:xfrm>
              <a:off x="4976800" y="2148525"/>
              <a:ext cx="2250" cy="6325"/>
            </a:xfrm>
            <a:custGeom>
              <a:avLst/>
              <a:gdLst/>
              <a:ahLst/>
              <a:cxnLst/>
              <a:rect l="l" t="t" r="r" b="b"/>
              <a:pathLst>
                <a:path w="90" h="253" extrusionOk="0">
                  <a:moveTo>
                    <a:pt x="85" y="1"/>
                  </a:moveTo>
                  <a:cubicBezTo>
                    <a:pt x="73" y="1"/>
                    <a:pt x="1" y="253"/>
                    <a:pt x="17" y="253"/>
                  </a:cubicBezTo>
                  <a:cubicBezTo>
                    <a:pt x="21" y="253"/>
                    <a:pt x="32" y="235"/>
                    <a:pt x="52" y="188"/>
                  </a:cubicBezTo>
                  <a:cubicBezTo>
                    <a:pt x="83" y="49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15"/>
            <p:cNvSpPr/>
            <p:nvPr/>
          </p:nvSpPr>
          <p:spPr>
            <a:xfrm>
              <a:off x="4974300" y="2505350"/>
              <a:ext cx="3450" cy="3000"/>
            </a:xfrm>
            <a:custGeom>
              <a:avLst/>
              <a:gdLst/>
              <a:ahLst/>
              <a:cxnLst/>
              <a:rect l="l" t="t" r="r" b="b"/>
              <a:pathLst>
                <a:path w="138" h="120" extrusionOk="0">
                  <a:moveTo>
                    <a:pt x="86" y="1"/>
                  </a:moveTo>
                  <a:cubicBezTo>
                    <a:pt x="44" y="1"/>
                    <a:pt x="0" y="82"/>
                    <a:pt x="125" y="119"/>
                  </a:cubicBezTo>
                  <a:cubicBezTo>
                    <a:pt x="138" y="31"/>
                    <a:pt x="112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15"/>
            <p:cNvSpPr/>
            <p:nvPr/>
          </p:nvSpPr>
          <p:spPr>
            <a:xfrm>
              <a:off x="4932525" y="1434425"/>
              <a:ext cx="8450" cy="2150"/>
            </a:xfrm>
            <a:custGeom>
              <a:avLst/>
              <a:gdLst/>
              <a:ahLst/>
              <a:cxnLst/>
              <a:rect l="l" t="t" r="r" b="b"/>
              <a:pathLst>
                <a:path w="338" h="86" extrusionOk="0">
                  <a:moveTo>
                    <a:pt x="228" y="0"/>
                  </a:moveTo>
                  <a:cubicBezTo>
                    <a:pt x="117" y="0"/>
                    <a:pt x="1" y="85"/>
                    <a:pt x="112" y="85"/>
                  </a:cubicBezTo>
                  <a:cubicBezTo>
                    <a:pt x="153" y="85"/>
                    <a:pt x="225" y="74"/>
                    <a:pt x="338" y="43"/>
                  </a:cubicBezTo>
                  <a:cubicBezTo>
                    <a:pt x="309" y="12"/>
                    <a:pt x="269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15"/>
            <p:cNvSpPr/>
            <p:nvPr/>
          </p:nvSpPr>
          <p:spPr>
            <a:xfrm>
              <a:off x="4792875" y="2082400"/>
              <a:ext cx="575" cy="2275"/>
            </a:xfrm>
            <a:custGeom>
              <a:avLst/>
              <a:gdLst/>
              <a:ahLst/>
              <a:cxnLst/>
              <a:rect l="l" t="t" r="r" b="b"/>
              <a:pathLst>
                <a:path w="23" h="91" extrusionOk="0">
                  <a:moveTo>
                    <a:pt x="2" y="0"/>
                  </a:moveTo>
                  <a:cubicBezTo>
                    <a:pt x="0" y="0"/>
                    <a:pt x="4" y="24"/>
                    <a:pt x="23" y="90"/>
                  </a:cubicBezTo>
                  <a:cubicBezTo>
                    <a:pt x="23" y="5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15"/>
            <p:cNvSpPr/>
            <p:nvPr/>
          </p:nvSpPr>
          <p:spPr>
            <a:xfrm>
              <a:off x="4945375" y="1850650"/>
              <a:ext cx="2550" cy="3525"/>
            </a:xfrm>
            <a:custGeom>
              <a:avLst/>
              <a:gdLst/>
              <a:ahLst/>
              <a:cxnLst/>
              <a:rect l="l" t="t" r="r" b="b"/>
              <a:pathLst>
                <a:path w="102" h="141" extrusionOk="0">
                  <a:moveTo>
                    <a:pt x="36" y="1"/>
                  </a:moveTo>
                  <a:cubicBezTo>
                    <a:pt x="16" y="1"/>
                    <a:pt x="1" y="38"/>
                    <a:pt x="31" y="140"/>
                  </a:cubicBezTo>
                  <a:cubicBezTo>
                    <a:pt x="102" y="74"/>
                    <a:pt x="6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15"/>
            <p:cNvSpPr/>
            <p:nvPr/>
          </p:nvSpPr>
          <p:spPr>
            <a:xfrm>
              <a:off x="4934150" y="1496375"/>
              <a:ext cx="1800" cy="3625"/>
            </a:xfrm>
            <a:custGeom>
              <a:avLst/>
              <a:gdLst/>
              <a:ahLst/>
              <a:cxnLst/>
              <a:rect l="l" t="t" r="r" b="b"/>
              <a:pathLst>
                <a:path w="72" h="145" extrusionOk="0">
                  <a:moveTo>
                    <a:pt x="72" y="0"/>
                  </a:moveTo>
                  <a:lnTo>
                    <a:pt x="72" y="0"/>
                  </a:lnTo>
                  <a:cubicBezTo>
                    <a:pt x="5" y="5"/>
                    <a:pt x="1" y="144"/>
                    <a:pt x="23" y="144"/>
                  </a:cubicBezTo>
                  <a:cubicBezTo>
                    <a:pt x="34" y="144"/>
                    <a:pt x="52" y="108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15"/>
            <p:cNvSpPr/>
            <p:nvPr/>
          </p:nvSpPr>
          <p:spPr>
            <a:xfrm>
              <a:off x="4957850" y="2285325"/>
              <a:ext cx="800" cy="1100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24" y="0"/>
                  </a:moveTo>
                  <a:lnTo>
                    <a:pt x="24" y="0"/>
                  </a:lnTo>
                  <a:cubicBezTo>
                    <a:pt x="20" y="0"/>
                    <a:pt x="13" y="8"/>
                    <a:pt x="0" y="29"/>
                  </a:cubicBezTo>
                  <a:cubicBezTo>
                    <a:pt x="2" y="39"/>
                    <a:pt x="4" y="43"/>
                    <a:pt x="7" y="43"/>
                  </a:cubicBezTo>
                  <a:cubicBezTo>
                    <a:pt x="17" y="43"/>
                    <a:pt x="3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15"/>
            <p:cNvSpPr/>
            <p:nvPr/>
          </p:nvSpPr>
          <p:spPr>
            <a:xfrm>
              <a:off x="4946400" y="2084800"/>
              <a:ext cx="5950" cy="3800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238" y="1"/>
                  </a:moveTo>
                  <a:lnTo>
                    <a:pt x="238" y="1"/>
                  </a:lnTo>
                  <a:cubicBezTo>
                    <a:pt x="46" y="113"/>
                    <a:pt x="1" y="151"/>
                    <a:pt x="18" y="151"/>
                  </a:cubicBezTo>
                  <a:cubicBezTo>
                    <a:pt x="46" y="151"/>
                    <a:pt x="238" y="50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15"/>
            <p:cNvSpPr/>
            <p:nvPr/>
          </p:nvSpPr>
          <p:spPr>
            <a:xfrm>
              <a:off x="4930550" y="1577375"/>
              <a:ext cx="2900" cy="4875"/>
            </a:xfrm>
            <a:custGeom>
              <a:avLst/>
              <a:gdLst/>
              <a:ahLst/>
              <a:cxnLst/>
              <a:rect l="l" t="t" r="r" b="b"/>
              <a:pathLst>
                <a:path w="116" h="195" extrusionOk="0">
                  <a:moveTo>
                    <a:pt x="81" y="1"/>
                  </a:moveTo>
                  <a:cubicBezTo>
                    <a:pt x="44" y="1"/>
                    <a:pt x="1" y="194"/>
                    <a:pt x="50" y="194"/>
                  </a:cubicBezTo>
                  <a:cubicBezTo>
                    <a:pt x="63" y="194"/>
                    <a:pt x="85" y="179"/>
                    <a:pt x="116" y="139"/>
                  </a:cubicBezTo>
                  <a:cubicBezTo>
                    <a:pt x="111" y="36"/>
                    <a:pt x="96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15"/>
            <p:cNvSpPr/>
            <p:nvPr/>
          </p:nvSpPr>
          <p:spPr>
            <a:xfrm>
              <a:off x="4919875" y="1442350"/>
              <a:ext cx="3550" cy="1250"/>
            </a:xfrm>
            <a:custGeom>
              <a:avLst/>
              <a:gdLst/>
              <a:ahLst/>
              <a:cxnLst/>
              <a:rect l="l" t="t" r="r" b="b"/>
              <a:pathLst>
                <a:path w="142" h="50" extrusionOk="0">
                  <a:moveTo>
                    <a:pt x="85" y="1"/>
                  </a:moveTo>
                  <a:cubicBezTo>
                    <a:pt x="38" y="1"/>
                    <a:pt x="1" y="50"/>
                    <a:pt x="59" y="50"/>
                  </a:cubicBezTo>
                  <a:cubicBezTo>
                    <a:pt x="77" y="50"/>
                    <a:pt x="103" y="45"/>
                    <a:pt x="141" y="34"/>
                  </a:cubicBezTo>
                  <a:cubicBezTo>
                    <a:pt x="125" y="9"/>
                    <a:pt x="104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15"/>
            <p:cNvSpPr/>
            <p:nvPr/>
          </p:nvSpPr>
          <p:spPr>
            <a:xfrm>
              <a:off x="4905300" y="1192100"/>
              <a:ext cx="3575" cy="3075"/>
            </a:xfrm>
            <a:custGeom>
              <a:avLst/>
              <a:gdLst/>
              <a:ahLst/>
              <a:cxnLst/>
              <a:rect l="l" t="t" r="r" b="b"/>
              <a:pathLst>
                <a:path w="143" h="123" extrusionOk="0">
                  <a:moveTo>
                    <a:pt x="142" y="1"/>
                  </a:moveTo>
                  <a:cubicBezTo>
                    <a:pt x="33" y="59"/>
                    <a:pt x="1" y="122"/>
                    <a:pt x="23" y="122"/>
                  </a:cubicBezTo>
                  <a:cubicBezTo>
                    <a:pt x="38" y="122"/>
                    <a:pt x="81" y="90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15"/>
            <p:cNvSpPr/>
            <p:nvPr/>
          </p:nvSpPr>
          <p:spPr>
            <a:xfrm>
              <a:off x="4925275" y="1886775"/>
              <a:ext cx="5175" cy="3650"/>
            </a:xfrm>
            <a:custGeom>
              <a:avLst/>
              <a:gdLst/>
              <a:ahLst/>
              <a:cxnLst/>
              <a:rect l="l" t="t" r="r" b="b"/>
              <a:pathLst>
                <a:path w="207" h="146" extrusionOk="0">
                  <a:moveTo>
                    <a:pt x="206" y="0"/>
                  </a:moveTo>
                  <a:lnTo>
                    <a:pt x="206" y="0"/>
                  </a:lnTo>
                  <a:cubicBezTo>
                    <a:pt x="43" y="109"/>
                    <a:pt x="1" y="145"/>
                    <a:pt x="12" y="145"/>
                  </a:cubicBezTo>
                  <a:cubicBezTo>
                    <a:pt x="30" y="145"/>
                    <a:pt x="206" y="38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15"/>
            <p:cNvSpPr/>
            <p:nvPr/>
          </p:nvSpPr>
          <p:spPr>
            <a:xfrm>
              <a:off x="4904500" y="1445350"/>
              <a:ext cx="2850" cy="3550"/>
            </a:xfrm>
            <a:custGeom>
              <a:avLst/>
              <a:gdLst/>
              <a:ahLst/>
              <a:cxnLst/>
              <a:rect l="l" t="t" r="r" b="b"/>
              <a:pathLst>
                <a:path w="114" h="142" extrusionOk="0">
                  <a:moveTo>
                    <a:pt x="67" y="1"/>
                  </a:moveTo>
                  <a:cubicBezTo>
                    <a:pt x="27" y="21"/>
                    <a:pt x="0" y="101"/>
                    <a:pt x="34" y="141"/>
                  </a:cubicBezTo>
                  <a:cubicBezTo>
                    <a:pt x="74" y="121"/>
                    <a:pt x="114" y="54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15"/>
            <p:cNvSpPr/>
            <p:nvPr/>
          </p:nvSpPr>
          <p:spPr>
            <a:xfrm>
              <a:off x="4904550" y="1444450"/>
              <a:ext cx="5650" cy="1250"/>
            </a:xfrm>
            <a:custGeom>
              <a:avLst/>
              <a:gdLst/>
              <a:ahLst/>
              <a:cxnLst/>
              <a:rect l="l" t="t" r="r" b="b"/>
              <a:pathLst>
                <a:path w="226" h="50" extrusionOk="0">
                  <a:moveTo>
                    <a:pt x="65" y="0"/>
                  </a:moveTo>
                  <a:cubicBezTo>
                    <a:pt x="1" y="0"/>
                    <a:pt x="89" y="49"/>
                    <a:pt x="163" y="49"/>
                  </a:cubicBezTo>
                  <a:cubicBezTo>
                    <a:pt x="187" y="49"/>
                    <a:pt x="210" y="44"/>
                    <a:pt x="226" y="30"/>
                  </a:cubicBezTo>
                  <a:cubicBezTo>
                    <a:pt x="141" y="8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15"/>
            <p:cNvSpPr/>
            <p:nvPr/>
          </p:nvSpPr>
          <p:spPr>
            <a:xfrm>
              <a:off x="4912800" y="1664850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126"/>
                    <a:pt x="9" y="126"/>
                  </a:cubicBezTo>
                  <a:cubicBezTo>
                    <a:pt x="7" y="3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15"/>
            <p:cNvSpPr/>
            <p:nvPr/>
          </p:nvSpPr>
          <p:spPr>
            <a:xfrm>
              <a:off x="4905700" y="1505500"/>
              <a:ext cx="3325" cy="9925"/>
            </a:xfrm>
            <a:custGeom>
              <a:avLst/>
              <a:gdLst/>
              <a:ahLst/>
              <a:cxnLst/>
              <a:rect l="l" t="t" r="r" b="b"/>
              <a:pathLst>
                <a:path w="133" h="397" extrusionOk="0">
                  <a:moveTo>
                    <a:pt x="108" y="0"/>
                  </a:moveTo>
                  <a:cubicBezTo>
                    <a:pt x="68" y="0"/>
                    <a:pt x="1" y="397"/>
                    <a:pt x="32" y="397"/>
                  </a:cubicBezTo>
                  <a:cubicBezTo>
                    <a:pt x="45" y="397"/>
                    <a:pt x="76" y="327"/>
                    <a:pt x="133" y="130"/>
                  </a:cubicBezTo>
                  <a:cubicBezTo>
                    <a:pt x="129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15"/>
            <p:cNvSpPr/>
            <p:nvPr/>
          </p:nvSpPr>
          <p:spPr>
            <a:xfrm>
              <a:off x="4924575" y="2526050"/>
              <a:ext cx="750" cy="3550"/>
            </a:xfrm>
            <a:custGeom>
              <a:avLst/>
              <a:gdLst/>
              <a:ahLst/>
              <a:cxnLst/>
              <a:rect l="l" t="t" r="r" b="b"/>
              <a:pathLst>
                <a:path w="30" h="142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8" y="106"/>
                    <a:pt x="25" y="142"/>
                    <a:pt x="27" y="142"/>
                  </a:cubicBezTo>
                  <a:cubicBezTo>
                    <a:pt x="30" y="142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15"/>
            <p:cNvSpPr/>
            <p:nvPr/>
          </p:nvSpPr>
          <p:spPr>
            <a:xfrm>
              <a:off x="4905075" y="177242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58" y="1"/>
                  </a:moveTo>
                  <a:cubicBezTo>
                    <a:pt x="26" y="1"/>
                    <a:pt x="0" y="40"/>
                    <a:pt x="4" y="152"/>
                  </a:cubicBezTo>
                  <a:cubicBezTo>
                    <a:pt x="68" y="188"/>
                    <a:pt x="112" y="203"/>
                    <a:pt x="140" y="203"/>
                  </a:cubicBezTo>
                  <a:cubicBezTo>
                    <a:pt x="244" y="203"/>
                    <a:pt x="13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15"/>
            <p:cNvSpPr/>
            <p:nvPr/>
          </p:nvSpPr>
          <p:spPr>
            <a:xfrm>
              <a:off x="4902600" y="1655950"/>
              <a:ext cx="3475" cy="6125"/>
            </a:xfrm>
            <a:custGeom>
              <a:avLst/>
              <a:gdLst/>
              <a:ahLst/>
              <a:cxnLst/>
              <a:rect l="l" t="t" r="r" b="b"/>
              <a:pathLst>
                <a:path w="139" h="245" extrusionOk="0">
                  <a:moveTo>
                    <a:pt x="16" y="1"/>
                  </a:moveTo>
                  <a:cubicBezTo>
                    <a:pt x="1" y="1"/>
                    <a:pt x="0" y="61"/>
                    <a:pt x="43" y="241"/>
                  </a:cubicBezTo>
                  <a:cubicBezTo>
                    <a:pt x="50" y="244"/>
                    <a:pt x="57" y="245"/>
                    <a:pt x="62" y="245"/>
                  </a:cubicBezTo>
                  <a:cubicBezTo>
                    <a:pt x="139" y="245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15"/>
            <p:cNvSpPr/>
            <p:nvPr/>
          </p:nvSpPr>
          <p:spPr>
            <a:xfrm>
              <a:off x="4887325" y="1293300"/>
              <a:ext cx="3625" cy="3200"/>
            </a:xfrm>
            <a:custGeom>
              <a:avLst/>
              <a:gdLst/>
              <a:ahLst/>
              <a:cxnLst/>
              <a:rect l="l" t="t" r="r" b="b"/>
              <a:pathLst>
                <a:path w="145" h="128" extrusionOk="0">
                  <a:moveTo>
                    <a:pt x="63" y="1"/>
                  </a:moveTo>
                  <a:cubicBezTo>
                    <a:pt x="21" y="1"/>
                    <a:pt x="0" y="57"/>
                    <a:pt x="138" y="128"/>
                  </a:cubicBezTo>
                  <a:cubicBezTo>
                    <a:pt x="144" y="36"/>
                    <a:pt x="97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15"/>
            <p:cNvSpPr/>
            <p:nvPr/>
          </p:nvSpPr>
          <p:spPr>
            <a:xfrm>
              <a:off x="4889425" y="1615125"/>
              <a:ext cx="400" cy="3775"/>
            </a:xfrm>
            <a:custGeom>
              <a:avLst/>
              <a:gdLst/>
              <a:ahLst/>
              <a:cxnLst/>
              <a:rect l="l" t="t" r="r" b="b"/>
              <a:pathLst>
                <a:path w="16" h="151" extrusionOk="0">
                  <a:moveTo>
                    <a:pt x="9" y="1"/>
                  </a:moveTo>
                  <a:cubicBezTo>
                    <a:pt x="7" y="1"/>
                    <a:pt x="4" y="25"/>
                    <a:pt x="1" y="94"/>
                  </a:cubicBezTo>
                  <a:cubicBezTo>
                    <a:pt x="5" y="135"/>
                    <a:pt x="8" y="151"/>
                    <a:pt x="10" y="151"/>
                  </a:cubicBezTo>
                  <a:cubicBezTo>
                    <a:pt x="16" y="151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15"/>
            <p:cNvSpPr/>
            <p:nvPr/>
          </p:nvSpPr>
          <p:spPr>
            <a:xfrm>
              <a:off x="4877575" y="1250325"/>
              <a:ext cx="3700" cy="3175"/>
            </a:xfrm>
            <a:custGeom>
              <a:avLst/>
              <a:gdLst/>
              <a:ahLst/>
              <a:cxnLst/>
              <a:rect l="l" t="t" r="r" b="b"/>
              <a:pathLst>
                <a:path w="148" h="127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5"/>
                    <a:pt x="62" y="127"/>
                    <a:pt x="106" y="127"/>
                  </a:cubicBezTo>
                  <a:cubicBezTo>
                    <a:pt x="129" y="127"/>
                    <a:pt x="147" y="95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15"/>
            <p:cNvSpPr/>
            <p:nvPr/>
          </p:nvSpPr>
          <p:spPr>
            <a:xfrm>
              <a:off x="4875100" y="1201575"/>
              <a:ext cx="3075" cy="2625"/>
            </a:xfrm>
            <a:custGeom>
              <a:avLst/>
              <a:gdLst/>
              <a:ahLst/>
              <a:cxnLst/>
              <a:rect l="l" t="t" r="r" b="b"/>
              <a:pathLst>
                <a:path w="123" h="105" extrusionOk="0">
                  <a:moveTo>
                    <a:pt x="37" y="1"/>
                  </a:moveTo>
                  <a:cubicBezTo>
                    <a:pt x="18" y="1"/>
                    <a:pt x="1" y="27"/>
                    <a:pt x="5" y="104"/>
                  </a:cubicBezTo>
                  <a:cubicBezTo>
                    <a:pt x="12" y="104"/>
                    <a:pt x="18" y="105"/>
                    <a:pt x="24" y="105"/>
                  </a:cubicBezTo>
                  <a:cubicBezTo>
                    <a:pt x="123" y="105"/>
                    <a:pt x="7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15"/>
            <p:cNvSpPr/>
            <p:nvPr/>
          </p:nvSpPr>
          <p:spPr>
            <a:xfrm>
              <a:off x="4875475" y="1211850"/>
              <a:ext cx="1600" cy="3650"/>
            </a:xfrm>
            <a:custGeom>
              <a:avLst/>
              <a:gdLst/>
              <a:ahLst/>
              <a:cxnLst/>
              <a:rect l="l" t="t" r="r" b="b"/>
              <a:pathLst>
                <a:path w="64" h="146" extrusionOk="0">
                  <a:moveTo>
                    <a:pt x="64" y="0"/>
                  </a:moveTo>
                  <a:cubicBezTo>
                    <a:pt x="1" y="38"/>
                    <a:pt x="14" y="146"/>
                    <a:pt x="35" y="146"/>
                  </a:cubicBezTo>
                  <a:cubicBezTo>
                    <a:pt x="47" y="146"/>
                    <a:pt x="61" y="109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15"/>
            <p:cNvSpPr/>
            <p:nvPr/>
          </p:nvSpPr>
          <p:spPr>
            <a:xfrm>
              <a:off x="4916200" y="2419000"/>
              <a:ext cx="1575" cy="3150"/>
            </a:xfrm>
            <a:custGeom>
              <a:avLst/>
              <a:gdLst/>
              <a:ahLst/>
              <a:cxnLst/>
              <a:rect l="l" t="t" r="r" b="b"/>
              <a:pathLst>
                <a:path w="63" h="126" extrusionOk="0">
                  <a:moveTo>
                    <a:pt x="6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5" y="94"/>
                    <a:pt x="16" y="126"/>
                    <a:pt x="27" y="126"/>
                  </a:cubicBezTo>
                  <a:cubicBezTo>
                    <a:pt x="47" y="126"/>
                    <a:pt x="63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15"/>
            <p:cNvSpPr/>
            <p:nvPr/>
          </p:nvSpPr>
          <p:spPr>
            <a:xfrm>
              <a:off x="4911025" y="228352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2" y="64"/>
                    <a:pt x="21" y="85"/>
                    <a:pt x="39" y="85"/>
                  </a:cubicBezTo>
                  <a:cubicBezTo>
                    <a:pt x="76" y="85"/>
                    <a:pt x="1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15"/>
            <p:cNvSpPr/>
            <p:nvPr/>
          </p:nvSpPr>
          <p:spPr>
            <a:xfrm>
              <a:off x="4892875" y="1839600"/>
              <a:ext cx="775" cy="4225"/>
            </a:xfrm>
            <a:custGeom>
              <a:avLst/>
              <a:gdLst/>
              <a:ahLst/>
              <a:cxnLst/>
              <a:rect l="l" t="t" r="r" b="b"/>
              <a:pathLst>
                <a:path w="31" h="169" extrusionOk="0">
                  <a:moveTo>
                    <a:pt x="30" y="0"/>
                  </a:moveTo>
                  <a:cubicBezTo>
                    <a:pt x="16" y="0"/>
                    <a:pt x="0" y="168"/>
                    <a:pt x="5" y="168"/>
                  </a:cubicBezTo>
                  <a:cubicBezTo>
                    <a:pt x="7" y="168"/>
                    <a:pt x="15" y="126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15"/>
            <p:cNvSpPr/>
            <p:nvPr/>
          </p:nvSpPr>
          <p:spPr>
            <a:xfrm>
              <a:off x="4546675" y="1154050"/>
              <a:ext cx="1575" cy="1625"/>
            </a:xfrm>
            <a:custGeom>
              <a:avLst/>
              <a:gdLst/>
              <a:ahLst/>
              <a:cxnLst/>
              <a:rect l="l" t="t" r="r" b="b"/>
              <a:pathLst>
                <a:path w="63" h="65" extrusionOk="0">
                  <a:moveTo>
                    <a:pt x="5" y="0"/>
                  </a:moveTo>
                  <a:cubicBezTo>
                    <a:pt x="1" y="0"/>
                    <a:pt x="44" y="60"/>
                    <a:pt x="62" y="64"/>
                  </a:cubicBezTo>
                  <a:cubicBezTo>
                    <a:pt x="23" y="16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15"/>
            <p:cNvSpPr/>
            <p:nvPr/>
          </p:nvSpPr>
          <p:spPr>
            <a:xfrm>
              <a:off x="4584675" y="1148625"/>
              <a:ext cx="1075" cy="8050"/>
            </a:xfrm>
            <a:custGeom>
              <a:avLst/>
              <a:gdLst/>
              <a:ahLst/>
              <a:cxnLst/>
              <a:rect l="l" t="t" r="r" b="b"/>
              <a:pathLst>
                <a:path w="43" h="322" extrusionOk="0">
                  <a:moveTo>
                    <a:pt x="1" y="0"/>
                  </a:moveTo>
                  <a:cubicBezTo>
                    <a:pt x="12" y="241"/>
                    <a:pt x="22" y="322"/>
                    <a:pt x="29" y="322"/>
                  </a:cubicBezTo>
                  <a:cubicBezTo>
                    <a:pt x="42" y="322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15"/>
            <p:cNvSpPr/>
            <p:nvPr/>
          </p:nvSpPr>
          <p:spPr>
            <a:xfrm>
              <a:off x="4537500" y="1221050"/>
              <a:ext cx="3050" cy="150"/>
            </a:xfrm>
            <a:custGeom>
              <a:avLst/>
              <a:gdLst/>
              <a:ahLst/>
              <a:cxnLst/>
              <a:rect l="l" t="t" r="r" b="b"/>
              <a:pathLst>
                <a:path w="122" h="6" extrusionOk="0">
                  <a:moveTo>
                    <a:pt x="115" y="0"/>
                  </a:moveTo>
                  <a:lnTo>
                    <a:pt x="115" y="0"/>
                  </a:lnTo>
                  <a:cubicBezTo>
                    <a:pt x="1" y="4"/>
                    <a:pt x="4" y="5"/>
                    <a:pt x="34" y="5"/>
                  </a:cubicBezTo>
                  <a:cubicBezTo>
                    <a:pt x="64" y="5"/>
                    <a:pt x="121" y="4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15"/>
            <p:cNvSpPr/>
            <p:nvPr/>
          </p:nvSpPr>
          <p:spPr>
            <a:xfrm>
              <a:off x="4671900" y="1152250"/>
              <a:ext cx="5725" cy="4600"/>
            </a:xfrm>
            <a:custGeom>
              <a:avLst/>
              <a:gdLst/>
              <a:ahLst/>
              <a:cxnLst/>
              <a:rect l="l" t="t" r="r" b="b"/>
              <a:pathLst>
                <a:path w="229" h="184" extrusionOk="0">
                  <a:moveTo>
                    <a:pt x="109" y="1"/>
                  </a:moveTo>
                  <a:cubicBezTo>
                    <a:pt x="0" y="1"/>
                    <a:pt x="101" y="183"/>
                    <a:pt x="171" y="183"/>
                  </a:cubicBezTo>
                  <a:cubicBezTo>
                    <a:pt x="203" y="183"/>
                    <a:pt x="229" y="146"/>
                    <a:pt x="225" y="36"/>
                  </a:cubicBezTo>
                  <a:cubicBezTo>
                    <a:pt x="173" y="11"/>
                    <a:pt x="135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15"/>
            <p:cNvSpPr/>
            <p:nvPr/>
          </p:nvSpPr>
          <p:spPr>
            <a:xfrm>
              <a:off x="4697650" y="1126000"/>
              <a:ext cx="1975" cy="3800"/>
            </a:xfrm>
            <a:custGeom>
              <a:avLst/>
              <a:gdLst/>
              <a:ahLst/>
              <a:cxnLst/>
              <a:rect l="l" t="t" r="r" b="b"/>
              <a:pathLst>
                <a:path w="79" h="152" extrusionOk="0">
                  <a:moveTo>
                    <a:pt x="25" y="0"/>
                  </a:moveTo>
                  <a:cubicBezTo>
                    <a:pt x="0" y="0"/>
                    <a:pt x="2" y="151"/>
                    <a:pt x="55" y="151"/>
                  </a:cubicBezTo>
                  <a:cubicBezTo>
                    <a:pt x="62" y="151"/>
                    <a:pt x="69" y="149"/>
                    <a:pt x="78" y="143"/>
                  </a:cubicBezTo>
                  <a:cubicBezTo>
                    <a:pt x="56" y="36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15"/>
            <p:cNvSpPr/>
            <p:nvPr/>
          </p:nvSpPr>
          <p:spPr>
            <a:xfrm>
              <a:off x="4862950" y="1098775"/>
              <a:ext cx="1475" cy="1375"/>
            </a:xfrm>
            <a:custGeom>
              <a:avLst/>
              <a:gdLst/>
              <a:ahLst/>
              <a:cxnLst/>
              <a:rect l="l" t="t" r="r" b="b"/>
              <a:pathLst>
                <a:path w="59" h="55" extrusionOk="0">
                  <a:moveTo>
                    <a:pt x="41" y="0"/>
                  </a:moveTo>
                  <a:cubicBezTo>
                    <a:pt x="23" y="0"/>
                    <a:pt x="0" y="55"/>
                    <a:pt x="45" y="55"/>
                  </a:cubicBezTo>
                  <a:cubicBezTo>
                    <a:pt x="49" y="55"/>
                    <a:pt x="52" y="55"/>
                    <a:pt x="56" y="54"/>
                  </a:cubicBezTo>
                  <a:cubicBezTo>
                    <a:pt x="58" y="1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15"/>
            <p:cNvSpPr/>
            <p:nvPr/>
          </p:nvSpPr>
          <p:spPr>
            <a:xfrm>
              <a:off x="4852800" y="1788550"/>
              <a:ext cx="2450" cy="5250"/>
            </a:xfrm>
            <a:custGeom>
              <a:avLst/>
              <a:gdLst/>
              <a:ahLst/>
              <a:cxnLst/>
              <a:rect l="l" t="t" r="r" b="b"/>
              <a:pathLst>
                <a:path w="98" h="210" extrusionOk="0">
                  <a:moveTo>
                    <a:pt x="96" y="1"/>
                  </a:moveTo>
                  <a:cubicBezTo>
                    <a:pt x="95" y="1"/>
                    <a:pt x="71" y="54"/>
                    <a:pt x="1" y="209"/>
                  </a:cubicBezTo>
                  <a:cubicBezTo>
                    <a:pt x="38" y="135"/>
                    <a:pt x="97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15"/>
            <p:cNvSpPr/>
            <p:nvPr/>
          </p:nvSpPr>
          <p:spPr>
            <a:xfrm>
              <a:off x="4870175" y="1446825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22" y="0"/>
                  </a:moveTo>
                  <a:cubicBezTo>
                    <a:pt x="102" y="0"/>
                    <a:pt x="73" y="5"/>
                    <a:pt x="35" y="15"/>
                  </a:cubicBezTo>
                  <a:cubicBezTo>
                    <a:pt x="1" y="99"/>
                    <a:pt x="14" y="127"/>
                    <a:pt x="42" y="127"/>
                  </a:cubicBezTo>
                  <a:cubicBezTo>
                    <a:pt x="101" y="127"/>
                    <a:pt x="229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15"/>
            <p:cNvSpPr/>
            <p:nvPr/>
          </p:nvSpPr>
          <p:spPr>
            <a:xfrm>
              <a:off x="4892900" y="2124375"/>
              <a:ext cx="2900" cy="2450"/>
            </a:xfrm>
            <a:custGeom>
              <a:avLst/>
              <a:gdLst/>
              <a:ahLst/>
              <a:cxnLst/>
              <a:rect l="l" t="t" r="r" b="b"/>
              <a:pathLst>
                <a:path w="116" h="98" extrusionOk="0">
                  <a:moveTo>
                    <a:pt x="34" y="0"/>
                  </a:moveTo>
                  <a:cubicBezTo>
                    <a:pt x="16" y="0"/>
                    <a:pt x="0" y="25"/>
                    <a:pt x="9" y="97"/>
                  </a:cubicBezTo>
                  <a:cubicBezTo>
                    <a:pt x="115" y="93"/>
                    <a:pt x="6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15"/>
            <p:cNvSpPr/>
            <p:nvPr/>
          </p:nvSpPr>
          <p:spPr>
            <a:xfrm>
              <a:off x="4871100" y="1657475"/>
              <a:ext cx="4125" cy="1975"/>
            </a:xfrm>
            <a:custGeom>
              <a:avLst/>
              <a:gdLst/>
              <a:ahLst/>
              <a:cxnLst/>
              <a:rect l="l" t="t" r="r" b="b"/>
              <a:pathLst>
                <a:path w="165" h="79" extrusionOk="0">
                  <a:moveTo>
                    <a:pt x="135" y="1"/>
                  </a:moveTo>
                  <a:cubicBezTo>
                    <a:pt x="89" y="1"/>
                    <a:pt x="0" y="78"/>
                    <a:pt x="52" y="78"/>
                  </a:cubicBezTo>
                  <a:cubicBezTo>
                    <a:pt x="70" y="78"/>
                    <a:pt x="103" y="69"/>
                    <a:pt x="159" y="46"/>
                  </a:cubicBezTo>
                  <a:cubicBezTo>
                    <a:pt x="165" y="13"/>
                    <a:pt x="153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15"/>
            <p:cNvSpPr/>
            <p:nvPr/>
          </p:nvSpPr>
          <p:spPr>
            <a:xfrm>
              <a:off x="4874225" y="1689125"/>
              <a:ext cx="1800" cy="3975"/>
            </a:xfrm>
            <a:custGeom>
              <a:avLst/>
              <a:gdLst/>
              <a:ahLst/>
              <a:cxnLst/>
              <a:rect l="l" t="t" r="r" b="b"/>
              <a:pathLst>
                <a:path w="72" h="159" extrusionOk="0">
                  <a:moveTo>
                    <a:pt x="42" y="1"/>
                  </a:moveTo>
                  <a:cubicBezTo>
                    <a:pt x="29" y="1"/>
                    <a:pt x="10" y="41"/>
                    <a:pt x="0" y="158"/>
                  </a:cubicBezTo>
                  <a:cubicBezTo>
                    <a:pt x="71" y="112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15"/>
            <p:cNvSpPr/>
            <p:nvPr/>
          </p:nvSpPr>
          <p:spPr>
            <a:xfrm>
              <a:off x="4901100" y="2484575"/>
              <a:ext cx="5225" cy="3700"/>
            </a:xfrm>
            <a:custGeom>
              <a:avLst/>
              <a:gdLst/>
              <a:ahLst/>
              <a:cxnLst/>
              <a:rect l="l" t="t" r="r" b="b"/>
              <a:pathLst>
                <a:path w="209" h="148" extrusionOk="0">
                  <a:moveTo>
                    <a:pt x="75" y="0"/>
                  </a:moveTo>
                  <a:cubicBezTo>
                    <a:pt x="73" y="0"/>
                    <a:pt x="71" y="0"/>
                    <a:pt x="69" y="0"/>
                  </a:cubicBezTo>
                  <a:cubicBezTo>
                    <a:pt x="1" y="111"/>
                    <a:pt x="1" y="147"/>
                    <a:pt x="24" y="147"/>
                  </a:cubicBezTo>
                  <a:cubicBezTo>
                    <a:pt x="70" y="147"/>
                    <a:pt x="209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15"/>
            <p:cNvSpPr/>
            <p:nvPr/>
          </p:nvSpPr>
          <p:spPr>
            <a:xfrm>
              <a:off x="4900975" y="2476500"/>
              <a:ext cx="3025" cy="3875"/>
            </a:xfrm>
            <a:custGeom>
              <a:avLst/>
              <a:gdLst/>
              <a:ahLst/>
              <a:cxnLst/>
              <a:rect l="l" t="t" r="r" b="b"/>
              <a:pathLst>
                <a:path w="121" h="155" extrusionOk="0">
                  <a:moveTo>
                    <a:pt x="38" y="0"/>
                  </a:moveTo>
                  <a:cubicBezTo>
                    <a:pt x="28" y="0"/>
                    <a:pt x="15" y="3"/>
                    <a:pt x="1" y="9"/>
                  </a:cubicBezTo>
                  <a:cubicBezTo>
                    <a:pt x="15" y="118"/>
                    <a:pt x="37" y="154"/>
                    <a:pt x="56" y="154"/>
                  </a:cubicBezTo>
                  <a:cubicBezTo>
                    <a:pt x="94" y="154"/>
                    <a:pt x="12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15"/>
            <p:cNvSpPr/>
            <p:nvPr/>
          </p:nvSpPr>
          <p:spPr>
            <a:xfrm>
              <a:off x="4887450" y="2192100"/>
              <a:ext cx="4775" cy="5300"/>
            </a:xfrm>
            <a:custGeom>
              <a:avLst/>
              <a:gdLst/>
              <a:ahLst/>
              <a:cxnLst/>
              <a:rect l="l" t="t" r="r" b="b"/>
              <a:pathLst>
                <a:path w="191" h="212" extrusionOk="0">
                  <a:moveTo>
                    <a:pt x="53" y="0"/>
                  </a:moveTo>
                  <a:cubicBezTo>
                    <a:pt x="24" y="0"/>
                    <a:pt x="0" y="50"/>
                    <a:pt x="6" y="198"/>
                  </a:cubicBezTo>
                  <a:cubicBezTo>
                    <a:pt x="31" y="207"/>
                    <a:pt x="52" y="211"/>
                    <a:pt x="69" y="211"/>
                  </a:cubicBezTo>
                  <a:cubicBezTo>
                    <a:pt x="191" y="211"/>
                    <a:pt x="11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15"/>
            <p:cNvSpPr/>
            <p:nvPr/>
          </p:nvSpPr>
          <p:spPr>
            <a:xfrm>
              <a:off x="4890300" y="2319825"/>
              <a:ext cx="5025" cy="275"/>
            </a:xfrm>
            <a:custGeom>
              <a:avLst/>
              <a:gdLst/>
              <a:ahLst/>
              <a:cxnLst/>
              <a:rect l="l" t="t" r="r" b="b"/>
              <a:pathLst>
                <a:path w="201" h="11" extrusionOk="0">
                  <a:moveTo>
                    <a:pt x="106" y="0"/>
                  </a:moveTo>
                  <a:cubicBezTo>
                    <a:pt x="1" y="4"/>
                    <a:pt x="112" y="11"/>
                    <a:pt x="162" y="11"/>
                  </a:cubicBezTo>
                  <a:cubicBezTo>
                    <a:pt x="195" y="11"/>
                    <a:pt x="201" y="8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15"/>
            <p:cNvSpPr/>
            <p:nvPr/>
          </p:nvSpPr>
          <p:spPr>
            <a:xfrm>
              <a:off x="4872375" y="17928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7" y="3"/>
                    <a:pt x="34" y="12"/>
                  </a:cubicBezTo>
                  <a:cubicBezTo>
                    <a:pt x="47" y="12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15"/>
            <p:cNvSpPr/>
            <p:nvPr/>
          </p:nvSpPr>
          <p:spPr>
            <a:xfrm>
              <a:off x="4868750" y="19725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29" y="0"/>
                  </a:moveTo>
                  <a:cubicBezTo>
                    <a:pt x="10" y="0"/>
                    <a:pt x="0" y="37"/>
                    <a:pt x="32" y="148"/>
                  </a:cubicBezTo>
                  <a:cubicBezTo>
                    <a:pt x="147" y="143"/>
                    <a:pt x="68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15"/>
            <p:cNvSpPr/>
            <p:nvPr/>
          </p:nvSpPr>
          <p:spPr>
            <a:xfrm>
              <a:off x="4863675" y="1697000"/>
              <a:ext cx="6225" cy="1400"/>
            </a:xfrm>
            <a:custGeom>
              <a:avLst/>
              <a:gdLst/>
              <a:ahLst/>
              <a:cxnLst/>
              <a:rect l="l" t="t" r="r" b="b"/>
              <a:pathLst>
                <a:path w="249" h="56" extrusionOk="0">
                  <a:moveTo>
                    <a:pt x="217" y="1"/>
                  </a:moveTo>
                  <a:cubicBezTo>
                    <a:pt x="160" y="1"/>
                    <a:pt x="1" y="55"/>
                    <a:pt x="112" y="55"/>
                  </a:cubicBezTo>
                  <a:cubicBezTo>
                    <a:pt x="130" y="55"/>
                    <a:pt x="154" y="54"/>
                    <a:pt x="188" y="51"/>
                  </a:cubicBezTo>
                  <a:cubicBezTo>
                    <a:pt x="249" y="14"/>
                    <a:pt x="245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15"/>
            <p:cNvSpPr/>
            <p:nvPr/>
          </p:nvSpPr>
          <p:spPr>
            <a:xfrm>
              <a:off x="4889425" y="2517725"/>
              <a:ext cx="7725" cy="2825"/>
            </a:xfrm>
            <a:custGeom>
              <a:avLst/>
              <a:gdLst/>
              <a:ahLst/>
              <a:cxnLst/>
              <a:rect l="l" t="t" r="r" b="b"/>
              <a:pathLst>
                <a:path w="309" h="113" extrusionOk="0">
                  <a:moveTo>
                    <a:pt x="196" y="1"/>
                  </a:moveTo>
                  <a:cubicBezTo>
                    <a:pt x="103" y="1"/>
                    <a:pt x="0" y="72"/>
                    <a:pt x="262" y="113"/>
                  </a:cubicBezTo>
                  <a:cubicBezTo>
                    <a:pt x="309" y="30"/>
                    <a:pt x="254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15"/>
            <p:cNvSpPr/>
            <p:nvPr/>
          </p:nvSpPr>
          <p:spPr>
            <a:xfrm>
              <a:off x="4889825" y="2485750"/>
              <a:ext cx="925" cy="5450"/>
            </a:xfrm>
            <a:custGeom>
              <a:avLst/>
              <a:gdLst/>
              <a:ahLst/>
              <a:cxnLst/>
              <a:rect l="l" t="t" r="r" b="b"/>
              <a:pathLst>
                <a:path w="37" h="218" extrusionOk="0">
                  <a:moveTo>
                    <a:pt x="32" y="0"/>
                  </a:moveTo>
                  <a:lnTo>
                    <a:pt x="32" y="0"/>
                  </a:lnTo>
                  <a:cubicBezTo>
                    <a:pt x="1" y="0"/>
                    <a:pt x="17" y="217"/>
                    <a:pt x="27" y="217"/>
                  </a:cubicBezTo>
                  <a:cubicBezTo>
                    <a:pt x="33" y="217"/>
                    <a:pt x="36" y="163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15"/>
            <p:cNvSpPr/>
            <p:nvPr/>
          </p:nvSpPr>
          <p:spPr>
            <a:xfrm>
              <a:off x="4881925" y="2272650"/>
              <a:ext cx="2025" cy="2525"/>
            </a:xfrm>
            <a:custGeom>
              <a:avLst/>
              <a:gdLst/>
              <a:ahLst/>
              <a:cxnLst/>
              <a:rect l="l" t="t" r="r" b="b"/>
              <a:pathLst>
                <a:path w="81" h="101" extrusionOk="0">
                  <a:moveTo>
                    <a:pt x="51" y="0"/>
                  </a:moveTo>
                  <a:cubicBezTo>
                    <a:pt x="32" y="0"/>
                    <a:pt x="0" y="31"/>
                    <a:pt x="7" y="101"/>
                  </a:cubicBezTo>
                  <a:cubicBezTo>
                    <a:pt x="80" y="37"/>
                    <a:pt x="73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15"/>
            <p:cNvSpPr/>
            <p:nvPr/>
          </p:nvSpPr>
          <p:spPr>
            <a:xfrm>
              <a:off x="4876975" y="2136000"/>
              <a:ext cx="975" cy="3775"/>
            </a:xfrm>
            <a:custGeom>
              <a:avLst/>
              <a:gdLst/>
              <a:ahLst/>
              <a:cxnLst/>
              <a:rect l="l" t="t" r="r" b="b"/>
              <a:pathLst>
                <a:path w="39" h="151" extrusionOk="0">
                  <a:moveTo>
                    <a:pt x="31" y="0"/>
                  </a:moveTo>
                  <a:cubicBezTo>
                    <a:pt x="4" y="112"/>
                    <a:pt x="1" y="150"/>
                    <a:pt x="5" y="150"/>
                  </a:cubicBezTo>
                  <a:cubicBezTo>
                    <a:pt x="13" y="150"/>
                    <a:pt x="39" y="61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15"/>
            <p:cNvSpPr/>
            <p:nvPr/>
          </p:nvSpPr>
          <p:spPr>
            <a:xfrm>
              <a:off x="4879350" y="2228150"/>
              <a:ext cx="700" cy="3000"/>
            </a:xfrm>
            <a:custGeom>
              <a:avLst/>
              <a:gdLst/>
              <a:ahLst/>
              <a:cxnLst/>
              <a:rect l="l" t="t" r="r" b="b"/>
              <a:pathLst>
                <a:path w="28" h="120" extrusionOk="0">
                  <a:moveTo>
                    <a:pt x="23" y="1"/>
                  </a:moveTo>
                  <a:cubicBezTo>
                    <a:pt x="0" y="1"/>
                    <a:pt x="14" y="120"/>
                    <a:pt x="21" y="120"/>
                  </a:cubicBezTo>
                  <a:cubicBezTo>
                    <a:pt x="25" y="120"/>
                    <a:pt x="27" y="90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15"/>
            <p:cNvSpPr/>
            <p:nvPr/>
          </p:nvSpPr>
          <p:spPr>
            <a:xfrm>
              <a:off x="4849800" y="1496325"/>
              <a:ext cx="4750" cy="175"/>
            </a:xfrm>
            <a:custGeom>
              <a:avLst/>
              <a:gdLst/>
              <a:ahLst/>
              <a:cxnLst/>
              <a:rect l="l" t="t" r="r" b="b"/>
              <a:pathLst>
                <a:path w="190" h="7" extrusionOk="0">
                  <a:moveTo>
                    <a:pt x="171" y="1"/>
                  </a:moveTo>
                  <a:cubicBezTo>
                    <a:pt x="124" y="1"/>
                    <a:pt x="0" y="7"/>
                    <a:pt x="32" y="7"/>
                  </a:cubicBezTo>
                  <a:cubicBezTo>
                    <a:pt x="46" y="7"/>
                    <a:pt x="91" y="6"/>
                    <a:pt x="188" y="2"/>
                  </a:cubicBezTo>
                  <a:cubicBezTo>
                    <a:pt x="190" y="1"/>
                    <a:pt x="183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15"/>
            <p:cNvSpPr/>
            <p:nvPr/>
          </p:nvSpPr>
          <p:spPr>
            <a:xfrm>
              <a:off x="4844650" y="1496425"/>
              <a:ext cx="5625" cy="5800"/>
            </a:xfrm>
            <a:custGeom>
              <a:avLst/>
              <a:gdLst/>
              <a:ahLst/>
              <a:cxnLst/>
              <a:rect l="l" t="t" r="r" b="b"/>
              <a:pathLst>
                <a:path w="225" h="232" extrusionOk="0">
                  <a:moveTo>
                    <a:pt x="178" y="1"/>
                  </a:moveTo>
                  <a:cubicBezTo>
                    <a:pt x="116" y="1"/>
                    <a:pt x="0" y="232"/>
                    <a:pt x="113" y="232"/>
                  </a:cubicBezTo>
                  <a:cubicBezTo>
                    <a:pt x="133" y="232"/>
                    <a:pt x="162" y="224"/>
                    <a:pt x="200" y="206"/>
                  </a:cubicBezTo>
                  <a:cubicBezTo>
                    <a:pt x="224" y="53"/>
                    <a:pt x="207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15"/>
            <p:cNvSpPr/>
            <p:nvPr/>
          </p:nvSpPr>
          <p:spPr>
            <a:xfrm>
              <a:off x="4841425" y="1363900"/>
              <a:ext cx="3975" cy="3050"/>
            </a:xfrm>
            <a:custGeom>
              <a:avLst/>
              <a:gdLst/>
              <a:ahLst/>
              <a:cxnLst/>
              <a:rect l="l" t="t" r="r" b="b"/>
              <a:pathLst>
                <a:path w="159" h="122" extrusionOk="0">
                  <a:moveTo>
                    <a:pt x="115" y="0"/>
                  </a:moveTo>
                  <a:lnTo>
                    <a:pt x="115" y="0"/>
                  </a:lnTo>
                  <a:cubicBezTo>
                    <a:pt x="0" y="87"/>
                    <a:pt x="5" y="122"/>
                    <a:pt x="37" y="122"/>
                  </a:cubicBezTo>
                  <a:cubicBezTo>
                    <a:pt x="77" y="122"/>
                    <a:pt x="159" y="7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15"/>
            <p:cNvSpPr/>
            <p:nvPr/>
          </p:nvSpPr>
          <p:spPr>
            <a:xfrm>
              <a:off x="4880925" y="2526375"/>
              <a:ext cx="3700" cy="7025"/>
            </a:xfrm>
            <a:custGeom>
              <a:avLst/>
              <a:gdLst/>
              <a:ahLst/>
              <a:cxnLst/>
              <a:rect l="l" t="t" r="r" b="b"/>
              <a:pathLst>
                <a:path w="148" h="281" extrusionOk="0">
                  <a:moveTo>
                    <a:pt x="116" y="1"/>
                  </a:moveTo>
                  <a:cubicBezTo>
                    <a:pt x="76" y="1"/>
                    <a:pt x="0" y="280"/>
                    <a:pt x="90" y="280"/>
                  </a:cubicBezTo>
                  <a:cubicBezTo>
                    <a:pt x="100" y="280"/>
                    <a:pt x="112" y="277"/>
                    <a:pt x="127" y="269"/>
                  </a:cubicBezTo>
                  <a:cubicBezTo>
                    <a:pt x="147" y="68"/>
                    <a:pt x="136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15"/>
            <p:cNvSpPr/>
            <p:nvPr/>
          </p:nvSpPr>
          <p:spPr>
            <a:xfrm>
              <a:off x="4873100" y="2266275"/>
              <a:ext cx="275" cy="4600"/>
            </a:xfrm>
            <a:custGeom>
              <a:avLst/>
              <a:gdLst/>
              <a:ahLst/>
              <a:cxnLst/>
              <a:rect l="l" t="t" r="r" b="b"/>
              <a:pathLst>
                <a:path w="11" h="184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8" y="184"/>
                    <a:pt x="9" y="184"/>
                  </a:cubicBezTo>
                  <a:cubicBezTo>
                    <a:pt x="10" y="184"/>
                    <a:pt x="9" y="138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15"/>
            <p:cNvSpPr/>
            <p:nvPr/>
          </p:nvSpPr>
          <p:spPr>
            <a:xfrm>
              <a:off x="4850250" y="1659800"/>
              <a:ext cx="3900" cy="2525"/>
            </a:xfrm>
            <a:custGeom>
              <a:avLst/>
              <a:gdLst/>
              <a:ahLst/>
              <a:cxnLst/>
              <a:rect l="l" t="t" r="r" b="b"/>
              <a:pathLst>
                <a:path w="156" h="101" extrusionOk="0">
                  <a:moveTo>
                    <a:pt x="127" y="1"/>
                  </a:moveTo>
                  <a:cubicBezTo>
                    <a:pt x="86" y="1"/>
                    <a:pt x="1" y="100"/>
                    <a:pt x="115" y="100"/>
                  </a:cubicBezTo>
                  <a:cubicBezTo>
                    <a:pt x="118" y="100"/>
                    <a:pt x="120" y="100"/>
                    <a:pt x="123" y="100"/>
                  </a:cubicBezTo>
                  <a:cubicBezTo>
                    <a:pt x="156" y="26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15"/>
            <p:cNvSpPr/>
            <p:nvPr/>
          </p:nvSpPr>
          <p:spPr>
            <a:xfrm>
              <a:off x="4837500" y="1283100"/>
              <a:ext cx="1450" cy="4475"/>
            </a:xfrm>
            <a:custGeom>
              <a:avLst/>
              <a:gdLst/>
              <a:ahLst/>
              <a:cxnLst/>
              <a:rect l="l" t="t" r="r" b="b"/>
              <a:pathLst>
                <a:path w="58" h="179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26" y="178"/>
                    <a:pt x="47" y="178"/>
                  </a:cubicBezTo>
                  <a:cubicBezTo>
                    <a:pt x="50" y="178"/>
                    <a:pt x="54" y="171"/>
                    <a:pt x="57" y="154"/>
                  </a:cubicBezTo>
                  <a:cubicBezTo>
                    <a:pt x="31" y="40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15"/>
            <p:cNvSpPr/>
            <p:nvPr/>
          </p:nvSpPr>
          <p:spPr>
            <a:xfrm>
              <a:off x="4849150" y="2279675"/>
              <a:ext cx="4175" cy="2425"/>
            </a:xfrm>
            <a:custGeom>
              <a:avLst/>
              <a:gdLst/>
              <a:ahLst/>
              <a:cxnLst/>
              <a:rect l="l" t="t" r="r" b="b"/>
              <a:pathLst>
                <a:path w="167" h="97" extrusionOk="0">
                  <a:moveTo>
                    <a:pt x="65" y="1"/>
                  </a:moveTo>
                  <a:cubicBezTo>
                    <a:pt x="1" y="1"/>
                    <a:pt x="67" y="97"/>
                    <a:pt x="120" y="97"/>
                  </a:cubicBezTo>
                  <a:cubicBezTo>
                    <a:pt x="141" y="97"/>
                    <a:pt x="160" y="80"/>
                    <a:pt x="167" y="34"/>
                  </a:cubicBezTo>
                  <a:cubicBezTo>
                    <a:pt x="118" y="10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15"/>
            <p:cNvSpPr/>
            <p:nvPr/>
          </p:nvSpPr>
          <p:spPr>
            <a:xfrm>
              <a:off x="4862775" y="2000875"/>
              <a:ext cx="175" cy="2725"/>
            </a:xfrm>
            <a:custGeom>
              <a:avLst/>
              <a:gdLst/>
              <a:ahLst/>
              <a:cxnLst/>
              <a:rect l="l" t="t" r="r" b="b"/>
              <a:pathLst>
                <a:path w="7" h="109" extrusionOk="0">
                  <a:moveTo>
                    <a:pt x="2" y="0"/>
                  </a:moveTo>
                  <a:cubicBezTo>
                    <a:pt x="1" y="0"/>
                    <a:pt x="1" y="27"/>
                    <a:pt x="3" y="106"/>
                  </a:cubicBezTo>
                  <a:cubicBezTo>
                    <a:pt x="4" y="108"/>
                    <a:pt x="4" y="109"/>
                    <a:pt x="4" y="109"/>
                  </a:cubicBezTo>
                  <a:cubicBezTo>
                    <a:pt x="7" y="109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15"/>
            <p:cNvSpPr/>
            <p:nvPr/>
          </p:nvSpPr>
          <p:spPr>
            <a:xfrm>
              <a:off x="4515275" y="1644950"/>
              <a:ext cx="475" cy="825"/>
            </a:xfrm>
            <a:custGeom>
              <a:avLst/>
              <a:gdLst/>
              <a:ahLst/>
              <a:cxnLst/>
              <a:rect l="l" t="t" r="r" b="b"/>
              <a:pathLst>
                <a:path w="19" h="33" extrusionOk="0">
                  <a:moveTo>
                    <a:pt x="18" y="1"/>
                  </a:moveTo>
                  <a:cubicBezTo>
                    <a:pt x="17" y="1"/>
                    <a:pt x="13" y="8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15"/>
            <p:cNvSpPr/>
            <p:nvPr/>
          </p:nvSpPr>
          <p:spPr>
            <a:xfrm>
              <a:off x="4596900" y="1596900"/>
              <a:ext cx="2200" cy="3225"/>
            </a:xfrm>
            <a:custGeom>
              <a:avLst/>
              <a:gdLst/>
              <a:ahLst/>
              <a:cxnLst/>
              <a:rect l="l" t="t" r="r" b="b"/>
              <a:pathLst>
                <a:path w="88" h="129" extrusionOk="0">
                  <a:moveTo>
                    <a:pt x="87" y="0"/>
                  </a:moveTo>
                  <a:cubicBezTo>
                    <a:pt x="1" y="92"/>
                    <a:pt x="5" y="128"/>
                    <a:pt x="27" y="128"/>
                  </a:cubicBezTo>
                  <a:cubicBezTo>
                    <a:pt x="29" y="128"/>
                    <a:pt x="31" y="128"/>
                    <a:pt x="34" y="127"/>
                  </a:cubicBezTo>
                  <a:cubicBezTo>
                    <a:pt x="40" y="94"/>
                    <a:pt x="60" y="67"/>
                    <a:pt x="87" y="47"/>
                  </a:cubicBezTo>
                  <a:cubicBezTo>
                    <a:pt x="87" y="34"/>
                    <a:pt x="87" y="2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15"/>
            <p:cNvSpPr/>
            <p:nvPr/>
          </p:nvSpPr>
          <p:spPr>
            <a:xfrm>
              <a:off x="4534300" y="1680700"/>
              <a:ext cx="1550" cy="975"/>
            </a:xfrm>
            <a:custGeom>
              <a:avLst/>
              <a:gdLst/>
              <a:ahLst/>
              <a:cxnLst/>
              <a:rect l="l" t="t" r="r" b="b"/>
              <a:pathLst>
                <a:path w="62" h="39" extrusionOk="0">
                  <a:moveTo>
                    <a:pt x="62" y="0"/>
                  </a:moveTo>
                  <a:cubicBezTo>
                    <a:pt x="8" y="27"/>
                    <a:pt x="1" y="38"/>
                    <a:pt x="11" y="38"/>
                  </a:cubicBezTo>
                  <a:cubicBezTo>
                    <a:pt x="22" y="38"/>
                    <a:pt x="58" y="22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15"/>
            <p:cNvSpPr/>
            <p:nvPr/>
          </p:nvSpPr>
          <p:spPr>
            <a:xfrm>
              <a:off x="4686625" y="1490700"/>
              <a:ext cx="4500" cy="2300"/>
            </a:xfrm>
            <a:custGeom>
              <a:avLst/>
              <a:gdLst/>
              <a:ahLst/>
              <a:cxnLst/>
              <a:rect l="l" t="t" r="r" b="b"/>
              <a:pathLst>
                <a:path w="180" h="92" extrusionOk="0">
                  <a:moveTo>
                    <a:pt x="113" y="1"/>
                  </a:moveTo>
                  <a:cubicBezTo>
                    <a:pt x="1" y="1"/>
                    <a:pt x="77" y="92"/>
                    <a:pt x="131" y="92"/>
                  </a:cubicBezTo>
                  <a:cubicBezTo>
                    <a:pt x="158" y="92"/>
                    <a:pt x="179" y="70"/>
                    <a:pt x="171" y="6"/>
                  </a:cubicBezTo>
                  <a:cubicBezTo>
                    <a:pt x="148" y="2"/>
                    <a:pt x="12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15"/>
            <p:cNvSpPr/>
            <p:nvPr/>
          </p:nvSpPr>
          <p:spPr>
            <a:xfrm>
              <a:off x="4787800" y="1395600"/>
              <a:ext cx="3650" cy="250"/>
            </a:xfrm>
            <a:custGeom>
              <a:avLst/>
              <a:gdLst/>
              <a:ahLst/>
              <a:cxnLst/>
              <a:rect l="l" t="t" r="r" b="b"/>
              <a:pathLst>
                <a:path w="146" h="10" extrusionOk="0">
                  <a:moveTo>
                    <a:pt x="56" y="0"/>
                  </a:moveTo>
                  <a:cubicBezTo>
                    <a:pt x="1" y="0"/>
                    <a:pt x="68" y="10"/>
                    <a:pt x="112" y="10"/>
                  </a:cubicBezTo>
                  <a:cubicBezTo>
                    <a:pt x="131" y="10"/>
                    <a:pt x="145" y="8"/>
                    <a:pt x="145" y="3"/>
                  </a:cubicBezTo>
                  <a:cubicBezTo>
                    <a:pt x="102" y="1"/>
                    <a:pt x="7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15"/>
            <p:cNvSpPr/>
            <p:nvPr/>
          </p:nvSpPr>
          <p:spPr>
            <a:xfrm>
              <a:off x="4869375" y="2301250"/>
              <a:ext cx="2025" cy="3025"/>
            </a:xfrm>
            <a:custGeom>
              <a:avLst/>
              <a:gdLst/>
              <a:ahLst/>
              <a:cxnLst/>
              <a:rect l="l" t="t" r="r" b="b"/>
              <a:pathLst>
                <a:path w="81" h="121" extrusionOk="0">
                  <a:moveTo>
                    <a:pt x="80" y="0"/>
                  </a:moveTo>
                  <a:cubicBezTo>
                    <a:pt x="27" y="7"/>
                    <a:pt x="0" y="47"/>
                    <a:pt x="0" y="121"/>
                  </a:cubicBezTo>
                  <a:cubicBezTo>
                    <a:pt x="54" y="114"/>
                    <a:pt x="80" y="74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15"/>
            <p:cNvSpPr/>
            <p:nvPr/>
          </p:nvSpPr>
          <p:spPr>
            <a:xfrm>
              <a:off x="4867725" y="2435725"/>
              <a:ext cx="4175" cy="1475"/>
            </a:xfrm>
            <a:custGeom>
              <a:avLst/>
              <a:gdLst/>
              <a:ahLst/>
              <a:cxnLst/>
              <a:rect l="l" t="t" r="r" b="b"/>
              <a:pathLst>
                <a:path w="167" h="59" extrusionOk="0">
                  <a:moveTo>
                    <a:pt x="13" y="1"/>
                  </a:moveTo>
                  <a:cubicBezTo>
                    <a:pt x="1" y="25"/>
                    <a:pt x="121" y="58"/>
                    <a:pt x="148" y="58"/>
                  </a:cubicBezTo>
                  <a:cubicBezTo>
                    <a:pt x="167" y="58"/>
                    <a:pt x="144" y="43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15"/>
            <p:cNvSpPr/>
            <p:nvPr/>
          </p:nvSpPr>
          <p:spPr>
            <a:xfrm>
              <a:off x="4818700" y="1138575"/>
              <a:ext cx="3850" cy="3400"/>
            </a:xfrm>
            <a:custGeom>
              <a:avLst/>
              <a:gdLst/>
              <a:ahLst/>
              <a:cxnLst/>
              <a:rect l="l" t="t" r="r" b="b"/>
              <a:pathLst>
                <a:path w="154" h="136" extrusionOk="0">
                  <a:moveTo>
                    <a:pt x="99" y="0"/>
                  </a:moveTo>
                  <a:cubicBezTo>
                    <a:pt x="50" y="0"/>
                    <a:pt x="0" y="136"/>
                    <a:pt x="91" y="136"/>
                  </a:cubicBezTo>
                  <a:cubicBezTo>
                    <a:pt x="107" y="136"/>
                    <a:pt x="128" y="131"/>
                    <a:pt x="154" y="121"/>
                  </a:cubicBezTo>
                  <a:cubicBezTo>
                    <a:pt x="146" y="31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15"/>
            <p:cNvSpPr/>
            <p:nvPr/>
          </p:nvSpPr>
          <p:spPr>
            <a:xfrm>
              <a:off x="4853525" y="1971875"/>
              <a:ext cx="475" cy="3400"/>
            </a:xfrm>
            <a:custGeom>
              <a:avLst/>
              <a:gdLst/>
              <a:ahLst/>
              <a:cxnLst/>
              <a:rect l="l" t="t" r="r" b="b"/>
              <a:pathLst>
                <a:path w="19" h="136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34"/>
                    <a:pt x="5" y="135"/>
                  </a:cubicBezTo>
                  <a:cubicBezTo>
                    <a:pt x="5" y="135"/>
                    <a:pt x="6" y="135"/>
                    <a:pt x="6" y="135"/>
                  </a:cubicBezTo>
                  <a:cubicBezTo>
                    <a:pt x="18" y="135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15"/>
            <p:cNvSpPr/>
            <p:nvPr/>
          </p:nvSpPr>
          <p:spPr>
            <a:xfrm>
              <a:off x="4844800" y="1928075"/>
              <a:ext cx="9725" cy="3925"/>
            </a:xfrm>
            <a:custGeom>
              <a:avLst/>
              <a:gdLst/>
              <a:ahLst/>
              <a:cxnLst/>
              <a:rect l="l" t="t" r="r" b="b"/>
              <a:pathLst>
                <a:path w="389" h="15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0" y="14"/>
                    <a:pt x="161" y="157"/>
                    <a:pt x="278" y="157"/>
                  </a:cubicBezTo>
                  <a:cubicBezTo>
                    <a:pt x="340" y="157"/>
                    <a:pt x="389" y="118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15"/>
            <p:cNvSpPr/>
            <p:nvPr/>
          </p:nvSpPr>
          <p:spPr>
            <a:xfrm>
              <a:off x="4854450" y="2221250"/>
              <a:ext cx="8125" cy="3150"/>
            </a:xfrm>
            <a:custGeom>
              <a:avLst/>
              <a:gdLst/>
              <a:ahLst/>
              <a:cxnLst/>
              <a:rect l="l" t="t" r="r" b="b"/>
              <a:pathLst>
                <a:path w="325" h="126" extrusionOk="0">
                  <a:moveTo>
                    <a:pt x="254" y="1"/>
                  </a:moveTo>
                  <a:cubicBezTo>
                    <a:pt x="161" y="1"/>
                    <a:pt x="0" y="126"/>
                    <a:pt x="147" y="126"/>
                  </a:cubicBezTo>
                  <a:cubicBezTo>
                    <a:pt x="181" y="126"/>
                    <a:pt x="231" y="119"/>
                    <a:pt x="303" y="103"/>
                  </a:cubicBezTo>
                  <a:cubicBezTo>
                    <a:pt x="324" y="27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15"/>
            <p:cNvSpPr/>
            <p:nvPr/>
          </p:nvSpPr>
          <p:spPr>
            <a:xfrm>
              <a:off x="4819625" y="1130175"/>
              <a:ext cx="4500" cy="3075"/>
            </a:xfrm>
            <a:custGeom>
              <a:avLst/>
              <a:gdLst/>
              <a:ahLst/>
              <a:cxnLst/>
              <a:rect l="l" t="t" r="r" b="b"/>
              <a:pathLst>
                <a:path w="180" h="123" extrusionOk="0">
                  <a:moveTo>
                    <a:pt x="62" y="1"/>
                  </a:moveTo>
                  <a:cubicBezTo>
                    <a:pt x="31" y="1"/>
                    <a:pt x="1" y="31"/>
                    <a:pt x="3" y="123"/>
                  </a:cubicBezTo>
                  <a:cubicBezTo>
                    <a:pt x="179" y="114"/>
                    <a:pt x="12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15"/>
            <p:cNvSpPr/>
            <p:nvPr/>
          </p:nvSpPr>
          <p:spPr>
            <a:xfrm>
              <a:off x="4860825" y="2430675"/>
              <a:ext cx="4750" cy="4825"/>
            </a:xfrm>
            <a:custGeom>
              <a:avLst/>
              <a:gdLst/>
              <a:ahLst/>
              <a:cxnLst/>
              <a:rect l="l" t="t" r="r" b="b"/>
              <a:pathLst>
                <a:path w="190" h="193" extrusionOk="0">
                  <a:moveTo>
                    <a:pt x="153" y="1"/>
                  </a:moveTo>
                  <a:cubicBezTo>
                    <a:pt x="136" y="1"/>
                    <a:pt x="91" y="40"/>
                    <a:pt x="1" y="156"/>
                  </a:cubicBezTo>
                  <a:cubicBezTo>
                    <a:pt x="7" y="182"/>
                    <a:pt x="19" y="192"/>
                    <a:pt x="32" y="192"/>
                  </a:cubicBezTo>
                  <a:cubicBezTo>
                    <a:pt x="89" y="192"/>
                    <a:pt x="189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15"/>
            <p:cNvSpPr/>
            <p:nvPr/>
          </p:nvSpPr>
          <p:spPr>
            <a:xfrm>
              <a:off x="4840000" y="1824875"/>
              <a:ext cx="4025" cy="1800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51" y="1"/>
                  </a:moveTo>
                  <a:lnTo>
                    <a:pt x="151" y="1"/>
                  </a:lnTo>
                  <a:cubicBezTo>
                    <a:pt x="0" y="41"/>
                    <a:pt x="22" y="72"/>
                    <a:pt x="68" y="72"/>
                  </a:cubicBezTo>
                  <a:cubicBezTo>
                    <a:pt x="106" y="72"/>
                    <a:pt x="160" y="5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15"/>
            <p:cNvSpPr/>
            <p:nvPr/>
          </p:nvSpPr>
          <p:spPr>
            <a:xfrm>
              <a:off x="4852650" y="2228325"/>
              <a:ext cx="1350" cy="700"/>
            </a:xfrm>
            <a:custGeom>
              <a:avLst/>
              <a:gdLst/>
              <a:ahLst/>
              <a:cxnLst/>
              <a:rect l="l" t="t" r="r" b="b"/>
              <a:pathLst>
                <a:path w="54" h="28" extrusionOk="0">
                  <a:moveTo>
                    <a:pt x="40" y="0"/>
                  </a:moveTo>
                  <a:cubicBezTo>
                    <a:pt x="27" y="7"/>
                    <a:pt x="13" y="7"/>
                    <a:pt x="0" y="14"/>
                  </a:cubicBezTo>
                  <a:cubicBezTo>
                    <a:pt x="13" y="20"/>
                    <a:pt x="33" y="27"/>
                    <a:pt x="54" y="27"/>
                  </a:cubicBezTo>
                  <a:cubicBezTo>
                    <a:pt x="47" y="20"/>
                    <a:pt x="47" y="7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15"/>
            <p:cNvSpPr/>
            <p:nvPr/>
          </p:nvSpPr>
          <p:spPr>
            <a:xfrm>
              <a:off x="4851475" y="2226250"/>
              <a:ext cx="525" cy="7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9" y="0"/>
                  </a:moveTo>
                  <a:cubicBezTo>
                    <a:pt x="3" y="0"/>
                    <a:pt x="0" y="3"/>
                    <a:pt x="0" y="3"/>
                  </a:cubicBezTo>
                  <a:lnTo>
                    <a:pt x="20" y="3"/>
                  </a:lnTo>
                  <a:cubicBezTo>
                    <a:pt x="16" y="1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15"/>
            <p:cNvSpPr/>
            <p:nvPr/>
          </p:nvSpPr>
          <p:spPr>
            <a:xfrm>
              <a:off x="4851300" y="2226300"/>
              <a:ext cx="2375" cy="237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7" y="1"/>
                  </a:moveTo>
                  <a:cubicBezTo>
                    <a:pt x="1" y="21"/>
                    <a:pt x="14" y="68"/>
                    <a:pt x="54" y="95"/>
                  </a:cubicBezTo>
                  <a:cubicBezTo>
                    <a:pt x="67" y="88"/>
                    <a:pt x="81" y="88"/>
                    <a:pt x="94" y="81"/>
                  </a:cubicBezTo>
                  <a:cubicBezTo>
                    <a:pt x="61" y="34"/>
                    <a:pt x="41" y="8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15"/>
            <p:cNvSpPr/>
            <p:nvPr/>
          </p:nvSpPr>
          <p:spPr>
            <a:xfrm>
              <a:off x="4851300" y="2226300"/>
              <a:ext cx="2375" cy="237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7" y="1"/>
                  </a:moveTo>
                  <a:cubicBezTo>
                    <a:pt x="1" y="21"/>
                    <a:pt x="14" y="68"/>
                    <a:pt x="54" y="95"/>
                  </a:cubicBezTo>
                  <a:cubicBezTo>
                    <a:pt x="67" y="88"/>
                    <a:pt x="81" y="88"/>
                    <a:pt x="94" y="81"/>
                  </a:cubicBezTo>
                  <a:cubicBezTo>
                    <a:pt x="61" y="34"/>
                    <a:pt x="41" y="8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15"/>
            <p:cNvSpPr/>
            <p:nvPr/>
          </p:nvSpPr>
          <p:spPr>
            <a:xfrm>
              <a:off x="4842725" y="1956625"/>
              <a:ext cx="2750" cy="2900"/>
            </a:xfrm>
            <a:custGeom>
              <a:avLst/>
              <a:gdLst/>
              <a:ahLst/>
              <a:cxnLst/>
              <a:rect l="l" t="t" r="r" b="b"/>
              <a:pathLst>
                <a:path w="110" h="116" extrusionOk="0">
                  <a:moveTo>
                    <a:pt x="76" y="0"/>
                  </a:moveTo>
                  <a:cubicBezTo>
                    <a:pt x="41" y="0"/>
                    <a:pt x="0" y="115"/>
                    <a:pt x="64" y="115"/>
                  </a:cubicBezTo>
                  <a:cubicBezTo>
                    <a:pt x="76" y="115"/>
                    <a:pt x="91" y="112"/>
                    <a:pt x="109" y="103"/>
                  </a:cubicBezTo>
                  <a:cubicBezTo>
                    <a:pt x="107" y="26"/>
                    <a:pt x="92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15"/>
            <p:cNvSpPr/>
            <p:nvPr/>
          </p:nvSpPr>
          <p:spPr>
            <a:xfrm>
              <a:off x="4860175" y="2437900"/>
              <a:ext cx="1025" cy="8225"/>
            </a:xfrm>
            <a:custGeom>
              <a:avLst/>
              <a:gdLst/>
              <a:ahLst/>
              <a:cxnLst/>
              <a:rect l="l" t="t" r="r" b="b"/>
              <a:pathLst>
                <a:path w="41" h="329" extrusionOk="0">
                  <a:moveTo>
                    <a:pt x="0" y="328"/>
                  </a:moveTo>
                  <a:cubicBezTo>
                    <a:pt x="40" y="1"/>
                    <a:pt x="0" y="328"/>
                    <a:pt x="0" y="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15"/>
            <p:cNvSpPr/>
            <p:nvPr/>
          </p:nvSpPr>
          <p:spPr>
            <a:xfrm>
              <a:off x="4856050" y="2361700"/>
              <a:ext cx="4300" cy="2375"/>
            </a:xfrm>
            <a:custGeom>
              <a:avLst/>
              <a:gdLst/>
              <a:ahLst/>
              <a:cxnLst/>
              <a:rect l="l" t="t" r="r" b="b"/>
              <a:pathLst>
                <a:path w="172" h="95" extrusionOk="0">
                  <a:moveTo>
                    <a:pt x="47" y="0"/>
                  </a:moveTo>
                  <a:cubicBezTo>
                    <a:pt x="21" y="0"/>
                    <a:pt x="1" y="23"/>
                    <a:pt x="11" y="91"/>
                  </a:cubicBezTo>
                  <a:cubicBezTo>
                    <a:pt x="27" y="93"/>
                    <a:pt x="41" y="94"/>
                    <a:pt x="53" y="94"/>
                  </a:cubicBezTo>
                  <a:cubicBezTo>
                    <a:pt x="172" y="94"/>
                    <a:pt x="99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15"/>
            <p:cNvSpPr/>
            <p:nvPr/>
          </p:nvSpPr>
          <p:spPr>
            <a:xfrm>
              <a:off x="4826875" y="1745625"/>
              <a:ext cx="4025" cy="4175"/>
            </a:xfrm>
            <a:custGeom>
              <a:avLst/>
              <a:gdLst/>
              <a:ahLst/>
              <a:cxnLst/>
              <a:rect l="l" t="t" r="r" b="b"/>
              <a:pathLst>
                <a:path w="161" h="167" extrusionOk="0">
                  <a:moveTo>
                    <a:pt x="119" y="1"/>
                  </a:moveTo>
                  <a:cubicBezTo>
                    <a:pt x="93" y="1"/>
                    <a:pt x="47" y="43"/>
                    <a:pt x="1" y="166"/>
                  </a:cubicBezTo>
                  <a:cubicBezTo>
                    <a:pt x="149" y="109"/>
                    <a:pt x="160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15"/>
            <p:cNvSpPr/>
            <p:nvPr/>
          </p:nvSpPr>
          <p:spPr>
            <a:xfrm>
              <a:off x="4845050" y="2129075"/>
              <a:ext cx="1050" cy="2400"/>
            </a:xfrm>
            <a:custGeom>
              <a:avLst/>
              <a:gdLst/>
              <a:ahLst/>
              <a:cxnLst/>
              <a:rect l="l" t="t" r="r" b="b"/>
              <a:pathLst>
                <a:path w="42" h="96" extrusionOk="0">
                  <a:moveTo>
                    <a:pt x="40" y="0"/>
                  </a:moveTo>
                  <a:cubicBezTo>
                    <a:pt x="33" y="0"/>
                    <a:pt x="1" y="96"/>
                    <a:pt x="7" y="96"/>
                  </a:cubicBezTo>
                  <a:cubicBezTo>
                    <a:pt x="9" y="96"/>
                    <a:pt x="18" y="80"/>
                    <a:pt x="36" y="36"/>
                  </a:cubicBezTo>
                  <a:cubicBezTo>
                    <a:pt x="41" y="10"/>
                    <a:pt x="42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15"/>
            <p:cNvSpPr/>
            <p:nvPr/>
          </p:nvSpPr>
          <p:spPr>
            <a:xfrm>
              <a:off x="4830900" y="1861225"/>
              <a:ext cx="2350" cy="4150"/>
            </a:xfrm>
            <a:custGeom>
              <a:avLst/>
              <a:gdLst/>
              <a:ahLst/>
              <a:cxnLst/>
              <a:rect l="l" t="t" r="r" b="b"/>
              <a:pathLst>
                <a:path w="94" h="166" extrusionOk="0">
                  <a:moveTo>
                    <a:pt x="44" y="1"/>
                  </a:moveTo>
                  <a:cubicBezTo>
                    <a:pt x="28" y="1"/>
                    <a:pt x="9" y="42"/>
                    <a:pt x="0" y="166"/>
                  </a:cubicBezTo>
                  <a:cubicBezTo>
                    <a:pt x="93" y="161"/>
                    <a:pt x="7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15"/>
            <p:cNvSpPr/>
            <p:nvPr/>
          </p:nvSpPr>
          <p:spPr>
            <a:xfrm>
              <a:off x="4813675" y="1405700"/>
              <a:ext cx="5500" cy="3500"/>
            </a:xfrm>
            <a:custGeom>
              <a:avLst/>
              <a:gdLst/>
              <a:ahLst/>
              <a:cxnLst/>
              <a:rect l="l" t="t" r="r" b="b"/>
              <a:pathLst>
                <a:path w="220" h="140" extrusionOk="0">
                  <a:moveTo>
                    <a:pt x="0" y="1"/>
                  </a:moveTo>
                  <a:cubicBezTo>
                    <a:pt x="90" y="105"/>
                    <a:pt x="147" y="139"/>
                    <a:pt x="173" y="139"/>
                  </a:cubicBezTo>
                  <a:cubicBezTo>
                    <a:pt x="220" y="139"/>
                    <a:pt x="160" y="2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15"/>
            <p:cNvSpPr/>
            <p:nvPr/>
          </p:nvSpPr>
          <p:spPr>
            <a:xfrm>
              <a:off x="4839050" y="207605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93" y="1"/>
                  </a:moveTo>
                  <a:cubicBezTo>
                    <a:pt x="46" y="1"/>
                    <a:pt x="1" y="130"/>
                    <a:pt x="136" y="130"/>
                  </a:cubicBezTo>
                  <a:cubicBezTo>
                    <a:pt x="138" y="130"/>
                    <a:pt x="140" y="130"/>
                    <a:pt x="143" y="130"/>
                  </a:cubicBezTo>
                  <a:cubicBezTo>
                    <a:pt x="140" y="33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15"/>
            <p:cNvSpPr/>
            <p:nvPr/>
          </p:nvSpPr>
          <p:spPr>
            <a:xfrm>
              <a:off x="4833975" y="1989100"/>
              <a:ext cx="2675" cy="3225"/>
            </a:xfrm>
            <a:custGeom>
              <a:avLst/>
              <a:gdLst/>
              <a:ahLst/>
              <a:cxnLst/>
              <a:rect l="l" t="t" r="r" b="b"/>
              <a:pathLst>
                <a:path w="107" h="129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19" y="33"/>
                    <a:pt x="98" y="129"/>
                  </a:cubicBezTo>
                  <a:cubicBezTo>
                    <a:pt x="106" y="95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15"/>
            <p:cNvSpPr/>
            <p:nvPr/>
          </p:nvSpPr>
          <p:spPr>
            <a:xfrm>
              <a:off x="4811800" y="1324125"/>
              <a:ext cx="750" cy="4275"/>
            </a:xfrm>
            <a:custGeom>
              <a:avLst/>
              <a:gdLst/>
              <a:ahLst/>
              <a:cxnLst/>
              <a:rect l="l" t="t" r="r" b="b"/>
              <a:pathLst>
                <a:path w="30" h="171" extrusionOk="0">
                  <a:moveTo>
                    <a:pt x="27" y="1"/>
                  </a:moveTo>
                  <a:cubicBezTo>
                    <a:pt x="25" y="1"/>
                    <a:pt x="18" y="38"/>
                    <a:pt x="2" y="146"/>
                  </a:cubicBezTo>
                  <a:cubicBezTo>
                    <a:pt x="1" y="163"/>
                    <a:pt x="1" y="170"/>
                    <a:pt x="2" y="170"/>
                  </a:cubicBezTo>
                  <a:cubicBezTo>
                    <a:pt x="7" y="170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15"/>
            <p:cNvSpPr/>
            <p:nvPr/>
          </p:nvSpPr>
          <p:spPr>
            <a:xfrm>
              <a:off x="4805525" y="1276675"/>
              <a:ext cx="1475" cy="2100"/>
            </a:xfrm>
            <a:custGeom>
              <a:avLst/>
              <a:gdLst/>
              <a:ahLst/>
              <a:cxnLst/>
              <a:rect l="l" t="t" r="r" b="b"/>
              <a:pathLst>
                <a:path w="59" h="84" extrusionOk="0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1" y="21"/>
                    <a:pt x="5" y="84"/>
                  </a:cubicBezTo>
                  <a:cubicBezTo>
                    <a:pt x="58" y="84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15"/>
            <p:cNvSpPr/>
            <p:nvPr/>
          </p:nvSpPr>
          <p:spPr>
            <a:xfrm>
              <a:off x="4830875" y="2185175"/>
              <a:ext cx="9025" cy="4700"/>
            </a:xfrm>
            <a:custGeom>
              <a:avLst/>
              <a:gdLst/>
              <a:ahLst/>
              <a:cxnLst/>
              <a:rect l="l" t="t" r="r" b="b"/>
              <a:pathLst>
                <a:path w="361" h="188" extrusionOk="0">
                  <a:moveTo>
                    <a:pt x="356" y="0"/>
                  </a:moveTo>
                  <a:lnTo>
                    <a:pt x="356" y="0"/>
                  </a:lnTo>
                  <a:cubicBezTo>
                    <a:pt x="1" y="18"/>
                    <a:pt x="117" y="188"/>
                    <a:pt x="235" y="188"/>
                  </a:cubicBezTo>
                  <a:cubicBezTo>
                    <a:pt x="298" y="188"/>
                    <a:pt x="360" y="141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15"/>
            <p:cNvSpPr/>
            <p:nvPr/>
          </p:nvSpPr>
          <p:spPr>
            <a:xfrm>
              <a:off x="4827850" y="2007575"/>
              <a:ext cx="4850" cy="4325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73" y="0"/>
                  </a:moveTo>
                  <a:cubicBezTo>
                    <a:pt x="140" y="0"/>
                    <a:pt x="0" y="107"/>
                    <a:pt x="29" y="173"/>
                  </a:cubicBezTo>
                  <a:cubicBezTo>
                    <a:pt x="170" y="44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15"/>
            <p:cNvSpPr/>
            <p:nvPr/>
          </p:nvSpPr>
          <p:spPr>
            <a:xfrm>
              <a:off x="4818425" y="1718600"/>
              <a:ext cx="8525" cy="4925"/>
            </a:xfrm>
            <a:custGeom>
              <a:avLst/>
              <a:gdLst/>
              <a:ahLst/>
              <a:cxnLst/>
              <a:rect l="l" t="t" r="r" b="b"/>
              <a:pathLst>
                <a:path w="341" h="197" extrusionOk="0">
                  <a:moveTo>
                    <a:pt x="98" y="1"/>
                  </a:moveTo>
                  <a:cubicBezTo>
                    <a:pt x="44" y="1"/>
                    <a:pt x="1" y="50"/>
                    <a:pt x="38" y="197"/>
                  </a:cubicBezTo>
                  <a:cubicBezTo>
                    <a:pt x="340" y="179"/>
                    <a:pt x="200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15"/>
            <p:cNvSpPr/>
            <p:nvPr/>
          </p:nvSpPr>
          <p:spPr>
            <a:xfrm>
              <a:off x="4572550" y="2071025"/>
              <a:ext cx="5300" cy="1425"/>
            </a:xfrm>
            <a:custGeom>
              <a:avLst/>
              <a:gdLst/>
              <a:ahLst/>
              <a:cxnLst/>
              <a:rect l="l" t="t" r="r" b="b"/>
              <a:pathLst>
                <a:path w="212" h="57" extrusionOk="0">
                  <a:moveTo>
                    <a:pt x="131" y="1"/>
                  </a:moveTo>
                  <a:cubicBezTo>
                    <a:pt x="80" y="1"/>
                    <a:pt x="1" y="17"/>
                    <a:pt x="4" y="57"/>
                  </a:cubicBezTo>
                  <a:cubicBezTo>
                    <a:pt x="212" y="24"/>
                    <a:pt x="191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15"/>
            <p:cNvSpPr/>
            <p:nvPr/>
          </p:nvSpPr>
          <p:spPr>
            <a:xfrm>
              <a:off x="4735700" y="1911350"/>
              <a:ext cx="7400" cy="1550"/>
            </a:xfrm>
            <a:custGeom>
              <a:avLst/>
              <a:gdLst/>
              <a:ahLst/>
              <a:cxnLst/>
              <a:rect l="l" t="t" r="r" b="b"/>
              <a:pathLst>
                <a:path w="296" h="62" extrusionOk="0">
                  <a:moveTo>
                    <a:pt x="296" y="1"/>
                  </a:moveTo>
                  <a:lnTo>
                    <a:pt x="296" y="1"/>
                  </a:lnTo>
                  <a:cubicBezTo>
                    <a:pt x="0" y="13"/>
                    <a:pt x="77" y="62"/>
                    <a:pt x="175" y="62"/>
                  </a:cubicBezTo>
                  <a:cubicBezTo>
                    <a:pt x="229" y="62"/>
                    <a:pt x="291" y="46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15"/>
            <p:cNvSpPr/>
            <p:nvPr/>
          </p:nvSpPr>
          <p:spPr>
            <a:xfrm>
              <a:off x="4811075" y="1458600"/>
              <a:ext cx="1225" cy="6500"/>
            </a:xfrm>
            <a:custGeom>
              <a:avLst/>
              <a:gdLst/>
              <a:ahLst/>
              <a:cxnLst/>
              <a:rect l="l" t="t" r="r" b="b"/>
              <a:pathLst>
                <a:path w="49" h="260" extrusionOk="0">
                  <a:moveTo>
                    <a:pt x="37" y="1"/>
                  </a:moveTo>
                  <a:cubicBezTo>
                    <a:pt x="25" y="1"/>
                    <a:pt x="0" y="138"/>
                    <a:pt x="24" y="260"/>
                  </a:cubicBezTo>
                  <a:cubicBezTo>
                    <a:pt x="49" y="69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15"/>
            <p:cNvSpPr/>
            <p:nvPr/>
          </p:nvSpPr>
          <p:spPr>
            <a:xfrm>
              <a:off x="4829400" y="2036775"/>
              <a:ext cx="1800" cy="3200"/>
            </a:xfrm>
            <a:custGeom>
              <a:avLst/>
              <a:gdLst/>
              <a:ahLst/>
              <a:cxnLst/>
              <a:rect l="l" t="t" r="r" b="b"/>
              <a:pathLst>
                <a:path w="72" h="128" extrusionOk="0">
                  <a:moveTo>
                    <a:pt x="52" y="1"/>
                  </a:moveTo>
                  <a:cubicBezTo>
                    <a:pt x="6" y="1"/>
                    <a:pt x="0" y="53"/>
                    <a:pt x="7" y="122"/>
                  </a:cubicBezTo>
                  <a:cubicBezTo>
                    <a:pt x="17" y="126"/>
                    <a:pt x="25" y="128"/>
                    <a:pt x="33" y="128"/>
                  </a:cubicBezTo>
                  <a:cubicBezTo>
                    <a:pt x="72" y="128"/>
                    <a:pt x="66" y="70"/>
                    <a:pt x="60" y="2"/>
                  </a:cubicBez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15"/>
            <p:cNvSpPr/>
            <p:nvPr/>
          </p:nvSpPr>
          <p:spPr>
            <a:xfrm>
              <a:off x="4789375" y="1096925"/>
              <a:ext cx="5925" cy="6925"/>
            </a:xfrm>
            <a:custGeom>
              <a:avLst/>
              <a:gdLst/>
              <a:ahLst/>
              <a:cxnLst/>
              <a:rect l="l" t="t" r="r" b="b"/>
              <a:pathLst>
                <a:path w="237" h="277" extrusionOk="0">
                  <a:moveTo>
                    <a:pt x="169" y="1"/>
                  </a:moveTo>
                  <a:cubicBezTo>
                    <a:pt x="0" y="5"/>
                    <a:pt x="145" y="276"/>
                    <a:pt x="201" y="276"/>
                  </a:cubicBezTo>
                  <a:cubicBezTo>
                    <a:pt x="230" y="276"/>
                    <a:pt x="237" y="207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15"/>
            <p:cNvSpPr/>
            <p:nvPr/>
          </p:nvSpPr>
          <p:spPr>
            <a:xfrm>
              <a:off x="4810925" y="1731975"/>
              <a:ext cx="2550" cy="575"/>
            </a:xfrm>
            <a:custGeom>
              <a:avLst/>
              <a:gdLst/>
              <a:ahLst/>
              <a:cxnLst/>
              <a:rect l="l" t="t" r="r" b="b"/>
              <a:pathLst>
                <a:path w="102" h="23" extrusionOk="0">
                  <a:moveTo>
                    <a:pt x="83" y="1"/>
                  </a:moveTo>
                  <a:cubicBezTo>
                    <a:pt x="76" y="1"/>
                    <a:pt x="52" y="5"/>
                    <a:pt x="3" y="17"/>
                  </a:cubicBezTo>
                  <a:cubicBezTo>
                    <a:pt x="1" y="21"/>
                    <a:pt x="5" y="23"/>
                    <a:pt x="11" y="23"/>
                  </a:cubicBezTo>
                  <a:cubicBezTo>
                    <a:pt x="36" y="23"/>
                    <a:pt x="101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15"/>
            <p:cNvSpPr/>
            <p:nvPr/>
          </p:nvSpPr>
          <p:spPr>
            <a:xfrm>
              <a:off x="4785875" y="1140675"/>
              <a:ext cx="7400" cy="5475"/>
            </a:xfrm>
            <a:custGeom>
              <a:avLst/>
              <a:gdLst/>
              <a:ahLst/>
              <a:cxnLst/>
              <a:rect l="l" t="t" r="r" b="b"/>
              <a:pathLst>
                <a:path w="296" h="219" extrusionOk="0">
                  <a:moveTo>
                    <a:pt x="274" y="0"/>
                  </a:moveTo>
                  <a:cubicBezTo>
                    <a:pt x="230" y="0"/>
                    <a:pt x="0" y="218"/>
                    <a:pt x="84" y="218"/>
                  </a:cubicBezTo>
                  <a:cubicBezTo>
                    <a:pt x="98" y="218"/>
                    <a:pt x="121" y="212"/>
                    <a:pt x="155" y="198"/>
                  </a:cubicBezTo>
                  <a:cubicBezTo>
                    <a:pt x="274" y="50"/>
                    <a:pt x="295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15"/>
            <p:cNvSpPr/>
            <p:nvPr/>
          </p:nvSpPr>
          <p:spPr>
            <a:xfrm>
              <a:off x="4810875" y="1736125"/>
              <a:ext cx="3200" cy="2625"/>
            </a:xfrm>
            <a:custGeom>
              <a:avLst/>
              <a:gdLst/>
              <a:ahLst/>
              <a:cxnLst/>
              <a:rect l="l" t="t" r="r" b="b"/>
              <a:pathLst>
                <a:path w="128" h="105" extrusionOk="0">
                  <a:moveTo>
                    <a:pt x="36" y="1"/>
                  </a:moveTo>
                  <a:cubicBezTo>
                    <a:pt x="16" y="1"/>
                    <a:pt x="1" y="27"/>
                    <a:pt x="12" y="105"/>
                  </a:cubicBezTo>
                  <a:cubicBezTo>
                    <a:pt x="128" y="105"/>
                    <a:pt x="7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15"/>
            <p:cNvSpPr/>
            <p:nvPr/>
          </p:nvSpPr>
          <p:spPr>
            <a:xfrm>
              <a:off x="4831475" y="2402800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11" y="0"/>
                  </a:moveTo>
                  <a:cubicBezTo>
                    <a:pt x="0" y="0"/>
                    <a:pt x="93" y="124"/>
                    <a:pt x="159" y="124"/>
                  </a:cubicBezTo>
                  <a:cubicBezTo>
                    <a:pt x="190" y="124"/>
                    <a:pt x="215" y="97"/>
                    <a:pt x="211" y="20"/>
                  </a:cubicBezTo>
                  <a:cubicBezTo>
                    <a:pt x="167" y="6"/>
                    <a:pt x="134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15"/>
            <p:cNvSpPr/>
            <p:nvPr/>
          </p:nvSpPr>
          <p:spPr>
            <a:xfrm>
              <a:off x="4810550" y="1773675"/>
              <a:ext cx="3050" cy="1800"/>
            </a:xfrm>
            <a:custGeom>
              <a:avLst/>
              <a:gdLst/>
              <a:ahLst/>
              <a:cxnLst/>
              <a:rect l="l" t="t" r="r" b="b"/>
              <a:pathLst>
                <a:path w="122" h="72" extrusionOk="0">
                  <a:moveTo>
                    <a:pt x="90" y="0"/>
                  </a:moveTo>
                  <a:cubicBezTo>
                    <a:pt x="71" y="0"/>
                    <a:pt x="47" y="10"/>
                    <a:pt x="30" y="10"/>
                  </a:cubicBezTo>
                  <a:cubicBezTo>
                    <a:pt x="25" y="10"/>
                    <a:pt x="21" y="9"/>
                    <a:pt x="18" y="8"/>
                  </a:cubicBezTo>
                  <a:lnTo>
                    <a:pt x="18" y="8"/>
                  </a:lnTo>
                  <a:cubicBezTo>
                    <a:pt x="0" y="54"/>
                    <a:pt x="31" y="72"/>
                    <a:pt x="63" y="72"/>
                  </a:cubicBezTo>
                  <a:cubicBezTo>
                    <a:pt x="92" y="72"/>
                    <a:pt x="122" y="57"/>
                    <a:pt x="118" y="35"/>
                  </a:cubicBezTo>
                  <a:cubicBezTo>
                    <a:pt x="118" y="7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15"/>
            <p:cNvSpPr/>
            <p:nvPr/>
          </p:nvSpPr>
          <p:spPr>
            <a:xfrm>
              <a:off x="4808875" y="1745650"/>
              <a:ext cx="5650" cy="3150"/>
            </a:xfrm>
            <a:custGeom>
              <a:avLst/>
              <a:gdLst/>
              <a:ahLst/>
              <a:cxnLst/>
              <a:rect l="l" t="t" r="r" b="b"/>
              <a:pathLst>
                <a:path w="226" h="126" extrusionOk="0">
                  <a:moveTo>
                    <a:pt x="203" y="0"/>
                  </a:moveTo>
                  <a:cubicBezTo>
                    <a:pt x="162" y="0"/>
                    <a:pt x="1" y="108"/>
                    <a:pt x="105" y="125"/>
                  </a:cubicBezTo>
                  <a:cubicBezTo>
                    <a:pt x="213" y="32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15"/>
            <p:cNvSpPr/>
            <p:nvPr/>
          </p:nvSpPr>
          <p:spPr>
            <a:xfrm>
              <a:off x="4834750" y="2489925"/>
              <a:ext cx="3725" cy="4675"/>
            </a:xfrm>
            <a:custGeom>
              <a:avLst/>
              <a:gdLst/>
              <a:ahLst/>
              <a:cxnLst/>
              <a:rect l="l" t="t" r="r" b="b"/>
              <a:pathLst>
                <a:path w="149" h="187" extrusionOk="0">
                  <a:moveTo>
                    <a:pt x="25" y="0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0" y="140"/>
                    <a:pt x="15" y="186"/>
                    <a:pt x="36" y="186"/>
                  </a:cubicBezTo>
                  <a:cubicBezTo>
                    <a:pt x="79" y="186"/>
                    <a:pt x="148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15"/>
            <p:cNvSpPr/>
            <p:nvPr/>
          </p:nvSpPr>
          <p:spPr>
            <a:xfrm>
              <a:off x="4786500" y="1239725"/>
              <a:ext cx="2100" cy="4575"/>
            </a:xfrm>
            <a:custGeom>
              <a:avLst/>
              <a:gdLst/>
              <a:ahLst/>
              <a:cxnLst/>
              <a:rect l="l" t="t" r="r" b="b"/>
              <a:pathLst>
                <a:path w="84" h="183" extrusionOk="0">
                  <a:moveTo>
                    <a:pt x="24" y="1"/>
                  </a:moveTo>
                  <a:cubicBezTo>
                    <a:pt x="0" y="1"/>
                    <a:pt x="22" y="182"/>
                    <a:pt x="54" y="182"/>
                  </a:cubicBezTo>
                  <a:cubicBezTo>
                    <a:pt x="64" y="182"/>
                    <a:pt x="74" y="168"/>
                    <a:pt x="84" y="130"/>
                  </a:cubicBezTo>
                  <a:cubicBezTo>
                    <a:pt x="53" y="34"/>
                    <a:pt x="35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15"/>
            <p:cNvSpPr/>
            <p:nvPr/>
          </p:nvSpPr>
          <p:spPr>
            <a:xfrm>
              <a:off x="4813500" y="2063225"/>
              <a:ext cx="2500" cy="800"/>
            </a:xfrm>
            <a:custGeom>
              <a:avLst/>
              <a:gdLst/>
              <a:ahLst/>
              <a:cxnLst/>
              <a:rect l="l" t="t" r="r" b="b"/>
              <a:pathLst>
                <a:path w="100" h="32" extrusionOk="0">
                  <a:moveTo>
                    <a:pt x="0" y="1"/>
                  </a:moveTo>
                  <a:cubicBezTo>
                    <a:pt x="4" y="16"/>
                    <a:pt x="71" y="32"/>
                    <a:pt x="87" y="32"/>
                  </a:cubicBezTo>
                  <a:cubicBezTo>
                    <a:pt x="100" y="32"/>
                    <a:pt x="85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15"/>
            <p:cNvSpPr/>
            <p:nvPr/>
          </p:nvSpPr>
          <p:spPr>
            <a:xfrm>
              <a:off x="4803825" y="1817675"/>
              <a:ext cx="1500" cy="5100"/>
            </a:xfrm>
            <a:custGeom>
              <a:avLst/>
              <a:gdLst/>
              <a:ahLst/>
              <a:cxnLst/>
              <a:rect l="l" t="t" r="r" b="b"/>
              <a:pathLst>
                <a:path w="60" h="204" extrusionOk="0">
                  <a:moveTo>
                    <a:pt x="60" y="1"/>
                  </a:moveTo>
                  <a:lnTo>
                    <a:pt x="60" y="1"/>
                  </a:lnTo>
                  <a:cubicBezTo>
                    <a:pt x="42" y="1"/>
                    <a:pt x="0" y="203"/>
                    <a:pt x="6" y="203"/>
                  </a:cubicBezTo>
                  <a:cubicBezTo>
                    <a:pt x="9" y="203"/>
                    <a:pt x="24" y="15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15"/>
            <p:cNvSpPr/>
            <p:nvPr/>
          </p:nvSpPr>
          <p:spPr>
            <a:xfrm>
              <a:off x="4800300" y="1708225"/>
              <a:ext cx="2925" cy="3100"/>
            </a:xfrm>
            <a:custGeom>
              <a:avLst/>
              <a:gdLst/>
              <a:ahLst/>
              <a:cxnLst/>
              <a:rect l="l" t="t" r="r" b="b"/>
              <a:pathLst>
                <a:path w="117" h="124" extrusionOk="0">
                  <a:moveTo>
                    <a:pt x="76" y="1"/>
                  </a:moveTo>
                  <a:cubicBezTo>
                    <a:pt x="47" y="1"/>
                    <a:pt x="0" y="39"/>
                    <a:pt x="13" y="124"/>
                  </a:cubicBezTo>
                  <a:cubicBezTo>
                    <a:pt x="117" y="44"/>
                    <a:pt x="106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15"/>
            <p:cNvSpPr/>
            <p:nvPr/>
          </p:nvSpPr>
          <p:spPr>
            <a:xfrm>
              <a:off x="4787150" y="1410550"/>
              <a:ext cx="6225" cy="1050"/>
            </a:xfrm>
            <a:custGeom>
              <a:avLst/>
              <a:gdLst/>
              <a:ahLst/>
              <a:cxnLst/>
              <a:rect l="l" t="t" r="r" b="b"/>
              <a:pathLst>
                <a:path w="249" h="42" extrusionOk="0">
                  <a:moveTo>
                    <a:pt x="32" y="1"/>
                  </a:moveTo>
                  <a:cubicBezTo>
                    <a:pt x="2" y="1"/>
                    <a:pt x="1" y="11"/>
                    <a:pt x="91" y="41"/>
                  </a:cubicBezTo>
                  <a:cubicBezTo>
                    <a:pt x="248" y="37"/>
                    <a:pt x="8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15"/>
            <p:cNvSpPr/>
            <p:nvPr/>
          </p:nvSpPr>
          <p:spPr>
            <a:xfrm>
              <a:off x="4782725" y="1247300"/>
              <a:ext cx="2150" cy="4400"/>
            </a:xfrm>
            <a:custGeom>
              <a:avLst/>
              <a:gdLst/>
              <a:ahLst/>
              <a:cxnLst/>
              <a:rect l="l" t="t" r="r" b="b"/>
              <a:pathLst>
                <a:path w="86" h="176" extrusionOk="0">
                  <a:moveTo>
                    <a:pt x="34" y="1"/>
                  </a:moveTo>
                  <a:cubicBezTo>
                    <a:pt x="0" y="34"/>
                    <a:pt x="20" y="128"/>
                    <a:pt x="0" y="175"/>
                  </a:cubicBezTo>
                  <a:cubicBezTo>
                    <a:pt x="3" y="175"/>
                    <a:pt x="5" y="175"/>
                    <a:pt x="7" y="175"/>
                  </a:cubicBezTo>
                  <a:cubicBezTo>
                    <a:pt x="85" y="175"/>
                    <a:pt x="53" y="66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15"/>
            <p:cNvSpPr/>
            <p:nvPr/>
          </p:nvSpPr>
          <p:spPr>
            <a:xfrm>
              <a:off x="4804275" y="1931250"/>
              <a:ext cx="3550" cy="2750"/>
            </a:xfrm>
            <a:custGeom>
              <a:avLst/>
              <a:gdLst/>
              <a:ahLst/>
              <a:cxnLst/>
              <a:rect l="l" t="t" r="r" b="b"/>
              <a:pathLst>
                <a:path w="142" h="110" extrusionOk="0">
                  <a:moveTo>
                    <a:pt x="142" y="1"/>
                  </a:moveTo>
                  <a:lnTo>
                    <a:pt x="142" y="1"/>
                  </a:lnTo>
                  <a:cubicBezTo>
                    <a:pt x="0" y="5"/>
                    <a:pt x="46" y="109"/>
                    <a:pt x="93" y="109"/>
                  </a:cubicBezTo>
                  <a:cubicBezTo>
                    <a:pt x="117" y="109"/>
                    <a:pt x="142" y="82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15"/>
            <p:cNvSpPr/>
            <p:nvPr/>
          </p:nvSpPr>
          <p:spPr>
            <a:xfrm>
              <a:off x="4798450" y="1710625"/>
              <a:ext cx="2475" cy="4200"/>
            </a:xfrm>
            <a:custGeom>
              <a:avLst/>
              <a:gdLst/>
              <a:ahLst/>
              <a:cxnLst/>
              <a:rect l="l" t="t" r="r" b="b"/>
              <a:pathLst>
                <a:path w="99" h="168" extrusionOk="0">
                  <a:moveTo>
                    <a:pt x="0" y="1"/>
                  </a:moveTo>
                  <a:cubicBezTo>
                    <a:pt x="31" y="126"/>
                    <a:pt x="56" y="167"/>
                    <a:pt x="70" y="167"/>
                  </a:cubicBezTo>
                  <a:cubicBezTo>
                    <a:pt x="98" y="167"/>
                    <a:pt x="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15"/>
            <p:cNvSpPr/>
            <p:nvPr/>
          </p:nvSpPr>
          <p:spPr>
            <a:xfrm>
              <a:off x="4790375" y="1587825"/>
              <a:ext cx="5525" cy="4850"/>
            </a:xfrm>
            <a:custGeom>
              <a:avLst/>
              <a:gdLst/>
              <a:ahLst/>
              <a:cxnLst/>
              <a:rect l="l" t="t" r="r" b="b"/>
              <a:pathLst>
                <a:path w="221" h="194" extrusionOk="0">
                  <a:moveTo>
                    <a:pt x="179" y="0"/>
                  </a:moveTo>
                  <a:cubicBezTo>
                    <a:pt x="1" y="0"/>
                    <a:pt x="89" y="194"/>
                    <a:pt x="157" y="194"/>
                  </a:cubicBezTo>
                  <a:cubicBezTo>
                    <a:pt x="191" y="194"/>
                    <a:pt x="220" y="146"/>
                    <a:pt x="210" y="2"/>
                  </a:cubicBezTo>
                  <a:cubicBezTo>
                    <a:pt x="199" y="1"/>
                    <a:pt x="188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15"/>
            <p:cNvSpPr/>
            <p:nvPr/>
          </p:nvSpPr>
          <p:spPr>
            <a:xfrm>
              <a:off x="4825050" y="254160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99" y="0"/>
                  </a:moveTo>
                  <a:cubicBezTo>
                    <a:pt x="29" y="0"/>
                    <a:pt x="0" y="48"/>
                    <a:pt x="0" y="148"/>
                  </a:cubicBezTo>
                  <a:cubicBezTo>
                    <a:pt x="67" y="135"/>
                    <a:pt x="147" y="135"/>
                    <a:pt x="114" y="1"/>
                  </a:cubicBezTo>
                  <a:cubicBezTo>
                    <a:pt x="109" y="0"/>
                    <a:pt x="104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15"/>
            <p:cNvSpPr/>
            <p:nvPr/>
          </p:nvSpPr>
          <p:spPr>
            <a:xfrm>
              <a:off x="4798525" y="1806975"/>
              <a:ext cx="3950" cy="1750"/>
            </a:xfrm>
            <a:custGeom>
              <a:avLst/>
              <a:gdLst/>
              <a:ahLst/>
              <a:cxnLst/>
              <a:rect l="l" t="t" r="r" b="b"/>
              <a:pathLst>
                <a:path w="158" h="70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" y="9"/>
                    <a:pt x="46" y="69"/>
                    <a:pt x="98" y="69"/>
                  </a:cubicBezTo>
                  <a:cubicBezTo>
                    <a:pt x="125" y="69"/>
                    <a:pt x="156" y="52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15"/>
            <p:cNvSpPr/>
            <p:nvPr/>
          </p:nvSpPr>
          <p:spPr>
            <a:xfrm>
              <a:off x="4776625" y="1413100"/>
              <a:ext cx="6275" cy="3675"/>
            </a:xfrm>
            <a:custGeom>
              <a:avLst/>
              <a:gdLst/>
              <a:ahLst/>
              <a:cxnLst/>
              <a:rect l="l" t="t" r="r" b="b"/>
              <a:pathLst>
                <a:path w="251" h="147" extrusionOk="0">
                  <a:moveTo>
                    <a:pt x="156" y="1"/>
                  </a:moveTo>
                  <a:cubicBezTo>
                    <a:pt x="82" y="1"/>
                    <a:pt x="0" y="90"/>
                    <a:pt x="211" y="146"/>
                  </a:cubicBezTo>
                  <a:cubicBezTo>
                    <a:pt x="250" y="38"/>
                    <a:pt x="205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15"/>
            <p:cNvSpPr/>
            <p:nvPr/>
          </p:nvSpPr>
          <p:spPr>
            <a:xfrm>
              <a:off x="4811825" y="2335750"/>
              <a:ext cx="8400" cy="4650"/>
            </a:xfrm>
            <a:custGeom>
              <a:avLst/>
              <a:gdLst/>
              <a:ahLst/>
              <a:cxnLst/>
              <a:rect l="l" t="t" r="r" b="b"/>
              <a:pathLst>
                <a:path w="336" h="186" extrusionOk="0">
                  <a:moveTo>
                    <a:pt x="182" y="1"/>
                  </a:moveTo>
                  <a:cubicBezTo>
                    <a:pt x="103" y="1"/>
                    <a:pt x="35" y="51"/>
                    <a:pt x="134" y="186"/>
                  </a:cubicBezTo>
                  <a:cubicBezTo>
                    <a:pt x="308" y="146"/>
                    <a:pt x="335" y="92"/>
                    <a:pt x="315" y="52"/>
                  </a:cubicBezTo>
                  <a:lnTo>
                    <a:pt x="315" y="52"/>
                  </a:lnTo>
                  <a:cubicBezTo>
                    <a:pt x="282" y="66"/>
                    <a:pt x="228" y="79"/>
                    <a:pt x="154" y="106"/>
                  </a:cubicBezTo>
                  <a:cubicBezTo>
                    <a:pt x="1" y="99"/>
                    <a:pt x="181" y="52"/>
                    <a:pt x="288" y="32"/>
                  </a:cubicBezTo>
                  <a:cubicBezTo>
                    <a:pt x="262" y="12"/>
                    <a:pt x="221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15"/>
            <p:cNvSpPr/>
            <p:nvPr/>
          </p:nvSpPr>
          <p:spPr>
            <a:xfrm>
              <a:off x="4811825" y="2336325"/>
              <a:ext cx="9500" cy="2075"/>
            </a:xfrm>
            <a:custGeom>
              <a:avLst/>
              <a:gdLst/>
              <a:ahLst/>
              <a:cxnLst/>
              <a:rect l="l" t="t" r="r" b="b"/>
              <a:pathLst>
                <a:path w="380" h="83" extrusionOk="0">
                  <a:moveTo>
                    <a:pt x="358" y="1"/>
                  </a:moveTo>
                  <a:cubicBezTo>
                    <a:pt x="344" y="1"/>
                    <a:pt x="319" y="4"/>
                    <a:pt x="288" y="9"/>
                  </a:cubicBezTo>
                  <a:cubicBezTo>
                    <a:pt x="181" y="29"/>
                    <a:pt x="1" y="76"/>
                    <a:pt x="154" y="83"/>
                  </a:cubicBezTo>
                  <a:cubicBezTo>
                    <a:pt x="228" y="56"/>
                    <a:pt x="282" y="43"/>
                    <a:pt x="315" y="29"/>
                  </a:cubicBezTo>
                  <a:cubicBezTo>
                    <a:pt x="372" y="9"/>
                    <a:pt x="380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15"/>
            <p:cNvSpPr/>
            <p:nvPr/>
          </p:nvSpPr>
          <p:spPr>
            <a:xfrm>
              <a:off x="4799450" y="1919000"/>
              <a:ext cx="1725" cy="2575"/>
            </a:xfrm>
            <a:custGeom>
              <a:avLst/>
              <a:gdLst/>
              <a:ahLst/>
              <a:cxnLst/>
              <a:rect l="l" t="t" r="r" b="b"/>
              <a:pathLst>
                <a:path w="69" h="103" extrusionOk="0">
                  <a:moveTo>
                    <a:pt x="53" y="0"/>
                  </a:moveTo>
                  <a:cubicBezTo>
                    <a:pt x="45" y="0"/>
                    <a:pt x="28" y="26"/>
                    <a:pt x="0" y="103"/>
                  </a:cubicBezTo>
                  <a:cubicBezTo>
                    <a:pt x="49" y="98"/>
                    <a:pt x="69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15"/>
            <p:cNvSpPr/>
            <p:nvPr/>
          </p:nvSpPr>
          <p:spPr>
            <a:xfrm>
              <a:off x="4802550" y="2109875"/>
              <a:ext cx="4925" cy="4025"/>
            </a:xfrm>
            <a:custGeom>
              <a:avLst/>
              <a:gdLst/>
              <a:ahLst/>
              <a:cxnLst/>
              <a:rect l="l" t="t" r="r" b="b"/>
              <a:pathLst>
                <a:path w="197" h="161" extrusionOk="0">
                  <a:moveTo>
                    <a:pt x="163" y="0"/>
                  </a:moveTo>
                  <a:cubicBezTo>
                    <a:pt x="149" y="0"/>
                    <a:pt x="102" y="32"/>
                    <a:pt x="4" y="122"/>
                  </a:cubicBezTo>
                  <a:cubicBezTo>
                    <a:pt x="0" y="150"/>
                    <a:pt x="7" y="161"/>
                    <a:pt x="20" y="161"/>
                  </a:cubicBezTo>
                  <a:cubicBezTo>
                    <a:pt x="67" y="161"/>
                    <a:pt x="196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15"/>
            <p:cNvSpPr/>
            <p:nvPr/>
          </p:nvSpPr>
          <p:spPr>
            <a:xfrm>
              <a:off x="4797450" y="2119425"/>
              <a:ext cx="3925" cy="3000"/>
            </a:xfrm>
            <a:custGeom>
              <a:avLst/>
              <a:gdLst/>
              <a:ahLst/>
              <a:cxnLst/>
              <a:rect l="l" t="t" r="r" b="b"/>
              <a:pathLst>
                <a:path w="157" h="120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" y="49"/>
                    <a:pt x="35" y="119"/>
                    <a:pt x="84" y="119"/>
                  </a:cubicBezTo>
                  <a:cubicBezTo>
                    <a:pt x="117" y="119"/>
                    <a:pt x="157" y="89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15"/>
            <p:cNvSpPr/>
            <p:nvPr/>
          </p:nvSpPr>
          <p:spPr>
            <a:xfrm>
              <a:off x="4801675" y="2265950"/>
              <a:ext cx="4325" cy="1700"/>
            </a:xfrm>
            <a:custGeom>
              <a:avLst/>
              <a:gdLst/>
              <a:ahLst/>
              <a:cxnLst/>
              <a:rect l="l" t="t" r="r" b="b"/>
              <a:pathLst>
                <a:path w="173" h="68" extrusionOk="0">
                  <a:moveTo>
                    <a:pt x="71" y="0"/>
                  </a:moveTo>
                  <a:cubicBezTo>
                    <a:pt x="0" y="0"/>
                    <a:pt x="73" y="68"/>
                    <a:pt x="127" y="68"/>
                  </a:cubicBezTo>
                  <a:cubicBezTo>
                    <a:pt x="150" y="68"/>
                    <a:pt x="169" y="56"/>
                    <a:pt x="172" y="21"/>
                  </a:cubicBezTo>
                  <a:cubicBezTo>
                    <a:pt x="124" y="6"/>
                    <a:pt x="9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15"/>
            <p:cNvSpPr/>
            <p:nvPr/>
          </p:nvSpPr>
          <p:spPr>
            <a:xfrm>
              <a:off x="4808975" y="2476900"/>
              <a:ext cx="5300" cy="1675"/>
            </a:xfrm>
            <a:custGeom>
              <a:avLst/>
              <a:gdLst/>
              <a:ahLst/>
              <a:cxnLst/>
              <a:rect l="l" t="t" r="r" b="b"/>
              <a:pathLst>
                <a:path w="212" h="67" extrusionOk="0">
                  <a:moveTo>
                    <a:pt x="144" y="0"/>
                  </a:moveTo>
                  <a:cubicBezTo>
                    <a:pt x="88" y="0"/>
                    <a:pt x="1" y="29"/>
                    <a:pt x="101" y="66"/>
                  </a:cubicBezTo>
                  <a:cubicBezTo>
                    <a:pt x="211" y="19"/>
                    <a:pt x="188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15"/>
            <p:cNvSpPr/>
            <p:nvPr/>
          </p:nvSpPr>
          <p:spPr>
            <a:xfrm>
              <a:off x="4779250" y="1651725"/>
              <a:ext cx="3675" cy="4575"/>
            </a:xfrm>
            <a:custGeom>
              <a:avLst/>
              <a:gdLst/>
              <a:ahLst/>
              <a:cxnLst/>
              <a:rect l="l" t="t" r="r" b="b"/>
              <a:pathLst>
                <a:path w="147" h="183" extrusionOk="0">
                  <a:moveTo>
                    <a:pt x="9" y="1"/>
                  </a:moveTo>
                  <a:cubicBezTo>
                    <a:pt x="0" y="1"/>
                    <a:pt x="119" y="182"/>
                    <a:pt x="146" y="182"/>
                  </a:cubicBezTo>
                  <a:cubicBezTo>
                    <a:pt x="50" y="46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15"/>
            <p:cNvSpPr/>
            <p:nvPr/>
          </p:nvSpPr>
          <p:spPr>
            <a:xfrm>
              <a:off x="4774025" y="1472700"/>
              <a:ext cx="2375" cy="2950"/>
            </a:xfrm>
            <a:custGeom>
              <a:avLst/>
              <a:gdLst/>
              <a:ahLst/>
              <a:cxnLst/>
              <a:rect l="l" t="t" r="r" b="b"/>
              <a:pathLst>
                <a:path w="95" h="118" extrusionOk="0">
                  <a:moveTo>
                    <a:pt x="60" y="0"/>
                  </a:moveTo>
                  <a:cubicBezTo>
                    <a:pt x="30" y="0"/>
                    <a:pt x="1" y="118"/>
                    <a:pt x="89" y="118"/>
                  </a:cubicBezTo>
                  <a:cubicBezTo>
                    <a:pt x="91" y="118"/>
                    <a:pt x="92" y="118"/>
                    <a:pt x="94" y="118"/>
                  </a:cubicBezTo>
                  <a:cubicBezTo>
                    <a:pt x="92" y="29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15"/>
            <p:cNvSpPr/>
            <p:nvPr/>
          </p:nvSpPr>
          <p:spPr>
            <a:xfrm>
              <a:off x="4785775" y="1913900"/>
              <a:ext cx="7350" cy="3050"/>
            </a:xfrm>
            <a:custGeom>
              <a:avLst/>
              <a:gdLst/>
              <a:ahLst/>
              <a:cxnLst/>
              <a:rect l="l" t="t" r="r" b="b"/>
              <a:pathLst>
                <a:path w="294" h="122" extrusionOk="0">
                  <a:moveTo>
                    <a:pt x="263" y="0"/>
                  </a:moveTo>
                  <a:cubicBezTo>
                    <a:pt x="201" y="0"/>
                    <a:pt x="1" y="121"/>
                    <a:pt x="157" y="121"/>
                  </a:cubicBezTo>
                  <a:cubicBezTo>
                    <a:pt x="167" y="121"/>
                    <a:pt x="179" y="120"/>
                    <a:pt x="193" y="119"/>
                  </a:cubicBezTo>
                  <a:cubicBezTo>
                    <a:pt x="291" y="30"/>
                    <a:pt x="294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15"/>
            <p:cNvSpPr/>
            <p:nvPr/>
          </p:nvSpPr>
          <p:spPr>
            <a:xfrm>
              <a:off x="4776225" y="1632050"/>
              <a:ext cx="2950" cy="3025"/>
            </a:xfrm>
            <a:custGeom>
              <a:avLst/>
              <a:gdLst/>
              <a:ahLst/>
              <a:cxnLst/>
              <a:rect l="l" t="t" r="r" b="b"/>
              <a:pathLst>
                <a:path w="118" h="121" extrusionOk="0">
                  <a:moveTo>
                    <a:pt x="98" y="0"/>
                  </a:moveTo>
                  <a:cubicBezTo>
                    <a:pt x="69" y="0"/>
                    <a:pt x="0" y="120"/>
                    <a:pt x="61" y="120"/>
                  </a:cubicBezTo>
                  <a:cubicBezTo>
                    <a:pt x="69" y="120"/>
                    <a:pt x="80" y="118"/>
                    <a:pt x="93" y="113"/>
                  </a:cubicBezTo>
                  <a:cubicBezTo>
                    <a:pt x="117" y="29"/>
                    <a:pt x="112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15"/>
            <p:cNvSpPr/>
            <p:nvPr/>
          </p:nvSpPr>
          <p:spPr>
            <a:xfrm>
              <a:off x="4771300" y="1504775"/>
              <a:ext cx="1050" cy="5325"/>
            </a:xfrm>
            <a:custGeom>
              <a:avLst/>
              <a:gdLst/>
              <a:ahLst/>
              <a:cxnLst/>
              <a:rect l="l" t="t" r="r" b="b"/>
              <a:pathLst>
                <a:path w="42" h="213" extrusionOk="0">
                  <a:moveTo>
                    <a:pt x="22" y="1"/>
                  </a:moveTo>
                  <a:cubicBezTo>
                    <a:pt x="10" y="1"/>
                    <a:pt x="0" y="86"/>
                    <a:pt x="29" y="213"/>
                  </a:cubicBezTo>
                  <a:cubicBezTo>
                    <a:pt x="41" y="62"/>
                    <a:pt x="3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15"/>
            <p:cNvSpPr/>
            <p:nvPr/>
          </p:nvSpPr>
          <p:spPr>
            <a:xfrm>
              <a:off x="4772475" y="1600125"/>
              <a:ext cx="3425" cy="2825"/>
            </a:xfrm>
            <a:custGeom>
              <a:avLst/>
              <a:gdLst/>
              <a:ahLst/>
              <a:cxnLst/>
              <a:rect l="l" t="t" r="r" b="b"/>
              <a:pathLst>
                <a:path w="137" h="113" extrusionOk="0">
                  <a:moveTo>
                    <a:pt x="72" y="0"/>
                  </a:moveTo>
                  <a:cubicBezTo>
                    <a:pt x="28" y="0"/>
                    <a:pt x="1" y="99"/>
                    <a:pt x="136" y="112"/>
                  </a:cubicBezTo>
                  <a:cubicBezTo>
                    <a:pt x="124" y="28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15"/>
            <p:cNvSpPr/>
            <p:nvPr/>
          </p:nvSpPr>
          <p:spPr>
            <a:xfrm>
              <a:off x="4762325" y="1399025"/>
              <a:ext cx="8200" cy="4700"/>
            </a:xfrm>
            <a:custGeom>
              <a:avLst/>
              <a:gdLst/>
              <a:ahLst/>
              <a:cxnLst/>
              <a:rect l="l" t="t" r="r" b="b"/>
              <a:pathLst>
                <a:path w="328" h="188" extrusionOk="0">
                  <a:moveTo>
                    <a:pt x="241" y="0"/>
                  </a:moveTo>
                  <a:cubicBezTo>
                    <a:pt x="145" y="0"/>
                    <a:pt x="0" y="170"/>
                    <a:pt x="281" y="188"/>
                  </a:cubicBezTo>
                  <a:cubicBezTo>
                    <a:pt x="327" y="47"/>
                    <a:pt x="29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15"/>
            <p:cNvSpPr/>
            <p:nvPr/>
          </p:nvSpPr>
          <p:spPr>
            <a:xfrm>
              <a:off x="4767325" y="1416875"/>
              <a:ext cx="700" cy="3400"/>
            </a:xfrm>
            <a:custGeom>
              <a:avLst/>
              <a:gdLst/>
              <a:ahLst/>
              <a:cxnLst/>
              <a:rect l="l" t="t" r="r" b="b"/>
              <a:pathLst>
                <a:path w="28" h="136" extrusionOk="0">
                  <a:moveTo>
                    <a:pt x="21" y="1"/>
                  </a:moveTo>
                  <a:cubicBezTo>
                    <a:pt x="17" y="1"/>
                    <a:pt x="10" y="34"/>
                    <a:pt x="1" y="136"/>
                  </a:cubicBezTo>
                  <a:cubicBezTo>
                    <a:pt x="23" y="123"/>
                    <a:pt x="2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15"/>
            <p:cNvSpPr/>
            <p:nvPr/>
          </p:nvSpPr>
          <p:spPr>
            <a:xfrm>
              <a:off x="4791850" y="2369075"/>
              <a:ext cx="3250" cy="2275"/>
            </a:xfrm>
            <a:custGeom>
              <a:avLst/>
              <a:gdLst/>
              <a:ahLst/>
              <a:cxnLst/>
              <a:rect l="l" t="t" r="r" b="b"/>
              <a:pathLst>
                <a:path w="130" h="91" extrusionOk="0">
                  <a:moveTo>
                    <a:pt x="70" y="1"/>
                  </a:moveTo>
                  <a:cubicBezTo>
                    <a:pt x="40" y="1"/>
                    <a:pt x="0" y="25"/>
                    <a:pt x="3" y="91"/>
                  </a:cubicBezTo>
                  <a:cubicBezTo>
                    <a:pt x="130" y="45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15"/>
            <p:cNvSpPr/>
            <p:nvPr/>
          </p:nvSpPr>
          <p:spPr>
            <a:xfrm>
              <a:off x="4542425" y="2424025"/>
              <a:ext cx="2475" cy="4700"/>
            </a:xfrm>
            <a:custGeom>
              <a:avLst/>
              <a:gdLst/>
              <a:ahLst/>
              <a:cxnLst/>
              <a:rect l="l" t="t" r="r" b="b"/>
              <a:pathLst>
                <a:path w="99" h="188" extrusionOk="0">
                  <a:moveTo>
                    <a:pt x="74" y="0"/>
                  </a:moveTo>
                  <a:cubicBezTo>
                    <a:pt x="46" y="0"/>
                    <a:pt x="0" y="188"/>
                    <a:pt x="85" y="188"/>
                  </a:cubicBezTo>
                  <a:cubicBezTo>
                    <a:pt x="98" y="4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15"/>
            <p:cNvSpPr/>
            <p:nvPr/>
          </p:nvSpPr>
          <p:spPr>
            <a:xfrm>
              <a:off x="4775950" y="2543200"/>
              <a:ext cx="3925" cy="5275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107" y="1"/>
                  </a:moveTo>
                  <a:cubicBezTo>
                    <a:pt x="0" y="1"/>
                    <a:pt x="81" y="211"/>
                    <a:pt x="124" y="211"/>
                  </a:cubicBezTo>
                  <a:cubicBezTo>
                    <a:pt x="145" y="211"/>
                    <a:pt x="156" y="159"/>
                    <a:pt x="131" y="4"/>
                  </a:cubicBez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15"/>
            <p:cNvSpPr/>
            <p:nvPr/>
          </p:nvSpPr>
          <p:spPr>
            <a:xfrm>
              <a:off x="4485525" y="256922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44" y="0"/>
                  </a:moveTo>
                  <a:cubicBezTo>
                    <a:pt x="12" y="0"/>
                    <a:pt x="0" y="28"/>
                    <a:pt x="6" y="60"/>
                  </a:cubicBezTo>
                  <a:cubicBezTo>
                    <a:pt x="12" y="53"/>
                    <a:pt x="19" y="53"/>
                    <a:pt x="26" y="47"/>
                  </a:cubicBezTo>
                  <a:cubicBezTo>
                    <a:pt x="46" y="40"/>
                    <a:pt x="59" y="33"/>
                    <a:pt x="79" y="26"/>
                  </a:cubicBezTo>
                  <a:cubicBezTo>
                    <a:pt x="79" y="20"/>
                    <a:pt x="79" y="13"/>
                    <a:pt x="73" y="6"/>
                  </a:cubicBezTo>
                  <a:cubicBezTo>
                    <a:pt x="62" y="2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15"/>
            <p:cNvSpPr/>
            <p:nvPr/>
          </p:nvSpPr>
          <p:spPr>
            <a:xfrm>
              <a:off x="4788025" y="2044875"/>
              <a:ext cx="3075" cy="2825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40" y="1"/>
                  </a:moveTo>
                  <a:cubicBezTo>
                    <a:pt x="20" y="1"/>
                    <a:pt x="0" y="29"/>
                    <a:pt x="2" y="112"/>
                  </a:cubicBezTo>
                  <a:cubicBezTo>
                    <a:pt x="122" y="108"/>
                    <a:pt x="80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15"/>
            <p:cNvSpPr/>
            <p:nvPr/>
          </p:nvSpPr>
          <p:spPr>
            <a:xfrm>
              <a:off x="4802275" y="2472350"/>
              <a:ext cx="3550" cy="2800"/>
            </a:xfrm>
            <a:custGeom>
              <a:avLst/>
              <a:gdLst/>
              <a:ahLst/>
              <a:cxnLst/>
              <a:rect l="l" t="t" r="r" b="b"/>
              <a:pathLst>
                <a:path w="142" h="112" extrusionOk="0">
                  <a:moveTo>
                    <a:pt x="15" y="1"/>
                  </a:moveTo>
                  <a:cubicBezTo>
                    <a:pt x="0" y="84"/>
                    <a:pt x="18" y="111"/>
                    <a:pt x="41" y="111"/>
                  </a:cubicBezTo>
                  <a:cubicBezTo>
                    <a:pt x="82" y="111"/>
                    <a:pt x="141" y="18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15"/>
            <p:cNvSpPr/>
            <p:nvPr/>
          </p:nvSpPr>
          <p:spPr>
            <a:xfrm>
              <a:off x="4785475" y="2070650"/>
              <a:ext cx="2450" cy="2325"/>
            </a:xfrm>
            <a:custGeom>
              <a:avLst/>
              <a:gdLst/>
              <a:ahLst/>
              <a:cxnLst/>
              <a:rect l="l" t="t" r="r" b="b"/>
              <a:pathLst>
                <a:path w="98" h="93" extrusionOk="0">
                  <a:moveTo>
                    <a:pt x="67" y="1"/>
                  </a:moveTo>
                  <a:cubicBezTo>
                    <a:pt x="35" y="1"/>
                    <a:pt x="0" y="92"/>
                    <a:pt x="62" y="92"/>
                  </a:cubicBezTo>
                  <a:cubicBezTo>
                    <a:pt x="71" y="92"/>
                    <a:pt x="83" y="90"/>
                    <a:pt x="98" y="85"/>
                  </a:cubicBezTo>
                  <a:cubicBezTo>
                    <a:pt x="96" y="22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15"/>
            <p:cNvSpPr/>
            <p:nvPr/>
          </p:nvSpPr>
          <p:spPr>
            <a:xfrm>
              <a:off x="4777350" y="2095000"/>
              <a:ext cx="11550" cy="5125"/>
            </a:xfrm>
            <a:custGeom>
              <a:avLst/>
              <a:gdLst/>
              <a:ahLst/>
              <a:cxnLst/>
              <a:rect l="l" t="t" r="r" b="b"/>
              <a:pathLst>
                <a:path w="462" h="205" extrusionOk="0">
                  <a:moveTo>
                    <a:pt x="336" y="1"/>
                  </a:moveTo>
                  <a:lnTo>
                    <a:pt x="336" y="1"/>
                  </a:lnTo>
                  <a:cubicBezTo>
                    <a:pt x="1" y="14"/>
                    <a:pt x="267" y="205"/>
                    <a:pt x="382" y="205"/>
                  </a:cubicBezTo>
                  <a:cubicBezTo>
                    <a:pt x="442" y="205"/>
                    <a:pt x="461" y="154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15"/>
            <p:cNvSpPr/>
            <p:nvPr/>
          </p:nvSpPr>
          <p:spPr>
            <a:xfrm>
              <a:off x="4785725" y="2194275"/>
              <a:ext cx="850" cy="2950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23" y="0"/>
                  </a:moveTo>
                  <a:cubicBezTo>
                    <a:pt x="18" y="0"/>
                    <a:pt x="10" y="30"/>
                    <a:pt x="1" y="118"/>
                  </a:cubicBezTo>
                  <a:cubicBezTo>
                    <a:pt x="32" y="113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15"/>
            <p:cNvSpPr/>
            <p:nvPr/>
          </p:nvSpPr>
          <p:spPr>
            <a:xfrm>
              <a:off x="4772300" y="1932875"/>
              <a:ext cx="7350" cy="1575"/>
            </a:xfrm>
            <a:custGeom>
              <a:avLst/>
              <a:gdLst/>
              <a:ahLst/>
              <a:cxnLst/>
              <a:rect l="l" t="t" r="r" b="b"/>
              <a:pathLst>
                <a:path w="294" h="63" extrusionOk="0">
                  <a:moveTo>
                    <a:pt x="178" y="0"/>
                  </a:moveTo>
                  <a:cubicBezTo>
                    <a:pt x="104" y="0"/>
                    <a:pt x="1" y="22"/>
                    <a:pt x="103" y="63"/>
                  </a:cubicBezTo>
                  <a:cubicBezTo>
                    <a:pt x="293" y="20"/>
                    <a:pt x="24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15"/>
            <p:cNvSpPr/>
            <p:nvPr/>
          </p:nvSpPr>
          <p:spPr>
            <a:xfrm>
              <a:off x="4753350" y="1389825"/>
              <a:ext cx="3250" cy="325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2" y="0"/>
                  </a:moveTo>
                  <a:lnTo>
                    <a:pt x="112" y="0"/>
                  </a:lnTo>
                  <a:cubicBezTo>
                    <a:pt x="1" y="5"/>
                    <a:pt x="60" y="130"/>
                    <a:pt x="98" y="130"/>
                  </a:cubicBezTo>
                  <a:cubicBezTo>
                    <a:pt x="116" y="130"/>
                    <a:pt x="130" y="97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15"/>
            <p:cNvSpPr/>
            <p:nvPr/>
          </p:nvSpPr>
          <p:spPr>
            <a:xfrm>
              <a:off x="4784225" y="2280125"/>
              <a:ext cx="1650" cy="2075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31" y="1"/>
                  </a:moveTo>
                  <a:cubicBezTo>
                    <a:pt x="19" y="1"/>
                    <a:pt x="5" y="21"/>
                    <a:pt x="1" y="83"/>
                  </a:cubicBezTo>
                  <a:cubicBezTo>
                    <a:pt x="65" y="70"/>
                    <a:pt x="52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15"/>
            <p:cNvSpPr/>
            <p:nvPr/>
          </p:nvSpPr>
          <p:spPr>
            <a:xfrm>
              <a:off x="4787075" y="2490075"/>
              <a:ext cx="3225" cy="6400"/>
            </a:xfrm>
            <a:custGeom>
              <a:avLst/>
              <a:gdLst/>
              <a:ahLst/>
              <a:cxnLst/>
              <a:rect l="l" t="t" r="r" b="b"/>
              <a:pathLst>
                <a:path w="129" h="256" extrusionOk="0">
                  <a:moveTo>
                    <a:pt x="79" y="0"/>
                  </a:moveTo>
                  <a:cubicBezTo>
                    <a:pt x="64" y="0"/>
                    <a:pt x="39" y="25"/>
                    <a:pt x="0" y="88"/>
                  </a:cubicBezTo>
                  <a:cubicBezTo>
                    <a:pt x="4" y="212"/>
                    <a:pt x="18" y="256"/>
                    <a:pt x="34" y="256"/>
                  </a:cubicBezTo>
                  <a:cubicBezTo>
                    <a:pt x="74" y="256"/>
                    <a:pt x="128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15"/>
            <p:cNvSpPr/>
            <p:nvPr/>
          </p:nvSpPr>
          <p:spPr>
            <a:xfrm>
              <a:off x="4784225" y="2516425"/>
              <a:ext cx="3975" cy="2725"/>
            </a:xfrm>
            <a:custGeom>
              <a:avLst/>
              <a:gdLst/>
              <a:ahLst/>
              <a:cxnLst/>
              <a:rect l="l" t="t" r="r" b="b"/>
              <a:pathLst>
                <a:path w="159" h="109" extrusionOk="0">
                  <a:moveTo>
                    <a:pt x="108" y="0"/>
                  </a:moveTo>
                  <a:cubicBezTo>
                    <a:pt x="0" y="0"/>
                    <a:pt x="69" y="109"/>
                    <a:pt x="116" y="109"/>
                  </a:cubicBezTo>
                  <a:cubicBezTo>
                    <a:pt x="140" y="109"/>
                    <a:pt x="158" y="83"/>
                    <a:pt x="148" y="4"/>
                  </a:cubicBezTo>
                  <a:cubicBezTo>
                    <a:pt x="132" y="2"/>
                    <a:pt x="119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15"/>
            <p:cNvSpPr/>
            <p:nvPr/>
          </p:nvSpPr>
          <p:spPr>
            <a:xfrm>
              <a:off x="4735125" y="1107425"/>
              <a:ext cx="4900" cy="750"/>
            </a:xfrm>
            <a:custGeom>
              <a:avLst/>
              <a:gdLst/>
              <a:ahLst/>
              <a:cxnLst/>
              <a:rect l="l" t="t" r="r" b="b"/>
              <a:pathLst>
                <a:path w="196" h="30" extrusionOk="0">
                  <a:moveTo>
                    <a:pt x="43" y="0"/>
                  </a:moveTo>
                  <a:cubicBezTo>
                    <a:pt x="10" y="0"/>
                    <a:pt x="0" y="8"/>
                    <a:pt x="91" y="29"/>
                  </a:cubicBezTo>
                  <a:cubicBezTo>
                    <a:pt x="196" y="17"/>
                    <a:pt x="9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15"/>
            <p:cNvSpPr/>
            <p:nvPr/>
          </p:nvSpPr>
          <p:spPr>
            <a:xfrm>
              <a:off x="4768900" y="2149050"/>
              <a:ext cx="5525" cy="3000"/>
            </a:xfrm>
            <a:custGeom>
              <a:avLst/>
              <a:gdLst/>
              <a:ahLst/>
              <a:cxnLst/>
              <a:rect l="l" t="t" r="r" b="b"/>
              <a:pathLst>
                <a:path w="221" h="120" extrusionOk="0">
                  <a:moveTo>
                    <a:pt x="199" y="0"/>
                  </a:moveTo>
                  <a:cubicBezTo>
                    <a:pt x="145" y="0"/>
                    <a:pt x="1" y="119"/>
                    <a:pt x="37" y="119"/>
                  </a:cubicBezTo>
                  <a:cubicBezTo>
                    <a:pt x="54" y="119"/>
                    <a:pt x="106" y="95"/>
                    <a:pt x="219" y="27"/>
                  </a:cubicBezTo>
                  <a:cubicBezTo>
                    <a:pt x="221" y="8"/>
                    <a:pt x="213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15"/>
            <p:cNvSpPr/>
            <p:nvPr/>
          </p:nvSpPr>
          <p:spPr>
            <a:xfrm>
              <a:off x="4749475" y="1643000"/>
              <a:ext cx="2925" cy="2550"/>
            </a:xfrm>
            <a:custGeom>
              <a:avLst/>
              <a:gdLst/>
              <a:ahLst/>
              <a:cxnLst/>
              <a:rect l="l" t="t" r="r" b="b"/>
              <a:pathLst>
                <a:path w="117" h="102" extrusionOk="0">
                  <a:moveTo>
                    <a:pt x="89" y="1"/>
                  </a:moveTo>
                  <a:cubicBezTo>
                    <a:pt x="1" y="1"/>
                    <a:pt x="47" y="101"/>
                    <a:pt x="83" y="101"/>
                  </a:cubicBezTo>
                  <a:cubicBezTo>
                    <a:pt x="101" y="101"/>
                    <a:pt x="117" y="77"/>
                    <a:pt x="113" y="3"/>
                  </a:cubicBezTo>
                  <a:cubicBezTo>
                    <a:pt x="104" y="1"/>
                    <a:pt x="96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15"/>
            <p:cNvSpPr/>
            <p:nvPr/>
          </p:nvSpPr>
          <p:spPr>
            <a:xfrm>
              <a:off x="4773350" y="2365550"/>
              <a:ext cx="4450" cy="1875"/>
            </a:xfrm>
            <a:custGeom>
              <a:avLst/>
              <a:gdLst/>
              <a:ahLst/>
              <a:cxnLst/>
              <a:rect l="l" t="t" r="r" b="b"/>
              <a:pathLst>
                <a:path w="178" h="75" extrusionOk="0">
                  <a:moveTo>
                    <a:pt x="117" y="1"/>
                  </a:moveTo>
                  <a:cubicBezTo>
                    <a:pt x="97" y="1"/>
                    <a:pt x="60" y="9"/>
                    <a:pt x="1" y="31"/>
                  </a:cubicBezTo>
                  <a:cubicBezTo>
                    <a:pt x="1" y="63"/>
                    <a:pt x="17" y="75"/>
                    <a:pt x="38" y="75"/>
                  </a:cubicBezTo>
                  <a:cubicBezTo>
                    <a:pt x="91" y="75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15"/>
            <p:cNvSpPr/>
            <p:nvPr/>
          </p:nvSpPr>
          <p:spPr>
            <a:xfrm>
              <a:off x="4762650" y="2028425"/>
              <a:ext cx="975" cy="7400"/>
            </a:xfrm>
            <a:custGeom>
              <a:avLst/>
              <a:gdLst/>
              <a:ahLst/>
              <a:cxnLst/>
              <a:rect l="l" t="t" r="r" b="b"/>
              <a:pathLst>
                <a:path w="39" h="296" extrusionOk="0">
                  <a:moveTo>
                    <a:pt x="10" y="1"/>
                  </a:moveTo>
                  <a:lnTo>
                    <a:pt x="10" y="1"/>
                  </a:lnTo>
                  <a:cubicBezTo>
                    <a:pt x="1" y="1"/>
                    <a:pt x="25" y="296"/>
                    <a:pt x="34" y="296"/>
                  </a:cubicBezTo>
                  <a:cubicBezTo>
                    <a:pt x="38" y="296"/>
                    <a:pt x="39" y="250"/>
                    <a:pt x="34" y="121"/>
                  </a:cubicBezTo>
                  <a:cubicBezTo>
                    <a:pt x="21" y="33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15"/>
            <p:cNvSpPr/>
            <p:nvPr/>
          </p:nvSpPr>
          <p:spPr>
            <a:xfrm>
              <a:off x="4765825" y="2152975"/>
              <a:ext cx="1950" cy="1400"/>
            </a:xfrm>
            <a:custGeom>
              <a:avLst/>
              <a:gdLst/>
              <a:ahLst/>
              <a:cxnLst/>
              <a:rect l="l" t="t" r="r" b="b"/>
              <a:pathLst>
                <a:path w="78" h="56" extrusionOk="0">
                  <a:moveTo>
                    <a:pt x="28" y="1"/>
                  </a:moveTo>
                  <a:cubicBezTo>
                    <a:pt x="16" y="1"/>
                    <a:pt x="5" y="13"/>
                    <a:pt x="1" y="50"/>
                  </a:cubicBezTo>
                  <a:cubicBezTo>
                    <a:pt x="12" y="54"/>
                    <a:pt x="22" y="55"/>
                    <a:pt x="30" y="55"/>
                  </a:cubicBezTo>
                  <a:cubicBezTo>
                    <a:pt x="78" y="55"/>
                    <a:pt x="5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15"/>
            <p:cNvSpPr/>
            <p:nvPr/>
          </p:nvSpPr>
          <p:spPr>
            <a:xfrm>
              <a:off x="4606275" y="1706050"/>
              <a:ext cx="3775" cy="5675"/>
            </a:xfrm>
            <a:custGeom>
              <a:avLst/>
              <a:gdLst/>
              <a:ahLst/>
              <a:cxnLst/>
              <a:rect l="l" t="t" r="r" b="b"/>
              <a:pathLst>
                <a:path w="151" h="227" extrusionOk="0">
                  <a:moveTo>
                    <a:pt x="135" y="1"/>
                  </a:moveTo>
                  <a:cubicBezTo>
                    <a:pt x="105" y="1"/>
                    <a:pt x="0" y="226"/>
                    <a:pt x="79" y="226"/>
                  </a:cubicBezTo>
                  <a:cubicBezTo>
                    <a:pt x="83" y="226"/>
                    <a:pt x="88" y="225"/>
                    <a:pt x="93" y="224"/>
                  </a:cubicBezTo>
                  <a:cubicBezTo>
                    <a:pt x="147" y="57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15"/>
            <p:cNvSpPr/>
            <p:nvPr/>
          </p:nvSpPr>
          <p:spPr>
            <a:xfrm>
              <a:off x="4722500" y="1232375"/>
              <a:ext cx="325" cy="1450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11" y="1"/>
                  </a:moveTo>
                  <a:cubicBezTo>
                    <a:pt x="10" y="1"/>
                    <a:pt x="7" y="14"/>
                    <a:pt x="1" y="56"/>
                  </a:cubicBezTo>
                  <a:cubicBezTo>
                    <a:pt x="1" y="57"/>
                    <a:pt x="2" y="58"/>
                    <a:pt x="2" y="58"/>
                  </a:cubicBezTo>
                  <a:cubicBezTo>
                    <a:pt x="7" y="58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15"/>
            <p:cNvSpPr/>
            <p:nvPr/>
          </p:nvSpPr>
          <p:spPr>
            <a:xfrm>
              <a:off x="4766775" y="2517150"/>
              <a:ext cx="925" cy="4400"/>
            </a:xfrm>
            <a:custGeom>
              <a:avLst/>
              <a:gdLst/>
              <a:ahLst/>
              <a:cxnLst/>
              <a:rect l="l" t="t" r="r" b="b"/>
              <a:pathLst>
                <a:path w="37" h="176" extrusionOk="0">
                  <a:moveTo>
                    <a:pt x="2" y="0"/>
                  </a:moveTo>
                  <a:cubicBezTo>
                    <a:pt x="1" y="0"/>
                    <a:pt x="32" y="176"/>
                    <a:pt x="36" y="176"/>
                  </a:cubicBezTo>
                  <a:cubicBezTo>
                    <a:pt x="12" y="4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15"/>
            <p:cNvSpPr/>
            <p:nvPr/>
          </p:nvSpPr>
          <p:spPr>
            <a:xfrm>
              <a:off x="4767500" y="2546100"/>
              <a:ext cx="2700" cy="1900"/>
            </a:xfrm>
            <a:custGeom>
              <a:avLst/>
              <a:gdLst/>
              <a:ahLst/>
              <a:cxnLst/>
              <a:rect l="l" t="t" r="r" b="b"/>
              <a:pathLst>
                <a:path w="108" h="76" extrusionOk="0">
                  <a:moveTo>
                    <a:pt x="69" y="1"/>
                  </a:moveTo>
                  <a:cubicBezTo>
                    <a:pt x="33" y="1"/>
                    <a:pt x="1" y="75"/>
                    <a:pt x="108" y="75"/>
                  </a:cubicBezTo>
                  <a:cubicBezTo>
                    <a:pt x="105" y="19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15"/>
            <p:cNvSpPr/>
            <p:nvPr/>
          </p:nvSpPr>
          <p:spPr>
            <a:xfrm>
              <a:off x="4765525" y="2479925"/>
              <a:ext cx="675" cy="200"/>
            </a:xfrm>
            <a:custGeom>
              <a:avLst/>
              <a:gdLst/>
              <a:ahLst/>
              <a:cxnLst/>
              <a:rect l="l" t="t" r="r" b="b"/>
              <a:pathLst>
                <a:path w="27" h="8" extrusionOk="0">
                  <a:moveTo>
                    <a:pt x="4" y="1"/>
                  </a:moveTo>
                  <a:cubicBezTo>
                    <a:pt x="0" y="1"/>
                    <a:pt x="20" y="7"/>
                    <a:pt x="25" y="7"/>
                  </a:cubicBezTo>
                  <a:cubicBezTo>
                    <a:pt x="26" y="7"/>
                    <a:pt x="27" y="7"/>
                    <a:pt x="26" y="6"/>
                  </a:cubicBezTo>
                  <a:cubicBezTo>
                    <a:pt x="12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15"/>
            <p:cNvSpPr/>
            <p:nvPr/>
          </p:nvSpPr>
          <p:spPr>
            <a:xfrm>
              <a:off x="4725800" y="1497075"/>
              <a:ext cx="2350" cy="3200"/>
            </a:xfrm>
            <a:custGeom>
              <a:avLst/>
              <a:gdLst/>
              <a:ahLst/>
              <a:cxnLst/>
              <a:rect l="l" t="t" r="r" b="b"/>
              <a:pathLst>
                <a:path w="94" h="128" extrusionOk="0">
                  <a:moveTo>
                    <a:pt x="29" y="1"/>
                  </a:moveTo>
                  <a:cubicBezTo>
                    <a:pt x="14" y="1"/>
                    <a:pt x="0" y="32"/>
                    <a:pt x="3" y="126"/>
                  </a:cubicBezTo>
                  <a:cubicBezTo>
                    <a:pt x="8" y="127"/>
                    <a:pt x="14" y="128"/>
                    <a:pt x="18" y="128"/>
                  </a:cubicBezTo>
                  <a:cubicBezTo>
                    <a:pt x="94" y="128"/>
                    <a:pt x="5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15"/>
            <p:cNvSpPr/>
            <p:nvPr/>
          </p:nvSpPr>
          <p:spPr>
            <a:xfrm>
              <a:off x="4757225" y="2295450"/>
              <a:ext cx="525" cy="4100"/>
            </a:xfrm>
            <a:custGeom>
              <a:avLst/>
              <a:gdLst/>
              <a:ahLst/>
              <a:cxnLst/>
              <a:rect l="l" t="t" r="r" b="b"/>
              <a:pathLst>
                <a:path w="21" h="164" extrusionOk="0">
                  <a:moveTo>
                    <a:pt x="2" y="1"/>
                  </a:moveTo>
                  <a:cubicBezTo>
                    <a:pt x="0" y="1"/>
                    <a:pt x="0" y="30"/>
                    <a:pt x="3" y="112"/>
                  </a:cubicBezTo>
                  <a:cubicBezTo>
                    <a:pt x="9" y="149"/>
                    <a:pt x="13" y="163"/>
                    <a:pt x="14" y="163"/>
                  </a:cubicBezTo>
                  <a:cubicBezTo>
                    <a:pt x="20" y="163"/>
                    <a:pt x="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15"/>
            <p:cNvSpPr/>
            <p:nvPr/>
          </p:nvSpPr>
          <p:spPr>
            <a:xfrm>
              <a:off x="4758225" y="2522025"/>
              <a:ext cx="7625" cy="7025"/>
            </a:xfrm>
            <a:custGeom>
              <a:avLst/>
              <a:gdLst/>
              <a:ahLst/>
              <a:cxnLst/>
              <a:rect l="l" t="t" r="r" b="b"/>
              <a:pathLst>
                <a:path w="305" h="281" extrusionOk="0">
                  <a:moveTo>
                    <a:pt x="51" y="1"/>
                  </a:moveTo>
                  <a:cubicBezTo>
                    <a:pt x="0" y="1"/>
                    <a:pt x="176" y="281"/>
                    <a:pt x="264" y="281"/>
                  </a:cubicBezTo>
                  <a:cubicBezTo>
                    <a:pt x="282" y="281"/>
                    <a:pt x="296" y="269"/>
                    <a:pt x="305" y="242"/>
                  </a:cubicBezTo>
                  <a:cubicBezTo>
                    <a:pt x="149" y="62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15"/>
            <p:cNvSpPr/>
            <p:nvPr/>
          </p:nvSpPr>
          <p:spPr>
            <a:xfrm>
              <a:off x="4753725" y="2361300"/>
              <a:ext cx="3250" cy="3700"/>
            </a:xfrm>
            <a:custGeom>
              <a:avLst/>
              <a:gdLst/>
              <a:ahLst/>
              <a:cxnLst/>
              <a:rect l="l" t="t" r="r" b="b"/>
              <a:pathLst>
                <a:path w="130" h="148" extrusionOk="0">
                  <a:moveTo>
                    <a:pt x="15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" y="111"/>
                    <a:pt x="17" y="148"/>
                    <a:pt x="37" y="148"/>
                  </a:cubicBezTo>
                  <a:cubicBezTo>
                    <a:pt x="77" y="148"/>
                    <a:pt x="12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15"/>
            <p:cNvSpPr/>
            <p:nvPr/>
          </p:nvSpPr>
          <p:spPr>
            <a:xfrm>
              <a:off x="4738725" y="1892250"/>
              <a:ext cx="1875" cy="2025"/>
            </a:xfrm>
            <a:custGeom>
              <a:avLst/>
              <a:gdLst/>
              <a:ahLst/>
              <a:cxnLst/>
              <a:rect l="l" t="t" r="r" b="b"/>
              <a:pathLst>
                <a:path w="75" h="81" extrusionOk="0">
                  <a:moveTo>
                    <a:pt x="45" y="0"/>
                  </a:moveTo>
                  <a:cubicBezTo>
                    <a:pt x="36" y="0"/>
                    <a:pt x="21" y="8"/>
                    <a:pt x="1" y="29"/>
                  </a:cubicBezTo>
                  <a:cubicBezTo>
                    <a:pt x="9" y="67"/>
                    <a:pt x="19" y="80"/>
                    <a:pt x="29" y="80"/>
                  </a:cubicBezTo>
                  <a:cubicBezTo>
                    <a:pt x="54" y="80"/>
                    <a:pt x="75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15"/>
            <p:cNvSpPr/>
            <p:nvPr/>
          </p:nvSpPr>
          <p:spPr>
            <a:xfrm>
              <a:off x="4722925" y="1589800"/>
              <a:ext cx="3350" cy="2600"/>
            </a:xfrm>
            <a:custGeom>
              <a:avLst/>
              <a:gdLst/>
              <a:ahLst/>
              <a:cxnLst/>
              <a:rect l="l" t="t" r="r" b="b"/>
              <a:pathLst>
                <a:path w="134" h="104" extrusionOk="0">
                  <a:moveTo>
                    <a:pt x="86" y="1"/>
                  </a:moveTo>
                  <a:cubicBezTo>
                    <a:pt x="43" y="1"/>
                    <a:pt x="0" y="90"/>
                    <a:pt x="131" y="104"/>
                  </a:cubicBezTo>
                  <a:cubicBezTo>
                    <a:pt x="133" y="27"/>
                    <a:pt x="110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15"/>
            <p:cNvSpPr/>
            <p:nvPr/>
          </p:nvSpPr>
          <p:spPr>
            <a:xfrm>
              <a:off x="4719850" y="1515600"/>
              <a:ext cx="3025" cy="1325"/>
            </a:xfrm>
            <a:custGeom>
              <a:avLst/>
              <a:gdLst/>
              <a:ahLst/>
              <a:cxnLst/>
              <a:rect l="l" t="t" r="r" b="b"/>
              <a:pathLst>
                <a:path w="121" h="53" extrusionOk="0">
                  <a:moveTo>
                    <a:pt x="78" y="1"/>
                  </a:moveTo>
                  <a:cubicBezTo>
                    <a:pt x="39" y="1"/>
                    <a:pt x="0" y="52"/>
                    <a:pt x="73" y="52"/>
                  </a:cubicBezTo>
                  <a:cubicBezTo>
                    <a:pt x="86" y="52"/>
                    <a:pt x="101" y="51"/>
                    <a:pt x="120" y="47"/>
                  </a:cubicBezTo>
                  <a:cubicBezTo>
                    <a:pt x="114" y="12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15"/>
            <p:cNvSpPr/>
            <p:nvPr/>
          </p:nvSpPr>
          <p:spPr>
            <a:xfrm>
              <a:off x="4752025" y="2497300"/>
              <a:ext cx="4625" cy="400"/>
            </a:xfrm>
            <a:custGeom>
              <a:avLst/>
              <a:gdLst/>
              <a:ahLst/>
              <a:cxnLst/>
              <a:rect l="l" t="t" r="r" b="b"/>
              <a:pathLst>
                <a:path w="185" h="16" extrusionOk="0">
                  <a:moveTo>
                    <a:pt x="135" y="1"/>
                  </a:moveTo>
                  <a:cubicBezTo>
                    <a:pt x="78" y="1"/>
                    <a:pt x="1" y="16"/>
                    <a:pt x="95" y="16"/>
                  </a:cubicBezTo>
                  <a:cubicBezTo>
                    <a:pt x="116" y="16"/>
                    <a:pt x="145" y="15"/>
                    <a:pt x="185" y="13"/>
                  </a:cubicBezTo>
                  <a:cubicBezTo>
                    <a:pt x="185" y="4"/>
                    <a:pt x="162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15"/>
            <p:cNvSpPr/>
            <p:nvPr/>
          </p:nvSpPr>
          <p:spPr>
            <a:xfrm>
              <a:off x="4754400" y="2463075"/>
              <a:ext cx="175" cy="2450"/>
            </a:xfrm>
            <a:custGeom>
              <a:avLst/>
              <a:gdLst/>
              <a:ahLst/>
              <a:cxnLst/>
              <a:rect l="l" t="t" r="r" b="b"/>
              <a:pathLst>
                <a:path w="7" h="98" extrusionOk="0">
                  <a:moveTo>
                    <a:pt x="1" y="1"/>
                  </a:moveTo>
                  <a:cubicBezTo>
                    <a:pt x="0" y="1"/>
                    <a:pt x="0" y="25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7" y="9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15"/>
            <p:cNvSpPr/>
            <p:nvPr/>
          </p:nvSpPr>
          <p:spPr>
            <a:xfrm>
              <a:off x="4752775" y="2535725"/>
              <a:ext cx="2575" cy="3575"/>
            </a:xfrm>
            <a:custGeom>
              <a:avLst/>
              <a:gdLst/>
              <a:ahLst/>
              <a:cxnLst/>
              <a:rect l="l" t="t" r="r" b="b"/>
              <a:pathLst>
                <a:path w="103" h="143" extrusionOk="0">
                  <a:moveTo>
                    <a:pt x="26" y="1"/>
                  </a:moveTo>
                  <a:cubicBezTo>
                    <a:pt x="11" y="1"/>
                    <a:pt x="1" y="36"/>
                    <a:pt x="14" y="142"/>
                  </a:cubicBezTo>
                  <a:cubicBezTo>
                    <a:pt x="15" y="142"/>
                    <a:pt x="17" y="142"/>
                    <a:pt x="18" y="142"/>
                  </a:cubicBezTo>
                  <a:cubicBezTo>
                    <a:pt x="102" y="142"/>
                    <a:pt x="5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15"/>
            <p:cNvSpPr/>
            <p:nvPr/>
          </p:nvSpPr>
          <p:spPr>
            <a:xfrm>
              <a:off x="4741350" y="2324325"/>
              <a:ext cx="4275" cy="525"/>
            </a:xfrm>
            <a:custGeom>
              <a:avLst/>
              <a:gdLst/>
              <a:ahLst/>
              <a:cxnLst/>
              <a:rect l="l" t="t" r="r" b="b"/>
              <a:pathLst>
                <a:path w="171" h="21" extrusionOk="0">
                  <a:moveTo>
                    <a:pt x="103" y="1"/>
                  </a:moveTo>
                  <a:lnTo>
                    <a:pt x="103" y="1"/>
                  </a:lnTo>
                  <a:cubicBezTo>
                    <a:pt x="1" y="5"/>
                    <a:pt x="105" y="20"/>
                    <a:pt x="146" y="20"/>
                  </a:cubicBezTo>
                  <a:cubicBezTo>
                    <a:pt x="169" y="20"/>
                    <a:pt x="171" y="15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15"/>
            <p:cNvSpPr/>
            <p:nvPr/>
          </p:nvSpPr>
          <p:spPr>
            <a:xfrm>
              <a:off x="4717000" y="1680500"/>
              <a:ext cx="8375" cy="2225"/>
            </a:xfrm>
            <a:custGeom>
              <a:avLst/>
              <a:gdLst/>
              <a:ahLst/>
              <a:cxnLst/>
              <a:rect l="l" t="t" r="r" b="b"/>
              <a:pathLst>
                <a:path w="335" h="89" extrusionOk="0">
                  <a:moveTo>
                    <a:pt x="122" y="0"/>
                  </a:moveTo>
                  <a:cubicBezTo>
                    <a:pt x="47" y="0"/>
                    <a:pt x="1" y="26"/>
                    <a:pt x="187" y="88"/>
                  </a:cubicBezTo>
                  <a:cubicBezTo>
                    <a:pt x="334" y="35"/>
                    <a:pt x="209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15"/>
            <p:cNvSpPr/>
            <p:nvPr/>
          </p:nvSpPr>
          <p:spPr>
            <a:xfrm>
              <a:off x="4699475" y="1472875"/>
              <a:ext cx="3225" cy="1100"/>
            </a:xfrm>
            <a:custGeom>
              <a:avLst/>
              <a:gdLst/>
              <a:ahLst/>
              <a:cxnLst/>
              <a:rect l="l" t="t" r="r" b="b"/>
              <a:pathLst>
                <a:path w="129" h="44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0" y="0"/>
                    <a:pt x="1" y="39"/>
                    <a:pt x="5" y="44"/>
                  </a:cubicBezTo>
                  <a:cubicBezTo>
                    <a:pt x="100" y="11"/>
                    <a:pt x="128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15"/>
            <p:cNvSpPr/>
            <p:nvPr/>
          </p:nvSpPr>
          <p:spPr>
            <a:xfrm>
              <a:off x="4523900" y="1989800"/>
              <a:ext cx="3975" cy="4250"/>
            </a:xfrm>
            <a:custGeom>
              <a:avLst/>
              <a:gdLst/>
              <a:ahLst/>
              <a:cxnLst/>
              <a:rect l="l" t="t" r="r" b="b"/>
              <a:pathLst>
                <a:path w="159" h="170" extrusionOk="0">
                  <a:moveTo>
                    <a:pt x="36" y="0"/>
                  </a:moveTo>
                  <a:cubicBezTo>
                    <a:pt x="1" y="0"/>
                    <a:pt x="140" y="170"/>
                    <a:pt x="152" y="170"/>
                  </a:cubicBezTo>
                  <a:cubicBezTo>
                    <a:pt x="158" y="170"/>
                    <a:pt x="132" y="128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15"/>
            <p:cNvSpPr/>
            <p:nvPr/>
          </p:nvSpPr>
          <p:spPr>
            <a:xfrm>
              <a:off x="4537625" y="1981425"/>
              <a:ext cx="5200" cy="3275"/>
            </a:xfrm>
            <a:custGeom>
              <a:avLst/>
              <a:gdLst/>
              <a:ahLst/>
              <a:cxnLst/>
              <a:rect l="l" t="t" r="r" b="b"/>
              <a:pathLst>
                <a:path w="208" h="131" extrusionOk="0">
                  <a:moveTo>
                    <a:pt x="88" y="1"/>
                  </a:moveTo>
                  <a:cubicBezTo>
                    <a:pt x="1" y="1"/>
                    <a:pt x="109" y="131"/>
                    <a:pt x="167" y="131"/>
                  </a:cubicBezTo>
                  <a:cubicBezTo>
                    <a:pt x="192" y="131"/>
                    <a:pt x="208" y="104"/>
                    <a:pt x="190" y="28"/>
                  </a:cubicBezTo>
                  <a:cubicBezTo>
                    <a:pt x="142" y="8"/>
                    <a:pt x="109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15"/>
            <p:cNvSpPr/>
            <p:nvPr/>
          </p:nvSpPr>
          <p:spPr>
            <a:xfrm>
              <a:off x="4746025" y="2528675"/>
              <a:ext cx="1875" cy="1025"/>
            </a:xfrm>
            <a:custGeom>
              <a:avLst/>
              <a:gdLst/>
              <a:ahLst/>
              <a:cxnLst/>
              <a:rect l="l" t="t" r="r" b="b"/>
              <a:pathLst>
                <a:path w="75" h="41" extrusionOk="0">
                  <a:moveTo>
                    <a:pt x="42" y="0"/>
                  </a:moveTo>
                  <a:cubicBezTo>
                    <a:pt x="37" y="0"/>
                    <a:pt x="31" y="1"/>
                    <a:pt x="23" y="3"/>
                  </a:cubicBezTo>
                  <a:cubicBezTo>
                    <a:pt x="1" y="31"/>
                    <a:pt x="1" y="40"/>
                    <a:pt x="8" y="40"/>
                  </a:cubicBezTo>
                  <a:cubicBezTo>
                    <a:pt x="24" y="40"/>
                    <a:pt x="74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15"/>
            <p:cNvSpPr/>
            <p:nvPr/>
          </p:nvSpPr>
          <p:spPr>
            <a:xfrm>
              <a:off x="4735725" y="2374900"/>
              <a:ext cx="5500" cy="4150"/>
            </a:xfrm>
            <a:custGeom>
              <a:avLst/>
              <a:gdLst/>
              <a:ahLst/>
              <a:cxnLst/>
              <a:rect l="l" t="t" r="r" b="b"/>
              <a:pathLst>
                <a:path w="220" h="166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16" y="0"/>
                    <a:pt x="162" y="42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6" y="166"/>
                    <a:pt x="219" y="0"/>
                    <a:pt x="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15"/>
            <p:cNvSpPr/>
            <p:nvPr/>
          </p:nvSpPr>
          <p:spPr>
            <a:xfrm>
              <a:off x="4677000" y="1628750"/>
              <a:ext cx="7100" cy="1975"/>
            </a:xfrm>
            <a:custGeom>
              <a:avLst/>
              <a:gdLst/>
              <a:ahLst/>
              <a:cxnLst/>
              <a:rect l="l" t="t" r="r" b="b"/>
              <a:pathLst>
                <a:path w="284" h="79" extrusionOk="0">
                  <a:moveTo>
                    <a:pt x="115" y="0"/>
                  </a:moveTo>
                  <a:cubicBezTo>
                    <a:pt x="68" y="0"/>
                    <a:pt x="18" y="20"/>
                    <a:pt x="1" y="78"/>
                  </a:cubicBezTo>
                  <a:cubicBezTo>
                    <a:pt x="15" y="78"/>
                    <a:pt x="29" y="78"/>
                    <a:pt x="42" y="78"/>
                  </a:cubicBezTo>
                  <a:cubicBezTo>
                    <a:pt x="284" y="78"/>
                    <a:pt x="207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15"/>
            <p:cNvSpPr/>
            <p:nvPr/>
          </p:nvSpPr>
          <p:spPr>
            <a:xfrm>
              <a:off x="4723325" y="1994100"/>
              <a:ext cx="375" cy="3050"/>
            </a:xfrm>
            <a:custGeom>
              <a:avLst/>
              <a:gdLst/>
              <a:ahLst/>
              <a:cxnLst/>
              <a:rect l="l" t="t" r="r" b="b"/>
              <a:pathLst>
                <a:path w="15" h="122" extrusionOk="0">
                  <a:moveTo>
                    <a:pt x="2" y="0"/>
                  </a:moveTo>
                  <a:cubicBezTo>
                    <a:pt x="0" y="0"/>
                    <a:pt x="12" y="121"/>
                    <a:pt x="14" y="121"/>
                  </a:cubicBezTo>
                  <a:cubicBezTo>
                    <a:pt x="14" y="121"/>
                    <a:pt x="13" y="99"/>
                    <a:pt x="8" y="36"/>
                  </a:cubicBezTo>
                  <a:cubicBezTo>
                    <a:pt x="5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15"/>
            <p:cNvSpPr/>
            <p:nvPr/>
          </p:nvSpPr>
          <p:spPr>
            <a:xfrm>
              <a:off x="4705275" y="1631225"/>
              <a:ext cx="1625" cy="5100"/>
            </a:xfrm>
            <a:custGeom>
              <a:avLst/>
              <a:gdLst/>
              <a:ahLst/>
              <a:cxnLst/>
              <a:rect l="l" t="t" r="r" b="b"/>
              <a:pathLst>
                <a:path w="65" h="204" extrusionOk="0">
                  <a:moveTo>
                    <a:pt x="54" y="1"/>
                  </a:moveTo>
                  <a:cubicBezTo>
                    <a:pt x="49" y="1"/>
                    <a:pt x="33" y="43"/>
                    <a:pt x="1" y="166"/>
                  </a:cubicBezTo>
                  <a:cubicBezTo>
                    <a:pt x="2" y="193"/>
                    <a:pt x="4" y="203"/>
                    <a:pt x="8" y="203"/>
                  </a:cubicBezTo>
                  <a:cubicBezTo>
                    <a:pt x="26" y="203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15"/>
            <p:cNvSpPr/>
            <p:nvPr/>
          </p:nvSpPr>
          <p:spPr>
            <a:xfrm>
              <a:off x="4699425" y="1842875"/>
              <a:ext cx="7050" cy="450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43" y="0"/>
                  </a:moveTo>
                  <a:cubicBezTo>
                    <a:pt x="1" y="0"/>
                    <a:pt x="157" y="17"/>
                    <a:pt x="252" y="17"/>
                  </a:cubicBezTo>
                  <a:cubicBezTo>
                    <a:pt x="263" y="17"/>
                    <a:pt x="273" y="17"/>
                    <a:pt x="281" y="16"/>
                  </a:cubicBezTo>
                  <a:cubicBezTo>
                    <a:pt x="134" y="4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15"/>
            <p:cNvSpPr/>
            <p:nvPr/>
          </p:nvSpPr>
          <p:spPr>
            <a:xfrm>
              <a:off x="4702925" y="1697150"/>
              <a:ext cx="1075" cy="3300"/>
            </a:xfrm>
            <a:custGeom>
              <a:avLst/>
              <a:gdLst/>
              <a:ahLst/>
              <a:cxnLst/>
              <a:rect l="l" t="t" r="r" b="b"/>
              <a:pathLst>
                <a:path w="43" h="132" extrusionOk="0">
                  <a:moveTo>
                    <a:pt x="35" y="1"/>
                  </a:moveTo>
                  <a:lnTo>
                    <a:pt x="35" y="1"/>
                  </a:lnTo>
                  <a:cubicBezTo>
                    <a:pt x="31" y="1"/>
                    <a:pt x="21" y="34"/>
                    <a:pt x="1" y="132"/>
                  </a:cubicBezTo>
                  <a:cubicBezTo>
                    <a:pt x="23" y="132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15"/>
            <p:cNvSpPr/>
            <p:nvPr/>
          </p:nvSpPr>
          <p:spPr>
            <a:xfrm>
              <a:off x="4696075" y="1469100"/>
              <a:ext cx="700" cy="2300"/>
            </a:xfrm>
            <a:custGeom>
              <a:avLst/>
              <a:gdLst/>
              <a:ahLst/>
              <a:cxnLst/>
              <a:rect l="l" t="t" r="r" b="b"/>
              <a:pathLst>
                <a:path w="28" h="92" extrusionOk="0">
                  <a:moveTo>
                    <a:pt x="27" y="1"/>
                  </a:moveTo>
                  <a:cubicBezTo>
                    <a:pt x="1" y="5"/>
                    <a:pt x="6" y="91"/>
                    <a:pt x="15" y="91"/>
                  </a:cubicBezTo>
                  <a:cubicBezTo>
                    <a:pt x="20" y="91"/>
                    <a:pt x="25" y="6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15"/>
            <p:cNvSpPr/>
            <p:nvPr/>
          </p:nvSpPr>
          <p:spPr>
            <a:xfrm>
              <a:off x="4455975" y="2462750"/>
              <a:ext cx="2775" cy="1200"/>
            </a:xfrm>
            <a:custGeom>
              <a:avLst/>
              <a:gdLst/>
              <a:ahLst/>
              <a:cxnLst/>
              <a:rect l="l" t="t" r="r" b="b"/>
              <a:pathLst>
                <a:path w="111" h="48" extrusionOk="0">
                  <a:moveTo>
                    <a:pt x="42" y="0"/>
                  </a:moveTo>
                  <a:cubicBezTo>
                    <a:pt x="0" y="0"/>
                    <a:pt x="50" y="47"/>
                    <a:pt x="84" y="47"/>
                  </a:cubicBezTo>
                  <a:cubicBezTo>
                    <a:pt x="98" y="47"/>
                    <a:pt x="109" y="39"/>
                    <a:pt x="111" y="17"/>
                  </a:cubicBezTo>
                  <a:cubicBezTo>
                    <a:pt x="76" y="5"/>
                    <a:pt x="5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15"/>
            <p:cNvSpPr/>
            <p:nvPr/>
          </p:nvSpPr>
          <p:spPr>
            <a:xfrm>
              <a:off x="4452800" y="2489750"/>
              <a:ext cx="925" cy="1775"/>
            </a:xfrm>
            <a:custGeom>
              <a:avLst/>
              <a:gdLst/>
              <a:ahLst/>
              <a:cxnLst/>
              <a:rect l="l" t="t" r="r" b="b"/>
              <a:pathLst>
                <a:path w="37" h="71" extrusionOk="0">
                  <a:moveTo>
                    <a:pt x="30" y="1"/>
                  </a:moveTo>
                  <a:cubicBezTo>
                    <a:pt x="0" y="48"/>
                    <a:pt x="3" y="71"/>
                    <a:pt x="13" y="71"/>
                  </a:cubicBezTo>
                  <a:cubicBezTo>
                    <a:pt x="22" y="71"/>
                    <a:pt x="37" y="4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15"/>
            <p:cNvSpPr/>
            <p:nvPr/>
          </p:nvSpPr>
          <p:spPr>
            <a:xfrm>
              <a:off x="4531300" y="2333625"/>
              <a:ext cx="4500" cy="5450"/>
            </a:xfrm>
            <a:custGeom>
              <a:avLst/>
              <a:gdLst/>
              <a:ahLst/>
              <a:cxnLst/>
              <a:rect l="l" t="t" r="r" b="b"/>
              <a:pathLst>
                <a:path w="180" h="218" extrusionOk="0">
                  <a:moveTo>
                    <a:pt x="50" y="1"/>
                  </a:moveTo>
                  <a:cubicBezTo>
                    <a:pt x="21" y="1"/>
                    <a:pt x="1" y="55"/>
                    <a:pt x="35" y="217"/>
                  </a:cubicBezTo>
                  <a:cubicBezTo>
                    <a:pt x="180" y="170"/>
                    <a:pt x="10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15"/>
            <p:cNvSpPr/>
            <p:nvPr/>
          </p:nvSpPr>
          <p:spPr>
            <a:xfrm>
              <a:off x="4590475" y="2292825"/>
              <a:ext cx="1575" cy="3425"/>
            </a:xfrm>
            <a:custGeom>
              <a:avLst/>
              <a:gdLst/>
              <a:ahLst/>
              <a:cxnLst/>
              <a:rect l="l" t="t" r="r" b="b"/>
              <a:pathLst>
                <a:path w="63" h="137" extrusionOk="0">
                  <a:moveTo>
                    <a:pt x="37" y="1"/>
                  </a:moveTo>
                  <a:cubicBezTo>
                    <a:pt x="22" y="1"/>
                    <a:pt x="0" y="42"/>
                    <a:pt x="10" y="137"/>
                  </a:cubicBezTo>
                  <a:cubicBezTo>
                    <a:pt x="62" y="52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15"/>
            <p:cNvSpPr/>
            <p:nvPr/>
          </p:nvSpPr>
          <p:spPr>
            <a:xfrm>
              <a:off x="4704125" y="1832850"/>
              <a:ext cx="3250" cy="3725"/>
            </a:xfrm>
            <a:custGeom>
              <a:avLst/>
              <a:gdLst/>
              <a:ahLst/>
              <a:cxnLst/>
              <a:rect l="l" t="t" r="r" b="b"/>
              <a:pathLst>
                <a:path w="130" h="149" extrusionOk="0">
                  <a:moveTo>
                    <a:pt x="44" y="1"/>
                  </a:moveTo>
                  <a:cubicBezTo>
                    <a:pt x="0" y="1"/>
                    <a:pt x="73" y="148"/>
                    <a:pt x="107" y="148"/>
                  </a:cubicBezTo>
                  <a:cubicBezTo>
                    <a:pt x="122" y="148"/>
                    <a:pt x="130" y="123"/>
                    <a:pt x="120" y="49"/>
                  </a:cubicBezTo>
                  <a:cubicBezTo>
                    <a:pt x="81" y="1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15"/>
            <p:cNvSpPr/>
            <p:nvPr/>
          </p:nvSpPr>
          <p:spPr>
            <a:xfrm>
              <a:off x="4679325" y="1259525"/>
              <a:ext cx="2750" cy="3725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95" y="0"/>
                  </a:moveTo>
                  <a:cubicBezTo>
                    <a:pt x="1" y="30"/>
                    <a:pt x="44" y="148"/>
                    <a:pt x="76" y="148"/>
                  </a:cubicBezTo>
                  <a:cubicBezTo>
                    <a:pt x="95" y="148"/>
                    <a:pt x="110" y="111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15"/>
            <p:cNvSpPr/>
            <p:nvPr/>
          </p:nvSpPr>
          <p:spPr>
            <a:xfrm>
              <a:off x="4727350" y="2491600"/>
              <a:ext cx="1375" cy="4525"/>
            </a:xfrm>
            <a:custGeom>
              <a:avLst/>
              <a:gdLst/>
              <a:ahLst/>
              <a:cxnLst/>
              <a:rect l="l" t="t" r="r" b="b"/>
              <a:pathLst>
                <a:path w="55" h="181" extrusionOk="0">
                  <a:moveTo>
                    <a:pt x="1" y="0"/>
                  </a:moveTo>
                  <a:cubicBezTo>
                    <a:pt x="23" y="135"/>
                    <a:pt x="37" y="180"/>
                    <a:pt x="43" y="180"/>
                  </a:cubicBezTo>
                  <a:cubicBezTo>
                    <a:pt x="54" y="180"/>
                    <a:pt x="36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15"/>
            <p:cNvSpPr/>
            <p:nvPr/>
          </p:nvSpPr>
          <p:spPr>
            <a:xfrm>
              <a:off x="4683175" y="129242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78" y="1"/>
                  </a:moveTo>
                  <a:cubicBezTo>
                    <a:pt x="40" y="1"/>
                    <a:pt x="0" y="78"/>
                    <a:pt x="115" y="83"/>
                  </a:cubicBezTo>
                  <a:cubicBezTo>
                    <a:pt x="117" y="21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15"/>
            <p:cNvSpPr/>
            <p:nvPr/>
          </p:nvSpPr>
          <p:spPr>
            <a:xfrm>
              <a:off x="4695250" y="1633900"/>
              <a:ext cx="350" cy="2375"/>
            </a:xfrm>
            <a:custGeom>
              <a:avLst/>
              <a:gdLst/>
              <a:ahLst/>
              <a:cxnLst/>
              <a:rect l="l" t="t" r="r" b="b"/>
              <a:pathLst>
                <a:path w="14" h="95" extrusionOk="0">
                  <a:moveTo>
                    <a:pt x="5" y="0"/>
                  </a:moveTo>
                  <a:cubicBezTo>
                    <a:pt x="0" y="0"/>
                    <a:pt x="4" y="95"/>
                    <a:pt x="9" y="95"/>
                  </a:cubicBezTo>
                  <a:cubicBezTo>
                    <a:pt x="10" y="95"/>
                    <a:pt x="12" y="82"/>
                    <a:pt x="14" y="46"/>
                  </a:cubicBezTo>
                  <a:cubicBezTo>
                    <a:pt x="9" y="1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15"/>
            <p:cNvSpPr/>
            <p:nvPr/>
          </p:nvSpPr>
          <p:spPr>
            <a:xfrm>
              <a:off x="4711625" y="2131225"/>
              <a:ext cx="2825" cy="3450"/>
            </a:xfrm>
            <a:custGeom>
              <a:avLst/>
              <a:gdLst/>
              <a:ahLst/>
              <a:cxnLst/>
              <a:rect l="l" t="t" r="r" b="b"/>
              <a:pathLst>
                <a:path w="113" h="138" extrusionOk="0">
                  <a:moveTo>
                    <a:pt x="20" y="1"/>
                  </a:moveTo>
                  <a:cubicBezTo>
                    <a:pt x="6" y="1"/>
                    <a:pt x="1" y="35"/>
                    <a:pt x="28" y="138"/>
                  </a:cubicBezTo>
                  <a:cubicBezTo>
                    <a:pt x="112" y="138"/>
                    <a:pt x="4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15"/>
            <p:cNvSpPr/>
            <p:nvPr/>
          </p:nvSpPr>
          <p:spPr>
            <a:xfrm>
              <a:off x="4710750" y="2238925"/>
              <a:ext cx="6100" cy="3700"/>
            </a:xfrm>
            <a:custGeom>
              <a:avLst/>
              <a:gdLst/>
              <a:ahLst/>
              <a:cxnLst/>
              <a:rect l="l" t="t" r="r" b="b"/>
              <a:pathLst>
                <a:path w="244" h="148" extrusionOk="0">
                  <a:moveTo>
                    <a:pt x="216" y="0"/>
                  </a:moveTo>
                  <a:cubicBezTo>
                    <a:pt x="161" y="0"/>
                    <a:pt x="0" y="147"/>
                    <a:pt x="137" y="147"/>
                  </a:cubicBezTo>
                  <a:cubicBezTo>
                    <a:pt x="147" y="147"/>
                    <a:pt x="157" y="146"/>
                    <a:pt x="170" y="145"/>
                  </a:cubicBezTo>
                  <a:cubicBezTo>
                    <a:pt x="244" y="37"/>
                    <a:pt x="243" y="0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15"/>
            <p:cNvSpPr/>
            <p:nvPr/>
          </p:nvSpPr>
          <p:spPr>
            <a:xfrm>
              <a:off x="4689050" y="1735400"/>
              <a:ext cx="1025" cy="6625"/>
            </a:xfrm>
            <a:custGeom>
              <a:avLst/>
              <a:gdLst/>
              <a:ahLst/>
              <a:cxnLst/>
              <a:rect l="l" t="t" r="r" b="b"/>
              <a:pathLst>
                <a:path w="41" h="265" extrusionOk="0">
                  <a:moveTo>
                    <a:pt x="30" y="0"/>
                  </a:moveTo>
                  <a:cubicBezTo>
                    <a:pt x="25" y="0"/>
                    <a:pt x="16" y="44"/>
                    <a:pt x="1" y="167"/>
                  </a:cubicBezTo>
                  <a:cubicBezTo>
                    <a:pt x="3" y="238"/>
                    <a:pt x="7" y="264"/>
                    <a:pt x="11" y="264"/>
                  </a:cubicBezTo>
                  <a:cubicBezTo>
                    <a:pt x="24" y="264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15"/>
            <p:cNvSpPr/>
            <p:nvPr/>
          </p:nvSpPr>
          <p:spPr>
            <a:xfrm>
              <a:off x="4338625" y="2061200"/>
              <a:ext cx="3275" cy="1325"/>
            </a:xfrm>
            <a:custGeom>
              <a:avLst/>
              <a:gdLst/>
              <a:ahLst/>
              <a:cxnLst/>
              <a:rect l="l" t="t" r="r" b="b"/>
              <a:pathLst>
                <a:path w="131" h="53" extrusionOk="0">
                  <a:moveTo>
                    <a:pt x="60" y="1"/>
                  </a:moveTo>
                  <a:cubicBezTo>
                    <a:pt x="40" y="1"/>
                    <a:pt x="18" y="11"/>
                    <a:pt x="1" y="41"/>
                  </a:cubicBezTo>
                  <a:cubicBezTo>
                    <a:pt x="29" y="49"/>
                    <a:pt x="50" y="52"/>
                    <a:pt x="66" y="52"/>
                  </a:cubicBezTo>
                  <a:cubicBezTo>
                    <a:pt x="130" y="52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15"/>
            <p:cNvSpPr/>
            <p:nvPr/>
          </p:nvSpPr>
          <p:spPr>
            <a:xfrm>
              <a:off x="4333100" y="2077725"/>
              <a:ext cx="2575" cy="3250"/>
            </a:xfrm>
            <a:custGeom>
              <a:avLst/>
              <a:gdLst/>
              <a:ahLst/>
              <a:cxnLst/>
              <a:rect l="l" t="t" r="r" b="b"/>
              <a:pathLst>
                <a:path w="103" h="130" extrusionOk="0">
                  <a:moveTo>
                    <a:pt x="42" y="0"/>
                  </a:moveTo>
                  <a:cubicBezTo>
                    <a:pt x="24" y="0"/>
                    <a:pt x="5" y="33"/>
                    <a:pt x="1" y="130"/>
                  </a:cubicBezTo>
                  <a:cubicBezTo>
                    <a:pt x="103" y="125"/>
                    <a:pt x="7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15"/>
            <p:cNvSpPr/>
            <p:nvPr/>
          </p:nvSpPr>
          <p:spPr>
            <a:xfrm>
              <a:off x="4445525" y="2025000"/>
              <a:ext cx="850" cy="2625"/>
            </a:xfrm>
            <a:custGeom>
              <a:avLst/>
              <a:gdLst/>
              <a:ahLst/>
              <a:cxnLst/>
              <a:rect l="l" t="t" r="r" b="b"/>
              <a:pathLst>
                <a:path w="34" h="105" extrusionOk="0">
                  <a:moveTo>
                    <a:pt x="11" y="0"/>
                  </a:moveTo>
                  <a:cubicBezTo>
                    <a:pt x="1" y="0"/>
                    <a:pt x="2" y="105"/>
                    <a:pt x="33" y="105"/>
                  </a:cubicBezTo>
                  <a:cubicBezTo>
                    <a:pt x="25" y="26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15"/>
            <p:cNvSpPr/>
            <p:nvPr/>
          </p:nvSpPr>
          <p:spPr>
            <a:xfrm>
              <a:off x="4469100" y="1987450"/>
              <a:ext cx="3200" cy="4825"/>
            </a:xfrm>
            <a:custGeom>
              <a:avLst/>
              <a:gdLst/>
              <a:ahLst/>
              <a:cxnLst/>
              <a:rect l="l" t="t" r="r" b="b"/>
              <a:pathLst>
                <a:path w="128" h="193" extrusionOk="0">
                  <a:moveTo>
                    <a:pt x="85" y="1"/>
                  </a:moveTo>
                  <a:cubicBezTo>
                    <a:pt x="41" y="1"/>
                    <a:pt x="16" y="192"/>
                    <a:pt x="51" y="192"/>
                  </a:cubicBezTo>
                  <a:cubicBezTo>
                    <a:pt x="57" y="192"/>
                    <a:pt x="65" y="187"/>
                    <a:pt x="74" y="175"/>
                  </a:cubicBezTo>
                  <a:cubicBezTo>
                    <a:pt x="0" y="108"/>
                    <a:pt x="128" y="94"/>
                    <a:pt x="87" y="1"/>
                  </a:cubicBezTo>
                  <a:cubicBezTo>
                    <a:pt x="87" y="1"/>
                    <a:pt x="8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15"/>
            <p:cNvSpPr/>
            <p:nvPr/>
          </p:nvSpPr>
          <p:spPr>
            <a:xfrm>
              <a:off x="4675175" y="1160475"/>
              <a:ext cx="1275" cy="300"/>
            </a:xfrm>
            <a:custGeom>
              <a:avLst/>
              <a:gdLst/>
              <a:ahLst/>
              <a:cxnLst/>
              <a:rect l="l" t="t" r="r" b="b"/>
              <a:pathLst>
                <a:path w="51" h="12" extrusionOk="0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6" y="9"/>
                    <a:pt x="38" y="12"/>
                    <a:pt x="42" y="12"/>
                  </a:cubicBezTo>
                  <a:cubicBezTo>
                    <a:pt x="51" y="12"/>
                    <a:pt x="24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15"/>
            <p:cNvSpPr/>
            <p:nvPr/>
          </p:nvSpPr>
          <p:spPr>
            <a:xfrm>
              <a:off x="4685550" y="1477475"/>
              <a:ext cx="675" cy="4200"/>
            </a:xfrm>
            <a:custGeom>
              <a:avLst/>
              <a:gdLst/>
              <a:ahLst/>
              <a:cxnLst/>
              <a:rect l="l" t="t" r="r" b="b"/>
              <a:pathLst>
                <a:path w="27" h="168" extrusionOk="0">
                  <a:moveTo>
                    <a:pt x="20" y="0"/>
                  </a:moveTo>
                  <a:cubicBezTo>
                    <a:pt x="13" y="40"/>
                    <a:pt x="7" y="87"/>
                    <a:pt x="0" y="167"/>
                  </a:cubicBezTo>
                  <a:cubicBezTo>
                    <a:pt x="13" y="167"/>
                    <a:pt x="27" y="74"/>
                    <a:pt x="27" y="7"/>
                  </a:cubicBezTo>
                  <a:cubicBezTo>
                    <a:pt x="27" y="7"/>
                    <a:pt x="20" y="7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15"/>
            <p:cNvSpPr/>
            <p:nvPr/>
          </p:nvSpPr>
          <p:spPr>
            <a:xfrm>
              <a:off x="4686050" y="1476150"/>
              <a:ext cx="275" cy="1500"/>
            </a:xfrm>
            <a:custGeom>
              <a:avLst/>
              <a:gdLst/>
              <a:ahLst/>
              <a:cxnLst/>
              <a:rect l="l" t="t" r="r" b="b"/>
              <a:pathLst>
                <a:path w="11" h="60" extrusionOk="0">
                  <a:moveTo>
                    <a:pt x="8" y="0"/>
                  </a:moveTo>
                  <a:cubicBezTo>
                    <a:pt x="6" y="0"/>
                    <a:pt x="3" y="15"/>
                    <a:pt x="0" y="53"/>
                  </a:cubicBezTo>
                  <a:cubicBezTo>
                    <a:pt x="0" y="60"/>
                    <a:pt x="7" y="60"/>
                    <a:pt x="7" y="60"/>
                  </a:cubicBezTo>
                  <a:cubicBezTo>
                    <a:pt x="11" y="26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15"/>
            <p:cNvSpPr/>
            <p:nvPr/>
          </p:nvSpPr>
          <p:spPr>
            <a:xfrm>
              <a:off x="4686050" y="1476150"/>
              <a:ext cx="275" cy="1500"/>
            </a:xfrm>
            <a:custGeom>
              <a:avLst/>
              <a:gdLst/>
              <a:ahLst/>
              <a:cxnLst/>
              <a:rect l="l" t="t" r="r" b="b"/>
              <a:pathLst>
                <a:path w="11" h="60" extrusionOk="0">
                  <a:moveTo>
                    <a:pt x="8" y="0"/>
                  </a:moveTo>
                  <a:cubicBezTo>
                    <a:pt x="6" y="0"/>
                    <a:pt x="3" y="15"/>
                    <a:pt x="0" y="53"/>
                  </a:cubicBezTo>
                  <a:cubicBezTo>
                    <a:pt x="0" y="60"/>
                    <a:pt x="7" y="60"/>
                    <a:pt x="7" y="60"/>
                  </a:cubicBezTo>
                  <a:cubicBezTo>
                    <a:pt x="11" y="26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15"/>
            <p:cNvSpPr/>
            <p:nvPr/>
          </p:nvSpPr>
          <p:spPr>
            <a:xfrm>
              <a:off x="4648400" y="13975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8" y="0"/>
                  </a:moveTo>
                  <a:cubicBezTo>
                    <a:pt x="5" y="0"/>
                    <a:pt x="1" y="45"/>
                    <a:pt x="68" y="45"/>
                  </a:cubicBezTo>
                  <a:cubicBezTo>
                    <a:pt x="54" y="11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15"/>
            <p:cNvSpPr/>
            <p:nvPr/>
          </p:nvSpPr>
          <p:spPr>
            <a:xfrm>
              <a:off x="4588475" y="2103375"/>
              <a:ext cx="7275" cy="700"/>
            </a:xfrm>
            <a:custGeom>
              <a:avLst/>
              <a:gdLst/>
              <a:ahLst/>
              <a:cxnLst/>
              <a:rect l="l" t="t" r="r" b="b"/>
              <a:pathLst>
                <a:path w="291" h="28" extrusionOk="0">
                  <a:moveTo>
                    <a:pt x="122" y="0"/>
                  </a:moveTo>
                  <a:cubicBezTo>
                    <a:pt x="65" y="0"/>
                    <a:pt x="0" y="7"/>
                    <a:pt x="3" y="27"/>
                  </a:cubicBezTo>
                  <a:cubicBezTo>
                    <a:pt x="290" y="19"/>
                    <a:pt x="21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15"/>
            <p:cNvSpPr/>
            <p:nvPr/>
          </p:nvSpPr>
          <p:spPr>
            <a:xfrm>
              <a:off x="4511425" y="2165700"/>
              <a:ext cx="900" cy="6100"/>
            </a:xfrm>
            <a:custGeom>
              <a:avLst/>
              <a:gdLst/>
              <a:ahLst/>
              <a:cxnLst/>
              <a:rect l="l" t="t" r="r" b="b"/>
              <a:pathLst>
                <a:path w="36" h="244" extrusionOk="0">
                  <a:moveTo>
                    <a:pt x="34" y="0"/>
                  </a:moveTo>
                  <a:cubicBezTo>
                    <a:pt x="32" y="0"/>
                    <a:pt x="4" y="169"/>
                    <a:pt x="0" y="244"/>
                  </a:cubicBezTo>
                  <a:cubicBezTo>
                    <a:pt x="28" y="62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15"/>
            <p:cNvSpPr/>
            <p:nvPr/>
          </p:nvSpPr>
          <p:spPr>
            <a:xfrm>
              <a:off x="4432675" y="224537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59" y="1"/>
                  </a:moveTo>
                  <a:lnTo>
                    <a:pt x="59" y="1"/>
                  </a:lnTo>
                  <a:cubicBezTo>
                    <a:pt x="5" y="43"/>
                    <a:pt x="1" y="59"/>
                    <a:pt x="12" y="59"/>
                  </a:cubicBezTo>
                  <a:cubicBezTo>
                    <a:pt x="26" y="59"/>
                    <a:pt x="63" y="34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15"/>
            <p:cNvSpPr/>
            <p:nvPr/>
          </p:nvSpPr>
          <p:spPr>
            <a:xfrm>
              <a:off x="4485650" y="2212950"/>
              <a:ext cx="1875" cy="3450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2" y="0"/>
                  </a:moveTo>
                  <a:cubicBezTo>
                    <a:pt x="0" y="0"/>
                    <a:pt x="9" y="137"/>
                    <a:pt x="33" y="137"/>
                  </a:cubicBezTo>
                  <a:cubicBezTo>
                    <a:pt x="45" y="137"/>
                    <a:pt x="59" y="108"/>
                    <a:pt x="74" y="20"/>
                  </a:cubicBezTo>
                  <a:cubicBezTo>
                    <a:pt x="61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15"/>
            <p:cNvSpPr/>
            <p:nvPr/>
          </p:nvSpPr>
          <p:spPr>
            <a:xfrm>
              <a:off x="4694925" y="1865400"/>
              <a:ext cx="6050" cy="3325"/>
            </a:xfrm>
            <a:custGeom>
              <a:avLst/>
              <a:gdLst/>
              <a:ahLst/>
              <a:cxnLst/>
              <a:rect l="l" t="t" r="r" b="b"/>
              <a:pathLst>
                <a:path w="242" h="133" extrusionOk="0">
                  <a:moveTo>
                    <a:pt x="45" y="0"/>
                  </a:moveTo>
                  <a:cubicBezTo>
                    <a:pt x="14" y="0"/>
                    <a:pt x="0" y="33"/>
                    <a:pt x="53" y="132"/>
                  </a:cubicBezTo>
                  <a:cubicBezTo>
                    <a:pt x="56" y="133"/>
                    <a:pt x="59" y="133"/>
                    <a:pt x="62" y="133"/>
                  </a:cubicBezTo>
                  <a:cubicBezTo>
                    <a:pt x="242" y="133"/>
                    <a:pt x="10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15"/>
            <p:cNvSpPr/>
            <p:nvPr/>
          </p:nvSpPr>
          <p:spPr>
            <a:xfrm>
              <a:off x="4692225" y="1755950"/>
              <a:ext cx="2600" cy="3500"/>
            </a:xfrm>
            <a:custGeom>
              <a:avLst/>
              <a:gdLst/>
              <a:ahLst/>
              <a:cxnLst/>
              <a:rect l="l" t="t" r="r" b="b"/>
              <a:pathLst>
                <a:path w="104" h="140" extrusionOk="0">
                  <a:moveTo>
                    <a:pt x="1" y="1"/>
                  </a:moveTo>
                  <a:cubicBezTo>
                    <a:pt x="3" y="104"/>
                    <a:pt x="29" y="140"/>
                    <a:pt x="50" y="140"/>
                  </a:cubicBezTo>
                  <a:cubicBezTo>
                    <a:pt x="83" y="140"/>
                    <a:pt x="103" y="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15"/>
            <p:cNvSpPr/>
            <p:nvPr/>
          </p:nvSpPr>
          <p:spPr>
            <a:xfrm>
              <a:off x="4671875" y="1267675"/>
              <a:ext cx="2150" cy="3750"/>
            </a:xfrm>
            <a:custGeom>
              <a:avLst/>
              <a:gdLst/>
              <a:ahLst/>
              <a:cxnLst/>
              <a:rect l="l" t="t" r="r" b="b"/>
              <a:pathLst>
                <a:path w="86" h="150" extrusionOk="0">
                  <a:moveTo>
                    <a:pt x="26" y="1"/>
                  </a:moveTo>
                  <a:cubicBezTo>
                    <a:pt x="13" y="1"/>
                    <a:pt x="1" y="38"/>
                    <a:pt x="5" y="149"/>
                  </a:cubicBezTo>
                  <a:cubicBezTo>
                    <a:pt x="85" y="149"/>
                    <a:pt x="53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15"/>
            <p:cNvSpPr/>
            <p:nvPr/>
          </p:nvSpPr>
          <p:spPr>
            <a:xfrm>
              <a:off x="4711350" y="2467700"/>
              <a:ext cx="3650" cy="2175"/>
            </a:xfrm>
            <a:custGeom>
              <a:avLst/>
              <a:gdLst/>
              <a:ahLst/>
              <a:cxnLst/>
              <a:rect l="l" t="t" r="r" b="b"/>
              <a:pathLst>
                <a:path w="146" h="87" extrusionOk="0">
                  <a:moveTo>
                    <a:pt x="39" y="1"/>
                  </a:moveTo>
                  <a:cubicBezTo>
                    <a:pt x="1" y="1"/>
                    <a:pt x="1" y="33"/>
                    <a:pt x="146" y="87"/>
                  </a:cubicBezTo>
                  <a:cubicBezTo>
                    <a:pt x="133" y="27"/>
                    <a:pt x="71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15"/>
            <p:cNvSpPr/>
            <p:nvPr/>
          </p:nvSpPr>
          <p:spPr>
            <a:xfrm>
              <a:off x="4672600" y="1365550"/>
              <a:ext cx="2250" cy="975"/>
            </a:xfrm>
            <a:custGeom>
              <a:avLst/>
              <a:gdLst/>
              <a:ahLst/>
              <a:cxnLst/>
              <a:rect l="l" t="t" r="r" b="b"/>
              <a:pathLst>
                <a:path w="90" h="39" extrusionOk="0">
                  <a:moveTo>
                    <a:pt x="89" y="1"/>
                  </a:moveTo>
                  <a:cubicBezTo>
                    <a:pt x="81" y="1"/>
                    <a:pt x="1" y="38"/>
                    <a:pt x="4" y="38"/>
                  </a:cubicBezTo>
                  <a:cubicBezTo>
                    <a:pt x="5" y="38"/>
                    <a:pt x="28" y="29"/>
                    <a:pt x="90" y="1"/>
                  </a:cubicBezTo>
                  <a:cubicBezTo>
                    <a:pt x="90" y="1"/>
                    <a:pt x="9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15"/>
            <p:cNvSpPr/>
            <p:nvPr/>
          </p:nvSpPr>
          <p:spPr>
            <a:xfrm>
              <a:off x="4692400" y="1957800"/>
              <a:ext cx="3475" cy="3925"/>
            </a:xfrm>
            <a:custGeom>
              <a:avLst/>
              <a:gdLst/>
              <a:ahLst/>
              <a:cxnLst/>
              <a:rect l="l" t="t" r="r" b="b"/>
              <a:pathLst>
                <a:path w="139" h="157" extrusionOk="0">
                  <a:moveTo>
                    <a:pt x="131" y="0"/>
                  </a:moveTo>
                  <a:cubicBezTo>
                    <a:pt x="121" y="0"/>
                    <a:pt x="61" y="60"/>
                    <a:pt x="0" y="156"/>
                  </a:cubicBezTo>
                  <a:cubicBezTo>
                    <a:pt x="107" y="47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15"/>
            <p:cNvSpPr/>
            <p:nvPr/>
          </p:nvSpPr>
          <p:spPr>
            <a:xfrm>
              <a:off x="4706350" y="2391250"/>
              <a:ext cx="2825" cy="3200"/>
            </a:xfrm>
            <a:custGeom>
              <a:avLst/>
              <a:gdLst/>
              <a:ahLst/>
              <a:cxnLst/>
              <a:rect l="l" t="t" r="r" b="b"/>
              <a:pathLst>
                <a:path w="113" h="128" extrusionOk="0">
                  <a:moveTo>
                    <a:pt x="30" y="1"/>
                  </a:moveTo>
                  <a:cubicBezTo>
                    <a:pt x="13" y="1"/>
                    <a:pt x="0" y="32"/>
                    <a:pt x="11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13" y="127"/>
                    <a:pt x="63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15"/>
            <p:cNvSpPr/>
            <p:nvPr/>
          </p:nvSpPr>
          <p:spPr>
            <a:xfrm>
              <a:off x="4685475" y="1869875"/>
              <a:ext cx="875" cy="135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31" y="0"/>
                  </a:moveTo>
                  <a:cubicBezTo>
                    <a:pt x="23" y="0"/>
                    <a:pt x="1" y="54"/>
                    <a:pt x="23" y="54"/>
                  </a:cubicBezTo>
                  <a:cubicBezTo>
                    <a:pt x="34" y="14"/>
                    <a:pt x="34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15"/>
            <p:cNvSpPr/>
            <p:nvPr/>
          </p:nvSpPr>
          <p:spPr>
            <a:xfrm>
              <a:off x="4669875" y="1372675"/>
              <a:ext cx="675" cy="2400"/>
            </a:xfrm>
            <a:custGeom>
              <a:avLst/>
              <a:gdLst/>
              <a:ahLst/>
              <a:cxnLst/>
              <a:rect l="l" t="t" r="r" b="b"/>
              <a:pathLst>
                <a:path w="27" h="9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0"/>
                    <a:pt x="13" y="95"/>
                    <a:pt x="21" y="95"/>
                  </a:cubicBezTo>
                  <a:cubicBezTo>
                    <a:pt x="24" y="95"/>
                    <a:pt x="27" y="74"/>
                    <a:pt x="25" y="10"/>
                  </a:cubicBezTo>
                  <a:cubicBezTo>
                    <a:pt x="21" y="3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15"/>
            <p:cNvSpPr/>
            <p:nvPr/>
          </p:nvSpPr>
          <p:spPr>
            <a:xfrm>
              <a:off x="4674500" y="1586975"/>
              <a:ext cx="3875" cy="3025"/>
            </a:xfrm>
            <a:custGeom>
              <a:avLst/>
              <a:gdLst/>
              <a:ahLst/>
              <a:cxnLst/>
              <a:rect l="l" t="t" r="r" b="b"/>
              <a:pathLst>
                <a:path w="155" h="121" extrusionOk="0">
                  <a:moveTo>
                    <a:pt x="63" y="0"/>
                  </a:moveTo>
                  <a:cubicBezTo>
                    <a:pt x="57" y="0"/>
                    <a:pt x="49" y="1"/>
                    <a:pt x="41" y="2"/>
                  </a:cubicBezTo>
                  <a:cubicBezTo>
                    <a:pt x="14" y="9"/>
                    <a:pt x="27" y="56"/>
                    <a:pt x="1" y="63"/>
                  </a:cubicBezTo>
                  <a:cubicBezTo>
                    <a:pt x="1" y="105"/>
                    <a:pt x="14" y="120"/>
                    <a:pt x="30" y="120"/>
                  </a:cubicBezTo>
                  <a:cubicBezTo>
                    <a:pt x="78" y="120"/>
                    <a:pt x="15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15"/>
            <p:cNvSpPr/>
            <p:nvPr/>
          </p:nvSpPr>
          <p:spPr>
            <a:xfrm>
              <a:off x="4682450" y="1883850"/>
              <a:ext cx="5225" cy="1625"/>
            </a:xfrm>
            <a:custGeom>
              <a:avLst/>
              <a:gdLst/>
              <a:ahLst/>
              <a:cxnLst/>
              <a:rect l="l" t="t" r="r" b="b"/>
              <a:pathLst>
                <a:path w="209" h="65" extrusionOk="0">
                  <a:moveTo>
                    <a:pt x="145" y="1"/>
                  </a:moveTo>
                  <a:cubicBezTo>
                    <a:pt x="78" y="1"/>
                    <a:pt x="0" y="64"/>
                    <a:pt x="169" y="64"/>
                  </a:cubicBezTo>
                  <a:cubicBezTo>
                    <a:pt x="180" y="64"/>
                    <a:pt x="192" y="64"/>
                    <a:pt x="204" y="64"/>
                  </a:cubicBezTo>
                  <a:cubicBezTo>
                    <a:pt x="209" y="17"/>
                    <a:pt x="178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15"/>
            <p:cNvSpPr/>
            <p:nvPr/>
          </p:nvSpPr>
          <p:spPr>
            <a:xfrm>
              <a:off x="4699250" y="2299450"/>
              <a:ext cx="575" cy="5400"/>
            </a:xfrm>
            <a:custGeom>
              <a:avLst/>
              <a:gdLst/>
              <a:ahLst/>
              <a:cxnLst/>
              <a:rect l="l" t="t" r="r" b="b"/>
              <a:pathLst>
                <a:path w="23" h="216" extrusionOk="0">
                  <a:moveTo>
                    <a:pt x="1" y="1"/>
                  </a:moveTo>
                  <a:cubicBezTo>
                    <a:pt x="1" y="1"/>
                    <a:pt x="1" y="2"/>
                    <a:pt x="1" y="5"/>
                  </a:cubicBezTo>
                  <a:cubicBezTo>
                    <a:pt x="15" y="163"/>
                    <a:pt x="21" y="216"/>
                    <a:pt x="21" y="216"/>
                  </a:cubicBezTo>
                  <a:cubicBezTo>
                    <a:pt x="23" y="216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15"/>
            <p:cNvSpPr/>
            <p:nvPr/>
          </p:nvSpPr>
          <p:spPr>
            <a:xfrm>
              <a:off x="4685950" y="2037475"/>
              <a:ext cx="6150" cy="2025"/>
            </a:xfrm>
            <a:custGeom>
              <a:avLst/>
              <a:gdLst/>
              <a:ahLst/>
              <a:cxnLst/>
              <a:rect l="l" t="t" r="r" b="b"/>
              <a:pathLst>
                <a:path w="246" h="81" extrusionOk="0">
                  <a:moveTo>
                    <a:pt x="63" y="0"/>
                  </a:moveTo>
                  <a:cubicBezTo>
                    <a:pt x="0" y="0"/>
                    <a:pt x="88" y="81"/>
                    <a:pt x="176" y="81"/>
                  </a:cubicBezTo>
                  <a:cubicBezTo>
                    <a:pt x="200" y="81"/>
                    <a:pt x="224" y="75"/>
                    <a:pt x="245" y="60"/>
                  </a:cubicBezTo>
                  <a:cubicBezTo>
                    <a:pt x="147" y="16"/>
                    <a:pt x="91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15"/>
            <p:cNvSpPr/>
            <p:nvPr/>
          </p:nvSpPr>
          <p:spPr>
            <a:xfrm>
              <a:off x="4698600" y="2469350"/>
              <a:ext cx="3850" cy="3875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72" y="1"/>
                  </a:moveTo>
                  <a:cubicBezTo>
                    <a:pt x="21" y="1"/>
                    <a:pt x="0" y="155"/>
                    <a:pt x="109" y="155"/>
                  </a:cubicBezTo>
                  <a:cubicBezTo>
                    <a:pt x="122" y="155"/>
                    <a:pt x="137" y="153"/>
                    <a:pt x="154" y="148"/>
                  </a:cubicBezTo>
                  <a:cubicBezTo>
                    <a:pt x="127" y="38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15"/>
            <p:cNvSpPr/>
            <p:nvPr/>
          </p:nvSpPr>
          <p:spPr>
            <a:xfrm>
              <a:off x="4653500" y="1144100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45" y="1"/>
                  </a:moveTo>
                  <a:cubicBezTo>
                    <a:pt x="35" y="1"/>
                    <a:pt x="23" y="9"/>
                    <a:pt x="11" y="27"/>
                  </a:cubicBezTo>
                  <a:cubicBezTo>
                    <a:pt x="0" y="85"/>
                    <a:pt x="15" y="114"/>
                    <a:pt x="44" y="114"/>
                  </a:cubicBezTo>
                  <a:cubicBezTo>
                    <a:pt x="52" y="114"/>
                    <a:pt x="61" y="112"/>
                    <a:pt x="71" y="108"/>
                  </a:cubicBezTo>
                  <a:cubicBezTo>
                    <a:pt x="80" y="43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15"/>
            <p:cNvSpPr/>
            <p:nvPr/>
          </p:nvSpPr>
          <p:spPr>
            <a:xfrm>
              <a:off x="4644725" y="1132850"/>
              <a:ext cx="9950" cy="6425"/>
            </a:xfrm>
            <a:custGeom>
              <a:avLst/>
              <a:gdLst/>
              <a:ahLst/>
              <a:cxnLst/>
              <a:rect l="l" t="t" r="r" b="b"/>
              <a:pathLst>
                <a:path w="398" h="257" extrusionOk="0">
                  <a:moveTo>
                    <a:pt x="274" y="1"/>
                  </a:moveTo>
                  <a:cubicBezTo>
                    <a:pt x="178" y="1"/>
                    <a:pt x="10" y="58"/>
                    <a:pt x="1" y="116"/>
                  </a:cubicBezTo>
                  <a:cubicBezTo>
                    <a:pt x="35" y="107"/>
                    <a:pt x="62" y="102"/>
                    <a:pt x="83" y="102"/>
                  </a:cubicBezTo>
                  <a:cubicBezTo>
                    <a:pt x="153" y="102"/>
                    <a:pt x="150" y="154"/>
                    <a:pt x="67" y="257"/>
                  </a:cubicBezTo>
                  <a:cubicBezTo>
                    <a:pt x="397" y="64"/>
                    <a:pt x="37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15"/>
            <p:cNvSpPr/>
            <p:nvPr/>
          </p:nvSpPr>
          <p:spPr>
            <a:xfrm>
              <a:off x="4668875" y="1880200"/>
              <a:ext cx="8650" cy="11450"/>
            </a:xfrm>
            <a:custGeom>
              <a:avLst/>
              <a:gdLst/>
              <a:ahLst/>
              <a:cxnLst/>
              <a:rect l="l" t="t" r="r" b="b"/>
              <a:pathLst>
                <a:path w="346" h="458" extrusionOk="0">
                  <a:moveTo>
                    <a:pt x="318" y="1"/>
                  </a:moveTo>
                  <a:cubicBezTo>
                    <a:pt x="261" y="1"/>
                    <a:pt x="0" y="458"/>
                    <a:pt x="160" y="458"/>
                  </a:cubicBezTo>
                  <a:cubicBezTo>
                    <a:pt x="164" y="458"/>
                    <a:pt x="168" y="458"/>
                    <a:pt x="172" y="457"/>
                  </a:cubicBezTo>
                  <a:cubicBezTo>
                    <a:pt x="323" y="115"/>
                    <a:pt x="346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15"/>
            <p:cNvSpPr/>
            <p:nvPr/>
          </p:nvSpPr>
          <p:spPr>
            <a:xfrm>
              <a:off x="4675275" y="2097650"/>
              <a:ext cx="4150" cy="550"/>
            </a:xfrm>
            <a:custGeom>
              <a:avLst/>
              <a:gdLst/>
              <a:ahLst/>
              <a:cxnLst/>
              <a:rect l="l" t="t" r="r" b="b"/>
              <a:pathLst>
                <a:path w="166" h="22" extrusionOk="0">
                  <a:moveTo>
                    <a:pt x="75" y="1"/>
                  </a:moveTo>
                  <a:cubicBezTo>
                    <a:pt x="41" y="1"/>
                    <a:pt x="0" y="6"/>
                    <a:pt x="3" y="22"/>
                  </a:cubicBezTo>
                  <a:cubicBezTo>
                    <a:pt x="166" y="14"/>
                    <a:pt x="128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15"/>
            <p:cNvSpPr/>
            <p:nvPr/>
          </p:nvSpPr>
          <p:spPr>
            <a:xfrm>
              <a:off x="4667500" y="1830400"/>
              <a:ext cx="400" cy="1425"/>
            </a:xfrm>
            <a:custGeom>
              <a:avLst/>
              <a:gdLst/>
              <a:ahLst/>
              <a:cxnLst/>
              <a:rect l="l" t="t" r="r" b="b"/>
              <a:pathLst>
                <a:path w="16" h="57" extrusionOk="0">
                  <a:moveTo>
                    <a:pt x="13" y="0"/>
                  </a:moveTo>
                  <a:cubicBezTo>
                    <a:pt x="1" y="21"/>
                    <a:pt x="6" y="56"/>
                    <a:pt x="10" y="56"/>
                  </a:cubicBezTo>
                  <a:cubicBezTo>
                    <a:pt x="13" y="56"/>
                    <a:pt x="15" y="4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15"/>
            <p:cNvSpPr/>
            <p:nvPr/>
          </p:nvSpPr>
          <p:spPr>
            <a:xfrm>
              <a:off x="4665975" y="1904875"/>
              <a:ext cx="2800" cy="2850"/>
            </a:xfrm>
            <a:custGeom>
              <a:avLst/>
              <a:gdLst/>
              <a:ahLst/>
              <a:cxnLst/>
              <a:rect l="l" t="t" r="r" b="b"/>
              <a:pathLst>
                <a:path w="112" h="114" extrusionOk="0">
                  <a:moveTo>
                    <a:pt x="91" y="1"/>
                  </a:moveTo>
                  <a:cubicBezTo>
                    <a:pt x="81" y="1"/>
                    <a:pt x="54" y="29"/>
                    <a:pt x="0" y="112"/>
                  </a:cubicBezTo>
                  <a:cubicBezTo>
                    <a:pt x="3" y="113"/>
                    <a:pt x="6" y="113"/>
                    <a:pt x="9" y="113"/>
                  </a:cubicBezTo>
                  <a:cubicBezTo>
                    <a:pt x="61" y="113"/>
                    <a:pt x="11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15"/>
            <p:cNvSpPr/>
            <p:nvPr/>
          </p:nvSpPr>
          <p:spPr>
            <a:xfrm>
              <a:off x="4656275" y="1664225"/>
              <a:ext cx="1700" cy="2100"/>
            </a:xfrm>
            <a:custGeom>
              <a:avLst/>
              <a:gdLst/>
              <a:ahLst/>
              <a:cxnLst/>
              <a:rect l="l" t="t" r="r" b="b"/>
              <a:pathLst>
                <a:path w="68" h="84" extrusionOk="0">
                  <a:moveTo>
                    <a:pt x="30" y="1"/>
                  </a:moveTo>
                  <a:cubicBezTo>
                    <a:pt x="10" y="1"/>
                    <a:pt x="1" y="45"/>
                    <a:pt x="67" y="84"/>
                  </a:cubicBezTo>
                  <a:cubicBezTo>
                    <a:pt x="64" y="23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15"/>
            <p:cNvSpPr/>
            <p:nvPr/>
          </p:nvSpPr>
          <p:spPr>
            <a:xfrm>
              <a:off x="4641025" y="1251475"/>
              <a:ext cx="4150" cy="200"/>
            </a:xfrm>
            <a:custGeom>
              <a:avLst/>
              <a:gdLst/>
              <a:ahLst/>
              <a:cxnLst/>
              <a:rect l="l" t="t" r="r" b="b"/>
              <a:pathLst>
                <a:path w="166" h="8" extrusionOk="0">
                  <a:moveTo>
                    <a:pt x="42" y="0"/>
                  </a:moveTo>
                  <a:cubicBezTo>
                    <a:pt x="11" y="0"/>
                    <a:pt x="1" y="2"/>
                    <a:pt x="88" y="8"/>
                  </a:cubicBezTo>
                  <a:cubicBezTo>
                    <a:pt x="166" y="4"/>
                    <a:pt x="8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15"/>
            <p:cNvSpPr/>
            <p:nvPr/>
          </p:nvSpPr>
          <p:spPr>
            <a:xfrm>
              <a:off x="4650025" y="1604800"/>
              <a:ext cx="4250" cy="2700"/>
            </a:xfrm>
            <a:custGeom>
              <a:avLst/>
              <a:gdLst/>
              <a:ahLst/>
              <a:cxnLst/>
              <a:rect l="l" t="t" r="r" b="b"/>
              <a:pathLst>
                <a:path w="170" h="108" extrusionOk="0">
                  <a:moveTo>
                    <a:pt x="134" y="0"/>
                  </a:moveTo>
                  <a:cubicBezTo>
                    <a:pt x="82" y="0"/>
                    <a:pt x="0" y="107"/>
                    <a:pt x="60" y="107"/>
                  </a:cubicBezTo>
                  <a:cubicBezTo>
                    <a:pt x="80" y="107"/>
                    <a:pt x="114" y="96"/>
                    <a:pt x="170" y="66"/>
                  </a:cubicBezTo>
                  <a:cubicBezTo>
                    <a:pt x="170" y="17"/>
                    <a:pt x="154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15"/>
            <p:cNvSpPr/>
            <p:nvPr/>
          </p:nvSpPr>
          <p:spPr>
            <a:xfrm>
              <a:off x="4665475" y="2003650"/>
              <a:ext cx="2550" cy="4075"/>
            </a:xfrm>
            <a:custGeom>
              <a:avLst/>
              <a:gdLst/>
              <a:ahLst/>
              <a:cxnLst/>
              <a:rect l="l" t="t" r="r" b="b"/>
              <a:pathLst>
                <a:path w="102" h="163" extrusionOk="0">
                  <a:moveTo>
                    <a:pt x="89" y="0"/>
                  </a:moveTo>
                  <a:cubicBezTo>
                    <a:pt x="83" y="0"/>
                    <a:pt x="58" y="41"/>
                    <a:pt x="0" y="162"/>
                  </a:cubicBezTo>
                  <a:cubicBezTo>
                    <a:pt x="1" y="162"/>
                    <a:pt x="1" y="162"/>
                    <a:pt x="2" y="162"/>
                  </a:cubicBezTo>
                  <a:cubicBezTo>
                    <a:pt x="38" y="162"/>
                    <a:pt x="102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15"/>
            <p:cNvSpPr/>
            <p:nvPr/>
          </p:nvSpPr>
          <p:spPr>
            <a:xfrm>
              <a:off x="4663125" y="2285150"/>
              <a:ext cx="4100" cy="1775"/>
            </a:xfrm>
            <a:custGeom>
              <a:avLst/>
              <a:gdLst/>
              <a:ahLst/>
              <a:cxnLst/>
              <a:rect l="l" t="t" r="r" b="b"/>
              <a:pathLst>
                <a:path w="164" h="71" extrusionOk="0">
                  <a:moveTo>
                    <a:pt x="107" y="1"/>
                  </a:moveTo>
                  <a:cubicBezTo>
                    <a:pt x="88" y="1"/>
                    <a:pt x="55" y="8"/>
                    <a:pt x="1" y="29"/>
                  </a:cubicBezTo>
                  <a:cubicBezTo>
                    <a:pt x="2" y="60"/>
                    <a:pt x="18" y="70"/>
                    <a:pt x="37" y="70"/>
                  </a:cubicBezTo>
                  <a:cubicBezTo>
                    <a:pt x="87" y="70"/>
                    <a:pt x="164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15"/>
            <p:cNvSpPr/>
            <p:nvPr/>
          </p:nvSpPr>
          <p:spPr>
            <a:xfrm>
              <a:off x="4631000" y="1149850"/>
              <a:ext cx="275" cy="2600"/>
            </a:xfrm>
            <a:custGeom>
              <a:avLst/>
              <a:gdLst/>
              <a:ahLst/>
              <a:cxnLst/>
              <a:rect l="l" t="t" r="r" b="b"/>
              <a:pathLst>
                <a:path w="11" h="104" extrusionOk="0">
                  <a:moveTo>
                    <a:pt x="6" y="0"/>
                  </a:moveTo>
                  <a:cubicBezTo>
                    <a:pt x="5" y="0"/>
                    <a:pt x="3" y="9"/>
                    <a:pt x="1" y="32"/>
                  </a:cubicBezTo>
                  <a:cubicBezTo>
                    <a:pt x="3" y="85"/>
                    <a:pt x="4" y="103"/>
                    <a:pt x="6" y="103"/>
                  </a:cubicBezTo>
                  <a:cubicBezTo>
                    <a:pt x="9" y="103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15"/>
            <p:cNvSpPr/>
            <p:nvPr/>
          </p:nvSpPr>
          <p:spPr>
            <a:xfrm>
              <a:off x="4651450" y="2163925"/>
              <a:ext cx="6525" cy="1175"/>
            </a:xfrm>
            <a:custGeom>
              <a:avLst/>
              <a:gdLst/>
              <a:ahLst/>
              <a:cxnLst/>
              <a:rect l="l" t="t" r="r" b="b"/>
              <a:pathLst>
                <a:path w="261" h="47" extrusionOk="0">
                  <a:moveTo>
                    <a:pt x="193" y="0"/>
                  </a:moveTo>
                  <a:lnTo>
                    <a:pt x="193" y="0"/>
                  </a:lnTo>
                  <a:cubicBezTo>
                    <a:pt x="0" y="5"/>
                    <a:pt x="144" y="47"/>
                    <a:pt x="211" y="47"/>
                  </a:cubicBezTo>
                  <a:cubicBezTo>
                    <a:pt x="246" y="47"/>
                    <a:pt x="260" y="35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15"/>
            <p:cNvSpPr/>
            <p:nvPr/>
          </p:nvSpPr>
          <p:spPr>
            <a:xfrm>
              <a:off x="4646575" y="2080575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56" y="1"/>
                  </a:moveTo>
                  <a:cubicBezTo>
                    <a:pt x="25" y="1"/>
                    <a:pt x="1" y="105"/>
                    <a:pt x="94" y="110"/>
                  </a:cubicBezTo>
                  <a:cubicBezTo>
                    <a:pt x="89" y="28"/>
                    <a:pt x="72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15"/>
            <p:cNvSpPr/>
            <p:nvPr/>
          </p:nvSpPr>
          <p:spPr>
            <a:xfrm>
              <a:off x="4629300" y="1636850"/>
              <a:ext cx="2350" cy="1875"/>
            </a:xfrm>
            <a:custGeom>
              <a:avLst/>
              <a:gdLst/>
              <a:ahLst/>
              <a:cxnLst/>
              <a:rect l="l" t="t" r="r" b="b"/>
              <a:pathLst>
                <a:path w="94" h="75" extrusionOk="0">
                  <a:moveTo>
                    <a:pt x="72" y="0"/>
                  </a:moveTo>
                  <a:cubicBezTo>
                    <a:pt x="47" y="0"/>
                    <a:pt x="1" y="58"/>
                    <a:pt x="69" y="75"/>
                  </a:cubicBezTo>
                  <a:cubicBezTo>
                    <a:pt x="93" y="19"/>
                    <a:pt x="8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15"/>
            <p:cNvSpPr/>
            <p:nvPr/>
          </p:nvSpPr>
          <p:spPr>
            <a:xfrm>
              <a:off x="4639700" y="2030525"/>
              <a:ext cx="850" cy="1775"/>
            </a:xfrm>
            <a:custGeom>
              <a:avLst/>
              <a:gdLst/>
              <a:ahLst/>
              <a:cxnLst/>
              <a:rect l="l" t="t" r="r" b="b"/>
              <a:pathLst>
                <a:path w="34" h="71" extrusionOk="0">
                  <a:moveTo>
                    <a:pt x="23" y="1"/>
                  </a:moveTo>
                  <a:cubicBezTo>
                    <a:pt x="15" y="1"/>
                    <a:pt x="1" y="26"/>
                    <a:pt x="8" y="71"/>
                  </a:cubicBezTo>
                  <a:cubicBezTo>
                    <a:pt x="33" y="22"/>
                    <a:pt x="31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15"/>
            <p:cNvSpPr/>
            <p:nvPr/>
          </p:nvSpPr>
          <p:spPr>
            <a:xfrm>
              <a:off x="4489300" y="1161825"/>
              <a:ext cx="4750" cy="4475"/>
            </a:xfrm>
            <a:custGeom>
              <a:avLst/>
              <a:gdLst/>
              <a:ahLst/>
              <a:cxnLst/>
              <a:rect l="l" t="t" r="r" b="b"/>
              <a:pathLst>
                <a:path w="190" h="179" extrusionOk="0">
                  <a:moveTo>
                    <a:pt x="189" y="1"/>
                  </a:moveTo>
                  <a:cubicBezTo>
                    <a:pt x="127" y="59"/>
                    <a:pt x="1" y="179"/>
                    <a:pt x="1" y="179"/>
                  </a:cubicBezTo>
                  <a:cubicBezTo>
                    <a:pt x="1" y="179"/>
                    <a:pt x="49" y="133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15"/>
            <p:cNvSpPr/>
            <p:nvPr/>
          </p:nvSpPr>
          <p:spPr>
            <a:xfrm>
              <a:off x="4510925" y="1151550"/>
              <a:ext cx="2025" cy="1525"/>
            </a:xfrm>
            <a:custGeom>
              <a:avLst/>
              <a:gdLst/>
              <a:ahLst/>
              <a:cxnLst/>
              <a:rect l="l" t="t" r="r" b="b"/>
              <a:pathLst>
                <a:path w="81" h="61" extrusionOk="0">
                  <a:moveTo>
                    <a:pt x="35" y="0"/>
                  </a:moveTo>
                  <a:cubicBezTo>
                    <a:pt x="1" y="0"/>
                    <a:pt x="28" y="60"/>
                    <a:pt x="54" y="60"/>
                  </a:cubicBezTo>
                  <a:cubicBezTo>
                    <a:pt x="65" y="60"/>
                    <a:pt x="75" y="49"/>
                    <a:pt x="80" y="17"/>
                  </a:cubicBezTo>
                  <a:cubicBezTo>
                    <a:pt x="60" y="5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15"/>
            <p:cNvSpPr/>
            <p:nvPr/>
          </p:nvSpPr>
          <p:spPr>
            <a:xfrm>
              <a:off x="4524775" y="1129900"/>
              <a:ext cx="5225" cy="3625"/>
            </a:xfrm>
            <a:custGeom>
              <a:avLst/>
              <a:gdLst/>
              <a:ahLst/>
              <a:cxnLst/>
              <a:rect l="l" t="t" r="r" b="b"/>
              <a:pathLst>
                <a:path w="209" h="145" extrusionOk="0">
                  <a:moveTo>
                    <a:pt x="209" y="0"/>
                  </a:moveTo>
                  <a:lnTo>
                    <a:pt x="209" y="0"/>
                  </a:lnTo>
                  <a:cubicBezTo>
                    <a:pt x="0" y="60"/>
                    <a:pt x="37" y="145"/>
                    <a:pt x="103" y="145"/>
                  </a:cubicBezTo>
                  <a:cubicBezTo>
                    <a:pt x="147" y="145"/>
                    <a:pt x="203" y="107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15"/>
            <p:cNvSpPr/>
            <p:nvPr/>
          </p:nvSpPr>
          <p:spPr>
            <a:xfrm>
              <a:off x="4617025" y="1414375"/>
              <a:ext cx="375" cy="4775"/>
            </a:xfrm>
            <a:custGeom>
              <a:avLst/>
              <a:gdLst/>
              <a:ahLst/>
              <a:cxnLst/>
              <a:rect l="l" t="t" r="r" b="b"/>
              <a:pathLst>
                <a:path w="15" h="191" extrusionOk="0">
                  <a:moveTo>
                    <a:pt x="2" y="0"/>
                  </a:moveTo>
                  <a:cubicBezTo>
                    <a:pt x="1" y="0"/>
                    <a:pt x="1" y="41"/>
                    <a:pt x="5" y="162"/>
                  </a:cubicBezTo>
                  <a:cubicBezTo>
                    <a:pt x="7" y="182"/>
                    <a:pt x="9" y="191"/>
                    <a:pt x="10" y="191"/>
                  </a:cubicBezTo>
                  <a:cubicBezTo>
                    <a:pt x="15" y="19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15"/>
            <p:cNvSpPr/>
            <p:nvPr/>
          </p:nvSpPr>
          <p:spPr>
            <a:xfrm>
              <a:off x="4637800" y="2059350"/>
              <a:ext cx="2275" cy="3575"/>
            </a:xfrm>
            <a:custGeom>
              <a:avLst/>
              <a:gdLst/>
              <a:ahLst/>
              <a:cxnLst/>
              <a:rect l="l" t="t" r="r" b="b"/>
              <a:pathLst>
                <a:path w="91" h="143" extrusionOk="0">
                  <a:moveTo>
                    <a:pt x="37" y="1"/>
                  </a:moveTo>
                  <a:cubicBezTo>
                    <a:pt x="8" y="1"/>
                    <a:pt x="1" y="142"/>
                    <a:pt x="86" y="142"/>
                  </a:cubicBezTo>
                  <a:cubicBezTo>
                    <a:pt x="88" y="142"/>
                    <a:pt x="89" y="142"/>
                    <a:pt x="90" y="142"/>
                  </a:cubicBezTo>
                  <a:cubicBezTo>
                    <a:pt x="73" y="36"/>
                    <a:pt x="5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15"/>
            <p:cNvSpPr/>
            <p:nvPr/>
          </p:nvSpPr>
          <p:spPr>
            <a:xfrm>
              <a:off x="4592625" y="1162500"/>
              <a:ext cx="4900" cy="3975"/>
            </a:xfrm>
            <a:custGeom>
              <a:avLst/>
              <a:gdLst/>
              <a:ahLst/>
              <a:cxnLst/>
              <a:rect l="l" t="t" r="r" b="b"/>
              <a:pathLst>
                <a:path w="196" h="159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" y="27"/>
                    <a:pt x="62" y="159"/>
                    <a:pt x="126" y="159"/>
                  </a:cubicBezTo>
                  <a:cubicBezTo>
                    <a:pt x="160" y="159"/>
                    <a:pt x="196" y="119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15"/>
            <p:cNvSpPr/>
            <p:nvPr/>
          </p:nvSpPr>
          <p:spPr>
            <a:xfrm>
              <a:off x="4640475" y="2516825"/>
              <a:ext cx="3975" cy="2050"/>
            </a:xfrm>
            <a:custGeom>
              <a:avLst/>
              <a:gdLst/>
              <a:ahLst/>
              <a:cxnLst/>
              <a:rect l="l" t="t" r="r" b="b"/>
              <a:pathLst>
                <a:path w="159" h="82" extrusionOk="0">
                  <a:moveTo>
                    <a:pt x="45" y="0"/>
                  </a:moveTo>
                  <a:cubicBezTo>
                    <a:pt x="20" y="0"/>
                    <a:pt x="1" y="21"/>
                    <a:pt x="17" y="82"/>
                  </a:cubicBezTo>
                  <a:cubicBezTo>
                    <a:pt x="158" y="77"/>
                    <a:pt x="9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15"/>
            <p:cNvSpPr/>
            <p:nvPr/>
          </p:nvSpPr>
          <p:spPr>
            <a:xfrm>
              <a:off x="4606675" y="2019750"/>
              <a:ext cx="6800" cy="4375"/>
            </a:xfrm>
            <a:custGeom>
              <a:avLst/>
              <a:gdLst/>
              <a:ahLst/>
              <a:cxnLst/>
              <a:rect l="l" t="t" r="r" b="b"/>
              <a:pathLst>
                <a:path w="272" h="175" extrusionOk="0">
                  <a:moveTo>
                    <a:pt x="99" y="0"/>
                  </a:moveTo>
                  <a:cubicBezTo>
                    <a:pt x="49" y="0"/>
                    <a:pt x="0" y="44"/>
                    <a:pt x="17" y="174"/>
                  </a:cubicBezTo>
                  <a:cubicBezTo>
                    <a:pt x="272" y="132"/>
                    <a:pt x="18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15"/>
            <p:cNvSpPr/>
            <p:nvPr/>
          </p:nvSpPr>
          <p:spPr>
            <a:xfrm>
              <a:off x="4614900" y="2072575"/>
              <a:ext cx="10875" cy="2875"/>
            </a:xfrm>
            <a:custGeom>
              <a:avLst/>
              <a:gdLst/>
              <a:ahLst/>
              <a:cxnLst/>
              <a:rect l="l" t="t" r="r" b="b"/>
              <a:pathLst>
                <a:path w="435" h="115" extrusionOk="0">
                  <a:moveTo>
                    <a:pt x="278" y="0"/>
                  </a:moveTo>
                  <a:cubicBezTo>
                    <a:pt x="1" y="0"/>
                    <a:pt x="177" y="115"/>
                    <a:pt x="312" y="115"/>
                  </a:cubicBezTo>
                  <a:cubicBezTo>
                    <a:pt x="378" y="115"/>
                    <a:pt x="434" y="88"/>
                    <a:pt x="424" y="8"/>
                  </a:cubicBezTo>
                  <a:cubicBezTo>
                    <a:pt x="365" y="3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15"/>
            <p:cNvSpPr/>
            <p:nvPr/>
          </p:nvSpPr>
          <p:spPr>
            <a:xfrm>
              <a:off x="4592400" y="1327825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"/>
                    <a:pt x="2" y="25"/>
                    <a:pt x="6" y="25"/>
                  </a:cubicBezTo>
                  <a:cubicBezTo>
                    <a:pt x="4" y="7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15"/>
            <p:cNvSpPr/>
            <p:nvPr/>
          </p:nvSpPr>
          <p:spPr>
            <a:xfrm>
              <a:off x="4601900" y="1590200"/>
              <a:ext cx="2200" cy="200"/>
            </a:xfrm>
            <a:custGeom>
              <a:avLst/>
              <a:gdLst/>
              <a:ahLst/>
              <a:cxnLst/>
              <a:rect l="l" t="t" r="r" b="b"/>
              <a:pathLst>
                <a:path w="88" h="8" extrusionOk="0">
                  <a:moveTo>
                    <a:pt x="1" y="7"/>
                  </a:moveTo>
                  <a:cubicBezTo>
                    <a:pt x="88" y="1"/>
                    <a:pt x="1" y="7"/>
                    <a:pt x="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15"/>
            <p:cNvSpPr/>
            <p:nvPr/>
          </p:nvSpPr>
          <p:spPr>
            <a:xfrm>
              <a:off x="4589025" y="133077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0"/>
                  </a:moveTo>
                  <a:cubicBezTo>
                    <a:pt x="49" y="60"/>
                    <a:pt x="70" y="84"/>
                    <a:pt x="71" y="84"/>
                  </a:cubicBezTo>
                  <a:cubicBezTo>
                    <a:pt x="73" y="84"/>
                    <a:pt x="45" y="4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15"/>
            <p:cNvSpPr/>
            <p:nvPr/>
          </p:nvSpPr>
          <p:spPr>
            <a:xfrm>
              <a:off x="4621225" y="2334025"/>
              <a:ext cx="4925" cy="375"/>
            </a:xfrm>
            <a:custGeom>
              <a:avLst/>
              <a:gdLst/>
              <a:ahLst/>
              <a:cxnLst/>
              <a:rect l="l" t="t" r="r" b="b"/>
              <a:pathLst>
                <a:path w="197" h="15" extrusionOk="0">
                  <a:moveTo>
                    <a:pt x="176" y="1"/>
                  </a:moveTo>
                  <a:cubicBezTo>
                    <a:pt x="133" y="1"/>
                    <a:pt x="1" y="15"/>
                    <a:pt x="91" y="15"/>
                  </a:cubicBezTo>
                  <a:cubicBezTo>
                    <a:pt x="103" y="15"/>
                    <a:pt x="118" y="15"/>
                    <a:pt x="138" y="14"/>
                  </a:cubicBezTo>
                  <a:cubicBezTo>
                    <a:pt x="196" y="4"/>
                    <a:pt x="197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15"/>
            <p:cNvSpPr/>
            <p:nvPr/>
          </p:nvSpPr>
          <p:spPr>
            <a:xfrm>
              <a:off x="4616350" y="2171175"/>
              <a:ext cx="275" cy="1975"/>
            </a:xfrm>
            <a:custGeom>
              <a:avLst/>
              <a:gdLst/>
              <a:ahLst/>
              <a:cxnLst/>
              <a:rect l="l" t="t" r="r" b="b"/>
              <a:pathLst>
                <a:path w="11" h="79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0" y="70"/>
                    <a:pt x="5" y="78"/>
                  </a:cubicBezTo>
                  <a:cubicBezTo>
                    <a:pt x="10" y="20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15"/>
            <p:cNvSpPr/>
            <p:nvPr/>
          </p:nvSpPr>
          <p:spPr>
            <a:xfrm>
              <a:off x="4618275" y="2335550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72" y="1"/>
                  </a:moveTo>
                  <a:cubicBezTo>
                    <a:pt x="34" y="1"/>
                    <a:pt x="0" y="74"/>
                    <a:pt x="106" y="74"/>
                  </a:cubicBezTo>
                  <a:cubicBezTo>
                    <a:pt x="109" y="74"/>
                    <a:pt x="112" y="74"/>
                    <a:pt x="115" y="74"/>
                  </a:cubicBezTo>
                  <a:cubicBezTo>
                    <a:pt x="111" y="19"/>
                    <a:pt x="9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15"/>
            <p:cNvSpPr/>
            <p:nvPr/>
          </p:nvSpPr>
          <p:spPr>
            <a:xfrm>
              <a:off x="4609325" y="2225675"/>
              <a:ext cx="2300" cy="2675"/>
            </a:xfrm>
            <a:custGeom>
              <a:avLst/>
              <a:gdLst/>
              <a:ahLst/>
              <a:cxnLst/>
              <a:rect l="l" t="t" r="r" b="b"/>
              <a:pathLst>
                <a:path w="92" h="107" extrusionOk="0">
                  <a:moveTo>
                    <a:pt x="49" y="1"/>
                  </a:moveTo>
                  <a:cubicBezTo>
                    <a:pt x="25" y="1"/>
                    <a:pt x="1" y="40"/>
                    <a:pt x="18" y="106"/>
                  </a:cubicBezTo>
                  <a:lnTo>
                    <a:pt x="78" y="106"/>
                  </a:lnTo>
                  <a:cubicBezTo>
                    <a:pt x="91" y="33"/>
                    <a:pt x="7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15"/>
            <p:cNvSpPr/>
            <p:nvPr/>
          </p:nvSpPr>
          <p:spPr>
            <a:xfrm>
              <a:off x="4594375" y="1826475"/>
              <a:ext cx="2575" cy="3050"/>
            </a:xfrm>
            <a:custGeom>
              <a:avLst/>
              <a:gdLst/>
              <a:ahLst/>
              <a:cxnLst/>
              <a:rect l="l" t="t" r="r" b="b"/>
              <a:pathLst>
                <a:path w="103" h="122" extrusionOk="0">
                  <a:moveTo>
                    <a:pt x="31" y="1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" y="44"/>
                    <a:pt x="1" y="110"/>
                    <a:pt x="48" y="117"/>
                  </a:cubicBezTo>
                  <a:cubicBezTo>
                    <a:pt x="53" y="120"/>
                    <a:pt x="58" y="121"/>
                    <a:pt x="63" y="121"/>
                  </a:cubicBezTo>
                  <a:cubicBezTo>
                    <a:pt x="103" y="121"/>
                    <a:pt x="7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15"/>
            <p:cNvSpPr/>
            <p:nvPr/>
          </p:nvSpPr>
          <p:spPr>
            <a:xfrm>
              <a:off x="4582950" y="1484200"/>
              <a:ext cx="3525" cy="2500"/>
            </a:xfrm>
            <a:custGeom>
              <a:avLst/>
              <a:gdLst/>
              <a:ahLst/>
              <a:cxnLst/>
              <a:rect l="l" t="t" r="r" b="b"/>
              <a:pathLst>
                <a:path w="141" h="100" extrusionOk="0">
                  <a:moveTo>
                    <a:pt x="37" y="1"/>
                  </a:moveTo>
                  <a:cubicBezTo>
                    <a:pt x="16" y="1"/>
                    <a:pt x="1" y="25"/>
                    <a:pt x="16" y="99"/>
                  </a:cubicBezTo>
                  <a:cubicBezTo>
                    <a:pt x="141" y="99"/>
                    <a:pt x="7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15"/>
            <p:cNvSpPr/>
            <p:nvPr/>
          </p:nvSpPr>
          <p:spPr>
            <a:xfrm>
              <a:off x="4604250" y="2346525"/>
              <a:ext cx="175" cy="2375"/>
            </a:xfrm>
            <a:custGeom>
              <a:avLst/>
              <a:gdLst/>
              <a:ahLst/>
              <a:cxnLst/>
              <a:rect l="l" t="t" r="r" b="b"/>
              <a:pathLst>
                <a:path w="7" h="95" extrusionOk="0">
                  <a:moveTo>
                    <a:pt x="1" y="0"/>
                  </a:moveTo>
                  <a:cubicBezTo>
                    <a:pt x="1" y="0"/>
                    <a:pt x="1" y="1"/>
                    <a:pt x="0" y="3"/>
                  </a:cubicBezTo>
                  <a:cubicBezTo>
                    <a:pt x="3" y="72"/>
                    <a:pt x="4" y="95"/>
                    <a:pt x="5" y="95"/>
                  </a:cubicBezTo>
                  <a:cubicBezTo>
                    <a:pt x="6" y="95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15"/>
            <p:cNvSpPr/>
            <p:nvPr/>
          </p:nvSpPr>
          <p:spPr>
            <a:xfrm>
              <a:off x="4579175" y="1808750"/>
              <a:ext cx="6225" cy="425"/>
            </a:xfrm>
            <a:custGeom>
              <a:avLst/>
              <a:gdLst/>
              <a:ahLst/>
              <a:cxnLst/>
              <a:rect l="l" t="t" r="r" b="b"/>
              <a:pathLst>
                <a:path w="249" h="17" extrusionOk="0">
                  <a:moveTo>
                    <a:pt x="213" y="0"/>
                  </a:moveTo>
                  <a:cubicBezTo>
                    <a:pt x="155" y="0"/>
                    <a:pt x="1" y="12"/>
                    <a:pt x="140" y="17"/>
                  </a:cubicBezTo>
                  <a:cubicBezTo>
                    <a:pt x="249" y="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15"/>
            <p:cNvSpPr/>
            <p:nvPr/>
          </p:nvSpPr>
          <p:spPr>
            <a:xfrm>
              <a:off x="4559575" y="1191225"/>
              <a:ext cx="2525" cy="1925"/>
            </a:xfrm>
            <a:custGeom>
              <a:avLst/>
              <a:gdLst/>
              <a:ahLst/>
              <a:cxnLst/>
              <a:rect l="l" t="t" r="r" b="b"/>
              <a:pathLst>
                <a:path w="101" h="77" extrusionOk="0">
                  <a:moveTo>
                    <a:pt x="31" y="0"/>
                  </a:moveTo>
                  <a:cubicBezTo>
                    <a:pt x="15" y="0"/>
                    <a:pt x="1" y="19"/>
                    <a:pt x="8" y="76"/>
                  </a:cubicBezTo>
                  <a:cubicBezTo>
                    <a:pt x="100" y="72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15"/>
            <p:cNvSpPr/>
            <p:nvPr/>
          </p:nvSpPr>
          <p:spPr>
            <a:xfrm>
              <a:off x="4506350" y="1374150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30" y="0"/>
                  </a:moveTo>
                  <a:cubicBezTo>
                    <a:pt x="16" y="0"/>
                    <a:pt x="1" y="28"/>
                    <a:pt x="16" y="99"/>
                  </a:cubicBezTo>
                  <a:cubicBezTo>
                    <a:pt x="59" y="40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15"/>
            <p:cNvSpPr/>
            <p:nvPr/>
          </p:nvSpPr>
          <p:spPr>
            <a:xfrm>
              <a:off x="4556750" y="1215175"/>
              <a:ext cx="3400" cy="3225"/>
            </a:xfrm>
            <a:custGeom>
              <a:avLst/>
              <a:gdLst/>
              <a:ahLst/>
              <a:cxnLst/>
              <a:rect l="l" t="t" r="r" b="b"/>
              <a:pathLst>
                <a:path w="136" h="129" extrusionOk="0">
                  <a:moveTo>
                    <a:pt x="57" y="0"/>
                  </a:moveTo>
                  <a:cubicBezTo>
                    <a:pt x="0" y="0"/>
                    <a:pt x="63" y="129"/>
                    <a:pt x="104" y="129"/>
                  </a:cubicBezTo>
                  <a:cubicBezTo>
                    <a:pt x="122" y="129"/>
                    <a:pt x="136" y="104"/>
                    <a:pt x="134" y="35"/>
                  </a:cubicBezTo>
                  <a:cubicBezTo>
                    <a:pt x="98" y="10"/>
                    <a:pt x="73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15"/>
            <p:cNvSpPr/>
            <p:nvPr/>
          </p:nvSpPr>
          <p:spPr>
            <a:xfrm>
              <a:off x="4577900" y="1863050"/>
              <a:ext cx="4400" cy="2675"/>
            </a:xfrm>
            <a:custGeom>
              <a:avLst/>
              <a:gdLst/>
              <a:ahLst/>
              <a:cxnLst/>
              <a:rect l="l" t="t" r="r" b="b"/>
              <a:pathLst>
                <a:path w="176" h="107" extrusionOk="0">
                  <a:moveTo>
                    <a:pt x="118" y="0"/>
                  </a:moveTo>
                  <a:cubicBezTo>
                    <a:pt x="75" y="0"/>
                    <a:pt x="1" y="33"/>
                    <a:pt x="4" y="106"/>
                  </a:cubicBezTo>
                  <a:cubicBezTo>
                    <a:pt x="176" y="39"/>
                    <a:pt x="166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15"/>
            <p:cNvSpPr/>
            <p:nvPr/>
          </p:nvSpPr>
          <p:spPr>
            <a:xfrm>
              <a:off x="4551025" y="1223400"/>
              <a:ext cx="425" cy="5975"/>
            </a:xfrm>
            <a:custGeom>
              <a:avLst/>
              <a:gdLst/>
              <a:ahLst/>
              <a:cxnLst/>
              <a:rect l="l" t="t" r="r" b="b"/>
              <a:pathLst>
                <a:path w="17" h="23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177"/>
                    <a:pt x="1" y="239"/>
                    <a:pt x="4" y="239"/>
                  </a:cubicBezTo>
                  <a:cubicBezTo>
                    <a:pt x="8" y="239"/>
                    <a:pt x="17" y="10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15"/>
            <p:cNvSpPr/>
            <p:nvPr/>
          </p:nvSpPr>
          <p:spPr>
            <a:xfrm>
              <a:off x="4542050" y="1125450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46" y="1"/>
                  </a:moveTo>
                  <a:cubicBezTo>
                    <a:pt x="28" y="1"/>
                    <a:pt x="0" y="31"/>
                    <a:pt x="6" y="104"/>
                  </a:cubicBezTo>
                  <a:cubicBezTo>
                    <a:pt x="79" y="43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15"/>
            <p:cNvSpPr/>
            <p:nvPr/>
          </p:nvSpPr>
          <p:spPr>
            <a:xfrm>
              <a:off x="4558000" y="1607900"/>
              <a:ext cx="775" cy="6325"/>
            </a:xfrm>
            <a:custGeom>
              <a:avLst/>
              <a:gdLst/>
              <a:ahLst/>
              <a:cxnLst/>
              <a:rect l="l" t="t" r="r" b="b"/>
              <a:pathLst>
                <a:path w="31" h="253" extrusionOk="0">
                  <a:moveTo>
                    <a:pt x="23" y="0"/>
                  </a:moveTo>
                  <a:cubicBezTo>
                    <a:pt x="9" y="0"/>
                    <a:pt x="1" y="253"/>
                    <a:pt x="8" y="253"/>
                  </a:cubicBezTo>
                  <a:cubicBezTo>
                    <a:pt x="12" y="253"/>
                    <a:pt x="19" y="194"/>
                    <a:pt x="31" y="22"/>
                  </a:cubicBezTo>
                  <a:cubicBezTo>
                    <a:pt x="28" y="7"/>
                    <a:pt x="26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15"/>
            <p:cNvSpPr/>
            <p:nvPr/>
          </p:nvSpPr>
          <p:spPr>
            <a:xfrm>
              <a:off x="4436175" y="2124350"/>
              <a:ext cx="5750" cy="4475"/>
            </a:xfrm>
            <a:custGeom>
              <a:avLst/>
              <a:gdLst/>
              <a:ahLst/>
              <a:cxnLst/>
              <a:rect l="l" t="t" r="r" b="b"/>
              <a:pathLst>
                <a:path w="230" h="179" extrusionOk="0">
                  <a:moveTo>
                    <a:pt x="70" y="0"/>
                  </a:moveTo>
                  <a:cubicBezTo>
                    <a:pt x="31" y="0"/>
                    <a:pt x="0" y="45"/>
                    <a:pt x="40" y="178"/>
                  </a:cubicBezTo>
                  <a:cubicBezTo>
                    <a:pt x="230" y="132"/>
                    <a:pt x="137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15"/>
            <p:cNvSpPr/>
            <p:nvPr/>
          </p:nvSpPr>
          <p:spPr>
            <a:xfrm>
              <a:off x="4479950" y="2067425"/>
              <a:ext cx="1050" cy="4700"/>
            </a:xfrm>
            <a:custGeom>
              <a:avLst/>
              <a:gdLst/>
              <a:ahLst/>
              <a:cxnLst/>
              <a:rect l="l" t="t" r="r" b="b"/>
              <a:pathLst>
                <a:path w="42" h="188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"/>
                    <a:pt x="4" y="56"/>
                    <a:pt x="41" y="187"/>
                  </a:cubicBezTo>
                  <a:cubicBezTo>
                    <a:pt x="38" y="73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15"/>
            <p:cNvSpPr/>
            <p:nvPr/>
          </p:nvSpPr>
          <p:spPr>
            <a:xfrm>
              <a:off x="4481125" y="2016625"/>
              <a:ext cx="1200" cy="6975"/>
            </a:xfrm>
            <a:custGeom>
              <a:avLst/>
              <a:gdLst/>
              <a:ahLst/>
              <a:cxnLst/>
              <a:rect l="l" t="t" r="r" b="b"/>
              <a:pathLst>
                <a:path w="48" h="279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"/>
                    <a:pt x="17" y="266"/>
                    <a:pt x="48" y="279"/>
                  </a:cubicBezTo>
                  <a:cubicBezTo>
                    <a:pt x="28" y="70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15"/>
            <p:cNvSpPr/>
            <p:nvPr/>
          </p:nvSpPr>
          <p:spPr>
            <a:xfrm>
              <a:off x="4527100" y="2120200"/>
              <a:ext cx="7200" cy="5275"/>
            </a:xfrm>
            <a:custGeom>
              <a:avLst/>
              <a:gdLst/>
              <a:ahLst/>
              <a:cxnLst/>
              <a:rect l="l" t="t" r="r" b="b"/>
              <a:pathLst>
                <a:path w="288" h="211" extrusionOk="0">
                  <a:moveTo>
                    <a:pt x="232" y="0"/>
                  </a:moveTo>
                  <a:cubicBezTo>
                    <a:pt x="1" y="0"/>
                    <a:pt x="107" y="210"/>
                    <a:pt x="199" y="210"/>
                  </a:cubicBezTo>
                  <a:cubicBezTo>
                    <a:pt x="245" y="210"/>
                    <a:pt x="287" y="158"/>
                    <a:pt x="283" y="3"/>
                  </a:cubicBezTo>
                  <a:cubicBezTo>
                    <a:pt x="264" y="1"/>
                    <a:pt x="248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15"/>
            <p:cNvSpPr/>
            <p:nvPr/>
          </p:nvSpPr>
          <p:spPr>
            <a:xfrm>
              <a:off x="4400850" y="2202300"/>
              <a:ext cx="6075" cy="5400"/>
            </a:xfrm>
            <a:custGeom>
              <a:avLst/>
              <a:gdLst/>
              <a:ahLst/>
              <a:cxnLst/>
              <a:rect l="l" t="t" r="r" b="b"/>
              <a:pathLst>
                <a:path w="243" h="216" extrusionOk="0">
                  <a:moveTo>
                    <a:pt x="49" y="1"/>
                  </a:moveTo>
                  <a:cubicBezTo>
                    <a:pt x="18" y="1"/>
                    <a:pt x="1" y="51"/>
                    <a:pt x="34" y="198"/>
                  </a:cubicBezTo>
                  <a:cubicBezTo>
                    <a:pt x="68" y="210"/>
                    <a:pt x="94" y="216"/>
                    <a:pt x="114" y="216"/>
                  </a:cubicBezTo>
                  <a:cubicBezTo>
                    <a:pt x="243" y="216"/>
                    <a:pt x="11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15"/>
            <p:cNvSpPr/>
            <p:nvPr/>
          </p:nvSpPr>
          <p:spPr>
            <a:xfrm>
              <a:off x="4375250" y="2217275"/>
              <a:ext cx="2550" cy="2025"/>
            </a:xfrm>
            <a:custGeom>
              <a:avLst/>
              <a:gdLst/>
              <a:ahLst/>
              <a:cxnLst/>
              <a:rect l="l" t="t" r="r" b="b"/>
              <a:pathLst>
                <a:path w="102" h="81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40"/>
                    <a:pt x="17" y="81"/>
                    <a:pt x="48" y="81"/>
                  </a:cubicBezTo>
                  <a:cubicBezTo>
                    <a:pt x="71" y="81"/>
                    <a:pt x="101" y="59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15"/>
            <p:cNvSpPr/>
            <p:nvPr/>
          </p:nvSpPr>
          <p:spPr>
            <a:xfrm>
              <a:off x="4551575" y="1508400"/>
              <a:ext cx="4175" cy="9225"/>
            </a:xfrm>
            <a:custGeom>
              <a:avLst/>
              <a:gdLst/>
              <a:ahLst/>
              <a:cxnLst/>
              <a:rect l="l" t="t" r="r" b="b"/>
              <a:pathLst>
                <a:path w="167" h="369" extrusionOk="0">
                  <a:moveTo>
                    <a:pt x="142" y="1"/>
                  </a:moveTo>
                  <a:cubicBezTo>
                    <a:pt x="141" y="1"/>
                    <a:pt x="141" y="1"/>
                    <a:pt x="140" y="1"/>
                  </a:cubicBezTo>
                  <a:cubicBezTo>
                    <a:pt x="32" y="276"/>
                    <a:pt x="1" y="368"/>
                    <a:pt x="5" y="368"/>
                  </a:cubicBezTo>
                  <a:cubicBezTo>
                    <a:pt x="13" y="368"/>
                    <a:pt x="166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15"/>
            <p:cNvSpPr/>
            <p:nvPr/>
          </p:nvSpPr>
          <p:spPr>
            <a:xfrm>
              <a:off x="4486025" y="113330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8" y="1"/>
                  </a:moveTo>
                  <a:cubicBezTo>
                    <a:pt x="1" y="1"/>
                    <a:pt x="55" y="12"/>
                    <a:pt x="69" y="12"/>
                  </a:cubicBezTo>
                  <a:cubicBezTo>
                    <a:pt x="71" y="12"/>
                    <a:pt x="73" y="12"/>
                    <a:pt x="73" y="11"/>
                  </a:cubicBezTo>
                  <a:cubicBezTo>
                    <a:pt x="29" y="3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15"/>
            <p:cNvSpPr/>
            <p:nvPr/>
          </p:nvSpPr>
          <p:spPr>
            <a:xfrm>
              <a:off x="4552325" y="1676375"/>
              <a:ext cx="2275" cy="300"/>
            </a:xfrm>
            <a:custGeom>
              <a:avLst/>
              <a:gdLst/>
              <a:ahLst/>
              <a:cxnLst/>
              <a:rect l="l" t="t" r="r" b="b"/>
              <a:pathLst>
                <a:path w="91" h="12" extrusionOk="0">
                  <a:moveTo>
                    <a:pt x="73" y="0"/>
                  </a:moveTo>
                  <a:cubicBezTo>
                    <a:pt x="47" y="0"/>
                    <a:pt x="0" y="12"/>
                    <a:pt x="27" y="12"/>
                  </a:cubicBezTo>
                  <a:cubicBezTo>
                    <a:pt x="37" y="12"/>
                    <a:pt x="56" y="10"/>
                    <a:pt x="90" y="6"/>
                  </a:cubicBezTo>
                  <a:cubicBezTo>
                    <a:pt x="90" y="2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15"/>
            <p:cNvSpPr/>
            <p:nvPr/>
          </p:nvSpPr>
          <p:spPr>
            <a:xfrm>
              <a:off x="4540700" y="1403200"/>
              <a:ext cx="4375" cy="4675"/>
            </a:xfrm>
            <a:custGeom>
              <a:avLst/>
              <a:gdLst/>
              <a:ahLst/>
              <a:cxnLst/>
              <a:rect l="l" t="t" r="r" b="b"/>
              <a:pathLst>
                <a:path w="175" h="187" extrusionOk="0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3" y="140"/>
                    <a:pt x="73" y="186"/>
                    <a:pt x="102" y="186"/>
                  </a:cubicBezTo>
                  <a:cubicBezTo>
                    <a:pt x="160" y="186"/>
                    <a:pt x="17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15"/>
            <p:cNvSpPr/>
            <p:nvPr/>
          </p:nvSpPr>
          <p:spPr>
            <a:xfrm>
              <a:off x="4553075" y="1764275"/>
              <a:ext cx="2325" cy="3100"/>
            </a:xfrm>
            <a:custGeom>
              <a:avLst/>
              <a:gdLst/>
              <a:ahLst/>
              <a:cxnLst/>
              <a:rect l="l" t="t" r="r" b="b"/>
              <a:pathLst>
                <a:path w="93" h="124" extrusionOk="0">
                  <a:moveTo>
                    <a:pt x="64" y="1"/>
                  </a:moveTo>
                  <a:cubicBezTo>
                    <a:pt x="12" y="1"/>
                    <a:pt x="6" y="62"/>
                    <a:pt x="0" y="123"/>
                  </a:cubicBezTo>
                  <a:cubicBezTo>
                    <a:pt x="5" y="123"/>
                    <a:pt x="9" y="124"/>
                    <a:pt x="14" y="124"/>
                  </a:cubicBezTo>
                  <a:cubicBezTo>
                    <a:pt x="71" y="124"/>
                    <a:pt x="93" y="83"/>
                    <a:pt x="80" y="3"/>
                  </a:cubicBezTo>
                  <a:cubicBezTo>
                    <a:pt x="75" y="1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15"/>
            <p:cNvSpPr/>
            <p:nvPr/>
          </p:nvSpPr>
          <p:spPr>
            <a:xfrm>
              <a:off x="4547325" y="1718650"/>
              <a:ext cx="6950" cy="2200"/>
            </a:xfrm>
            <a:custGeom>
              <a:avLst/>
              <a:gdLst/>
              <a:ahLst/>
              <a:cxnLst/>
              <a:rect l="l" t="t" r="r" b="b"/>
              <a:pathLst>
                <a:path w="278" h="88" extrusionOk="0">
                  <a:moveTo>
                    <a:pt x="264" y="1"/>
                  </a:moveTo>
                  <a:lnTo>
                    <a:pt x="264" y="1"/>
                  </a:lnTo>
                  <a:cubicBezTo>
                    <a:pt x="1" y="10"/>
                    <a:pt x="99" y="87"/>
                    <a:pt x="187" y="87"/>
                  </a:cubicBezTo>
                  <a:cubicBezTo>
                    <a:pt x="234" y="87"/>
                    <a:pt x="277" y="66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15"/>
            <p:cNvSpPr/>
            <p:nvPr/>
          </p:nvSpPr>
          <p:spPr>
            <a:xfrm>
              <a:off x="4538750" y="1417150"/>
              <a:ext cx="3025" cy="4375"/>
            </a:xfrm>
            <a:custGeom>
              <a:avLst/>
              <a:gdLst/>
              <a:ahLst/>
              <a:cxnLst/>
              <a:rect l="l" t="t" r="r" b="b"/>
              <a:pathLst>
                <a:path w="121" h="175" extrusionOk="0">
                  <a:moveTo>
                    <a:pt x="79" y="1"/>
                  </a:moveTo>
                  <a:cubicBezTo>
                    <a:pt x="0" y="1"/>
                    <a:pt x="48" y="175"/>
                    <a:pt x="86" y="175"/>
                  </a:cubicBezTo>
                  <a:cubicBezTo>
                    <a:pt x="104" y="175"/>
                    <a:pt x="120" y="134"/>
                    <a:pt x="118" y="11"/>
                  </a:cubicBezTo>
                  <a:cubicBezTo>
                    <a:pt x="102" y="4"/>
                    <a:pt x="89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15"/>
            <p:cNvSpPr/>
            <p:nvPr/>
          </p:nvSpPr>
          <p:spPr>
            <a:xfrm>
              <a:off x="4559900" y="1986950"/>
              <a:ext cx="725" cy="4200"/>
            </a:xfrm>
            <a:custGeom>
              <a:avLst/>
              <a:gdLst/>
              <a:ahLst/>
              <a:cxnLst/>
              <a:rect l="l" t="t" r="r" b="b"/>
              <a:pathLst>
                <a:path w="29" h="168" extrusionOk="0">
                  <a:moveTo>
                    <a:pt x="4" y="1"/>
                  </a:moveTo>
                  <a:cubicBezTo>
                    <a:pt x="1" y="1"/>
                    <a:pt x="0" y="19"/>
                    <a:pt x="1" y="68"/>
                  </a:cubicBezTo>
                  <a:cubicBezTo>
                    <a:pt x="14" y="142"/>
                    <a:pt x="20" y="168"/>
                    <a:pt x="23" y="168"/>
                  </a:cubicBezTo>
                  <a:cubicBezTo>
                    <a:pt x="29" y="168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15"/>
            <p:cNvSpPr/>
            <p:nvPr/>
          </p:nvSpPr>
          <p:spPr>
            <a:xfrm>
              <a:off x="4575250" y="2498350"/>
              <a:ext cx="2700" cy="4675"/>
            </a:xfrm>
            <a:custGeom>
              <a:avLst/>
              <a:gdLst/>
              <a:ahLst/>
              <a:cxnLst/>
              <a:rect l="l" t="t" r="r" b="b"/>
              <a:pathLst>
                <a:path w="108" h="187" extrusionOk="0">
                  <a:moveTo>
                    <a:pt x="35" y="0"/>
                  </a:moveTo>
                  <a:cubicBezTo>
                    <a:pt x="15" y="0"/>
                    <a:pt x="1" y="22"/>
                    <a:pt x="16" y="85"/>
                  </a:cubicBezTo>
                  <a:cubicBezTo>
                    <a:pt x="20" y="150"/>
                    <a:pt x="45" y="186"/>
                    <a:pt x="66" y="186"/>
                  </a:cubicBezTo>
                  <a:cubicBezTo>
                    <a:pt x="89" y="186"/>
                    <a:pt x="107" y="145"/>
                    <a:pt x="90" y="51"/>
                  </a:cubicBezTo>
                  <a:cubicBezTo>
                    <a:pt x="86" y="27"/>
                    <a:pt x="57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15"/>
            <p:cNvSpPr/>
            <p:nvPr/>
          </p:nvSpPr>
          <p:spPr>
            <a:xfrm>
              <a:off x="4557650" y="2043500"/>
              <a:ext cx="2900" cy="3025"/>
            </a:xfrm>
            <a:custGeom>
              <a:avLst/>
              <a:gdLst/>
              <a:ahLst/>
              <a:cxnLst/>
              <a:rect l="l" t="t" r="r" b="b"/>
              <a:pathLst>
                <a:path w="116" h="121" extrusionOk="0">
                  <a:moveTo>
                    <a:pt x="81" y="0"/>
                  </a:moveTo>
                  <a:cubicBezTo>
                    <a:pt x="44" y="0"/>
                    <a:pt x="1" y="121"/>
                    <a:pt x="106" y="121"/>
                  </a:cubicBezTo>
                  <a:cubicBezTo>
                    <a:pt x="108" y="121"/>
                    <a:pt x="110" y="121"/>
                    <a:pt x="112" y="121"/>
                  </a:cubicBezTo>
                  <a:cubicBezTo>
                    <a:pt x="116" y="30"/>
                    <a:pt x="9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15"/>
            <p:cNvSpPr/>
            <p:nvPr/>
          </p:nvSpPr>
          <p:spPr>
            <a:xfrm>
              <a:off x="4555625" y="1977250"/>
              <a:ext cx="1700" cy="3900"/>
            </a:xfrm>
            <a:custGeom>
              <a:avLst/>
              <a:gdLst/>
              <a:ahLst/>
              <a:cxnLst/>
              <a:rect l="l" t="t" r="r" b="b"/>
              <a:pathLst>
                <a:path w="68" h="156" extrusionOk="0">
                  <a:moveTo>
                    <a:pt x="19" y="1"/>
                  </a:moveTo>
                  <a:cubicBezTo>
                    <a:pt x="1" y="117"/>
                    <a:pt x="3" y="155"/>
                    <a:pt x="11" y="155"/>
                  </a:cubicBezTo>
                  <a:cubicBezTo>
                    <a:pt x="27" y="155"/>
                    <a:pt x="6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15"/>
            <p:cNvSpPr/>
            <p:nvPr/>
          </p:nvSpPr>
          <p:spPr>
            <a:xfrm>
              <a:off x="4537250" y="1491950"/>
              <a:ext cx="2650" cy="4275"/>
            </a:xfrm>
            <a:custGeom>
              <a:avLst/>
              <a:gdLst/>
              <a:ahLst/>
              <a:cxnLst/>
              <a:rect l="l" t="t" r="r" b="b"/>
              <a:pathLst>
                <a:path w="106" h="171" extrusionOk="0">
                  <a:moveTo>
                    <a:pt x="86" y="1"/>
                  </a:moveTo>
                  <a:cubicBezTo>
                    <a:pt x="63" y="1"/>
                    <a:pt x="1" y="72"/>
                    <a:pt x="4" y="170"/>
                  </a:cubicBezTo>
                  <a:cubicBezTo>
                    <a:pt x="98" y="49"/>
                    <a:pt x="10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15"/>
            <p:cNvSpPr/>
            <p:nvPr/>
          </p:nvSpPr>
          <p:spPr>
            <a:xfrm>
              <a:off x="4499850" y="1870925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39" y="1"/>
                  </a:moveTo>
                  <a:cubicBezTo>
                    <a:pt x="16" y="1"/>
                    <a:pt x="0" y="18"/>
                    <a:pt x="22" y="72"/>
                  </a:cubicBezTo>
                  <a:cubicBezTo>
                    <a:pt x="30" y="73"/>
                    <a:pt x="37" y="73"/>
                    <a:pt x="44" y="73"/>
                  </a:cubicBezTo>
                  <a:cubicBezTo>
                    <a:pt x="167" y="73"/>
                    <a:pt x="87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15"/>
            <p:cNvSpPr/>
            <p:nvPr/>
          </p:nvSpPr>
          <p:spPr>
            <a:xfrm>
              <a:off x="4465925" y="1719450"/>
              <a:ext cx="975" cy="2400"/>
            </a:xfrm>
            <a:custGeom>
              <a:avLst/>
              <a:gdLst/>
              <a:ahLst/>
              <a:cxnLst/>
              <a:rect l="l" t="t" r="r" b="b"/>
              <a:pathLst>
                <a:path w="39" h="96" extrusionOk="0">
                  <a:moveTo>
                    <a:pt x="15" y="0"/>
                  </a:moveTo>
                  <a:cubicBezTo>
                    <a:pt x="11" y="0"/>
                    <a:pt x="6" y="3"/>
                    <a:pt x="0" y="9"/>
                  </a:cubicBezTo>
                  <a:cubicBezTo>
                    <a:pt x="2" y="73"/>
                    <a:pt x="8" y="95"/>
                    <a:pt x="14" y="95"/>
                  </a:cubicBezTo>
                  <a:cubicBezTo>
                    <a:pt x="26" y="95"/>
                    <a:pt x="3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15"/>
            <p:cNvSpPr/>
            <p:nvPr/>
          </p:nvSpPr>
          <p:spPr>
            <a:xfrm>
              <a:off x="4565525" y="2263450"/>
              <a:ext cx="100" cy="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3" y="0"/>
                  </a:moveTo>
                  <a:cubicBezTo>
                    <a:pt x="2" y="0"/>
                    <a:pt x="0" y="10"/>
                    <a:pt x="2" y="10"/>
                  </a:cubicBezTo>
                  <a:cubicBezTo>
                    <a:pt x="2" y="10"/>
                    <a:pt x="3" y="9"/>
                    <a:pt x="4" y="7"/>
                  </a:cubicBezTo>
                  <a:cubicBezTo>
                    <a:pt x="4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15"/>
            <p:cNvSpPr/>
            <p:nvPr/>
          </p:nvSpPr>
          <p:spPr>
            <a:xfrm>
              <a:off x="4551900" y="1957250"/>
              <a:ext cx="1250" cy="2975"/>
            </a:xfrm>
            <a:custGeom>
              <a:avLst/>
              <a:gdLst/>
              <a:ahLst/>
              <a:cxnLst/>
              <a:rect l="l" t="t" r="r" b="b"/>
              <a:pathLst>
                <a:path w="50" h="119" extrusionOk="0">
                  <a:moveTo>
                    <a:pt x="39" y="1"/>
                  </a:moveTo>
                  <a:cubicBezTo>
                    <a:pt x="26" y="1"/>
                    <a:pt x="1" y="118"/>
                    <a:pt x="38" y="118"/>
                  </a:cubicBezTo>
                  <a:cubicBezTo>
                    <a:pt x="39" y="118"/>
                    <a:pt x="40" y="118"/>
                    <a:pt x="40" y="118"/>
                  </a:cubicBezTo>
                  <a:cubicBezTo>
                    <a:pt x="49" y="30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15"/>
            <p:cNvSpPr/>
            <p:nvPr/>
          </p:nvSpPr>
          <p:spPr>
            <a:xfrm>
              <a:off x="4565100" y="2490525"/>
              <a:ext cx="2500" cy="3950"/>
            </a:xfrm>
            <a:custGeom>
              <a:avLst/>
              <a:gdLst/>
              <a:ahLst/>
              <a:cxnLst/>
              <a:rect l="l" t="t" r="r" b="b"/>
              <a:pathLst>
                <a:path w="100" h="158" extrusionOk="0">
                  <a:moveTo>
                    <a:pt x="85" y="0"/>
                  </a:moveTo>
                  <a:cubicBezTo>
                    <a:pt x="67" y="0"/>
                    <a:pt x="1" y="77"/>
                    <a:pt x="1" y="157"/>
                  </a:cubicBezTo>
                  <a:cubicBezTo>
                    <a:pt x="87" y="43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15"/>
            <p:cNvSpPr/>
            <p:nvPr/>
          </p:nvSpPr>
          <p:spPr>
            <a:xfrm>
              <a:off x="4543700" y="1846525"/>
              <a:ext cx="1775" cy="450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57" y="0"/>
                  </a:moveTo>
                  <a:cubicBezTo>
                    <a:pt x="41" y="0"/>
                    <a:pt x="0" y="7"/>
                    <a:pt x="0" y="18"/>
                  </a:cubicBezTo>
                  <a:cubicBezTo>
                    <a:pt x="66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15"/>
            <p:cNvSpPr/>
            <p:nvPr/>
          </p:nvSpPr>
          <p:spPr>
            <a:xfrm>
              <a:off x="4522625" y="1306725"/>
              <a:ext cx="1625" cy="2850"/>
            </a:xfrm>
            <a:custGeom>
              <a:avLst/>
              <a:gdLst/>
              <a:ahLst/>
              <a:cxnLst/>
              <a:rect l="l" t="t" r="r" b="b"/>
              <a:pathLst>
                <a:path w="65" h="114" extrusionOk="0">
                  <a:moveTo>
                    <a:pt x="32" y="1"/>
                  </a:moveTo>
                  <a:cubicBezTo>
                    <a:pt x="24" y="1"/>
                    <a:pt x="13" y="8"/>
                    <a:pt x="0" y="26"/>
                  </a:cubicBezTo>
                  <a:cubicBezTo>
                    <a:pt x="16" y="91"/>
                    <a:pt x="30" y="113"/>
                    <a:pt x="40" y="113"/>
                  </a:cubicBezTo>
                  <a:cubicBezTo>
                    <a:pt x="61" y="113"/>
                    <a:pt x="64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15"/>
            <p:cNvSpPr/>
            <p:nvPr/>
          </p:nvSpPr>
          <p:spPr>
            <a:xfrm>
              <a:off x="4539300" y="1760250"/>
              <a:ext cx="2750" cy="3925"/>
            </a:xfrm>
            <a:custGeom>
              <a:avLst/>
              <a:gdLst/>
              <a:ahLst/>
              <a:cxnLst/>
              <a:rect l="l" t="t" r="r" b="b"/>
              <a:pathLst>
                <a:path w="110" h="157" extrusionOk="0">
                  <a:moveTo>
                    <a:pt x="36" y="1"/>
                  </a:moveTo>
                  <a:cubicBezTo>
                    <a:pt x="18" y="1"/>
                    <a:pt x="0" y="40"/>
                    <a:pt x="2" y="157"/>
                  </a:cubicBezTo>
                  <a:cubicBezTo>
                    <a:pt x="109" y="152"/>
                    <a:pt x="7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15"/>
            <p:cNvSpPr/>
            <p:nvPr/>
          </p:nvSpPr>
          <p:spPr>
            <a:xfrm>
              <a:off x="4525900" y="1531500"/>
              <a:ext cx="2275" cy="5200"/>
            </a:xfrm>
            <a:custGeom>
              <a:avLst/>
              <a:gdLst/>
              <a:ahLst/>
              <a:cxnLst/>
              <a:rect l="l" t="t" r="r" b="b"/>
              <a:pathLst>
                <a:path w="91" h="208" extrusionOk="0">
                  <a:moveTo>
                    <a:pt x="61" y="0"/>
                  </a:moveTo>
                  <a:cubicBezTo>
                    <a:pt x="31" y="0"/>
                    <a:pt x="0" y="184"/>
                    <a:pt x="90" y="208"/>
                  </a:cubicBezTo>
                  <a:cubicBezTo>
                    <a:pt x="90" y="174"/>
                    <a:pt x="90" y="147"/>
                    <a:pt x="90" y="127"/>
                  </a:cubicBezTo>
                  <a:cubicBezTo>
                    <a:pt x="90" y="127"/>
                    <a:pt x="90" y="127"/>
                    <a:pt x="90" y="121"/>
                  </a:cubicBezTo>
                  <a:cubicBezTo>
                    <a:pt x="86" y="32"/>
                    <a:pt x="7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15"/>
            <p:cNvSpPr/>
            <p:nvPr/>
          </p:nvSpPr>
          <p:spPr>
            <a:xfrm>
              <a:off x="4551400" y="2145125"/>
              <a:ext cx="3450" cy="3100"/>
            </a:xfrm>
            <a:custGeom>
              <a:avLst/>
              <a:gdLst/>
              <a:ahLst/>
              <a:cxnLst/>
              <a:rect l="l" t="t" r="r" b="b"/>
              <a:pathLst>
                <a:path w="138" h="124" extrusionOk="0">
                  <a:moveTo>
                    <a:pt x="74" y="0"/>
                  </a:moveTo>
                  <a:cubicBezTo>
                    <a:pt x="51" y="0"/>
                    <a:pt x="21" y="31"/>
                    <a:pt x="0" y="123"/>
                  </a:cubicBezTo>
                  <a:cubicBezTo>
                    <a:pt x="138" y="119"/>
                    <a:pt x="11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15"/>
            <p:cNvSpPr/>
            <p:nvPr/>
          </p:nvSpPr>
          <p:spPr>
            <a:xfrm>
              <a:off x="4554400" y="2430825"/>
              <a:ext cx="2025" cy="3925"/>
            </a:xfrm>
            <a:custGeom>
              <a:avLst/>
              <a:gdLst/>
              <a:ahLst/>
              <a:cxnLst/>
              <a:rect l="l" t="t" r="r" b="b"/>
              <a:pathLst>
                <a:path w="81" h="157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53" y="157"/>
                    <a:pt x="80" y="157"/>
                  </a:cubicBezTo>
                  <a:cubicBezTo>
                    <a:pt x="80" y="157"/>
                    <a:pt x="81" y="157"/>
                    <a:pt x="81" y="156"/>
                  </a:cubicBezTo>
                  <a:cubicBezTo>
                    <a:pt x="35" y="39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15"/>
            <p:cNvSpPr/>
            <p:nvPr/>
          </p:nvSpPr>
          <p:spPr>
            <a:xfrm>
              <a:off x="4543475" y="1999800"/>
              <a:ext cx="4475" cy="325"/>
            </a:xfrm>
            <a:custGeom>
              <a:avLst/>
              <a:gdLst/>
              <a:ahLst/>
              <a:cxnLst/>
              <a:rect l="l" t="t" r="r" b="b"/>
              <a:pathLst>
                <a:path w="179" h="13" extrusionOk="0">
                  <a:moveTo>
                    <a:pt x="68" y="1"/>
                  </a:moveTo>
                  <a:cubicBezTo>
                    <a:pt x="51" y="1"/>
                    <a:pt x="29" y="1"/>
                    <a:pt x="3" y="2"/>
                  </a:cubicBezTo>
                  <a:cubicBezTo>
                    <a:pt x="1" y="10"/>
                    <a:pt x="24" y="12"/>
                    <a:pt x="51" y="12"/>
                  </a:cubicBezTo>
                  <a:cubicBezTo>
                    <a:pt x="108" y="12"/>
                    <a:pt x="1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15"/>
            <p:cNvSpPr/>
            <p:nvPr/>
          </p:nvSpPr>
          <p:spPr>
            <a:xfrm>
              <a:off x="4551125" y="2227900"/>
              <a:ext cx="2025" cy="3950"/>
            </a:xfrm>
            <a:custGeom>
              <a:avLst/>
              <a:gdLst/>
              <a:ahLst/>
              <a:cxnLst/>
              <a:rect l="l" t="t" r="r" b="b"/>
              <a:pathLst>
                <a:path w="81" h="158" extrusionOk="0">
                  <a:moveTo>
                    <a:pt x="24" y="0"/>
                  </a:moveTo>
                  <a:cubicBezTo>
                    <a:pt x="11" y="0"/>
                    <a:pt x="0" y="40"/>
                    <a:pt x="5" y="158"/>
                  </a:cubicBezTo>
                  <a:cubicBezTo>
                    <a:pt x="80" y="158"/>
                    <a:pt x="4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15"/>
            <p:cNvSpPr/>
            <p:nvPr/>
          </p:nvSpPr>
          <p:spPr>
            <a:xfrm>
              <a:off x="4544825" y="1990700"/>
              <a:ext cx="1650" cy="4075"/>
            </a:xfrm>
            <a:custGeom>
              <a:avLst/>
              <a:gdLst/>
              <a:ahLst/>
              <a:cxnLst/>
              <a:rect l="l" t="t" r="r" b="b"/>
              <a:pathLst>
                <a:path w="66" h="163" extrusionOk="0">
                  <a:moveTo>
                    <a:pt x="59" y="0"/>
                  </a:moveTo>
                  <a:cubicBezTo>
                    <a:pt x="56" y="0"/>
                    <a:pt x="46" y="21"/>
                    <a:pt x="22" y="78"/>
                  </a:cubicBezTo>
                  <a:cubicBezTo>
                    <a:pt x="5" y="140"/>
                    <a:pt x="0" y="163"/>
                    <a:pt x="3" y="163"/>
                  </a:cubicBezTo>
                  <a:cubicBezTo>
                    <a:pt x="9" y="163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15"/>
            <p:cNvSpPr/>
            <p:nvPr/>
          </p:nvSpPr>
          <p:spPr>
            <a:xfrm>
              <a:off x="4525825" y="1448025"/>
              <a:ext cx="1225" cy="2550"/>
            </a:xfrm>
            <a:custGeom>
              <a:avLst/>
              <a:gdLst/>
              <a:ahLst/>
              <a:cxnLst/>
              <a:rect l="l" t="t" r="r" b="b"/>
              <a:pathLst>
                <a:path w="49" h="102" extrusionOk="0">
                  <a:moveTo>
                    <a:pt x="46" y="1"/>
                  </a:moveTo>
                  <a:lnTo>
                    <a:pt x="46" y="1"/>
                  </a:lnTo>
                  <a:cubicBezTo>
                    <a:pt x="0" y="30"/>
                    <a:pt x="15" y="101"/>
                    <a:pt x="30" y="101"/>
                  </a:cubicBezTo>
                  <a:cubicBezTo>
                    <a:pt x="39" y="101"/>
                    <a:pt x="49" y="76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15"/>
            <p:cNvSpPr/>
            <p:nvPr/>
          </p:nvSpPr>
          <p:spPr>
            <a:xfrm>
              <a:off x="4511975" y="1237225"/>
              <a:ext cx="4650" cy="2575"/>
            </a:xfrm>
            <a:custGeom>
              <a:avLst/>
              <a:gdLst/>
              <a:ahLst/>
              <a:cxnLst/>
              <a:rect l="l" t="t" r="r" b="b"/>
              <a:pathLst>
                <a:path w="186" h="103" extrusionOk="0">
                  <a:moveTo>
                    <a:pt x="104" y="0"/>
                  </a:moveTo>
                  <a:cubicBezTo>
                    <a:pt x="51" y="0"/>
                    <a:pt x="0" y="49"/>
                    <a:pt x="145" y="103"/>
                  </a:cubicBezTo>
                  <a:cubicBezTo>
                    <a:pt x="186" y="28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15"/>
            <p:cNvSpPr/>
            <p:nvPr/>
          </p:nvSpPr>
          <p:spPr>
            <a:xfrm>
              <a:off x="4533375" y="2027925"/>
              <a:ext cx="9975" cy="1550"/>
            </a:xfrm>
            <a:custGeom>
              <a:avLst/>
              <a:gdLst/>
              <a:ahLst/>
              <a:cxnLst/>
              <a:rect l="l" t="t" r="r" b="b"/>
              <a:pathLst>
                <a:path w="399" h="62" extrusionOk="0">
                  <a:moveTo>
                    <a:pt x="221" y="1"/>
                  </a:moveTo>
                  <a:cubicBezTo>
                    <a:pt x="118" y="1"/>
                    <a:pt x="0" y="23"/>
                    <a:pt x="206" y="61"/>
                  </a:cubicBezTo>
                  <a:cubicBezTo>
                    <a:pt x="398" y="19"/>
                    <a:pt x="316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15"/>
            <p:cNvSpPr/>
            <p:nvPr/>
          </p:nvSpPr>
          <p:spPr>
            <a:xfrm>
              <a:off x="4542350" y="2235125"/>
              <a:ext cx="5000" cy="7475"/>
            </a:xfrm>
            <a:custGeom>
              <a:avLst/>
              <a:gdLst/>
              <a:ahLst/>
              <a:cxnLst/>
              <a:rect l="l" t="t" r="r" b="b"/>
              <a:pathLst>
                <a:path w="200" h="299" extrusionOk="0">
                  <a:moveTo>
                    <a:pt x="42" y="1"/>
                  </a:moveTo>
                  <a:cubicBezTo>
                    <a:pt x="18" y="1"/>
                    <a:pt x="1" y="45"/>
                    <a:pt x="1" y="170"/>
                  </a:cubicBezTo>
                  <a:cubicBezTo>
                    <a:pt x="70" y="264"/>
                    <a:pt x="111" y="299"/>
                    <a:pt x="134" y="299"/>
                  </a:cubicBezTo>
                  <a:cubicBezTo>
                    <a:pt x="199" y="299"/>
                    <a:pt x="101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15"/>
            <p:cNvSpPr/>
            <p:nvPr/>
          </p:nvSpPr>
          <p:spPr>
            <a:xfrm>
              <a:off x="4547550" y="2351475"/>
              <a:ext cx="2650" cy="7975"/>
            </a:xfrm>
            <a:custGeom>
              <a:avLst/>
              <a:gdLst/>
              <a:ahLst/>
              <a:cxnLst/>
              <a:rect l="l" t="t" r="r" b="b"/>
              <a:pathLst>
                <a:path w="106" h="319" extrusionOk="0">
                  <a:moveTo>
                    <a:pt x="44" y="1"/>
                  </a:moveTo>
                  <a:cubicBezTo>
                    <a:pt x="1" y="1"/>
                    <a:pt x="53" y="319"/>
                    <a:pt x="83" y="319"/>
                  </a:cubicBezTo>
                  <a:cubicBezTo>
                    <a:pt x="97" y="319"/>
                    <a:pt x="106" y="257"/>
                    <a:pt x="101" y="79"/>
                  </a:cubicBezTo>
                  <a:cubicBezTo>
                    <a:pt x="74" y="23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15"/>
            <p:cNvSpPr/>
            <p:nvPr/>
          </p:nvSpPr>
          <p:spPr>
            <a:xfrm>
              <a:off x="4526575" y="1763275"/>
              <a:ext cx="3075" cy="2750"/>
            </a:xfrm>
            <a:custGeom>
              <a:avLst/>
              <a:gdLst/>
              <a:ahLst/>
              <a:cxnLst/>
              <a:rect l="l" t="t" r="r" b="b"/>
              <a:pathLst>
                <a:path w="123" h="110" extrusionOk="0">
                  <a:moveTo>
                    <a:pt x="41" y="1"/>
                  </a:moveTo>
                  <a:cubicBezTo>
                    <a:pt x="21" y="1"/>
                    <a:pt x="1" y="28"/>
                    <a:pt x="3" y="109"/>
                  </a:cubicBezTo>
                  <a:cubicBezTo>
                    <a:pt x="123" y="105"/>
                    <a:pt x="81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15"/>
            <p:cNvSpPr/>
            <p:nvPr/>
          </p:nvSpPr>
          <p:spPr>
            <a:xfrm>
              <a:off x="4508250" y="1345525"/>
              <a:ext cx="2450" cy="2575"/>
            </a:xfrm>
            <a:custGeom>
              <a:avLst/>
              <a:gdLst/>
              <a:ahLst/>
              <a:cxnLst/>
              <a:rect l="l" t="t" r="r" b="b"/>
              <a:pathLst>
                <a:path w="98" h="103" extrusionOk="0">
                  <a:moveTo>
                    <a:pt x="40" y="0"/>
                  </a:moveTo>
                  <a:cubicBezTo>
                    <a:pt x="32" y="0"/>
                    <a:pt x="24" y="2"/>
                    <a:pt x="13" y="6"/>
                  </a:cubicBezTo>
                  <a:cubicBezTo>
                    <a:pt x="7" y="33"/>
                    <a:pt x="0" y="59"/>
                    <a:pt x="0" y="93"/>
                  </a:cubicBezTo>
                  <a:cubicBezTo>
                    <a:pt x="11" y="100"/>
                    <a:pt x="22" y="103"/>
                    <a:pt x="31" y="103"/>
                  </a:cubicBezTo>
                  <a:cubicBezTo>
                    <a:pt x="85" y="103"/>
                    <a:pt x="9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15"/>
            <p:cNvSpPr/>
            <p:nvPr/>
          </p:nvSpPr>
          <p:spPr>
            <a:xfrm>
              <a:off x="4547200" y="2433550"/>
              <a:ext cx="2050" cy="4400"/>
            </a:xfrm>
            <a:custGeom>
              <a:avLst/>
              <a:gdLst/>
              <a:ahLst/>
              <a:cxnLst/>
              <a:rect l="l" t="t" r="r" b="b"/>
              <a:pathLst>
                <a:path w="82" h="176" extrusionOk="0">
                  <a:moveTo>
                    <a:pt x="1" y="1"/>
                  </a:moveTo>
                  <a:cubicBezTo>
                    <a:pt x="55" y="132"/>
                    <a:pt x="76" y="176"/>
                    <a:pt x="78" y="176"/>
                  </a:cubicBezTo>
                  <a:cubicBezTo>
                    <a:pt x="81" y="176"/>
                    <a:pt x="30" y="4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15"/>
            <p:cNvSpPr/>
            <p:nvPr/>
          </p:nvSpPr>
          <p:spPr>
            <a:xfrm>
              <a:off x="4504650" y="1352850"/>
              <a:ext cx="4775" cy="1450"/>
            </a:xfrm>
            <a:custGeom>
              <a:avLst/>
              <a:gdLst/>
              <a:ahLst/>
              <a:cxnLst/>
              <a:rect l="l" t="t" r="r" b="b"/>
              <a:pathLst>
                <a:path w="191" h="58" extrusionOk="0">
                  <a:moveTo>
                    <a:pt x="191" y="1"/>
                  </a:moveTo>
                  <a:lnTo>
                    <a:pt x="191" y="1"/>
                  </a:lnTo>
                  <a:cubicBezTo>
                    <a:pt x="0" y="9"/>
                    <a:pt x="34" y="57"/>
                    <a:pt x="96" y="57"/>
                  </a:cubicBezTo>
                  <a:cubicBezTo>
                    <a:pt x="130" y="57"/>
                    <a:pt x="172" y="43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15"/>
            <p:cNvSpPr/>
            <p:nvPr/>
          </p:nvSpPr>
          <p:spPr>
            <a:xfrm>
              <a:off x="4503900" y="1277750"/>
              <a:ext cx="25" cy="6050"/>
            </a:xfrm>
            <a:custGeom>
              <a:avLst/>
              <a:gdLst/>
              <a:ahLst/>
              <a:cxnLst/>
              <a:rect l="l" t="t" r="r" b="b"/>
              <a:pathLst>
                <a:path w="1" h="242" extrusionOk="0">
                  <a:moveTo>
                    <a:pt x="0" y="241"/>
                  </a:moveTo>
                  <a:cubicBezTo>
                    <a:pt x="0" y="1"/>
                    <a:pt x="0" y="161"/>
                    <a:pt x="0" y="2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15"/>
            <p:cNvSpPr/>
            <p:nvPr/>
          </p:nvSpPr>
          <p:spPr>
            <a:xfrm>
              <a:off x="4496550" y="1158900"/>
              <a:ext cx="2175" cy="5650"/>
            </a:xfrm>
            <a:custGeom>
              <a:avLst/>
              <a:gdLst/>
              <a:ahLst/>
              <a:cxnLst/>
              <a:rect l="l" t="t" r="r" b="b"/>
              <a:pathLst>
                <a:path w="87" h="226" extrusionOk="0">
                  <a:moveTo>
                    <a:pt x="17" y="0"/>
                  </a:moveTo>
                  <a:cubicBezTo>
                    <a:pt x="0" y="0"/>
                    <a:pt x="37" y="225"/>
                    <a:pt x="85" y="225"/>
                  </a:cubicBezTo>
                  <a:cubicBezTo>
                    <a:pt x="86" y="225"/>
                    <a:pt x="86" y="225"/>
                    <a:pt x="87" y="225"/>
                  </a:cubicBezTo>
                  <a:cubicBezTo>
                    <a:pt x="47" y="57"/>
                    <a:pt x="25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15"/>
            <p:cNvSpPr/>
            <p:nvPr/>
          </p:nvSpPr>
          <p:spPr>
            <a:xfrm>
              <a:off x="4523000" y="2066725"/>
              <a:ext cx="7675" cy="2975"/>
            </a:xfrm>
            <a:custGeom>
              <a:avLst/>
              <a:gdLst/>
              <a:ahLst/>
              <a:cxnLst/>
              <a:rect l="l" t="t" r="r" b="b"/>
              <a:pathLst>
                <a:path w="307" h="119" extrusionOk="0">
                  <a:moveTo>
                    <a:pt x="130" y="1"/>
                  </a:moveTo>
                  <a:cubicBezTo>
                    <a:pt x="0" y="1"/>
                    <a:pt x="119" y="118"/>
                    <a:pt x="216" y="118"/>
                  </a:cubicBezTo>
                  <a:cubicBezTo>
                    <a:pt x="257" y="118"/>
                    <a:pt x="295" y="97"/>
                    <a:pt x="307" y="35"/>
                  </a:cubicBezTo>
                  <a:cubicBezTo>
                    <a:pt x="223" y="10"/>
                    <a:pt x="16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15"/>
            <p:cNvSpPr/>
            <p:nvPr/>
          </p:nvSpPr>
          <p:spPr>
            <a:xfrm>
              <a:off x="4529650" y="2156850"/>
              <a:ext cx="1875" cy="2925"/>
            </a:xfrm>
            <a:custGeom>
              <a:avLst/>
              <a:gdLst/>
              <a:ahLst/>
              <a:cxnLst/>
              <a:rect l="l" t="t" r="r" b="b"/>
              <a:pathLst>
                <a:path w="75" h="117" extrusionOk="0">
                  <a:moveTo>
                    <a:pt x="23" y="0"/>
                  </a:moveTo>
                  <a:cubicBezTo>
                    <a:pt x="18" y="0"/>
                    <a:pt x="13" y="1"/>
                    <a:pt x="7" y="2"/>
                  </a:cubicBezTo>
                  <a:cubicBezTo>
                    <a:pt x="1" y="71"/>
                    <a:pt x="18" y="117"/>
                    <a:pt x="64" y="117"/>
                  </a:cubicBezTo>
                  <a:cubicBezTo>
                    <a:pt x="67" y="117"/>
                    <a:pt x="71" y="117"/>
                    <a:pt x="74" y="116"/>
                  </a:cubicBezTo>
                  <a:cubicBezTo>
                    <a:pt x="74" y="50"/>
                    <a:pt x="6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15"/>
            <p:cNvSpPr/>
            <p:nvPr/>
          </p:nvSpPr>
          <p:spPr>
            <a:xfrm>
              <a:off x="4495025" y="1205025"/>
              <a:ext cx="4550" cy="2500"/>
            </a:xfrm>
            <a:custGeom>
              <a:avLst/>
              <a:gdLst/>
              <a:ahLst/>
              <a:cxnLst/>
              <a:rect l="l" t="t" r="r" b="b"/>
              <a:pathLst>
                <a:path w="182" h="100" extrusionOk="0">
                  <a:moveTo>
                    <a:pt x="71" y="1"/>
                  </a:moveTo>
                  <a:cubicBezTo>
                    <a:pt x="27" y="1"/>
                    <a:pt x="1" y="76"/>
                    <a:pt x="34" y="93"/>
                  </a:cubicBezTo>
                  <a:cubicBezTo>
                    <a:pt x="41" y="93"/>
                    <a:pt x="54" y="99"/>
                    <a:pt x="67" y="99"/>
                  </a:cubicBezTo>
                  <a:cubicBezTo>
                    <a:pt x="61" y="59"/>
                    <a:pt x="181" y="59"/>
                    <a:pt x="101" y="12"/>
                  </a:cubicBezTo>
                  <a:cubicBezTo>
                    <a:pt x="90" y="4"/>
                    <a:pt x="8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15"/>
            <p:cNvSpPr/>
            <p:nvPr/>
          </p:nvSpPr>
          <p:spPr>
            <a:xfrm>
              <a:off x="4495850" y="1207325"/>
              <a:ext cx="875" cy="200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1" y="1"/>
                  </a:moveTo>
                  <a:cubicBezTo>
                    <a:pt x="8" y="7"/>
                    <a:pt x="14" y="7"/>
                    <a:pt x="21" y="7"/>
                  </a:cubicBezTo>
                  <a:lnTo>
                    <a:pt x="34" y="7"/>
                  </a:lnTo>
                  <a:cubicBezTo>
                    <a:pt x="21" y="7"/>
                    <a:pt x="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15"/>
            <p:cNvSpPr/>
            <p:nvPr/>
          </p:nvSpPr>
          <p:spPr>
            <a:xfrm>
              <a:off x="4495850" y="1207325"/>
              <a:ext cx="875" cy="200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1" y="1"/>
                  </a:moveTo>
                  <a:cubicBezTo>
                    <a:pt x="8" y="7"/>
                    <a:pt x="14" y="7"/>
                    <a:pt x="21" y="7"/>
                  </a:cubicBezTo>
                  <a:lnTo>
                    <a:pt x="34" y="7"/>
                  </a:lnTo>
                  <a:cubicBezTo>
                    <a:pt x="21" y="7"/>
                    <a:pt x="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15"/>
            <p:cNvSpPr/>
            <p:nvPr/>
          </p:nvSpPr>
          <p:spPr>
            <a:xfrm>
              <a:off x="4504550" y="1716300"/>
              <a:ext cx="9700" cy="1875"/>
            </a:xfrm>
            <a:custGeom>
              <a:avLst/>
              <a:gdLst/>
              <a:ahLst/>
              <a:cxnLst/>
              <a:rect l="l" t="t" r="r" b="b"/>
              <a:pathLst>
                <a:path w="388" h="75" extrusionOk="0">
                  <a:moveTo>
                    <a:pt x="361" y="1"/>
                  </a:moveTo>
                  <a:cubicBezTo>
                    <a:pt x="307" y="1"/>
                    <a:pt x="1" y="75"/>
                    <a:pt x="161" y="75"/>
                  </a:cubicBezTo>
                  <a:cubicBezTo>
                    <a:pt x="351" y="19"/>
                    <a:pt x="387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15"/>
            <p:cNvSpPr/>
            <p:nvPr/>
          </p:nvSpPr>
          <p:spPr>
            <a:xfrm>
              <a:off x="4488075" y="1198450"/>
              <a:ext cx="9350" cy="3825"/>
            </a:xfrm>
            <a:custGeom>
              <a:avLst/>
              <a:gdLst/>
              <a:ahLst/>
              <a:cxnLst/>
              <a:rect l="l" t="t" r="r" b="b"/>
              <a:pathLst>
                <a:path w="374" h="153" extrusionOk="0">
                  <a:moveTo>
                    <a:pt x="163" y="1"/>
                  </a:moveTo>
                  <a:cubicBezTo>
                    <a:pt x="158" y="1"/>
                    <a:pt x="151" y="1"/>
                    <a:pt x="145" y="1"/>
                  </a:cubicBezTo>
                  <a:cubicBezTo>
                    <a:pt x="9" y="115"/>
                    <a:pt x="1" y="153"/>
                    <a:pt x="38" y="153"/>
                  </a:cubicBezTo>
                  <a:cubicBezTo>
                    <a:pt x="114" y="153"/>
                    <a:pt x="373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15"/>
            <p:cNvSpPr/>
            <p:nvPr/>
          </p:nvSpPr>
          <p:spPr>
            <a:xfrm>
              <a:off x="4488950" y="1319575"/>
              <a:ext cx="4675" cy="1850"/>
            </a:xfrm>
            <a:custGeom>
              <a:avLst/>
              <a:gdLst/>
              <a:ahLst/>
              <a:cxnLst/>
              <a:rect l="l" t="t" r="r" b="b"/>
              <a:pathLst>
                <a:path w="187" h="74" extrusionOk="0">
                  <a:moveTo>
                    <a:pt x="16" y="1"/>
                  </a:moveTo>
                  <a:cubicBezTo>
                    <a:pt x="1" y="1"/>
                    <a:pt x="14" y="19"/>
                    <a:pt x="103" y="74"/>
                  </a:cubicBezTo>
                  <a:cubicBezTo>
                    <a:pt x="187" y="69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15"/>
            <p:cNvSpPr/>
            <p:nvPr/>
          </p:nvSpPr>
          <p:spPr>
            <a:xfrm>
              <a:off x="4362450" y="1972275"/>
              <a:ext cx="4050" cy="2700"/>
            </a:xfrm>
            <a:custGeom>
              <a:avLst/>
              <a:gdLst/>
              <a:ahLst/>
              <a:cxnLst/>
              <a:rect l="l" t="t" r="r" b="b"/>
              <a:pathLst>
                <a:path w="162" h="108" extrusionOk="0">
                  <a:moveTo>
                    <a:pt x="49" y="0"/>
                  </a:moveTo>
                  <a:cubicBezTo>
                    <a:pt x="23" y="0"/>
                    <a:pt x="0" y="27"/>
                    <a:pt x="4" y="106"/>
                  </a:cubicBezTo>
                  <a:cubicBezTo>
                    <a:pt x="13" y="107"/>
                    <a:pt x="22" y="107"/>
                    <a:pt x="29" y="107"/>
                  </a:cubicBezTo>
                  <a:cubicBezTo>
                    <a:pt x="161" y="107"/>
                    <a:pt x="10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15"/>
            <p:cNvSpPr/>
            <p:nvPr/>
          </p:nvSpPr>
          <p:spPr>
            <a:xfrm>
              <a:off x="4489000" y="1609275"/>
              <a:ext cx="3375" cy="850"/>
            </a:xfrm>
            <a:custGeom>
              <a:avLst/>
              <a:gdLst/>
              <a:ahLst/>
              <a:cxnLst/>
              <a:rect l="l" t="t" r="r" b="b"/>
              <a:pathLst>
                <a:path w="135" h="34" extrusionOk="0">
                  <a:moveTo>
                    <a:pt x="1" y="34"/>
                  </a:moveTo>
                  <a:cubicBezTo>
                    <a:pt x="1" y="34"/>
                    <a:pt x="134" y="0"/>
                    <a:pt x="1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15"/>
            <p:cNvSpPr/>
            <p:nvPr/>
          </p:nvSpPr>
          <p:spPr>
            <a:xfrm>
              <a:off x="4473225" y="1178450"/>
              <a:ext cx="2825" cy="3475"/>
            </a:xfrm>
            <a:custGeom>
              <a:avLst/>
              <a:gdLst/>
              <a:ahLst/>
              <a:cxnLst/>
              <a:rect l="l" t="t" r="r" b="b"/>
              <a:pathLst>
                <a:path w="113" h="139" extrusionOk="0">
                  <a:moveTo>
                    <a:pt x="39" y="0"/>
                  </a:moveTo>
                  <a:cubicBezTo>
                    <a:pt x="20" y="0"/>
                    <a:pt x="0" y="35"/>
                    <a:pt x="3" y="139"/>
                  </a:cubicBezTo>
                  <a:cubicBezTo>
                    <a:pt x="112" y="126"/>
                    <a:pt x="7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15"/>
            <p:cNvSpPr/>
            <p:nvPr/>
          </p:nvSpPr>
          <p:spPr>
            <a:xfrm>
              <a:off x="4474125" y="1275400"/>
              <a:ext cx="2300" cy="4050"/>
            </a:xfrm>
            <a:custGeom>
              <a:avLst/>
              <a:gdLst/>
              <a:ahLst/>
              <a:cxnLst/>
              <a:rect l="l" t="t" r="r" b="b"/>
              <a:pathLst>
                <a:path w="92" h="162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121"/>
                    <a:pt x="53" y="162"/>
                    <a:pt x="67" y="162"/>
                  </a:cubicBezTo>
                  <a:cubicBezTo>
                    <a:pt x="92" y="162"/>
                    <a:pt x="82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15"/>
            <p:cNvSpPr/>
            <p:nvPr/>
          </p:nvSpPr>
          <p:spPr>
            <a:xfrm>
              <a:off x="4508650" y="2357625"/>
              <a:ext cx="6250" cy="3525"/>
            </a:xfrm>
            <a:custGeom>
              <a:avLst/>
              <a:gdLst/>
              <a:ahLst/>
              <a:cxnLst/>
              <a:rect l="l" t="t" r="r" b="b"/>
              <a:pathLst>
                <a:path w="250" h="141" extrusionOk="0">
                  <a:moveTo>
                    <a:pt x="175" y="1"/>
                  </a:moveTo>
                  <a:cubicBezTo>
                    <a:pt x="97" y="1"/>
                    <a:pt x="1" y="141"/>
                    <a:pt x="218" y="141"/>
                  </a:cubicBezTo>
                  <a:cubicBezTo>
                    <a:pt x="224" y="141"/>
                    <a:pt x="231" y="141"/>
                    <a:pt x="238" y="141"/>
                  </a:cubicBezTo>
                  <a:cubicBezTo>
                    <a:pt x="249" y="36"/>
                    <a:pt x="214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15"/>
            <p:cNvSpPr/>
            <p:nvPr/>
          </p:nvSpPr>
          <p:spPr>
            <a:xfrm>
              <a:off x="4470100" y="1290950"/>
              <a:ext cx="1100" cy="1875"/>
            </a:xfrm>
            <a:custGeom>
              <a:avLst/>
              <a:gdLst/>
              <a:ahLst/>
              <a:cxnLst/>
              <a:rect l="l" t="t" r="r" b="b"/>
              <a:pathLst>
                <a:path w="44" h="75" extrusionOk="0">
                  <a:moveTo>
                    <a:pt x="37" y="0"/>
                  </a:moveTo>
                  <a:lnTo>
                    <a:pt x="37" y="0"/>
                  </a:lnTo>
                  <a:cubicBezTo>
                    <a:pt x="29" y="0"/>
                    <a:pt x="1" y="36"/>
                    <a:pt x="1" y="75"/>
                  </a:cubicBezTo>
                  <a:cubicBezTo>
                    <a:pt x="38" y="20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15"/>
            <p:cNvSpPr/>
            <p:nvPr/>
          </p:nvSpPr>
          <p:spPr>
            <a:xfrm>
              <a:off x="4466475" y="1695700"/>
              <a:ext cx="6000" cy="2425"/>
            </a:xfrm>
            <a:custGeom>
              <a:avLst/>
              <a:gdLst/>
              <a:ahLst/>
              <a:cxnLst/>
              <a:rect l="l" t="t" r="r" b="b"/>
              <a:pathLst>
                <a:path w="240" h="97" extrusionOk="0">
                  <a:moveTo>
                    <a:pt x="78" y="1"/>
                  </a:moveTo>
                  <a:cubicBezTo>
                    <a:pt x="38" y="1"/>
                    <a:pt x="0" y="25"/>
                    <a:pt x="12" y="96"/>
                  </a:cubicBezTo>
                  <a:cubicBezTo>
                    <a:pt x="240" y="87"/>
                    <a:pt x="154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15"/>
            <p:cNvSpPr/>
            <p:nvPr/>
          </p:nvSpPr>
          <p:spPr>
            <a:xfrm>
              <a:off x="4489725" y="2053400"/>
              <a:ext cx="8500" cy="5825"/>
            </a:xfrm>
            <a:custGeom>
              <a:avLst/>
              <a:gdLst/>
              <a:ahLst/>
              <a:cxnLst/>
              <a:rect l="l" t="t" r="r" b="b"/>
              <a:pathLst>
                <a:path w="340" h="233" extrusionOk="0">
                  <a:moveTo>
                    <a:pt x="305" y="0"/>
                  </a:moveTo>
                  <a:cubicBezTo>
                    <a:pt x="232" y="0"/>
                    <a:pt x="0" y="233"/>
                    <a:pt x="141" y="233"/>
                  </a:cubicBezTo>
                  <a:cubicBezTo>
                    <a:pt x="164" y="233"/>
                    <a:pt x="196" y="227"/>
                    <a:pt x="239" y="213"/>
                  </a:cubicBezTo>
                  <a:cubicBezTo>
                    <a:pt x="337" y="54"/>
                    <a:pt x="339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15"/>
            <p:cNvSpPr/>
            <p:nvPr/>
          </p:nvSpPr>
          <p:spPr>
            <a:xfrm>
              <a:off x="4500550" y="2308950"/>
              <a:ext cx="2200" cy="5825"/>
            </a:xfrm>
            <a:custGeom>
              <a:avLst/>
              <a:gdLst/>
              <a:ahLst/>
              <a:cxnLst/>
              <a:rect l="l" t="t" r="r" b="b"/>
              <a:pathLst>
                <a:path w="88" h="233" extrusionOk="0">
                  <a:moveTo>
                    <a:pt x="67" y="0"/>
                  </a:moveTo>
                  <a:cubicBezTo>
                    <a:pt x="67" y="40"/>
                    <a:pt x="60" y="94"/>
                    <a:pt x="60" y="161"/>
                  </a:cubicBezTo>
                  <a:cubicBezTo>
                    <a:pt x="40" y="161"/>
                    <a:pt x="20" y="161"/>
                    <a:pt x="7" y="154"/>
                  </a:cubicBezTo>
                  <a:lnTo>
                    <a:pt x="7" y="154"/>
                  </a:lnTo>
                  <a:cubicBezTo>
                    <a:pt x="0" y="198"/>
                    <a:pt x="0" y="233"/>
                    <a:pt x="12" y="233"/>
                  </a:cubicBezTo>
                  <a:cubicBezTo>
                    <a:pt x="24" y="233"/>
                    <a:pt x="47" y="198"/>
                    <a:pt x="87" y="101"/>
                  </a:cubicBezTo>
                  <a:cubicBezTo>
                    <a:pt x="81" y="34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15"/>
            <p:cNvSpPr/>
            <p:nvPr/>
          </p:nvSpPr>
          <p:spPr>
            <a:xfrm>
              <a:off x="4500700" y="2308925"/>
              <a:ext cx="1550" cy="4050"/>
            </a:xfrm>
            <a:custGeom>
              <a:avLst/>
              <a:gdLst/>
              <a:ahLst/>
              <a:cxnLst/>
              <a:rect l="l" t="t" r="r" b="b"/>
              <a:pathLst>
                <a:path w="62" h="162" extrusionOk="0">
                  <a:moveTo>
                    <a:pt x="59" y="1"/>
                  </a:moveTo>
                  <a:cubicBezTo>
                    <a:pt x="39" y="1"/>
                    <a:pt x="14" y="90"/>
                    <a:pt x="1" y="155"/>
                  </a:cubicBezTo>
                  <a:cubicBezTo>
                    <a:pt x="14" y="162"/>
                    <a:pt x="28" y="162"/>
                    <a:pt x="54" y="162"/>
                  </a:cubicBezTo>
                  <a:cubicBezTo>
                    <a:pt x="54" y="95"/>
                    <a:pt x="61" y="4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15"/>
            <p:cNvSpPr/>
            <p:nvPr/>
          </p:nvSpPr>
          <p:spPr>
            <a:xfrm>
              <a:off x="4500700" y="2308925"/>
              <a:ext cx="1550" cy="4050"/>
            </a:xfrm>
            <a:custGeom>
              <a:avLst/>
              <a:gdLst/>
              <a:ahLst/>
              <a:cxnLst/>
              <a:rect l="l" t="t" r="r" b="b"/>
              <a:pathLst>
                <a:path w="62" h="162" extrusionOk="0">
                  <a:moveTo>
                    <a:pt x="59" y="1"/>
                  </a:moveTo>
                  <a:cubicBezTo>
                    <a:pt x="39" y="1"/>
                    <a:pt x="14" y="90"/>
                    <a:pt x="1" y="155"/>
                  </a:cubicBezTo>
                  <a:cubicBezTo>
                    <a:pt x="14" y="162"/>
                    <a:pt x="28" y="162"/>
                    <a:pt x="54" y="162"/>
                  </a:cubicBezTo>
                  <a:cubicBezTo>
                    <a:pt x="54" y="95"/>
                    <a:pt x="61" y="4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15"/>
            <p:cNvSpPr/>
            <p:nvPr/>
          </p:nvSpPr>
          <p:spPr>
            <a:xfrm>
              <a:off x="4461100" y="1230125"/>
              <a:ext cx="5350" cy="2825"/>
            </a:xfrm>
            <a:custGeom>
              <a:avLst/>
              <a:gdLst/>
              <a:ahLst/>
              <a:cxnLst/>
              <a:rect l="l" t="t" r="r" b="b"/>
              <a:pathLst>
                <a:path w="214" h="113" extrusionOk="0">
                  <a:moveTo>
                    <a:pt x="143" y="1"/>
                  </a:moveTo>
                  <a:cubicBezTo>
                    <a:pt x="73" y="1"/>
                    <a:pt x="1" y="113"/>
                    <a:pt x="201" y="113"/>
                  </a:cubicBezTo>
                  <a:cubicBezTo>
                    <a:pt x="205" y="113"/>
                    <a:pt x="209" y="113"/>
                    <a:pt x="213" y="112"/>
                  </a:cubicBezTo>
                  <a:cubicBezTo>
                    <a:pt x="213" y="29"/>
                    <a:pt x="179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9" name="Google Shape;9129;p15"/>
            <p:cNvSpPr/>
            <p:nvPr/>
          </p:nvSpPr>
          <p:spPr>
            <a:xfrm>
              <a:off x="4498725" y="2255250"/>
              <a:ext cx="3525" cy="1350"/>
            </a:xfrm>
            <a:custGeom>
              <a:avLst/>
              <a:gdLst/>
              <a:ahLst/>
              <a:cxnLst/>
              <a:rect l="l" t="t" r="r" b="b"/>
              <a:pathLst>
                <a:path w="141" h="54" extrusionOk="0">
                  <a:moveTo>
                    <a:pt x="41" y="0"/>
                  </a:moveTo>
                  <a:cubicBezTo>
                    <a:pt x="19" y="0"/>
                    <a:pt x="1" y="14"/>
                    <a:pt x="20" y="54"/>
                  </a:cubicBezTo>
                  <a:cubicBezTo>
                    <a:pt x="141" y="45"/>
                    <a:pt x="83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0" name="Google Shape;9130;p15"/>
            <p:cNvSpPr/>
            <p:nvPr/>
          </p:nvSpPr>
          <p:spPr>
            <a:xfrm>
              <a:off x="4466075" y="1390075"/>
              <a:ext cx="1600" cy="3625"/>
            </a:xfrm>
            <a:custGeom>
              <a:avLst/>
              <a:gdLst/>
              <a:ahLst/>
              <a:cxnLst/>
              <a:rect l="l" t="t" r="r" b="b"/>
              <a:pathLst>
                <a:path w="64" h="145" extrusionOk="0">
                  <a:moveTo>
                    <a:pt x="50" y="1"/>
                  </a:moveTo>
                  <a:cubicBezTo>
                    <a:pt x="37" y="1"/>
                    <a:pt x="11" y="45"/>
                    <a:pt x="1" y="144"/>
                  </a:cubicBezTo>
                  <a:cubicBezTo>
                    <a:pt x="60" y="53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1" name="Google Shape;9131;p15"/>
            <p:cNvSpPr/>
            <p:nvPr/>
          </p:nvSpPr>
          <p:spPr>
            <a:xfrm>
              <a:off x="4502350" y="2504125"/>
              <a:ext cx="11025" cy="1050"/>
            </a:xfrm>
            <a:custGeom>
              <a:avLst/>
              <a:gdLst/>
              <a:ahLst/>
              <a:cxnLst/>
              <a:rect l="l" t="t" r="r" b="b"/>
              <a:pathLst>
                <a:path w="441" h="42" extrusionOk="0">
                  <a:moveTo>
                    <a:pt x="100" y="1"/>
                  </a:moveTo>
                  <a:cubicBezTo>
                    <a:pt x="30" y="1"/>
                    <a:pt x="0" y="11"/>
                    <a:pt x="149" y="41"/>
                  </a:cubicBezTo>
                  <a:cubicBezTo>
                    <a:pt x="441" y="29"/>
                    <a:pt x="21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2" name="Google Shape;9132;p15"/>
            <p:cNvSpPr/>
            <p:nvPr/>
          </p:nvSpPr>
          <p:spPr>
            <a:xfrm>
              <a:off x="4485575" y="2083950"/>
              <a:ext cx="6675" cy="4575"/>
            </a:xfrm>
            <a:custGeom>
              <a:avLst/>
              <a:gdLst/>
              <a:ahLst/>
              <a:cxnLst/>
              <a:rect l="l" t="t" r="r" b="b"/>
              <a:pathLst>
                <a:path w="267" h="183" extrusionOk="0">
                  <a:moveTo>
                    <a:pt x="222" y="1"/>
                  </a:moveTo>
                  <a:cubicBezTo>
                    <a:pt x="1" y="1"/>
                    <a:pt x="120" y="183"/>
                    <a:pt x="198" y="183"/>
                  </a:cubicBezTo>
                  <a:cubicBezTo>
                    <a:pt x="237" y="183"/>
                    <a:pt x="266" y="137"/>
                    <a:pt x="238" y="1"/>
                  </a:cubicBezTo>
                  <a:cubicBezTo>
                    <a:pt x="232" y="1"/>
                    <a:pt x="227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3" name="Google Shape;9133;p15"/>
            <p:cNvSpPr/>
            <p:nvPr/>
          </p:nvSpPr>
          <p:spPr>
            <a:xfrm>
              <a:off x="4492075" y="2215425"/>
              <a:ext cx="3675" cy="1850"/>
            </a:xfrm>
            <a:custGeom>
              <a:avLst/>
              <a:gdLst/>
              <a:ahLst/>
              <a:cxnLst/>
              <a:rect l="l" t="t" r="r" b="b"/>
              <a:pathLst>
                <a:path w="147" h="74" extrusionOk="0">
                  <a:moveTo>
                    <a:pt x="35" y="1"/>
                  </a:moveTo>
                  <a:cubicBezTo>
                    <a:pt x="32" y="1"/>
                    <a:pt x="28" y="1"/>
                    <a:pt x="25" y="1"/>
                  </a:cubicBezTo>
                  <a:cubicBezTo>
                    <a:pt x="1" y="56"/>
                    <a:pt x="12" y="74"/>
                    <a:pt x="32" y="74"/>
                  </a:cubicBezTo>
                  <a:cubicBezTo>
                    <a:pt x="73" y="74"/>
                    <a:pt x="1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4" name="Google Shape;9134;p15"/>
            <p:cNvSpPr/>
            <p:nvPr/>
          </p:nvSpPr>
          <p:spPr>
            <a:xfrm>
              <a:off x="4457750" y="2323875"/>
              <a:ext cx="1325" cy="4200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4" y="1"/>
                  </a:moveTo>
                  <a:cubicBezTo>
                    <a:pt x="1" y="1"/>
                    <a:pt x="43" y="168"/>
                    <a:pt x="52" y="168"/>
                  </a:cubicBezTo>
                  <a:cubicBezTo>
                    <a:pt x="52" y="168"/>
                    <a:pt x="53" y="167"/>
                    <a:pt x="53" y="166"/>
                  </a:cubicBezTo>
                  <a:cubicBezTo>
                    <a:pt x="19" y="4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5" name="Google Shape;9135;p15"/>
            <p:cNvSpPr/>
            <p:nvPr/>
          </p:nvSpPr>
          <p:spPr>
            <a:xfrm>
              <a:off x="4450925" y="1348400"/>
              <a:ext cx="3475" cy="4300"/>
            </a:xfrm>
            <a:custGeom>
              <a:avLst/>
              <a:gdLst/>
              <a:ahLst/>
              <a:cxnLst/>
              <a:rect l="l" t="t" r="r" b="b"/>
              <a:pathLst>
                <a:path w="139" h="172" extrusionOk="0">
                  <a:moveTo>
                    <a:pt x="81" y="1"/>
                  </a:moveTo>
                  <a:cubicBezTo>
                    <a:pt x="35" y="1"/>
                    <a:pt x="1" y="172"/>
                    <a:pt x="133" y="172"/>
                  </a:cubicBezTo>
                  <a:cubicBezTo>
                    <a:pt x="135" y="172"/>
                    <a:pt x="137" y="172"/>
                    <a:pt x="139" y="172"/>
                  </a:cubicBezTo>
                  <a:cubicBezTo>
                    <a:pt x="130" y="44"/>
                    <a:pt x="104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6" name="Google Shape;9136;p15"/>
            <p:cNvSpPr/>
            <p:nvPr/>
          </p:nvSpPr>
          <p:spPr>
            <a:xfrm>
              <a:off x="4448875" y="1352675"/>
              <a:ext cx="5525" cy="2725"/>
            </a:xfrm>
            <a:custGeom>
              <a:avLst/>
              <a:gdLst/>
              <a:ahLst/>
              <a:cxnLst/>
              <a:rect l="l" t="t" r="r" b="b"/>
              <a:pathLst>
                <a:path w="221" h="109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" y="10"/>
                    <a:pt x="67" y="108"/>
                    <a:pt x="140" y="108"/>
                  </a:cubicBezTo>
                  <a:cubicBezTo>
                    <a:pt x="178" y="108"/>
                    <a:pt x="218" y="8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7" name="Google Shape;9137;p15"/>
            <p:cNvSpPr/>
            <p:nvPr/>
          </p:nvSpPr>
          <p:spPr>
            <a:xfrm>
              <a:off x="4451225" y="1529750"/>
              <a:ext cx="6725" cy="4450"/>
            </a:xfrm>
            <a:custGeom>
              <a:avLst/>
              <a:gdLst/>
              <a:ahLst/>
              <a:cxnLst/>
              <a:rect l="l" t="t" r="r" b="b"/>
              <a:pathLst>
                <a:path w="269" h="178" extrusionOk="0">
                  <a:moveTo>
                    <a:pt x="239" y="0"/>
                  </a:moveTo>
                  <a:cubicBezTo>
                    <a:pt x="179" y="0"/>
                    <a:pt x="1" y="177"/>
                    <a:pt x="174" y="177"/>
                  </a:cubicBezTo>
                  <a:cubicBezTo>
                    <a:pt x="176" y="177"/>
                    <a:pt x="178" y="177"/>
                    <a:pt x="180" y="177"/>
                  </a:cubicBezTo>
                  <a:cubicBezTo>
                    <a:pt x="269" y="45"/>
                    <a:pt x="26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8" name="Google Shape;9138;p15"/>
            <p:cNvSpPr/>
            <p:nvPr/>
          </p:nvSpPr>
          <p:spPr>
            <a:xfrm>
              <a:off x="4475950" y="2227450"/>
              <a:ext cx="4525" cy="3675"/>
            </a:xfrm>
            <a:custGeom>
              <a:avLst/>
              <a:gdLst/>
              <a:ahLst/>
              <a:cxnLst/>
              <a:rect l="l" t="t" r="r" b="b"/>
              <a:pathLst>
                <a:path w="181" h="147" extrusionOk="0">
                  <a:moveTo>
                    <a:pt x="24" y="0"/>
                  </a:moveTo>
                  <a:cubicBezTo>
                    <a:pt x="21" y="0"/>
                    <a:pt x="17" y="1"/>
                    <a:pt x="14" y="2"/>
                  </a:cubicBezTo>
                  <a:cubicBezTo>
                    <a:pt x="26" y="50"/>
                    <a:pt x="0" y="146"/>
                    <a:pt x="43" y="146"/>
                  </a:cubicBezTo>
                  <a:cubicBezTo>
                    <a:pt x="48" y="146"/>
                    <a:pt x="54" y="145"/>
                    <a:pt x="61" y="142"/>
                  </a:cubicBezTo>
                  <a:cubicBezTo>
                    <a:pt x="181" y="142"/>
                    <a:pt x="8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9" name="Google Shape;9139;p15"/>
            <p:cNvSpPr/>
            <p:nvPr/>
          </p:nvSpPr>
          <p:spPr>
            <a:xfrm>
              <a:off x="4452250" y="1634800"/>
              <a:ext cx="4650" cy="4625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166" y="1"/>
                  </a:moveTo>
                  <a:cubicBezTo>
                    <a:pt x="67" y="1"/>
                    <a:pt x="1" y="185"/>
                    <a:pt x="40" y="185"/>
                  </a:cubicBezTo>
                  <a:cubicBezTo>
                    <a:pt x="59" y="185"/>
                    <a:pt x="105" y="139"/>
                    <a:pt x="186" y="3"/>
                  </a:cubicBezTo>
                  <a:cubicBezTo>
                    <a:pt x="179" y="1"/>
                    <a:pt x="173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0" name="Google Shape;9140;p15"/>
            <p:cNvSpPr/>
            <p:nvPr/>
          </p:nvSpPr>
          <p:spPr>
            <a:xfrm>
              <a:off x="4455325" y="1800250"/>
              <a:ext cx="3750" cy="2250"/>
            </a:xfrm>
            <a:custGeom>
              <a:avLst/>
              <a:gdLst/>
              <a:ahLst/>
              <a:cxnLst/>
              <a:rect l="l" t="t" r="r" b="b"/>
              <a:pathLst>
                <a:path w="150" h="90" extrusionOk="0">
                  <a:moveTo>
                    <a:pt x="80" y="1"/>
                  </a:moveTo>
                  <a:cubicBezTo>
                    <a:pt x="1" y="1"/>
                    <a:pt x="38" y="89"/>
                    <a:pt x="87" y="89"/>
                  </a:cubicBezTo>
                  <a:cubicBezTo>
                    <a:pt x="109" y="89"/>
                    <a:pt x="133" y="70"/>
                    <a:pt x="150" y="15"/>
                  </a:cubicBezTo>
                  <a:cubicBezTo>
                    <a:pt x="120" y="5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1" name="Google Shape;9141;p15"/>
            <p:cNvSpPr/>
            <p:nvPr/>
          </p:nvSpPr>
          <p:spPr>
            <a:xfrm>
              <a:off x="4438275" y="1510950"/>
              <a:ext cx="3350" cy="4375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77" y="0"/>
                  </a:moveTo>
                  <a:cubicBezTo>
                    <a:pt x="72" y="0"/>
                    <a:pt x="65" y="2"/>
                    <a:pt x="56" y="6"/>
                  </a:cubicBezTo>
                  <a:cubicBezTo>
                    <a:pt x="6" y="132"/>
                    <a:pt x="1" y="175"/>
                    <a:pt x="13" y="175"/>
                  </a:cubicBezTo>
                  <a:cubicBezTo>
                    <a:pt x="37" y="175"/>
                    <a:pt x="133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2" name="Google Shape;9142;p15"/>
            <p:cNvSpPr/>
            <p:nvPr/>
          </p:nvSpPr>
          <p:spPr>
            <a:xfrm>
              <a:off x="4474250" y="2546500"/>
              <a:ext cx="2225" cy="3325"/>
            </a:xfrm>
            <a:custGeom>
              <a:avLst/>
              <a:gdLst/>
              <a:ahLst/>
              <a:cxnLst/>
              <a:rect l="l" t="t" r="r" b="b"/>
              <a:pathLst>
                <a:path w="89" h="133" extrusionOk="0">
                  <a:moveTo>
                    <a:pt x="44" y="0"/>
                  </a:moveTo>
                  <a:cubicBezTo>
                    <a:pt x="14" y="0"/>
                    <a:pt x="0" y="128"/>
                    <a:pt x="89" y="133"/>
                  </a:cubicBezTo>
                  <a:cubicBezTo>
                    <a:pt x="78" y="33"/>
                    <a:pt x="59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3" name="Google Shape;9143;p15"/>
            <p:cNvSpPr/>
            <p:nvPr/>
          </p:nvSpPr>
          <p:spPr>
            <a:xfrm>
              <a:off x="4461500" y="2226475"/>
              <a:ext cx="7425" cy="3275"/>
            </a:xfrm>
            <a:custGeom>
              <a:avLst/>
              <a:gdLst/>
              <a:ahLst/>
              <a:cxnLst/>
              <a:rect l="l" t="t" r="r" b="b"/>
              <a:pathLst>
                <a:path w="297" h="131" extrusionOk="0">
                  <a:moveTo>
                    <a:pt x="84" y="1"/>
                  </a:moveTo>
                  <a:lnTo>
                    <a:pt x="84" y="1"/>
                  </a:lnTo>
                  <a:cubicBezTo>
                    <a:pt x="0" y="98"/>
                    <a:pt x="9" y="130"/>
                    <a:pt x="46" y="130"/>
                  </a:cubicBezTo>
                  <a:cubicBezTo>
                    <a:pt x="118" y="130"/>
                    <a:pt x="296" y="5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15"/>
            <p:cNvSpPr/>
            <p:nvPr/>
          </p:nvSpPr>
          <p:spPr>
            <a:xfrm>
              <a:off x="4430800" y="1557075"/>
              <a:ext cx="5100" cy="3825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194" y="1"/>
                  </a:moveTo>
                  <a:lnTo>
                    <a:pt x="194" y="1"/>
                  </a:lnTo>
                  <a:cubicBezTo>
                    <a:pt x="0" y="27"/>
                    <a:pt x="68" y="153"/>
                    <a:pt x="133" y="153"/>
                  </a:cubicBezTo>
                  <a:cubicBezTo>
                    <a:pt x="169" y="153"/>
                    <a:pt x="204" y="115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5" name="Google Shape;9145;p15"/>
            <p:cNvSpPr/>
            <p:nvPr/>
          </p:nvSpPr>
          <p:spPr>
            <a:xfrm>
              <a:off x="4424600" y="1345650"/>
              <a:ext cx="200" cy="700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7" y="1"/>
                  </a:moveTo>
                  <a:lnTo>
                    <a:pt x="1" y="8"/>
                  </a:lnTo>
                  <a:cubicBezTo>
                    <a:pt x="7" y="14"/>
                    <a:pt x="7" y="21"/>
                    <a:pt x="7" y="28"/>
                  </a:cubicBezTo>
                  <a:cubicBezTo>
                    <a:pt x="7" y="21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6" name="Google Shape;9146;p15"/>
            <p:cNvSpPr/>
            <p:nvPr/>
          </p:nvSpPr>
          <p:spPr>
            <a:xfrm>
              <a:off x="4424950" y="1342825"/>
              <a:ext cx="4925" cy="4000"/>
            </a:xfrm>
            <a:custGeom>
              <a:avLst/>
              <a:gdLst/>
              <a:ahLst/>
              <a:cxnLst/>
              <a:rect l="l" t="t" r="r" b="b"/>
              <a:pathLst>
                <a:path w="197" h="160" extrusionOk="0">
                  <a:moveTo>
                    <a:pt x="107" y="0"/>
                  </a:moveTo>
                  <a:lnTo>
                    <a:pt x="107" y="0"/>
                  </a:lnTo>
                  <a:cubicBezTo>
                    <a:pt x="74" y="47"/>
                    <a:pt x="40" y="74"/>
                    <a:pt x="0" y="107"/>
                  </a:cubicBezTo>
                  <a:cubicBezTo>
                    <a:pt x="7" y="114"/>
                    <a:pt x="7" y="127"/>
                    <a:pt x="7" y="154"/>
                  </a:cubicBezTo>
                  <a:cubicBezTo>
                    <a:pt x="13" y="158"/>
                    <a:pt x="20" y="160"/>
                    <a:pt x="28" y="160"/>
                  </a:cubicBezTo>
                  <a:cubicBezTo>
                    <a:pt x="90" y="160"/>
                    <a:pt x="196" y="54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15"/>
            <p:cNvSpPr/>
            <p:nvPr/>
          </p:nvSpPr>
          <p:spPr>
            <a:xfrm>
              <a:off x="4457600" y="2390475"/>
              <a:ext cx="2225" cy="1950"/>
            </a:xfrm>
            <a:custGeom>
              <a:avLst/>
              <a:gdLst/>
              <a:ahLst/>
              <a:cxnLst/>
              <a:rect l="l" t="t" r="r" b="b"/>
              <a:pathLst>
                <a:path w="89" h="78" extrusionOk="0">
                  <a:moveTo>
                    <a:pt x="55" y="0"/>
                  </a:moveTo>
                  <a:cubicBezTo>
                    <a:pt x="27" y="0"/>
                    <a:pt x="0" y="61"/>
                    <a:pt x="86" y="78"/>
                  </a:cubicBezTo>
                  <a:cubicBezTo>
                    <a:pt x="88" y="20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8" name="Google Shape;9148;p15"/>
            <p:cNvSpPr/>
            <p:nvPr/>
          </p:nvSpPr>
          <p:spPr>
            <a:xfrm>
              <a:off x="4410300" y="1377825"/>
              <a:ext cx="5125" cy="2825"/>
            </a:xfrm>
            <a:custGeom>
              <a:avLst/>
              <a:gdLst/>
              <a:ahLst/>
              <a:cxnLst/>
              <a:rect l="l" t="t" r="r" b="b"/>
              <a:pathLst>
                <a:path w="205" h="113" extrusionOk="0">
                  <a:moveTo>
                    <a:pt x="168" y="1"/>
                  </a:moveTo>
                  <a:cubicBezTo>
                    <a:pt x="116" y="1"/>
                    <a:pt x="1" y="112"/>
                    <a:pt x="149" y="112"/>
                  </a:cubicBezTo>
                  <a:cubicBezTo>
                    <a:pt x="152" y="112"/>
                    <a:pt x="155" y="112"/>
                    <a:pt x="158" y="112"/>
                  </a:cubicBezTo>
                  <a:cubicBezTo>
                    <a:pt x="204" y="29"/>
                    <a:pt x="194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9" name="Google Shape;9149;p15"/>
            <p:cNvSpPr/>
            <p:nvPr/>
          </p:nvSpPr>
          <p:spPr>
            <a:xfrm>
              <a:off x="4403425" y="1384300"/>
              <a:ext cx="6325" cy="3600"/>
            </a:xfrm>
            <a:custGeom>
              <a:avLst/>
              <a:gdLst/>
              <a:ahLst/>
              <a:cxnLst/>
              <a:rect l="l" t="t" r="r" b="b"/>
              <a:pathLst>
                <a:path w="253" h="144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9"/>
                    <a:pt x="32" y="143"/>
                    <a:pt x="114" y="143"/>
                  </a:cubicBezTo>
                  <a:cubicBezTo>
                    <a:pt x="157" y="143"/>
                    <a:pt x="214" y="108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15"/>
            <p:cNvSpPr/>
            <p:nvPr/>
          </p:nvSpPr>
          <p:spPr>
            <a:xfrm>
              <a:off x="4421800" y="1901150"/>
              <a:ext cx="3950" cy="4600"/>
            </a:xfrm>
            <a:custGeom>
              <a:avLst/>
              <a:gdLst/>
              <a:ahLst/>
              <a:cxnLst/>
              <a:rect l="l" t="t" r="r" b="b"/>
              <a:pathLst>
                <a:path w="158" h="184" extrusionOk="0">
                  <a:moveTo>
                    <a:pt x="153" y="0"/>
                  </a:moveTo>
                  <a:cubicBezTo>
                    <a:pt x="0" y="22"/>
                    <a:pt x="52" y="184"/>
                    <a:pt x="103" y="184"/>
                  </a:cubicBezTo>
                  <a:cubicBezTo>
                    <a:pt x="131" y="184"/>
                    <a:pt x="158" y="138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1" name="Google Shape;9151;p15"/>
            <p:cNvSpPr/>
            <p:nvPr/>
          </p:nvSpPr>
          <p:spPr>
            <a:xfrm>
              <a:off x="4427400" y="2116950"/>
              <a:ext cx="900" cy="4175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2" y="0"/>
                  </a:moveTo>
                  <a:cubicBezTo>
                    <a:pt x="0" y="0"/>
                    <a:pt x="31" y="167"/>
                    <a:pt x="36" y="167"/>
                  </a:cubicBezTo>
                  <a:cubicBezTo>
                    <a:pt x="11" y="4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2" name="Google Shape;9152;p15"/>
            <p:cNvSpPr/>
            <p:nvPr/>
          </p:nvSpPr>
          <p:spPr>
            <a:xfrm>
              <a:off x="4434000" y="2344525"/>
              <a:ext cx="2050" cy="4425"/>
            </a:xfrm>
            <a:custGeom>
              <a:avLst/>
              <a:gdLst/>
              <a:ahLst/>
              <a:cxnLst/>
              <a:rect l="l" t="t" r="r" b="b"/>
              <a:pathLst>
                <a:path w="82" h="177" extrusionOk="0">
                  <a:moveTo>
                    <a:pt x="75" y="1"/>
                  </a:moveTo>
                  <a:lnTo>
                    <a:pt x="75" y="1"/>
                  </a:lnTo>
                  <a:cubicBezTo>
                    <a:pt x="65" y="1"/>
                    <a:pt x="0" y="130"/>
                    <a:pt x="13" y="176"/>
                  </a:cubicBezTo>
                  <a:cubicBezTo>
                    <a:pt x="70" y="45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9153;p15"/>
            <p:cNvSpPr/>
            <p:nvPr/>
          </p:nvSpPr>
          <p:spPr>
            <a:xfrm>
              <a:off x="4401025" y="1439500"/>
              <a:ext cx="1200" cy="2325"/>
            </a:xfrm>
            <a:custGeom>
              <a:avLst/>
              <a:gdLst/>
              <a:ahLst/>
              <a:cxnLst/>
              <a:rect l="l" t="t" r="r" b="b"/>
              <a:pathLst>
                <a:path w="48" h="93" extrusionOk="0">
                  <a:moveTo>
                    <a:pt x="40" y="0"/>
                  </a:moveTo>
                  <a:cubicBezTo>
                    <a:pt x="0" y="0"/>
                    <a:pt x="23" y="93"/>
                    <a:pt x="36" y="93"/>
                  </a:cubicBezTo>
                  <a:cubicBezTo>
                    <a:pt x="43" y="93"/>
                    <a:pt x="47" y="69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9154;p15"/>
            <p:cNvSpPr/>
            <p:nvPr/>
          </p:nvSpPr>
          <p:spPr>
            <a:xfrm>
              <a:off x="4426325" y="2185500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68" y="0"/>
                  </a:moveTo>
                  <a:cubicBezTo>
                    <a:pt x="58" y="0"/>
                    <a:pt x="1" y="148"/>
                    <a:pt x="28" y="148"/>
                  </a:cubicBezTo>
                  <a:cubicBezTo>
                    <a:pt x="29" y="148"/>
                    <a:pt x="31" y="148"/>
                    <a:pt x="32" y="148"/>
                  </a:cubicBezTo>
                  <a:cubicBezTo>
                    <a:pt x="67" y="37"/>
                    <a:pt x="73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9155;p15"/>
            <p:cNvSpPr/>
            <p:nvPr/>
          </p:nvSpPr>
          <p:spPr>
            <a:xfrm>
              <a:off x="4430400" y="2369350"/>
              <a:ext cx="3750" cy="2675"/>
            </a:xfrm>
            <a:custGeom>
              <a:avLst/>
              <a:gdLst/>
              <a:ahLst/>
              <a:cxnLst/>
              <a:rect l="l" t="t" r="r" b="b"/>
              <a:pathLst>
                <a:path w="150" h="107" extrusionOk="0">
                  <a:moveTo>
                    <a:pt x="68" y="0"/>
                  </a:moveTo>
                  <a:cubicBezTo>
                    <a:pt x="37" y="0"/>
                    <a:pt x="0" y="28"/>
                    <a:pt x="3" y="107"/>
                  </a:cubicBezTo>
                  <a:cubicBezTo>
                    <a:pt x="149" y="66"/>
                    <a:pt x="11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9156;p15"/>
            <p:cNvSpPr/>
            <p:nvPr/>
          </p:nvSpPr>
          <p:spPr>
            <a:xfrm>
              <a:off x="4403700" y="1591050"/>
              <a:ext cx="1025" cy="5700"/>
            </a:xfrm>
            <a:custGeom>
              <a:avLst/>
              <a:gdLst/>
              <a:ahLst/>
              <a:cxnLst/>
              <a:rect l="l" t="t" r="r" b="b"/>
              <a:pathLst>
                <a:path w="41" h="228" extrusionOk="0">
                  <a:moveTo>
                    <a:pt x="34" y="0"/>
                  </a:moveTo>
                  <a:cubicBezTo>
                    <a:pt x="20" y="13"/>
                    <a:pt x="0" y="94"/>
                    <a:pt x="14" y="228"/>
                  </a:cubicBezTo>
                  <a:cubicBezTo>
                    <a:pt x="27" y="161"/>
                    <a:pt x="34" y="107"/>
                    <a:pt x="41" y="67"/>
                  </a:cubicBezTo>
                  <a:cubicBezTo>
                    <a:pt x="34" y="54"/>
                    <a:pt x="34" y="2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9157;p15"/>
            <p:cNvSpPr/>
            <p:nvPr/>
          </p:nvSpPr>
          <p:spPr>
            <a:xfrm>
              <a:off x="4392075" y="1287975"/>
              <a:ext cx="2625" cy="5600"/>
            </a:xfrm>
            <a:custGeom>
              <a:avLst/>
              <a:gdLst/>
              <a:ahLst/>
              <a:cxnLst/>
              <a:rect l="l" t="t" r="r" b="b"/>
              <a:pathLst>
                <a:path w="105" h="224" extrusionOk="0">
                  <a:moveTo>
                    <a:pt x="28" y="0"/>
                  </a:moveTo>
                  <a:cubicBezTo>
                    <a:pt x="1" y="0"/>
                    <a:pt x="56" y="223"/>
                    <a:pt x="86" y="223"/>
                  </a:cubicBezTo>
                  <a:cubicBezTo>
                    <a:pt x="97" y="223"/>
                    <a:pt x="104" y="197"/>
                    <a:pt x="104" y="127"/>
                  </a:cubicBezTo>
                  <a:cubicBezTo>
                    <a:pt x="62" y="34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9158;p15"/>
            <p:cNvSpPr/>
            <p:nvPr/>
          </p:nvSpPr>
          <p:spPr>
            <a:xfrm>
              <a:off x="4384875" y="1945975"/>
              <a:ext cx="4125" cy="650"/>
            </a:xfrm>
            <a:custGeom>
              <a:avLst/>
              <a:gdLst/>
              <a:ahLst/>
              <a:cxnLst/>
              <a:rect l="l" t="t" r="r" b="b"/>
              <a:pathLst>
                <a:path w="165" h="26" extrusionOk="0">
                  <a:moveTo>
                    <a:pt x="165" y="1"/>
                  </a:moveTo>
                  <a:lnTo>
                    <a:pt x="165" y="1"/>
                  </a:lnTo>
                  <a:cubicBezTo>
                    <a:pt x="1" y="17"/>
                    <a:pt x="1" y="26"/>
                    <a:pt x="42" y="26"/>
                  </a:cubicBezTo>
                  <a:cubicBezTo>
                    <a:pt x="83" y="26"/>
                    <a:pt x="165" y="17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9159;p15"/>
            <p:cNvSpPr/>
            <p:nvPr/>
          </p:nvSpPr>
          <p:spPr>
            <a:xfrm>
              <a:off x="4418075" y="2204075"/>
              <a:ext cx="4550" cy="2525"/>
            </a:xfrm>
            <a:custGeom>
              <a:avLst/>
              <a:gdLst/>
              <a:ahLst/>
              <a:cxnLst/>
              <a:rect l="l" t="t" r="r" b="b"/>
              <a:pathLst>
                <a:path w="182" h="101" extrusionOk="0">
                  <a:moveTo>
                    <a:pt x="178" y="1"/>
                  </a:moveTo>
                  <a:lnTo>
                    <a:pt x="178" y="1"/>
                  </a:lnTo>
                  <a:cubicBezTo>
                    <a:pt x="176" y="1"/>
                    <a:pt x="130" y="26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3" y="10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9160;p15"/>
            <p:cNvSpPr/>
            <p:nvPr/>
          </p:nvSpPr>
          <p:spPr>
            <a:xfrm>
              <a:off x="4386350" y="1443325"/>
              <a:ext cx="6175" cy="5950"/>
            </a:xfrm>
            <a:custGeom>
              <a:avLst/>
              <a:gdLst/>
              <a:ahLst/>
              <a:cxnLst/>
              <a:rect l="l" t="t" r="r" b="b"/>
              <a:pathLst>
                <a:path w="247" h="238" extrusionOk="0">
                  <a:moveTo>
                    <a:pt x="185" y="1"/>
                  </a:moveTo>
                  <a:cubicBezTo>
                    <a:pt x="1" y="1"/>
                    <a:pt x="91" y="238"/>
                    <a:pt x="170" y="238"/>
                  </a:cubicBezTo>
                  <a:cubicBezTo>
                    <a:pt x="209" y="238"/>
                    <a:pt x="246" y="180"/>
                    <a:pt x="246" y="8"/>
                  </a:cubicBezTo>
                  <a:cubicBezTo>
                    <a:pt x="223" y="3"/>
                    <a:pt x="202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9161;p15"/>
            <p:cNvSpPr/>
            <p:nvPr/>
          </p:nvSpPr>
          <p:spPr>
            <a:xfrm>
              <a:off x="4400525" y="1800625"/>
              <a:ext cx="3650" cy="1875"/>
            </a:xfrm>
            <a:custGeom>
              <a:avLst/>
              <a:gdLst/>
              <a:ahLst/>
              <a:cxnLst/>
              <a:rect l="l" t="t" r="r" b="b"/>
              <a:pathLst>
                <a:path w="146" h="7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61" y="74"/>
                    <a:pt x="94" y="74"/>
                  </a:cubicBezTo>
                  <a:cubicBezTo>
                    <a:pt x="135" y="74"/>
                    <a:pt x="146" y="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9162;p15"/>
            <p:cNvSpPr/>
            <p:nvPr/>
          </p:nvSpPr>
          <p:spPr>
            <a:xfrm>
              <a:off x="4384500" y="1605075"/>
              <a:ext cx="10525" cy="5700"/>
            </a:xfrm>
            <a:custGeom>
              <a:avLst/>
              <a:gdLst/>
              <a:ahLst/>
              <a:cxnLst/>
              <a:rect l="l" t="t" r="r" b="b"/>
              <a:pathLst>
                <a:path w="421" h="228" extrusionOk="0">
                  <a:moveTo>
                    <a:pt x="155" y="1"/>
                  </a:moveTo>
                  <a:cubicBezTo>
                    <a:pt x="150" y="1"/>
                    <a:pt x="145" y="1"/>
                    <a:pt x="139" y="1"/>
                  </a:cubicBezTo>
                  <a:cubicBezTo>
                    <a:pt x="1" y="171"/>
                    <a:pt x="0" y="227"/>
                    <a:pt x="47" y="227"/>
                  </a:cubicBezTo>
                  <a:cubicBezTo>
                    <a:pt x="140" y="227"/>
                    <a:pt x="42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9163;p15"/>
            <p:cNvSpPr/>
            <p:nvPr/>
          </p:nvSpPr>
          <p:spPr>
            <a:xfrm>
              <a:off x="4379275" y="1507400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134" y="1"/>
                  </a:moveTo>
                  <a:lnTo>
                    <a:pt x="134" y="1"/>
                  </a:lnTo>
                  <a:cubicBezTo>
                    <a:pt x="0" y="34"/>
                    <a:pt x="21" y="115"/>
                    <a:pt x="63" y="115"/>
                  </a:cubicBezTo>
                  <a:cubicBezTo>
                    <a:pt x="89" y="115"/>
                    <a:pt x="122" y="8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9164;p15"/>
            <p:cNvSpPr/>
            <p:nvPr/>
          </p:nvSpPr>
          <p:spPr>
            <a:xfrm>
              <a:off x="4409375" y="2461600"/>
              <a:ext cx="4500" cy="3950"/>
            </a:xfrm>
            <a:custGeom>
              <a:avLst/>
              <a:gdLst/>
              <a:ahLst/>
              <a:cxnLst/>
              <a:rect l="l" t="t" r="r" b="b"/>
              <a:pathLst>
                <a:path w="180" h="158" extrusionOk="0">
                  <a:moveTo>
                    <a:pt x="164" y="0"/>
                  </a:moveTo>
                  <a:cubicBezTo>
                    <a:pt x="131" y="0"/>
                    <a:pt x="0" y="158"/>
                    <a:pt x="54" y="158"/>
                  </a:cubicBezTo>
                  <a:cubicBezTo>
                    <a:pt x="66" y="158"/>
                    <a:pt x="87" y="150"/>
                    <a:pt x="121" y="130"/>
                  </a:cubicBezTo>
                  <a:cubicBezTo>
                    <a:pt x="174" y="33"/>
                    <a:pt x="179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9165;p15"/>
            <p:cNvSpPr/>
            <p:nvPr/>
          </p:nvSpPr>
          <p:spPr>
            <a:xfrm>
              <a:off x="4372425" y="1761725"/>
              <a:ext cx="5275" cy="5550"/>
            </a:xfrm>
            <a:custGeom>
              <a:avLst/>
              <a:gdLst/>
              <a:ahLst/>
              <a:cxnLst/>
              <a:rect l="l" t="t" r="r" b="b"/>
              <a:pathLst>
                <a:path w="211" h="222" extrusionOk="0">
                  <a:moveTo>
                    <a:pt x="168" y="1"/>
                  </a:moveTo>
                  <a:cubicBezTo>
                    <a:pt x="147" y="1"/>
                    <a:pt x="96" y="55"/>
                    <a:pt x="0" y="218"/>
                  </a:cubicBezTo>
                  <a:cubicBezTo>
                    <a:pt x="8" y="221"/>
                    <a:pt x="16" y="222"/>
                    <a:pt x="23" y="222"/>
                  </a:cubicBezTo>
                  <a:cubicBezTo>
                    <a:pt x="127" y="222"/>
                    <a:pt x="210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6" name="Google Shape;9166;p15"/>
            <p:cNvSpPr/>
            <p:nvPr/>
          </p:nvSpPr>
          <p:spPr>
            <a:xfrm>
              <a:off x="4381700" y="2490000"/>
              <a:ext cx="4125" cy="2300"/>
            </a:xfrm>
            <a:custGeom>
              <a:avLst/>
              <a:gdLst/>
              <a:ahLst/>
              <a:cxnLst/>
              <a:rect l="l" t="t" r="r" b="b"/>
              <a:pathLst>
                <a:path w="165" h="92" extrusionOk="0">
                  <a:moveTo>
                    <a:pt x="102" y="1"/>
                  </a:moveTo>
                  <a:cubicBezTo>
                    <a:pt x="61" y="1"/>
                    <a:pt x="1" y="31"/>
                    <a:pt x="44" y="91"/>
                  </a:cubicBezTo>
                  <a:cubicBezTo>
                    <a:pt x="164" y="31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7" name="Google Shape;9167;p15"/>
            <p:cNvSpPr/>
            <p:nvPr/>
          </p:nvSpPr>
          <p:spPr>
            <a:xfrm>
              <a:off x="4377375" y="2405850"/>
              <a:ext cx="4700" cy="2975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142" y="1"/>
                  </a:moveTo>
                  <a:cubicBezTo>
                    <a:pt x="88" y="1"/>
                    <a:pt x="1" y="119"/>
                    <a:pt x="155" y="119"/>
                  </a:cubicBezTo>
                  <a:cubicBezTo>
                    <a:pt x="158" y="119"/>
                    <a:pt x="161" y="119"/>
                    <a:pt x="164" y="118"/>
                  </a:cubicBezTo>
                  <a:cubicBezTo>
                    <a:pt x="188" y="30"/>
                    <a:pt x="169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9168;p15"/>
            <p:cNvSpPr/>
            <p:nvPr/>
          </p:nvSpPr>
          <p:spPr>
            <a:xfrm>
              <a:off x="4380450" y="2521450"/>
              <a:ext cx="4250" cy="2525"/>
            </a:xfrm>
            <a:custGeom>
              <a:avLst/>
              <a:gdLst/>
              <a:ahLst/>
              <a:cxnLst/>
              <a:rect l="l" t="t" r="r" b="b"/>
              <a:pathLst>
                <a:path w="170" h="101" extrusionOk="0">
                  <a:moveTo>
                    <a:pt x="74" y="1"/>
                  </a:moveTo>
                  <a:cubicBezTo>
                    <a:pt x="0" y="1"/>
                    <a:pt x="122" y="101"/>
                    <a:pt x="154" y="101"/>
                  </a:cubicBezTo>
                  <a:cubicBezTo>
                    <a:pt x="169" y="101"/>
                    <a:pt x="163" y="77"/>
                    <a:pt x="101" y="4"/>
                  </a:cubicBezTo>
                  <a:cubicBezTo>
                    <a:pt x="90" y="2"/>
                    <a:pt x="81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9169;p15"/>
            <p:cNvSpPr/>
            <p:nvPr/>
          </p:nvSpPr>
          <p:spPr>
            <a:xfrm>
              <a:off x="4331525" y="1624425"/>
              <a:ext cx="1050" cy="2100"/>
            </a:xfrm>
            <a:custGeom>
              <a:avLst/>
              <a:gdLst/>
              <a:ahLst/>
              <a:cxnLst/>
              <a:rect l="l" t="t" r="r" b="b"/>
              <a:pathLst>
                <a:path w="42" h="84" extrusionOk="0">
                  <a:moveTo>
                    <a:pt x="24" y="0"/>
                  </a:moveTo>
                  <a:cubicBezTo>
                    <a:pt x="14" y="0"/>
                    <a:pt x="1" y="26"/>
                    <a:pt x="10" y="83"/>
                  </a:cubicBezTo>
                  <a:cubicBezTo>
                    <a:pt x="42" y="31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9170;p15"/>
            <p:cNvSpPr/>
            <p:nvPr/>
          </p:nvSpPr>
          <p:spPr>
            <a:xfrm>
              <a:off x="4353250" y="2285875"/>
              <a:ext cx="950" cy="5100"/>
            </a:xfrm>
            <a:custGeom>
              <a:avLst/>
              <a:gdLst/>
              <a:ahLst/>
              <a:cxnLst/>
              <a:rect l="l" t="t" r="r" b="b"/>
              <a:pathLst>
                <a:path w="38" h="204" extrusionOk="0">
                  <a:moveTo>
                    <a:pt x="29" y="0"/>
                  </a:moveTo>
                  <a:cubicBezTo>
                    <a:pt x="16" y="0"/>
                    <a:pt x="0" y="204"/>
                    <a:pt x="9" y="204"/>
                  </a:cubicBezTo>
                  <a:cubicBezTo>
                    <a:pt x="12" y="204"/>
                    <a:pt x="21" y="160"/>
                    <a:pt x="38" y="33"/>
                  </a:cubicBezTo>
                  <a:cubicBezTo>
                    <a:pt x="35" y="1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9171;p15"/>
            <p:cNvSpPr/>
            <p:nvPr/>
          </p:nvSpPr>
          <p:spPr>
            <a:xfrm>
              <a:off x="4340475" y="2362975"/>
              <a:ext cx="1950" cy="3475"/>
            </a:xfrm>
            <a:custGeom>
              <a:avLst/>
              <a:gdLst/>
              <a:ahLst/>
              <a:cxnLst/>
              <a:rect l="l" t="t" r="r" b="b"/>
              <a:pathLst>
                <a:path w="78" h="139" extrusionOk="0">
                  <a:moveTo>
                    <a:pt x="7" y="0"/>
                  </a:moveTo>
                  <a:cubicBezTo>
                    <a:pt x="0" y="104"/>
                    <a:pt x="11" y="139"/>
                    <a:pt x="23" y="139"/>
                  </a:cubicBezTo>
                  <a:cubicBezTo>
                    <a:pt x="47" y="139"/>
                    <a:pt x="77" y="13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2" name="Google Shape;9172;p15"/>
            <p:cNvSpPr/>
            <p:nvPr/>
          </p:nvSpPr>
          <p:spPr>
            <a:xfrm>
              <a:off x="4325650" y="2404275"/>
              <a:ext cx="4000" cy="3275"/>
            </a:xfrm>
            <a:custGeom>
              <a:avLst/>
              <a:gdLst/>
              <a:ahLst/>
              <a:cxnLst/>
              <a:rect l="l" t="t" r="r" b="b"/>
              <a:pathLst>
                <a:path w="160" h="131" extrusionOk="0">
                  <a:moveTo>
                    <a:pt x="5" y="1"/>
                  </a:moveTo>
                  <a:cubicBezTo>
                    <a:pt x="0" y="98"/>
                    <a:pt x="25" y="130"/>
                    <a:pt x="52" y="130"/>
                  </a:cubicBezTo>
                  <a:cubicBezTo>
                    <a:pt x="103" y="130"/>
                    <a:pt x="160" y="5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3" name="Google Shape;9173;p15"/>
            <p:cNvSpPr/>
            <p:nvPr/>
          </p:nvSpPr>
          <p:spPr>
            <a:xfrm>
              <a:off x="4300150" y="1649575"/>
              <a:ext cx="3050" cy="305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121" y="1"/>
                  </a:moveTo>
                  <a:cubicBezTo>
                    <a:pt x="54" y="7"/>
                    <a:pt x="1" y="28"/>
                    <a:pt x="1" y="121"/>
                  </a:cubicBezTo>
                  <a:cubicBezTo>
                    <a:pt x="68" y="114"/>
                    <a:pt x="108" y="8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15"/>
            <p:cNvSpPr/>
            <p:nvPr/>
          </p:nvSpPr>
          <p:spPr>
            <a:xfrm>
              <a:off x="5271300" y="2453625"/>
              <a:ext cx="700" cy="3400"/>
            </a:xfrm>
            <a:custGeom>
              <a:avLst/>
              <a:gdLst/>
              <a:ahLst/>
              <a:cxnLst/>
              <a:rect l="l" t="t" r="r" b="b"/>
              <a:pathLst>
                <a:path w="28" h="136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2" y="102"/>
                    <a:pt x="18" y="136"/>
                    <a:pt x="21" y="136"/>
                  </a:cubicBezTo>
                  <a:cubicBezTo>
                    <a:pt x="27" y="136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15"/>
            <p:cNvSpPr/>
            <p:nvPr/>
          </p:nvSpPr>
          <p:spPr>
            <a:xfrm>
              <a:off x="5254200" y="2392350"/>
              <a:ext cx="4325" cy="4275"/>
            </a:xfrm>
            <a:custGeom>
              <a:avLst/>
              <a:gdLst/>
              <a:ahLst/>
              <a:cxnLst/>
              <a:rect l="l" t="t" r="r" b="b"/>
              <a:pathLst>
                <a:path w="173" h="171" extrusionOk="0">
                  <a:moveTo>
                    <a:pt x="75" y="1"/>
                  </a:moveTo>
                  <a:cubicBezTo>
                    <a:pt x="0" y="1"/>
                    <a:pt x="80" y="171"/>
                    <a:pt x="132" y="171"/>
                  </a:cubicBezTo>
                  <a:cubicBezTo>
                    <a:pt x="155" y="171"/>
                    <a:pt x="173" y="138"/>
                    <a:pt x="169" y="43"/>
                  </a:cubicBezTo>
                  <a:cubicBezTo>
                    <a:pt x="125" y="13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15"/>
            <p:cNvSpPr/>
            <p:nvPr/>
          </p:nvSpPr>
          <p:spPr>
            <a:xfrm>
              <a:off x="5208200" y="2383700"/>
              <a:ext cx="800" cy="2125"/>
            </a:xfrm>
            <a:custGeom>
              <a:avLst/>
              <a:gdLst/>
              <a:ahLst/>
              <a:cxnLst/>
              <a:rect l="l" t="t" r="r" b="b"/>
              <a:pathLst>
                <a:path w="32" h="85" extrusionOk="0">
                  <a:moveTo>
                    <a:pt x="22" y="1"/>
                  </a:moveTo>
                  <a:lnTo>
                    <a:pt x="22" y="1"/>
                  </a:lnTo>
                  <a:cubicBezTo>
                    <a:pt x="5" y="63"/>
                    <a:pt x="0" y="84"/>
                    <a:pt x="2" y="84"/>
                  </a:cubicBezTo>
                  <a:cubicBezTo>
                    <a:pt x="5" y="84"/>
                    <a:pt x="3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15"/>
            <p:cNvSpPr/>
            <p:nvPr/>
          </p:nvSpPr>
          <p:spPr>
            <a:xfrm>
              <a:off x="5188475" y="2407800"/>
              <a:ext cx="2900" cy="5050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70" y="0"/>
                  </a:moveTo>
                  <a:cubicBezTo>
                    <a:pt x="32" y="0"/>
                    <a:pt x="1" y="188"/>
                    <a:pt x="116" y="201"/>
                  </a:cubicBezTo>
                  <a:cubicBezTo>
                    <a:pt x="111" y="5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15"/>
            <p:cNvSpPr/>
            <p:nvPr/>
          </p:nvSpPr>
          <p:spPr>
            <a:xfrm>
              <a:off x="5169100" y="1965625"/>
              <a:ext cx="1375" cy="4975"/>
            </a:xfrm>
            <a:custGeom>
              <a:avLst/>
              <a:gdLst/>
              <a:ahLst/>
              <a:cxnLst/>
              <a:rect l="l" t="t" r="r" b="b"/>
              <a:pathLst>
                <a:path w="55" h="199" extrusionOk="0">
                  <a:moveTo>
                    <a:pt x="24" y="0"/>
                  </a:moveTo>
                  <a:cubicBezTo>
                    <a:pt x="15" y="0"/>
                    <a:pt x="5" y="50"/>
                    <a:pt x="1" y="198"/>
                  </a:cubicBezTo>
                  <a:cubicBezTo>
                    <a:pt x="1" y="198"/>
                    <a:pt x="2" y="198"/>
                    <a:pt x="2" y="198"/>
                  </a:cubicBezTo>
                  <a:cubicBezTo>
                    <a:pt x="54" y="198"/>
                    <a:pt x="4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15"/>
            <p:cNvSpPr/>
            <p:nvPr/>
          </p:nvSpPr>
          <p:spPr>
            <a:xfrm>
              <a:off x="5171200" y="2286050"/>
              <a:ext cx="525" cy="2725"/>
            </a:xfrm>
            <a:custGeom>
              <a:avLst/>
              <a:gdLst/>
              <a:ahLst/>
              <a:cxnLst/>
              <a:rect l="l" t="t" r="r" b="b"/>
              <a:pathLst>
                <a:path w="21" h="109" extrusionOk="0">
                  <a:moveTo>
                    <a:pt x="6" y="1"/>
                  </a:moveTo>
                  <a:cubicBezTo>
                    <a:pt x="1" y="1"/>
                    <a:pt x="14" y="109"/>
                    <a:pt x="18" y="109"/>
                  </a:cubicBezTo>
                  <a:cubicBezTo>
                    <a:pt x="20" y="109"/>
                    <a:pt x="20" y="90"/>
                    <a:pt x="17" y="40"/>
                  </a:cubicBezTo>
                  <a:cubicBezTo>
                    <a:pt x="11" y="1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15"/>
            <p:cNvSpPr/>
            <p:nvPr/>
          </p:nvSpPr>
          <p:spPr>
            <a:xfrm>
              <a:off x="5156400" y="1939325"/>
              <a:ext cx="1950" cy="1600"/>
            </a:xfrm>
            <a:custGeom>
              <a:avLst/>
              <a:gdLst/>
              <a:ahLst/>
              <a:cxnLst/>
              <a:rect l="l" t="t" r="r" b="b"/>
              <a:pathLst>
                <a:path w="78" h="64" extrusionOk="0">
                  <a:moveTo>
                    <a:pt x="39" y="1"/>
                  </a:moveTo>
                  <a:cubicBezTo>
                    <a:pt x="30" y="1"/>
                    <a:pt x="18" y="4"/>
                    <a:pt x="0" y="12"/>
                  </a:cubicBezTo>
                  <a:cubicBezTo>
                    <a:pt x="0" y="50"/>
                    <a:pt x="10" y="63"/>
                    <a:pt x="21" y="63"/>
                  </a:cubicBezTo>
                  <a:cubicBezTo>
                    <a:pt x="45" y="63"/>
                    <a:pt x="77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15"/>
            <p:cNvSpPr/>
            <p:nvPr/>
          </p:nvSpPr>
          <p:spPr>
            <a:xfrm>
              <a:off x="5155500" y="2065400"/>
              <a:ext cx="1575" cy="2225"/>
            </a:xfrm>
            <a:custGeom>
              <a:avLst/>
              <a:gdLst/>
              <a:ahLst/>
              <a:cxnLst/>
              <a:rect l="l" t="t" r="r" b="b"/>
              <a:pathLst>
                <a:path w="63" h="89" extrusionOk="0">
                  <a:moveTo>
                    <a:pt x="9" y="1"/>
                  </a:moveTo>
                  <a:cubicBezTo>
                    <a:pt x="0" y="66"/>
                    <a:pt x="7" y="88"/>
                    <a:pt x="16" y="88"/>
                  </a:cubicBezTo>
                  <a:cubicBezTo>
                    <a:pt x="34" y="88"/>
                    <a:pt x="63" y="5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15"/>
            <p:cNvSpPr/>
            <p:nvPr/>
          </p:nvSpPr>
          <p:spPr>
            <a:xfrm>
              <a:off x="5136800" y="1612675"/>
              <a:ext cx="2450" cy="3450"/>
            </a:xfrm>
            <a:custGeom>
              <a:avLst/>
              <a:gdLst/>
              <a:ahLst/>
              <a:cxnLst/>
              <a:rect l="l" t="t" r="r" b="b"/>
              <a:pathLst>
                <a:path w="98" h="138" extrusionOk="0">
                  <a:moveTo>
                    <a:pt x="71" y="1"/>
                  </a:moveTo>
                  <a:cubicBezTo>
                    <a:pt x="1" y="1"/>
                    <a:pt x="38" y="138"/>
                    <a:pt x="69" y="138"/>
                  </a:cubicBezTo>
                  <a:cubicBezTo>
                    <a:pt x="84" y="138"/>
                    <a:pt x="97" y="104"/>
                    <a:pt x="95" y="5"/>
                  </a:cubicBezTo>
                  <a:cubicBezTo>
                    <a:pt x="86" y="2"/>
                    <a:pt x="7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15"/>
            <p:cNvSpPr/>
            <p:nvPr/>
          </p:nvSpPr>
          <p:spPr>
            <a:xfrm>
              <a:off x="5146525" y="2063350"/>
              <a:ext cx="625" cy="4100"/>
            </a:xfrm>
            <a:custGeom>
              <a:avLst/>
              <a:gdLst/>
              <a:ahLst/>
              <a:cxnLst/>
              <a:rect l="l" t="t" r="r" b="b"/>
              <a:pathLst>
                <a:path w="25" h="164" extrusionOk="0">
                  <a:moveTo>
                    <a:pt x="14" y="1"/>
                  </a:moveTo>
                  <a:cubicBezTo>
                    <a:pt x="1" y="1"/>
                    <a:pt x="14" y="163"/>
                    <a:pt x="20" y="163"/>
                  </a:cubicBezTo>
                  <a:cubicBezTo>
                    <a:pt x="23" y="163"/>
                    <a:pt x="25" y="125"/>
                    <a:pt x="21" y="9"/>
                  </a:cubicBezTo>
                  <a:cubicBezTo>
                    <a:pt x="18" y="3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15"/>
            <p:cNvSpPr/>
            <p:nvPr/>
          </p:nvSpPr>
          <p:spPr>
            <a:xfrm>
              <a:off x="5155725" y="2312625"/>
              <a:ext cx="750" cy="4900"/>
            </a:xfrm>
            <a:custGeom>
              <a:avLst/>
              <a:gdLst/>
              <a:ahLst/>
              <a:cxnLst/>
              <a:rect l="l" t="t" r="r" b="b"/>
              <a:pathLst>
                <a:path w="30" h="196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146"/>
                    <a:pt x="13" y="196"/>
                    <a:pt x="19" y="196"/>
                  </a:cubicBezTo>
                  <a:cubicBezTo>
                    <a:pt x="28" y="196"/>
                    <a:pt x="30" y="5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15"/>
            <p:cNvSpPr/>
            <p:nvPr/>
          </p:nvSpPr>
          <p:spPr>
            <a:xfrm>
              <a:off x="5125950" y="1829750"/>
              <a:ext cx="3150" cy="3075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33" y="1"/>
                  </a:moveTo>
                  <a:cubicBezTo>
                    <a:pt x="21" y="1"/>
                    <a:pt x="9" y="10"/>
                    <a:pt x="1" y="33"/>
                  </a:cubicBezTo>
                  <a:cubicBezTo>
                    <a:pt x="6" y="75"/>
                    <a:pt x="2" y="122"/>
                    <a:pt x="34" y="122"/>
                  </a:cubicBezTo>
                  <a:cubicBezTo>
                    <a:pt x="38" y="122"/>
                    <a:pt x="42" y="121"/>
                    <a:pt x="47" y="120"/>
                  </a:cubicBezTo>
                  <a:cubicBezTo>
                    <a:pt x="126" y="120"/>
                    <a:pt x="7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15"/>
            <p:cNvSpPr/>
            <p:nvPr/>
          </p:nvSpPr>
          <p:spPr>
            <a:xfrm>
              <a:off x="5133650" y="2089650"/>
              <a:ext cx="2025" cy="4375"/>
            </a:xfrm>
            <a:custGeom>
              <a:avLst/>
              <a:gdLst/>
              <a:ahLst/>
              <a:cxnLst/>
              <a:rect l="l" t="t" r="r" b="b"/>
              <a:pathLst>
                <a:path w="81" h="175" extrusionOk="0">
                  <a:moveTo>
                    <a:pt x="27" y="1"/>
                  </a:moveTo>
                  <a:cubicBezTo>
                    <a:pt x="14" y="28"/>
                    <a:pt x="0" y="81"/>
                    <a:pt x="7" y="175"/>
                  </a:cubicBezTo>
                  <a:cubicBezTo>
                    <a:pt x="67" y="101"/>
                    <a:pt x="81" y="34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15"/>
            <p:cNvSpPr/>
            <p:nvPr/>
          </p:nvSpPr>
          <p:spPr>
            <a:xfrm>
              <a:off x="5134325" y="2089225"/>
              <a:ext cx="1025" cy="450"/>
            </a:xfrm>
            <a:custGeom>
              <a:avLst/>
              <a:gdLst/>
              <a:ahLst/>
              <a:cxnLst/>
              <a:rect l="l" t="t" r="r" b="b"/>
              <a:pathLst>
                <a:path w="41" h="18" extrusionOk="0">
                  <a:moveTo>
                    <a:pt x="21" y="0"/>
                  </a:moveTo>
                  <a:cubicBezTo>
                    <a:pt x="14" y="0"/>
                    <a:pt x="6" y="5"/>
                    <a:pt x="0" y="18"/>
                  </a:cubicBezTo>
                  <a:lnTo>
                    <a:pt x="40" y="18"/>
                  </a:lnTo>
                  <a:cubicBezTo>
                    <a:pt x="37" y="7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15"/>
            <p:cNvSpPr/>
            <p:nvPr/>
          </p:nvSpPr>
          <p:spPr>
            <a:xfrm>
              <a:off x="5134325" y="2089225"/>
              <a:ext cx="1025" cy="450"/>
            </a:xfrm>
            <a:custGeom>
              <a:avLst/>
              <a:gdLst/>
              <a:ahLst/>
              <a:cxnLst/>
              <a:rect l="l" t="t" r="r" b="b"/>
              <a:pathLst>
                <a:path w="41" h="18" extrusionOk="0">
                  <a:moveTo>
                    <a:pt x="21" y="0"/>
                  </a:moveTo>
                  <a:cubicBezTo>
                    <a:pt x="14" y="0"/>
                    <a:pt x="6" y="5"/>
                    <a:pt x="0" y="18"/>
                  </a:cubicBezTo>
                  <a:lnTo>
                    <a:pt x="40" y="18"/>
                  </a:lnTo>
                  <a:cubicBezTo>
                    <a:pt x="37" y="7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9189;p15"/>
            <p:cNvSpPr/>
            <p:nvPr/>
          </p:nvSpPr>
          <p:spPr>
            <a:xfrm>
              <a:off x="5134375" y="2081600"/>
              <a:ext cx="325" cy="3075"/>
            </a:xfrm>
            <a:custGeom>
              <a:avLst/>
              <a:gdLst/>
              <a:ahLst/>
              <a:cxnLst/>
              <a:rect l="l" t="t" r="r" b="b"/>
              <a:pathLst>
                <a:path w="13" h="123" extrusionOk="0">
                  <a:moveTo>
                    <a:pt x="12" y="0"/>
                  </a:moveTo>
                  <a:cubicBezTo>
                    <a:pt x="11" y="0"/>
                    <a:pt x="0" y="122"/>
                    <a:pt x="5" y="122"/>
                  </a:cubicBezTo>
                  <a:cubicBezTo>
                    <a:pt x="11" y="31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9190;p15"/>
            <p:cNvSpPr/>
            <p:nvPr/>
          </p:nvSpPr>
          <p:spPr>
            <a:xfrm>
              <a:off x="5109075" y="1389600"/>
              <a:ext cx="1175" cy="65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34" y="0"/>
                  </a:moveTo>
                  <a:cubicBezTo>
                    <a:pt x="20" y="0"/>
                    <a:pt x="1" y="25"/>
                    <a:pt x="28" y="25"/>
                  </a:cubicBezTo>
                  <a:cubicBezTo>
                    <a:pt x="33" y="25"/>
                    <a:pt x="39" y="24"/>
                    <a:pt x="47" y="23"/>
                  </a:cubicBezTo>
                  <a:cubicBezTo>
                    <a:pt x="47" y="16"/>
                    <a:pt x="47" y="9"/>
                    <a:pt x="40" y="3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9191;p15"/>
            <p:cNvSpPr/>
            <p:nvPr/>
          </p:nvSpPr>
          <p:spPr>
            <a:xfrm>
              <a:off x="5121750" y="2002850"/>
              <a:ext cx="1225" cy="4375"/>
            </a:xfrm>
            <a:custGeom>
              <a:avLst/>
              <a:gdLst/>
              <a:ahLst/>
              <a:cxnLst/>
              <a:rect l="l" t="t" r="r" b="b"/>
              <a:pathLst>
                <a:path w="49" h="175" extrusionOk="0">
                  <a:moveTo>
                    <a:pt x="48" y="0"/>
                  </a:moveTo>
                  <a:lnTo>
                    <a:pt x="48" y="0"/>
                  </a:lnTo>
                  <a:cubicBezTo>
                    <a:pt x="0" y="22"/>
                    <a:pt x="15" y="175"/>
                    <a:pt x="31" y="175"/>
                  </a:cubicBezTo>
                  <a:cubicBezTo>
                    <a:pt x="39" y="175"/>
                    <a:pt x="48" y="131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9192;p15"/>
            <p:cNvSpPr/>
            <p:nvPr/>
          </p:nvSpPr>
          <p:spPr>
            <a:xfrm>
              <a:off x="5101875" y="1660450"/>
              <a:ext cx="3025" cy="150"/>
            </a:xfrm>
            <a:custGeom>
              <a:avLst/>
              <a:gdLst/>
              <a:ahLst/>
              <a:cxnLst/>
              <a:rect l="l" t="t" r="r" b="b"/>
              <a:pathLst>
                <a:path w="121" h="6" extrusionOk="0">
                  <a:moveTo>
                    <a:pt x="94" y="1"/>
                  </a:moveTo>
                  <a:lnTo>
                    <a:pt x="94" y="1"/>
                  </a:lnTo>
                  <a:cubicBezTo>
                    <a:pt x="0" y="4"/>
                    <a:pt x="13" y="6"/>
                    <a:pt x="44" y="6"/>
                  </a:cubicBezTo>
                  <a:cubicBezTo>
                    <a:pt x="74" y="6"/>
                    <a:pt x="120" y="4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9193;p15"/>
            <p:cNvSpPr/>
            <p:nvPr/>
          </p:nvSpPr>
          <p:spPr>
            <a:xfrm>
              <a:off x="5131125" y="2490750"/>
              <a:ext cx="4225" cy="25"/>
            </a:xfrm>
            <a:custGeom>
              <a:avLst/>
              <a:gdLst/>
              <a:ahLst/>
              <a:cxnLst/>
              <a:rect l="l" t="t" r="r" b="b"/>
              <a:pathLst>
                <a:path w="169" h="1" extrusionOk="0">
                  <a:moveTo>
                    <a:pt x="1" y="1"/>
                  </a:moveTo>
                  <a:cubicBezTo>
                    <a:pt x="168" y="1"/>
                    <a:pt x="1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9194;p15"/>
            <p:cNvSpPr/>
            <p:nvPr/>
          </p:nvSpPr>
          <p:spPr>
            <a:xfrm>
              <a:off x="5126300" y="2402275"/>
              <a:ext cx="5775" cy="2675"/>
            </a:xfrm>
            <a:custGeom>
              <a:avLst/>
              <a:gdLst/>
              <a:ahLst/>
              <a:cxnLst/>
              <a:rect l="l" t="t" r="r" b="b"/>
              <a:pathLst>
                <a:path w="231" h="107" extrusionOk="0">
                  <a:moveTo>
                    <a:pt x="58" y="0"/>
                  </a:moveTo>
                  <a:cubicBezTo>
                    <a:pt x="54" y="0"/>
                    <a:pt x="51" y="0"/>
                    <a:pt x="47" y="1"/>
                  </a:cubicBezTo>
                  <a:cubicBezTo>
                    <a:pt x="1" y="80"/>
                    <a:pt x="15" y="106"/>
                    <a:pt x="45" y="106"/>
                  </a:cubicBezTo>
                  <a:cubicBezTo>
                    <a:pt x="106" y="106"/>
                    <a:pt x="23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9195;p15"/>
            <p:cNvSpPr/>
            <p:nvPr/>
          </p:nvSpPr>
          <p:spPr>
            <a:xfrm>
              <a:off x="5102950" y="1741475"/>
              <a:ext cx="1500" cy="3475"/>
            </a:xfrm>
            <a:custGeom>
              <a:avLst/>
              <a:gdLst/>
              <a:ahLst/>
              <a:cxnLst/>
              <a:rect l="l" t="t" r="r" b="b"/>
              <a:pathLst>
                <a:path w="60" h="139" extrusionOk="0">
                  <a:moveTo>
                    <a:pt x="40" y="0"/>
                  </a:moveTo>
                  <a:cubicBezTo>
                    <a:pt x="25" y="0"/>
                    <a:pt x="1" y="43"/>
                    <a:pt x="4" y="138"/>
                  </a:cubicBezTo>
                  <a:cubicBezTo>
                    <a:pt x="60" y="51"/>
                    <a:pt x="5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9196;p15"/>
            <p:cNvSpPr/>
            <p:nvPr/>
          </p:nvSpPr>
          <p:spPr>
            <a:xfrm>
              <a:off x="5100625" y="1949300"/>
              <a:ext cx="7250" cy="4050"/>
            </a:xfrm>
            <a:custGeom>
              <a:avLst/>
              <a:gdLst/>
              <a:ahLst/>
              <a:cxnLst/>
              <a:rect l="l" t="t" r="r" b="b"/>
              <a:pathLst>
                <a:path w="290" h="162" extrusionOk="0">
                  <a:moveTo>
                    <a:pt x="99" y="1"/>
                  </a:moveTo>
                  <a:cubicBezTo>
                    <a:pt x="94" y="1"/>
                    <a:pt x="89" y="1"/>
                    <a:pt x="84" y="1"/>
                  </a:cubicBezTo>
                  <a:cubicBezTo>
                    <a:pt x="0" y="122"/>
                    <a:pt x="6" y="162"/>
                    <a:pt x="40" y="162"/>
                  </a:cubicBezTo>
                  <a:cubicBezTo>
                    <a:pt x="108" y="162"/>
                    <a:pt x="290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9197;p15"/>
            <p:cNvSpPr/>
            <p:nvPr/>
          </p:nvSpPr>
          <p:spPr>
            <a:xfrm>
              <a:off x="5114425" y="2365400"/>
              <a:ext cx="5025" cy="75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119" y="0"/>
                  </a:moveTo>
                  <a:cubicBezTo>
                    <a:pt x="0" y="0"/>
                    <a:pt x="66" y="29"/>
                    <a:pt x="130" y="29"/>
                  </a:cubicBezTo>
                  <a:cubicBezTo>
                    <a:pt x="161" y="29"/>
                    <a:pt x="191" y="23"/>
                    <a:pt x="201" y="4"/>
                  </a:cubicBezTo>
                  <a:cubicBezTo>
                    <a:pt x="167" y="1"/>
                    <a:pt x="14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9198;p15"/>
            <p:cNvSpPr/>
            <p:nvPr/>
          </p:nvSpPr>
          <p:spPr>
            <a:xfrm>
              <a:off x="5073425" y="1277500"/>
              <a:ext cx="7300" cy="275"/>
            </a:xfrm>
            <a:custGeom>
              <a:avLst/>
              <a:gdLst/>
              <a:ahLst/>
              <a:cxnLst/>
              <a:rect l="l" t="t" r="r" b="b"/>
              <a:pathLst>
                <a:path w="292" h="11" extrusionOk="0">
                  <a:moveTo>
                    <a:pt x="139" y="0"/>
                  </a:moveTo>
                  <a:cubicBezTo>
                    <a:pt x="66" y="0"/>
                    <a:pt x="1" y="4"/>
                    <a:pt x="161" y="11"/>
                  </a:cubicBezTo>
                  <a:cubicBezTo>
                    <a:pt x="292" y="4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9199;p15"/>
            <p:cNvSpPr/>
            <p:nvPr/>
          </p:nvSpPr>
          <p:spPr>
            <a:xfrm>
              <a:off x="5073925" y="1205600"/>
              <a:ext cx="475" cy="5100"/>
            </a:xfrm>
            <a:custGeom>
              <a:avLst/>
              <a:gdLst/>
              <a:ahLst/>
              <a:cxnLst/>
              <a:rect l="l" t="t" r="r" b="b"/>
              <a:pathLst>
                <a:path w="19" h="204" extrusionOk="0">
                  <a:moveTo>
                    <a:pt x="18" y="0"/>
                  </a:moveTo>
                  <a:cubicBezTo>
                    <a:pt x="16" y="0"/>
                    <a:pt x="1" y="141"/>
                    <a:pt x="1" y="204"/>
                  </a:cubicBezTo>
                  <a:cubicBezTo>
                    <a:pt x="1" y="184"/>
                    <a:pt x="7" y="170"/>
                    <a:pt x="7" y="157"/>
                  </a:cubicBezTo>
                  <a:cubicBezTo>
                    <a:pt x="7" y="143"/>
                    <a:pt x="7" y="137"/>
                    <a:pt x="7" y="130"/>
                  </a:cubicBezTo>
                  <a:cubicBezTo>
                    <a:pt x="16" y="35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9200;p15"/>
            <p:cNvSpPr/>
            <p:nvPr/>
          </p:nvSpPr>
          <p:spPr>
            <a:xfrm>
              <a:off x="5074100" y="1208825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0" y="1"/>
                  </a:moveTo>
                  <a:cubicBezTo>
                    <a:pt x="0" y="8"/>
                    <a:pt x="0" y="14"/>
                    <a:pt x="0" y="28"/>
                  </a:cubicBezTo>
                  <a:cubicBezTo>
                    <a:pt x="0" y="21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1" name="Google Shape;9201;p15"/>
            <p:cNvSpPr/>
            <p:nvPr/>
          </p:nvSpPr>
          <p:spPr>
            <a:xfrm>
              <a:off x="5074100" y="1208825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0" y="1"/>
                  </a:moveTo>
                  <a:cubicBezTo>
                    <a:pt x="0" y="8"/>
                    <a:pt x="0" y="14"/>
                    <a:pt x="0" y="28"/>
                  </a:cubicBezTo>
                  <a:cubicBezTo>
                    <a:pt x="0" y="21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2" name="Google Shape;9202;p15"/>
            <p:cNvSpPr/>
            <p:nvPr/>
          </p:nvSpPr>
          <p:spPr>
            <a:xfrm>
              <a:off x="5103200" y="2130125"/>
              <a:ext cx="1375" cy="700"/>
            </a:xfrm>
            <a:custGeom>
              <a:avLst/>
              <a:gdLst/>
              <a:ahLst/>
              <a:cxnLst/>
              <a:rect l="l" t="t" r="r" b="b"/>
              <a:pathLst>
                <a:path w="55" h="28" extrusionOk="0">
                  <a:moveTo>
                    <a:pt x="1" y="1"/>
                  </a:moveTo>
                  <a:cubicBezTo>
                    <a:pt x="14" y="14"/>
                    <a:pt x="34" y="28"/>
                    <a:pt x="54" y="28"/>
                  </a:cubicBezTo>
                  <a:cubicBezTo>
                    <a:pt x="54" y="21"/>
                    <a:pt x="54" y="8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3" name="Google Shape;9203;p15"/>
            <p:cNvSpPr/>
            <p:nvPr/>
          </p:nvSpPr>
          <p:spPr>
            <a:xfrm>
              <a:off x="5102700" y="2124125"/>
              <a:ext cx="5000" cy="6025"/>
            </a:xfrm>
            <a:custGeom>
              <a:avLst/>
              <a:gdLst/>
              <a:ahLst/>
              <a:cxnLst/>
              <a:rect l="l" t="t" r="r" b="b"/>
              <a:pathLst>
                <a:path w="200" h="241" extrusionOk="0">
                  <a:moveTo>
                    <a:pt x="162" y="0"/>
                  </a:moveTo>
                  <a:cubicBezTo>
                    <a:pt x="120" y="0"/>
                    <a:pt x="48" y="49"/>
                    <a:pt x="1" y="100"/>
                  </a:cubicBezTo>
                  <a:cubicBezTo>
                    <a:pt x="54" y="107"/>
                    <a:pt x="74" y="154"/>
                    <a:pt x="74" y="241"/>
                  </a:cubicBezTo>
                  <a:cubicBezTo>
                    <a:pt x="87" y="241"/>
                    <a:pt x="101" y="241"/>
                    <a:pt x="114" y="234"/>
                  </a:cubicBezTo>
                  <a:cubicBezTo>
                    <a:pt x="148" y="181"/>
                    <a:pt x="168" y="134"/>
                    <a:pt x="181" y="100"/>
                  </a:cubicBezTo>
                  <a:lnTo>
                    <a:pt x="181" y="100"/>
                  </a:lnTo>
                  <a:cubicBezTo>
                    <a:pt x="154" y="114"/>
                    <a:pt x="121" y="124"/>
                    <a:pt x="93" y="124"/>
                  </a:cubicBezTo>
                  <a:cubicBezTo>
                    <a:pt x="64" y="124"/>
                    <a:pt x="41" y="114"/>
                    <a:pt x="34" y="87"/>
                  </a:cubicBezTo>
                  <a:cubicBezTo>
                    <a:pt x="114" y="67"/>
                    <a:pt x="161" y="54"/>
                    <a:pt x="195" y="54"/>
                  </a:cubicBezTo>
                  <a:cubicBezTo>
                    <a:pt x="199" y="15"/>
                    <a:pt x="185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4" name="Google Shape;9204;p15"/>
            <p:cNvSpPr/>
            <p:nvPr/>
          </p:nvSpPr>
          <p:spPr>
            <a:xfrm>
              <a:off x="5102375" y="2126625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5" name="Google Shape;9205;p15"/>
            <p:cNvSpPr/>
            <p:nvPr/>
          </p:nvSpPr>
          <p:spPr>
            <a:xfrm>
              <a:off x="5101025" y="2126950"/>
              <a:ext cx="2200" cy="3200"/>
            </a:xfrm>
            <a:custGeom>
              <a:avLst/>
              <a:gdLst/>
              <a:ahLst/>
              <a:cxnLst/>
              <a:rect l="l" t="t" r="r" b="b"/>
              <a:pathLst>
                <a:path w="88" h="128" extrusionOk="0">
                  <a:moveTo>
                    <a:pt x="54" y="1"/>
                  </a:moveTo>
                  <a:cubicBezTo>
                    <a:pt x="14" y="61"/>
                    <a:pt x="1" y="121"/>
                    <a:pt x="88" y="128"/>
                  </a:cubicBezTo>
                  <a:cubicBezTo>
                    <a:pt x="68" y="101"/>
                    <a:pt x="54" y="6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6" name="Google Shape;9206;p15"/>
            <p:cNvSpPr/>
            <p:nvPr/>
          </p:nvSpPr>
          <p:spPr>
            <a:xfrm>
              <a:off x="5103525" y="2125450"/>
              <a:ext cx="4050" cy="1775"/>
            </a:xfrm>
            <a:custGeom>
              <a:avLst/>
              <a:gdLst/>
              <a:ahLst/>
              <a:cxnLst/>
              <a:rect l="l" t="t" r="r" b="b"/>
              <a:pathLst>
                <a:path w="162" h="71" extrusionOk="0">
                  <a:moveTo>
                    <a:pt x="162" y="1"/>
                  </a:moveTo>
                  <a:cubicBezTo>
                    <a:pt x="128" y="1"/>
                    <a:pt x="81" y="14"/>
                    <a:pt x="1" y="34"/>
                  </a:cubicBezTo>
                  <a:cubicBezTo>
                    <a:pt x="8" y="61"/>
                    <a:pt x="31" y="71"/>
                    <a:pt x="60" y="71"/>
                  </a:cubicBezTo>
                  <a:cubicBezTo>
                    <a:pt x="88" y="71"/>
                    <a:pt x="121" y="61"/>
                    <a:pt x="148" y="47"/>
                  </a:cubicBezTo>
                  <a:cubicBezTo>
                    <a:pt x="155" y="27"/>
                    <a:pt x="155" y="14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7" name="Google Shape;9207;p15"/>
            <p:cNvSpPr/>
            <p:nvPr/>
          </p:nvSpPr>
          <p:spPr>
            <a:xfrm>
              <a:off x="5103525" y="2125450"/>
              <a:ext cx="4050" cy="1775"/>
            </a:xfrm>
            <a:custGeom>
              <a:avLst/>
              <a:gdLst/>
              <a:ahLst/>
              <a:cxnLst/>
              <a:rect l="l" t="t" r="r" b="b"/>
              <a:pathLst>
                <a:path w="162" h="71" extrusionOk="0">
                  <a:moveTo>
                    <a:pt x="162" y="1"/>
                  </a:moveTo>
                  <a:cubicBezTo>
                    <a:pt x="128" y="1"/>
                    <a:pt x="81" y="14"/>
                    <a:pt x="1" y="34"/>
                  </a:cubicBezTo>
                  <a:cubicBezTo>
                    <a:pt x="8" y="61"/>
                    <a:pt x="31" y="71"/>
                    <a:pt x="60" y="71"/>
                  </a:cubicBezTo>
                  <a:cubicBezTo>
                    <a:pt x="88" y="71"/>
                    <a:pt x="121" y="61"/>
                    <a:pt x="148" y="47"/>
                  </a:cubicBezTo>
                  <a:cubicBezTo>
                    <a:pt x="155" y="27"/>
                    <a:pt x="155" y="14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8" name="Google Shape;9208;p15"/>
            <p:cNvSpPr/>
            <p:nvPr/>
          </p:nvSpPr>
          <p:spPr>
            <a:xfrm>
              <a:off x="5086325" y="1919800"/>
              <a:ext cx="6550" cy="3450"/>
            </a:xfrm>
            <a:custGeom>
              <a:avLst/>
              <a:gdLst/>
              <a:ahLst/>
              <a:cxnLst/>
              <a:rect l="l" t="t" r="r" b="b"/>
              <a:pathLst>
                <a:path w="262" h="138" extrusionOk="0">
                  <a:moveTo>
                    <a:pt x="221" y="1"/>
                  </a:moveTo>
                  <a:cubicBezTo>
                    <a:pt x="158" y="1"/>
                    <a:pt x="1" y="138"/>
                    <a:pt x="177" y="138"/>
                  </a:cubicBezTo>
                  <a:cubicBezTo>
                    <a:pt x="182" y="138"/>
                    <a:pt x="188" y="138"/>
                    <a:pt x="194" y="138"/>
                  </a:cubicBezTo>
                  <a:cubicBezTo>
                    <a:pt x="262" y="35"/>
                    <a:pt x="253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9" name="Google Shape;9209;p15"/>
            <p:cNvSpPr/>
            <p:nvPr/>
          </p:nvSpPr>
          <p:spPr>
            <a:xfrm>
              <a:off x="5068500" y="1385925"/>
              <a:ext cx="2300" cy="1400"/>
            </a:xfrm>
            <a:custGeom>
              <a:avLst/>
              <a:gdLst/>
              <a:ahLst/>
              <a:cxnLst/>
              <a:rect l="l" t="t" r="r" b="b"/>
              <a:pathLst>
                <a:path w="92" h="56" extrusionOk="0">
                  <a:moveTo>
                    <a:pt x="44" y="1"/>
                  </a:moveTo>
                  <a:cubicBezTo>
                    <a:pt x="25" y="1"/>
                    <a:pt x="1" y="15"/>
                    <a:pt x="4" y="56"/>
                  </a:cubicBezTo>
                  <a:cubicBezTo>
                    <a:pt x="91" y="32"/>
                    <a:pt x="72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0" name="Google Shape;9210;p15"/>
            <p:cNvSpPr/>
            <p:nvPr/>
          </p:nvSpPr>
          <p:spPr>
            <a:xfrm>
              <a:off x="5084975" y="1923550"/>
              <a:ext cx="2475" cy="375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23" y="0"/>
                  </a:moveTo>
                  <a:cubicBezTo>
                    <a:pt x="16" y="0"/>
                    <a:pt x="8" y="0"/>
                    <a:pt x="0" y="1"/>
                  </a:cubicBezTo>
                  <a:cubicBezTo>
                    <a:pt x="37" y="11"/>
                    <a:pt x="60" y="14"/>
                    <a:pt x="73" y="14"/>
                  </a:cubicBezTo>
                  <a:cubicBezTo>
                    <a:pt x="98" y="14"/>
                    <a:pt x="77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1" name="Google Shape;9211;p15"/>
            <p:cNvSpPr/>
            <p:nvPr/>
          </p:nvSpPr>
          <p:spPr>
            <a:xfrm>
              <a:off x="5069175" y="1643050"/>
              <a:ext cx="5450" cy="2600"/>
            </a:xfrm>
            <a:custGeom>
              <a:avLst/>
              <a:gdLst/>
              <a:ahLst/>
              <a:cxnLst/>
              <a:rect l="l" t="t" r="r" b="b"/>
              <a:pathLst>
                <a:path w="218" h="104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5"/>
                    <a:pt x="59" y="103"/>
                    <a:pt x="131" y="103"/>
                  </a:cubicBezTo>
                  <a:cubicBezTo>
                    <a:pt x="168" y="103"/>
                    <a:pt x="208" y="78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2" name="Google Shape;9212;p15"/>
            <p:cNvSpPr/>
            <p:nvPr/>
          </p:nvSpPr>
          <p:spPr>
            <a:xfrm>
              <a:off x="5075700" y="1939450"/>
              <a:ext cx="3800" cy="1100"/>
            </a:xfrm>
            <a:custGeom>
              <a:avLst/>
              <a:gdLst/>
              <a:ahLst/>
              <a:cxnLst/>
              <a:rect l="l" t="t" r="r" b="b"/>
              <a:pathLst>
                <a:path w="152" h="44" extrusionOk="0">
                  <a:moveTo>
                    <a:pt x="110" y="1"/>
                  </a:moveTo>
                  <a:lnTo>
                    <a:pt x="110" y="1"/>
                  </a:lnTo>
                  <a:cubicBezTo>
                    <a:pt x="1" y="5"/>
                    <a:pt x="86" y="44"/>
                    <a:pt x="125" y="44"/>
                  </a:cubicBezTo>
                  <a:cubicBezTo>
                    <a:pt x="145" y="44"/>
                    <a:pt x="152" y="33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3" name="Google Shape;9213;p15"/>
            <p:cNvSpPr/>
            <p:nvPr/>
          </p:nvSpPr>
          <p:spPr>
            <a:xfrm>
              <a:off x="5058200" y="1786000"/>
              <a:ext cx="1750" cy="3350"/>
            </a:xfrm>
            <a:custGeom>
              <a:avLst/>
              <a:gdLst/>
              <a:ahLst/>
              <a:cxnLst/>
              <a:rect l="l" t="t" r="r" b="b"/>
              <a:pathLst>
                <a:path w="70" h="134" extrusionOk="0">
                  <a:moveTo>
                    <a:pt x="44" y="0"/>
                  </a:moveTo>
                  <a:cubicBezTo>
                    <a:pt x="36" y="0"/>
                    <a:pt x="22" y="14"/>
                    <a:pt x="1" y="50"/>
                  </a:cubicBezTo>
                  <a:cubicBezTo>
                    <a:pt x="4" y="111"/>
                    <a:pt x="12" y="133"/>
                    <a:pt x="21" y="133"/>
                  </a:cubicBezTo>
                  <a:cubicBezTo>
                    <a:pt x="43" y="133"/>
                    <a:pt x="7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15"/>
            <p:cNvSpPr/>
            <p:nvPr/>
          </p:nvSpPr>
          <p:spPr>
            <a:xfrm>
              <a:off x="5051250" y="1608900"/>
              <a:ext cx="5525" cy="2075"/>
            </a:xfrm>
            <a:custGeom>
              <a:avLst/>
              <a:gdLst/>
              <a:ahLst/>
              <a:cxnLst/>
              <a:rect l="l" t="t" r="r" b="b"/>
              <a:pathLst>
                <a:path w="221" h="83" extrusionOk="0">
                  <a:moveTo>
                    <a:pt x="39" y="0"/>
                  </a:moveTo>
                  <a:cubicBezTo>
                    <a:pt x="12" y="0"/>
                    <a:pt x="1" y="21"/>
                    <a:pt x="51" y="82"/>
                  </a:cubicBezTo>
                  <a:cubicBezTo>
                    <a:pt x="56" y="82"/>
                    <a:pt x="60" y="82"/>
                    <a:pt x="64" y="82"/>
                  </a:cubicBezTo>
                  <a:cubicBezTo>
                    <a:pt x="220" y="82"/>
                    <a:pt x="9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15"/>
            <p:cNvSpPr/>
            <p:nvPr/>
          </p:nvSpPr>
          <p:spPr>
            <a:xfrm>
              <a:off x="5043250" y="1415675"/>
              <a:ext cx="2450" cy="1100"/>
            </a:xfrm>
            <a:custGeom>
              <a:avLst/>
              <a:gdLst/>
              <a:ahLst/>
              <a:cxnLst/>
              <a:rect l="l" t="t" r="r" b="b"/>
              <a:pathLst>
                <a:path w="98" h="44" extrusionOk="0">
                  <a:moveTo>
                    <a:pt x="1" y="0"/>
                  </a:moveTo>
                  <a:cubicBezTo>
                    <a:pt x="0" y="0"/>
                    <a:pt x="39" y="18"/>
                    <a:pt x="97" y="43"/>
                  </a:cubicBezTo>
                  <a:cubicBezTo>
                    <a:pt x="30" y="1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15"/>
            <p:cNvSpPr/>
            <p:nvPr/>
          </p:nvSpPr>
          <p:spPr>
            <a:xfrm>
              <a:off x="5048625" y="1721100"/>
              <a:ext cx="4675" cy="2925"/>
            </a:xfrm>
            <a:custGeom>
              <a:avLst/>
              <a:gdLst/>
              <a:ahLst/>
              <a:cxnLst/>
              <a:rect l="l" t="t" r="r" b="b"/>
              <a:pathLst>
                <a:path w="187" h="117" extrusionOk="0">
                  <a:moveTo>
                    <a:pt x="121" y="1"/>
                  </a:moveTo>
                  <a:cubicBezTo>
                    <a:pt x="86" y="1"/>
                    <a:pt x="46" y="27"/>
                    <a:pt x="29" y="57"/>
                  </a:cubicBezTo>
                  <a:cubicBezTo>
                    <a:pt x="0" y="105"/>
                    <a:pt x="19" y="116"/>
                    <a:pt x="54" y="116"/>
                  </a:cubicBezTo>
                  <a:cubicBezTo>
                    <a:pt x="83" y="116"/>
                    <a:pt x="123" y="108"/>
                    <a:pt x="154" y="108"/>
                  </a:cubicBezTo>
                  <a:cubicBezTo>
                    <a:pt x="162" y="108"/>
                    <a:pt x="170" y="109"/>
                    <a:pt x="176" y="110"/>
                  </a:cubicBezTo>
                  <a:cubicBezTo>
                    <a:pt x="187" y="29"/>
                    <a:pt x="157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15"/>
            <p:cNvSpPr/>
            <p:nvPr/>
          </p:nvSpPr>
          <p:spPr>
            <a:xfrm>
              <a:off x="5057925" y="1980250"/>
              <a:ext cx="3775" cy="1850"/>
            </a:xfrm>
            <a:custGeom>
              <a:avLst/>
              <a:gdLst/>
              <a:ahLst/>
              <a:cxnLst/>
              <a:rect l="l" t="t" r="r" b="b"/>
              <a:pathLst>
                <a:path w="151" h="74" extrusionOk="0">
                  <a:moveTo>
                    <a:pt x="17" y="1"/>
                  </a:moveTo>
                  <a:cubicBezTo>
                    <a:pt x="13" y="1"/>
                    <a:pt x="9" y="1"/>
                    <a:pt x="5" y="1"/>
                  </a:cubicBezTo>
                  <a:cubicBezTo>
                    <a:pt x="1" y="56"/>
                    <a:pt x="23" y="74"/>
                    <a:pt x="47" y="74"/>
                  </a:cubicBezTo>
                  <a:cubicBezTo>
                    <a:pt x="95" y="74"/>
                    <a:pt x="15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15"/>
            <p:cNvSpPr/>
            <p:nvPr/>
          </p:nvSpPr>
          <p:spPr>
            <a:xfrm>
              <a:off x="5064325" y="2207175"/>
              <a:ext cx="275" cy="1025"/>
            </a:xfrm>
            <a:custGeom>
              <a:avLst/>
              <a:gdLst/>
              <a:ahLst/>
              <a:cxnLst/>
              <a:rect l="l" t="t" r="r" b="b"/>
              <a:pathLst>
                <a:path w="11" h="41" extrusionOk="0">
                  <a:moveTo>
                    <a:pt x="10" y="1"/>
                  </a:moveTo>
                  <a:cubicBezTo>
                    <a:pt x="8" y="1"/>
                    <a:pt x="0" y="41"/>
                    <a:pt x="1" y="41"/>
                  </a:cubicBezTo>
                  <a:cubicBezTo>
                    <a:pt x="2" y="41"/>
                    <a:pt x="4" y="31"/>
                    <a:pt x="10" y="3"/>
                  </a:cubicBezTo>
                  <a:cubicBezTo>
                    <a:pt x="10" y="2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15"/>
            <p:cNvSpPr/>
            <p:nvPr/>
          </p:nvSpPr>
          <p:spPr>
            <a:xfrm>
              <a:off x="5066225" y="2312375"/>
              <a:ext cx="4550" cy="3700"/>
            </a:xfrm>
            <a:custGeom>
              <a:avLst/>
              <a:gdLst/>
              <a:ahLst/>
              <a:cxnLst/>
              <a:rect l="l" t="t" r="r" b="b"/>
              <a:pathLst>
                <a:path w="182" h="148" extrusionOk="0">
                  <a:moveTo>
                    <a:pt x="86" y="1"/>
                  </a:moveTo>
                  <a:cubicBezTo>
                    <a:pt x="66" y="1"/>
                    <a:pt x="38" y="8"/>
                    <a:pt x="1" y="24"/>
                  </a:cubicBezTo>
                  <a:cubicBezTo>
                    <a:pt x="1" y="116"/>
                    <a:pt x="23" y="148"/>
                    <a:pt x="50" y="148"/>
                  </a:cubicBezTo>
                  <a:cubicBezTo>
                    <a:pt x="107" y="148"/>
                    <a:pt x="181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15"/>
            <p:cNvSpPr/>
            <p:nvPr/>
          </p:nvSpPr>
          <p:spPr>
            <a:xfrm>
              <a:off x="5042350" y="1733575"/>
              <a:ext cx="3375" cy="6525"/>
            </a:xfrm>
            <a:custGeom>
              <a:avLst/>
              <a:gdLst/>
              <a:ahLst/>
              <a:cxnLst/>
              <a:rect l="l" t="t" r="r" b="b"/>
              <a:pathLst>
                <a:path w="135" h="261" extrusionOk="0">
                  <a:moveTo>
                    <a:pt x="130" y="0"/>
                  </a:moveTo>
                  <a:cubicBezTo>
                    <a:pt x="108" y="0"/>
                    <a:pt x="1" y="260"/>
                    <a:pt x="12" y="260"/>
                  </a:cubicBezTo>
                  <a:cubicBezTo>
                    <a:pt x="17" y="260"/>
                    <a:pt x="50" y="200"/>
                    <a:pt x="133" y="20"/>
                  </a:cubicBezTo>
                  <a:cubicBezTo>
                    <a:pt x="134" y="6"/>
                    <a:pt x="133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15"/>
            <p:cNvSpPr/>
            <p:nvPr/>
          </p:nvSpPr>
          <p:spPr>
            <a:xfrm>
              <a:off x="5043525" y="1806225"/>
              <a:ext cx="4225" cy="275"/>
            </a:xfrm>
            <a:custGeom>
              <a:avLst/>
              <a:gdLst/>
              <a:ahLst/>
              <a:cxnLst/>
              <a:rect l="l" t="t" r="r" b="b"/>
              <a:pathLst>
                <a:path w="169" h="11" extrusionOk="0">
                  <a:moveTo>
                    <a:pt x="131" y="1"/>
                  </a:moveTo>
                  <a:cubicBezTo>
                    <a:pt x="120" y="1"/>
                    <a:pt x="94" y="1"/>
                    <a:pt x="46" y="4"/>
                  </a:cubicBezTo>
                  <a:cubicBezTo>
                    <a:pt x="5" y="9"/>
                    <a:pt x="1" y="10"/>
                    <a:pt x="13" y="10"/>
                  </a:cubicBezTo>
                  <a:cubicBezTo>
                    <a:pt x="42" y="10"/>
                    <a:pt x="168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15"/>
            <p:cNvSpPr/>
            <p:nvPr/>
          </p:nvSpPr>
          <p:spPr>
            <a:xfrm>
              <a:off x="5037250" y="1752950"/>
              <a:ext cx="200" cy="2575"/>
            </a:xfrm>
            <a:custGeom>
              <a:avLst/>
              <a:gdLst/>
              <a:ahLst/>
              <a:cxnLst/>
              <a:rect l="l" t="t" r="r" b="b"/>
              <a:pathLst>
                <a:path w="8" h="103" extrusionOk="0">
                  <a:moveTo>
                    <a:pt x="7" y="0"/>
                  </a:moveTo>
                  <a:cubicBezTo>
                    <a:pt x="7" y="0"/>
                    <a:pt x="1" y="103"/>
                    <a:pt x="1" y="103"/>
                  </a:cubicBezTo>
                  <a:cubicBezTo>
                    <a:pt x="1" y="103"/>
                    <a:pt x="2" y="98"/>
                    <a:pt x="2" y="88"/>
                  </a:cubicBezTo>
                  <a:cubicBezTo>
                    <a:pt x="6" y="22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15"/>
            <p:cNvSpPr/>
            <p:nvPr/>
          </p:nvSpPr>
          <p:spPr>
            <a:xfrm>
              <a:off x="5038700" y="1805450"/>
              <a:ext cx="850" cy="3275"/>
            </a:xfrm>
            <a:custGeom>
              <a:avLst/>
              <a:gdLst/>
              <a:ahLst/>
              <a:cxnLst/>
              <a:rect l="l" t="t" r="r" b="b"/>
              <a:pathLst>
                <a:path w="34" h="131" extrusionOk="0">
                  <a:moveTo>
                    <a:pt x="3" y="0"/>
                  </a:moveTo>
                  <a:cubicBezTo>
                    <a:pt x="0" y="0"/>
                    <a:pt x="3" y="33"/>
                    <a:pt x="18" y="129"/>
                  </a:cubicBezTo>
                  <a:cubicBezTo>
                    <a:pt x="19" y="130"/>
                    <a:pt x="20" y="130"/>
                    <a:pt x="21" y="130"/>
                  </a:cubicBezTo>
                  <a:cubicBezTo>
                    <a:pt x="33" y="130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15"/>
            <p:cNvSpPr/>
            <p:nvPr/>
          </p:nvSpPr>
          <p:spPr>
            <a:xfrm>
              <a:off x="5010825" y="130920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34" y="1"/>
                  </a:moveTo>
                  <a:cubicBezTo>
                    <a:pt x="10" y="1"/>
                    <a:pt x="1" y="15"/>
                    <a:pt x="83" y="34"/>
                  </a:cubicBezTo>
                  <a:cubicBezTo>
                    <a:pt x="83" y="10"/>
                    <a:pt x="54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15"/>
            <p:cNvSpPr/>
            <p:nvPr/>
          </p:nvSpPr>
          <p:spPr>
            <a:xfrm>
              <a:off x="5021625" y="1670500"/>
              <a:ext cx="3000" cy="1600"/>
            </a:xfrm>
            <a:custGeom>
              <a:avLst/>
              <a:gdLst/>
              <a:ahLst/>
              <a:cxnLst/>
              <a:rect l="l" t="t" r="r" b="b"/>
              <a:pathLst>
                <a:path w="120" h="64" extrusionOk="0">
                  <a:moveTo>
                    <a:pt x="99" y="0"/>
                  </a:moveTo>
                  <a:cubicBezTo>
                    <a:pt x="0" y="34"/>
                    <a:pt x="28" y="64"/>
                    <a:pt x="63" y="64"/>
                  </a:cubicBezTo>
                  <a:cubicBezTo>
                    <a:pt x="89" y="64"/>
                    <a:pt x="119" y="47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15"/>
            <p:cNvSpPr/>
            <p:nvPr/>
          </p:nvSpPr>
          <p:spPr>
            <a:xfrm>
              <a:off x="5025825" y="1903325"/>
              <a:ext cx="1975" cy="625"/>
            </a:xfrm>
            <a:custGeom>
              <a:avLst/>
              <a:gdLst/>
              <a:ahLst/>
              <a:cxnLst/>
              <a:rect l="l" t="t" r="r" b="b"/>
              <a:pathLst>
                <a:path w="79" h="25" extrusionOk="0">
                  <a:moveTo>
                    <a:pt x="78" y="0"/>
                  </a:moveTo>
                  <a:cubicBezTo>
                    <a:pt x="74" y="0"/>
                    <a:pt x="1" y="24"/>
                    <a:pt x="2" y="24"/>
                  </a:cubicBezTo>
                  <a:cubicBezTo>
                    <a:pt x="3" y="24"/>
                    <a:pt x="22" y="18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15"/>
            <p:cNvSpPr/>
            <p:nvPr/>
          </p:nvSpPr>
          <p:spPr>
            <a:xfrm>
              <a:off x="5023750" y="1777650"/>
              <a:ext cx="425" cy="2675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2" y="1"/>
                  </a:moveTo>
                  <a:cubicBezTo>
                    <a:pt x="1" y="1"/>
                    <a:pt x="2" y="23"/>
                    <a:pt x="7" y="90"/>
                  </a:cubicBezTo>
                  <a:cubicBezTo>
                    <a:pt x="10" y="102"/>
                    <a:pt x="11" y="107"/>
                    <a:pt x="12" y="107"/>
                  </a:cubicBezTo>
                  <a:cubicBezTo>
                    <a:pt x="16" y="10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15"/>
            <p:cNvSpPr/>
            <p:nvPr/>
          </p:nvSpPr>
          <p:spPr>
            <a:xfrm>
              <a:off x="5007400" y="1583850"/>
              <a:ext cx="1500" cy="4450"/>
            </a:xfrm>
            <a:custGeom>
              <a:avLst/>
              <a:gdLst/>
              <a:ahLst/>
              <a:cxnLst/>
              <a:rect l="l" t="t" r="r" b="b"/>
              <a:pathLst>
                <a:path w="60" h="178" extrusionOk="0">
                  <a:moveTo>
                    <a:pt x="59" y="0"/>
                  </a:moveTo>
                  <a:cubicBezTo>
                    <a:pt x="29" y="22"/>
                    <a:pt x="1" y="178"/>
                    <a:pt x="9" y="178"/>
                  </a:cubicBezTo>
                  <a:cubicBezTo>
                    <a:pt x="14" y="178"/>
                    <a:pt x="29" y="133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15"/>
            <p:cNvSpPr/>
            <p:nvPr/>
          </p:nvSpPr>
          <p:spPr>
            <a:xfrm>
              <a:off x="4996200" y="1330775"/>
              <a:ext cx="1425" cy="2700"/>
            </a:xfrm>
            <a:custGeom>
              <a:avLst/>
              <a:gdLst/>
              <a:ahLst/>
              <a:cxnLst/>
              <a:rect l="l" t="t" r="r" b="b"/>
              <a:pathLst>
                <a:path w="57" h="108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2" y="27"/>
                    <a:pt x="25" y="107"/>
                  </a:cubicBezTo>
                  <a:cubicBezTo>
                    <a:pt x="56" y="99"/>
                    <a:pt x="1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15"/>
            <p:cNvSpPr/>
            <p:nvPr/>
          </p:nvSpPr>
          <p:spPr>
            <a:xfrm>
              <a:off x="4998550" y="1480475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58" y="1"/>
                  </a:moveTo>
                  <a:lnTo>
                    <a:pt x="58" y="1"/>
                  </a:lnTo>
                  <a:cubicBezTo>
                    <a:pt x="1" y="58"/>
                    <a:pt x="9" y="96"/>
                    <a:pt x="27" y="96"/>
                  </a:cubicBezTo>
                  <a:cubicBezTo>
                    <a:pt x="42" y="96"/>
                    <a:pt x="65" y="68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15"/>
            <p:cNvSpPr/>
            <p:nvPr/>
          </p:nvSpPr>
          <p:spPr>
            <a:xfrm>
              <a:off x="5023100" y="2222150"/>
              <a:ext cx="3875" cy="2475"/>
            </a:xfrm>
            <a:custGeom>
              <a:avLst/>
              <a:gdLst/>
              <a:ahLst/>
              <a:cxnLst/>
              <a:rect l="l" t="t" r="r" b="b"/>
              <a:pathLst>
                <a:path w="155" h="99" extrusionOk="0">
                  <a:moveTo>
                    <a:pt x="81" y="1"/>
                  </a:moveTo>
                  <a:cubicBezTo>
                    <a:pt x="43" y="1"/>
                    <a:pt x="0" y="21"/>
                    <a:pt x="13" y="67"/>
                  </a:cubicBezTo>
                  <a:cubicBezTo>
                    <a:pt x="19" y="90"/>
                    <a:pt x="27" y="98"/>
                    <a:pt x="35" y="98"/>
                  </a:cubicBezTo>
                  <a:cubicBezTo>
                    <a:pt x="55" y="98"/>
                    <a:pt x="80" y="59"/>
                    <a:pt x="106" y="59"/>
                  </a:cubicBezTo>
                  <a:cubicBezTo>
                    <a:pt x="108" y="59"/>
                    <a:pt x="111" y="59"/>
                    <a:pt x="114" y="60"/>
                  </a:cubicBezTo>
                  <a:cubicBezTo>
                    <a:pt x="154" y="22"/>
                    <a:pt x="12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15"/>
            <p:cNvSpPr/>
            <p:nvPr/>
          </p:nvSpPr>
          <p:spPr>
            <a:xfrm>
              <a:off x="4997775" y="1634200"/>
              <a:ext cx="1575" cy="2000"/>
            </a:xfrm>
            <a:custGeom>
              <a:avLst/>
              <a:gdLst/>
              <a:ahLst/>
              <a:cxnLst/>
              <a:rect l="l" t="t" r="r" b="b"/>
              <a:pathLst>
                <a:path w="63" h="80" extrusionOk="0">
                  <a:moveTo>
                    <a:pt x="63" y="0"/>
                  </a:moveTo>
                  <a:lnTo>
                    <a:pt x="63" y="0"/>
                  </a:lnTo>
                  <a:cubicBezTo>
                    <a:pt x="6" y="32"/>
                    <a:pt x="1" y="79"/>
                    <a:pt x="16" y="79"/>
                  </a:cubicBezTo>
                  <a:cubicBezTo>
                    <a:pt x="25" y="79"/>
                    <a:pt x="44" y="5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15"/>
            <p:cNvSpPr/>
            <p:nvPr/>
          </p:nvSpPr>
          <p:spPr>
            <a:xfrm>
              <a:off x="4965700" y="112162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238" y="1"/>
                  </a:moveTo>
                  <a:cubicBezTo>
                    <a:pt x="205" y="1"/>
                    <a:pt x="0" y="254"/>
                    <a:pt x="82" y="254"/>
                  </a:cubicBezTo>
                  <a:cubicBezTo>
                    <a:pt x="87" y="254"/>
                    <a:pt x="94" y="253"/>
                    <a:pt x="101" y="251"/>
                  </a:cubicBezTo>
                  <a:cubicBezTo>
                    <a:pt x="227" y="6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15"/>
            <p:cNvSpPr/>
            <p:nvPr/>
          </p:nvSpPr>
          <p:spPr>
            <a:xfrm>
              <a:off x="4981425" y="1519025"/>
              <a:ext cx="1150" cy="8650"/>
            </a:xfrm>
            <a:custGeom>
              <a:avLst/>
              <a:gdLst/>
              <a:ahLst/>
              <a:cxnLst/>
              <a:rect l="l" t="t" r="r" b="b"/>
              <a:pathLst>
                <a:path w="46" h="346" extrusionOk="0">
                  <a:moveTo>
                    <a:pt x="36" y="0"/>
                  </a:moveTo>
                  <a:cubicBezTo>
                    <a:pt x="32" y="0"/>
                    <a:pt x="21" y="87"/>
                    <a:pt x="1" y="345"/>
                  </a:cubicBezTo>
                  <a:cubicBezTo>
                    <a:pt x="28" y="345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15"/>
            <p:cNvSpPr/>
            <p:nvPr/>
          </p:nvSpPr>
          <p:spPr>
            <a:xfrm>
              <a:off x="4970125" y="1268550"/>
              <a:ext cx="1025" cy="1950"/>
            </a:xfrm>
            <a:custGeom>
              <a:avLst/>
              <a:gdLst/>
              <a:ahLst/>
              <a:cxnLst/>
              <a:rect l="l" t="t" r="r" b="b"/>
              <a:pathLst>
                <a:path w="41" h="78" extrusionOk="0">
                  <a:moveTo>
                    <a:pt x="5" y="1"/>
                  </a:moveTo>
                  <a:cubicBezTo>
                    <a:pt x="0" y="59"/>
                    <a:pt x="5" y="78"/>
                    <a:pt x="10" y="78"/>
                  </a:cubicBezTo>
                  <a:cubicBezTo>
                    <a:pt x="22" y="78"/>
                    <a:pt x="4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15"/>
            <p:cNvSpPr/>
            <p:nvPr/>
          </p:nvSpPr>
          <p:spPr>
            <a:xfrm>
              <a:off x="5001950" y="2202225"/>
              <a:ext cx="825" cy="5775"/>
            </a:xfrm>
            <a:custGeom>
              <a:avLst/>
              <a:gdLst/>
              <a:ahLst/>
              <a:cxnLst/>
              <a:rect l="l" t="t" r="r" b="b"/>
              <a:pathLst>
                <a:path w="33" h="231" extrusionOk="0">
                  <a:moveTo>
                    <a:pt x="1" y="1"/>
                  </a:moveTo>
                  <a:cubicBezTo>
                    <a:pt x="1" y="1"/>
                    <a:pt x="5" y="33"/>
                    <a:pt x="16" y="121"/>
                  </a:cubicBezTo>
                  <a:cubicBezTo>
                    <a:pt x="27" y="201"/>
                    <a:pt x="31" y="231"/>
                    <a:pt x="32" y="231"/>
                  </a:cubicBezTo>
                  <a:cubicBezTo>
                    <a:pt x="32" y="2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15"/>
            <p:cNvSpPr/>
            <p:nvPr/>
          </p:nvSpPr>
          <p:spPr>
            <a:xfrm>
              <a:off x="4962800" y="1244250"/>
              <a:ext cx="6475" cy="1300"/>
            </a:xfrm>
            <a:custGeom>
              <a:avLst/>
              <a:gdLst/>
              <a:ahLst/>
              <a:cxnLst/>
              <a:rect l="l" t="t" r="r" b="b"/>
              <a:pathLst>
                <a:path w="259" h="52" extrusionOk="0">
                  <a:moveTo>
                    <a:pt x="12" y="0"/>
                  </a:moveTo>
                  <a:cubicBezTo>
                    <a:pt x="1" y="0"/>
                    <a:pt x="24" y="9"/>
                    <a:pt x="117" y="36"/>
                  </a:cubicBezTo>
                  <a:cubicBezTo>
                    <a:pt x="182" y="47"/>
                    <a:pt x="214" y="52"/>
                    <a:pt x="224" y="52"/>
                  </a:cubicBezTo>
                  <a:cubicBezTo>
                    <a:pt x="259" y="52"/>
                    <a:pt x="39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15"/>
            <p:cNvSpPr/>
            <p:nvPr/>
          </p:nvSpPr>
          <p:spPr>
            <a:xfrm>
              <a:off x="4960450" y="2037500"/>
              <a:ext cx="5950" cy="400"/>
            </a:xfrm>
            <a:custGeom>
              <a:avLst/>
              <a:gdLst/>
              <a:ahLst/>
              <a:cxnLst/>
              <a:rect l="l" t="t" r="r" b="b"/>
              <a:pathLst>
                <a:path w="238" h="16" extrusionOk="0">
                  <a:moveTo>
                    <a:pt x="174" y="0"/>
                  </a:moveTo>
                  <a:cubicBezTo>
                    <a:pt x="100" y="0"/>
                    <a:pt x="1" y="15"/>
                    <a:pt x="122" y="15"/>
                  </a:cubicBezTo>
                  <a:cubicBezTo>
                    <a:pt x="149" y="15"/>
                    <a:pt x="187" y="14"/>
                    <a:pt x="238" y="13"/>
                  </a:cubicBezTo>
                  <a:cubicBezTo>
                    <a:pt x="238" y="3"/>
                    <a:pt x="209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15"/>
            <p:cNvSpPr/>
            <p:nvPr/>
          </p:nvSpPr>
          <p:spPr>
            <a:xfrm>
              <a:off x="4973225" y="2344600"/>
              <a:ext cx="825" cy="3300"/>
            </a:xfrm>
            <a:custGeom>
              <a:avLst/>
              <a:gdLst/>
              <a:ahLst/>
              <a:cxnLst/>
              <a:rect l="l" t="t" r="r" b="b"/>
              <a:pathLst>
                <a:path w="33" h="132" extrusionOk="0">
                  <a:moveTo>
                    <a:pt x="9" y="0"/>
                  </a:moveTo>
                  <a:cubicBezTo>
                    <a:pt x="6" y="0"/>
                    <a:pt x="2" y="18"/>
                    <a:pt x="1" y="66"/>
                  </a:cubicBezTo>
                  <a:cubicBezTo>
                    <a:pt x="12" y="114"/>
                    <a:pt x="19" y="132"/>
                    <a:pt x="23" y="132"/>
                  </a:cubicBezTo>
                  <a:cubicBezTo>
                    <a:pt x="33" y="132"/>
                    <a:pt x="1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15"/>
            <p:cNvSpPr/>
            <p:nvPr/>
          </p:nvSpPr>
          <p:spPr>
            <a:xfrm>
              <a:off x="4928400" y="1193050"/>
              <a:ext cx="3975" cy="4425"/>
            </a:xfrm>
            <a:custGeom>
              <a:avLst/>
              <a:gdLst/>
              <a:ahLst/>
              <a:cxnLst/>
              <a:rect l="l" t="t" r="r" b="b"/>
              <a:pathLst>
                <a:path w="159" h="177" extrusionOk="0">
                  <a:moveTo>
                    <a:pt x="146" y="0"/>
                  </a:moveTo>
                  <a:cubicBezTo>
                    <a:pt x="114" y="0"/>
                    <a:pt x="0" y="177"/>
                    <a:pt x="30" y="177"/>
                  </a:cubicBezTo>
                  <a:cubicBezTo>
                    <a:pt x="41" y="177"/>
                    <a:pt x="74" y="150"/>
                    <a:pt x="141" y="77"/>
                  </a:cubicBezTo>
                  <a:cubicBezTo>
                    <a:pt x="159" y="21"/>
                    <a:pt x="15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15"/>
            <p:cNvSpPr/>
            <p:nvPr/>
          </p:nvSpPr>
          <p:spPr>
            <a:xfrm>
              <a:off x="4913325" y="1610450"/>
              <a:ext cx="6000" cy="2150"/>
            </a:xfrm>
            <a:custGeom>
              <a:avLst/>
              <a:gdLst/>
              <a:ahLst/>
              <a:cxnLst/>
              <a:rect l="l" t="t" r="r" b="b"/>
              <a:pathLst>
                <a:path w="240" h="86" extrusionOk="0">
                  <a:moveTo>
                    <a:pt x="211" y="0"/>
                  </a:moveTo>
                  <a:cubicBezTo>
                    <a:pt x="205" y="0"/>
                    <a:pt x="188" y="4"/>
                    <a:pt x="156" y="14"/>
                  </a:cubicBezTo>
                  <a:cubicBezTo>
                    <a:pt x="35" y="67"/>
                    <a:pt x="1" y="86"/>
                    <a:pt x="9" y="86"/>
                  </a:cubicBezTo>
                  <a:cubicBezTo>
                    <a:pt x="26" y="86"/>
                    <a:pt x="240" y="0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15"/>
            <p:cNvSpPr/>
            <p:nvPr/>
          </p:nvSpPr>
          <p:spPr>
            <a:xfrm>
              <a:off x="4902825" y="1435975"/>
              <a:ext cx="1700" cy="4375"/>
            </a:xfrm>
            <a:custGeom>
              <a:avLst/>
              <a:gdLst/>
              <a:ahLst/>
              <a:cxnLst/>
              <a:rect l="l" t="t" r="r" b="b"/>
              <a:pathLst>
                <a:path w="68" h="175" extrusionOk="0">
                  <a:moveTo>
                    <a:pt x="39" y="1"/>
                  </a:moveTo>
                  <a:cubicBezTo>
                    <a:pt x="17" y="1"/>
                    <a:pt x="0" y="175"/>
                    <a:pt x="65" y="175"/>
                  </a:cubicBezTo>
                  <a:cubicBezTo>
                    <a:pt x="65" y="175"/>
                    <a:pt x="66" y="175"/>
                    <a:pt x="67" y="175"/>
                  </a:cubicBezTo>
                  <a:cubicBezTo>
                    <a:pt x="63" y="44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15"/>
            <p:cNvSpPr/>
            <p:nvPr/>
          </p:nvSpPr>
          <p:spPr>
            <a:xfrm>
              <a:off x="4891075" y="1179200"/>
              <a:ext cx="2075" cy="650"/>
            </a:xfrm>
            <a:custGeom>
              <a:avLst/>
              <a:gdLst/>
              <a:ahLst/>
              <a:cxnLst/>
              <a:rect l="l" t="t" r="r" b="b"/>
              <a:pathLst>
                <a:path w="83" h="26" extrusionOk="0">
                  <a:moveTo>
                    <a:pt x="79" y="0"/>
                  </a:moveTo>
                  <a:cubicBezTo>
                    <a:pt x="63" y="0"/>
                    <a:pt x="1" y="26"/>
                    <a:pt x="8" y="26"/>
                  </a:cubicBezTo>
                  <a:cubicBezTo>
                    <a:pt x="12" y="26"/>
                    <a:pt x="32" y="20"/>
                    <a:pt x="82" y="2"/>
                  </a:cubicBezTo>
                  <a:cubicBezTo>
                    <a:pt x="82" y="1"/>
                    <a:pt x="81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15"/>
            <p:cNvSpPr/>
            <p:nvPr/>
          </p:nvSpPr>
          <p:spPr>
            <a:xfrm>
              <a:off x="4927150" y="2270625"/>
              <a:ext cx="3300" cy="3200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131" y="1"/>
                  </a:moveTo>
                  <a:cubicBezTo>
                    <a:pt x="25" y="5"/>
                    <a:pt x="1" y="127"/>
                    <a:pt x="35" y="127"/>
                  </a:cubicBezTo>
                  <a:cubicBezTo>
                    <a:pt x="53" y="127"/>
                    <a:pt x="86" y="96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15"/>
            <p:cNvSpPr/>
            <p:nvPr/>
          </p:nvSpPr>
          <p:spPr>
            <a:xfrm>
              <a:off x="4925475" y="2307200"/>
              <a:ext cx="3200" cy="60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61" y="0"/>
                  </a:moveTo>
                  <a:cubicBezTo>
                    <a:pt x="22" y="0"/>
                    <a:pt x="1" y="12"/>
                    <a:pt x="125" y="23"/>
                  </a:cubicBezTo>
                  <a:cubicBezTo>
                    <a:pt x="127" y="6"/>
                    <a:pt x="9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15"/>
            <p:cNvSpPr/>
            <p:nvPr/>
          </p:nvSpPr>
          <p:spPr>
            <a:xfrm>
              <a:off x="4904775" y="1833400"/>
              <a:ext cx="1975" cy="2675"/>
            </a:xfrm>
            <a:custGeom>
              <a:avLst/>
              <a:gdLst/>
              <a:ahLst/>
              <a:cxnLst/>
              <a:rect l="l" t="t" r="r" b="b"/>
              <a:pathLst>
                <a:path w="79" h="107" extrusionOk="0">
                  <a:moveTo>
                    <a:pt x="72" y="1"/>
                  </a:moveTo>
                  <a:cubicBezTo>
                    <a:pt x="1" y="1"/>
                    <a:pt x="29" y="106"/>
                    <a:pt x="54" y="106"/>
                  </a:cubicBezTo>
                  <a:cubicBezTo>
                    <a:pt x="67" y="106"/>
                    <a:pt x="78" y="80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15"/>
            <p:cNvSpPr/>
            <p:nvPr/>
          </p:nvSpPr>
          <p:spPr>
            <a:xfrm>
              <a:off x="4904100" y="2120500"/>
              <a:ext cx="2300" cy="3125"/>
            </a:xfrm>
            <a:custGeom>
              <a:avLst/>
              <a:gdLst/>
              <a:ahLst/>
              <a:cxnLst/>
              <a:rect l="l" t="t" r="r" b="b"/>
              <a:pathLst>
                <a:path w="92" h="125" extrusionOk="0">
                  <a:moveTo>
                    <a:pt x="90" y="0"/>
                  </a:moveTo>
                  <a:cubicBezTo>
                    <a:pt x="87" y="0"/>
                    <a:pt x="1" y="125"/>
                    <a:pt x="9" y="125"/>
                  </a:cubicBezTo>
                  <a:cubicBezTo>
                    <a:pt x="72" y="31"/>
                    <a:pt x="9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15"/>
            <p:cNvSpPr/>
            <p:nvPr/>
          </p:nvSpPr>
          <p:spPr>
            <a:xfrm>
              <a:off x="4900800" y="2078825"/>
              <a:ext cx="875" cy="2400"/>
            </a:xfrm>
            <a:custGeom>
              <a:avLst/>
              <a:gdLst/>
              <a:ahLst/>
              <a:cxnLst/>
              <a:rect l="l" t="t" r="r" b="b"/>
              <a:pathLst>
                <a:path w="35" h="96" extrusionOk="0">
                  <a:moveTo>
                    <a:pt x="23" y="1"/>
                  </a:moveTo>
                  <a:cubicBezTo>
                    <a:pt x="12" y="1"/>
                    <a:pt x="1" y="95"/>
                    <a:pt x="18" y="95"/>
                  </a:cubicBezTo>
                  <a:cubicBezTo>
                    <a:pt x="22" y="95"/>
                    <a:pt x="27" y="91"/>
                    <a:pt x="34" y="79"/>
                  </a:cubicBezTo>
                  <a:cubicBezTo>
                    <a:pt x="33" y="21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15"/>
            <p:cNvSpPr/>
            <p:nvPr/>
          </p:nvSpPr>
          <p:spPr>
            <a:xfrm>
              <a:off x="4869700" y="1322900"/>
              <a:ext cx="1300" cy="3825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0" y="1"/>
                  </a:moveTo>
                  <a:cubicBezTo>
                    <a:pt x="27" y="115"/>
                    <a:pt x="40" y="153"/>
                    <a:pt x="44" y="153"/>
                  </a:cubicBezTo>
                  <a:cubicBezTo>
                    <a:pt x="51" y="153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15"/>
            <p:cNvSpPr/>
            <p:nvPr/>
          </p:nvSpPr>
          <p:spPr>
            <a:xfrm>
              <a:off x="4867625" y="1406750"/>
              <a:ext cx="5125" cy="1325"/>
            </a:xfrm>
            <a:custGeom>
              <a:avLst/>
              <a:gdLst/>
              <a:ahLst/>
              <a:cxnLst/>
              <a:rect l="l" t="t" r="r" b="b"/>
              <a:pathLst>
                <a:path w="205" h="53" extrusionOk="0">
                  <a:moveTo>
                    <a:pt x="102" y="0"/>
                  </a:moveTo>
                  <a:cubicBezTo>
                    <a:pt x="57" y="0"/>
                    <a:pt x="0" y="14"/>
                    <a:pt x="3" y="53"/>
                  </a:cubicBezTo>
                  <a:cubicBezTo>
                    <a:pt x="205" y="29"/>
                    <a:pt x="166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15"/>
            <p:cNvSpPr/>
            <p:nvPr/>
          </p:nvSpPr>
          <p:spPr>
            <a:xfrm>
              <a:off x="4879550" y="1814800"/>
              <a:ext cx="475" cy="2050"/>
            </a:xfrm>
            <a:custGeom>
              <a:avLst/>
              <a:gdLst/>
              <a:ahLst/>
              <a:cxnLst/>
              <a:rect l="l" t="t" r="r" b="b"/>
              <a:pathLst>
                <a:path w="19" h="82" extrusionOk="0">
                  <a:moveTo>
                    <a:pt x="1" y="1"/>
                  </a:moveTo>
                  <a:cubicBezTo>
                    <a:pt x="0" y="1"/>
                    <a:pt x="1" y="3"/>
                    <a:pt x="1" y="9"/>
                  </a:cubicBezTo>
                  <a:cubicBezTo>
                    <a:pt x="13" y="63"/>
                    <a:pt x="17" y="81"/>
                    <a:pt x="18" y="81"/>
                  </a:cubicBezTo>
                  <a:cubicBezTo>
                    <a:pt x="19" y="81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15"/>
            <p:cNvSpPr/>
            <p:nvPr/>
          </p:nvSpPr>
          <p:spPr>
            <a:xfrm>
              <a:off x="4874950" y="1877400"/>
              <a:ext cx="975" cy="100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1" y="0"/>
                  </a:moveTo>
                  <a:cubicBezTo>
                    <a:pt x="0" y="0"/>
                    <a:pt x="19" y="3"/>
                    <a:pt x="30" y="3"/>
                  </a:cubicBezTo>
                  <a:cubicBezTo>
                    <a:pt x="35" y="3"/>
                    <a:pt x="38" y="3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15"/>
            <p:cNvSpPr/>
            <p:nvPr/>
          </p:nvSpPr>
          <p:spPr>
            <a:xfrm>
              <a:off x="4861775" y="1509675"/>
              <a:ext cx="2575" cy="2300"/>
            </a:xfrm>
            <a:custGeom>
              <a:avLst/>
              <a:gdLst/>
              <a:ahLst/>
              <a:cxnLst/>
              <a:rect l="l" t="t" r="r" b="b"/>
              <a:pathLst>
                <a:path w="103" h="92" extrusionOk="0">
                  <a:moveTo>
                    <a:pt x="64" y="1"/>
                  </a:moveTo>
                  <a:cubicBezTo>
                    <a:pt x="26" y="1"/>
                    <a:pt x="1" y="16"/>
                    <a:pt x="16" y="90"/>
                  </a:cubicBezTo>
                  <a:cubicBezTo>
                    <a:pt x="23" y="91"/>
                    <a:pt x="29" y="92"/>
                    <a:pt x="34" y="92"/>
                  </a:cubicBezTo>
                  <a:cubicBezTo>
                    <a:pt x="77" y="92"/>
                    <a:pt x="103" y="68"/>
                    <a:pt x="97" y="3"/>
                  </a:cubicBezTo>
                  <a:cubicBezTo>
                    <a:pt x="85" y="2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15"/>
            <p:cNvSpPr/>
            <p:nvPr/>
          </p:nvSpPr>
          <p:spPr>
            <a:xfrm>
              <a:off x="4881225" y="2137525"/>
              <a:ext cx="1375" cy="6675"/>
            </a:xfrm>
            <a:custGeom>
              <a:avLst/>
              <a:gdLst/>
              <a:ahLst/>
              <a:cxnLst/>
              <a:rect l="l" t="t" r="r" b="b"/>
              <a:pathLst>
                <a:path w="55" h="267" extrusionOk="0">
                  <a:moveTo>
                    <a:pt x="17" y="0"/>
                  </a:moveTo>
                  <a:cubicBezTo>
                    <a:pt x="0" y="0"/>
                    <a:pt x="11" y="267"/>
                    <a:pt x="33" y="267"/>
                  </a:cubicBezTo>
                  <a:cubicBezTo>
                    <a:pt x="39" y="267"/>
                    <a:pt x="47" y="244"/>
                    <a:pt x="55" y="187"/>
                  </a:cubicBezTo>
                  <a:cubicBezTo>
                    <a:pt x="36" y="49"/>
                    <a:pt x="2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15"/>
            <p:cNvSpPr/>
            <p:nvPr/>
          </p:nvSpPr>
          <p:spPr>
            <a:xfrm>
              <a:off x="4859675" y="1664475"/>
              <a:ext cx="1525" cy="4025"/>
            </a:xfrm>
            <a:custGeom>
              <a:avLst/>
              <a:gdLst/>
              <a:ahLst/>
              <a:cxnLst/>
              <a:rect l="l" t="t" r="r" b="b"/>
              <a:pathLst>
                <a:path w="61" h="161" extrusionOk="0">
                  <a:moveTo>
                    <a:pt x="14" y="0"/>
                  </a:moveTo>
                  <a:cubicBezTo>
                    <a:pt x="1" y="0"/>
                    <a:pt x="20" y="161"/>
                    <a:pt x="60" y="161"/>
                  </a:cubicBezTo>
                  <a:cubicBezTo>
                    <a:pt x="36" y="40"/>
                    <a:pt x="2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15"/>
            <p:cNvSpPr/>
            <p:nvPr/>
          </p:nvSpPr>
          <p:spPr>
            <a:xfrm>
              <a:off x="4843725" y="1225650"/>
              <a:ext cx="2675" cy="3625"/>
            </a:xfrm>
            <a:custGeom>
              <a:avLst/>
              <a:gdLst/>
              <a:ahLst/>
              <a:cxnLst/>
              <a:rect l="l" t="t" r="r" b="b"/>
              <a:pathLst>
                <a:path w="107" h="145" extrusionOk="0">
                  <a:moveTo>
                    <a:pt x="100" y="0"/>
                  </a:moveTo>
                  <a:lnTo>
                    <a:pt x="100" y="0"/>
                  </a:lnTo>
                  <a:cubicBezTo>
                    <a:pt x="85" y="0"/>
                    <a:pt x="0" y="144"/>
                    <a:pt x="19" y="144"/>
                  </a:cubicBezTo>
                  <a:cubicBezTo>
                    <a:pt x="25" y="144"/>
                    <a:pt x="40" y="131"/>
                    <a:pt x="69" y="97"/>
                  </a:cubicBezTo>
                  <a:cubicBezTo>
                    <a:pt x="100" y="26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15"/>
            <p:cNvSpPr/>
            <p:nvPr/>
          </p:nvSpPr>
          <p:spPr>
            <a:xfrm>
              <a:off x="4879075" y="2281400"/>
              <a:ext cx="2850" cy="1725"/>
            </a:xfrm>
            <a:custGeom>
              <a:avLst/>
              <a:gdLst/>
              <a:ahLst/>
              <a:cxnLst/>
              <a:rect l="l" t="t" r="r" b="b"/>
              <a:pathLst>
                <a:path w="114" h="69" extrusionOk="0">
                  <a:moveTo>
                    <a:pt x="61" y="1"/>
                  </a:moveTo>
                  <a:cubicBezTo>
                    <a:pt x="1" y="1"/>
                    <a:pt x="31" y="68"/>
                    <a:pt x="68" y="68"/>
                  </a:cubicBezTo>
                  <a:cubicBezTo>
                    <a:pt x="85" y="68"/>
                    <a:pt x="103" y="54"/>
                    <a:pt x="114" y="12"/>
                  </a:cubicBezTo>
                  <a:cubicBezTo>
                    <a:pt x="91" y="4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15"/>
            <p:cNvSpPr/>
            <p:nvPr/>
          </p:nvSpPr>
          <p:spPr>
            <a:xfrm>
              <a:off x="4868925" y="2045075"/>
              <a:ext cx="1575" cy="2825"/>
            </a:xfrm>
            <a:custGeom>
              <a:avLst/>
              <a:gdLst/>
              <a:ahLst/>
              <a:cxnLst/>
              <a:rect l="l" t="t" r="r" b="b"/>
              <a:pathLst>
                <a:path w="63" h="113" extrusionOk="0">
                  <a:moveTo>
                    <a:pt x="16" y="1"/>
                  </a:moveTo>
                  <a:cubicBezTo>
                    <a:pt x="7" y="1"/>
                    <a:pt x="1" y="27"/>
                    <a:pt x="5" y="104"/>
                  </a:cubicBezTo>
                  <a:cubicBezTo>
                    <a:pt x="13" y="110"/>
                    <a:pt x="20" y="112"/>
                    <a:pt x="25" y="112"/>
                  </a:cubicBezTo>
                  <a:cubicBezTo>
                    <a:pt x="62" y="112"/>
                    <a:pt x="35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15"/>
            <p:cNvSpPr/>
            <p:nvPr/>
          </p:nvSpPr>
          <p:spPr>
            <a:xfrm>
              <a:off x="4854575" y="1610075"/>
              <a:ext cx="3750" cy="4525"/>
            </a:xfrm>
            <a:custGeom>
              <a:avLst/>
              <a:gdLst/>
              <a:ahLst/>
              <a:cxnLst/>
              <a:rect l="l" t="t" r="r" b="b"/>
              <a:pathLst>
                <a:path w="150" h="181" extrusionOk="0">
                  <a:moveTo>
                    <a:pt x="26" y="1"/>
                  </a:moveTo>
                  <a:cubicBezTo>
                    <a:pt x="11" y="1"/>
                    <a:pt x="1" y="24"/>
                    <a:pt x="3" y="89"/>
                  </a:cubicBezTo>
                  <a:cubicBezTo>
                    <a:pt x="60" y="156"/>
                    <a:pt x="92" y="180"/>
                    <a:pt x="108" y="180"/>
                  </a:cubicBezTo>
                  <a:cubicBezTo>
                    <a:pt x="149" y="180"/>
                    <a:pt x="6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15"/>
            <p:cNvSpPr/>
            <p:nvPr/>
          </p:nvSpPr>
          <p:spPr>
            <a:xfrm>
              <a:off x="4852125" y="1558200"/>
              <a:ext cx="2475" cy="600"/>
            </a:xfrm>
            <a:custGeom>
              <a:avLst/>
              <a:gdLst/>
              <a:ahLst/>
              <a:cxnLst/>
              <a:rect l="l" t="t" r="r" b="b"/>
              <a:pathLst>
                <a:path w="99" h="24" extrusionOk="0">
                  <a:moveTo>
                    <a:pt x="93" y="0"/>
                  </a:moveTo>
                  <a:lnTo>
                    <a:pt x="93" y="0"/>
                  </a:lnTo>
                  <a:cubicBezTo>
                    <a:pt x="90" y="0"/>
                    <a:pt x="66" y="6"/>
                    <a:pt x="1" y="23"/>
                  </a:cubicBezTo>
                  <a:cubicBezTo>
                    <a:pt x="1" y="23"/>
                    <a:pt x="2" y="23"/>
                    <a:pt x="3" y="23"/>
                  </a:cubicBezTo>
                  <a:cubicBezTo>
                    <a:pt x="16" y="23"/>
                    <a:pt x="98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15"/>
            <p:cNvSpPr/>
            <p:nvPr/>
          </p:nvSpPr>
          <p:spPr>
            <a:xfrm>
              <a:off x="4838150" y="1123100"/>
              <a:ext cx="3850" cy="2975"/>
            </a:xfrm>
            <a:custGeom>
              <a:avLst/>
              <a:gdLst/>
              <a:ahLst/>
              <a:cxnLst/>
              <a:rect l="l" t="t" r="r" b="b"/>
              <a:pathLst>
                <a:path w="154" h="119" extrusionOk="0">
                  <a:moveTo>
                    <a:pt x="45" y="1"/>
                  </a:moveTo>
                  <a:cubicBezTo>
                    <a:pt x="21" y="1"/>
                    <a:pt x="0" y="30"/>
                    <a:pt x="11" y="118"/>
                  </a:cubicBezTo>
                  <a:cubicBezTo>
                    <a:pt x="153" y="114"/>
                    <a:pt x="92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15"/>
            <p:cNvSpPr/>
            <p:nvPr/>
          </p:nvSpPr>
          <p:spPr>
            <a:xfrm>
              <a:off x="4880225" y="2337000"/>
              <a:ext cx="400" cy="850"/>
            </a:xfrm>
            <a:custGeom>
              <a:avLst/>
              <a:gdLst/>
              <a:ahLst/>
              <a:cxnLst/>
              <a:rect l="l" t="t" r="r" b="b"/>
              <a:pathLst>
                <a:path w="16" h="34" extrusionOk="0">
                  <a:moveTo>
                    <a:pt x="10" y="1"/>
                  </a:moveTo>
                  <a:cubicBezTo>
                    <a:pt x="8" y="1"/>
                    <a:pt x="5" y="5"/>
                    <a:pt x="1" y="16"/>
                  </a:cubicBezTo>
                  <a:cubicBezTo>
                    <a:pt x="4" y="29"/>
                    <a:pt x="7" y="34"/>
                    <a:pt x="9" y="34"/>
                  </a:cubicBezTo>
                  <a:cubicBezTo>
                    <a:pt x="14" y="34"/>
                    <a:pt x="1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3" name="Google Shape;9263;p15"/>
            <p:cNvSpPr/>
            <p:nvPr/>
          </p:nvSpPr>
          <p:spPr>
            <a:xfrm>
              <a:off x="4869875" y="2015350"/>
              <a:ext cx="525" cy="1775"/>
            </a:xfrm>
            <a:custGeom>
              <a:avLst/>
              <a:gdLst/>
              <a:ahLst/>
              <a:cxnLst/>
              <a:rect l="l" t="t" r="r" b="b"/>
              <a:pathLst>
                <a:path w="21" h="71" extrusionOk="0">
                  <a:moveTo>
                    <a:pt x="11" y="1"/>
                  </a:moveTo>
                  <a:cubicBezTo>
                    <a:pt x="8" y="1"/>
                    <a:pt x="4" y="10"/>
                    <a:pt x="0" y="36"/>
                  </a:cubicBezTo>
                  <a:cubicBezTo>
                    <a:pt x="6" y="61"/>
                    <a:pt x="10" y="70"/>
                    <a:pt x="13" y="70"/>
                  </a:cubicBezTo>
                  <a:cubicBezTo>
                    <a:pt x="21" y="70"/>
                    <a:pt x="19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15"/>
            <p:cNvSpPr/>
            <p:nvPr/>
          </p:nvSpPr>
          <p:spPr>
            <a:xfrm>
              <a:off x="4848450" y="1393675"/>
              <a:ext cx="575" cy="2850"/>
            </a:xfrm>
            <a:custGeom>
              <a:avLst/>
              <a:gdLst/>
              <a:ahLst/>
              <a:cxnLst/>
              <a:rect l="l" t="t" r="r" b="b"/>
              <a:pathLst>
                <a:path w="23" h="114" extrusionOk="0">
                  <a:moveTo>
                    <a:pt x="14" y="0"/>
                  </a:moveTo>
                  <a:lnTo>
                    <a:pt x="14" y="0"/>
                  </a:lnTo>
                  <a:cubicBezTo>
                    <a:pt x="3" y="85"/>
                    <a:pt x="1" y="113"/>
                    <a:pt x="2" y="113"/>
                  </a:cubicBezTo>
                  <a:cubicBezTo>
                    <a:pt x="6" y="113"/>
                    <a:pt x="23" y="9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15"/>
            <p:cNvSpPr/>
            <p:nvPr/>
          </p:nvSpPr>
          <p:spPr>
            <a:xfrm>
              <a:off x="4885875" y="2527400"/>
              <a:ext cx="1250" cy="3325"/>
            </a:xfrm>
            <a:custGeom>
              <a:avLst/>
              <a:gdLst/>
              <a:ahLst/>
              <a:cxnLst/>
              <a:rect l="l" t="t" r="r" b="b"/>
              <a:pathLst>
                <a:path w="50" h="133" extrusionOk="0">
                  <a:moveTo>
                    <a:pt x="49" y="0"/>
                  </a:moveTo>
                  <a:cubicBezTo>
                    <a:pt x="16" y="42"/>
                    <a:pt x="1" y="132"/>
                    <a:pt x="9" y="132"/>
                  </a:cubicBezTo>
                  <a:cubicBezTo>
                    <a:pt x="13" y="132"/>
                    <a:pt x="27" y="99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15"/>
            <p:cNvSpPr/>
            <p:nvPr/>
          </p:nvSpPr>
          <p:spPr>
            <a:xfrm>
              <a:off x="4868650" y="2135775"/>
              <a:ext cx="200" cy="2975"/>
            </a:xfrm>
            <a:custGeom>
              <a:avLst/>
              <a:gdLst/>
              <a:ahLst/>
              <a:cxnLst/>
              <a:rect l="l" t="t" r="r" b="b"/>
              <a:pathLst>
                <a:path w="8" h="119" extrusionOk="0">
                  <a:moveTo>
                    <a:pt x="7" y="1"/>
                  </a:moveTo>
                  <a:cubicBezTo>
                    <a:pt x="7" y="1"/>
                    <a:pt x="6" y="20"/>
                    <a:pt x="2" y="76"/>
                  </a:cubicBezTo>
                  <a:cubicBezTo>
                    <a:pt x="1" y="106"/>
                    <a:pt x="1" y="118"/>
                    <a:pt x="1" y="118"/>
                  </a:cubicBezTo>
                  <a:cubicBezTo>
                    <a:pt x="2" y="118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15"/>
            <p:cNvSpPr/>
            <p:nvPr/>
          </p:nvSpPr>
          <p:spPr>
            <a:xfrm>
              <a:off x="4872225" y="2322650"/>
              <a:ext cx="2025" cy="1600"/>
            </a:xfrm>
            <a:custGeom>
              <a:avLst/>
              <a:gdLst/>
              <a:ahLst/>
              <a:cxnLst/>
              <a:rect l="l" t="t" r="r" b="b"/>
              <a:pathLst>
                <a:path w="81" h="64" extrusionOk="0">
                  <a:moveTo>
                    <a:pt x="80" y="1"/>
                  </a:moveTo>
                  <a:lnTo>
                    <a:pt x="80" y="1"/>
                  </a:lnTo>
                  <a:cubicBezTo>
                    <a:pt x="19" y="48"/>
                    <a:pt x="1" y="63"/>
                    <a:pt x="3" y="63"/>
                  </a:cubicBezTo>
                  <a:cubicBezTo>
                    <a:pt x="7" y="63"/>
                    <a:pt x="80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15"/>
            <p:cNvSpPr/>
            <p:nvPr/>
          </p:nvSpPr>
          <p:spPr>
            <a:xfrm>
              <a:off x="4835650" y="1287575"/>
              <a:ext cx="1950" cy="2450"/>
            </a:xfrm>
            <a:custGeom>
              <a:avLst/>
              <a:gdLst/>
              <a:ahLst/>
              <a:cxnLst/>
              <a:rect l="l" t="t" r="r" b="b"/>
              <a:pathLst>
                <a:path w="78" h="98" extrusionOk="0">
                  <a:moveTo>
                    <a:pt x="50" y="0"/>
                  </a:moveTo>
                  <a:cubicBezTo>
                    <a:pt x="25" y="0"/>
                    <a:pt x="1" y="98"/>
                    <a:pt x="49" y="98"/>
                  </a:cubicBezTo>
                  <a:cubicBezTo>
                    <a:pt x="56" y="98"/>
                    <a:pt x="66" y="95"/>
                    <a:pt x="78" y="89"/>
                  </a:cubicBezTo>
                  <a:cubicBezTo>
                    <a:pt x="74" y="23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15"/>
            <p:cNvSpPr/>
            <p:nvPr/>
          </p:nvSpPr>
          <p:spPr>
            <a:xfrm>
              <a:off x="4847225" y="1648975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24" y="0"/>
                  </a:moveTo>
                  <a:cubicBezTo>
                    <a:pt x="12" y="0"/>
                    <a:pt x="1" y="28"/>
                    <a:pt x="3" y="112"/>
                  </a:cubicBezTo>
                  <a:cubicBezTo>
                    <a:pt x="74" y="107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15"/>
            <p:cNvSpPr/>
            <p:nvPr/>
          </p:nvSpPr>
          <p:spPr>
            <a:xfrm>
              <a:off x="4870050" y="2316725"/>
              <a:ext cx="2050" cy="4425"/>
            </a:xfrm>
            <a:custGeom>
              <a:avLst/>
              <a:gdLst/>
              <a:ahLst/>
              <a:cxnLst/>
              <a:rect l="l" t="t" r="r" b="b"/>
              <a:pathLst>
                <a:path w="82" h="177" extrusionOk="0">
                  <a:moveTo>
                    <a:pt x="22" y="1"/>
                  </a:moveTo>
                  <a:cubicBezTo>
                    <a:pt x="0" y="1"/>
                    <a:pt x="46" y="177"/>
                    <a:pt x="68" y="177"/>
                  </a:cubicBezTo>
                  <a:cubicBezTo>
                    <a:pt x="76" y="177"/>
                    <a:pt x="81" y="155"/>
                    <a:pt x="80" y="97"/>
                  </a:cubicBezTo>
                  <a:cubicBezTo>
                    <a:pt x="48" y="27"/>
                    <a:pt x="30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15"/>
            <p:cNvSpPr/>
            <p:nvPr/>
          </p:nvSpPr>
          <p:spPr>
            <a:xfrm>
              <a:off x="4833300" y="1342350"/>
              <a:ext cx="3150" cy="325"/>
            </a:xfrm>
            <a:custGeom>
              <a:avLst/>
              <a:gdLst/>
              <a:ahLst/>
              <a:cxnLst/>
              <a:rect l="l" t="t" r="r" b="b"/>
              <a:pathLst>
                <a:path w="126" h="13" extrusionOk="0">
                  <a:moveTo>
                    <a:pt x="22" y="1"/>
                  </a:moveTo>
                  <a:cubicBezTo>
                    <a:pt x="0" y="1"/>
                    <a:pt x="58" y="12"/>
                    <a:pt x="125" y="12"/>
                  </a:cubicBezTo>
                  <a:cubicBezTo>
                    <a:pt x="65" y="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15"/>
            <p:cNvSpPr/>
            <p:nvPr/>
          </p:nvSpPr>
          <p:spPr>
            <a:xfrm>
              <a:off x="4837150" y="1475975"/>
              <a:ext cx="450" cy="2525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9" y="1"/>
                  </a:moveTo>
                  <a:lnTo>
                    <a:pt x="9" y="1"/>
                  </a:lnTo>
                  <a:cubicBezTo>
                    <a:pt x="3" y="1"/>
                    <a:pt x="0" y="96"/>
                    <a:pt x="18" y="100"/>
                  </a:cubicBezTo>
                  <a:cubicBezTo>
                    <a:pt x="16" y="26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15"/>
            <p:cNvSpPr/>
            <p:nvPr/>
          </p:nvSpPr>
          <p:spPr>
            <a:xfrm>
              <a:off x="4853375" y="1985225"/>
              <a:ext cx="2300" cy="2950"/>
            </a:xfrm>
            <a:custGeom>
              <a:avLst/>
              <a:gdLst/>
              <a:ahLst/>
              <a:cxnLst/>
              <a:rect l="l" t="t" r="r" b="b"/>
              <a:pathLst>
                <a:path w="92" h="118" extrusionOk="0">
                  <a:moveTo>
                    <a:pt x="4" y="1"/>
                  </a:moveTo>
                  <a:cubicBezTo>
                    <a:pt x="0" y="1"/>
                    <a:pt x="8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28" y="30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15"/>
            <p:cNvSpPr/>
            <p:nvPr/>
          </p:nvSpPr>
          <p:spPr>
            <a:xfrm>
              <a:off x="4845825" y="1745200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8" y="3"/>
                    <a:pt x="32" y="9"/>
                  </a:cubicBezTo>
                  <a:cubicBezTo>
                    <a:pt x="37" y="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15"/>
            <p:cNvSpPr/>
            <p:nvPr/>
          </p:nvSpPr>
          <p:spPr>
            <a:xfrm>
              <a:off x="4839075" y="1750500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80" y="1"/>
                  </a:moveTo>
                  <a:cubicBezTo>
                    <a:pt x="45" y="1"/>
                    <a:pt x="1" y="121"/>
                    <a:pt x="85" y="121"/>
                  </a:cubicBezTo>
                  <a:cubicBezTo>
                    <a:pt x="92" y="121"/>
                    <a:pt x="99" y="120"/>
                    <a:pt x="108" y="119"/>
                  </a:cubicBezTo>
                  <a:cubicBezTo>
                    <a:pt x="112" y="30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15"/>
            <p:cNvSpPr/>
            <p:nvPr/>
          </p:nvSpPr>
          <p:spPr>
            <a:xfrm>
              <a:off x="4841125" y="1869875"/>
              <a:ext cx="3250" cy="275"/>
            </a:xfrm>
            <a:custGeom>
              <a:avLst/>
              <a:gdLst/>
              <a:ahLst/>
              <a:cxnLst/>
              <a:rect l="l" t="t" r="r" b="b"/>
              <a:pathLst>
                <a:path w="130" h="11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4"/>
                    <a:pt x="30" y="11"/>
                    <a:pt x="71" y="11"/>
                  </a:cubicBezTo>
                  <a:cubicBezTo>
                    <a:pt x="98" y="11"/>
                    <a:pt x="129" y="8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15"/>
            <p:cNvSpPr/>
            <p:nvPr/>
          </p:nvSpPr>
          <p:spPr>
            <a:xfrm>
              <a:off x="4845125" y="2000300"/>
              <a:ext cx="350" cy="2725"/>
            </a:xfrm>
            <a:custGeom>
              <a:avLst/>
              <a:gdLst/>
              <a:ahLst/>
              <a:cxnLst/>
              <a:rect l="l" t="t" r="r" b="b"/>
              <a:pathLst>
                <a:path w="14" h="109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"/>
                    <a:pt x="6" y="108"/>
                    <a:pt x="10" y="108"/>
                  </a:cubicBezTo>
                  <a:cubicBezTo>
                    <a:pt x="12" y="108"/>
                    <a:pt x="13" y="85"/>
                    <a:pt x="13" y="15"/>
                  </a:cubicBezTo>
                  <a:cubicBezTo>
                    <a:pt x="11" y="5"/>
                    <a:pt x="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15"/>
            <p:cNvSpPr/>
            <p:nvPr/>
          </p:nvSpPr>
          <p:spPr>
            <a:xfrm>
              <a:off x="4834250" y="1682175"/>
              <a:ext cx="2650" cy="1375"/>
            </a:xfrm>
            <a:custGeom>
              <a:avLst/>
              <a:gdLst/>
              <a:ahLst/>
              <a:cxnLst/>
              <a:rect l="l" t="t" r="r" b="b"/>
              <a:pathLst>
                <a:path w="106" h="55" extrusionOk="0">
                  <a:moveTo>
                    <a:pt x="57" y="0"/>
                  </a:moveTo>
                  <a:cubicBezTo>
                    <a:pt x="25" y="0"/>
                    <a:pt x="1" y="31"/>
                    <a:pt x="100" y="55"/>
                  </a:cubicBezTo>
                  <a:cubicBezTo>
                    <a:pt x="106" y="14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15"/>
            <p:cNvSpPr/>
            <p:nvPr/>
          </p:nvSpPr>
          <p:spPr>
            <a:xfrm>
              <a:off x="4820600" y="1442900"/>
              <a:ext cx="6700" cy="2375"/>
            </a:xfrm>
            <a:custGeom>
              <a:avLst/>
              <a:gdLst/>
              <a:ahLst/>
              <a:cxnLst/>
              <a:rect l="l" t="t" r="r" b="b"/>
              <a:pathLst>
                <a:path w="268" h="95" extrusionOk="0">
                  <a:moveTo>
                    <a:pt x="186" y="1"/>
                  </a:moveTo>
                  <a:cubicBezTo>
                    <a:pt x="1" y="1"/>
                    <a:pt x="103" y="95"/>
                    <a:pt x="188" y="95"/>
                  </a:cubicBezTo>
                  <a:cubicBezTo>
                    <a:pt x="229" y="95"/>
                    <a:pt x="267" y="72"/>
                    <a:pt x="265" y="5"/>
                  </a:cubicBezTo>
                  <a:cubicBezTo>
                    <a:pt x="234" y="2"/>
                    <a:pt x="208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15"/>
            <p:cNvSpPr/>
            <p:nvPr/>
          </p:nvSpPr>
          <p:spPr>
            <a:xfrm>
              <a:off x="4847700" y="2126675"/>
              <a:ext cx="775" cy="3975"/>
            </a:xfrm>
            <a:custGeom>
              <a:avLst/>
              <a:gdLst/>
              <a:ahLst/>
              <a:cxnLst/>
              <a:rect l="l" t="t" r="r" b="b"/>
              <a:pathLst>
                <a:path w="31" h="159" extrusionOk="0">
                  <a:moveTo>
                    <a:pt x="11" y="1"/>
                  </a:moveTo>
                  <a:cubicBezTo>
                    <a:pt x="2" y="1"/>
                    <a:pt x="1" y="73"/>
                    <a:pt x="31" y="159"/>
                  </a:cubicBezTo>
                  <a:cubicBezTo>
                    <a:pt x="28" y="45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15"/>
            <p:cNvSpPr/>
            <p:nvPr/>
          </p:nvSpPr>
          <p:spPr>
            <a:xfrm>
              <a:off x="4830325" y="1642925"/>
              <a:ext cx="1850" cy="300"/>
            </a:xfrm>
            <a:custGeom>
              <a:avLst/>
              <a:gdLst/>
              <a:ahLst/>
              <a:cxnLst/>
              <a:rect l="l" t="t" r="r" b="b"/>
              <a:pathLst>
                <a:path w="74" h="12" extrusionOk="0">
                  <a:moveTo>
                    <a:pt x="4" y="0"/>
                  </a:moveTo>
                  <a:cubicBezTo>
                    <a:pt x="0" y="0"/>
                    <a:pt x="2" y="2"/>
                    <a:pt x="17" y="6"/>
                  </a:cubicBezTo>
                  <a:cubicBezTo>
                    <a:pt x="45" y="10"/>
                    <a:pt x="58" y="12"/>
                    <a:pt x="62" y="12"/>
                  </a:cubicBezTo>
                  <a:cubicBezTo>
                    <a:pt x="73" y="12"/>
                    <a:pt x="1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2" name="Google Shape;9282;p15"/>
            <p:cNvSpPr/>
            <p:nvPr/>
          </p:nvSpPr>
          <p:spPr>
            <a:xfrm>
              <a:off x="4859050" y="2531475"/>
              <a:ext cx="1650" cy="1775"/>
            </a:xfrm>
            <a:custGeom>
              <a:avLst/>
              <a:gdLst/>
              <a:ahLst/>
              <a:cxnLst/>
              <a:rect l="l" t="t" r="r" b="b"/>
              <a:pathLst>
                <a:path w="66" h="71" extrusionOk="0">
                  <a:moveTo>
                    <a:pt x="60" y="0"/>
                  </a:moveTo>
                  <a:cubicBezTo>
                    <a:pt x="44" y="0"/>
                    <a:pt x="1" y="71"/>
                    <a:pt x="10" y="71"/>
                  </a:cubicBezTo>
                  <a:cubicBezTo>
                    <a:pt x="14" y="71"/>
                    <a:pt x="30" y="56"/>
                    <a:pt x="65" y="11"/>
                  </a:cubicBezTo>
                  <a:cubicBezTo>
                    <a:pt x="65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3" name="Google Shape;9283;p15"/>
            <p:cNvSpPr/>
            <p:nvPr/>
          </p:nvSpPr>
          <p:spPr>
            <a:xfrm>
              <a:off x="4826150" y="1643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33" y="0"/>
                  </a:moveTo>
                  <a:cubicBezTo>
                    <a:pt x="16" y="0"/>
                    <a:pt x="1" y="20"/>
                    <a:pt x="3" y="79"/>
                  </a:cubicBezTo>
                  <a:cubicBezTo>
                    <a:pt x="15" y="82"/>
                    <a:pt x="25" y="83"/>
                    <a:pt x="33" y="83"/>
                  </a:cubicBezTo>
                  <a:cubicBezTo>
                    <a:pt x="109" y="83"/>
                    <a:pt x="6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4" name="Google Shape;9284;p15"/>
            <p:cNvSpPr/>
            <p:nvPr/>
          </p:nvSpPr>
          <p:spPr>
            <a:xfrm>
              <a:off x="4843375" y="2297400"/>
              <a:ext cx="1025" cy="2050"/>
            </a:xfrm>
            <a:custGeom>
              <a:avLst/>
              <a:gdLst/>
              <a:ahLst/>
              <a:cxnLst/>
              <a:rect l="l" t="t" r="r" b="b"/>
              <a:pathLst>
                <a:path w="41" h="82" extrusionOk="0">
                  <a:moveTo>
                    <a:pt x="4" y="0"/>
                  </a:moveTo>
                  <a:cubicBezTo>
                    <a:pt x="0" y="0"/>
                    <a:pt x="1" y="21"/>
                    <a:pt x="16" y="81"/>
                  </a:cubicBezTo>
                  <a:cubicBezTo>
                    <a:pt x="18" y="81"/>
                    <a:pt x="19" y="81"/>
                    <a:pt x="20" y="81"/>
                  </a:cubicBezTo>
                  <a:cubicBezTo>
                    <a:pt x="41" y="81"/>
                    <a:pt x="1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5" name="Google Shape;9285;p15"/>
            <p:cNvSpPr/>
            <p:nvPr/>
          </p:nvSpPr>
          <p:spPr>
            <a:xfrm>
              <a:off x="4829775" y="1936725"/>
              <a:ext cx="1400" cy="2925"/>
            </a:xfrm>
            <a:custGeom>
              <a:avLst/>
              <a:gdLst/>
              <a:ahLst/>
              <a:cxnLst/>
              <a:rect l="l" t="t" r="r" b="b"/>
              <a:pathLst>
                <a:path w="56" h="117" extrusionOk="0">
                  <a:moveTo>
                    <a:pt x="13" y="0"/>
                  </a:moveTo>
                  <a:cubicBezTo>
                    <a:pt x="3" y="0"/>
                    <a:pt x="1" y="31"/>
                    <a:pt x="32" y="116"/>
                  </a:cubicBezTo>
                  <a:cubicBezTo>
                    <a:pt x="55" y="58"/>
                    <a:pt x="2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6" name="Google Shape;9286;p15"/>
            <p:cNvSpPr/>
            <p:nvPr/>
          </p:nvSpPr>
          <p:spPr>
            <a:xfrm>
              <a:off x="4809475" y="1518875"/>
              <a:ext cx="3925" cy="450"/>
            </a:xfrm>
            <a:custGeom>
              <a:avLst/>
              <a:gdLst/>
              <a:ahLst/>
              <a:cxnLst/>
              <a:rect l="l" t="t" r="r" b="b"/>
              <a:pathLst>
                <a:path w="157" h="18" extrusionOk="0">
                  <a:moveTo>
                    <a:pt x="114" y="0"/>
                  </a:moveTo>
                  <a:cubicBezTo>
                    <a:pt x="67" y="0"/>
                    <a:pt x="0" y="17"/>
                    <a:pt x="107" y="17"/>
                  </a:cubicBezTo>
                  <a:cubicBezTo>
                    <a:pt x="118" y="17"/>
                    <a:pt x="132" y="17"/>
                    <a:pt x="148" y="17"/>
                  </a:cubicBezTo>
                  <a:cubicBezTo>
                    <a:pt x="156" y="4"/>
                    <a:pt x="13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7" name="Google Shape;9287;p15"/>
            <p:cNvSpPr/>
            <p:nvPr/>
          </p:nvSpPr>
          <p:spPr>
            <a:xfrm>
              <a:off x="4820825" y="1958350"/>
              <a:ext cx="2900" cy="2375"/>
            </a:xfrm>
            <a:custGeom>
              <a:avLst/>
              <a:gdLst/>
              <a:ahLst/>
              <a:cxnLst/>
              <a:rect l="l" t="t" r="r" b="b"/>
              <a:pathLst>
                <a:path w="116" h="95" extrusionOk="0">
                  <a:moveTo>
                    <a:pt x="75" y="1"/>
                  </a:moveTo>
                  <a:cubicBezTo>
                    <a:pt x="37" y="1"/>
                    <a:pt x="0" y="94"/>
                    <a:pt x="108" y="94"/>
                  </a:cubicBezTo>
                  <a:cubicBezTo>
                    <a:pt x="110" y="94"/>
                    <a:pt x="113" y="94"/>
                    <a:pt x="116" y="94"/>
                  </a:cubicBezTo>
                  <a:cubicBezTo>
                    <a:pt x="113" y="24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8" name="Google Shape;9288;p15"/>
            <p:cNvSpPr/>
            <p:nvPr/>
          </p:nvSpPr>
          <p:spPr>
            <a:xfrm>
              <a:off x="4827375" y="2193350"/>
              <a:ext cx="2350" cy="2775"/>
            </a:xfrm>
            <a:custGeom>
              <a:avLst/>
              <a:gdLst/>
              <a:ahLst/>
              <a:cxnLst/>
              <a:rect l="l" t="t" r="r" b="b"/>
              <a:pathLst>
                <a:path w="94" h="111" extrusionOk="0">
                  <a:moveTo>
                    <a:pt x="81" y="1"/>
                  </a:moveTo>
                  <a:lnTo>
                    <a:pt x="81" y="1"/>
                  </a:lnTo>
                  <a:cubicBezTo>
                    <a:pt x="68" y="8"/>
                    <a:pt x="54" y="8"/>
                    <a:pt x="41" y="8"/>
                  </a:cubicBezTo>
                  <a:cubicBezTo>
                    <a:pt x="1" y="66"/>
                    <a:pt x="24" y="111"/>
                    <a:pt x="50" y="111"/>
                  </a:cubicBezTo>
                  <a:cubicBezTo>
                    <a:pt x="71" y="111"/>
                    <a:pt x="93" y="8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9" name="Google Shape;9289;p15"/>
            <p:cNvSpPr/>
            <p:nvPr/>
          </p:nvSpPr>
          <p:spPr>
            <a:xfrm>
              <a:off x="4806575" y="1697875"/>
              <a:ext cx="2425" cy="4750"/>
            </a:xfrm>
            <a:custGeom>
              <a:avLst/>
              <a:gdLst/>
              <a:ahLst/>
              <a:cxnLst/>
              <a:rect l="l" t="t" r="r" b="b"/>
              <a:pathLst>
                <a:path w="97" h="190" extrusionOk="0">
                  <a:moveTo>
                    <a:pt x="59" y="1"/>
                  </a:moveTo>
                  <a:cubicBezTo>
                    <a:pt x="27" y="1"/>
                    <a:pt x="1" y="189"/>
                    <a:pt x="72" y="189"/>
                  </a:cubicBezTo>
                  <a:cubicBezTo>
                    <a:pt x="79" y="189"/>
                    <a:pt x="87" y="187"/>
                    <a:pt x="97" y="183"/>
                  </a:cubicBezTo>
                  <a:cubicBezTo>
                    <a:pt x="91" y="46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0" name="Google Shape;9290;p15"/>
            <p:cNvSpPr/>
            <p:nvPr/>
          </p:nvSpPr>
          <p:spPr>
            <a:xfrm>
              <a:off x="4834950" y="2503350"/>
              <a:ext cx="2000" cy="2850"/>
            </a:xfrm>
            <a:custGeom>
              <a:avLst/>
              <a:gdLst/>
              <a:ahLst/>
              <a:cxnLst/>
              <a:rect l="l" t="t" r="r" b="b"/>
              <a:pathLst>
                <a:path w="80" h="114" extrusionOk="0">
                  <a:moveTo>
                    <a:pt x="38" y="0"/>
                  </a:moveTo>
                  <a:cubicBezTo>
                    <a:pt x="30" y="0"/>
                    <a:pt x="22" y="2"/>
                    <a:pt x="12" y="5"/>
                  </a:cubicBezTo>
                  <a:cubicBezTo>
                    <a:pt x="0" y="74"/>
                    <a:pt x="22" y="113"/>
                    <a:pt x="44" y="113"/>
                  </a:cubicBezTo>
                  <a:cubicBezTo>
                    <a:pt x="59" y="113"/>
                    <a:pt x="74" y="96"/>
                    <a:pt x="79" y="59"/>
                  </a:cubicBezTo>
                  <a:cubicBezTo>
                    <a:pt x="79" y="18"/>
                    <a:pt x="63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1" name="Google Shape;9291;p15"/>
            <p:cNvSpPr/>
            <p:nvPr/>
          </p:nvSpPr>
          <p:spPr>
            <a:xfrm>
              <a:off x="4815575" y="2163250"/>
              <a:ext cx="4500" cy="3325"/>
            </a:xfrm>
            <a:custGeom>
              <a:avLst/>
              <a:gdLst/>
              <a:ahLst/>
              <a:cxnLst/>
              <a:rect l="l" t="t" r="r" b="b"/>
              <a:pathLst>
                <a:path w="180" h="133" extrusionOk="0">
                  <a:moveTo>
                    <a:pt x="18" y="1"/>
                  </a:moveTo>
                  <a:lnTo>
                    <a:pt x="18" y="1"/>
                  </a:lnTo>
                  <a:cubicBezTo>
                    <a:pt x="0" y="99"/>
                    <a:pt x="33" y="133"/>
                    <a:pt x="67" y="133"/>
                  </a:cubicBezTo>
                  <a:cubicBezTo>
                    <a:pt x="122" y="133"/>
                    <a:pt x="180" y="42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2" name="Google Shape;9292;p15"/>
            <p:cNvSpPr/>
            <p:nvPr/>
          </p:nvSpPr>
          <p:spPr>
            <a:xfrm>
              <a:off x="4799350" y="1825500"/>
              <a:ext cx="7300" cy="3650"/>
            </a:xfrm>
            <a:custGeom>
              <a:avLst/>
              <a:gdLst/>
              <a:ahLst/>
              <a:cxnLst/>
              <a:rect l="l" t="t" r="r" b="b"/>
              <a:pathLst>
                <a:path w="292" h="146" extrusionOk="0">
                  <a:moveTo>
                    <a:pt x="195" y="1"/>
                  </a:moveTo>
                  <a:cubicBezTo>
                    <a:pt x="0" y="1"/>
                    <a:pt x="162" y="145"/>
                    <a:pt x="238" y="145"/>
                  </a:cubicBezTo>
                  <a:cubicBezTo>
                    <a:pt x="276" y="145"/>
                    <a:pt x="292" y="109"/>
                    <a:pt x="232" y="2"/>
                  </a:cubicBezTo>
                  <a:cubicBezTo>
                    <a:pt x="219" y="1"/>
                    <a:pt x="206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3" name="Google Shape;9293;p15"/>
            <p:cNvSpPr/>
            <p:nvPr/>
          </p:nvSpPr>
          <p:spPr>
            <a:xfrm>
              <a:off x="4779725" y="12493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8" y="1"/>
                  </a:moveTo>
                  <a:cubicBezTo>
                    <a:pt x="2" y="1"/>
                    <a:pt x="1" y="4"/>
                    <a:pt x="13" y="14"/>
                  </a:cubicBezTo>
                  <a:cubicBezTo>
                    <a:pt x="34" y="10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4" name="Google Shape;9294;p15"/>
            <p:cNvSpPr/>
            <p:nvPr/>
          </p:nvSpPr>
          <p:spPr>
            <a:xfrm>
              <a:off x="4795925" y="176770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38" y="47"/>
                    <a:pt x="88" y="93"/>
                  </a:cubicBezTo>
                  <a:cubicBezTo>
                    <a:pt x="31" y="2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5" name="Google Shape;9295;p15"/>
            <p:cNvSpPr/>
            <p:nvPr/>
          </p:nvSpPr>
          <p:spPr>
            <a:xfrm>
              <a:off x="4785125" y="1745525"/>
              <a:ext cx="3800" cy="4950"/>
            </a:xfrm>
            <a:custGeom>
              <a:avLst/>
              <a:gdLst/>
              <a:ahLst/>
              <a:cxnLst/>
              <a:rect l="l" t="t" r="r" b="b"/>
              <a:pathLst>
                <a:path w="152" h="198" extrusionOk="0">
                  <a:moveTo>
                    <a:pt x="137" y="1"/>
                  </a:moveTo>
                  <a:cubicBezTo>
                    <a:pt x="109" y="1"/>
                    <a:pt x="0" y="197"/>
                    <a:pt x="85" y="197"/>
                  </a:cubicBezTo>
                  <a:cubicBezTo>
                    <a:pt x="145" y="50"/>
                    <a:pt x="151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6" name="Google Shape;9296;p15"/>
            <p:cNvSpPr/>
            <p:nvPr/>
          </p:nvSpPr>
          <p:spPr>
            <a:xfrm>
              <a:off x="4778950" y="1809400"/>
              <a:ext cx="2800" cy="2825"/>
            </a:xfrm>
            <a:custGeom>
              <a:avLst/>
              <a:gdLst/>
              <a:ahLst/>
              <a:cxnLst/>
              <a:rect l="l" t="t" r="r" b="b"/>
              <a:pathLst>
                <a:path w="112" h="113" extrusionOk="0">
                  <a:moveTo>
                    <a:pt x="76" y="1"/>
                  </a:moveTo>
                  <a:cubicBezTo>
                    <a:pt x="40" y="1"/>
                    <a:pt x="1" y="112"/>
                    <a:pt x="73" y="112"/>
                  </a:cubicBezTo>
                  <a:cubicBezTo>
                    <a:pt x="83" y="112"/>
                    <a:pt x="96" y="110"/>
                    <a:pt x="111" y="104"/>
                  </a:cubicBezTo>
                  <a:cubicBezTo>
                    <a:pt x="109" y="27"/>
                    <a:pt x="93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7" name="Google Shape;9297;p15"/>
            <p:cNvSpPr/>
            <p:nvPr/>
          </p:nvSpPr>
          <p:spPr>
            <a:xfrm>
              <a:off x="4759350" y="1269700"/>
              <a:ext cx="3600" cy="4075"/>
            </a:xfrm>
            <a:custGeom>
              <a:avLst/>
              <a:gdLst/>
              <a:ahLst/>
              <a:cxnLst/>
              <a:rect l="l" t="t" r="r" b="b"/>
              <a:pathLst>
                <a:path w="144" h="163" extrusionOk="0">
                  <a:moveTo>
                    <a:pt x="126" y="1"/>
                  </a:moveTo>
                  <a:cubicBezTo>
                    <a:pt x="91" y="1"/>
                    <a:pt x="1" y="163"/>
                    <a:pt x="35" y="163"/>
                  </a:cubicBezTo>
                  <a:cubicBezTo>
                    <a:pt x="48" y="163"/>
                    <a:pt x="77" y="141"/>
                    <a:pt x="132" y="82"/>
                  </a:cubicBezTo>
                  <a:cubicBezTo>
                    <a:pt x="144" y="22"/>
                    <a:pt x="13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8" name="Google Shape;9298;p15"/>
            <p:cNvSpPr/>
            <p:nvPr/>
          </p:nvSpPr>
          <p:spPr>
            <a:xfrm>
              <a:off x="4754775" y="1206600"/>
              <a:ext cx="2200" cy="3100"/>
            </a:xfrm>
            <a:custGeom>
              <a:avLst/>
              <a:gdLst/>
              <a:ahLst/>
              <a:cxnLst/>
              <a:rect l="l" t="t" r="r" b="b"/>
              <a:pathLst>
                <a:path w="88" h="124" extrusionOk="0">
                  <a:moveTo>
                    <a:pt x="55" y="1"/>
                  </a:moveTo>
                  <a:cubicBezTo>
                    <a:pt x="5" y="1"/>
                    <a:pt x="0" y="118"/>
                    <a:pt x="41" y="123"/>
                  </a:cubicBezTo>
                  <a:cubicBezTo>
                    <a:pt x="75" y="117"/>
                    <a:pt x="88" y="77"/>
                    <a:pt x="81" y="10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9" name="Google Shape;9299;p15"/>
            <p:cNvSpPr/>
            <p:nvPr/>
          </p:nvSpPr>
          <p:spPr>
            <a:xfrm>
              <a:off x="4798000" y="2508150"/>
              <a:ext cx="2925" cy="4225"/>
            </a:xfrm>
            <a:custGeom>
              <a:avLst/>
              <a:gdLst/>
              <a:ahLst/>
              <a:cxnLst/>
              <a:rect l="l" t="t" r="r" b="b"/>
              <a:pathLst>
                <a:path w="117" h="169" extrusionOk="0">
                  <a:moveTo>
                    <a:pt x="112" y="1"/>
                  </a:moveTo>
                  <a:cubicBezTo>
                    <a:pt x="1" y="5"/>
                    <a:pt x="43" y="169"/>
                    <a:pt x="80" y="169"/>
                  </a:cubicBezTo>
                  <a:cubicBezTo>
                    <a:pt x="99" y="169"/>
                    <a:pt x="116" y="127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0" name="Google Shape;9300;p15"/>
            <p:cNvSpPr/>
            <p:nvPr/>
          </p:nvSpPr>
          <p:spPr>
            <a:xfrm>
              <a:off x="4758275" y="138615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8" y="0"/>
                  </a:moveTo>
                  <a:cubicBezTo>
                    <a:pt x="0" y="13"/>
                    <a:pt x="9" y="121"/>
                    <a:pt x="25" y="121"/>
                  </a:cubicBezTo>
                  <a:cubicBezTo>
                    <a:pt x="33" y="121"/>
                    <a:pt x="44" y="9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1" name="Google Shape;9301;p15"/>
            <p:cNvSpPr/>
            <p:nvPr/>
          </p:nvSpPr>
          <p:spPr>
            <a:xfrm>
              <a:off x="4785725" y="2267900"/>
              <a:ext cx="2525" cy="257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25" y="0"/>
                  </a:moveTo>
                  <a:cubicBezTo>
                    <a:pt x="18" y="0"/>
                    <a:pt x="10" y="1"/>
                    <a:pt x="1" y="3"/>
                  </a:cubicBezTo>
                  <a:cubicBezTo>
                    <a:pt x="3" y="78"/>
                    <a:pt x="19" y="103"/>
                    <a:pt x="35" y="103"/>
                  </a:cubicBezTo>
                  <a:cubicBezTo>
                    <a:pt x="67" y="103"/>
                    <a:pt x="100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2" name="Google Shape;9302;p15"/>
            <p:cNvSpPr/>
            <p:nvPr/>
          </p:nvSpPr>
          <p:spPr>
            <a:xfrm>
              <a:off x="4764750" y="1849475"/>
              <a:ext cx="10625" cy="6300"/>
            </a:xfrm>
            <a:custGeom>
              <a:avLst/>
              <a:gdLst/>
              <a:ahLst/>
              <a:cxnLst/>
              <a:rect l="l" t="t" r="r" b="b"/>
              <a:pathLst>
                <a:path w="425" h="252" extrusionOk="0">
                  <a:moveTo>
                    <a:pt x="425" y="0"/>
                  </a:moveTo>
                  <a:lnTo>
                    <a:pt x="425" y="0"/>
                  </a:lnTo>
                  <a:cubicBezTo>
                    <a:pt x="1" y="13"/>
                    <a:pt x="122" y="251"/>
                    <a:pt x="263" y="251"/>
                  </a:cubicBezTo>
                  <a:cubicBezTo>
                    <a:pt x="336" y="251"/>
                    <a:pt x="414" y="189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3" name="Google Shape;9303;p15"/>
            <p:cNvSpPr/>
            <p:nvPr/>
          </p:nvSpPr>
          <p:spPr>
            <a:xfrm>
              <a:off x="4777075" y="2317000"/>
              <a:ext cx="4325" cy="1825"/>
            </a:xfrm>
            <a:custGeom>
              <a:avLst/>
              <a:gdLst/>
              <a:ahLst/>
              <a:cxnLst/>
              <a:rect l="l" t="t" r="r" b="b"/>
              <a:pathLst>
                <a:path w="173" h="73" extrusionOk="0">
                  <a:moveTo>
                    <a:pt x="40" y="0"/>
                  </a:moveTo>
                  <a:cubicBezTo>
                    <a:pt x="1" y="0"/>
                    <a:pt x="5" y="24"/>
                    <a:pt x="173" y="73"/>
                  </a:cubicBezTo>
                  <a:cubicBezTo>
                    <a:pt x="169" y="25"/>
                    <a:pt x="8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4" name="Google Shape;9304;p15"/>
            <p:cNvSpPr/>
            <p:nvPr/>
          </p:nvSpPr>
          <p:spPr>
            <a:xfrm>
              <a:off x="4742825" y="1484500"/>
              <a:ext cx="3525" cy="1825"/>
            </a:xfrm>
            <a:custGeom>
              <a:avLst/>
              <a:gdLst/>
              <a:ahLst/>
              <a:cxnLst/>
              <a:rect l="l" t="t" r="r" b="b"/>
              <a:pathLst>
                <a:path w="141" h="73" extrusionOk="0">
                  <a:moveTo>
                    <a:pt x="138" y="0"/>
                  </a:moveTo>
                  <a:lnTo>
                    <a:pt x="138" y="0"/>
                  </a:lnTo>
                  <a:cubicBezTo>
                    <a:pt x="1" y="5"/>
                    <a:pt x="48" y="73"/>
                    <a:pt x="93" y="73"/>
                  </a:cubicBezTo>
                  <a:cubicBezTo>
                    <a:pt x="117" y="73"/>
                    <a:pt x="140" y="55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5" name="Google Shape;9305;p15"/>
            <p:cNvSpPr/>
            <p:nvPr/>
          </p:nvSpPr>
          <p:spPr>
            <a:xfrm>
              <a:off x="4771575" y="2320475"/>
              <a:ext cx="1725" cy="4575"/>
            </a:xfrm>
            <a:custGeom>
              <a:avLst/>
              <a:gdLst/>
              <a:ahLst/>
              <a:cxnLst/>
              <a:rect l="l" t="t" r="r" b="b"/>
              <a:pathLst>
                <a:path w="69" h="18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10"/>
                    <a:pt x="51" y="182"/>
                    <a:pt x="62" y="182"/>
                  </a:cubicBezTo>
                  <a:cubicBezTo>
                    <a:pt x="68" y="182"/>
                    <a:pt x="63" y="13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6" name="Google Shape;9306;p15"/>
            <p:cNvSpPr/>
            <p:nvPr/>
          </p:nvSpPr>
          <p:spPr>
            <a:xfrm>
              <a:off x="4759300" y="2151175"/>
              <a:ext cx="375" cy="2250"/>
            </a:xfrm>
            <a:custGeom>
              <a:avLst/>
              <a:gdLst/>
              <a:ahLst/>
              <a:cxnLst/>
              <a:rect l="l" t="t" r="r" b="b"/>
              <a:pathLst>
                <a:path w="15" h="90" extrusionOk="0">
                  <a:moveTo>
                    <a:pt x="13" y="0"/>
                  </a:moveTo>
                  <a:cubicBezTo>
                    <a:pt x="9" y="0"/>
                    <a:pt x="0" y="89"/>
                    <a:pt x="2" y="89"/>
                  </a:cubicBezTo>
                  <a:cubicBezTo>
                    <a:pt x="3" y="89"/>
                    <a:pt x="7" y="70"/>
                    <a:pt x="14" y="15"/>
                  </a:cubicBezTo>
                  <a:cubicBezTo>
                    <a:pt x="14" y="5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7" name="Google Shape;9307;p15"/>
            <p:cNvSpPr/>
            <p:nvPr/>
          </p:nvSpPr>
          <p:spPr>
            <a:xfrm>
              <a:off x="4760175" y="2330750"/>
              <a:ext cx="6000" cy="2975"/>
            </a:xfrm>
            <a:custGeom>
              <a:avLst/>
              <a:gdLst/>
              <a:ahLst/>
              <a:cxnLst/>
              <a:rect l="l" t="t" r="r" b="b"/>
              <a:pathLst>
                <a:path w="240" h="119" extrusionOk="0">
                  <a:moveTo>
                    <a:pt x="155" y="1"/>
                  </a:moveTo>
                  <a:cubicBezTo>
                    <a:pt x="76" y="1"/>
                    <a:pt x="0" y="118"/>
                    <a:pt x="227" y="118"/>
                  </a:cubicBezTo>
                  <a:cubicBezTo>
                    <a:pt x="231" y="118"/>
                    <a:pt x="236" y="118"/>
                    <a:pt x="240" y="118"/>
                  </a:cubicBezTo>
                  <a:cubicBezTo>
                    <a:pt x="236" y="30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8" name="Google Shape;9308;p15"/>
            <p:cNvSpPr/>
            <p:nvPr/>
          </p:nvSpPr>
          <p:spPr>
            <a:xfrm>
              <a:off x="4732400" y="1441950"/>
              <a:ext cx="3175" cy="2750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102" y="1"/>
                  </a:moveTo>
                  <a:cubicBezTo>
                    <a:pt x="1" y="1"/>
                    <a:pt x="46" y="110"/>
                    <a:pt x="87" y="110"/>
                  </a:cubicBezTo>
                  <a:cubicBezTo>
                    <a:pt x="107" y="110"/>
                    <a:pt x="127" y="83"/>
                    <a:pt x="127" y="3"/>
                  </a:cubicBezTo>
                  <a:cubicBezTo>
                    <a:pt x="118" y="1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9" name="Google Shape;9309;p15"/>
            <p:cNvSpPr/>
            <p:nvPr/>
          </p:nvSpPr>
          <p:spPr>
            <a:xfrm>
              <a:off x="4757625" y="2249225"/>
              <a:ext cx="5500" cy="1875"/>
            </a:xfrm>
            <a:custGeom>
              <a:avLst/>
              <a:gdLst/>
              <a:ahLst/>
              <a:cxnLst/>
              <a:rect l="l" t="t" r="r" b="b"/>
              <a:pathLst>
                <a:path w="220" h="75" extrusionOk="0">
                  <a:moveTo>
                    <a:pt x="208" y="1"/>
                  </a:moveTo>
                  <a:cubicBezTo>
                    <a:pt x="202" y="1"/>
                    <a:pt x="146" y="19"/>
                    <a:pt x="1" y="74"/>
                  </a:cubicBezTo>
                  <a:cubicBezTo>
                    <a:pt x="89" y="53"/>
                    <a:pt x="219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0" name="Google Shape;9310;p15"/>
            <p:cNvSpPr/>
            <p:nvPr/>
          </p:nvSpPr>
          <p:spPr>
            <a:xfrm>
              <a:off x="4718525" y="1207325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106" y="1"/>
                  </a:moveTo>
                  <a:lnTo>
                    <a:pt x="106" y="1"/>
                  </a:lnTo>
                  <a:cubicBezTo>
                    <a:pt x="1" y="38"/>
                    <a:pt x="10" y="70"/>
                    <a:pt x="40" y="70"/>
                  </a:cubicBezTo>
                  <a:cubicBezTo>
                    <a:pt x="64" y="70"/>
                    <a:pt x="100" y="5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1" name="Google Shape;9311;p15"/>
            <p:cNvSpPr/>
            <p:nvPr/>
          </p:nvSpPr>
          <p:spPr>
            <a:xfrm>
              <a:off x="4746375" y="2040400"/>
              <a:ext cx="4700" cy="3775"/>
            </a:xfrm>
            <a:custGeom>
              <a:avLst/>
              <a:gdLst/>
              <a:ahLst/>
              <a:cxnLst/>
              <a:rect l="l" t="t" r="r" b="b"/>
              <a:pathLst>
                <a:path w="188" h="151" extrusionOk="0">
                  <a:moveTo>
                    <a:pt x="39" y="1"/>
                  </a:moveTo>
                  <a:cubicBezTo>
                    <a:pt x="0" y="1"/>
                    <a:pt x="124" y="151"/>
                    <a:pt x="168" y="151"/>
                  </a:cubicBezTo>
                  <a:cubicBezTo>
                    <a:pt x="182" y="151"/>
                    <a:pt x="188" y="134"/>
                    <a:pt x="176" y="91"/>
                  </a:cubicBezTo>
                  <a:cubicBezTo>
                    <a:pt x="95" y="24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2" name="Google Shape;9312;p15"/>
            <p:cNvSpPr/>
            <p:nvPr/>
          </p:nvSpPr>
          <p:spPr>
            <a:xfrm>
              <a:off x="4717700" y="1296475"/>
              <a:ext cx="6025" cy="1700"/>
            </a:xfrm>
            <a:custGeom>
              <a:avLst/>
              <a:gdLst/>
              <a:ahLst/>
              <a:cxnLst/>
              <a:rect l="l" t="t" r="r" b="b"/>
              <a:pathLst>
                <a:path w="241" h="68" extrusionOk="0">
                  <a:moveTo>
                    <a:pt x="198" y="1"/>
                  </a:moveTo>
                  <a:cubicBezTo>
                    <a:pt x="137" y="1"/>
                    <a:pt x="1" y="68"/>
                    <a:pt x="169" y="68"/>
                  </a:cubicBezTo>
                  <a:cubicBezTo>
                    <a:pt x="174" y="68"/>
                    <a:pt x="180" y="68"/>
                    <a:pt x="186" y="68"/>
                  </a:cubicBezTo>
                  <a:cubicBezTo>
                    <a:pt x="241" y="18"/>
                    <a:pt x="229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3" name="Google Shape;9313;p15"/>
            <p:cNvSpPr/>
            <p:nvPr/>
          </p:nvSpPr>
          <p:spPr>
            <a:xfrm>
              <a:off x="4722175" y="1557625"/>
              <a:ext cx="1350" cy="5000"/>
            </a:xfrm>
            <a:custGeom>
              <a:avLst/>
              <a:gdLst/>
              <a:ahLst/>
              <a:cxnLst/>
              <a:rect l="l" t="t" r="r" b="b"/>
              <a:pathLst>
                <a:path w="54" h="200" extrusionOk="0">
                  <a:moveTo>
                    <a:pt x="5" y="0"/>
                  </a:moveTo>
                  <a:cubicBezTo>
                    <a:pt x="0" y="0"/>
                    <a:pt x="40" y="200"/>
                    <a:pt x="54" y="200"/>
                  </a:cubicBezTo>
                  <a:cubicBezTo>
                    <a:pt x="20" y="50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4" name="Google Shape;9314;p15"/>
            <p:cNvSpPr/>
            <p:nvPr/>
          </p:nvSpPr>
          <p:spPr>
            <a:xfrm>
              <a:off x="4749000" y="2321325"/>
              <a:ext cx="950" cy="3675"/>
            </a:xfrm>
            <a:custGeom>
              <a:avLst/>
              <a:gdLst/>
              <a:ahLst/>
              <a:cxnLst/>
              <a:rect l="l" t="t" r="r" b="b"/>
              <a:pathLst>
                <a:path w="38" h="147" extrusionOk="0">
                  <a:moveTo>
                    <a:pt x="38" y="0"/>
                  </a:moveTo>
                  <a:cubicBezTo>
                    <a:pt x="6" y="107"/>
                    <a:pt x="1" y="146"/>
                    <a:pt x="5" y="146"/>
                  </a:cubicBezTo>
                  <a:cubicBezTo>
                    <a:pt x="11" y="146"/>
                    <a:pt x="34" y="77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5" name="Google Shape;9315;p15"/>
            <p:cNvSpPr/>
            <p:nvPr/>
          </p:nvSpPr>
          <p:spPr>
            <a:xfrm>
              <a:off x="4733575" y="1895525"/>
              <a:ext cx="450" cy="3000"/>
            </a:xfrm>
            <a:custGeom>
              <a:avLst/>
              <a:gdLst/>
              <a:ahLst/>
              <a:cxnLst/>
              <a:rect l="l" t="t" r="r" b="b"/>
              <a:pathLst>
                <a:path w="18" h="120" extrusionOk="0">
                  <a:moveTo>
                    <a:pt x="17" y="0"/>
                  </a:moveTo>
                  <a:lnTo>
                    <a:pt x="17" y="0"/>
                  </a:lnTo>
                  <a:cubicBezTo>
                    <a:pt x="16" y="0"/>
                    <a:pt x="1" y="119"/>
                    <a:pt x="1" y="119"/>
                  </a:cubicBezTo>
                  <a:cubicBezTo>
                    <a:pt x="2" y="119"/>
                    <a:pt x="5" y="100"/>
                    <a:pt x="13" y="45"/>
                  </a:cubicBezTo>
                  <a:cubicBezTo>
                    <a:pt x="16" y="12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6" name="Google Shape;9316;p15"/>
            <p:cNvSpPr/>
            <p:nvPr/>
          </p:nvSpPr>
          <p:spPr>
            <a:xfrm>
              <a:off x="4751550" y="2526100"/>
              <a:ext cx="3200" cy="1825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42" y="1"/>
                  </a:moveTo>
                  <a:cubicBezTo>
                    <a:pt x="21" y="1"/>
                    <a:pt x="1" y="19"/>
                    <a:pt x="3" y="72"/>
                  </a:cubicBezTo>
                  <a:cubicBezTo>
                    <a:pt x="128" y="72"/>
                    <a:pt x="83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7" name="Google Shape;9317;p15"/>
            <p:cNvSpPr/>
            <p:nvPr/>
          </p:nvSpPr>
          <p:spPr>
            <a:xfrm>
              <a:off x="4713650" y="1457000"/>
              <a:ext cx="2300" cy="2700"/>
            </a:xfrm>
            <a:custGeom>
              <a:avLst/>
              <a:gdLst/>
              <a:ahLst/>
              <a:cxnLst/>
              <a:rect l="l" t="t" r="r" b="b"/>
              <a:pathLst>
                <a:path w="92" h="108" extrusionOk="0">
                  <a:moveTo>
                    <a:pt x="18" y="1"/>
                  </a:moveTo>
                  <a:cubicBezTo>
                    <a:pt x="13" y="1"/>
                    <a:pt x="7" y="2"/>
                    <a:pt x="0" y="3"/>
                  </a:cubicBezTo>
                  <a:cubicBezTo>
                    <a:pt x="2" y="81"/>
                    <a:pt x="17" y="107"/>
                    <a:pt x="32" y="107"/>
                  </a:cubicBezTo>
                  <a:cubicBezTo>
                    <a:pt x="62" y="107"/>
                    <a:pt x="92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8" name="Google Shape;9318;p15"/>
            <p:cNvSpPr/>
            <p:nvPr/>
          </p:nvSpPr>
          <p:spPr>
            <a:xfrm>
              <a:off x="4725725" y="2057825"/>
              <a:ext cx="2825" cy="8250"/>
            </a:xfrm>
            <a:custGeom>
              <a:avLst/>
              <a:gdLst/>
              <a:ahLst/>
              <a:cxnLst/>
              <a:rect l="l" t="t" r="r" b="b"/>
              <a:pathLst>
                <a:path w="113" h="330" extrusionOk="0">
                  <a:moveTo>
                    <a:pt x="39" y="0"/>
                  </a:moveTo>
                  <a:cubicBezTo>
                    <a:pt x="1" y="0"/>
                    <a:pt x="8" y="330"/>
                    <a:pt x="57" y="330"/>
                  </a:cubicBezTo>
                  <a:cubicBezTo>
                    <a:pt x="72" y="330"/>
                    <a:pt x="90" y="300"/>
                    <a:pt x="113" y="223"/>
                  </a:cubicBezTo>
                  <a:cubicBezTo>
                    <a:pt x="80" y="58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9" name="Google Shape;9319;p15"/>
            <p:cNvSpPr/>
            <p:nvPr/>
          </p:nvSpPr>
          <p:spPr>
            <a:xfrm>
              <a:off x="4706875" y="2010125"/>
              <a:ext cx="3500" cy="3925"/>
            </a:xfrm>
            <a:custGeom>
              <a:avLst/>
              <a:gdLst/>
              <a:ahLst/>
              <a:cxnLst/>
              <a:rect l="l" t="t" r="r" b="b"/>
              <a:pathLst>
                <a:path w="140" h="157" extrusionOk="0">
                  <a:moveTo>
                    <a:pt x="122" y="0"/>
                  </a:moveTo>
                  <a:cubicBezTo>
                    <a:pt x="114" y="0"/>
                    <a:pt x="81" y="33"/>
                    <a:pt x="3" y="131"/>
                  </a:cubicBezTo>
                  <a:cubicBezTo>
                    <a:pt x="1" y="149"/>
                    <a:pt x="4" y="157"/>
                    <a:pt x="10" y="157"/>
                  </a:cubicBezTo>
                  <a:cubicBezTo>
                    <a:pt x="39" y="157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0" name="Google Shape;9320;p15"/>
            <p:cNvSpPr/>
            <p:nvPr/>
          </p:nvSpPr>
          <p:spPr>
            <a:xfrm>
              <a:off x="4701175" y="1873025"/>
              <a:ext cx="3825" cy="1225"/>
            </a:xfrm>
            <a:custGeom>
              <a:avLst/>
              <a:gdLst/>
              <a:ahLst/>
              <a:cxnLst/>
              <a:rect l="l" t="t" r="r" b="b"/>
              <a:pathLst>
                <a:path w="153" h="49" extrusionOk="0">
                  <a:moveTo>
                    <a:pt x="134" y="1"/>
                  </a:moveTo>
                  <a:cubicBezTo>
                    <a:pt x="93" y="1"/>
                    <a:pt x="1" y="49"/>
                    <a:pt x="31" y="49"/>
                  </a:cubicBezTo>
                  <a:cubicBezTo>
                    <a:pt x="44" y="49"/>
                    <a:pt x="79" y="40"/>
                    <a:pt x="151" y="15"/>
                  </a:cubicBezTo>
                  <a:cubicBezTo>
                    <a:pt x="152" y="5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1" name="Google Shape;9321;p15"/>
            <p:cNvSpPr/>
            <p:nvPr/>
          </p:nvSpPr>
          <p:spPr>
            <a:xfrm>
              <a:off x="4717025" y="2356600"/>
              <a:ext cx="5275" cy="2125"/>
            </a:xfrm>
            <a:custGeom>
              <a:avLst/>
              <a:gdLst/>
              <a:ahLst/>
              <a:cxnLst/>
              <a:rect l="l" t="t" r="r" b="b"/>
              <a:pathLst>
                <a:path w="211" h="85" extrusionOk="0">
                  <a:moveTo>
                    <a:pt x="206" y="1"/>
                  </a:moveTo>
                  <a:cubicBezTo>
                    <a:pt x="1" y="10"/>
                    <a:pt x="70" y="84"/>
                    <a:pt x="138" y="84"/>
                  </a:cubicBezTo>
                  <a:cubicBezTo>
                    <a:pt x="175" y="84"/>
                    <a:pt x="211" y="63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2" name="Google Shape;9322;p15"/>
            <p:cNvSpPr/>
            <p:nvPr/>
          </p:nvSpPr>
          <p:spPr>
            <a:xfrm>
              <a:off x="4710125" y="2109225"/>
              <a:ext cx="875" cy="9050"/>
            </a:xfrm>
            <a:custGeom>
              <a:avLst/>
              <a:gdLst/>
              <a:ahLst/>
              <a:cxnLst/>
              <a:rect l="l" t="t" r="r" b="b"/>
              <a:pathLst>
                <a:path w="35" h="362" extrusionOk="0">
                  <a:moveTo>
                    <a:pt x="1" y="362"/>
                  </a:moveTo>
                  <a:cubicBezTo>
                    <a:pt x="34" y="1"/>
                    <a:pt x="1" y="362"/>
                    <a:pt x="1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3" name="Google Shape;9323;p15"/>
            <p:cNvSpPr/>
            <p:nvPr/>
          </p:nvSpPr>
          <p:spPr>
            <a:xfrm>
              <a:off x="4705450" y="2015550"/>
              <a:ext cx="2100" cy="4400"/>
            </a:xfrm>
            <a:custGeom>
              <a:avLst/>
              <a:gdLst/>
              <a:ahLst/>
              <a:cxnLst/>
              <a:rect l="l" t="t" r="r" b="b"/>
              <a:pathLst>
                <a:path w="84" h="176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29"/>
                    <a:pt x="30" y="175"/>
                    <a:pt x="48" y="175"/>
                  </a:cubicBezTo>
                  <a:cubicBezTo>
                    <a:pt x="73" y="175"/>
                    <a:pt x="83" y="8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4" name="Google Shape;9324;p15"/>
            <p:cNvSpPr/>
            <p:nvPr/>
          </p:nvSpPr>
          <p:spPr>
            <a:xfrm>
              <a:off x="4707425" y="2082850"/>
              <a:ext cx="3575" cy="3800"/>
            </a:xfrm>
            <a:custGeom>
              <a:avLst/>
              <a:gdLst/>
              <a:ahLst/>
              <a:cxnLst/>
              <a:rect l="l" t="t" r="r" b="b"/>
              <a:pathLst>
                <a:path w="143" h="152" extrusionOk="0">
                  <a:moveTo>
                    <a:pt x="12" y="1"/>
                  </a:moveTo>
                  <a:cubicBezTo>
                    <a:pt x="5" y="1"/>
                    <a:pt x="1" y="8"/>
                    <a:pt x="2" y="25"/>
                  </a:cubicBezTo>
                  <a:cubicBezTo>
                    <a:pt x="79" y="119"/>
                    <a:pt x="113" y="151"/>
                    <a:pt x="122" y="151"/>
                  </a:cubicBezTo>
                  <a:cubicBezTo>
                    <a:pt x="142" y="151"/>
                    <a:pt x="4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5" name="Google Shape;9325;p15"/>
            <p:cNvSpPr/>
            <p:nvPr/>
          </p:nvSpPr>
          <p:spPr>
            <a:xfrm>
              <a:off x="4702175" y="2026000"/>
              <a:ext cx="2300" cy="4400"/>
            </a:xfrm>
            <a:custGeom>
              <a:avLst/>
              <a:gdLst/>
              <a:ahLst/>
              <a:cxnLst/>
              <a:rect l="l" t="t" r="r" b="b"/>
              <a:pathLst>
                <a:path w="92" h="176" extrusionOk="0">
                  <a:moveTo>
                    <a:pt x="63" y="1"/>
                  </a:moveTo>
                  <a:cubicBezTo>
                    <a:pt x="34" y="1"/>
                    <a:pt x="1" y="175"/>
                    <a:pt x="32" y="175"/>
                  </a:cubicBezTo>
                  <a:cubicBezTo>
                    <a:pt x="43" y="175"/>
                    <a:pt x="62" y="154"/>
                    <a:pt x="91" y="98"/>
                  </a:cubicBezTo>
                  <a:cubicBezTo>
                    <a:pt x="85" y="27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6" name="Google Shape;9326;p15"/>
            <p:cNvSpPr/>
            <p:nvPr/>
          </p:nvSpPr>
          <p:spPr>
            <a:xfrm>
              <a:off x="4697525" y="1949725"/>
              <a:ext cx="400" cy="3350"/>
            </a:xfrm>
            <a:custGeom>
              <a:avLst/>
              <a:gdLst/>
              <a:ahLst/>
              <a:cxnLst/>
              <a:rect l="l" t="t" r="r" b="b"/>
              <a:pathLst>
                <a:path w="16" h="134" extrusionOk="0">
                  <a:moveTo>
                    <a:pt x="4" y="0"/>
                  </a:moveTo>
                  <a:cubicBezTo>
                    <a:pt x="2" y="0"/>
                    <a:pt x="1" y="33"/>
                    <a:pt x="3" y="132"/>
                  </a:cubicBezTo>
                  <a:cubicBezTo>
                    <a:pt x="4" y="133"/>
                    <a:pt x="4" y="133"/>
                    <a:pt x="5" y="133"/>
                  </a:cubicBezTo>
                  <a:cubicBezTo>
                    <a:pt x="16" y="133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7" name="Google Shape;9327;p15"/>
            <p:cNvSpPr/>
            <p:nvPr/>
          </p:nvSpPr>
          <p:spPr>
            <a:xfrm>
              <a:off x="4694400" y="2140900"/>
              <a:ext cx="3775" cy="6650"/>
            </a:xfrm>
            <a:custGeom>
              <a:avLst/>
              <a:gdLst/>
              <a:ahLst/>
              <a:cxnLst/>
              <a:rect l="l" t="t" r="r" b="b"/>
              <a:pathLst>
                <a:path w="151" h="266" extrusionOk="0">
                  <a:moveTo>
                    <a:pt x="130" y="1"/>
                  </a:moveTo>
                  <a:cubicBezTo>
                    <a:pt x="106" y="1"/>
                    <a:pt x="26" y="107"/>
                    <a:pt x="1" y="266"/>
                  </a:cubicBezTo>
                  <a:cubicBezTo>
                    <a:pt x="130" y="78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8" name="Google Shape;9328;p15"/>
            <p:cNvSpPr/>
            <p:nvPr/>
          </p:nvSpPr>
          <p:spPr>
            <a:xfrm>
              <a:off x="4685200" y="2067650"/>
              <a:ext cx="3125" cy="1550"/>
            </a:xfrm>
            <a:custGeom>
              <a:avLst/>
              <a:gdLst/>
              <a:ahLst/>
              <a:cxnLst/>
              <a:rect l="l" t="t" r="r" b="b"/>
              <a:pathLst>
                <a:path w="125" h="62" extrusionOk="0">
                  <a:moveTo>
                    <a:pt x="84" y="1"/>
                  </a:moveTo>
                  <a:cubicBezTo>
                    <a:pt x="65" y="1"/>
                    <a:pt x="43" y="7"/>
                    <a:pt x="24" y="7"/>
                  </a:cubicBezTo>
                  <a:cubicBezTo>
                    <a:pt x="18" y="7"/>
                    <a:pt x="12" y="6"/>
                    <a:pt x="7" y="4"/>
                  </a:cubicBezTo>
                  <a:lnTo>
                    <a:pt x="7" y="4"/>
                  </a:lnTo>
                  <a:cubicBezTo>
                    <a:pt x="1" y="51"/>
                    <a:pt x="17" y="61"/>
                    <a:pt x="41" y="61"/>
                  </a:cubicBezTo>
                  <a:cubicBezTo>
                    <a:pt x="58" y="61"/>
                    <a:pt x="80" y="56"/>
                    <a:pt x="98" y="56"/>
                  </a:cubicBezTo>
                  <a:cubicBezTo>
                    <a:pt x="104" y="56"/>
                    <a:pt x="109" y="56"/>
                    <a:pt x="114" y="58"/>
                  </a:cubicBezTo>
                  <a:cubicBezTo>
                    <a:pt x="124" y="11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9" name="Google Shape;9329;p15"/>
            <p:cNvSpPr/>
            <p:nvPr/>
          </p:nvSpPr>
          <p:spPr>
            <a:xfrm>
              <a:off x="4684000" y="2054200"/>
              <a:ext cx="2575" cy="1775"/>
            </a:xfrm>
            <a:custGeom>
              <a:avLst/>
              <a:gdLst/>
              <a:ahLst/>
              <a:cxnLst/>
              <a:rect l="l" t="t" r="r" b="b"/>
              <a:pathLst>
                <a:path w="103" h="71" extrusionOk="0">
                  <a:moveTo>
                    <a:pt x="102" y="0"/>
                  </a:moveTo>
                  <a:cubicBezTo>
                    <a:pt x="9" y="47"/>
                    <a:pt x="0" y="71"/>
                    <a:pt x="19" y="71"/>
                  </a:cubicBezTo>
                  <a:cubicBezTo>
                    <a:pt x="39" y="71"/>
                    <a:pt x="86" y="47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0" name="Google Shape;9330;p15"/>
            <p:cNvSpPr/>
            <p:nvPr/>
          </p:nvSpPr>
          <p:spPr>
            <a:xfrm>
              <a:off x="4669650" y="1654275"/>
              <a:ext cx="700" cy="3250"/>
            </a:xfrm>
            <a:custGeom>
              <a:avLst/>
              <a:gdLst/>
              <a:ahLst/>
              <a:cxnLst/>
              <a:rect l="l" t="t" r="r" b="b"/>
              <a:pathLst>
                <a:path w="28" h="130" extrusionOk="0">
                  <a:moveTo>
                    <a:pt x="15" y="1"/>
                  </a:moveTo>
                  <a:cubicBezTo>
                    <a:pt x="4" y="1"/>
                    <a:pt x="1" y="130"/>
                    <a:pt x="9" y="130"/>
                  </a:cubicBezTo>
                  <a:cubicBezTo>
                    <a:pt x="13" y="130"/>
                    <a:pt x="19" y="106"/>
                    <a:pt x="27" y="40"/>
                  </a:cubicBezTo>
                  <a:cubicBezTo>
                    <a:pt x="23" y="12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1" name="Google Shape;9331;p15"/>
            <p:cNvSpPr/>
            <p:nvPr/>
          </p:nvSpPr>
          <p:spPr>
            <a:xfrm>
              <a:off x="4648575" y="1260700"/>
              <a:ext cx="2700" cy="3700"/>
            </a:xfrm>
            <a:custGeom>
              <a:avLst/>
              <a:gdLst/>
              <a:ahLst/>
              <a:cxnLst/>
              <a:rect l="l" t="t" r="r" b="b"/>
              <a:pathLst>
                <a:path w="108" h="14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54" y="20"/>
                    <a:pt x="0" y="40"/>
                    <a:pt x="7" y="147"/>
                  </a:cubicBezTo>
                  <a:cubicBezTo>
                    <a:pt x="41" y="94"/>
                    <a:pt x="101" y="8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2" name="Google Shape;9332;p15"/>
            <p:cNvSpPr/>
            <p:nvPr/>
          </p:nvSpPr>
          <p:spPr>
            <a:xfrm>
              <a:off x="4639700" y="1146625"/>
              <a:ext cx="2375" cy="6550"/>
            </a:xfrm>
            <a:custGeom>
              <a:avLst/>
              <a:gdLst/>
              <a:ahLst/>
              <a:cxnLst/>
              <a:rect l="l" t="t" r="r" b="b"/>
              <a:pathLst>
                <a:path w="95" h="262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121"/>
                    <a:pt x="48" y="147"/>
                    <a:pt x="41" y="261"/>
                  </a:cubicBezTo>
                  <a:cubicBezTo>
                    <a:pt x="95" y="201"/>
                    <a:pt x="41" y="4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3" name="Google Shape;9333;p15"/>
            <p:cNvSpPr/>
            <p:nvPr/>
          </p:nvSpPr>
          <p:spPr>
            <a:xfrm>
              <a:off x="4638475" y="1390925"/>
              <a:ext cx="250" cy="4200"/>
            </a:xfrm>
            <a:custGeom>
              <a:avLst/>
              <a:gdLst/>
              <a:ahLst/>
              <a:cxnLst/>
              <a:rect l="l" t="t" r="r" b="b"/>
              <a:pathLst>
                <a:path w="10" h="168" extrusionOk="0">
                  <a:moveTo>
                    <a:pt x="3" y="0"/>
                  </a:moveTo>
                  <a:cubicBezTo>
                    <a:pt x="1" y="0"/>
                    <a:pt x="4" y="167"/>
                    <a:pt x="8" y="167"/>
                  </a:cubicBezTo>
                  <a:cubicBezTo>
                    <a:pt x="8" y="167"/>
                    <a:pt x="9" y="162"/>
                    <a:pt x="10" y="150"/>
                  </a:cubicBezTo>
                  <a:cubicBezTo>
                    <a:pt x="6" y="38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4" name="Google Shape;9334;p15"/>
            <p:cNvSpPr/>
            <p:nvPr/>
          </p:nvSpPr>
          <p:spPr>
            <a:xfrm>
              <a:off x="4637975" y="1416200"/>
              <a:ext cx="425" cy="3975"/>
            </a:xfrm>
            <a:custGeom>
              <a:avLst/>
              <a:gdLst/>
              <a:ahLst/>
              <a:cxnLst/>
              <a:rect l="l" t="t" r="r" b="b"/>
              <a:pathLst>
                <a:path w="17" h="159" extrusionOk="0">
                  <a:moveTo>
                    <a:pt x="16" y="0"/>
                  </a:moveTo>
                  <a:cubicBezTo>
                    <a:pt x="15" y="0"/>
                    <a:pt x="1" y="159"/>
                    <a:pt x="1" y="159"/>
                  </a:cubicBezTo>
                  <a:cubicBezTo>
                    <a:pt x="2" y="159"/>
                    <a:pt x="6" y="120"/>
                    <a:pt x="16" y="2"/>
                  </a:cubicBezTo>
                  <a:cubicBezTo>
                    <a:pt x="16" y="1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5" name="Google Shape;9335;p15"/>
            <p:cNvSpPr/>
            <p:nvPr/>
          </p:nvSpPr>
          <p:spPr>
            <a:xfrm>
              <a:off x="4638550" y="1550500"/>
              <a:ext cx="1875" cy="5825"/>
            </a:xfrm>
            <a:custGeom>
              <a:avLst/>
              <a:gdLst/>
              <a:ahLst/>
              <a:cxnLst/>
              <a:rect l="l" t="t" r="r" b="b"/>
              <a:pathLst>
                <a:path w="75" h="233" extrusionOk="0">
                  <a:moveTo>
                    <a:pt x="34" y="1"/>
                  </a:moveTo>
                  <a:cubicBezTo>
                    <a:pt x="1" y="1"/>
                    <a:pt x="55" y="232"/>
                    <a:pt x="68" y="232"/>
                  </a:cubicBezTo>
                  <a:cubicBezTo>
                    <a:pt x="74" y="232"/>
                    <a:pt x="70" y="175"/>
                    <a:pt x="40" y="3"/>
                  </a:cubicBezTo>
                  <a:cubicBezTo>
                    <a:pt x="38" y="2"/>
                    <a:pt x="36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6" name="Google Shape;9336;p15"/>
            <p:cNvSpPr/>
            <p:nvPr/>
          </p:nvSpPr>
          <p:spPr>
            <a:xfrm>
              <a:off x="4657600" y="212810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18" y="1"/>
                  </a:moveTo>
                  <a:cubicBezTo>
                    <a:pt x="12" y="1"/>
                    <a:pt x="7" y="1"/>
                    <a:pt x="1" y="2"/>
                  </a:cubicBezTo>
                  <a:cubicBezTo>
                    <a:pt x="3" y="55"/>
                    <a:pt x="21" y="73"/>
                    <a:pt x="39" y="73"/>
                  </a:cubicBezTo>
                  <a:cubicBezTo>
                    <a:pt x="75" y="73"/>
                    <a:pt x="11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7" name="Google Shape;9337;p15"/>
            <p:cNvSpPr/>
            <p:nvPr/>
          </p:nvSpPr>
          <p:spPr>
            <a:xfrm>
              <a:off x="4651875" y="2340375"/>
              <a:ext cx="2075" cy="3125"/>
            </a:xfrm>
            <a:custGeom>
              <a:avLst/>
              <a:gdLst/>
              <a:ahLst/>
              <a:cxnLst/>
              <a:rect l="l" t="t" r="r" b="b"/>
              <a:pathLst>
                <a:path w="83" h="125" extrusionOk="0">
                  <a:moveTo>
                    <a:pt x="83" y="1"/>
                  </a:moveTo>
                  <a:cubicBezTo>
                    <a:pt x="20" y="94"/>
                    <a:pt x="1" y="125"/>
                    <a:pt x="2" y="125"/>
                  </a:cubicBezTo>
                  <a:cubicBezTo>
                    <a:pt x="5" y="125"/>
                    <a:pt x="83" y="14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8" name="Google Shape;9338;p15"/>
            <p:cNvSpPr/>
            <p:nvPr/>
          </p:nvSpPr>
          <p:spPr>
            <a:xfrm>
              <a:off x="4616200" y="1461500"/>
              <a:ext cx="625" cy="5600"/>
            </a:xfrm>
            <a:custGeom>
              <a:avLst/>
              <a:gdLst/>
              <a:ahLst/>
              <a:cxnLst/>
              <a:rect l="l" t="t" r="r" b="b"/>
              <a:pathLst>
                <a:path w="25" h="224" extrusionOk="0">
                  <a:moveTo>
                    <a:pt x="12" y="1"/>
                  </a:moveTo>
                  <a:cubicBezTo>
                    <a:pt x="3" y="1"/>
                    <a:pt x="0" y="224"/>
                    <a:pt x="10" y="224"/>
                  </a:cubicBezTo>
                  <a:cubicBezTo>
                    <a:pt x="13" y="224"/>
                    <a:pt x="18" y="198"/>
                    <a:pt x="24" y="131"/>
                  </a:cubicBezTo>
                  <a:cubicBezTo>
                    <a:pt x="20" y="35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9" name="Google Shape;9339;p15"/>
            <p:cNvSpPr/>
            <p:nvPr/>
          </p:nvSpPr>
          <p:spPr>
            <a:xfrm>
              <a:off x="4641925" y="2317350"/>
              <a:ext cx="4525" cy="2100"/>
            </a:xfrm>
            <a:custGeom>
              <a:avLst/>
              <a:gdLst/>
              <a:ahLst/>
              <a:cxnLst/>
              <a:rect l="l" t="t" r="r" b="b"/>
              <a:pathLst>
                <a:path w="181" h="84" extrusionOk="0">
                  <a:moveTo>
                    <a:pt x="119" y="0"/>
                  </a:moveTo>
                  <a:cubicBezTo>
                    <a:pt x="101" y="0"/>
                    <a:pt x="70" y="7"/>
                    <a:pt x="19" y="25"/>
                  </a:cubicBezTo>
                  <a:cubicBezTo>
                    <a:pt x="1" y="69"/>
                    <a:pt x="10" y="84"/>
                    <a:pt x="30" y="84"/>
                  </a:cubicBezTo>
                  <a:cubicBezTo>
                    <a:pt x="76" y="84"/>
                    <a:pt x="18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0" name="Google Shape;9340;p15"/>
            <p:cNvSpPr/>
            <p:nvPr/>
          </p:nvSpPr>
          <p:spPr>
            <a:xfrm>
              <a:off x="4607375" y="1748825"/>
              <a:ext cx="4250" cy="3425"/>
            </a:xfrm>
            <a:custGeom>
              <a:avLst/>
              <a:gdLst/>
              <a:ahLst/>
              <a:cxnLst/>
              <a:rect l="l" t="t" r="r" b="b"/>
              <a:pathLst>
                <a:path w="170" h="137" extrusionOk="0">
                  <a:moveTo>
                    <a:pt x="128" y="0"/>
                  </a:moveTo>
                  <a:cubicBezTo>
                    <a:pt x="76" y="0"/>
                    <a:pt x="0" y="137"/>
                    <a:pt x="62" y="137"/>
                  </a:cubicBezTo>
                  <a:cubicBezTo>
                    <a:pt x="82" y="137"/>
                    <a:pt x="116" y="123"/>
                    <a:pt x="170" y="85"/>
                  </a:cubicBezTo>
                  <a:cubicBezTo>
                    <a:pt x="167" y="23"/>
                    <a:pt x="149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1" name="Google Shape;9341;p15"/>
            <p:cNvSpPr/>
            <p:nvPr/>
          </p:nvSpPr>
          <p:spPr>
            <a:xfrm>
              <a:off x="4590675" y="1576275"/>
              <a:ext cx="2050" cy="1675"/>
            </a:xfrm>
            <a:custGeom>
              <a:avLst/>
              <a:gdLst/>
              <a:ahLst/>
              <a:cxnLst/>
              <a:rect l="l" t="t" r="r" b="b"/>
              <a:pathLst>
                <a:path w="82" h="67" extrusionOk="0">
                  <a:moveTo>
                    <a:pt x="19" y="1"/>
                  </a:moveTo>
                  <a:cubicBezTo>
                    <a:pt x="0" y="1"/>
                    <a:pt x="27" y="67"/>
                    <a:pt x="65" y="67"/>
                  </a:cubicBezTo>
                  <a:cubicBezTo>
                    <a:pt x="71" y="67"/>
                    <a:pt x="76" y="65"/>
                    <a:pt x="82" y="62"/>
                  </a:cubicBezTo>
                  <a:cubicBezTo>
                    <a:pt x="48" y="1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2" name="Google Shape;9342;p15"/>
            <p:cNvSpPr/>
            <p:nvPr/>
          </p:nvSpPr>
          <p:spPr>
            <a:xfrm>
              <a:off x="4564600" y="1183275"/>
              <a:ext cx="1925" cy="4675"/>
            </a:xfrm>
            <a:custGeom>
              <a:avLst/>
              <a:gdLst/>
              <a:ahLst/>
              <a:cxnLst/>
              <a:rect l="l" t="t" r="r" b="b"/>
              <a:pathLst>
                <a:path w="77" h="187" extrusionOk="0">
                  <a:moveTo>
                    <a:pt x="50" y="1"/>
                  </a:moveTo>
                  <a:lnTo>
                    <a:pt x="50" y="1"/>
                  </a:lnTo>
                  <a:cubicBezTo>
                    <a:pt x="38" y="1"/>
                    <a:pt x="19" y="47"/>
                    <a:pt x="1" y="187"/>
                  </a:cubicBezTo>
                  <a:cubicBezTo>
                    <a:pt x="76" y="182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3" name="Google Shape;9343;p15"/>
            <p:cNvSpPr/>
            <p:nvPr/>
          </p:nvSpPr>
          <p:spPr>
            <a:xfrm>
              <a:off x="4598750" y="2110250"/>
              <a:ext cx="1700" cy="6150"/>
            </a:xfrm>
            <a:custGeom>
              <a:avLst/>
              <a:gdLst/>
              <a:ahLst/>
              <a:cxnLst/>
              <a:rect l="l" t="t" r="r" b="b"/>
              <a:pathLst>
                <a:path w="68" h="246" extrusionOk="0">
                  <a:moveTo>
                    <a:pt x="59" y="1"/>
                  </a:moveTo>
                  <a:cubicBezTo>
                    <a:pt x="42" y="1"/>
                    <a:pt x="1" y="246"/>
                    <a:pt x="14" y="246"/>
                  </a:cubicBezTo>
                  <a:cubicBezTo>
                    <a:pt x="20" y="246"/>
                    <a:pt x="36" y="203"/>
                    <a:pt x="67" y="80"/>
                  </a:cubicBezTo>
                  <a:cubicBezTo>
                    <a:pt x="68" y="23"/>
                    <a:pt x="65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4" name="Google Shape;9344;p15"/>
            <p:cNvSpPr/>
            <p:nvPr/>
          </p:nvSpPr>
          <p:spPr>
            <a:xfrm>
              <a:off x="4582200" y="1656350"/>
              <a:ext cx="150" cy="650"/>
            </a:xfrm>
            <a:custGeom>
              <a:avLst/>
              <a:gdLst/>
              <a:ahLst/>
              <a:cxnLst/>
              <a:rect l="l" t="t" r="r" b="b"/>
              <a:pathLst>
                <a:path w="6" h="26" extrusionOk="0">
                  <a:moveTo>
                    <a:pt x="2" y="0"/>
                  </a:moveTo>
                  <a:cubicBezTo>
                    <a:pt x="0" y="0"/>
                    <a:pt x="1" y="26"/>
                    <a:pt x="4" y="26"/>
                  </a:cubicBezTo>
                  <a:cubicBezTo>
                    <a:pt x="5" y="26"/>
                    <a:pt x="5" y="25"/>
                    <a:pt x="6" y="24"/>
                  </a:cubicBezTo>
                  <a:cubicBezTo>
                    <a:pt x="4" y="6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5" name="Google Shape;9345;p15"/>
            <p:cNvSpPr/>
            <p:nvPr/>
          </p:nvSpPr>
          <p:spPr>
            <a:xfrm>
              <a:off x="4585250" y="1800175"/>
              <a:ext cx="2725" cy="5875"/>
            </a:xfrm>
            <a:custGeom>
              <a:avLst/>
              <a:gdLst/>
              <a:ahLst/>
              <a:cxnLst/>
              <a:rect l="l" t="t" r="r" b="b"/>
              <a:pathLst>
                <a:path w="109" h="235" extrusionOk="0">
                  <a:moveTo>
                    <a:pt x="94" y="1"/>
                  </a:moveTo>
                  <a:cubicBezTo>
                    <a:pt x="68" y="1"/>
                    <a:pt x="1" y="235"/>
                    <a:pt x="38" y="235"/>
                  </a:cubicBezTo>
                  <a:cubicBezTo>
                    <a:pt x="48" y="235"/>
                    <a:pt x="65" y="219"/>
                    <a:pt x="91" y="179"/>
                  </a:cubicBezTo>
                  <a:cubicBezTo>
                    <a:pt x="109" y="47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6" name="Google Shape;9346;p15"/>
            <p:cNvSpPr/>
            <p:nvPr/>
          </p:nvSpPr>
          <p:spPr>
            <a:xfrm>
              <a:off x="4559250" y="1215700"/>
              <a:ext cx="3375" cy="850"/>
            </a:xfrm>
            <a:custGeom>
              <a:avLst/>
              <a:gdLst/>
              <a:ahLst/>
              <a:cxnLst/>
              <a:rect l="l" t="t" r="r" b="b"/>
              <a:pathLst>
                <a:path w="135" h="34" extrusionOk="0">
                  <a:moveTo>
                    <a:pt x="63" y="0"/>
                  </a:moveTo>
                  <a:cubicBezTo>
                    <a:pt x="22" y="0"/>
                    <a:pt x="1" y="18"/>
                    <a:pt x="134" y="34"/>
                  </a:cubicBezTo>
                  <a:cubicBezTo>
                    <a:pt x="132" y="9"/>
                    <a:pt x="93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7" name="Google Shape;9347;p15"/>
            <p:cNvSpPr/>
            <p:nvPr/>
          </p:nvSpPr>
          <p:spPr>
            <a:xfrm>
              <a:off x="4606650" y="2521700"/>
              <a:ext cx="1150" cy="3375"/>
            </a:xfrm>
            <a:custGeom>
              <a:avLst/>
              <a:gdLst/>
              <a:ahLst/>
              <a:cxnLst/>
              <a:rect l="l" t="t" r="r" b="b"/>
              <a:pathLst>
                <a:path w="46" h="135" extrusionOk="0">
                  <a:moveTo>
                    <a:pt x="8" y="1"/>
                  </a:moveTo>
                  <a:cubicBezTo>
                    <a:pt x="2" y="1"/>
                    <a:pt x="1" y="34"/>
                    <a:pt x="12" y="134"/>
                  </a:cubicBezTo>
                  <a:cubicBezTo>
                    <a:pt x="13" y="135"/>
                    <a:pt x="14" y="135"/>
                    <a:pt x="15" y="135"/>
                  </a:cubicBezTo>
                  <a:cubicBezTo>
                    <a:pt x="46" y="135"/>
                    <a:pt x="1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8" name="Google Shape;9348;p15"/>
            <p:cNvSpPr/>
            <p:nvPr/>
          </p:nvSpPr>
          <p:spPr>
            <a:xfrm>
              <a:off x="4594550" y="2276275"/>
              <a:ext cx="250" cy="2950"/>
            </a:xfrm>
            <a:custGeom>
              <a:avLst/>
              <a:gdLst/>
              <a:ahLst/>
              <a:cxnLst/>
              <a:rect l="l" t="t" r="r" b="b"/>
              <a:pathLst>
                <a:path w="10" h="118" extrusionOk="0">
                  <a:moveTo>
                    <a:pt x="3" y="0"/>
                  </a:moveTo>
                  <a:cubicBezTo>
                    <a:pt x="2" y="0"/>
                    <a:pt x="1" y="7"/>
                    <a:pt x="0" y="23"/>
                  </a:cubicBezTo>
                  <a:cubicBezTo>
                    <a:pt x="4" y="93"/>
                    <a:pt x="6" y="117"/>
                    <a:pt x="7" y="117"/>
                  </a:cubicBezTo>
                  <a:cubicBezTo>
                    <a:pt x="10" y="117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9" name="Google Shape;9349;p15"/>
            <p:cNvSpPr/>
            <p:nvPr/>
          </p:nvSpPr>
          <p:spPr>
            <a:xfrm>
              <a:off x="4586875" y="2135475"/>
              <a:ext cx="4250" cy="100"/>
            </a:xfrm>
            <a:custGeom>
              <a:avLst/>
              <a:gdLst/>
              <a:ahLst/>
              <a:cxnLst/>
              <a:rect l="l" t="t" r="r" b="b"/>
              <a:pathLst>
                <a:path w="170" h="4" extrusionOk="0">
                  <a:moveTo>
                    <a:pt x="67" y="1"/>
                  </a:moveTo>
                  <a:cubicBezTo>
                    <a:pt x="4" y="3"/>
                    <a:pt x="0" y="4"/>
                    <a:pt x="17" y="4"/>
                  </a:cubicBezTo>
                  <a:cubicBezTo>
                    <a:pt x="52" y="4"/>
                    <a:pt x="169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0" name="Google Shape;9350;p15"/>
            <p:cNvSpPr/>
            <p:nvPr/>
          </p:nvSpPr>
          <p:spPr>
            <a:xfrm>
              <a:off x="4588125" y="2277750"/>
              <a:ext cx="2100" cy="2800"/>
            </a:xfrm>
            <a:custGeom>
              <a:avLst/>
              <a:gdLst/>
              <a:ahLst/>
              <a:cxnLst/>
              <a:rect l="l" t="t" r="r" b="b"/>
              <a:pathLst>
                <a:path w="84" h="112" extrusionOk="0">
                  <a:moveTo>
                    <a:pt x="58" y="0"/>
                  </a:moveTo>
                  <a:cubicBezTo>
                    <a:pt x="32" y="0"/>
                    <a:pt x="1" y="112"/>
                    <a:pt x="38" y="112"/>
                  </a:cubicBezTo>
                  <a:cubicBezTo>
                    <a:pt x="48" y="112"/>
                    <a:pt x="63" y="104"/>
                    <a:pt x="83" y="84"/>
                  </a:cubicBezTo>
                  <a:cubicBezTo>
                    <a:pt x="80" y="22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1" name="Google Shape;9351;p15"/>
            <p:cNvSpPr/>
            <p:nvPr/>
          </p:nvSpPr>
          <p:spPr>
            <a:xfrm>
              <a:off x="4592050" y="2502475"/>
              <a:ext cx="3950" cy="1700"/>
            </a:xfrm>
            <a:custGeom>
              <a:avLst/>
              <a:gdLst/>
              <a:ahLst/>
              <a:cxnLst/>
              <a:rect l="l" t="t" r="r" b="b"/>
              <a:pathLst>
                <a:path w="158" h="68" extrusionOk="0">
                  <a:moveTo>
                    <a:pt x="155" y="0"/>
                  </a:moveTo>
                  <a:cubicBezTo>
                    <a:pt x="153" y="0"/>
                    <a:pt x="114" y="1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0" y="67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2" name="Google Shape;9352;p15"/>
            <p:cNvSpPr/>
            <p:nvPr/>
          </p:nvSpPr>
          <p:spPr>
            <a:xfrm>
              <a:off x="4555575" y="1635200"/>
              <a:ext cx="1775" cy="3475"/>
            </a:xfrm>
            <a:custGeom>
              <a:avLst/>
              <a:gdLst/>
              <a:ahLst/>
              <a:cxnLst/>
              <a:rect l="l" t="t" r="r" b="b"/>
              <a:pathLst>
                <a:path w="71" h="139" extrusionOk="0">
                  <a:moveTo>
                    <a:pt x="32" y="1"/>
                  </a:moveTo>
                  <a:cubicBezTo>
                    <a:pt x="24" y="1"/>
                    <a:pt x="14" y="6"/>
                    <a:pt x="0" y="20"/>
                  </a:cubicBezTo>
                  <a:cubicBezTo>
                    <a:pt x="8" y="108"/>
                    <a:pt x="20" y="138"/>
                    <a:pt x="30" y="138"/>
                  </a:cubicBezTo>
                  <a:cubicBezTo>
                    <a:pt x="53" y="138"/>
                    <a:pt x="71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3" name="Google Shape;9353;p15"/>
            <p:cNvSpPr/>
            <p:nvPr/>
          </p:nvSpPr>
          <p:spPr>
            <a:xfrm>
              <a:off x="4550375" y="1629925"/>
              <a:ext cx="2550" cy="1175"/>
            </a:xfrm>
            <a:custGeom>
              <a:avLst/>
              <a:gdLst/>
              <a:ahLst/>
              <a:cxnLst/>
              <a:rect l="l" t="t" r="r" b="b"/>
              <a:pathLst>
                <a:path w="102" h="47" extrusionOk="0">
                  <a:moveTo>
                    <a:pt x="75" y="0"/>
                  </a:moveTo>
                  <a:cubicBezTo>
                    <a:pt x="23" y="0"/>
                    <a:pt x="1" y="46"/>
                    <a:pt x="27" y="46"/>
                  </a:cubicBezTo>
                  <a:cubicBezTo>
                    <a:pt x="40" y="46"/>
                    <a:pt x="64" y="35"/>
                    <a:pt x="101" y="4"/>
                  </a:cubicBezTo>
                  <a:cubicBezTo>
                    <a:pt x="92" y="1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4" name="Google Shape;9354;p15"/>
            <p:cNvSpPr/>
            <p:nvPr/>
          </p:nvSpPr>
          <p:spPr>
            <a:xfrm>
              <a:off x="4575525" y="2270000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3" y="1"/>
                  </a:moveTo>
                  <a:cubicBezTo>
                    <a:pt x="1" y="1"/>
                    <a:pt x="58" y="67"/>
                    <a:pt x="65" y="67"/>
                  </a:cubicBezTo>
                  <a:cubicBezTo>
                    <a:pt x="65" y="67"/>
                    <a:pt x="66" y="67"/>
                    <a:pt x="66" y="66"/>
                  </a:cubicBezTo>
                  <a:cubicBezTo>
                    <a:pt x="21" y="17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5" name="Google Shape;9355;p15"/>
            <p:cNvSpPr/>
            <p:nvPr/>
          </p:nvSpPr>
          <p:spPr>
            <a:xfrm>
              <a:off x="4547050" y="1539525"/>
              <a:ext cx="900" cy="275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8"/>
                    <a:pt x="31" y="11"/>
                    <a:pt x="33" y="11"/>
                  </a:cubicBezTo>
                  <a:cubicBezTo>
                    <a:pt x="36" y="11"/>
                    <a:pt x="21" y="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6" name="Google Shape;9356;p15"/>
            <p:cNvSpPr/>
            <p:nvPr/>
          </p:nvSpPr>
          <p:spPr>
            <a:xfrm>
              <a:off x="4577150" y="25441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61" y="0"/>
                  </a:lnTo>
                  <a:cubicBezTo>
                    <a:pt x="34" y="20"/>
                    <a:pt x="7" y="20"/>
                    <a:pt x="1" y="60"/>
                  </a:cubicBezTo>
                  <a:cubicBezTo>
                    <a:pt x="21" y="40"/>
                    <a:pt x="41" y="2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7" name="Google Shape;9357;p15"/>
            <p:cNvSpPr/>
            <p:nvPr/>
          </p:nvSpPr>
          <p:spPr>
            <a:xfrm>
              <a:off x="4578825" y="2543275"/>
              <a:ext cx="350" cy="700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"/>
                  </a:moveTo>
                  <a:cubicBezTo>
                    <a:pt x="14" y="5"/>
                    <a:pt x="12" y="11"/>
                    <a:pt x="8" y="17"/>
                  </a:cubicBezTo>
                  <a:lnTo>
                    <a:pt x="8" y="17"/>
                  </a:lnTo>
                  <a:cubicBezTo>
                    <a:pt x="10" y="15"/>
                    <a:pt x="11" y="14"/>
                    <a:pt x="14" y="14"/>
                  </a:cubicBezTo>
                  <a:cubicBezTo>
                    <a:pt x="14" y="7"/>
                    <a:pt x="14" y="7"/>
                    <a:pt x="14" y="1"/>
                  </a:cubicBezTo>
                  <a:close/>
                  <a:moveTo>
                    <a:pt x="8" y="17"/>
                  </a:moveTo>
                  <a:cubicBezTo>
                    <a:pt x="6" y="19"/>
                    <a:pt x="5" y="23"/>
                    <a:pt x="1" y="27"/>
                  </a:cubicBezTo>
                  <a:lnTo>
                    <a:pt x="1" y="27"/>
                  </a:lnTo>
                  <a:cubicBezTo>
                    <a:pt x="3" y="25"/>
                    <a:pt x="6" y="21"/>
                    <a:pt x="8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8" name="Google Shape;9358;p15"/>
            <p:cNvSpPr/>
            <p:nvPr/>
          </p:nvSpPr>
          <p:spPr>
            <a:xfrm>
              <a:off x="4557350" y="2153775"/>
              <a:ext cx="6600" cy="4450"/>
            </a:xfrm>
            <a:custGeom>
              <a:avLst/>
              <a:gdLst/>
              <a:ahLst/>
              <a:cxnLst/>
              <a:rect l="l" t="t" r="r" b="b"/>
              <a:pathLst>
                <a:path w="264" h="178" extrusionOk="0">
                  <a:moveTo>
                    <a:pt x="181" y="0"/>
                  </a:moveTo>
                  <a:cubicBezTo>
                    <a:pt x="96" y="0"/>
                    <a:pt x="0" y="177"/>
                    <a:pt x="173" y="177"/>
                  </a:cubicBezTo>
                  <a:cubicBezTo>
                    <a:pt x="198" y="177"/>
                    <a:pt x="228" y="174"/>
                    <a:pt x="264" y="166"/>
                  </a:cubicBezTo>
                  <a:cubicBezTo>
                    <a:pt x="260" y="42"/>
                    <a:pt x="22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9" name="Google Shape;9359;p15"/>
            <p:cNvSpPr/>
            <p:nvPr/>
          </p:nvSpPr>
          <p:spPr>
            <a:xfrm>
              <a:off x="4546350" y="1712075"/>
              <a:ext cx="1900" cy="4600"/>
            </a:xfrm>
            <a:custGeom>
              <a:avLst/>
              <a:gdLst/>
              <a:ahLst/>
              <a:cxnLst/>
              <a:rect l="l" t="t" r="r" b="b"/>
              <a:pathLst>
                <a:path w="76" h="184" extrusionOk="0">
                  <a:moveTo>
                    <a:pt x="22" y="1"/>
                  </a:moveTo>
                  <a:cubicBezTo>
                    <a:pt x="1" y="1"/>
                    <a:pt x="12" y="184"/>
                    <a:pt x="73" y="184"/>
                  </a:cubicBezTo>
                  <a:cubicBezTo>
                    <a:pt x="74" y="184"/>
                    <a:pt x="74" y="184"/>
                    <a:pt x="75" y="184"/>
                  </a:cubicBezTo>
                  <a:cubicBezTo>
                    <a:pt x="51" y="47"/>
                    <a:pt x="32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0" name="Google Shape;9360;p15"/>
            <p:cNvSpPr/>
            <p:nvPr/>
          </p:nvSpPr>
          <p:spPr>
            <a:xfrm>
              <a:off x="4532725" y="1525775"/>
              <a:ext cx="4950" cy="2050"/>
            </a:xfrm>
            <a:custGeom>
              <a:avLst/>
              <a:gdLst/>
              <a:ahLst/>
              <a:cxnLst/>
              <a:rect l="l" t="t" r="r" b="b"/>
              <a:pathLst>
                <a:path w="198" h="82" extrusionOk="0">
                  <a:moveTo>
                    <a:pt x="76" y="1"/>
                  </a:moveTo>
                  <a:cubicBezTo>
                    <a:pt x="32" y="1"/>
                    <a:pt x="0" y="24"/>
                    <a:pt x="92" y="82"/>
                  </a:cubicBezTo>
                  <a:cubicBezTo>
                    <a:pt x="197" y="35"/>
                    <a:pt x="128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1" name="Google Shape;9361;p15"/>
            <p:cNvSpPr/>
            <p:nvPr/>
          </p:nvSpPr>
          <p:spPr>
            <a:xfrm>
              <a:off x="4536200" y="1602875"/>
              <a:ext cx="3075" cy="2750"/>
            </a:xfrm>
            <a:custGeom>
              <a:avLst/>
              <a:gdLst/>
              <a:ahLst/>
              <a:cxnLst/>
              <a:rect l="l" t="t" r="r" b="b"/>
              <a:pathLst>
                <a:path w="123" h="110" extrusionOk="0">
                  <a:moveTo>
                    <a:pt x="57" y="1"/>
                  </a:moveTo>
                  <a:cubicBezTo>
                    <a:pt x="29" y="1"/>
                    <a:pt x="1" y="32"/>
                    <a:pt x="19" y="109"/>
                  </a:cubicBezTo>
                  <a:lnTo>
                    <a:pt x="80" y="109"/>
                  </a:lnTo>
                  <a:cubicBezTo>
                    <a:pt x="123" y="44"/>
                    <a:pt x="9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2" name="Google Shape;9362;p15"/>
            <p:cNvSpPr/>
            <p:nvPr/>
          </p:nvSpPr>
          <p:spPr>
            <a:xfrm>
              <a:off x="4541475" y="1719000"/>
              <a:ext cx="350" cy="1175"/>
            </a:xfrm>
            <a:custGeom>
              <a:avLst/>
              <a:gdLst/>
              <a:ahLst/>
              <a:cxnLst/>
              <a:rect l="l" t="t" r="r" b="b"/>
              <a:pathLst>
                <a:path w="14" h="47" extrusionOk="0">
                  <a:moveTo>
                    <a:pt x="9" y="0"/>
                  </a:moveTo>
                  <a:cubicBezTo>
                    <a:pt x="1" y="34"/>
                    <a:pt x="1" y="47"/>
                    <a:pt x="3" y="47"/>
                  </a:cubicBezTo>
                  <a:cubicBezTo>
                    <a:pt x="6" y="47"/>
                    <a:pt x="13" y="24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3" name="Google Shape;9363;p15"/>
            <p:cNvSpPr/>
            <p:nvPr/>
          </p:nvSpPr>
          <p:spPr>
            <a:xfrm>
              <a:off x="4538675" y="1720575"/>
              <a:ext cx="3525" cy="6050"/>
            </a:xfrm>
            <a:custGeom>
              <a:avLst/>
              <a:gdLst/>
              <a:ahLst/>
              <a:cxnLst/>
              <a:rect l="l" t="t" r="r" b="b"/>
              <a:pathLst>
                <a:path w="141" h="242" extrusionOk="0">
                  <a:moveTo>
                    <a:pt x="28" y="0"/>
                  </a:moveTo>
                  <a:cubicBezTo>
                    <a:pt x="20" y="0"/>
                    <a:pt x="11" y="1"/>
                    <a:pt x="1" y="4"/>
                  </a:cubicBezTo>
                  <a:cubicBezTo>
                    <a:pt x="7" y="182"/>
                    <a:pt x="31" y="241"/>
                    <a:pt x="53" y="241"/>
                  </a:cubicBezTo>
                  <a:cubicBezTo>
                    <a:pt x="99" y="241"/>
                    <a:pt x="14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4" name="Google Shape;9364;p15"/>
            <p:cNvSpPr/>
            <p:nvPr/>
          </p:nvSpPr>
          <p:spPr>
            <a:xfrm>
              <a:off x="4520625" y="1294650"/>
              <a:ext cx="2675" cy="2075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2" y="62"/>
                    <a:pt x="20" y="82"/>
                    <a:pt x="38" y="82"/>
                  </a:cubicBezTo>
                  <a:cubicBezTo>
                    <a:pt x="73" y="82"/>
                    <a:pt x="10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5" name="Google Shape;9365;p15"/>
            <p:cNvSpPr/>
            <p:nvPr/>
          </p:nvSpPr>
          <p:spPr>
            <a:xfrm>
              <a:off x="4536950" y="1886300"/>
              <a:ext cx="275" cy="1725"/>
            </a:xfrm>
            <a:custGeom>
              <a:avLst/>
              <a:gdLst/>
              <a:ahLst/>
              <a:cxnLst/>
              <a:rect l="l" t="t" r="r" b="b"/>
              <a:pathLst>
                <a:path w="11" h="69" extrusionOk="0">
                  <a:moveTo>
                    <a:pt x="10" y="0"/>
                  </a:moveTo>
                  <a:cubicBezTo>
                    <a:pt x="10" y="0"/>
                    <a:pt x="0" y="69"/>
                    <a:pt x="2" y="69"/>
                  </a:cubicBezTo>
                  <a:cubicBezTo>
                    <a:pt x="2" y="69"/>
                    <a:pt x="2" y="68"/>
                    <a:pt x="3" y="66"/>
                  </a:cubicBezTo>
                  <a:cubicBezTo>
                    <a:pt x="9" y="17"/>
                    <a:pt x="11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6" name="Google Shape;9366;p15"/>
            <p:cNvSpPr/>
            <p:nvPr/>
          </p:nvSpPr>
          <p:spPr>
            <a:xfrm>
              <a:off x="4521000" y="1484225"/>
              <a:ext cx="1975" cy="6325"/>
            </a:xfrm>
            <a:custGeom>
              <a:avLst/>
              <a:gdLst/>
              <a:ahLst/>
              <a:cxnLst/>
              <a:rect l="l" t="t" r="r" b="b"/>
              <a:pathLst>
                <a:path w="79" h="253" extrusionOk="0">
                  <a:moveTo>
                    <a:pt x="6" y="1"/>
                  </a:moveTo>
                  <a:cubicBezTo>
                    <a:pt x="0" y="1"/>
                    <a:pt x="62" y="252"/>
                    <a:pt x="76" y="252"/>
                  </a:cubicBezTo>
                  <a:cubicBezTo>
                    <a:pt x="78" y="252"/>
                    <a:pt x="78" y="250"/>
                    <a:pt x="79" y="245"/>
                  </a:cubicBezTo>
                  <a:cubicBezTo>
                    <a:pt x="29" y="6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7" name="Google Shape;9367;p15"/>
            <p:cNvSpPr/>
            <p:nvPr/>
          </p:nvSpPr>
          <p:spPr>
            <a:xfrm>
              <a:off x="4518125" y="1465825"/>
              <a:ext cx="4525" cy="325"/>
            </a:xfrm>
            <a:custGeom>
              <a:avLst/>
              <a:gdLst/>
              <a:ahLst/>
              <a:cxnLst/>
              <a:rect l="l" t="t" r="r" b="b"/>
              <a:pathLst>
                <a:path w="181" h="13" extrusionOk="0">
                  <a:moveTo>
                    <a:pt x="63" y="1"/>
                  </a:moveTo>
                  <a:cubicBezTo>
                    <a:pt x="4" y="1"/>
                    <a:pt x="1" y="12"/>
                    <a:pt x="117" y="12"/>
                  </a:cubicBezTo>
                  <a:cubicBezTo>
                    <a:pt x="135" y="12"/>
                    <a:pt x="156" y="12"/>
                    <a:pt x="180" y="11"/>
                  </a:cubicBezTo>
                  <a:cubicBezTo>
                    <a:pt x="133" y="3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8" name="Google Shape;9368;p15"/>
            <p:cNvSpPr/>
            <p:nvPr/>
          </p:nvSpPr>
          <p:spPr>
            <a:xfrm>
              <a:off x="4545550" y="2213600"/>
              <a:ext cx="250" cy="2100"/>
            </a:xfrm>
            <a:custGeom>
              <a:avLst/>
              <a:gdLst/>
              <a:ahLst/>
              <a:cxnLst/>
              <a:rect l="l" t="t" r="r" b="b"/>
              <a:pathLst>
                <a:path w="10" h="84" extrusionOk="0">
                  <a:moveTo>
                    <a:pt x="7" y="0"/>
                  </a:moveTo>
                  <a:cubicBezTo>
                    <a:pt x="6" y="0"/>
                    <a:pt x="4" y="20"/>
                    <a:pt x="0" y="81"/>
                  </a:cubicBezTo>
                  <a:cubicBezTo>
                    <a:pt x="0" y="82"/>
                    <a:pt x="1" y="83"/>
                    <a:pt x="1" y="83"/>
                  </a:cubicBezTo>
                  <a:cubicBezTo>
                    <a:pt x="5" y="83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9" name="Google Shape;9369;p15"/>
            <p:cNvSpPr/>
            <p:nvPr/>
          </p:nvSpPr>
          <p:spPr>
            <a:xfrm>
              <a:off x="4537100" y="2098700"/>
              <a:ext cx="3950" cy="7000"/>
            </a:xfrm>
            <a:custGeom>
              <a:avLst/>
              <a:gdLst/>
              <a:ahLst/>
              <a:cxnLst/>
              <a:rect l="l" t="t" r="r" b="b"/>
              <a:pathLst>
                <a:path w="158" h="280" extrusionOk="0">
                  <a:moveTo>
                    <a:pt x="157" y="0"/>
                  </a:moveTo>
                  <a:cubicBezTo>
                    <a:pt x="0" y="35"/>
                    <a:pt x="20" y="280"/>
                    <a:pt x="71" y="280"/>
                  </a:cubicBezTo>
                  <a:cubicBezTo>
                    <a:pt x="98" y="280"/>
                    <a:pt x="134" y="21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0" name="Google Shape;9370;p15"/>
            <p:cNvSpPr/>
            <p:nvPr/>
          </p:nvSpPr>
          <p:spPr>
            <a:xfrm>
              <a:off x="4526525" y="1781900"/>
              <a:ext cx="3500" cy="2025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82" y="0"/>
                  </a:moveTo>
                  <a:cubicBezTo>
                    <a:pt x="38" y="0"/>
                    <a:pt x="1" y="52"/>
                    <a:pt x="132" y="80"/>
                  </a:cubicBezTo>
                  <a:cubicBezTo>
                    <a:pt x="140" y="21"/>
                    <a:pt x="110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1" name="Google Shape;9371;p15"/>
            <p:cNvSpPr/>
            <p:nvPr/>
          </p:nvSpPr>
          <p:spPr>
            <a:xfrm>
              <a:off x="4542525" y="2185625"/>
              <a:ext cx="350" cy="125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9" y="0"/>
                  </a:moveTo>
                  <a:cubicBezTo>
                    <a:pt x="8" y="0"/>
                    <a:pt x="5" y="1"/>
                    <a:pt x="1" y="2"/>
                  </a:cubicBezTo>
                  <a:cubicBezTo>
                    <a:pt x="2" y="4"/>
                    <a:pt x="4" y="4"/>
                    <a:pt x="5" y="4"/>
                  </a:cubicBezTo>
                  <a:cubicBezTo>
                    <a:pt x="10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2" name="Google Shape;9372;p15"/>
            <p:cNvSpPr/>
            <p:nvPr/>
          </p:nvSpPr>
          <p:spPr>
            <a:xfrm>
              <a:off x="4525475" y="1791375"/>
              <a:ext cx="175" cy="1250"/>
            </a:xfrm>
            <a:custGeom>
              <a:avLst/>
              <a:gdLst/>
              <a:ahLst/>
              <a:cxnLst/>
              <a:rect l="l" t="t" r="r" b="b"/>
              <a:pathLst>
                <a:path w="7" h="50" extrusionOk="0">
                  <a:moveTo>
                    <a:pt x="6" y="1"/>
                  </a:moveTo>
                  <a:cubicBezTo>
                    <a:pt x="5" y="1"/>
                    <a:pt x="0" y="33"/>
                    <a:pt x="0" y="49"/>
                  </a:cubicBezTo>
                  <a:cubicBezTo>
                    <a:pt x="5" y="1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3" name="Google Shape;9373;p15"/>
            <p:cNvSpPr/>
            <p:nvPr/>
          </p:nvSpPr>
          <p:spPr>
            <a:xfrm>
              <a:off x="4543525" y="2411550"/>
              <a:ext cx="7575" cy="2950"/>
            </a:xfrm>
            <a:custGeom>
              <a:avLst/>
              <a:gdLst/>
              <a:ahLst/>
              <a:cxnLst/>
              <a:rect l="l" t="t" r="r" b="b"/>
              <a:pathLst>
                <a:path w="303" h="118" extrusionOk="0">
                  <a:moveTo>
                    <a:pt x="124" y="0"/>
                  </a:moveTo>
                  <a:cubicBezTo>
                    <a:pt x="71" y="0"/>
                    <a:pt x="12" y="30"/>
                    <a:pt x="1" y="118"/>
                  </a:cubicBezTo>
                  <a:cubicBezTo>
                    <a:pt x="302" y="105"/>
                    <a:pt x="224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4" name="Google Shape;9374;p15"/>
            <p:cNvSpPr/>
            <p:nvPr/>
          </p:nvSpPr>
          <p:spPr>
            <a:xfrm>
              <a:off x="4521575" y="1809825"/>
              <a:ext cx="1775" cy="2950"/>
            </a:xfrm>
            <a:custGeom>
              <a:avLst/>
              <a:gdLst/>
              <a:ahLst/>
              <a:cxnLst/>
              <a:rect l="l" t="t" r="r" b="b"/>
              <a:pathLst>
                <a:path w="71" h="118" extrusionOk="0">
                  <a:moveTo>
                    <a:pt x="21" y="1"/>
                  </a:moveTo>
                  <a:cubicBezTo>
                    <a:pt x="10" y="1"/>
                    <a:pt x="0" y="29"/>
                    <a:pt x="2" y="114"/>
                  </a:cubicBezTo>
                  <a:cubicBezTo>
                    <a:pt x="9" y="117"/>
                    <a:pt x="15" y="118"/>
                    <a:pt x="20" y="118"/>
                  </a:cubicBezTo>
                  <a:cubicBezTo>
                    <a:pt x="71" y="118"/>
                    <a:pt x="4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5" name="Google Shape;9375;p15"/>
            <p:cNvSpPr/>
            <p:nvPr/>
          </p:nvSpPr>
          <p:spPr>
            <a:xfrm>
              <a:off x="4516225" y="1908150"/>
              <a:ext cx="4300" cy="1825"/>
            </a:xfrm>
            <a:custGeom>
              <a:avLst/>
              <a:gdLst/>
              <a:ahLst/>
              <a:cxnLst/>
              <a:rect l="l" t="t" r="r" b="b"/>
              <a:pathLst>
                <a:path w="172" h="73" extrusionOk="0">
                  <a:moveTo>
                    <a:pt x="81" y="0"/>
                  </a:moveTo>
                  <a:cubicBezTo>
                    <a:pt x="1" y="0"/>
                    <a:pt x="76" y="72"/>
                    <a:pt x="128" y="72"/>
                  </a:cubicBezTo>
                  <a:cubicBezTo>
                    <a:pt x="152" y="72"/>
                    <a:pt x="171" y="58"/>
                    <a:pt x="169" y="15"/>
                  </a:cubicBezTo>
                  <a:cubicBezTo>
                    <a:pt x="129" y="4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6" name="Google Shape;9376;p15"/>
            <p:cNvSpPr/>
            <p:nvPr/>
          </p:nvSpPr>
          <p:spPr>
            <a:xfrm>
              <a:off x="4506400" y="1625850"/>
              <a:ext cx="3350" cy="2350"/>
            </a:xfrm>
            <a:custGeom>
              <a:avLst/>
              <a:gdLst/>
              <a:ahLst/>
              <a:cxnLst/>
              <a:rect l="l" t="t" r="r" b="b"/>
              <a:pathLst>
                <a:path w="134" h="94" extrusionOk="0">
                  <a:moveTo>
                    <a:pt x="107" y="0"/>
                  </a:moveTo>
                  <a:cubicBezTo>
                    <a:pt x="78" y="0"/>
                    <a:pt x="7" y="34"/>
                    <a:pt x="0" y="93"/>
                  </a:cubicBezTo>
                  <a:cubicBezTo>
                    <a:pt x="126" y="29"/>
                    <a:pt x="134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7" name="Google Shape;9377;p15"/>
            <p:cNvSpPr/>
            <p:nvPr/>
          </p:nvSpPr>
          <p:spPr>
            <a:xfrm>
              <a:off x="4518250" y="2039800"/>
              <a:ext cx="725" cy="4325"/>
            </a:xfrm>
            <a:custGeom>
              <a:avLst/>
              <a:gdLst/>
              <a:ahLst/>
              <a:cxnLst/>
              <a:rect l="l" t="t" r="r" b="b"/>
              <a:pathLst>
                <a:path w="29" h="173" extrusionOk="0">
                  <a:moveTo>
                    <a:pt x="28" y="0"/>
                  </a:moveTo>
                  <a:cubicBezTo>
                    <a:pt x="28" y="0"/>
                    <a:pt x="0" y="172"/>
                    <a:pt x="1" y="172"/>
                  </a:cubicBezTo>
                  <a:cubicBezTo>
                    <a:pt x="2" y="172"/>
                    <a:pt x="5" y="151"/>
                    <a:pt x="15" y="95"/>
                  </a:cubicBezTo>
                  <a:cubicBezTo>
                    <a:pt x="25" y="25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8" name="Google Shape;9378;p15"/>
            <p:cNvSpPr/>
            <p:nvPr/>
          </p:nvSpPr>
          <p:spPr>
            <a:xfrm>
              <a:off x="4521625" y="2325575"/>
              <a:ext cx="4450" cy="6025"/>
            </a:xfrm>
            <a:custGeom>
              <a:avLst/>
              <a:gdLst/>
              <a:ahLst/>
              <a:cxnLst/>
              <a:rect l="l" t="t" r="r" b="b"/>
              <a:pathLst>
                <a:path w="178" h="241" extrusionOk="0">
                  <a:moveTo>
                    <a:pt x="147" y="0"/>
                  </a:moveTo>
                  <a:cubicBezTo>
                    <a:pt x="132" y="0"/>
                    <a:pt x="90" y="54"/>
                    <a:pt x="0" y="212"/>
                  </a:cubicBezTo>
                  <a:cubicBezTo>
                    <a:pt x="6" y="232"/>
                    <a:pt x="15" y="241"/>
                    <a:pt x="26" y="241"/>
                  </a:cubicBezTo>
                  <a:cubicBezTo>
                    <a:pt x="80" y="241"/>
                    <a:pt x="177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9" name="Google Shape;9379;p15"/>
            <p:cNvSpPr/>
            <p:nvPr/>
          </p:nvSpPr>
          <p:spPr>
            <a:xfrm>
              <a:off x="4479750" y="1151475"/>
              <a:ext cx="6375" cy="4075"/>
            </a:xfrm>
            <a:custGeom>
              <a:avLst/>
              <a:gdLst/>
              <a:ahLst/>
              <a:cxnLst/>
              <a:rect l="l" t="t" r="r" b="b"/>
              <a:pathLst>
                <a:path w="255" h="163" extrusionOk="0">
                  <a:moveTo>
                    <a:pt x="250" y="0"/>
                  </a:moveTo>
                  <a:lnTo>
                    <a:pt x="250" y="0"/>
                  </a:lnTo>
                  <a:cubicBezTo>
                    <a:pt x="1" y="30"/>
                    <a:pt x="78" y="163"/>
                    <a:pt x="161" y="163"/>
                  </a:cubicBezTo>
                  <a:cubicBezTo>
                    <a:pt x="207" y="163"/>
                    <a:pt x="255" y="122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0" name="Google Shape;9380;p15"/>
            <p:cNvSpPr/>
            <p:nvPr/>
          </p:nvSpPr>
          <p:spPr>
            <a:xfrm>
              <a:off x="4484825" y="1360700"/>
              <a:ext cx="6050" cy="1675"/>
            </a:xfrm>
            <a:custGeom>
              <a:avLst/>
              <a:gdLst/>
              <a:ahLst/>
              <a:cxnLst/>
              <a:rect l="l" t="t" r="r" b="b"/>
              <a:pathLst>
                <a:path w="242" h="67" extrusionOk="0">
                  <a:moveTo>
                    <a:pt x="201" y="0"/>
                  </a:moveTo>
                  <a:cubicBezTo>
                    <a:pt x="0" y="0"/>
                    <a:pt x="80" y="67"/>
                    <a:pt x="159" y="67"/>
                  </a:cubicBezTo>
                  <a:cubicBezTo>
                    <a:pt x="198" y="67"/>
                    <a:pt x="237" y="50"/>
                    <a:pt x="241" y="1"/>
                  </a:cubicBezTo>
                  <a:cubicBezTo>
                    <a:pt x="227" y="1"/>
                    <a:pt x="213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1" name="Google Shape;9381;p15"/>
            <p:cNvSpPr/>
            <p:nvPr/>
          </p:nvSpPr>
          <p:spPr>
            <a:xfrm>
              <a:off x="4528375" y="2547000"/>
              <a:ext cx="5350" cy="3250"/>
            </a:xfrm>
            <a:custGeom>
              <a:avLst/>
              <a:gdLst/>
              <a:ahLst/>
              <a:cxnLst/>
              <a:rect l="l" t="t" r="r" b="b"/>
              <a:pathLst>
                <a:path w="214" h="130" extrusionOk="0">
                  <a:moveTo>
                    <a:pt x="60" y="0"/>
                  </a:moveTo>
                  <a:cubicBezTo>
                    <a:pt x="28" y="0"/>
                    <a:pt x="1" y="30"/>
                    <a:pt x="5" y="119"/>
                  </a:cubicBezTo>
                  <a:cubicBezTo>
                    <a:pt x="36" y="126"/>
                    <a:pt x="61" y="129"/>
                    <a:pt x="81" y="129"/>
                  </a:cubicBezTo>
                  <a:cubicBezTo>
                    <a:pt x="214" y="12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2" name="Google Shape;9382;p15"/>
            <p:cNvSpPr/>
            <p:nvPr/>
          </p:nvSpPr>
          <p:spPr>
            <a:xfrm>
              <a:off x="4518950" y="2292800"/>
              <a:ext cx="1000" cy="5800"/>
            </a:xfrm>
            <a:custGeom>
              <a:avLst/>
              <a:gdLst/>
              <a:ahLst/>
              <a:cxnLst/>
              <a:rect l="l" t="t" r="r" b="b"/>
              <a:pathLst>
                <a:path w="40" h="232" extrusionOk="0">
                  <a:moveTo>
                    <a:pt x="31" y="1"/>
                  </a:moveTo>
                  <a:cubicBezTo>
                    <a:pt x="27" y="1"/>
                    <a:pt x="18" y="41"/>
                    <a:pt x="0" y="158"/>
                  </a:cubicBezTo>
                  <a:cubicBezTo>
                    <a:pt x="0" y="211"/>
                    <a:pt x="2" y="232"/>
                    <a:pt x="6" y="232"/>
                  </a:cubicBezTo>
                  <a:cubicBezTo>
                    <a:pt x="17" y="232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3" name="Google Shape;9383;p15"/>
            <p:cNvSpPr/>
            <p:nvPr/>
          </p:nvSpPr>
          <p:spPr>
            <a:xfrm>
              <a:off x="4496950" y="1816475"/>
              <a:ext cx="5625" cy="1400"/>
            </a:xfrm>
            <a:custGeom>
              <a:avLst/>
              <a:gdLst/>
              <a:ahLst/>
              <a:cxnLst/>
              <a:rect l="l" t="t" r="r" b="b"/>
              <a:pathLst>
                <a:path w="225" h="56" extrusionOk="0">
                  <a:moveTo>
                    <a:pt x="29" y="0"/>
                  </a:moveTo>
                  <a:cubicBezTo>
                    <a:pt x="1" y="0"/>
                    <a:pt x="159" y="55"/>
                    <a:pt x="210" y="55"/>
                  </a:cubicBezTo>
                  <a:cubicBezTo>
                    <a:pt x="219" y="55"/>
                    <a:pt x="225" y="53"/>
                    <a:pt x="225" y="49"/>
                  </a:cubicBezTo>
                  <a:cubicBezTo>
                    <a:pt x="97" y="13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4" name="Google Shape;9384;p15"/>
            <p:cNvSpPr/>
            <p:nvPr/>
          </p:nvSpPr>
          <p:spPr>
            <a:xfrm>
              <a:off x="4520300" y="2462275"/>
              <a:ext cx="3025" cy="2325"/>
            </a:xfrm>
            <a:custGeom>
              <a:avLst/>
              <a:gdLst/>
              <a:ahLst/>
              <a:cxnLst/>
              <a:rect l="l" t="t" r="r" b="b"/>
              <a:pathLst>
                <a:path w="121" h="93" extrusionOk="0">
                  <a:moveTo>
                    <a:pt x="74" y="1"/>
                  </a:moveTo>
                  <a:cubicBezTo>
                    <a:pt x="34" y="1"/>
                    <a:pt x="0" y="12"/>
                    <a:pt x="20" y="89"/>
                  </a:cubicBezTo>
                  <a:cubicBezTo>
                    <a:pt x="28" y="92"/>
                    <a:pt x="35" y="93"/>
                    <a:pt x="41" y="93"/>
                  </a:cubicBezTo>
                  <a:cubicBezTo>
                    <a:pt x="92" y="93"/>
                    <a:pt x="90" y="26"/>
                    <a:pt x="120" y="2"/>
                  </a:cubicBezTo>
                  <a:cubicBezTo>
                    <a:pt x="106" y="2"/>
                    <a:pt x="89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5" name="Google Shape;9385;p15"/>
            <p:cNvSpPr/>
            <p:nvPr/>
          </p:nvSpPr>
          <p:spPr>
            <a:xfrm>
              <a:off x="4496475" y="2074600"/>
              <a:ext cx="10750" cy="1975"/>
            </a:xfrm>
            <a:custGeom>
              <a:avLst/>
              <a:gdLst/>
              <a:ahLst/>
              <a:cxnLst/>
              <a:rect l="l" t="t" r="r" b="b"/>
              <a:pathLst>
                <a:path w="430" h="79" extrusionOk="0">
                  <a:moveTo>
                    <a:pt x="235" y="1"/>
                  </a:moveTo>
                  <a:cubicBezTo>
                    <a:pt x="0" y="1"/>
                    <a:pt x="214" y="78"/>
                    <a:pt x="335" y="78"/>
                  </a:cubicBezTo>
                  <a:cubicBezTo>
                    <a:pt x="393" y="78"/>
                    <a:pt x="429" y="60"/>
                    <a:pt x="384" y="7"/>
                  </a:cubicBezTo>
                  <a:cubicBezTo>
                    <a:pt x="322" y="3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6" name="Google Shape;9386;p15"/>
            <p:cNvSpPr/>
            <p:nvPr/>
          </p:nvSpPr>
          <p:spPr>
            <a:xfrm>
              <a:off x="4466250" y="1225000"/>
              <a:ext cx="2550" cy="4250"/>
            </a:xfrm>
            <a:custGeom>
              <a:avLst/>
              <a:gdLst/>
              <a:ahLst/>
              <a:cxnLst/>
              <a:rect l="l" t="t" r="r" b="b"/>
              <a:pathLst>
                <a:path w="102" h="170" extrusionOk="0"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16" y="33"/>
                    <a:pt x="49" y="170"/>
                    <a:pt x="76" y="170"/>
                  </a:cubicBezTo>
                  <a:cubicBezTo>
                    <a:pt x="85" y="170"/>
                    <a:pt x="94" y="153"/>
                    <a:pt x="101" y="110"/>
                  </a:cubicBezTo>
                  <a:cubicBezTo>
                    <a:pt x="101" y="40"/>
                    <a:pt x="7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7" name="Google Shape;9387;p15"/>
            <p:cNvSpPr/>
            <p:nvPr/>
          </p:nvSpPr>
          <p:spPr>
            <a:xfrm>
              <a:off x="4502375" y="2402275"/>
              <a:ext cx="2050" cy="3000"/>
            </a:xfrm>
            <a:custGeom>
              <a:avLst/>
              <a:gdLst/>
              <a:ahLst/>
              <a:cxnLst/>
              <a:rect l="l" t="t" r="r" b="b"/>
              <a:pathLst>
                <a:path w="82" h="120" extrusionOk="0">
                  <a:moveTo>
                    <a:pt x="9" y="0"/>
                  </a:moveTo>
                  <a:cubicBezTo>
                    <a:pt x="6" y="0"/>
                    <a:pt x="4" y="0"/>
                    <a:pt x="1" y="1"/>
                  </a:cubicBezTo>
                  <a:cubicBezTo>
                    <a:pt x="16" y="90"/>
                    <a:pt x="34" y="120"/>
                    <a:pt x="47" y="120"/>
                  </a:cubicBezTo>
                  <a:cubicBezTo>
                    <a:pt x="74" y="120"/>
                    <a:pt x="8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8" name="Google Shape;9388;p15"/>
            <p:cNvSpPr/>
            <p:nvPr/>
          </p:nvSpPr>
          <p:spPr>
            <a:xfrm>
              <a:off x="4480950" y="1929825"/>
              <a:ext cx="2900" cy="2375"/>
            </a:xfrm>
            <a:custGeom>
              <a:avLst/>
              <a:gdLst/>
              <a:ahLst/>
              <a:cxnLst/>
              <a:rect l="l" t="t" r="r" b="b"/>
              <a:pathLst>
                <a:path w="116" h="95" extrusionOk="0">
                  <a:moveTo>
                    <a:pt x="80" y="1"/>
                  </a:moveTo>
                  <a:cubicBezTo>
                    <a:pt x="65" y="1"/>
                    <a:pt x="48" y="5"/>
                    <a:pt x="32" y="5"/>
                  </a:cubicBezTo>
                  <a:cubicBezTo>
                    <a:pt x="28" y="5"/>
                    <a:pt x="25" y="5"/>
                    <a:pt x="22" y="4"/>
                  </a:cubicBezTo>
                  <a:lnTo>
                    <a:pt x="22" y="4"/>
                  </a:lnTo>
                  <a:cubicBezTo>
                    <a:pt x="1" y="63"/>
                    <a:pt x="37" y="95"/>
                    <a:pt x="69" y="95"/>
                  </a:cubicBezTo>
                  <a:cubicBezTo>
                    <a:pt x="88" y="95"/>
                    <a:pt x="106" y="83"/>
                    <a:pt x="109" y="58"/>
                  </a:cubicBezTo>
                  <a:cubicBezTo>
                    <a:pt x="116" y="10"/>
                    <a:pt x="101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9" name="Google Shape;9389;p15"/>
            <p:cNvSpPr/>
            <p:nvPr/>
          </p:nvSpPr>
          <p:spPr>
            <a:xfrm>
              <a:off x="4470275" y="1869375"/>
              <a:ext cx="4025" cy="1250"/>
            </a:xfrm>
            <a:custGeom>
              <a:avLst/>
              <a:gdLst/>
              <a:ahLst/>
              <a:cxnLst/>
              <a:rect l="l" t="t" r="r" b="b"/>
              <a:pathLst>
                <a:path w="161" h="50" extrusionOk="0">
                  <a:moveTo>
                    <a:pt x="161" y="0"/>
                  </a:moveTo>
                  <a:lnTo>
                    <a:pt x="161" y="0"/>
                  </a:lnTo>
                  <a:cubicBezTo>
                    <a:pt x="151" y="4"/>
                    <a:pt x="139" y="6"/>
                    <a:pt x="127" y="6"/>
                  </a:cubicBezTo>
                  <a:cubicBezTo>
                    <a:pt x="104" y="6"/>
                    <a:pt x="78" y="2"/>
                    <a:pt x="56" y="2"/>
                  </a:cubicBezTo>
                  <a:cubicBezTo>
                    <a:pt x="28" y="2"/>
                    <a:pt x="6" y="7"/>
                    <a:pt x="0" y="34"/>
                  </a:cubicBezTo>
                  <a:cubicBezTo>
                    <a:pt x="5" y="33"/>
                    <a:pt x="10" y="33"/>
                    <a:pt x="14" y="33"/>
                  </a:cubicBezTo>
                  <a:cubicBezTo>
                    <a:pt x="53" y="33"/>
                    <a:pt x="85" y="50"/>
                    <a:pt x="110" y="50"/>
                  </a:cubicBezTo>
                  <a:cubicBezTo>
                    <a:pt x="119" y="50"/>
                    <a:pt x="127" y="47"/>
                    <a:pt x="134" y="40"/>
                  </a:cubicBezTo>
                  <a:cubicBezTo>
                    <a:pt x="94" y="40"/>
                    <a:pt x="114" y="34"/>
                    <a:pt x="147" y="34"/>
                  </a:cubicBezTo>
                  <a:cubicBezTo>
                    <a:pt x="154" y="20"/>
                    <a:pt x="154" y="14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0" name="Google Shape;9390;p15"/>
            <p:cNvSpPr/>
            <p:nvPr/>
          </p:nvSpPr>
          <p:spPr>
            <a:xfrm>
              <a:off x="4472600" y="18702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21" y="1"/>
                    <a:pt x="1" y="7"/>
                    <a:pt x="41" y="7"/>
                  </a:cubicBezTo>
                  <a:cubicBezTo>
                    <a:pt x="48" y="7"/>
                    <a:pt x="4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1" name="Google Shape;9391;p15"/>
            <p:cNvSpPr/>
            <p:nvPr/>
          </p:nvSpPr>
          <p:spPr>
            <a:xfrm>
              <a:off x="4472600" y="18702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21" y="1"/>
                    <a:pt x="1" y="7"/>
                    <a:pt x="41" y="7"/>
                  </a:cubicBezTo>
                  <a:cubicBezTo>
                    <a:pt x="48" y="7"/>
                    <a:pt x="4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2" name="Google Shape;9392;p15"/>
            <p:cNvSpPr/>
            <p:nvPr/>
          </p:nvSpPr>
          <p:spPr>
            <a:xfrm>
              <a:off x="4460775" y="1932425"/>
              <a:ext cx="8025" cy="3275"/>
            </a:xfrm>
            <a:custGeom>
              <a:avLst/>
              <a:gdLst/>
              <a:ahLst/>
              <a:cxnLst/>
              <a:rect l="l" t="t" r="r" b="b"/>
              <a:pathLst>
                <a:path w="321" h="131" extrusionOk="0">
                  <a:moveTo>
                    <a:pt x="307" y="1"/>
                  </a:moveTo>
                  <a:lnTo>
                    <a:pt x="307" y="1"/>
                  </a:lnTo>
                  <a:cubicBezTo>
                    <a:pt x="0" y="14"/>
                    <a:pt x="112" y="130"/>
                    <a:pt x="215" y="130"/>
                  </a:cubicBezTo>
                  <a:cubicBezTo>
                    <a:pt x="269" y="130"/>
                    <a:pt x="321" y="98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3" name="Google Shape;9393;p15"/>
            <p:cNvSpPr/>
            <p:nvPr/>
          </p:nvSpPr>
          <p:spPr>
            <a:xfrm>
              <a:off x="4456225" y="1702975"/>
              <a:ext cx="900" cy="3500"/>
            </a:xfrm>
            <a:custGeom>
              <a:avLst/>
              <a:gdLst/>
              <a:ahLst/>
              <a:cxnLst/>
              <a:rect l="l" t="t" r="r" b="b"/>
              <a:pathLst>
                <a:path w="36" h="140" extrusionOk="0">
                  <a:moveTo>
                    <a:pt x="32" y="1"/>
                  </a:moveTo>
                  <a:cubicBezTo>
                    <a:pt x="28" y="1"/>
                    <a:pt x="0" y="90"/>
                    <a:pt x="0" y="140"/>
                  </a:cubicBezTo>
                  <a:cubicBezTo>
                    <a:pt x="29" y="36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4" name="Google Shape;9394;p15"/>
            <p:cNvSpPr/>
            <p:nvPr/>
          </p:nvSpPr>
          <p:spPr>
            <a:xfrm>
              <a:off x="4466775" y="2236075"/>
              <a:ext cx="4350" cy="5600"/>
            </a:xfrm>
            <a:custGeom>
              <a:avLst/>
              <a:gdLst/>
              <a:ahLst/>
              <a:cxnLst/>
              <a:rect l="l" t="t" r="r" b="b"/>
              <a:pathLst>
                <a:path w="174" h="224" extrusionOk="0">
                  <a:moveTo>
                    <a:pt x="46" y="0"/>
                  </a:moveTo>
                  <a:cubicBezTo>
                    <a:pt x="0" y="0"/>
                    <a:pt x="18" y="93"/>
                    <a:pt x="53" y="159"/>
                  </a:cubicBezTo>
                  <a:cubicBezTo>
                    <a:pt x="73" y="195"/>
                    <a:pt x="98" y="224"/>
                    <a:pt x="121" y="224"/>
                  </a:cubicBezTo>
                  <a:cubicBezTo>
                    <a:pt x="136" y="224"/>
                    <a:pt x="150" y="211"/>
                    <a:pt x="160" y="179"/>
                  </a:cubicBezTo>
                  <a:cubicBezTo>
                    <a:pt x="167" y="159"/>
                    <a:pt x="167" y="132"/>
                    <a:pt x="174" y="92"/>
                  </a:cubicBezTo>
                  <a:cubicBezTo>
                    <a:pt x="110" y="2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5" name="Google Shape;9395;p15"/>
            <p:cNvSpPr/>
            <p:nvPr/>
          </p:nvSpPr>
          <p:spPr>
            <a:xfrm>
              <a:off x="4430475" y="1401725"/>
              <a:ext cx="2900" cy="400"/>
            </a:xfrm>
            <a:custGeom>
              <a:avLst/>
              <a:gdLst/>
              <a:ahLst/>
              <a:cxnLst/>
              <a:rect l="l" t="t" r="r" b="b"/>
              <a:pathLst>
                <a:path w="116" h="16" extrusionOk="0">
                  <a:moveTo>
                    <a:pt x="86" y="0"/>
                  </a:moveTo>
                  <a:cubicBezTo>
                    <a:pt x="50" y="0"/>
                    <a:pt x="0" y="15"/>
                    <a:pt x="58" y="15"/>
                  </a:cubicBezTo>
                  <a:cubicBezTo>
                    <a:pt x="71" y="15"/>
                    <a:pt x="89" y="14"/>
                    <a:pt x="114" y="13"/>
                  </a:cubicBezTo>
                  <a:cubicBezTo>
                    <a:pt x="115" y="3"/>
                    <a:pt x="102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6" name="Google Shape;9396;p15"/>
            <p:cNvSpPr/>
            <p:nvPr/>
          </p:nvSpPr>
          <p:spPr>
            <a:xfrm>
              <a:off x="4449025" y="1912350"/>
              <a:ext cx="1825" cy="4400"/>
            </a:xfrm>
            <a:custGeom>
              <a:avLst/>
              <a:gdLst/>
              <a:ahLst/>
              <a:cxnLst/>
              <a:rect l="l" t="t" r="r" b="b"/>
              <a:pathLst>
                <a:path w="73" h="176" extrusionOk="0">
                  <a:moveTo>
                    <a:pt x="54" y="1"/>
                  </a:moveTo>
                  <a:cubicBezTo>
                    <a:pt x="7" y="21"/>
                    <a:pt x="14" y="114"/>
                    <a:pt x="1" y="175"/>
                  </a:cubicBezTo>
                  <a:cubicBezTo>
                    <a:pt x="5" y="175"/>
                    <a:pt x="9" y="176"/>
                    <a:pt x="13" y="176"/>
                  </a:cubicBezTo>
                  <a:cubicBezTo>
                    <a:pt x="73" y="176"/>
                    <a:pt x="60" y="82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7" name="Google Shape;9397;p15"/>
            <p:cNvSpPr/>
            <p:nvPr/>
          </p:nvSpPr>
          <p:spPr>
            <a:xfrm>
              <a:off x="4455050" y="2159425"/>
              <a:ext cx="575" cy="4675"/>
            </a:xfrm>
            <a:custGeom>
              <a:avLst/>
              <a:gdLst/>
              <a:ahLst/>
              <a:cxnLst/>
              <a:rect l="l" t="t" r="r" b="b"/>
              <a:pathLst>
                <a:path w="23" h="187" extrusionOk="0">
                  <a:moveTo>
                    <a:pt x="14" y="1"/>
                  </a:moveTo>
                  <a:cubicBezTo>
                    <a:pt x="11" y="1"/>
                    <a:pt x="6" y="26"/>
                    <a:pt x="0" y="93"/>
                  </a:cubicBezTo>
                  <a:cubicBezTo>
                    <a:pt x="6" y="161"/>
                    <a:pt x="11" y="186"/>
                    <a:pt x="14" y="186"/>
                  </a:cubicBezTo>
                  <a:cubicBezTo>
                    <a:pt x="23" y="186"/>
                    <a:pt x="23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8" name="Google Shape;9398;p15"/>
            <p:cNvSpPr/>
            <p:nvPr/>
          </p:nvSpPr>
          <p:spPr>
            <a:xfrm>
              <a:off x="4445225" y="1993975"/>
              <a:ext cx="3000" cy="1625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119" y="1"/>
                  </a:moveTo>
                  <a:lnTo>
                    <a:pt x="119" y="1"/>
                  </a:lnTo>
                  <a:cubicBezTo>
                    <a:pt x="0" y="5"/>
                    <a:pt x="15" y="65"/>
                    <a:pt x="54" y="65"/>
                  </a:cubicBezTo>
                  <a:cubicBezTo>
                    <a:pt x="74" y="65"/>
                    <a:pt x="101" y="49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9" name="Google Shape;9399;p15"/>
            <p:cNvSpPr/>
            <p:nvPr/>
          </p:nvSpPr>
          <p:spPr>
            <a:xfrm>
              <a:off x="4434000" y="1654125"/>
              <a:ext cx="175" cy="4000"/>
            </a:xfrm>
            <a:custGeom>
              <a:avLst/>
              <a:gdLst/>
              <a:ahLst/>
              <a:cxnLst/>
              <a:rect l="l" t="t" r="r" b="b"/>
              <a:pathLst>
                <a:path w="7" h="160" extrusionOk="0">
                  <a:moveTo>
                    <a:pt x="3" y="0"/>
                  </a:moveTo>
                  <a:cubicBezTo>
                    <a:pt x="1" y="0"/>
                    <a:pt x="0" y="159"/>
                    <a:pt x="3" y="159"/>
                  </a:cubicBezTo>
                  <a:cubicBezTo>
                    <a:pt x="3" y="159"/>
                    <a:pt x="5" y="135"/>
                    <a:pt x="6" y="66"/>
                  </a:cubicBezTo>
                  <a:cubicBezTo>
                    <a:pt x="5" y="18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0" name="Google Shape;9400;p15"/>
            <p:cNvSpPr/>
            <p:nvPr/>
          </p:nvSpPr>
          <p:spPr>
            <a:xfrm>
              <a:off x="4458550" y="2556275"/>
              <a:ext cx="3375" cy="2200"/>
            </a:xfrm>
            <a:custGeom>
              <a:avLst/>
              <a:gdLst/>
              <a:ahLst/>
              <a:cxnLst/>
              <a:rect l="l" t="t" r="r" b="b"/>
              <a:pathLst>
                <a:path w="135" h="88" extrusionOk="0">
                  <a:moveTo>
                    <a:pt x="90" y="0"/>
                  </a:moveTo>
                  <a:cubicBezTo>
                    <a:pt x="70" y="0"/>
                    <a:pt x="39" y="19"/>
                    <a:pt x="1" y="76"/>
                  </a:cubicBezTo>
                  <a:cubicBezTo>
                    <a:pt x="22" y="84"/>
                    <a:pt x="40" y="87"/>
                    <a:pt x="55" y="87"/>
                  </a:cubicBezTo>
                  <a:cubicBezTo>
                    <a:pt x="133" y="8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1" name="Google Shape;9401;p15"/>
            <p:cNvSpPr/>
            <p:nvPr/>
          </p:nvSpPr>
          <p:spPr>
            <a:xfrm>
              <a:off x="4416475" y="1573075"/>
              <a:ext cx="3700" cy="400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44" y="1"/>
                  </a:moveTo>
                  <a:cubicBezTo>
                    <a:pt x="21" y="1"/>
                    <a:pt x="0" y="40"/>
                    <a:pt x="5" y="157"/>
                  </a:cubicBezTo>
                  <a:cubicBezTo>
                    <a:pt x="14" y="158"/>
                    <a:pt x="22" y="159"/>
                    <a:pt x="29" y="159"/>
                  </a:cubicBezTo>
                  <a:cubicBezTo>
                    <a:pt x="148" y="159"/>
                    <a:pt x="9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2" name="Google Shape;9402;p15"/>
            <p:cNvSpPr/>
            <p:nvPr/>
          </p:nvSpPr>
          <p:spPr>
            <a:xfrm>
              <a:off x="4417250" y="1738625"/>
              <a:ext cx="4100" cy="5025"/>
            </a:xfrm>
            <a:custGeom>
              <a:avLst/>
              <a:gdLst/>
              <a:ahLst/>
              <a:cxnLst/>
              <a:rect l="l" t="t" r="r" b="b"/>
              <a:pathLst>
                <a:path w="164" h="201" extrusionOk="0">
                  <a:moveTo>
                    <a:pt x="46" y="1"/>
                  </a:moveTo>
                  <a:cubicBezTo>
                    <a:pt x="22" y="1"/>
                    <a:pt x="1" y="49"/>
                    <a:pt x="7" y="192"/>
                  </a:cubicBezTo>
                  <a:cubicBezTo>
                    <a:pt x="24" y="198"/>
                    <a:pt x="39" y="200"/>
                    <a:pt x="52" y="200"/>
                  </a:cubicBezTo>
                  <a:cubicBezTo>
                    <a:pt x="164" y="200"/>
                    <a:pt x="9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3" name="Google Shape;9403;p15"/>
            <p:cNvSpPr/>
            <p:nvPr/>
          </p:nvSpPr>
          <p:spPr>
            <a:xfrm>
              <a:off x="4440500" y="2467725"/>
              <a:ext cx="6250" cy="1150"/>
            </a:xfrm>
            <a:custGeom>
              <a:avLst/>
              <a:gdLst/>
              <a:ahLst/>
              <a:cxnLst/>
              <a:rect l="l" t="t" r="r" b="b"/>
              <a:pathLst>
                <a:path w="250" h="46" extrusionOk="0">
                  <a:moveTo>
                    <a:pt x="96" y="1"/>
                  </a:moveTo>
                  <a:cubicBezTo>
                    <a:pt x="50" y="1"/>
                    <a:pt x="0" y="12"/>
                    <a:pt x="0" y="45"/>
                  </a:cubicBezTo>
                  <a:cubicBezTo>
                    <a:pt x="249" y="37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4" name="Google Shape;9404;p15"/>
            <p:cNvSpPr/>
            <p:nvPr/>
          </p:nvSpPr>
          <p:spPr>
            <a:xfrm>
              <a:off x="4404375" y="1589675"/>
              <a:ext cx="525" cy="3375"/>
            </a:xfrm>
            <a:custGeom>
              <a:avLst/>
              <a:gdLst/>
              <a:ahLst/>
              <a:cxnLst/>
              <a:rect l="l" t="t" r="r" b="b"/>
              <a:pathLst>
                <a:path w="21" h="135" extrusionOk="0">
                  <a:moveTo>
                    <a:pt x="7" y="0"/>
                  </a:moveTo>
                  <a:lnTo>
                    <a:pt x="7" y="0"/>
                  </a:lnTo>
                  <a:cubicBezTo>
                    <a:pt x="1" y="0"/>
                    <a:pt x="2" y="28"/>
                    <a:pt x="7" y="55"/>
                  </a:cubicBezTo>
                  <a:cubicBezTo>
                    <a:pt x="7" y="82"/>
                    <a:pt x="7" y="109"/>
                    <a:pt x="14" y="122"/>
                  </a:cubicBezTo>
                  <a:cubicBezTo>
                    <a:pt x="16" y="130"/>
                    <a:pt x="17" y="135"/>
                    <a:pt x="18" y="135"/>
                  </a:cubicBezTo>
                  <a:cubicBezTo>
                    <a:pt x="20" y="135"/>
                    <a:pt x="20" y="106"/>
                    <a:pt x="20" y="22"/>
                  </a:cubicBezTo>
                  <a:cubicBezTo>
                    <a:pt x="14" y="7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5" name="Google Shape;9405;p15"/>
            <p:cNvSpPr/>
            <p:nvPr/>
          </p:nvSpPr>
          <p:spPr>
            <a:xfrm>
              <a:off x="4395825" y="1980150"/>
              <a:ext cx="2100" cy="2225"/>
            </a:xfrm>
            <a:custGeom>
              <a:avLst/>
              <a:gdLst/>
              <a:ahLst/>
              <a:cxnLst/>
              <a:rect l="l" t="t" r="r" b="b"/>
              <a:pathLst>
                <a:path w="84" h="89" extrusionOk="0">
                  <a:moveTo>
                    <a:pt x="29" y="0"/>
                  </a:moveTo>
                  <a:cubicBezTo>
                    <a:pt x="16" y="0"/>
                    <a:pt x="3" y="22"/>
                    <a:pt x="1" y="85"/>
                  </a:cubicBezTo>
                  <a:cubicBezTo>
                    <a:pt x="9" y="88"/>
                    <a:pt x="17" y="89"/>
                    <a:pt x="23" y="89"/>
                  </a:cubicBezTo>
                  <a:cubicBezTo>
                    <a:pt x="83" y="89"/>
                    <a:pt x="55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15"/>
            <p:cNvSpPr/>
            <p:nvPr/>
          </p:nvSpPr>
          <p:spPr>
            <a:xfrm>
              <a:off x="4373100" y="1371900"/>
              <a:ext cx="1675" cy="3600"/>
            </a:xfrm>
            <a:custGeom>
              <a:avLst/>
              <a:gdLst/>
              <a:ahLst/>
              <a:cxnLst/>
              <a:rect l="l" t="t" r="r" b="b"/>
              <a:pathLst>
                <a:path w="67" h="144" extrusionOk="0">
                  <a:moveTo>
                    <a:pt x="7" y="1"/>
                  </a:moveTo>
                  <a:cubicBezTo>
                    <a:pt x="5" y="1"/>
                    <a:pt x="3" y="1"/>
                    <a:pt x="0" y="1"/>
                  </a:cubicBezTo>
                  <a:cubicBezTo>
                    <a:pt x="25" y="52"/>
                    <a:pt x="9" y="143"/>
                    <a:pt x="57" y="143"/>
                  </a:cubicBezTo>
                  <a:cubicBezTo>
                    <a:pt x="60" y="143"/>
                    <a:pt x="63" y="143"/>
                    <a:pt x="67" y="142"/>
                  </a:cubicBezTo>
                  <a:cubicBezTo>
                    <a:pt x="67" y="71"/>
                    <a:pt x="6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15"/>
            <p:cNvSpPr/>
            <p:nvPr/>
          </p:nvSpPr>
          <p:spPr>
            <a:xfrm>
              <a:off x="4383950" y="1804625"/>
              <a:ext cx="375" cy="5225"/>
            </a:xfrm>
            <a:custGeom>
              <a:avLst/>
              <a:gdLst/>
              <a:ahLst/>
              <a:cxnLst/>
              <a:rect l="l" t="t" r="r" b="b"/>
              <a:pathLst>
                <a:path w="15" h="209" extrusionOk="0">
                  <a:moveTo>
                    <a:pt x="1" y="1"/>
                  </a:moveTo>
                  <a:cubicBezTo>
                    <a:pt x="14" y="2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8" name="Google Shape;9408;p15"/>
            <p:cNvSpPr/>
            <p:nvPr/>
          </p:nvSpPr>
          <p:spPr>
            <a:xfrm>
              <a:off x="4389125" y="2214175"/>
              <a:ext cx="3950" cy="650"/>
            </a:xfrm>
            <a:custGeom>
              <a:avLst/>
              <a:gdLst/>
              <a:ahLst/>
              <a:cxnLst/>
              <a:rect l="l" t="t" r="r" b="b"/>
              <a:pathLst>
                <a:path w="158" h="26" extrusionOk="0">
                  <a:moveTo>
                    <a:pt x="28" y="0"/>
                  </a:moveTo>
                  <a:cubicBezTo>
                    <a:pt x="9" y="0"/>
                    <a:pt x="0" y="6"/>
                    <a:pt x="28" y="24"/>
                  </a:cubicBezTo>
                  <a:cubicBezTo>
                    <a:pt x="47" y="25"/>
                    <a:pt x="62" y="26"/>
                    <a:pt x="74" y="26"/>
                  </a:cubicBezTo>
                  <a:cubicBezTo>
                    <a:pt x="157" y="26"/>
                    <a:pt x="6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9" name="Google Shape;9409;p15"/>
            <p:cNvSpPr/>
            <p:nvPr/>
          </p:nvSpPr>
          <p:spPr>
            <a:xfrm>
              <a:off x="4394725" y="2508900"/>
              <a:ext cx="2475" cy="775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37" y="1"/>
                  </a:moveTo>
                  <a:cubicBezTo>
                    <a:pt x="9" y="1"/>
                    <a:pt x="1" y="13"/>
                    <a:pt x="98" y="31"/>
                  </a:cubicBezTo>
                  <a:cubicBezTo>
                    <a:pt x="98" y="9"/>
                    <a:pt x="6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0" name="Google Shape;9410;p15"/>
            <p:cNvSpPr/>
            <p:nvPr/>
          </p:nvSpPr>
          <p:spPr>
            <a:xfrm>
              <a:off x="4366225" y="2369075"/>
              <a:ext cx="2800" cy="775"/>
            </a:xfrm>
            <a:custGeom>
              <a:avLst/>
              <a:gdLst/>
              <a:ahLst/>
              <a:cxnLst/>
              <a:rect l="l" t="t" r="r" b="b"/>
              <a:pathLst>
                <a:path w="112" h="31" extrusionOk="0">
                  <a:moveTo>
                    <a:pt x="68" y="1"/>
                  </a:moveTo>
                  <a:cubicBezTo>
                    <a:pt x="55" y="1"/>
                    <a:pt x="34" y="3"/>
                    <a:pt x="1" y="10"/>
                  </a:cubicBezTo>
                  <a:cubicBezTo>
                    <a:pt x="2" y="25"/>
                    <a:pt x="14" y="30"/>
                    <a:pt x="29" y="30"/>
                  </a:cubicBezTo>
                  <a:cubicBezTo>
                    <a:pt x="63" y="30"/>
                    <a:pt x="112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1" name="Google Shape;9411;p15"/>
            <p:cNvSpPr/>
            <p:nvPr/>
          </p:nvSpPr>
          <p:spPr>
            <a:xfrm>
              <a:off x="4353150" y="2202450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99" y="0"/>
                  </a:moveTo>
                  <a:cubicBezTo>
                    <a:pt x="56" y="0"/>
                    <a:pt x="1" y="112"/>
                    <a:pt x="122" y="112"/>
                  </a:cubicBezTo>
                  <a:cubicBezTo>
                    <a:pt x="124" y="112"/>
                    <a:pt x="126" y="112"/>
                    <a:pt x="129" y="112"/>
                  </a:cubicBezTo>
                  <a:cubicBezTo>
                    <a:pt x="138" y="28"/>
                    <a:pt x="12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2" name="Google Shape;9412;p15"/>
            <p:cNvSpPr/>
            <p:nvPr/>
          </p:nvSpPr>
          <p:spPr>
            <a:xfrm>
              <a:off x="4329600" y="2005850"/>
              <a:ext cx="4550" cy="4550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01" y="34"/>
                    <a:pt x="27" y="74"/>
                    <a:pt x="0" y="181"/>
                  </a:cubicBezTo>
                  <a:cubicBezTo>
                    <a:pt x="94" y="161"/>
                    <a:pt x="134" y="8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3" name="Google Shape;9413;p15"/>
            <p:cNvSpPr/>
            <p:nvPr/>
          </p:nvSpPr>
          <p:spPr>
            <a:xfrm>
              <a:off x="4340450" y="2214850"/>
              <a:ext cx="1600" cy="2875"/>
            </a:xfrm>
            <a:custGeom>
              <a:avLst/>
              <a:gdLst/>
              <a:ahLst/>
              <a:cxnLst/>
              <a:rect l="l" t="t" r="r" b="b"/>
              <a:pathLst>
                <a:path w="64" h="115" extrusionOk="0">
                  <a:moveTo>
                    <a:pt x="24" y="0"/>
                  </a:moveTo>
                  <a:cubicBezTo>
                    <a:pt x="0" y="0"/>
                    <a:pt x="31" y="115"/>
                    <a:pt x="50" y="115"/>
                  </a:cubicBezTo>
                  <a:cubicBezTo>
                    <a:pt x="58" y="115"/>
                    <a:pt x="63" y="95"/>
                    <a:pt x="62" y="37"/>
                  </a:cubicBezTo>
                  <a:cubicBezTo>
                    <a:pt x="43" y="11"/>
                    <a:pt x="3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4" name="Google Shape;9414;p15"/>
            <p:cNvSpPr/>
            <p:nvPr/>
          </p:nvSpPr>
          <p:spPr>
            <a:xfrm>
              <a:off x="4313875" y="2126625"/>
              <a:ext cx="3550" cy="1650"/>
            </a:xfrm>
            <a:custGeom>
              <a:avLst/>
              <a:gdLst/>
              <a:ahLst/>
              <a:cxnLst/>
              <a:rect l="l" t="t" r="r" b="b"/>
              <a:pathLst>
                <a:path w="142" h="66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49"/>
                    <a:pt x="40" y="65"/>
                    <a:pt x="67" y="65"/>
                  </a:cubicBezTo>
                  <a:cubicBezTo>
                    <a:pt x="113" y="65"/>
                    <a:pt x="142" y="2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5" name="Google Shape;9415;p15"/>
            <p:cNvSpPr/>
            <p:nvPr/>
          </p:nvSpPr>
          <p:spPr>
            <a:xfrm>
              <a:off x="4599175" y="2119400"/>
              <a:ext cx="7850" cy="3000"/>
            </a:xfrm>
            <a:custGeom>
              <a:avLst/>
              <a:gdLst/>
              <a:ahLst/>
              <a:cxnLst/>
              <a:rect l="l" t="t" r="r" b="b"/>
              <a:pathLst>
                <a:path w="314" h="120" extrusionOk="0">
                  <a:moveTo>
                    <a:pt x="47" y="1"/>
                  </a:moveTo>
                  <a:cubicBezTo>
                    <a:pt x="33" y="1"/>
                    <a:pt x="19" y="1"/>
                    <a:pt x="3" y="2"/>
                  </a:cubicBezTo>
                  <a:cubicBezTo>
                    <a:pt x="1" y="90"/>
                    <a:pt x="49" y="119"/>
                    <a:pt x="100" y="119"/>
                  </a:cubicBezTo>
                  <a:cubicBezTo>
                    <a:pt x="202" y="119"/>
                    <a:pt x="313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6" name="Google Shape;9416;p15"/>
            <p:cNvSpPr/>
            <p:nvPr/>
          </p:nvSpPr>
          <p:spPr>
            <a:xfrm>
              <a:off x="5007525" y="23850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" y="64"/>
                    <a:pt x="60" y="144"/>
                    <a:pt x="108" y="144"/>
                  </a:cubicBezTo>
                  <a:cubicBezTo>
                    <a:pt x="141" y="144"/>
                    <a:pt x="168" y="106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7" name="Google Shape;9417;p15"/>
            <p:cNvSpPr/>
            <p:nvPr/>
          </p:nvSpPr>
          <p:spPr>
            <a:xfrm>
              <a:off x="4587200" y="1125900"/>
              <a:ext cx="3350" cy="2400"/>
            </a:xfrm>
            <a:custGeom>
              <a:avLst/>
              <a:gdLst/>
              <a:ahLst/>
              <a:cxnLst/>
              <a:rect l="l" t="t" r="r" b="b"/>
              <a:pathLst>
                <a:path w="134" h="96" extrusionOk="0">
                  <a:moveTo>
                    <a:pt x="98" y="1"/>
                  </a:moveTo>
                  <a:cubicBezTo>
                    <a:pt x="56" y="1"/>
                    <a:pt x="0" y="96"/>
                    <a:pt x="61" y="96"/>
                  </a:cubicBezTo>
                  <a:cubicBezTo>
                    <a:pt x="76" y="96"/>
                    <a:pt x="100" y="89"/>
                    <a:pt x="134" y="73"/>
                  </a:cubicBezTo>
                  <a:cubicBezTo>
                    <a:pt x="132" y="19"/>
                    <a:pt x="116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8" name="Google Shape;9418;p15"/>
            <p:cNvSpPr/>
            <p:nvPr/>
          </p:nvSpPr>
          <p:spPr>
            <a:xfrm>
              <a:off x="4335850" y="1772700"/>
              <a:ext cx="2125" cy="3025"/>
            </a:xfrm>
            <a:custGeom>
              <a:avLst/>
              <a:gdLst/>
              <a:ahLst/>
              <a:cxnLst/>
              <a:rect l="l" t="t" r="r" b="b"/>
              <a:pathLst>
                <a:path w="85" h="121" extrusionOk="0">
                  <a:moveTo>
                    <a:pt x="85" y="0"/>
                  </a:moveTo>
                  <a:cubicBezTo>
                    <a:pt x="1" y="4"/>
                    <a:pt x="16" y="120"/>
                    <a:pt x="44" y="120"/>
                  </a:cubicBezTo>
                  <a:cubicBezTo>
                    <a:pt x="59" y="120"/>
                    <a:pt x="76" y="9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9" name="Google Shape;9419;p15"/>
            <p:cNvSpPr/>
            <p:nvPr/>
          </p:nvSpPr>
          <p:spPr>
            <a:xfrm>
              <a:off x="3885000" y="2099525"/>
              <a:ext cx="3650" cy="1475"/>
            </a:xfrm>
            <a:custGeom>
              <a:avLst/>
              <a:gdLst/>
              <a:ahLst/>
              <a:cxnLst/>
              <a:rect l="l" t="t" r="r" b="b"/>
              <a:pathLst>
                <a:path w="146" h="59" extrusionOk="0">
                  <a:moveTo>
                    <a:pt x="141" y="0"/>
                  </a:moveTo>
                  <a:cubicBezTo>
                    <a:pt x="1" y="0"/>
                    <a:pt x="135" y="34"/>
                    <a:pt x="14" y="34"/>
                  </a:cubicBezTo>
                  <a:cubicBezTo>
                    <a:pt x="52" y="50"/>
                    <a:pt x="81" y="59"/>
                    <a:pt x="102" y="59"/>
                  </a:cubicBezTo>
                  <a:cubicBezTo>
                    <a:pt x="133" y="59"/>
                    <a:pt x="145" y="4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0" name="Google Shape;9420;p15"/>
            <p:cNvSpPr/>
            <p:nvPr/>
          </p:nvSpPr>
          <p:spPr>
            <a:xfrm>
              <a:off x="4422600" y="2500950"/>
              <a:ext cx="2400" cy="1050"/>
            </a:xfrm>
            <a:custGeom>
              <a:avLst/>
              <a:gdLst/>
              <a:ahLst/>
              <a:cxnLst/>
              <a:rect l="l" t="t" r="r" b="b"/>
              <a:pathLst>
                <a:path w="96" h="42" extrusionOk="0">
                  <a:moveTo>
                    <a:pt x="14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24" y="31"/>
                    <a:pt x="47" y="41"/>
                    <a:pt x="63" y="41"/>
                  </a:cubicBezTo>
                  <a:cubicBezTo>
                    <a:pt x="94" y="41"/>
                    <a:pt x="9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1" name="Google Shape;9421;p15"/>
            <p:cNvSpPr/>
            <p:nvPr/>
          </p:nvSpPr>
          <p:spPr>
            <a:xfrm>
              <a:off x="4437275" y="2538100"/>
              <a:ext cx="6050" cy="4925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236" y="0"/>
                  </a:moveTo>
                  <a:lnTo>
                    <a:pt x="236" y="0"/>
                  </a:lnTo>
                  <a:cubicBezTo>
                    <a:pt x="1" y="66"/>
                    <a:pt x="61" y="196"/>
                    <a:pt x="139" y="196"/>
                  </a:cubicBezTo>
                  <a:cubicBezTo>
                    <a:pt x="187" y="196"/>
                    <a:pt x="241" y="146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2" name="Google Shape;9422;p15"/>
            <p:cNvSpPr/>
            <p:nvPr/>
          </p:nvSpPr>
          <p:spPr>
            <a:xfrm>
              <a:off x="4603350" y="1857575"/>
              <a:ext cx="850" cy="4550"/>
            </a:xfrm>
            <a:custGeom>
              <a:avLst/>
              <a:gdLst/>
              <a:ahLst/>
              <a:cxnLst/>
              <a:rect l="l" t="t" r="r" b="b"/>
              <a:pathLst>
                <a:path w="34" h="182" extrusionOk="0">
                  <a:moveTo>
                    <a:pt x="26" y="0"/>
                  </a:moveTo>
                  <a:cubicBezTo>
                    <a:pt x="17" y="0"/>
                    <a:pt x="0" y="181"/>
                    <a:pt x="24" y="181"/>
                  </a:cubicBezTo>
                  <a:cubicBezTo>
                    <a:pt x="25" y="181"/>
                    <a:pt x="27" y="180"/>
                    <a:pt x="30" y="178"/>
                  </a:cubicBezTo>
                  <a:cubicBezTo>
                    <a:pt x="34" y="45"/>
                    <a:pt x="3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3" name="Google Shape;9423;p15"/>
            <p:cNvSpPr/>
            <p:nvPr/>
          </p:nvSpPr>
          <p:spPr>
            <a:xfrm>
              <a:off x="4622100" y="1844550"/>
              <a:ext cx="7850" cy="3775"/>
            </a:xfrm>
            <a:custGeom>
              <a:avLst/>
              <a:gdLst/>
              <a:ahLst/>
              <a:cxnLst/>
              <a:rect l="l" t="t" r="r" b="b"/>
              <a:pathLst>
                <a:path w="314" h="151" extrusionOk="0">
                  <a:moveTo>
                    <a:pt x="279" y="0"/>
                  </a:moveTo>
                  <a:cubicBezTo>
                    <a:pt x="210" y="0"/>
                    <a:pt x="1" y="150"/>
                    <a:pt x="201" y="150"/>
                  </a:cubicBezTo>
                  <a:cubicBezTo>
                    <a:pt x="204" y="150"/>
                    <a:pt x="207" y="150"/>
                    <a:pt x="210" y="150"/>
                  </a:cubicBezTo>
                  <a:cubicBezTo>
                    <a:pt x="314" y="38"/>
                    <a:pt x="314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15"/>
            <p:cNvSpPr/>
            <p:nvPr/>
          </p:nvSpPr>
          <p:spPr>
            <a:xfrm>
              <a:off x="4429425" y="1840000"/>
              <a:ext cx="3575" cy="1625"/>
            </a:xfrm>
            <a:custGeom>
              <a:avLst/>
              <a:gdLst/>
              <a:ahLst/>
              <a:cxnLst/>
              <a:rect l="l" t="t" r="r" b="b"/>
              <a:pathLst>
                <a:path w="143" h="65" extrusionOk="0">
                  <a:moveTo>
                    <a:pt x="87" y="1"/>
                  </a:moveTo>
                  <a:cubicBezTo>
                    <a:pt x="41" y="1"/>
                    <a:pt x="1" y="65"/>
                    <a:pt x="129" y="65"/>
                  </a:cubicBezTo>
                  <a:cubicBezTo>
                    <a:pt x="133" y="65"/>
                    <a:pt x="138" y="65"/>
                    <a:pt x="142" y="65"/>
                  </a:cubicBezTo>
                  <a:cubicBezTo>
                    <a:pt x="136" y="17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15"/>
            <p:cNvSpPr/>
            <p:nvPr/>
          </p:nvSpPr>
          <p:spPr>
            <a:xfrm>
              <a:off x="4451850" y="1821250"/>
              <a:ext cx="5275" cy="2375"/>
            </a:xfrm>
            <a:custGeom>
              <a:avLst/>
              <a:gdLst/>
              <a:ahLst/>
              <a:cxnLst/>
              <a:rect l="l" t="t" r="r" b="b"/>
              <a:pathLst>
                <a:path w="211" h="95" extrusionOk="0">
                  <a:moveTo>
                    <a:pt x="147" y="1"/>
                  </a:moveTo>
                  <a:cubicBezTo>
                    <a:pt x="0" y="1"/>
                    <a:pt x="81" y="95"/>
                    <a:pt x="148" y="95"/>
                  </a:cubicBezTo>
                  <a:cubicBezTo>
                    <a:pt x="181" y="95"/>
                    <a:pt x="211" y="72"/>
                    <a:pt x="209" y="5"/>
                  </a:cubicBezTo>
                  <a:cubicBezTo>
                    <a:pt x="185" y="2"/>
                    <a:pt x="164" y="1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6" name="Google Shape;9426;p15"/>
            <p:cNvSpPr/>
            <p:nvPr/>
          </p:nvSpPr>
          <p:spPr>
            <a:xfrm>
              <a:off x="4477075" y="1797775"/>
              <a:ext cx="2950" cy="3475"/>
            </a:xfrm>
            <a:custGeom>
              <a:avLst/>
              <a:gdLst/>
              <a:ahLst/>
              <a:cxnLst/>
              <a:rect l="l" t="t" r="r" b="b"/>
              <a:pathLst>
                <a:path w="118" h="139" extrusionOk="0">
                  <a:moveTo>
                    <a:pt x="110" y="1"/>
                  </a:moveTo>
                  <a:cubicBezTo>
                    <a:pt x="12" y="101"/>
                    <a:pt x="1" y="139"/>
                    <a:pt x="19" y="139"/>
                  </a:cubicBezTo>
                  <a:cubicBezTo>
                    <a:pt x="42" y="139"/>
                    <a:pt x="117" y="73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15"/>
            <p:cNvSpPr/>
            <p:nvPr/>
          </p:nvSpPr>
          <p:spPr>
            <a:xfrm>
              <a:off x="4609425" y="1690775"/>
              <a:ext cx="1025" cy="1175"/>
            </a:xfrm>
            <a:custGeom>
              <a:avLst/>
              <a:gdLst/>
              <a:ahLst/>
              <a:cxnLst/>
              <a:rect l="l" t="t" r="r" b="b"/>
              <a:pathLst>
                <a:path w="41" h="47" extrusionOk="0">
                  <a:moveTo>
                    <a:pt x="24" y="0"/>
                  </a:moveTo>
                  <a:cubicBezTo>
                    <a:pt x="1" y="0"/>
                    <a:pt x="9" y="46"/>
                    <a:pt x="22" y="46"/>
                  </a:cubicBezTo>
                  <a:cubicBezTo>
                    <a:pt x="28" y="46"/>
                    <a:pt x="35" y="36"/>
                    <a:pt x="41" y="5"/>
                  </a:cubicBezTo>
                  <a:cubicBezTo>
                    <a:pt x="34" y="2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15"/>
            <p:cNvSpPr/>
            <p:nvPr/>
          </p:nvSpPr>
          <p:spPr>
            <a:xfrm>
              <a:off x="4616950" y="1677050"/>
              <a:ext cx="400" cy="5075"/>
            </a:xfrm>
            <a:custGeom>
              <a:avLst/>
              <a:gdLst/>
              <a:ahLst/>
              <a:cxnLst/>
              <a:rect l="l" t="t" r="r" b="b"/>
              <a:pathLst>
                <a:path w="16" h="203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1" y="50"/>
                    <a:pt x="8" y="200"/>
                  </a:cubicBezTo>
                  <a:cubicBezTo>
                    <a:pt x="8" y="201"/>
                    <a:pt x="9" y="202"/>
                    <a:pt x="9" y="202"/>
                  </a:cubicBezTo>
                  <a:cubicBezTo>
                    <a:pt x="15" y="20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15"/>
            <p:cNvSpPr/>
            <p:nvPr/>
          </p:nvSpPr>
          <p:spPr>
            <a:xfrm>
              <a:off x="4504500" y="1590650"/>
              <a:ext cx="2425" cy="800"/>
            </a:xfrm>
            <a:custGeom>
              <a:avLst/>
              <a:gdLst/>
              <a:ahLst/>
              <a:cxnLst/>
              <a:rect l="l" t="t" r="r" b="b"/>
              <a:pathLst>
                <a:path w="97" h="32" extrusionOk="0">
                  <a:moveTo>
                    <a:pt x="84" y="0"/>
                  </a:moveTo>
                  <a:cubicBezTo>
                    <a:pt x="58" y="0"/>
                    <a:pt x="1" y="32"/>
                    <a:pt x="20" y="32"/>
                  </a:cubicBezTo>
                  <a:cubicBezTo>
                    <a:pt x="29" y="32"/>
                    <a:pt x="51" y="26"/>
                    <a:pt x="97" y="9"/>
                  </a:cubicBezTo>
                  <a:cubicBezTo>
                    <a:pt x="97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15"/>
            <p:cNvSpPr/>
            <p:nvPr/>
          </p:nvSpPr>
          <p:spPr>
            <a:xfrm>
              <a:off x="4549375" y="1554900"/>
              <a:ext cx="5275" cy="2725"/>
            </a:xfrm>
            <a:custGeom>
              <a:avLst/>
              <a:gdLst/>
              <a:ahLst/>
              <a:cxnLst/>
              <a:rect l="l" t="t" r="r" b="b"/>
              <a:pathLst>
                <a:path w="211" h="10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0" y="26"/>
                    <a:pt x="59" y="109"/>
                    <a:pt x="128" y="109"/>
                  </a:cubicBezTo>
                  <a:cubicBezTo>
                    <a:pt x="168" y="109"/>
                    <a:pt x="211" y="8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15"/>
            <p:cNvSpPr/>
            <p:nvPr/>
          </p:nvSpPr>
          <p:spPr>
            <a:xfrm>
              <a:off x="4402600" y="1541500"/>
              <a:ext cx="2425" cy="3900"/>
            </a:xfrm>
            <a:custGeom>
              <a:avLst/>
              <a:gdLst/>
              <a:ahLst/>
              <a:cxnLst/>
              <a:rect l="l" t="t" r="r" b="b"/>
              <a:pathLst>
                <a:path w="97" h="156" extrusionOk="0">
                  <a:moveTo>
                    <a:pt x="86" y="0"/>
                  </a:moveTo>
                  <a:lnTo>
                    <a:pt x="86" y="0"/>
                  </a:lnTo>
                  <a:cubicBezTo>
                    <a:pt x="71" y="0"/>
                    <a:pt x="0" y="91"/>
                    <a:pt x="4" y="155"/>
                  </a:cubicBezTo>
                  <a:cubicBezTo>
                    <a:pt x="82" y="41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15"/>
            <p:cNvSpPr/>
            <p:nvPr/>
          </p:nvSpPr>
          <p:spPr>
            <a:xfrm>
              <a:off x="4216700" y="1725800"/>
              <a:ext cx="1200" cy="4100"/>
            </a:xfrm>
            <a:custGeom>
              <a:avLst/>
              <a:gdLst/>
              <a:ahLst/>
              <a:cxnLst/>
              <a:rect l="l" t="t" r="r" b="b"/>
              <a:pathLst>
                <a:path w="48" h="164" extrusionOk="0">
                  <a:moveTo>
                    <a:pt x="1" y="1"/>
                  </a:moveTo>
                  <a:cubicBezTo>
                    <a:pt x="1" y="1"/>
                    <a:pt x="12" y="42"/>
                    <a:pt x="47" y="163"/>
                  </a:cubicBezTo>
                  <a:cubicBezTo>
                    <a:pt x="43" y="141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15"/>
            <p:cNvSpPr/>
            <p:nvPr/>
          </p:nvSpPr>
          <p:spPr>
            <a:xfrm>
              <a:off x="4487000" y="1147950"/>
              <a:ext cx="4200" cy="525"/>
            </a:xfrm>
            <a:custGeom>
              <a:avLst/>
              <a:gdLst/>
              <a:ahLst/>
              <a:cxnLst/>
              <a:rect l="l" t="t" r="r" b="b"/>
              <a:pathLst>
                <a:path w="168" h="21" extrusionOk="0">
                  <a:moveTo>
                    <a:pt x="27" y="1"/>
                  </a:moveTo>
                  <a:cubicBezTo>
                    <a:pt x="0" y="1"/>
                    <a:pt x="20" y="7"/>
                    <a:pt x="168" y="21"/>
                  </a:cubicBezTo>
                  <a:cubicBezTo>
                    <a:pt x="127" y="7"/>
                    <a:pt x="5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15"/>
            <p:cNvSpPr/>
            <p:nvPr/>
          </p:nvSpPr>
          <p:spPr>
            <a:xfrm>
              <a:off x="4283125" y="1211575"/>
              <a:ext cx="1325" cy="4975"/>
            </a:xfrm>
            <a:custGeom>
              <a:avLst/>
              <a:gdLst/>
              <a:ahLst/>
              <a:cxnLst/>
              <a:rect l="l" t="t" r="r" b="b"/>
              <a:pathLst>
                <a:path w="53" h="199" extrusionOk="0">
                  <a:moveTo>
                    <a:pt x="19" y="1"/>
                  </a:moveTo>
                  <a:lnTo>
                    <a:pt x="19" y="1"/>
                  </a:lnTo>
                  <a:cubicBezTo>
                    <a:pt x="2" y="1"/>
                    <a:pt x="1" y="177"/>
                    <a:pt x="53" y="199"/>
                  </a:cubicBezTo>
                  <a:cubicBezTo>
                    <a:pt x="41" y="50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15"/>
            <p:cNvSpPr/>
            <p:nvPr/>
          </p:nvSpPr>
          <p:spPr>
            <a:xfrm>
              <a:off x="4312100" y="1201625"/>
              <a:ext cx="2475" cy="5225"/>
            </a:xfrm>
            <a:custGeom>
              <a:avLst/>
              <a:gdLst/>
              <a:ahLst/>
              <a:cxnLst/>
              <a:rect l="l" t="t" r="r" b="b"/>
              <a:pathLst>
                <a:path w="99" h="209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1"/>
                    <a:pt x="5" y="53"/>
                    <a:pt x="45" y="209"/>
                  </a:cubicBezTo>
                  <a:cubicBezTo>
                    <a:pt x="98" y="209"/>
                    <a:pt x="2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15"/>
            <p:cNvSpPr/>
            <p:nvPr/>
          </p:nvSpPr>
          <p:spPr>
            <a:xfrm>
              <a:off x="3922725" y="1270625"/>
              <a:ext cx="3125" cy="4300"/>
            </a:xfrm>
            <a:custGeom>
              <a:avLst/>
              <a:gdLst/>
              <a:ahLst/>
              <a:cxnLst/>
              <a:rect l="l" t="t" r="r" b="b"/>
              <a:pathLst>
                <a:path w="125" h="172" extrusionOk="0">
                  <a:moveTo>
                    <a:pt x="67" y="0"/>
                  </a:moveTo>
                  <a:cubicBezTo>
                    <a:pt x="27" y="0"/>
                    <a:pt x="0" y="114"/>
                    <a:pt x="124" y="172"/>
                  </a:cubicBezTo>
                  <a:cubicBezTo>
                    <a:pt x="122" y="44"/>
                    <a:pt x="9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15"/>
            <p:cNvSpPr/>
            <p:nvPr/>
          </p:nvSpPr>
          <p:spPr>
            <a:xfrm>
              <a:off x="3888675" y="1315925"/>
              <a:ext cx="1500" cy="3175"/>
            </a:xfrm>
            <a:custGeom>
              <a:avLst/>
              <a:gdLst/>
              <a:ahLst/>
              <a:cxnLst/>
              <a:rect l="l" t="t" r="r" b="b"/>
              <a:pathLst>
                <a:path w="60" h="127" extrusionOk="0">
                  <a:moveTo>
                    <a:pt x="52" y="0"/>
                  </a:moveTo>
                  <a:cubicBezTo>
                    <a:pt x="40" y="0"/>
                    <a:pt x="1" y="61"/>
                    <a:pt x="1" y="126"/>
                  </a:cubicBezTo>
                  <a:cubicBezTo>
                    <a:pt x="53" y="34"/>
                    <a:pt x="6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15"/>
            <p:cNvSpPr/>
            <p:nvPr/>
          </p:nvSpPr>
          <p:spPr>
            <a:xfrm>
              <a:off x="3954925" y="1331300"/>
              <a:ext cx="2050" cy="5525"/>
            </a:xfrm>
            <a:custGeom>
              <a:avLst/>
              <a:gdLst/>
              <a:ahLst/>
              <a:cxnLst/>
              <a:rect l="l" t="t" r="r" b="b"/>
              <a:pathLst>
                <a:path w="82" h="221" extrusionOk="0">
                  <a:moveTo>
                    <a:pt x="77" y="0"/>
                  </a:moveTo>
                  <a:cubicBezTo>
                    <a:pt x="70" y="0"/>
                    <a:pt x="0" y="165"/>
                    <a:pt x="0" y="220"/>
                  </a:cubicBezTo>
                  <a:cubicBezTo>
                    <a:pt x="64" y="56"/>
                    <a:pt x="81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15"/>
            <p:cNvSpPr/>
            <p:nvPr/>
          </p:nvSpPr>
          <p:spPr>
            <a:xfrm>
              <a:off x="4179475" y="1232525"/>
              <a:ext cx="6800" cy="4100"/>
            </a:xfrm>
            <a:custGeom>
              <a:avLst/>
              <a:gdLst/>
              <a:ahLst/>
              <a:cxnLst/>
              <a:rect l="l" t="t" r="r" b="b"/>
              <a:pathLst>
                <a:path w="272" h="164" extrusionOk="0">
                  <a:moveTo>
                    <a:pt x="44" y="0"/>
                  </a:moveTo>
                  <a:cubicBezTo>
                    <a:pt x="9" y="0"/>
                    <a:pt x="0" y="41"/>
                    <a:pt x="78" y="164"/>
                  </a:cubicBezTo>
                  <a:cubicBezTo>
                    <a:pt x="272" y="155"/>
                    <a:pt x="11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15"/>
            <p:cNvSpPr/>
            <p:nvPr/>
          </p:nvSpPr>
          <p:spPr>
            <a:xfrm>
              <a:off x="4192775" y="1275250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208" y="0"/>
                  </a:moveTo>
                  <a:cubicBezTo>
                    <a:pt x="121" y="114"/>
                    <a:pt x="7" y="34"/>
                    <a:pt x="1" y="208"/>
                  </a:cubicBezTo>
                  <a:cubicBezTo>
                    <a:pt x="114" y="194"/>
                    <a:pt x="161" y="94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15"/>
            <p:cNvSpPr/>
            <p:nvPr/>
          </p:nvSpPr>
          <p:spPr>
            <a:xfrm>
              <a:off x="3897875" y="1561100"/>
              <a:ext cx="2375" cy="2200"/>
            </a:xfrm>
            <a:custGeom>
              <a:avLst/>
              <a:gdLst/>
              <a:ahLst/>
              <a:cxnLst/>
              <a:rect l="l" t="t" r="r" b="b"/>
              <a:pathLst>
                <a:path w="95" h="88" extrusionOk="0">
                  <a:moveTo>
                    <a:pt x="88" y="0"/>
                  </a:moveTo>
                  <a:cubicBezTo>
                    <a:pt x="75" y="14"/>
                    <a:pt x="48" y="41"/>
                    <a:pt x="1" y="87"/>
                  </a:cubicBezTo>
                  <a:cubicBezTo>
                    <a:pt x="34" y="61"/>
                    <a:pt x="75" y="2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15"/>
            <p:cNvSpPr/>
            <p:nvPr/>
          </p:nvSpPr>
          <p:spPr>
            <a:xfrm>
              <a:off x="3897225" y="1555250"/>
              <a:ext cx="5675" cy="6050"/>
            </a:xfrm>
            <a:custGeom>
              <a:avLst/>
              <a:gdLst/>
              <a:ahLst/>
              <a:cxnLst/>
              <a:rect l="l" t="t" r="r" b="b"/>
              <a:pathLst>
                <a:path w="227" h="24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0" y="54"/>
                    <a:pt x="47" y="201"/>
                    <a:pt x="114" y="234"/>
                  </a:cubicBezTo>
                  <a:cubicBezTo>
                    <a:pt x="127" y="225"/>
                    <a:pt x="132" y="219"/>
                    <a:pt x="132" y="219"/>
                  </a:cubicBezTo>
                  <a:lnTo>
                    <a:pt x="132" y="219"/>
                  </a:lnTo>
                  <a:cubicBezTo>
                    <a:pt x="132" y="219"/>
                    <a:pt x="127" y="225"/>
                    <a:pt x="121" y="234"/>
                  </a:cubicBezTo>
                  <a:cubicBezTo>
                    <a:pt x="128" y="239"/>
                    <a:pt x="137" y="241"/>
                    <a:pt x="145" y="241"/>
                  </a:cubicBezTo>
                  <a:cubicBezTo>
                    <a:pt x="186" y="241"/>
                    <a:pt x="227" y="179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15"/>
            <p:cNvSpPr/>
            <p:nvPr/>
          </p:nvSpPr>
          <p:spPr>
            <a:xfrm>
              <a:off x="3900050" y="1560725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19" y="0"/>
                  </a:lnTo>
                  <a:cubicBezTo>
                    <a:pt x="19" y="0"/>
                    <a:pt x="14" y="6"/>
                    <a:pt x="1" y="15"/>
                  </a:cubicBezTo>
                  <a:lnTo>
                    <a:pt x="8" y="15"/>
                  </a:lnTo>
                  <a:cubicBezTo>
                    <a:pt x="14" y="6"/>
                    <a:pt x="1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15"/>
            <p:cNvSpPr/>
            <p:nvPr/>
          </p:nvSpPr>
          <p:spPr>
            <a:xfrm>
              <a:off x="3900050" y="1560725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19" y="0"/>
                  </a:lnTo>
                  <a:cubicBezTo>
                    <a:pt x="19" y="0"/>
                    <a:pt x="14" y="6"/>
                    <a:pt x="1" y="15"/>
                  </a:cubicBezTo>
                  <a:lnTo>
                    <a:pt x="8" y="15"/>
                  </a:lnTo>
                  <a:cubicBezTo>
                    <a:pt x="14" y="6"/>
                    <a:pt x="1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15"/>
            <p:cNvSpPr/>
            <p:nvPr/>
          </p:nvSpPr>
          <p:spPr>
            <a:xfrm>
              <a:off x="3903250" y="1572200"/>
              <a:ext cx="3900" cy="3650"/>
            </a:xfrm>
            <a:custGeom>
              <a:avLst/>
              <a:gdLst/>
              <a:ahLst/>
              <a:cxnLst/>
              <a:rect l="l" t="t" r="r" b="b"/>
              <a:pathLst>
                <a:path w="156" h="14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134" y="1"/>
                    <a:pt x="91" y="38"/>
                    <a:pt x="0" y="145"/>
                  </a:cubicBezTo>
                  <a:cubicBezTo>
                    <a:pt x="92" y="85"/>
                    <a:pt x="156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15"/>
            <p:cNvSpPr/>
            <p:nvPr/>
          </p:nvSpPr>
          <p:spPr>
            <a:xfrm>
              <a:off x="4203675" y="1385550"/>
              <a:ext cx="1500" cy="3800"/>
            </a:xfrm>
            <a:custGeom>
              <a:avLst/>
              <a:gdLst/>
              <a:ahLst/>
              <a:cxnLst/>
              <a:rect l="l" t="t" r="r" b="b"/>
              <a:pathLst>
                <a:path w="60" h="152" extrusionOk="0">
                  <a:moveTo>
                    <a:pt x="15" y="1"/>
                  </a:moveTo>
                  <a:cubicBezTo>
                    <a:pt x="0" y="1"/>
                    <a:pt x="14" y="151"/>
                    <a:pt x="58" y="151"/>
                  </a:cubicBezTo>
                  <a:cubicBezTo>
                    <a:pt x="58" y="151"/>
                    <a:pt x="59" y="151"/>
                    <a:pt x="60" y="151"/>
                  </a:cubicBezTo>
                  <a:cubicBezTo>
                    <a:pt x="38" y="39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15"/>
            <p:cNvSpPr/>
            <p:nvPr/>
          </p:nvSpPr>
          <p:spPr>
            <a:xfrm>
              <a:off x="4294975" y="1329375"/>
              <a:ext cx="2700" cy="1100"/>
            </a:xfrm>
            <a:custGeom>
              <a:avLst/>
              <a:gdLst/>
              <a:ahLst/>
              <a:cxnLst/>
              <a:rect l="l" t="t" r="r" b="b"/>
              <a:pathLst>
                <a:path w="108" h="44" extrusionOk="0">
                  <a:moveTo>
                    <a:pt x="93" y="0"/>
                  </a:moveTo>
                  <a:cubicBezTo>
                    <a:pt x="76" y="0"/>
                    <a:pt x="19" y="18"/>
                    <a:pt x="0" y="43"/>
                  </a:cubicBezTo>
                  <a:cubicBezTo>
                    <a:pt x="92" y="12"/>
                    <a:pt x="107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15"/>
            <p:cNvSpPr/>
            <p:nvPr/>
          </p:nvSpPr>
          <p:spPr>
            <a:xfrm>
              <a:off x="4294125" y="1370125"/>
              <a:ext cx="9700" cy="3850"/>
            </a:xfrm>
            <a:custGeom>
              <a:avLst/>
              <a:gdLst/>
              <a:ahLst/>
              <a:cxnLst/>
              <a:rect l="l" t="t" r="r" b="b"/>
              <a:pathLst>
                <a:path w="388" h="154" extrusionOk="0">
                  <a:moveTo>
                    <a:pt x="62" y="1"/>
                  </a:moveTo>
                  <a:cubicBezTo>
                    <a:pt x="15" y="1"/>
                    <a:pt x="0" y="39"/>
                    <a:pt x="95" y="153"/>
                  </a:cubicBezTo>
                  <a:cubicBezTo>
                    <a:pt x="111" y="154"/>
                    <a:pt x="126" y="154"/>
                    <a:pt x="139" y="154"/>
                  </a:cubicBezTo>
                  <a:cubicBezTo>
                    <a:pt x="388" y="154"/>
                    <a:pt x="158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15"/>
            <p:cNvSpPr/>
            <p:nvPr/>
          </p:nvSpPr>
          <p:spPr>
            <a:xfrm>
              <a:off x="4282025" y="1425400"/>
              <a:ext cx="4450" cy="1800"/>
            </a:xfrm>
            <a:custGeom>
              <a:avLst/>
              <a:gdLst/>
              <a:ahLst/>
              <a:cxnLst/>
              <a:rect l="l" t="t" r="r" b="b"/>
              <a:pathLst>
                <a:path w="178" h="72" extrusionOk="0">
                  <a:moveTo>
                    <a:pt x="34" y="0"/>
                  </a:moveTo>
                  <a:cubicBezTo>
                    <a:pt x="13" y="0"/>
                    <a:pt x="0" y="13"/>
                    <a:pt x="10" y="49"/>
                  </a:cubicBezTo>
                  <a:cubicBezTo>
                    <a:pt x="62" y="65"/>
                    <a:pt x="95" y="71"/>
                    <a:pt x="114" y="71"/>
                  </a:cubicBezTo>
                  <a:cubicBezTo>
                    <a:pt x="178" y="71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15"/>
            <p:cNvSpPr/>
            <p:nvPr/>
          </p:nvSpPr>
          <p:spPr>
            <a:xfrm>
              <a:off x="4339275" y="1471250"/>
              <a:ext cx="325" cy="4500"/>
            </a:xfrm>
            <a:custGeom>
              <a:avLst/>
              <a:gdLst/>
              <a:ahLst/>
              <a:cxnLst/>
              <a:rect l="l" t="t" r="r" b="b"/>
              <a:pathLst>
                <a:path w="13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1" y="6"/>
                    <a:pt x="1" y="22"/>
                  </a:cubicBezTo>
                  <a:cubicBezTo>
                    <a:pt x="9" y="140"/>
                    <a:pt x="12" y="180"/>
                    <a:pt x="12" y="180"/>
                  </a:cubicBezTo>
                  <a:cubicBezTo>
                    <a:pt x="12" y="18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15"/>
            <p:cNvSpPr/>
            <p:nvPr/>
          </p:nvSpPr>
          <p:spPr>
            <a:xfrm>
              <a:off x="4497825" y="1424600"/>
              <a:ext cx="4750" cy="1050"/>
            </a:xfrm>
            <a:custGeom>
              <a:avLst/>
              <a:gdLst/>
              <a:ahLst/>
              <a:cxnLst/>
              <a:rect l="l" t="t" r="r" b="b"/>
              <a:pathLst>
                <a:path w="190" h="42" extrusionOk="0">
                  <a:moveTo>
                    <a:pt x="163" y="1"/>
                  </a:moveTo>
                  <a:cubicBezTo>
                    <a:pt x="1" y="1"/>
                    <a:pt x="64" y="41"/>
                    <a:pt x="126" y="41"/>
                  </a:cubicBezTo>
                  <a:cubicBezTo>
                    <a:pt x="157" y="41"/>
                    <a:pt x="187" y="31"/>
                    <a:pt x="190" y="1"/>
                  </a:cubicBezTo>
                  <a:cubicBezTo>
                    <a:pt x="180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15"/>
            <p:cNvSpPr/>
            <p:nvPr/>
          </p:nvSpPr>
          <p:spPr>
            <a:xfrm>
              <a:off x="4452775" y="1468700"/>
              <a:ext cx="2325" cy="4250"/>
            </a:xfrm>
            <a:custGeom>
              <a:avLst/>
              <a:gdLst/>
              <a:ahLst/>
              <a:cxnLst/>
              <a:rect l="l" t="t" r="r" b="b"/>
              <a:pathLst>
                <a:path w="93" h="170" extrusionOk="0">
                  <a:moveTo>
                    <a:pt x="70" y="1"/>
                  </a:moveTo>
                  <a:cubicBezTo>
                    <a:pt x="43" y="1"/>
                    <a:pt x="1" y="169"/>
                    <a:pt x="63" y="169"/>
                  </a:cubicBezTo>
                  <a:cubicBezTo>
                    <a:pt x="69" y="169"/>
                    <a:pt x="76" y="168"/>
                    <a:pt x="85" y="164"/>
                  </a:cubicBezTo>
                  <a:cubicBezTo>
                    <a:pt x="93" y="42"/>
                    <a:pt x="8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15"/>
            <p:cNvSpPr/>
            <p:nvPr/>
          </p:nvSpPr>
          <p:spPr>
            <a:xfrm>
              <a:off x="4613775" y="1342925"/>
              <a:ext cx="1100" cy="2750"/>
            </a:xfrm>
            <a:custGeom>
              <a:avLst/>
              <a:gdLst/>
              <a:ahLst/>
              <a:cxnLst/>
              <a:rect l="l" t="t" r="r" b="b"/>
              <a:pathLst>
                <a:path w="44" h="110" extrusionOk="0">
                  <a:moveTo>
                    <a:pt x="37" y="0"/>
                  </a:moveTo>
                  <a:cubicBezTo>
                    <a:pt x="32" y="0"/>
                    <a:pt x="20" y="29"/>
                    <a:pt x="1" y="110"/>
                  </a:cubicBezTo>
                  <a:cubicBezTo>
                    <a:pt x="33" y="62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15"/>
            <p:cNvSpPr/>
            <p:nvPr/>
          </p:nvSpPr>
          <p:spPr>
            <a:xfrm>
              <a:off x="4621975" y="1621825"/>
              <a:ext cx="2800" cy="650"/>
            </a:xfrm>
            <a:custGeom>
              <a:avLst/>
              <a:gdLst/>
              <a:ahLst/>
              <a:cxnLst/>
              <a:rect l="l" t="t" r="r" b="b"/>
              <a:pathLst>
                <a:path w="112" h="26" extrusionOk="0">
                  <a:moveTo>
                    <a:pt x="1" y="0"/>
                  </a:moveTo>
                  <a:cubicBezTo>
                    <a:pt x="1" y="17"/>
                    <a:pt x="56" y="25"/>
                    <a:pt x="83" y="25"/>
                  </a:cubicBezTo>
                  <a:cubicBezTo>
                    <a:pt x="111" y="25"/>
                    <a:pt x="111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15"/>
            <p:cNvSpPr/>
            <p:nvPr/>
          </p:nvSpPr>
          <p:spPr>
            <a:xfrm>
              <a:off x="4611150" y="1656225"/>
              <a:ext cx="9900" cy="2425"/>
            </a:xfrm>
            <a:custGeom>
              <a:avLst/>
              <a:gdLst/>
              <a:ahLst/>
              <a:cxnLst/>
              <a:rect l="l" t="t" r="r" b="b"/>
              <a:pathLst>
                <a:path w="396" h="97" extrusionOk="0">
                  <a:moveTo>
                    <a:pt x="346" y="0"/>
                  </a:moveTo>
                  <a:cubicBezTo>
                    <a:pt x="262" y="0"/>
                    <a:pt x="0" y="71"/>
                    <a:pt x="186" y="96"/>
                  </a:cubicBezTo>
                  <a:cubicBezTo>
                    <a:pt x="384" y="24"/>
                    <a:pt x="39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15"/>
            <p:cNvSpPr/>
            <p:nvPr/>
          </p:nvSpPr>
          <p:spPr>
            <a:xfrm>
              <a:off x="4610950" y="1645075"/>
              <a:ext cx="3425" cy="2075"/>
            </a:xfrm>
            <a:custGeom>
              <a:avLst/>
              <a:gdLst/>
              <a:ahLst/>
              <a:cxnLst/>
              <a:rect l="l" t="t" r="r" b="b"/>
              <a:pathLst>
                <a:path w="137" h="83" extrusionOk="0">
                  <a:moveTo>
                    <a:pt x="134" y="0"/>
                  </a:moveTo>
                  <a:cubicBezTo>
                    <a:pt x="87" y="0"/>
                    <a:pt x="47" y="0"/>
                    <a:pt x="0" y="7"/>
                  </a:cubicBezTo>
                  <a:cubicBezTo>
                    <a:pt x="11" y="45"/>
                    <a:pt x="55" y="83"/>
                    <a:pt x="90" y="83"/>
                  </a:cubicBezTo>
                  <a:cubicBezTo>
                    <a:pt x="116" y="83"/>
                    <a:pt x="137" y="61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15"/>
            <p:cNvSpPr/>
            <p:nvPr/>
          </p:nvSpPr>
          <p:spPr>
            <a:xfrm>
              <a:off x="4594375" y="1326750"/>
              <a:ext cx="6200" cy="2600"/>
            </a:xfrm>
            <a:custGeom>
              <a:avLst/>
              <a:gdLst/>
              <a:ahLst/>
              <a:cxnLst/>
              <a:rect l="l" t="t" r="r" b="b"/>
              <a:pathLst>
                <a:path w="248" h="104" extrusionOk="0">
                  <a:moveTo>
                    <a:pt x="85" y="1"/>
                  </a:moveTo>
                  <a:cubicBezTo>
                    <a:pt x="62" y="1"/>
                    <a:pt x="34" y="3"/>
                    <a:pt x="1" y="8"/>
                  </a:cubicBezTo>
                  <a:cubicBezTo>
                    <a:pt x="5" y="79"/>
                    <a:pt x="41" y="104"/>
                    <a:pt x="79" y="104"/>
                  </a:cubicBezTo>
                  <a:cubicBezTo>
                    <a:pt x="159" y="104"/>
                    <a:pt x="248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15"/>
            <p:cNvSpPr/>
            <p:nvPr/>
          </p:nvSpPr>
          <p:spPr>
            <a:xfrm>
              <a:off x="4597550" y="1596875"/>
              <a:ext cx="18400" cy="4400"/>
            </a:xfrm>
            <a:custGeom>
              <a:avLst/>
              <a:gdLst/>
              <a:ahLst/>
              <a:cxnLst/>
              <a:rect l="l" t="t" r="r" b="b"/>
              <a:pathLst>
                <a:path w="736" h="176" extrusionOk="0">
                  <a:moveTo>
                    <a:pt x="239" y="1"/>
                  </a:moveTo>
                  <a:cubicBezTo>
                    <a:pt x="172" y="1"/>
                    <a:pt x="106" y="14"/>
                    <a:pt x="61" y="48"/>
                  </a:cubicBezTo>
                  <a:cubicBezTo>
                    <a:pt x="54" y="95"/>
                    <a:pt x="28" y="122"/>
                    <a:pt x="8" y="128"/>
                  </a:cubicBezTo>
                  <a:cubicBezTo>
                    <a:pt x="1" y="142"/>
                    <a:pt x="1" y="162"/>
                    <a:pt x="1" y="175"/>
                  </a:cubicBezTo>
                  <a:cubicBezTo>
                    <a:pt x="22" y="175"/>
                    <a:pt x="42" y="176"/>
                    <a:pt x="61" y="176"/>
                  </a:cubicBezTo>
                  <a:cubicBezTo>
                    <a:pt x="735" y="176"/>
                    <a:pt x="48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15"/>
            <p:cNvSpPr/>
            <p:nvPr/>
          </p:nvSpPr>
          <p:spPr>
            <a:xfrm>
              <a:off x="4597725" y="1598075"/>
              <a:ext cx="1375" cy="2025"/>
            </a:xfrm>
            <a:custGeom>
              <a:avLst/>
              <a:gdLst/>
              <a:ahLst/>
              <a:cxnLst/>
              <a:rect l="l" t="t" r="r" b="b"/>
              <a:pathLst>
                <a:path w="55" h="81" extrusionOk="0">
                  <a:moveTo>
                    <a:pt x="54" y="0"/>
                  </a:moveTo>
                  <a:cubicBezTo>
                    <a:pt x="27" y="20"/>
                    <a:pt x="7" y="47"/>
                    <a:pt x="1" y="80"/>
                  </a:cubicBezTo>
                  <a:cubicBezTo>
                    <a:pt x="21" y="74"/>
                    <a:pt x="47" y="47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0" name="Google Shape;9460;p15"/>
            <p:cNvSpPr/>
            <p:nvPr/>
          </p:nvSpPr>
          <p:spPr>
            <a:xfrm>
              <a:off x="4597725" y="1598075"/>
              <a:ext cx="1375" cy="2025"/>
            </a:xfrm>
            <a:custGeom>
              <a:avLst/>
              <a:gdLst/>
              <a:ahLst/>
              <a:cxnLst/>
              <a:rect l="l" t="t" r="r" b="b"/>
              <a:pathLst>
                <a:path w="55" h="81" extrusionOk="0">
                  <a:moveTo>
                    <a:pt x="54" y="0"/>
                  </a:moveTo>
                  <a:cubicBezTo>
                    <a:pt x="27" y="20"/>
                    <a:pt x="7" y="47"/>
                    <a:pt x="1" y="80"/>
                  </a:cubicBezTo>
                  <a:cubicBezTo>
                    <a:pt x="21" y="74"/>
                    <a:pt x="47" y="47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1" name="Google Shape;9461;p15"/>
            <p:cNvSpPr/>
            <p:nvPr/>
          </p:nvSpPr>
          <p:spPr>
            <a:xfrm>
              <a:off x="4585525" y="1186375"/>
              <a:ext cx="2600" cy="75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6" y="1"/>
                  </a:moveTo>
                  <a:cubicBezTo>
                    <a:pt x="11" y="1"/>
                    <a:pt x="5" y="1"/>
                    <a:pt x="0" y="2"/>
                  </a:cubicBezTo>
                  <a:cubicBezTo>
                    <a:pt x="49" y="23"/>
                    <a:pt x="74" y="29"/>
                    <a:pt x="84" y="29"/>
                  </a:cubicBezTo>
                  <a:cubicBezTo>
                    <a:pt x="104" y="29"/>
                    <a:pt x="59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2" name="Google Shape;9462;p15"/>
            <p:cNvSpPr/>
            <p:nvPr/>
          </p:nvSpPr>
          <p:spPr>
            <a:xfrm>
              <a:off x="4534500" y="1214475"/>
              <a:ext cx="2725" cy="5925"/>
            </a:xfrm>
            <a:custGeom>
              <a:avLst/>
              <a:gdLst/>
              <a:ahLst/>
              <a:cxnLst/>
              <a:rect l="l" t="t" r="r" b="b"/>
              <a:pathLst>
                <a:path w="109" h="237" extrusionOk="0">
                  <a:moveTo>
                    <a:pt x="71" y="0"/>
                  </a:moveTo>
                  <a:cubicBezTo>
                    <a:pt x="45" y="0"/>
                    <a:pt x="1" y="73"/>
                    <a:pt x="7" y="237"/>
                  </a:cubicBezTo>
                  <a:cubicBezTo>
                    <a:pt x="108" y="87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15"/>
            <p:cNvSpPr/>
            <p:nvPr/>
          </p:nvSpPr>
          <p:spPr>
            <a:xfrm>
              <a:off x="4604800" y="1976275"/>
              <a:ext cx="9225" cy="3075"/>
            </a:xfrm>
            <a:custGeom>
              <a:avLst/>
              <a:gdLst/>
              <a:ahLst/>
              <a:cxnLst/>
              <a:rect l="l" t="t" r="r" b="b"/>
              <a:pathLst>
                <a:path w="369" h="123" extrusionOk="0">
                  <a:moveTo>
                    <a:pt x="350" y="0"/>
                  </a:moveTo>
                  <a:cubicBezTo>
                    <a:pt x="310" y="0"/>
                    <a:pt x="1" y="122"/>
                    <a:pt x="71" y="122"/>
                  </a:cubicBezTo>
                  <a:cubicBezTo>
                    <a:pt x="85" y="122"/>
                    <a:pt x="112" y="117"/>
                    <a:pt x="159" y="107"/>
                  </a:cubicBezTo>
                  <a:cubicBezTo>
                    <a:pt x="328" y="27"/>
                    <a:pt x="369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15"/>
            <p:cNvSpPr/>
            <p:nvPr/>
          </p:nvSpPr>
          <p:spPr>
            <a:xfrm>
              <a:off x="4591925" y="1701600"/>
              <a:ext cx="650" cy="2975"/>
            </a:xfrm>
            <a:custGeom>
              <a:avLst/>
              <a:gdLst/>
              <a:ahLst/>
              <a:cxnLst/>
              <a:rect l="l" t="t" r="r" b="b"/>
              <a:pathLst>
                <a:path w="26" h="119" extrusionOk="0">
                  <a:moveTo>
                    <a:pt x="2" y="0"/>
                  </a:moveTo>
                  <a:cubicBezTo>
                    <a:pt x="0" y="0"/>
                    <a:pt x="1" y="15"/>
                    <a:pt x="5" y="54"/>
                  </a:cubicBezTo>
                  <a:cubicBezTo>
                    <a:pt x="15" y="101"/>
                    <a:pt x="20" y="118"/>
                    <a:pt x="22" y="118"/>
                  </a:cubicBezTo>
                  <a:cubicBezTo>
                    <a:pt x="25" y="118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15"/>
            <p:cNvSpPr/>
            <p:nvPr/>
          </p:nvSpPr>
          <p:spPr>
            <a:xfrm>
              <a:off x="4592200" y="1842275"/>
              <a:ext cx="2150" cy="3225"/>
            </a:xfrm>
            <a:custGeom>
              <a:avLst/>
              <a:gdLst/>
              <a:ahLst/>
              <a:cxnLst/>
              <a:rect l="l" t="t" r="r" b="b"/>
              <a:pathLst>
                <a:path w="86" h="129" extrusionOk="0">
                  <a:moveTo>
                    <a:pt x="1" y="0"/>
                  </a:moveTo>
                  <a:cubicBezTo>
                    <a:pt x="3" y="96"/>
                    <a:pt x="18" y="128"/>
                    <a:pt x="32" y="128"/>
                  </a:cubicBezTo>
                  <a:cubicBezTo>
                    <a:pt x="60" y="128"/>
                    <a:pt x="8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15"/>
            <p:cNvSpPr/>
            <p:nvPr/>
          </p:nvSpPr>
          <p:spPr>
            <a:xfrm>
              <a:off x="4587200" y="1821025"/>
              <a:ext cx="0" cy="1375"/>
            </a:xfrm>
            <a:custGeom>
              <a:avLst/>
              <a:gdLst/>
              <a:ahLst/>
              <a:cxnLst/>
              <a:rect l="l" t="t" r="r" b="b"/>
              <a:pathLst>
                <a:path h="55" extrusionOk="0">
                  <a:moveTo>
                    <a:pt x="0" y="1"/>
                  </a:moveTo>
                  <a:cubicBezTo>
                    <a:pt x="0" y="5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15"/>
            <p:cNvSpPr/>
            <p:nvPr/>
          </p:nvSpPr>
          <p:spPr>
            <a:xfrm>
              <a:off x="4570200" y="1405900"/>
              <a:ext cx="125" cy="2700"/>
            </a:xfrm>
            <a:custGeom>
              <a:avLst/>
              <a:gdLst/>
              <a:ahLst/>
              <a:cxnLst/>
              <a:rect l="l" t="t" r="r" b="b"/>
              <a:pathLst>
                <a:path w="5" h="108" extrusionOk="0">
                  <a:moveTo>
                    <a:pt x="2" y="1"/>
                  </a:moveTo>
                  <a:cubicBezTo>
                    <a:pt x="0" y="1"/>
                    <a:pt x="2" y="108"/>
                    <a:pt x="3" y="108"/>
                  </a:cubicBezTo>
                  <a:cubicBezTo>
                    <a:pt x="4" y="108"/>
                    <a:pt x="4" y="85"/>
                    <a:pt x="4" y="20"/>
                  </a:cubicBezTo>
                  <a:cubicBezTo>
                    <a:pt x="3" y="6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15"/>
            <p:cNvSpPr/>
            <p:nvPr/>
          </p:nvSpPr>
          <p:spPr>
            <a:xfrm>
              <a:off x="4591025" y="2173000"/>
              <a:ext cx="3350" cy="2500"/>
            </a:xfrm>
            <a:custGeom>
              <a:avLst/>
              <a:gdLst/>
              <a:ahLst/>
              <a:cxnLst/>
              <a:rect l="l" t="t" r="r" b="b"/>
              <a:pathLst>
                <a:path w="134" h="100" extrusionOk="0">
                  <a:moveTo>
                    <a:pt x="110" y="0"/>
                  </a:moveTo>
                  <a:cubicBezTo>
                    <a:pt x="74" y="0"/>
                    <a:pt x="1" y="61"/>
                    <a:pt x="1" y="99"/>
                  </a:cubicBezTo>
                  <a:cubicBezTo>
                    <a:pt x="17" y="99"/>
                    <a:pt x="33" y="100"/>
                    <a:pt x="49" y="100"/>
                  </a:cubicBezTo>
                  <a:cubicBezTo>
                    <a:pt x="92" y="100"/>
                    <a:pt x="128" y="93"/>
                    <a:pt x="128" y="39"/>
                  </a:cubicBezTo>
                  <a:cubicBezTo>
                    <a:pt x="134" y="11"/>
                    <a:pt x="125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15"/>
            <p:cNvSpPr/>
            <p:nvPr/>
          </p:nvSpPr>
          <p:spPr>
            <a:xfrm>
              <a:off x="4557250" y="1183850"/>
              <a:ext cx="1025" cy="5100"/>
            </a:xfrm>
            <a:custGeom>
              <a:avLst/>
              <a:gdLst/>
              <a:ahLst/>
              <a:cxnLst/>
              <a:rect l="l" t="t" r="r" b="b"/>
              <a:pathLst>
                <a:path w="41" h="204" extrusionOk="0">
                  <a:moveTo>
                    <a:pt x="30" y="1"/>
                  </a:moveTo>
                  <a:cubicBezTo>
                    <a:pt x="20" y="1"/>
                    <a:pt x="0" y="67"/>
                    <a:pt x="0" y="204"/>
                  </a:cubicBezTo>
                  <a:cubicBezTo>
                    <a:pt x="41" y="69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15"/>
            <p:cNvSpPr/>
            <p:nvPr/>
          </p:nvSpPr>
          <p:spPr>
            <a:xfrm>
              <a:off x="4553750" y="1200450"/>
              <a:ext cx="1850" cy="2900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57" y="1"/>
                  </a:moveTo>
                  <a:cubicBezTo>
                    <a:pt x="12" y="1"/>
                    <a:pt x="0" y="46"/>
                    <a:pt x="7" y="115"/>
                  </a:cubicBezTo>
                  <a:cubicBezTo>
                    <a:pt x="10" y="116"/>
                    <a:pt x="14" y="116"/>
                    <a:pt x="17" y="116"/>
                  </a:cubicBezTo>
                  <a:cubicBezTo>
                    <a:pt x="68" y="116"/>
                    <a:pt x="73" y="70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15"/>
            <p:cNvSpPr/>
            <p:nvPr/>
          </p:nvSpPr>
          <p:spPr>
            <a:xfrm>
              <a:off x="4584350" y="2169900"/>
              <a:ext cx="2625" cy="4425"/>
            </a:xfrm>
            <a:custGeom>
              <a:avLst/>
              <a:gdLst/>
              <a:ahLst/>
              <a:cxnLst/>
              <a:rect l="l" t="t" r="r" b="b"/>
              <a:pathLst>
                <a:path w="105" h="177" extrusionOk="0">
                  <a:moveTo>
                    <a:pt x="26" y="0"/>
                  </a:moveTo>
                  <a:cubicBezTo>
                    <a:pt x="9" y="0"/>
                    <a:pt x="1" y="45"/>
                    <a:pt x="34" y="176"/>
                  </a:cubicBezTo>
                  <a:cubicBezTo>
                    <a:pt x="105" y="122"/>
                    <a:pt x="5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15"/>
            <p:cNvSpPr/>
            <p:nvPr/>
          </p:nvSpPr>
          <p:spPr>
            <a:xfrm>
              <a:off x="4547550" y="1504875"/>
              <a:ext cx="6200" cy="3225"/>
            </a:xfrm>
            <a:custGeom>
              <a:avLst/>
              <a:gdLst/>
              <a:ahLst/>
              <a:cxnLst/>
              <a:rect l="l" t="t" r="r" b="b"/>
              <a:pathLst>
                <a:path w="248" h="129" extrusionOk="0">
                  <a:moveTo>
                    <a:pt x="116" y="1"/>
                  </a:moveTo>
                  <a:cubicBezTo>
                    <a:pt x="74" y="1"/>
                    <a:pt x="23" y="33"/>
                    <a:pt x="0" y="128"/>
                  </a:cubicBezTo>
                  <a:cubicBezTo>
                    <a:pt x="247" y="120"/>
                    <a:pt x="198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15"/>
            <p:cNvSpPr/>
            <p:nvPr/>
          </p:nvSpPr>
          <p:spPr>
            <a:xfrm>
              <a:off x="4555900" y="1820700"/>
              <a:ext cx="2200" cy="3700"/>
            </a:xfrm>
            <a:custGeom>
              <a:avLst/>
              <a:gdLst/>
              <a:ahLst/>
              <a:cxnLst/>
              <a:rect l="l" t="t" r="r" b="b"/>
              <a:pathLst>
                <a:path w="88" h="148" extrusionOk="0">
                  <a:moveTo>
                    <a:pt x="88" y="0"/>
                  </a:moveTo>
                  <a:cubicBezTo>
                    <a:pt x="68" y="0"/>
                    <a:pt x="48" y="14"/>
                    <a:pt x="34" y="27"/>
                  </a:cubicBezTo>
                  <a:cubicBezTo>
                    <a:pt x="41" y="34"/>
                    <a:pt x="41" y="40"/>
                    <a:pt x="41" y="47"/>
                  </a:cubicBezTo>
                  <a:lnTo>
                    <a:pt x="21" y="47"/>
                  </a:lnTo>
                  <a:cubicBezTo>
                    <a:pt x="8" y="74"/>
                    <a:pt x="1" y="101"/>
                    <a:pt x="8" y="147"/>
                  </a:cubicBezTo>
                  <a:cubicBezTo>
                    <a:pt x="41" y="107"/>
                    <a:pt x="88" y="87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15"/>
            <p:cNvSpPr/>
            <p:nvPr/>
          </p:nvSpPr>
          <p:spPr>
            <a:xfrm>
              <a:off x="4556400" y="18213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4" y="0"/>
                  </a:moveTo>
                  <a:cubicBezTo>
                    <a:pt x="8" y="7"/>
                    <a:pt x="1" y="13"/>
                    <a:pt x="1" y="20"/>
                  </a:cubicBezTo>
                  <a:lnTo>
                    <a:pt x="21" y="20"/>
                  </a:lnTo>
                  <a:cubicBezTo>
                    <a:pt x="21" y="13"/>
                    <a:pt x="21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15"/>
            <p:cNvSpPr/>
            <p:nvPr/>
          </p:nvSpPr>
          <p:spPr>
            <a:xfrm>
              <a:off x="4556400" y="18213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4" y="0"/>
                  </a:moveTo>
                  <a:cubicBezTo>
                    <a:pt x="8" y="7"/>
                    <a:pt x="1" y="13"/>
                    <a:pt x="1" y="20"/>
                  </a:cubicBezTo>
                  <a:lnTo>
                    <a:pt x="21" y="20"/>
                  </a:lnTo>
                  <a:cubicBezTo>
                    <a:pt x="21" y="13"/>
                    <a:pt x="21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15"/>
            <p:cNvSpPr/>
            <p:nvPr/>
          </p:nvSpPr>
          <p:spPr>
            <a:xfrm>
              <a:off x="4549275" y="1704375"/>
              <a:ext cx="1450" cy="4450"/>
            </a:xfrm>
            <a:custGeom>
              <a:avLst/>
              <a:gdLst/>
              <a:ahLst/>
              <a:cxnLst/>
              <a:rect l="l" t="t" r="r" b="b"/>
              <a:pathLst>
                <a:path w="58" h="178" extrusionOk="0">
                  <a:moveTo>
                    <a:pt x="54" y="0"/>
                  </a:moveTo>
                  <a:cubicBezTo>
                    <a:pt x="48" y="0"/>
                    <a:pt x="1" y="173"/>
                    <a:pt x="18" y="177"/>
                  </a:cubicBezTo>
                  <a:cubicBezTo>
                    <a:pt x="50" y="45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15"/>
            <p:cNvSpPr/>
            <p:nvPr/>
          </p:nvSpPr>
          <p:spPr>
            <a:xfrm>
              <a:off x="4555175" y="1874725"/>
              <a:ext cx="3325" cy="2150"/>
            </a:xfrm>
            <a:custGeom>
              <a:avLst/>
              <a:gdLst/>
              <a:ahLst/>
              <a:cxnLst/>
              <a:rect l="l" t="t" r="r" b="b"/>
              <a:pathLst>
                <a:path w="133" h="86" extrusionOk="0">
                  <a:moveTo>
                    <a:pt x="68" y="1"/>
                  </a:moveTo>
                  <a:cubicBezTo>
                    <a:pt x="0" y="1"/>
                    <a:pt x="57" y="86"/>
                    <a:pt x="98" y="86"/>
                  </a:cubicBezTo>
                  <a:cubicBezTo>
                    <a:pt x="117" y="86"/>
                    <a:pt x="132" y="67"/>
                    <a:pt x="130" y="14"/>
                  </a:cubicBezTo>
                  <a:cubicBezTo>
                    <a:pt x="103" y="4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15"/>
            <p:cNvSpPr/>
            <p:nvPr/>
          </p:nvSpPr>
          <p:spPr>
            <a:xfrm>
              <a:off x="4518400" y="1200150"/>
              <a:ext cx="2150" cy="3350"/>
            </a:xfrm>
            <a:custGeom>
              <a:avLst/>
              <a:gdLst/>
              <a:ahLst/>
              <a:cxnLst/>
              <a:rect l="l" t="t" r="r" b="b"/>
              <a:pathLst>
                <a:path w="86" h="134" extrusionOk="0">
                  <a:moveTo>
                    <a:pt x="82" y="0"/>
                  </a:moveTo>
                  <a:lnTo>
                    <a:pt x="82" y="0"/>
                  </a:lnTo>
                  <a:cubicBezTo>
                    <a:pt x="3" y="93"/>
                    <a:pt x="1" y="133"/>
                    <a:pt x="19" y="133"/>
                  </a:cubicBezTo>
                  <a:cubicBezTo>
                    <a:pt x="40" y="133"/>
                    <a:pt x="86" y="84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15"/>
            <p:cNvSpPr/>
            <p:nvPr/>
          </p:nvSpPr>
          <p:spPr>
            <a:xfrm>
              <a:off x="4550675" y="2102975"/>
              <a:ext cx="5750" cy="7200"/>
            </a:xfrm>
            <a:custGeom>
              <a:avLst/>
              <a:gdLst/>
              <a:ahLst/>
              <a:cxnLst/>
              <a:rect l="l" t="t" r="r" b="b"/>
              <a:pathLst>
                <a:path w="230" h="288" extrusionOk="0">
                  <a:moveTo>
                    <a:pt x="192" y="1"/>
                  </a:moveTo>
                  <a:cubicBezTo>
                    <a:pt x="1" y="1"/>
                    <a:pt x="87" y="287"/>
                    <a:pt x="160" y="287"/>
                  </a:cubicBezTo>
                  <a:cubicBezTo>
                    <a:pt x="197" y="287"/>
                    <a:pt x="230" y="216"/>
                    <a:pt x="223" y="3"/>
                  </a:cubicBezTo>
                  <a:cubicBezTo>
                    <a:pt x="212" y="1"/>
                    <a:pt x="202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15"/>
            <p:cNvSpPr/>
            <p:nvPr/>
          </p:nvSpPr>
          <p:spPr>
            <a:xfrm>
              <a:off x="4453150" y="1598850"/>
              <a:ext cx="4600" cy="1825"/>
            </a:xfrm>
            <a:custGeom>
              <a:avLst/>
              <a:gdLst/>
              <a:ahLst/>
              <a:cxnLst/>
              <a:rect l="l" t="t" r="r" b="b"/>
              <a:pathLst>
                <a:path w="184" h="73" extrusionOk="0">
                  <a:moveTo>
                    <a:pt x="169" y="1"/>
                  </a:moveTo>
                  <a:cubicBezTo>
                    <a:pt x="126" y="1"/>
                    <a:pt x="0" y="73"/>
                    <a:pt x="24" y="73"/>
                  </a:cubicBezTo>
                  <a:cubicBezTo>
                    <a:pt x="36" y="73"/>
                    <a:pt x="81" y="57"/>
                    <a:pt x="183" y="9"/>
                  </a:cubicBezTo>
                  <a:cubicBezTo>
                    <a:pt x="183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15"/>
            <p:cNvSpPr/>
            <p:nvPr/>
          </p:nvSpPr>
          <p:spPr>
            <a:xfrm>
              <a:off x="4463050" y="1586850"/>
              <a:ext cx="3400" cy="1375"/>
            </a:xfrm>
            <a:custGeom>
              <a:avLst/>
              <a:gdLst/>
              <a:ahLst/>
              <a:cxnLst/>
              <a:rect l="l" t="t" r="r" b="b"/>
              <a:pathLst>
                <a:path w="136" h="55" extrusionOk="0">
                  <a:moveTo>
                    <a:pt x="110" y="0"/>
                  </a:moveTo>
                  <a:cubicBezTo>
                    <a:pt x="70" y="0"/>
                    <a:pt x="0" y="55"/>
                    <a:pt x="34" y="55"/>
                  </a:cubicBezTo>
                  <a:cubicBezTo>
                    <a:pt x="48" y="55"/>
                    <a:pt x="79" y="46"/>
                    <a:pt x="135" y="21"/>
                  </a:cubicBezTo>
                  <a:cubicBezTo>
                    <a:pt x="133" y="6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15"/>
            <p:cNvSpPr/>
            <p:nvPr/>
          </p:nvSpPr>
          <p:spPr>
            <a:xfrm>
              <a:off x="4526875" y="164947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9" y="153"/>
                    <a:pt x="22" y="153"/>
                  </a:cubicBezTo>
                  <a:cubicBezTo>
                    <a:pt x="27" y="153"/>
                    <a:pt x="32" y="135"/>
                    <a:pt x="38" y="85"/>
                  </a:cubicBezTo>
                  <a:cubicBezTo>
                    <a:pt x="26" y="23"/>
                    <a:pt x="1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15"/>
            <p:cNvSpPr/>
            <p:nvPr/>
          </p:nvSpPr>
          <p:spPr>
            <a:xfrm>
              <a:off x="4520300" y="1844400"/>
              <a:ext cx="3025" cy="5600"/>
            </a:xfrm>
            <a:custGeom>
              <a:avLst/>
              <a:gdLst/>
              <a:ahLst/>
              <a:cxnLst/>
              <a:rect l="l" t="t" r="r" b="b"/>
              <a:pathLst>
                <a:path w="121" h="224" extrusionOk="0">
                  <a:moveTo>
                    <a:pt x="70" y="0"/>
                  </a:moveTo>
                  <a:cubicBezTo>
                    <a:pt x="42" y="0"/>
                    <a:pt x="0" y="63"/>
                    <a:pt x="6" y="223"/>
                  </a:cubicBezTo>
                  <a:cubicBezTo>
                    <a:pt x="120" y="94"/>
                    <a:pt x="105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15"/>
            <p:cNvSpPr/>
            <p:nvPr/>
          </p:nvSpPr>
          <p:spPr>
            <a:xfrm>
              <a:off x="4495950" y="1407225"/>
              <a:ext cx="6425" cy="6075"/>
            </a:xfrm>
            <a:custGeom>
              <a:avLst/>
              <a:gdLst/>
              <a:ahLst/>
              <a:cxnLst/>
              <a:rect l="l" t="t" r="r" b="b"/>
              <a:pathLst>
                <a:path w="257" h="243" extrusionOk="0">
                  <a:moveTo>
                    <a:pt x="132" y="0"/>
                  </a:moveTo>
                  <a:cubicBezTo>
                    <a:pt x="1" y="0"/>
                    <a:pt x="156" y="243"/>
                    <a:pt x="218" y="243"/>
                  </a:cubicBezTo>
                  <a:cubicBezTo>
                    <a:pt x="248" y="243"/>
                    <a:pt x="256" y="185"/>
                    <a:pt x="198" y="13"/>
                  </a:cubicBezTo>
                  <a:cubicBezTo>
                    <a:pt x="170" y="4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15"/>
            <p:cNvSpPr/>
            <p:nvPr/>
          </p:nvSpPr>
          <p:spPr>
            <a:xfrm>
              <a:off x="4520950" y="2149875"/>
              <a:ext cx="3700" cy="1200"/>
            </a:xfrm>
            <a:custGeom>
              <a:avLst/>
              <a:gdLst/>
              <a:ahLst/>
              <a:cxnLst/>
              <a:rect l="l" t="t" r="r" b="b"/>
              <a:pathLst>
                <a:path w="148" h="48" extrusionOk="0">
                  <a:moveTo>
                    <a:pt x="148" y="0"/>
                  </a:moveTo>
                  <a:cubicBezTo>
                    <a:pt x="1" y="47"/>
                    <a:pt x="148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15"/>
            <p:cNvSpPr/>
            <p:nvPr/>
          </p:nvSpPr>
          <p:spPr>
            <a:xfrm>
              <a:off x="4514950" y="1950000"/>
              <a:ext cx="2675" cy="4450"/>
            </a:xfrm>
            <a:custGeom>
              <a:avLst/>
              <a:gdLst/>
              <a:ahLst/>
              <a:cxnLst/>
              <a:rect l="l" t="t" r="r" b="b"/>
              <a:pathLst>
                <a:path w="107" h="178" extrusionOk="0">
                  <a:moveTo>
                    <a:pt x="100" y="0"/>
                  </a:moveTo>
                  <a:cubicBezTo>
                    <a:pt x="50" y="0"/>
                    <a:pt x="1" y="178"/>
                    <a:pt x="84" y="178"/>
                  </a:cubicBezTo>
                  <a:cubicBezTo>
                    <a:pt x="91" y="178"/>
                    <a:pt x="98" y="177"/>
                    <a:pt x="107" y="174"/>
                  </a:cubicBezTo>
                  <a:cubicBezTo>
                    <a:pt x="67" y="121"/>
                    <a:pt x="100" y="67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15"/>
            <p:cNvSpPr/>
            <p:nvPr/>
          </p:nvSpPr>
          <p:spPr>
            <a:xfrm>
              <a:off x="4490750" y="2135750"/>
              <a:ext cx="5075" cy="3375"/>
            </a:xfrm>
            <a:custGeom>
              <a:avLst/>
              <a:gdLst/>
              <a:ahLst/>
              <a:cxnLst/>
              <a:rect l="l" t="t" r="r" b="b"/>
              <a:pathLst>
                <a:path w="203" h="135" extrusionOk="0">
                  <a:moveTo>
                    <a:pt x="49" y="0"/>
                  </a:moveTo>
                  <a:cubicBezTo>
                    <a:pt x="22" y="0"/>
                    <a:pt x="1" y="27"/>
                    <a:pt x="4" y="104"/>
                  </a:cubicBezTo>
                  <a:cubicBezTo>
                    <a:pt x="55" y="126"/>
                    <a:pt x="89" y="135"/>
                    <a:pt x="112" y="135"/>
                  </a:cubicBezTo>
                  <a:cubicBezTo>
                    <a:pt x="202" y="135"/>
                    <a:pt x="11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15"/>
            <p:cNvSpPr/>
            <p:nvPr/>
          </p:nvSpPr>
          <p:spPr>
            <a:xfrm>
              <a:off x="4508175" y="1905825"/>
              <a:ext cx="1925" cy="3050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37" y="1"/>
                  </a:moveTo>
                  <a:cubicBezTo>
                    <a:pt x="12" y="1"/>
                    <a:pt x="1" y="121"/>
                    <a:pt x="73" y="121"/>
                  </a:cubicBezTo>
                  <a:cubicBezTo>
                    <a:pt x="74" y="121"/>
                    <a:pt x="75" y="121"/>
                    <a:pt x="77" y="121"/>
                  </a:cubicBezTo>
                  <a:cubicBezTo>
                    <a:pt x="66" y="31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15"/>
            <p:cNvSpPr/>
            <p:nvPr/>
          </p:nvSpPr>
          <p:spPr>
            <a:xfrm>
              <a:off x="4519450" y="2216600"/>
              <a:ext cx="2025" cy="6900"/>
            </a:xfrm>
            <a:custGeom>
              <a:avLst/>
              <a:gdLst/>
              <a:ahLst/>
              <a:cxnLst/>
              <a:rect l="l" t="t" r="r" b="b"/>
              <a:pathLst>
                <a:path w="81" h="276" extrusionOk="0">
                  <a:moveTo>
                    <a:pt x="0" y="1"/>
                  </a:moveTo>
                  <a:cubicBezTo>
                    <a:pt x="0" y="1"/>
                    <a:pt x="81" y="2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15"/>
            <p:cNvSpPr/>
            <p:nvPr/>
          </p:nvSpPr>
          <p:spPr>
            <a:xfrm>
              <a:off x="4503475" y="1798475"/>
              <a:ext cx="4250" cy="4175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53" y="0"/>
                  </a:moveTo>
                  <a:cubicBezTo>
                    <a:pt x="23" y="0"/>
                    <a:pt x="1" y="42"/>
                    <a:pt x="30" y="167"/>
                  </a:cubicBezTo>
                  <a:cubicBezTo>
                    <a:pt x="169" y="120"/>
                    <a:pt x="10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15"/>
            <p:cNvSpPr/>
            <p:nvPr/>
          </p:nvSpPr>
          <p:spPr>
            <a:xfrm>
              <a:off x="4476700" y="1151625"/>
              <a:ext cx="2800" cy="3075"/>
            </a:xfrm>
            <a:custGeom>
              <a:avLst/>
              <a:gdLst/>
              <a:ahLst/>
              <a:cxnLst/>
              <a:rect l="l" t="t" r="r" b="b"/>
              <a:pathLst>
                <a:path w="112" h="123" extrusionOk="0">
                  <a:moveTo>
                    <a:pt x="79" y="1"/>
                  </a:moveTo>
                  <a:cubicBezTo>
                    <a:pt x="43" y="1"/>
                    <a:pt x="1" y="67"/>
                    <a:pt x="11" y="121"/>
                  </a:cubicBezTo>
                  <a:cubicBezTo>
                    <a:pt x="15" y="122"/>
                    <a:pt x="19" y="123"/>
                    <a:pt x="23" y="123"/>
                  </a:cubicBezTo>
                  <a:cubicBezTo>
                    <a:pt x="76" y="123"/>
                    <a:pt x="68" y="40"/>
                    <a:pt x="111" y="28"/>
                  </a:cubicBezTo>
                  <a:cubicBezTo>
                    <a:pt x="103" y="9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15"/>
            <p:cNvSpPr/>
            <p:nvPr/>
          </p:nvSpPr>
          <p:spPr>
            <a:xfrm>
              <a:off x="4509575" y="2176950"/>
              <a:ext cx="1575" cy="2100"/>
            </a:xfrm>
            <a:custGeom>
              <a:avLst/>
              <a:gdLst/>
              <a:ahLst/>
              <a:cxnLst/>
              <a:rect l="l" t="t" r="r" b="b"/>
              <a:pathLst>
                <a:path w="63" h="84" extrusionOk="0">
                  <a:moveTo>
                    <a:pt x="45" y="1"/>
                  </a:moveTo>
                  <a:cubicBezTo>
                    <a:pt x="26" y="1"/>
                    <a:pt x="1" y="84"/>
                    <a:pt x="46" y="84"/>
                  </a:cubicBezTo>
                  <a:cubicBezTo>
                    <a:pt x="50" y="84"/>
                    <a:pt x="55" y="83"/>
                    <a:pt x="61" y="82"/>
                  </a:cubicBezTo>
                  <a:cubicBezTo>
                    <a:pt x="63" y="21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15"/>
            <p:cNvSpPr/>
            <p:nvPr/>
          </p:nvSpPr>
          <p:spPr>
            <a:xfrm>
              <a:off x="4472700" y="1721350"/>
              <a:ext cx="3950" cy="1525"/>
            </a:xfrm>
            <a:custGeom>
              <a:avLst/>
              <a:gdLst/>
              <a:ahLst/>
              <a:cxnLst/>
              <a:rect l="l" t="t" r="r" b="b"/>
              <a:pathLst>
                <a:path w="158" h="61" extrusionOk="0">
                  <a:moveTo>
                    <a:pt x="28" y="0"/>
                  </a:moveTo>
                  <a:cubicBezTo>
                    <a:pt x="0" y="0"/>
                    <a:pt x="31" y="33"/>
                    <a:pt x="158" y="60"/>
                  </a:cubicBezTo>
                  <a:cubicBezTo>
                    <a:pt x="94" y="16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15"/>
            <p:cNvSpPr/>
            <p:nvPr/>
          </p:nvSpPr>
          <p:spPr>
            <a:xfrm>
              <a:off x="4472725" y="2013250"/>
              <a:ext cx="13450" cy="1600"/>
            </a:xfrm>
            <a:custGeom>
              <a:avLst/>
              <a:gdLst/>
              <a:ahLst/>
              <a:cxnLst/>
              <a:rect l="l" t="t" r="r" b="b"/>
              <a:pathLst>
                <a:path w="538" h="64" extrusionOk="0">
                  <a:moveTo>
                    <a:pt x="383" y="1"/>
                  </a:moveTo>
                  <a:cubicBezTo>
                    <a:pt x="213" y="1"/>
                    <a:pt x="1" y="64"/>
                    <a:pt x="347" y="64"/>
                  </a:cubicBezTo>
                  <a:cubicBezTo>
                    <a:pt x="396" y="64"/>
                    <a:pt x="457" y="62"/>
                    <a:pt x="531" y="59"/>
                  </a:cubicBezTo>
                  <a:cubicBezTo>
                    <a:pt x="537" y="16"/>
                    <a:pt x="465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15"/>
            <p:cNvSpPr/>
            <p:nvPr/>
          </p:nvSpPr>
          <p:spPr>
            <a:xfrm>
              <a:off x="4464125" y="1980400"/>
              <a:ext cx="2475" cy="225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74" y="1"/>
                  </a:moveTo>
                  <a:cubicBezTo>
                    <a:pt x="30" y="1"/>
                    <a:pt x="0" y="24"/>
                    <a:pt x="12" y="89"/>
                  </a:cubicBezTo>
                  <a:cubicBezTo>
                    <a:pt x="18" y="90"/>
                    <a:pt x="24" y="90"/>
                    <a:pt x="30" y="90"/>
                  </a:cubicBezTo>
                  <a:cubicBezTo>
                    <a:pt x="73" y="90"/>
                    <a:pt x="98" y="67"/>
                    <a:pt x="92" y="2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15"/>
            <p:cNvSpPr/>
            <p:nvPr/>
          </p:nvSpPr>
          <p:spPr>
            <a:xfrm>
              <a:off x="4482925" y="2138225"/>
              <a:ext cx="1575" cy="2475"/>
            </a:xfrm>
            <a:custGeom>
              <a:avLst/>
              <a:gdLst/>
              <a:ahLst/>
              <a:cxnLst/>
              <a:rect l="l" t="t" r="r" b="b"/>
              <a:pathLst>
                <a:path w="63" h="99" extrusionOk="0">
                  <a:moveTo>
                    <a:pt x="39" y="0"/>
                  </a:moveTo>
                  <a:cubicBezTo>
                    <a:pt x="18" y="0"/>
                    <a:pt x="1" y="98"/>
                    <a:pt x="63" y="98"/>
                  </a:cubicBezTo>
                  <a:cubicBezTo>
                    <a:pt x="61" y="25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15"/>
            <p:cNvSpPr/>
            <p:nvPr/>
          </p:nvSpPr>
          <p:spPr>
            <a:xfrm>
              <a:off x="4475900" y="2085725"/>
              <a:ext cx="7675" cy="5125"/>
            </a:xfrm>
            <a:custGeom>
              <a:avLst/>
              <a:gdLst/>
              <a:ahLst/>
              <a:cxnLst/>
              <a:rect l="l" t="t" r="r" b="b"/>
              <a:pathLst>
                <a:path w="307" h="205" extrusionOk="0">
                  <a:moveTo>
                    <a:pt x="276" y="1"/>
                  </a:moveTo>
                  <a:cubicBezTo>
                    <a:pt x="215" y="1"/>
                    <a:pt x="0" y="205"/>
                    <a:pt x="178" y="205"/>
                  </a:cubicBezTo>
                  <a:cubicBezTo>
                    <a:pt x="179" y="205"/>
                    <a:pt x="181" y="205"/>
                    <a:pt x="183" y="205"/>
                  </a:cubicBezTo>
                  <a:cubicBezTo>
                    <a:pt x="299" y="52"/>
                    <a:pt x="30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15"/>
            <p:cNvSpPr/>
            <p:nvPr/>
          </p:nvSpPr>
          <p:spPr>
            <a:xfrm>
              <a:off x="4483975" y="2430150"/>
              <a:ext cx="700" cy="3575"/>
            </a:xfrm>
            <a:custGeom>
              <a:avLst/>
              <a:gdLst/>
              <a:ahLst/>
              <a:cxnLst/>
              <a:rect l="l" t="t" r="r" b="b"/>
              <a:pathLst>
                <a:path w="28" h="143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9" y="16"/>
                    <a:pt x="1" y="56"/>
                  </a:cubicBezTo>
                  <a:cubicBezTo>
                    <a:pt x="4" y="120"/>
                    <a:pt x="8" y="142"/>
                    <a:pt x="11" y="142"/>
                  </a:cubicBezTo>
                  <a:cubicBezTo>
                    <a:pt x="20" y="142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15"/>
            <p:cNvSpPr/>
            <p:nvPr/>
          </p:nvSpPr>
          <p:spPr>
            <a:xfrm>
              <a:off x="4489175" y="2568650"/>
              <a:ext cx="1350" cy="750"/>
            </a:xfrm>
            <a:custGeom>
              <a:avLst/>
              <a:gdLst/>
              <a:ahLst/>
              <a:cxnLst/>
              <a:rect l="l" t="t" r="r" b="b"/>
              <a:pathLst>
                <a:path w="54" h="30" extrusionOk="0">
                  <a:moveTo>
                    <a:pt x="27" y="0"/>
                  </a:moveTo>
                  <a:cubicBezTo>
                    <a:pt x="16" y="0"/>
                    <a:pt x="8" y="14"/>
                    <a:pt x="0" y="29"/>
                  </a:cubicBezTo>
                  <a:cubicBezTo>
                    <a:pt x="14" y="29"/>
                    <a:pt x="34" y="23"/>
                    <a:pt x="54" y="23"/>
                  </a:cubicBezTo>
                  <a:cubicBezTo>
                    <a:pt x="43" y="6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15"/>
            <p:cNvSpPr/>
            <p:nvPr/>
          </p:nvSpPr>
          <p:spPr>
            <a:xfrm>
              <a:off x="4443550" y="1514175"/>
              <a:ext cx="6500" cy="2625"/>
            </a:xfrm>
            <a:custGeom>
              <a:avLst/>
              <a:gdLst/>
              <a:ahLst/>
              <a:cxnLst/>
              <a:rect l="l" t="t" r="r" b="b"/>
              <a:pathLst>
                <a:path w="260" h="105" extrusionOk="0">
                  <a:moveTo>
                    <a:pt x="257" y="0"/>
                  </a:moveTo>
                  <a:cubicBezTo>
                    <a:pt x="251" y="0"/>
                    <a:pt x="1" y="104"/>
                    <a:pt x="19" y="104"/>
                  </a:cubicBezTo>
                  <a:cubicBezTo>
                    <a:pt x="202" y="26"/>
                    <a:pt x="260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15"/>
            <p:cNvSpPr/>
            <p:nvPr/>
          </p:nvSpPr>
          <p:spPr>
            <a:xfrm>
              <a:off x="4466250" y="2141925"/>
              <a:ext cx="2375" cy="3625"/>
            </a:xfrm>
            <a:custGeom>
              <a:avLst/>
              <a:gdLst/>
              <a:ahLst/>
              <a:cxnLst/>
              <a:rect l="l" t="t" r="r" b="b"/>
              <a:pathLst>
                <a:path w="95" h="145" extrusionOk="0">
                  <a:moveTo>
                    <a:pt x="25" y="1"/>
                  </a:moveTo>
                  <a:cubicBezTo>
                    <a:pt x="18" y="1"/>
                    <a:pt x="10" y="2"/>
                    <a:pt x="1" y="4"/>
                  </a:cubicBezTo>
                  <a:cubicBezTo>
                    <a:pt x="1" y="98"/>
                    <a:pt x="41" y="124"/>
                    <a:pt x="94" y="144"/>
                  </a:cubicBezTo>
                  <a:cubicBezTo>
                    <a:pt x="88" y="67"/>
                    <a:pt x="82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15"/>
            <p:cNvSpPr/>
            <p:nvPr/>
          </p:nvSpPr>
          <p:spPr>
            <a:xfrm>
              <a:off x="4453050" y="1919150"/>
              <a:ext cx="1525" cy="3350"/>
            </a:xfrm>
            <a:custGeom>
              <a:avLst/>
              <a:gdLst/>
              <a:ahLst/>
              <a:cxnLst/>
              <a:rect l="l" t="t" r="r" b="b"/>
              <a:pathLst>
                <a:path w="61" h="134" extrusionOk="0">
                  <a:moveTo>
                    <a:pt x="22" y="0"/>
                  </a:moveTo>
                  <a:cubicBezTo>
                    <a:pt x="16" y="0"/>
                    <a:pt x="9" y="5"/>
                    <a:pt x="0" y="16"/>
                  </a:cubicBezTo>
                  <a:cubicBezTo>
                    <a:pt x="19" y="104"/>
                    <a:pt x="33" y="133"/>
                    <a:pt x="42" y="133"/>
                  </a:cubicBezTo>
                  <a:cubicBezTo>
                    <a:pt x="61" y="133"/>
                    <a:pt x="56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15"/>
            <p:cNvSpPr/>
            <p:nvPr/>
          </p:nvSpPr>
          <p:spPr>
            <a:xfrm>
              <a:off x="4437675" y="1467175"/>
              <a:ext cx="3100" cy="4800"/>
            </a:xfrm>
            <a:custGeom>
              <a:avLst/>
              <a:gdLst/>
              <a:ahLst/>
              <a:cxnLst/>
              <a:rect l="l" t="t" r="r" b="b"/>
              <a:pathLst>
                <a:path w="124" h="192" extrusionOk="0">
                  <a:moveTo>
                    <a:pt x="19" y="1"/>
                  </a:moveTo>
                  <a:cubicBezTo>
                    <a:pt x="3" y="1"/>
                    <a:pt x="1" y="49"/>
                    <a:pt x="40" y="191"/>
                  </a:cubicBezTo>
                  <a:cubicBezTo>
                    <a:pt x="123" y="174"/>
                    <a:pt x="4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15"/>
            <p:cNvSpPr/>
            <p:nvPr/>
          </p:nvSpPr>
          <p:spPr>
            <a:xfrm>
              <a:off x="4425975" y="1402200"/>
              <a:ext cx="1175" cy="3925"/>
            </a:xfrm>
            <a:custGeom>
              <a:avLst/>
              <a:gdLst/>
              <a:ahLst/>
              <a:cxnLst/>
              <a:rect l="l" t="t" r="r" b="b"/>
              <a:pathLst>
                <a:path w="47" h="157" extrusionOk="0">
                  <a:moveTo>
                    <a:pt x="46" y="0"/>
                  </a:moveTo>
                  <a:cubicBezTo>
                    <a:pt x="9" y="116"/>
                    <a:pt x="0" y="156"/>
                    <a:pt x="4" y="156"/>
                  </a:cubicBezTo>
                  <a:cubicBezTo>
                    <a:pt x="8" y="156"/>
                    <a:pt x="42" y="61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15"/>
            <p:cNvSpPr/>
            <p:nvPr/>
          </p:nvSpPr>
          <p:spPr>
            <a:xfrm>
              <a:off x="4424775" y="1346325"/>
              <a:ext cx="350" cy="1025"/>
            </a:xfrm>
            <a:custGeom>
              <a:avLst/>
              <a:gdLst/>
              <a:ahLst/>
              <a:cxnLst/>
              <a:rect l="l" t="t" r="r" b="b"/>
              <a:pathLst>
                <a:path w="14" h="41" extrusionOk="0">
                  <a:moveTo>
                    <a:pt x="0" y="1"/>
                  </a:moveTo>
                  <a:cubicBezTo>
                    <a:pt x="0" y="21"/>
                    <a:pt x="7" y="41"/>
                    <a:pt x="14" y="41"/>
                  </a:cubicBezTo>
                  <a:cubicBezTo>
                    <a:pt x="14" y="27"/>
                    <a:pt x="14" y="21"/>
                    <a:pt x="14" y="14"/>
                  </a:cubicBezTo>
                  <a:cubicBezTo>
                    <a:pt x="7" y="14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15"/>
            <p:cNvSpPr/>
            <p:nvPr/>
          </p:nvSpPr>
          <p:spPr>
            <a:xfrm>
              <a:off x="4424775" y="1345425"/>
              <a:ext cx="200" cy="25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5" y="5"/>
                    <a:pt x="0" y="10"/>
                  </a:cubicBezTo>
                  <a:cubicBezTo>
                    <a:pt x="7" y="10"/>
                    <a:pt x="7" y="10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15"/>
            <p:cNvSpPr/>
            <p:nvPr/>
          </p:nvSpPr>
          <p:spPr>
            <a:xfrm>
              <a:off x="4424775" y="1345500"/>
              <a:ext cx="350" cy="1200"/>
            </a:xfrm>
            <a:custGeom>
              <a:avLst/>
              <a:gdLst/>
              <a:ahLst/>
              <a:cxnLst/>
              <a:rect l="l" t="t" r="r" b="b"/>
              <a:pathLst>
                <a:path w="14" h="48" extrusionOk="0">
                  <a:moveTo>
                    <a:pt x="7" y="0"/>
                  </a:moveTo>
                  <a:cubicBezTo>
                    <a:pt x="7" y="7"/>
                    <a:pt x="7" y="7"/>
                    <a:pt x="0" y="7"/>
                  </a:cubicBezTo>
                  <a:cubicBezTo>
                    <a:pt x="0" y="14"/>
                    <a:pt x="0" y="27"/>
                    <a:pt x="0" y="34"/>
                  </a:cubicBezTo>
                  <a:cubicBezTo>
                    <a:pt x="7" y="40"/>
                    <a:pt x="7" y="47"/>
                    <a:pt x="14" y="47"/>
                  </a:cubicBezTo>
                  <a:cubicBezTo>
                    <a:pt x="14" y="20"/>
                    <a:pt x="14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15"/>
            <p:cNvSpPr/>
            <p:nvPr/>
          </p:nvSpPr>
          <p:spPr>
            <a:xfrm>
              <a:off x="4424775" y="1345500"/>
              <a:ext cx="350" cy="1200"/>
            </a:xfrm>
            <a:custGeom>
              <a:avLst/>
              <a:gdLst/>
              <a:ahLst/>
              <a:cxnLst/>
              <a:rect l="l" t="t" r="r" b="b"/>
              <a:pathLst>
                <a:path w="14" h="48" extrusionOk="0">
                  <a:moveTo>
                    <a:pt x="7" y="0"/>
                  </a:moveTo>
                  <a:cubicBezTo>
                    <a:pt x="7" y="7"/>
                    <a:pt x="7" y="7"/>
                    <a:pt x="0" y="7"/>
                  </a:cubicBezTo>
                  <a:cubicBezTo>
                    <a:pt x="0" y="14"/>
                    <a:pt x="0" y="27"/>
                    <a:pt x="0" y="34"/>
                  </a:cubicBezTo>
                  <a:cubicBezTo>
                    <a:pt x="7" y="40"/>
                    <a:pt x="7" y="47"/>
                    <a:pt x="14" y="47"/>
                  </a:cubicBezTo>
                  <a:cubicBezTo>
                    <a:pt x="14" y="20"/>
                    <a:pt x="14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15"/>
            <p:cNvSpPr/>
            <p:nvPr/>
          </p:nvSpPr>
          <p:spPr>
            <a:xfrm>
              <a:off x="4459050" y="2368300"/>
              <a:ext cx="2375" cy="900"/>
            </a:xfrm>
            <a:custGeom>
              <a:avLst/>
              <a:gdLst/>
              <a:ahLst/>
              <a:cxnLst/>
              <a:rect l="l" t="t" r="r" b="b"/>
              <a:pathLst>
                <a:path w="95" h="36" extrusionOk="0">
                  <a:moveTo>
                    <a:pt x="64" y="1"/>
                  </a:moveTo>
                  <a:cubicBezTo>
                    <a:pt x="31" y="1"/>
                    <a:pt x="0" y="36"/>
                    <a:pt x="29" y="36"/>
                  </a:cubicBezTo>
                  <a:cubicBezTo>
                    <a:pt x="40" y="36"/>
                    <a:pt x="61" y="30"/>
                    <a:pt x="95" y="15"/>
                  </a:cubicBezTo>
                  <a:cubicBezTo>
                    <a:pt x="86" y="4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15"/>
            <p:cNvSpPr/>
            <p:nvPr/>
          </p:nvSpPr>
          <p:spPr>
            <a:xfrm>
              <a:off x="4447825" y="2096850"/>
              <a:ext cx="3525" cy="4000"/>
            </a:xfrm>
            <a:custGeom>
              <a:avLst/>
              <a:gdLst/>
              <a:ahLst/>
              <a:cxnLst/>
              <a:rect l="l" t="t" r="r" b="b"/>
              <a:pathLst>
                <a:path w="141" h="160" extrusionOk="0">
                  <a:moveTo>
                    <a:pt x="136" y="0"/>
                  </a:moveTo>
                  <a:lnTo>
                    <a:pt x="136" y="0"/>
                  </a:lnTo>
                  <a:cubicBezTo>
                    <a:pt x="1" y="43"/>
                    <a:pt x="41" y="159"/>
                    <a:pt x="86" y="159"/>
                  </a:cubicBezTo>
                  <a:cubicBezTo>
                    <a:pt x="113" y="159"/>
                    <a:pt x="140" y="119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15"/>
            <p:cNvSpPr/>
            <p:nvPr/>
          </p:nvSpPr>
          <p:spPr>
            <a:xfrm>
              <a:off x="4441750" y="1925525"/>
              <a:ext cx="4100" cy="5150"/>
            </a:xfrm>
            <a:custGeom>
              <a:avLst/>
              <a:gdLst/>
              <a:ahLst/>
              <a:cxnLst/>
              <a:rect l="l" t="t" r="r" b="b"/>
              <a:pathLst>
                <a:path w="164" h="206" extrusionOk="0">
                  <a:moveTo>
                    <a:pt x="41" y="0"/>
                  </a:moveTo>
                  <a:cubicBezTo>
                    <a:pt x="17" y="0"/>
                    <a:pt x="0" y="51"/>
                    <a:pt x="17" y="203"/>
                  </a:cubicBezTo>
                  <a:cubicBezTo>
                    <a:pt x="26" y="205"/>
                    <a:pt x="34" y="205"/>
                    <a:pt x="41" y="205"/>
                  </a:cubicBezTo>
                  <a:cubicBezTo>
                    <a:pt x="163" y="205"/>
                    <a:pt x="8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2" name="Google Shape;9512;p15"/>
            <p:cNvSpPr/>
            <p:nvPr/>
          </p:nvSpPr>
          <p:spPr>
            <a:xfrm>
              <a:off x="4417525" y="1530125"/>
              <a:ext cx="8500" cy="3900"/>
            </a:xfrm>
            <a:custGeom>
              <a:avLst/>
              <a:gdLst/>
              <a:ahLst/>
              <a:cxnLst/>
              <a:rect l="l" t="t" r="r" b="b"/>
              <a:pathLst>
                <a:path w="340" h="156" extrusionOk="0">
                  <a:moveTo>
                    <a:pt x="56" y="1"/>
                  </a:moveTo>
                  <a:cubicBezTo>
                    <a:pt x="13" y="1"/>
                    <a:pt x="1" y="40"/>
                    <a:pt x="96" y="156"/>
                  </a:cubicBezTo>
                  <a:cubicBezTo>
                    <a:pt x="339" y="147"/>
                    <a:pt x="13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3" name="Google Shape;9513;p15"/>
            <p:cNvSpPr/>
            <p:nvPr/>
          </p:nvSpPr>
          <p:spPr>
            <a:xfrm>
              <a:off x="4418175" y="1823300"/>
              <a:ext cx="1425" cy="1675"/>
            </a:xfrm>
            <a:custGeom>
              <a:avLst/>
              <a:gdLst/>
              <a:ahLst/>
              <a:cxnLst/>
              <a:rect l="l" t="t" r="r" b="b"/>
              <a:pathLst>
                <a:path w="57" h="67" extrusionOk="0">
                  <a:moveTo>
                    <a:pt x="37" y="1"/>
                  </a:moveTo>
                  <a:cubicBezTo>
                    <a:pt x="19" y="1"/>
                    <a:pt x="1" y="66"/>
                    <a:pt x="41" y="66"/>
                  </a:cubicBezTo>
                  <a:cubicBezTo>
                    <a:pt x="45" y="66"/>
                    <a:pt x="51" y="65"/>
                    <a:pt x="57" y="64"/>
                  </a:cubicBezTo>
                  <a:cubicBezTo>
                    <a:pt x="55" y="16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4" name="Google Shape;9514;p15"/>
            <p:cNvSpPr/>
            <p:nvPr/>
          </p:nvSpPr>
          <p:spPr>
            <a:xfrm>
              <a:off x="4420425" y="1718025"/>
              <a:ext cx="10550" cy="6025"/>
            </a:xfrm>
            <a:custGeom>
              <a:avLst/>
              <a:gdLst/>
              <a:ahLst/>
              <a:cxnLst/>
              <a:rect l="l" t="t" r="r" b="b"/>
              <a:pathLst>
                <a:path w="422" h="241" extrusionOk="0">
                  <a:moveTo>
                    <a:pt x="116" y="70"/>
                  </a:moveTo>
                  <a:cubicBezTo>
                    <a:pt x="142" y="70"/>
                    <a:pt x="168" y="97"/>
                    <a:pt x="161" y="153"/>
                  </a:cubicBezTo>
                  <a:lnTo>
                    <a:pt x="74" y="153"/>
                  </a:lnTo>
                  <a:cubicBezTo>
                    <a:pt x="64" y="99"/>
                    <a:pt x="90" y="70"/>
                    <a:pt x="116" y="70"/>
                  </a:cubicBezTo>
                  <a:close/>
                  <a:moveTo>
                    <a:pt x="199" y="1"/>
                  </a:moveTo>
                  <a:cubicBezTo>
                    <a:pt x="172" y="1"/>
                    <a:pt x="137" y="4"/>
                    <a:pt x="94" y="13"/>
                  </a:cubicBezTo>
                  <a:cubicBezTo>
                    <a:pt x="1" y="183"/>
                    <a:pt x="16" y="240"/>
                    <a:pt x="66" y="240"/>
                  </a:cubicBezTo>
                  <a:cubicBezTo>
                    <a:pt x="169" y="240"/>
                    <a:pt x="421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5" name="Google Shape;9515;p15"/>
            <p:cNvSpPr/>
            <p:nvPr/>
          </p:nvSpPr>
          <p:spPr>
            <a:xfrm>
              <a:off x="4440500" y="2370300"/>
              <a:ext cx="3875" cy="2400"/>
            </a:xfrm>
            <a:custGeom>
              <a:avLst/>
              <a:gdLst/>
              <a:ahLst/>
              <a:cxnLst/>
              <a:rect l="l" t="t" r="r" b="b"/>
              <a:pathLst>
                <a:path w="155" h="96" extrusionOk="0">
                  <a:moveTo>
                    <a:pt x="45" y="0"/>
                  </a:moveTo>
                  <a:cubicBezTo>
                    <a:pt x="27" y="0"/>
                    <a:pt x="11" y="6"/>
                    <a:pt x="0" y="22"/>
                  </a:cubicBezTo>
                  <a:cubicBezTo>
                    <a:pt x="14" y="75"/>
                    <a:pt x="39" y="95"/>
                    <a:pt x="67" y="95"/>
                  </a:cubicBezTo>
                  <a:cubicBezTo>
                    <a:pt x="96" y="95"/>
                    <a:pt x="127" y="75"/>
                    <a:pt x="154" y="48"/>
                  </a:cubicBezTo>
                  <a:cubicBezTo>
                    <a:pt x="127" y="26"/>
                    <a:pt x="8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6" name="Google Shape;9516;p15"/>
            <p:cNvSpPr/>
            <p:nvPr/>
          </p:nvSpPr>
          <p:spPr>
            <a:xfrm>
              <a:off x="4401600" y="2369325"/>
              <a:ext cx="6100" cy="3950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158" y="0"/>
                  </a:moveTo>
                  <a:cubicBezTo>
                    <a:pt x="1" y="81"/>
                    <a:pt x="90" y="157"/>
                    <a:pt x="156" y="157"/>
                  </a:cubicBezTo>
                  <a:cubicBezTo>
                    <a:pt x="206" y="157"/>
                    <a:pt x="244" y="115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7" name="Google Shape;9517;p15"/>
            <p:cNvSpPr/>
            <p:nvPr/>
          </p:nvSpPr>
          <p:spPr>
            <a:xfrm>
              <a:off x="4402025" y="1360875"/>
              <a:ext cx="3025" cy="175"/>
            </a:xfrm>
            <a:custGeom>
              <a:avLst/>
              <a:gdLst/>
              <a:ahLst/>
              <a:cxnLst/>
              <a:rect l="l" t="t" r="r" b="b"/>
              <a:pathLst>
                <a:path w="121" h="7" extrusionOk="0">
                  <a:moveTo>
                    <a:pt x="0" y="1"/>
                  </a:moveTo>
                  <a:cubicBezTo>
                    <a:pt x="0" y="5"/>
                    <a:pt x="21" y="7"/>
                    <a:pt x="41" y="7"/>
                  </a:cubicBezTo>
                  <a:cubicBezTo>
                    <a:pt x="81" y="7"/>
                    <a:pt x="12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8" name="Google Shape;9518;p15"/>
            <p:cNvSpPr/>
            <p:nvPr/>
          </p:nvSpPr>
          <p:spPr>
            <a:xfrm>
              <a:off x="4414075" y="1760650"/>
              <a:ext cx="3425" cy="1850"/>
            </a:xfrm>
            <a:custGeom>
              <a:avLst/>
              <a:gdLst/>
              <a:ahLst/>
              <a:cxnLst/>
              <a:rect l="l" t="t" r="r" b="b"/>
              <a:pathLst>
                <a:path w="137" h="74" extrusionOk="0">
                  <a:moveTo>
                    <a:pt x="127" y="0"/>
                  </a:moveTo>
                  <a:lnTo>
                    <a:pt x="127" y="0"/>
                  </a:lnTo>
                  <a:cubicBezTo>
                    <a:pt x="1" y="46"/>
                    <a:pt x="13" y="73"/>
                    <a:pt x="50" y="73"/>
                  </a:cubicBezTo>
                  <a:cubicBezTo>
                    <a:pt x="83" y="73"/>
                    <a:pt x="137" y="51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9" name="Google Shape;9519;p15"/>
            <p:cNvSpPr/>
            <p:nvPr/>
          </p:nvSpPr>
          <p:spPr>
            <a:xfrm>
              <a:off x="4395350" y="1364550"/>
              <a:ext cx="4200" cy="3725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23" y="1"/>
                  </a:moveTo>
                  <a:cubicBezTo>
                    <a:pt x="0" y="1"/>
                    <a:pt x="88" y="135"/>
                    <a:pt x="167" y="148"/>
                  </a:cubicBezTo>
                  <a:cubicBezTo>
                    <a:pt x="77" y="38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0" name="Google Shape;9520;p15"/>
            <p:cNvSpPr/>
            <p:nvPr/>
          </p:nvSpPr>
          <p:spPr>
            <a:xfrm>
              <a:off x="4387900" y="1150075"/>
              <a:ext cx="275" cy="3975"/>
            </a:xfrm>
            <a:custGeom>
              <a:avLst/>
              <a:gdLst/>
              <a:ahLst/>
              <a:cxnLst/>
              <a:rect l="l" t="t" r="r" b="b"/>
              <a:pathLst>
                <a:path w="11" h="159" extrusionOk="0">
                  <a:moveTo>
                    <a:pt x="6" y="0"/>
                  </a:moveTo>
                  <a:cubicBezTo>
                    <a:pt x="3" y="0"/>
                    <a:pt x="1" y="159"/>
                    <a:pt x="4" y="159"/>
                  </a:cubicBezTo>
                  <a:cubicBezTo>
                    <a:pt x="5" y="159"/>
                    <a:pt x="7" y="137"/>
                    <a:pt x="10" y="76"/>
                  </a:cubicBezTo>
                  <a:cubicBezTo>
                    <a:pt x="9" y="2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1" name="Google Shape;9521;p15"/>
            <p:cNvSpPr/>
            <p:nvPr/>
          </p:nvSpPr>
          <p:spPr>
            <a:xfrm>
              <a:off x="4406500" y="2077825"/>
              <a:ext cx="3250" cy="2650"/>
            </a:xfrm>
            <a:custGeom>
              <a:avLst/>
              <a:gdLst/>
              <a:ahLst/>
              <a:cxnLst/>
              <a:rect l="l" t="t" r="r" b="b"/>
              <a:pathLst>
                <a:path w="130" h="106" extrusionOk="0">
                  <a:moveTo>
                    <a:pt x="81" y="0"/>
                  </a:moveTo>
                  <a:cubicBezTo>
                    <a:pt x="38" y="0"/>
                    <a:pt x="1" y="106"/>
                    <a:pt x="122" y="106"/>
                  </a:cubicBezTo>
                  <a:cubicBezTo>
                    <a:pt x="124" y="106"/>
                    <a:pt x="127" y="106"/>
                    <a:pt x="129" y="106"/>
                  </a:cubicBezTo>
                  <a:cubicBezTo>
                    <a:pt x="125" y="2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2" name="Google Shape;9522;p15"/>
            <p:cNvSpPr/>
            <p:nvPr/>
          </p:nvSpPr>
          <p:spPr>
            <a:xfrm>
              <a:off x="4360875" y="1169875"/>
              <a:ext cx="4725" cy="1400"/>
            </a:xfrm>
            <a:custGeom>
              <a:avLst/>
              <a:gdLst/>
              <a:ahLst/>
              <a:cxnLst/>
              <a:rect l="l" t="t" r="r" b="b"/>
              <a:pathLst>
                <a:path w="189" h="56" extrusionOk="0">
                  <a:moveTo>
                    <a:pt x="100" y="1"/>
                  </a:moveTo>
                  <a:cubicBezTo>
                    <a:pt x="77" y="1"/>
                    <a:pt x="45" y="4"/>
                    <a:pt x="1" y="13"/>
                  </a:cubicBezTo>
                  <a:cubicBezTo>
                    <a:pt x="16" y="45"/>
                    <a:pt x="44" y="56"/>
                    <a:pt x="71" y="56"/>
                  </a:cubicBezTo>
                  <a:cubicBezTo>
                    <a:pt x="132" y="56"/>
                    <a:pt x="18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3" name="Google Shape;9523;p15"/>
            <p:cNvSpPr/>
            <p:nvPr/>
          </p:nvSpPr>
          <p:spPr>
            <a:xfrm>
              <a:off x="4353600" y="1168700"/>
              <a:ext cx="5625" cy="1925"/>
            </a:xfrm>
            <a:custGeom>
              <a:avLst/>
              <a:gdLst/>
              <a:ahLst/>
              <a:cxnLst/>
              <a:rect l="l" t="t" r="r" b="b"/>
              <a:pathLst>
                <a:path w="225" h="77" extrusionOk="0">
                  <a:moveTo>
                    <a:pt x="225" y="0"/>
                  </a:moveTo>
                  <a:cubicBezTo>
                    <a:pt x="1" y="44"/>
                    <a:pt x="4" y="76"/>
                    <a:pt x="63" y="76"/>
                  </a:cubicBezTo>
                  <a:cubicBezTo>
                    <a:pt x="112" y="76"/>
                    <a:pt x="198" y="55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4" name="Google Shape;9524;p15"/>
            <p:cNvSpPr/>
            <p:nvPr/>
          </p:nvSpPr>
          <p:spPr>
            <a:xfrm>
              <a:off x="4386175" y="2170825"/>
              <a:ext cx="3225" cy="4825"/>
            </a:xfrm>
            <a:custGeom>
              <a:avLst/>
              <a:gdLst/>
              <a:ahLst/>
              <a:cxnLst/>
              <a:rect l="l" t="t" r="r" b="b"/>
              <a:pathLst>
                <a:path w="129" h="193" extrusionOk="0">
                  <a:moveTo>
                    <a:pt x="55" y="1"/>
                  </a:moveTo>
                  <a:cubicBezTo>
                    <a:pt x="29" y="1"/>
                    <a:pt x="0" y="50"/>
                    <a:pt x="6" y="193"/>
                  </a:cubicBezTo>
                  <a:cubicBezTo>
                    <a:pt x="128" y="123"/>
                    <a:pt x="9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5" name="Google Shape;9525;p15"/>
            <p:cNvSpPr/>
            <p:nvPr/>
          </p:nvSpPr>
          <p:spPr>
            <a:xfrm>
              <a:off x="4394675" y="2079450"/>
              <a:ext cx="2325" cy="3525"/>
            </a:xfrm>
            <a:custGeom>
              <a:avLst/>
              <a:gdLst/>
              <a:ahLst/>
              <a:cxnLst/>
              <a:rect l="l" t="t" r="r" b="b"/>
              <a:pathLst>
                <a:path w="93" h="141" extrusionOk="0">
                  <a:moveTo>
                    <a:pt x="0" y="1"/>
                  </a:moveTo>
                  <a:cubicBezTo>
                    <a:pt x="16" y="104"/>
                    <a:pt x="44" y="140"/>
                    <a:pt x="61" y="140"/>
                  </a:cubicBezTo>
                  <a:cubicBezTo>
                    <a:pt x="88" y="140"/>
                    <a:pt x="93" y="5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6" name="Google Shape;9526;p15"/>
            <p:cNvSpPr/>
            <p:nvPr/>
          </p:nvSpPr>
          <p:spPr>
            <a:xfrm>
              <a:off x="4397150" y="2454175"/>
              <a:ext cx="3900" cy="975"/>
            </a:xfrm>
            <a:custGeom>
              <a:avLst/>
              <a:gdLst/>
              <a:ahLst/>
              <a:cxnLst/>
              <a:rect l="l" t="t" r="r" b="b"/>
              <a:pathLst>
                <a:path w="156" h="39" extrusionOk="0">
                  <a:moveTo>
                    <a:pt x="53" y="0"/>
                  </a:moveTo>
                  <a:cubicBezTo>
                    <a:pt x="9" y="0"/>
                    <a:pt x="1" y="19"/>
                    <a:pt x="155" y="39"/>
                  </a:cubicBezTo>
                  <a:cubicBezTo>
                    <a:pt x="136" y="10"/>
                    <a:pt x="85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7" name="Google Shape;9527;p15"/>
            <p:cNvSpPr/>
            <p:nvPr/>
          </p:nvSpPr>
          <p:spPr>
            <a:xfrm>
              <a:off x="4348975" y="1243550"/>
              <a:ext cx="6700" cy="2325"/>
            </a:xfrm>
            <a:custGeom>
              <a:avLst/>
              <a:gdLst/>
              <a:ahLst/>
              <a:cxnLst/>
              <a:rect l="l" t="t" r="r" b="b"/>
              <a:pathLst>
                <a:path w="268" h="93" extrusionOk="0">
                  <a:moveTo>
                    <a:pt x="238" y="1"/>
                  </a:moveTo>
                  <a:cubicBezTo>
                    <a:pt x="224" y="1"/>
                    <a:pt x="159" y="22"/>
                    <a:pt x="2" y="84"/>
                  </a:cubicBezTo>
                  <a:cubicBezTo>
                    <a:pt x="1" y="90"/>
                    <a:pt x="6" y="93"/>
                    <a:pt x="15" y="93"/>
                  </a:cubicBezTo>
                  <a:cubicBezTo>
                    <a:pt x="70" y="93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8" name="Google Shape;9528;p15"/>
            <p:cNvSpPr/>
            <p:nvPr/>
          </p:nvSpPr>
          <p:spPr>
            <a:xfrm>
              <a:off x="4374000" y="2099450"/>
              <a:ext cx="3800" cy="2100"/>
            </a:xfrm>
            <a:custGeom>
              <a:avLst/>
              <a:gdLst/>
              <a:ahLst/>
              <a:cxnLst/>
              <a:rect l="l" t="t" r="r" b="b"/>
              <a:pathLst>
                <a:path w="152" h="84" extrusionOk="0">
                  <a:moveTo>
                    <a:pt x="60" y="0"/>
                  </a:moveTo>
                  <a:cubicBezTo>
                    <a:pt x="16" y="0"/>
                    <a:pt x="0" y="36"/>
                    <a:pt x="151" y="84"/>
                  </a:cubicBezTo>
                  <a:cubicBezTo>
                    <a:pt x="151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9" name="Google Shape;9529;p15"/>
            <p:cNvSpPr/>
            <p:nvPr/>
          </p:nvSpPr>
          <p:spPr>
            <a:xfrm>
              <a:off x="4376575" y="2227325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95" y="0"/>
                  </a:moveTo>
                  <a:cubicBezTo>
                    <a:pt x="1" y="21"/>
                    <a:pt x="17" y="59"/>
                    <a:pt x="47" y="59"/>
                  </a:cubicBezTo>
                  <a:cubicBezTo>
                    <a:pt x="66" y="59"/>
                    <a:pt x="90" y="44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0" name="Google Shape;9530;p15"/>
            <p:cNvSpPr/>
            <p:nvPr/>
          </p:nvSpPr>
          <p:spPr>
            <a:xfrm>
              <a:off x="4361500" y="1904275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58" y="1"/>
                  </a:moveTo>
                  <a:cubicBezTo>
                    <a:pt x="49" y="1"/>
                    <a:pt x="32" y="7"/>
                    <a:pt x="2" y="23"/>
                  </a:cubicBezTo>
                  <a:cubicBezTo>
                    <a:pt x="1" y="44"/>
                    <a:pt x="7" y="51"/>
                    <a:pt x="17" y="51"/>
                  </a:cubicBezTo>
                  <a:cubicBezTo>
                    <a:pt x="41" y="5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1" name="Google Shape;9531;p15"/>
            <p:cNvSpPr/>
            <p:nvPr/>
          </p:nvSpPr>
          <p:spPr>
            <a:xfrm>
              <a:off x="4378275" y="2522350"/>
              <a:ext cx="4350" cy="5675"/>
            </a:xfrm>
            <a:custGeom>
              <a:avLst/>
              <a:gdLst/>
              <a:ahLst/>
              <a:cxnLst/>
              <a:rect l="l" t="t" r="r" b="b"/>
              <a:pathLst>
                <a:path w="174" h="227" extrusionOk="0">
                  <a:moveTo>
                    <a:pt x="125" y="1"/>
                  </a:moveTo>
                  <a:cubicBezTo>
                    <a:pt x="105" y="1"/>
                    <a:pt x="66" y="39"/>
                    <a:pt x="0" y="149"/>
                  </a:cubicBezTo>
                  <a:cubicBezTo>
                    <a:pt x="15" y="205"/>
                    <a:pt x="33" y="226"/>
                    <a:pt x="51" y="226"/>
                  </a:cubicBezTo>
                  <a:cubicBezTo>
                    <a:pt x="111" y="226"/>
                    <a:pt x="17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2" name="Google Shape;9532;p15"/>
            <p:cNvSpPr/>
            <p:nvPr/>
          </p:nvSpPr>
          <p:spPr>
            <a:xfrm>
              <a:off x="4369250" y="2284400"/>
              <a:ext cx="675" cy="2650"/>
            </a:xfrm>
            <a:custGeom>
              <a:avLst/>
              <a:gdLst/>
              <a:ahLst/>
              <a:cxnLst/>
              <a:rect l="l" t="t" r="r" b="b"/>
              <a:pathLst>
                <a:path w="27" h="106" extrusionOk="0">
                  <a:moveTo>
                    <a:pt x="20" y="0"/>
                  </a:moveTo>
                  <a:lnTo>
                    <a:pt x="20" y="0"/>
                  </a:lnTo>
                  <a:cubicBezTo>
                    <a:pt x="16" y="0"/>
                    <a:pt x="9" y="26"/>
                    <a:pt x="0" y="106"/>
                  </a:cubicBezTo>
                  <a:cubicBezTo>
                    <a:pt x="22" y="101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3" name="Google Shape;9533;p15"/>
            <p:cNvSpPr/>
            <p:nvPr/>
          </p:nvSpPr>
          <p:spPr>
            <a:xfrm>
              <a:off x="4367400" y="2379850"/>
              <a:ext cx="3550" cy="5275"/>
            </a:xfrm>
            <a:custGeom>
              <a:avLst/>
              <a:gdLst/>
              <a:ahLst/>
              <a:cxnLst/>
              <a:rect l="l" t="t" r="r" b="b"/>
              <a:pathLst>
                <a:path w="142" h="211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" y="89"/>
                    <a:pt x="9" y="211"/>
                    <a:pt x="50" y="211"/>
                  </a:cubicBezTo>
                  <a:cubicBezTo>
                    <a:pt x="78" y="211"/>
                    <a:pt x="120" y="156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4" name="Google Shape;9534;p15"/>
            <p:cNvSpPr/>
            <p:nvPr/>
          </p:nvSpPr>
          <p:spPr>
            <a:xfrm>
              <a:off x="4365050" y="2354600"/>
              <a:ext cx="10225" cy="11075"/>
            </a:xfrm>
            <a:custGeom>
              <a:avLst/>
              <a:gdLst/>
              <a:ahLst/>
              <a:cxnLst/>
              <a:rect l="l" t="t" r="r" b="b"/>
              <a:pathLst>
                <a:path w="409" h="443" extrusionOk="0">
                  <a:moveTo>
                    <a:pt x="1" y="442"/>
                  </a:moveTo>
                  <a:cubicBezTo>
                    <a:pt x="409" y="1"/>
                    <a:pt x="1" y="442"/>
                    <a:pt x="1" y="4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5" name="Google Shape;9535;p15"/>
            <p:cNvSpPr/>
            <p:nvPr/>
          </p:nvSpPr>
          <p:spPr>
            <a:xfrm>
              <a:off x="4355350" y="2089675"/>
              <a:ext cx="6625" cy="1175"/>
            </a:xfrm>
            <a:custGeom>
              <a:avLst/>
              <a:gdLst/>
              <a:ahLst/>
              <a:cxnLst/>
              <a:rect l="l" t="t" r="r" b="b"/>
              <a:pathLst>
                <a:path w="265" h="47" extrusionOk="0">
                  <a:moveTo>
                    <a:pt x="89" y="0"/>
                  </a:moveTo>
                  <a:cubicBezTo>
                    <a:pt x="46" y="0"/>
                    <a:pt x="3" y="12"/>
                    <a:pt x="1" y="47"/>
                  </a:cubicBezTo>
                  <a:cubicBezTo>
                    <a:pt x="12" y="47"/>
                    <a:pt x="23" y="47"/>
                    <a:pt x="34" y="47"/>
                  </a:cubicBezTo>
                  <a:cubicBezTo>
                    <a:pt x="265" y="47"/>
                    <a:pt x="17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6" name="Google Shape;9536;p15"/>
            <p:cNvSpPr/>
            <p:nvPr/>
          </p:nvSpPr>
          <p:spPr>
            <a:xfrm>
              <a:off x="4324650" y="1224400"/>
              <a:ext cx="5275" cy="3525"/>
            </a:xfrm>
            <a:custGeom>
              <a:avLst/>
              <a:gdLst/>
              <a:ahLst/>
              <a:cxnLst/>
              <a:rect l="l" t="t" r="r" b="b"/>
              <a:pathLst>
                <a:path w="211" h="141" extrusionOk="0">
                  <a:moveTo>
                    <a:pt x="205" y="1"/>
                  </a:moveTo>
                  <a:cubicBezTo>
                    <a:pt x="195" y="1"/>
                    <a:pt x="0" y="123"/>
                    <a:pt x="4" y="141"/>
                  </a:cubicBezTo>
                  <a:cubicBezTo>
                    <a:pt x="163" y="36"/>
                    <a:pt x="210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7" name="Google Shape;9537;p15"/>
            <p:cNvSpPr/>
            <p:nvPr/>
          </p:nvSpPr>
          <p:spPr>
            <a:xfrm>
              <a:off x="4340075" y="1705950"/>
              <a:ext cx="1425" cy="3875"/>
            </a:xfrm>
            <a:custGeom>
              <a:avLst/>
              <a:gdLst/>
              <a:ahLst/>
              <a:cxnLst/>
              <a:rect l="l" t="t" r="r" b="b"/>
              <a:pathLst>
                <a:path w="57" h="155" extrusionOk="0">
                  <a:moveTo>
                    <a:pt x="30" y="1"/>
                  </a:moveTo>
                  <a:cubicBezTo>
                    <a:pt x="17" y="1"/>
                    <a:pt x="0" y="42"/>
                    <a:pt x="3" y="154"/>
                  </a:cubicBezTo>
                  <a:cubicBezTo>
                    <a:pt x="56" y="74"/>
                    <a:pt x="47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8" name="Google Shape;9538;p15"/>
            <p:cNvSpPr/>
            <p:nvPr/>
          </p:nvSpPr>
          <p:spPr>
            <a:xfrm>
              <a:off x="3563375" y="1415325"/>
              <a:ext cx="4175" cy="3150"/>
            </a:xfrm>
            <a:custGeom>
              <a:avLst/>
              <a:gdLst/>
              <a:ahLst/>
              <a:cxnLst/>
              <a:rect l="l" t="t" r="r" b="b"/>
              <a:pathLst>
                <a:path w="167" h="126" extrusionOk="0">
                  <a:moveTo>
                    <a:pt x="110" y="1"/>
                  </a:moveTo>
                  <a:cubicBezTo>
                    <a:pt x="56" y="1"/>
                    <a:pt x="0" y="125"/>
                    <a:pt x="144" y="125"/>
                  </a:cubicBezTo>
                  <a:cubicBezTo>
                    <a:pt x="151" y="125"/>
                    <a:pt x="159" y="125"/>
                    <a:pt x="167" y="124"/>
                  </a:cubicBezTo>
                  <a:cubicBezTo>
                    <a:pt x="165" y="32"/>
                    <a:pt x="138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9" name="Google Shape;9539;p15"/>
            <p:cNvSpPr/>
            <p:nvPr/>
          </p:nvSpPr>
          <p:spPr>
            <a:xfrm>
              <a:off x="3419425" y="1551900"/>
              <a:ext cx="4625" cy="1025"/>
            </a:xfrm>
            <a:custGeom>
              <a:avLst/>
              <a:gdLst/>
              <a:ahLst/>
              <a:cxnLst/>
              <a:rect l="l" t="t" r="r" b="b"/>
              <a:pathLst>
                <a:path w="185" h="41" extrusionOk="0">
                  <a:moveTo>
                    <a:pt x="125" y="0"/>
                  </a:moveTo>
                  <a:cubicBezTo>
                    <a:pt x="65" y="0"/>
                    <a:pt x="0" y="41"/>
                    <a:pt x="159" y="41"/>
                  </a:cubicBezTo>
                  <a:cubicBezTo>
                    <a:pt x="167" y="41"/>
                    <a:pt x="175" y="41"/>
                    <a:pt x="184" y="41"/>
                  </a:cubicBezTo>
                  <a:cubicBezTo>
                    <a:pt x="184" y="10"/>
                    <a:pt x="155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0" name="Google Shape;9540;p15"/>
            <p:cNvSpPr/>
            <p:nvPr/>
          </p:nvSpPr>
          <p:spPr>
            <a:xfrm>
              <a:off x="3506650" y="1479800"/>
              <a:ext cx="2025" cy="4400"/>
            </a:xfrm>
            <a:custGeom>
              <a:avLst/>
              <a:gdLst/>
              <a:ahLst/>
              <a:cxnLst/>
              <a:rect l="l" t="t" r="r" b="b"/>
              <a:pathLst>
                <a:path w="81" h="176" extrusionOk="0">
                  <a:moveTo>
                    <a:pt x="74" y="1"/>
                  </a:moveTo>
                  <a:lnTo>
                    <a:pt x="74" y="1"/>
                  </a:lnTo>
                  <a:cubicBezTo>
                    <a:pt x="7" y="7"/>
                    <a:pt x="1" y="81"/>
                    <a:pt x="14" y="128"/>
                  </a:cubicBezTo>
                  <a:cubicBezTo>
                    <a:pt x="21" y="135"/>
                    <a:pt x="34" y="155"/>
                    <a:pt x="41" y="175"/>
                  </a:cubicBezTo>
                  <a:cubicBezTo>
                    <a:pt x="42" y="175"/>
                    <a:pt x="43" y="175"/>
                    <a:pt x="45" y="175"/>
                  </a:cubicBezTo>
                  <a:cubicBezTo>
                    <a:pt x="63" y="175"/>
                    <a:pt x="80" y="132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1" name="Google Shape;9541;p15"/>
            <p:cNvSpPr/>
            <p:nvPr/>
          </p:nvSpPr>
          <p:spPr>
            <a:xfrm>
              <a:off x="3506975" y="1482975"/>
              <a:ext cx="700" cy="1200"/>
            </a:xfrm>
            <a:custGeom>
              <a:avLst/>
              <a:gdLst/>
              <a:ahLst/>
              <a:cxnLst/>
              <a:rect l="l" t="t" r="r" b="b"/>
              <a:pathLst>
                <a:path w="28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8"/>
                    <a:pt x="14" y="48"/>
                    <a:pt x="28" y="48"/>
                  </a:cubicBezTo>
                  <a:cubicBezTo>
                    <a:pt x="21" y="28"/>
                    <a:pt x="8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2" name="Google Shape;9542;p15"/>
            <p:cNvSpPr/>
            <p:nvPr/>
          </p:nvSpPr>
          <p:spPr>
            <a:xfrm>
              <a:off x="3506975" y="1482975"/>
              <a:ext cx="700" cy="1200"/>
            </a:xfrm>
            <a:custGeom>
              <a:avLst/>
              <a:gdLst/>
              <a:ahLst/>
              <a:cxnLst/>
              <a:rect l="l" t="t" r="r" b="b"/>
              <a:pathLst>
                <a:path w="28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8"/>
                    <a:pt x="14" y="48"/>
                    <a:pt x="28" y="48"/>
                  </a:cubicBezTo>
                  <a:cubicBezTo>
                    <a:pt x="21" y="28"/>
                    <a:pt x="8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3" name="Google Shape;9543;p15"/>
            <p:cNvSpPr/>
            <p:nvPr/>
          </p:nvSpPr>
          <p:spPr>
            <a:xfrm>
              <a:off x="3582550" y="1434150"/>
              <a:ext cx="3900" cy="1175"/>
            </a:xfrm>
            <a:custGeom>
              <a:avLst/>
              <a:gdLst/>
              <a:ahLst/>
              <a:cxnLst/>
              <a:rect l="l" t="t" r="r" b="b"/>
              <a:pathLst>
                <a:path w="156" h="47" extrusionOk="0">
                  <a:moveTo>
                    <a:pt x="156" y="0"/>
                  </a:moveTo>
                  <a:cubicBezTo>
                    <a:pt x="0" y="13"/>
                    <a:pt x="40" y="47"/>
                    <a:pt x="92" y="47"/>
                  </a:cubicBezTo>
                  <a:cubicBezTo>
                    <a:pt x="122" y="47"/>
                    <a:pt x="156" y="35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4" name="Google Shape;9544;p15"/>
            <p:cNvSpPr/>
            <p:nvPr/>
          </p:nvSpPr>
          <p:spPr>
            <a:xfrm>
              <a:off x="4355750" y="2233675"/>
              <a:ext cx="3750" cy="2300"/>
            </a:xfrm>
            <a:custGeom>
              <a:avLst/>
              <a:gdLst/>
              <a:ahLst/>
              <a:cxnLst/>
              <a:rect l="l" t="t" r="r" b="b"/>
              <a:pathLst>
                <a:path w="150" h="92" extrusionOk="0">
                  <a:moveTo>
                    <a:pt x="145" y="0"/>
                  </a:moveTo>
                  <a:cubicBezTo>
                    <a:pt x="99" y="0"/>
                    <a:pt x="58" y="7"/>
                    <a:pt x="12" y="7"/>
                  </a:cubicBezTo>
                  <a:cubicBezTo>
                    <a:pt x="0" y="69"/>
                    <a:pt x="23" y="92"/>
                    <a:pt x="53" y="92"/>
                  </a:cubicBezTo>
                  <a:cubicBezTo>
                    <a:pt x="94" y="92"/>
                    <a:pt x="149" y="47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5" name="Google Shape;9545;p15"/>
            <p:cNvSpPr/>
            <p:nvPr/>
          </p:nvSpPr>
          <p:spPr>
            <a:xfrm>
              <a:off x="4328750" y="1548600"/>
              <a:ext cx="1050" cy="4325"/>
            </a:xfrm>
            <a:custGeom>
              <a:avLst/>
              <a:gdLst/>
              <a:ahLst/>
              <a:cxnLst/>
              <a:rect l="l" t="t" r="r" b="b"/>
              <a:pathLst>
                <a:path w="42" h="173" extrusionOk="0">
                  <a:moveTo>
                    <a:pt x="38" y="0"/>
                  </a:moveTo>
                  <a:lnTo>
                    <a:pt x="38" y="0"/>
                  </a:lnTo>
                  <a:cubicBezTo>
                    <a:pt x="31" y="0"/>
                    <a:pt x="0" y="173"/>
                    <a:pt x="20" y="173"/>
                  </a:cubicBezTo>
                  <a:cubicBezTo>
                    <a:pt x="20" y="173"/>
                    <a:pt x="21" y="173"/>
                    <a:pt x="21" y="173"/>
                  </a:cubicBezTo>
                  <a:cubicBezTo>
                    <a:pt x="39" y="43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6" name="Google Shape;9546;p15"/>
            <p:cNvSpPr/>
            <p:nvPr/>
          </p:nvSpPr>
          <p:spPr>
            <a:xfrm>
              <a:off x="4360525" y="2491575"/>
              <a:ext cx="3100" cy="2250"/>
            </a:xfrm>
            <a:custGeom>
              <a:avLst/>
              <a:gdLst/>
              <a:ahLst/>
              <a:cxnLst/>
              <a:rect l="l" t="t" r="r" b="b"/>
              <a:pathLst>
                <a:path w="124" h="90" extrusionOk="0">
                  <a:moveTo>
                    <a:pt x="99" y="0"/>
                  </a:moveTo>
                  <a:cubicBezTo>
                    <a:pt x="0" y="0"/>
                    <a:pt x="46" y="89"/>
                    <a:pt x="86" y="89"/>
                  </a:cubicBezTo>
                  <a:cubicBezTo>
                    <a:pt x="106" y="89"/>
                    <a:pt x="124" y="67"/>
                    <a:pt x="122" y="1"/>
                  </a:cubicBezTo>
                  <a:cubicBezTo>
                    <a:pt x="114" y="0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7" name="Google Shape;9547;p15"/>
            <p:cNvSpPr/>
            <p:nvPr/>
          </p:nvSpPr>
          <p:spPr>
            <a:xfrm>
              <a:off x="4327750" y="1597975"/>
              <a:ext cx="1550" cy="3625"/>
            </a:xfrm>
            <a:custGeom>
              <a:avLst/>
              <a:gdLst/>
              <a:ahLst/>
              <a:cxnLst/>
              <a:rect l="l" t="t" r="r" b="b"/>
              <a:pathLst>
                <a:path w="62" h="145" extrusionOk="0">
                  <a:moveTo>
                    <a:pt x="60" y="1"/>
                  </a:moveTo>
                  <a:lnTo>
                    <a:pt x="60" y="1"/>
                  </a:lnTo>
                  <a:cubicBezTo>
                    <a:pt x="58" y="1"/>
                    <a:pt x="9" y="111"/>
                    <a:pt x="1" y="145"/>
                  </a:cubicBezTo>
                  <a:cubicBezTo>
                    <a:pt x="47" y="37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8" name="Google Shape;9548;p15"/>
            <p:cNvSpPr/>
            <p:nvPr/>
          </p:nvSpPr>
          <p:spPr>
            <a:xfrm>
              <a:off x="4341525" y="2045675"/>
              <a:ext cx="1075" cy="4175"/>
            </a:xfrm>
            <a:custGeom>
              <a:avLst/>
              <a:gdLst/>
              <a:ahLst/>
              <a:cxnLst/>
              <a:rect l="l" t="t" r="r" b="b"/>
              <a:pathLst>
                <a:path w="43" h="167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125"/>
                    <a:pt x="2" y="167"/>
                    <a:pt x="8" y="167"/>
                  </a:cubicBezTo>
                  <a:cubicBezTo>
                    <a:pt x="18" y="167"/>
                    <a:pt x="43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9" name="Google Shape;9549;p15"/>
            <p:cNvSpPr/>
            <p:nvPr/>
          </p:nvSpPr>
          <p:spPr>
            <a:xfrm>
              <a:off x="4330875" y="1841325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45" y="1"/>
                  </a:moveTo>
                  <a:cubicBezTo>
                    <a:pt x="24" y="1"/>
                    <a:pt x="0" y="4"/>
                    <a:pt x="3" y="12"/>
                  </a:cubicBezTo>
                  <a:cubicBezTo>
                    <a:pt x="101" y="8"/>
                    <a:pt x="7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0" name="Google Shape;9550;p15"/>
            <p:cNvSpPr/>
            <p:nvPr/>
          </p:nvSpPr>
          <p:spPr>
            <a:xfrm>
              <a:off x="4345350" y="2383600"/>
              <a:ext cx="2900" cy="5650"/>
            </a:xfrm>
            <a:custGeom>
              <a:avLst/>
              <a:gdLst/>
              <a:ahLst/>
              <a:cxnLst/>
              <a:rect l="l" t="t" r="r" b="b"/>
              <a:pathLst>
                <a:path w="116" h="226" extrusionOk="0">
                  <a:moveTo>
                    <a:pt x="63" y="1"/>
                  </a:moveTo>
                  <a:cubicBezTo>
                    <a:pt x="36" y="1"/>
                    <a:pt x="0" y="63"/>
                    <a:pt x="6" y="226"/>
                  </a:cubicBezTo>
                  <a:cubicBezTo>
                    <a:pt x="116" y="105"/>
                    <a:pt x="97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1" name="Google Shape;9551;p15"/>
            <p:cNvSpPr/>
            <p:nvPr/>
          </p:nvSpPr>
          <p:spPr>
            <a:xfrm>
              <a:off x="4320000" y="1682775"/>
              <a:ext cx="4525" cy="700"/>
            </a:xfrm>
            <a:custGeom>
              <a:avLst/>
              <a:gdLst/>
              <a:ahLst/>
              <a:cxnLst/>
              <a:rect l="l" t="t" r="r" b="b"/>
              <a:pathLst>
                <a:path w="181" h="28" extrusionOk="0">
                  <a:moveTo>
                    <a:pt x="36" y="1"/>
                  </a:moveTo>
                  <a:cubicBezTo>
                    <a:pt x="1" y="1"/>
                    <a:pt x="119" y="28"/>
                    <a:pt x="161" y="28"/>
                  </a:cubicBezTo>
                  <a:cubicBezTo>
                    <a:pt x="175" y="28"/>
                    <a:pt x="180" y="25"/>
                    <a:pt x="170" y="18"/>
                  </a:cubicBezTo>
                  <a:cubicBezTo>
                    <a:pt x="90" y="5"/>
                    <a:pt x="5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2" name="Google Shape;9552;p15"/>
            <p:cNvSpPr/>
            <p:nvPr/>
          </p:nvSpPr>
          <p:spPr>
            <a:xfrm>
              <a:off x="4346075" y="2396325"/>
              <a:ext cx="4125" cy="4325"/>
            </a:xfrm>
            <a:custGeom>
              <a:avLst/>
              <a:gdLst/>
              <a:ahLst/>
              <a:cxnLst/>
              <a:rect l="l" t="t" r="r" b="b"/>
              <a:pathLst>
                <a:path w="165" h="173" extrusionOk="0">
                  <a:moveTo>
                    <a:pt x="106" y="1"/>
                  </a:moveTo>
                  <a:cubicBezTo>
                    <a:pt x="52" y="1"/>
                    <a:pt x="1" y="172"/>
                    <a:pt x="147" y="172"/>
                  </a:cubicBezTo>
                  <a:cubicBezTo>
                    <a:pt x="153" y="172"/>
                    <a:pt x="158" y="172"/>
                    <a:pt x="164" y="172"/>
                  </a:cubicBezTo>
                  <a:cubicBezTo>
                    <a:pt x="160" y="43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3" name="Google Shape;9553;p15"/>
            <p:cNvSpPr/>
            <p:nvPr/>
          </p:nvSpPr>
          <p:spPr>
            <a:xfrm>
              <a:off x="4314475" y="1496200"/>
              <a:ext cx="2100" cy="85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84" y="0"/>
                  </a:moveTo>
                  <a:cubicBezTo>
                    <a:pt x="20" y="25"/>
                    <a:pt x="1" y="33"/>
                    <a:pt x="3" y="33"/>
                  </a:cubicBezTo>
                  <a:cubicBezTo>
                    <a:pt x="8" y="33"/>
                    <a:pt x="75" y="9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4" name="Google Shape;9554;p15"/>
            <p:cNvSpPr/>
            <p:nvPr/>
          </p:nvSpPr>
          <p:spPr>
            <a:xfrm>
              <a:off x="4310950" y="1442775"/>
              <a:ext cx="2125" cy="5150"/>
            </a:xfrm>
            <a:custGeom>
              <a:avLst/>
              <a:gdLst/>
              <a:ahLst/>
              <a:cxnLst/>
              <a:rect l="l" t="t" r="r" b="b"/>
              <a:pathLst>
                <a:path w="85" h="206" extrusionOk="0">
                  <a:moveTo>
                    <a:pt x="72" y="1"/>
                  </a:moveTo>
                  <a:cubicBezTo>
                    <a:pt x="48" y="1"/>
                    <a:pt x="1" y="205"/>
                    <a:pt x="18" y="205"/>
                  </a:cubicBezTo>
                  <a:cubicBezTo>
                    <a:pt x="25" y="205"/>
                    <a:pt x="45" y="167"/>
                    <a:pt x="84" y="57"/>
                  </a:cubicBezTo>
                  <a:cubicBezTo>
                    <a:pt x="83" y="17"/>
                    <a:pt x="7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5" name="Google Shape;9555;p15"/>
            <p:cNvSpPr/>
            <p:nvPr/>
          </p:nvSpPr>
          <p:spPr>
            <a:xfrm>
              <a:off x="4175550" y="2306275"/>
              <a:ext cx="1025" cy="4025"/>
            </a:xfrm>
            <a:custGeom>
              <a:avLst/>
              <a:gdLst/>
              <a:ahLst/>
              <a:cxnLst/>
              <a:rect l="l" t="t" r="r" b="b"/>
              <a:pathLst>
                <a:path w="41" h="161" extrusionOk="0">
                  <a:moveTo>
                    <a:pt x="17" y="0"/>
                  </a:moveTo>
                  <a:lnTo>
                    <a:pt x="17" y="0"/>
                  </a:lnTo>
                  <a:cubicBezTo>
                    <a:pt x="10" y="0"/>
                    <a:pt x="3" y="40"/>
                    <a:pt x="0" y="161"/>
                  </a:cubicBezTo>
                  <a:cubicBezTo>
                    <a:pt x="41" y="161"/>
                    <a:pt x="30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6" name="Google Shape;9556;p15"/>
            <p:cNvSpPr/>
            <p:nvPr/>
          </p:nvSpPr>
          <p:spPr>
            <a:xfrm>
              <a:off x="3963275" y="2460775"/>
              <a:ext cx="3725" cy="1250"/>
            </a:xfrm>
            <a:custGeom>
              <a:avLst/>
              <a:gdLst/>
              <a:ahLst/>
              <a:cxnLst/>
              <a:rect l="l" t="t" r="r" b="b"/>
              <a:pathLst>
                <a:path w="149" h="50" extrusionOk="0">
                  <a:moveTo>
                    <a:pt x="39" y="1"/>
                  </a:moveTo>
                  <a:cubicBezTo>
                    <a:pt x="1" y="1"/>
                    <a:pt x="1" y="23"/>
                    <a:pt x="148" y="49"/>
                  </a:cubicBezTo>
                  <a:cubicBezTo>
                    <a:pt x="122" y="14"/>
                    <a:pt x="6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7" name="Google Shape;9557;p15"/>
            <p:cNvSpPr/>
            <p:nvPr/>
          </p:nvSpPr>
          <p:spPr>
            <a:xfrm>
              <a:off x="4073700" y="2404000"/>
              <a:ext cx="7175" cy="1825"/>
            </a:xfrm>
            <a:custGeom>
              <a:avLst/>
              <a:gdLst/>
              <a:ahLst/>
              <a:cxnLst/>
              <a:rect l="l" t="t" r="r" b="b"/>
              <a:pathLst>
                <a:path w="287" h="73" extrusionOk="0">
                  <a:moveTo>
                    <a:pt x="204" y="1"/>
                  </a:moveTo>
                  <a:cubicBezTo>
                    <a:pt x="114" y="1"/>
                    <a:pt x="1" y="73"/>
                    <a:pt x="232" y="73"/>
                  </a:cubicBezTo>
                  <a:cubicBezTo>
                    <a:pt x="245" y="73"/>
                    <a:pt x="259" y="72"/>
                    <a:pt x="274" y="72"/>
                  </a:cubicBezTo>
                  <a:cubicBezTo>
                    <a:pt x="287" y="18"/>
                    <a:pt x="248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8" name="Google Shape;9558;p15"/>
            <p:cNvSpPr/>
            <p:nvPr/>
          </p:nvSpPr>
          <p:spPr>
            <a:xfrm>
              <a:off x="4313700" y="1715900"/>
              <a:ext cx="4625" cy="7550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40" y="0"/>
                  </a:moveTo>
                  <a:cubicBezTo>
                    <a:pt x="19" y="0"/>
                    <a:pt x="2" y="44"/>
                    <a:pt x="1" y="164"/>
                  </a:cubicBezTo>
                  <a:cubicBezTo>
                    <a:pt x="66" y="265"/>
                    <a:pt x="105" y="302"/>
                    <a:pt x="126" y="302"/>
                  </a:cubicBezTo>
                  <a:cubicBezTo>
                    <a:pt x="185" y="302"/>
                    <a:pt x="9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9" name="Google Shape;9559;p15"/>
            <p:cNvSpPr/>
            <p:nvPr/>
          </p:nvSpPr>
          <p:spPr>
            <a:xfrm>
              <a:off x="4318475" y="1873375"/>
              <a:ext cx="3950" cy="5100"/>
            </a:xfrm>
            <a:custGeom>
              <a:avLst/>
              <a:gdLst/>
              <a:ahLst/>
              <a:cxnLst/>
              <a:rect l="l" t="t" r="r" b="b"/>
              <a:pathLst>
                <a:path w="158" h="204" extrusionOk="0">
                  <a:moveTo>
                    <a:pt x="153" y="1"/>
                  </a:moveTo>
                  <a:cubicBezTo>
                    <a:pt x="144" y="1"/>
                    <a:pt x="0" y="203"/>
                    <a:pt x="25" y="203"/>
                  </a:cubicBezTo>
                  <a:cubicBezTo>
                    <a:pt x="27" y="203"/>
                    <a:pt x="28" y="203"/>
                    <a:pt x="31" y="202"/>
                  </a:cubicBezTo>
                  <a:cubicBezTo>
                    <a:pt x="130" y="51"/>
                    <a:pt x="158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0" name="Google Shape;9560;p15"/>
            <p:cNvSpPr/>
            <p:nvPr/>
          </p:nvSpPr>
          <p:spPr>
            <a:xfrm>
              <a:off x="4288700" y="1212525"/>
              <a:ext cx="5600" cy="5825"/>
            </a:xfrm>
            <a:custGeom>
              <a:avLst/>
              <a:gdLst/>
              <a:ahLst/>
              <a:cxnLst/>
              <a:rect l="l" t="t" r="r" b="b"/>
              <a:pathLst>
                <a:path w="224" h="233" extrusionOk="0">
                  <a:moveTo>
                    <a:pt x="218" y="0"/>
                  </a:moveTo>
                  <a:lnTo>
                    <a:pt x="218" y="0"/>
                  </a:lnTo>
                  <a:cubicBezTo>
                    <a:pt x="0" y="113"/>
                    <a:pt x="40" y="233"/>
                    <a:pt x="109" y="233"/>
                  </a:cubicBezTo>
                  <a:cubicBezTo>
                    <a:pt x="159" y="233"/>
                    <a:pt x="224" y="171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1" name="Google Shape;9561;p15"/>
            <p:cNvSpPr/>
            <p:nvPr/>
          </p:nvSpPr>
          <p:spPr>
            <a:xfrm>
              <a:off x="4328150" y="2324675"/>
              <a:ext cx="3200" cy="375"/>
            </a:xfrm>
            <a:custGeom>
              <a:avLst/>
              <a:gdLst/>
              <a:ahLst/>
              <a:cxnLst/>
              <a:rect l="l" t="t" r="r" b="b"/>
              <a:pathLst>
                <a:path w="128" h="15" extrusionOk="0">
                  <a:moveTo>
                    <a:pt x="125" y="0"/>
                  </a:moveTo>
                  <a:cubicBezTo>
                    <a:pt x="0" y="0"/>
                    <a:pt x="45" y="15"/>
                    <a:pt x="87" y="15"/>
                  </a:cubicBezTo>
                  <a:cubicBezTo>
                    <a:pt x="108" y="15"/>
                    <a:pt x="128" y="11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2" name="Google Shape;9562;p15"/>
            <p:cNvSpPr/>
            <p:nvPr/>
          </p:nvSpPr>
          <p:spPr>
            <a:xfrm>
              <a:off x="4295800" y="1629000"/>
              <a:ext cx="3950" cy="1700"/>
            </a:xfrm>
            <a:custGeom>
              <a:avLst/>
              <a:gdLst/>
              <a:ahLst/>
              <a:cxnLst/>
              <a:rect l="l" t="t" r="r" b="b"/>
              <a:pathLst>
                <a:path w="158" h="6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0" y="5"/>
                    <a:pt x="52" y="68"/>
                    <a:pt x="104" y="68"/>
                  </a:cubicBezTo>
                  <a:cubicBezTo>
                    <a:pt x="131" y="68"/>
                    <a:pt x="157" y="5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3" name="Google Shape;9563;p15"/>
            <p:cNvSpPr/>
            <p:nvPr/>
          </p:nvSpPr>
          <p:spPr>
            <a:xfrm>
              <a:off x="4050800" y="2110950"/>
              <a:ext cx="3325" cy="2825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25" y="1"/>
                  </a:moveTo>
                  <a:cubicBezTo>
                    <a:pt x="110" y="1"/>
                    <a:pt x="1" y="112"/>
                    <a:pt x="43" y="112"/>
                  </a:cubicBezTo>
                  <a:cubicBezTo>
                    <a:pt x="44" y="112"/>
                    <a:pt x="45" y="112"/>
                    <a:pt x="46" y="112"/>
                  </a:cubicBezTo>
                  <a:cubicBezTo>
                    <a:pt x="116" y="29"/>
                    <a:pt x="13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4" name="Google Shape;9564;p15"/>
            <p:cNvSpPr/>
            <p:nvPr/>
          </p:nvSpPr>
          <p:spPr>
            <a:xfrm>
              <a:off x="4157750" y="1990625"/>
              <a:ext cx="4575" cy="3925"/>
            </a:xfrm>
            <a:custGeom>
              <a:avLst/>
              <a:gdLst/>
              <a:ahLst/>
              <a:cxnLst/>
              <a:rect l="l" t="t" r="r" b="b"/>
              <a:pathLst>
                <a:path w="183" h="157" extrusionOk="0">
                  <a:moveTo>
                    <a:pt x="170" y="1"/>
                  </a:moveTo>
                  <a:lnTo>
                    <a:pt x="170" y="1"/>
                  </a:lnTo>
                  <a:cubicBezTo>
                    <a:pt x="0" y="84"/>
                    <a:pt x="31" y="157"/>
                    <a:pt x="85" y="157"/>
                  </a:cubicBezTo>
                  <a:cubicBezTo>
                    <a:pt x="127" y="157"/>
                    <a:pt x="182" y="114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5" name="Google Shape;9565;p15"/>
            <p:cNvSpPr/>
            <p:nvPr/>
          </p:nvSpPr>
          <p:spPr>
            <a:xfrm>
              <a:off x="4103950" y="2171250"/>
              <a:ext cx="6775" cy="3975"/>
            </a:xfrm>
            <a:custGeom>
              <a:avLst/>
              <a:gdLst/>
              <a:ahLst/>
              <a:cxnLst/>
              <a:rect l="l" t="t" r="r" b="b"/>
              <a:pathLst>
                <a:path w="271" h="159" extrusionOk="0">
                  <a:moveTo>
                    <a:pt x="99" y="0"/>
                  </a:moveTo>
                  <a:cubicBezTo>
                    <a:pt x="58" y="0"/>
                    <a:pt x="16" y="36"/>
                    <a:pt x="1" y="142"/>
                  </a:cubicBezTo>
                  <a:cubicBezTo>
                    <a:pt x="45" y="154"/>
                    <a:pt x="81" y="158"/>
                    <a:pt x="109" y="158"/>
                  </a:cubicBezTo>
                  <a:cubicBezTo>
                    <a:pt x="271" y="158"/>
                    <a:pt x="18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6" name="Google Shape;9566;p15"/>
            <p:cNvSpPr/>
            <p:nvPr/>
          </p:nvSpPr>
          <p:spPr>
            <a:xfrm>
              <a:off x="4153125" y="2135975"/>
              <a:ext cx="2700" cy="975"/>
            </a:xfrm>
            <a:custGeom>
              <a:avLst/>
              <a:gdLst/>
              <a:ahLst/>
              <a:cxnLst/>
              <a:rect l="l" t="t" r="r" b="b"/>
              <a:pathLst>
                <a:path w="108" h="39" extrusionOk="0">
                  <a:moveTo>
                    <a:pt x="13" y="1"/>
                  </a:moveTo>
                  <a:cubicBezTo>
                    <a:pt x="9" y="1"/>
                    <a:pt x="5" y="1"/>
                    <a:pt x="1" y="1"/>
                  </a:cubicBezTo>
                  <a:cubicBezTo>
                    <a:pt x="39" y="29"/>
                    <a:pt x="66" y="38"/>
                    <a:pt x="80" y="38"/>
                  </a:cubicBezTo>
                  <a:cubicBezTo>
                    <a:pt x="107" y="38"/>
                    <a:pt x="8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7" name="Google Shape;9567;p15"/>
            <p:cNvSpPr/>
            <p:nvPr/>
          </p:nvSpPr>
          <p:spPr>
            <a:xfrm>
              <a:off x="4281250" y="1257725"/>
              <a:ext cx="1525" cy="5325"/>
            </a:xfrm>
            <a:custGeom>
              <a:avLst/>
              <a:gdLst/>
              <a:ahLst/>
              <a:cxnLst/>
              <a:rect l="l" t="t" r="r" b="b"/>
              <a:pathLst>
                <a:path w="61" h="213" extrusionOk="0">
                  <a:moveTo>
                    <a:pt x="51" y="0"/>
                  </a:moveTo>
                  <a:cubicBezTo>
                    <a:pt x="45" y="0"/>
                    <a:pt x="29" y="54"/>
                    <a:pt x="1" y="213"/>
                  </a:cubicBezTo>
                  <a:cubicBezTo>
                    <a:pt x="42" y="142"/>
                    <a:pt x="6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8" name="Google Shape;9568;p15"/>
            <p:cNvSpPr/>
            <p:nvPr/>
          </p:nvSpPr>
          <p:spPr>
            <a:xfrm>
              <a:off x="4282100" y="1340975"/>
              <a:ext cx="1150" cy="6075"/>
            </a:xfrm>
            <a:custGeom>
              <a:avLst/>
              <a:gdLst/>
              <a:ahLst/>
              <a:cxnLst/>
              <a:rect l="l" t="t" r="r" b="b"/>
              <a:pathLst>
                <a:path w="46" h="243" extrusionOk="0">
                  <a:moveTo>
                    <a:pt x="21" y="0"/>
                  </a:moveTo>
                  <a:cubicBezTo>
                    <a:pt x="14" y="0"/>
                    <a:pt x="7" y="44"/>
                    <a:pt x="0" y="168"/>
                  </a:cubicBezTo>
                  <a:cubicBezTo>
                    <a:pt x="12" y="221"/>
                    <a:pt x="20" y="242"/>
                    <a:pt x="26" y="242"/>
                  </a:cubicBezTo>
                  <a:cubicBezTo>
                    <a:pt x="46" y="242"/>
                    <a:pt x="3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9" name="Google Shape;9569;p15"/>
            <p:cNvSpPr/>
            <p:nvPr/>
          </p:nvSpPr>
          <p:spPr>
            <a:xfrm>
              <a:off x="4266950" y="1477600"/>
              <a:ext cx="2750" cy="1725"/>
            </a:xfrm>
            <a:custGeom>
              <a:avLst/>
              <a:gdLst/>
              <a:ahLst/>
              <a:cxnLst/>
              <a:rect l="l" t="t" r="r" b="b"/>
              <a:pathLst>
                <a:path w="110" h="69" extrusionOk="0">
                  <a:moveTo>
                    <a:pt x="83" y="1"/>
                  </a:moveTo>
                  <a:cubicBezTo>
                    <a:pt x="56" y="1"/>
                    <a:pt x="1" y="24"/>
                    <a:pt x="4" y="69"/>
                  </a:cubicBezTo>
                  <a:cubicBezTo>
                    <a:pt x="109" y="23"/>
                    <a:pt x="110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0" name="Google Shape;9570;p15"/>
            <p:cNvSpPr/>
            <p:nvPr/>
          </p:nvSpPr>
          <p:spPr>
            <a:xfrm>
              <a:off x="4267975" y="1235300"/>
              <a:ext cx="1825" cy="4000"/>
            </a:xfrm>
            <a:custGeom>
              <a:avLst/>
              <a:gdLst/>
              <a:ahLst/>
              <a:cxnLst/>
              <a:rect l="l" t="t" r="r" b="b"/>
              <a:pathLst>
                <a:path w="73" h="160" extrusionOk="0">
                  <a:moveTo>
                    <a:pt x="32" y="1"/>
                  </a:moveTo>
                  <a:cubicBezTo>
                    <a:pt x="18" y="1"/>
                    <a:pt x="1" y="42"/>
                    <a:pt x="3" y="160"/>
                  </a:cubicBezTo>
                  <a:cubicBezTo>
                    <a:pt x="72" y="99"/>
                    <a:pt x="5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1" name="Google Shape;9571;p15"/>
            <p:cNvSpPr/>
            <p:nvPr/>
          </p:nvSpPr>
          <p:spPr>
            <a:xfrm>
              <a:off x="4286850" y="1869600"/>
              <a:ext cx="3700" cy="625"/>
            </a:xfrm>
            <a:custGeom>
              <a:avLst/>
              <a:gdLst/>
              <a:ahLst/>
              <a:cxnLst/>
              <a:rect l="l" t="t" r="r" b="b"/>
              <a:pathLst>
                <a:path w="148" h="25" extrusionOk="0">
                  <a:moveTo>
                    <a:pt x="84" y="1"/>
                  </a:moveTo>
                  <a:cubicBezTo>
                    <a:pt x="37" y="1"/>
                    <a:pt x="1" y="16"/>
                    <a:pt x="145" y="25"/>
                  </a:cubicBezTo>
                  <a:cubicBezTo>
                    <a:pt x="147" y="7"/>
                    <a:pt x="11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2" name="Google Shape;9572;p15"/>
            <p:cNvSpPr/>
            <p:nvPr/>
          </p:nvSpPr>
          <p:spPr>
            <a:xfrm>
              <a:off x="4309125" y="2512700"/>
              <a:ext cx="1600" cy="5025"/>
            </a:xfrm>
            <a:custGeom>
              <a:avLst/>
              <a:gdLst/>
              <a:ahLst/>
              <a:cxnLst/>
              <a:rect l="l" t="t" r="r" b="b"/>
              <a:pathLst>
                <a:path w="64" h="201" extrusionOk="0">
                  <a:moveTo>
                    <a:pt x="4" y="1"/>
                  </a:moveTo>
                  <a:cubicBezTo>
                    <a:pt x="1" y="1"/>
                    <a:pt x="14" y="51"/>
                    <a:pt x="63" y="200"/>
                  </a:cubicBezTo>
                  <a:cubicBezTo>
                    <a:pt x="63" y="145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3" name="Google Shape;9573;p15"/>
            <p:cNvSpPr/>
            <p:nvPr/>
          </p:nvSpPr>
          <p:spPr>
            <a:xfrm>
              <a:off x="4304175" y="2429850"/>
              <a:ext cx="3575" cy="2375"/>
            </a:xfrm>
            <a:custGeom>
              <a:avLst/>
              <a:gdLst/>
              <a:ahLst/>
              <a:cxnLst/>
              <a:rect l="l" t="t" r="r" b="b"/>
              <a:pathLst>
                <a:path w="143" h="95" extrusionOk="0">
                  <a:moveTo>
                    <a:pt x="109" y="1"/>
                  </a:moveTo>
                  <a:cubicBezTo>
                    <a:pt x="72" y="1"/>
                    <a:pt x="58" y="29"/>
                    <a:pt x="34" y="35"/>
                  </a:cubicBezTo>
                  <a:cubicBezTo>
                    <a:pt x="1" y="74"/>
                    <a:pt x="23" y="94"/>
                    <a:pt x="54" y="94"/>
                  </a:cubicBezTo>
                  <a:cubicBezTo>
                    <a:pt x="92" y="94"/>
                    <a:pt x="143" y="64"/>
                    <a:pt x="121" y="1"/>
                  </a:cubicBezTo>
                  <a:cubicBezTo>
                    <a:pt x="117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4" name="Google Shape;9574;p15"/>
            <p:cNvSpPr/>
            <p:nvPr/>
          </p:nvSpPr>
          <p:spPr>
            <a:xfrm>
              <a:off x="4273950" y="1755900"/>
              <a:ext cx="5150" cy="2600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120" y="0"/>
                  </a:moveTo>
                  <a:cubicBezTo>
                    <a:pt x="52" y="0"/>
                    <a:pt x="0" y="82"/>
                    <a:pt x="206" y="103"/>
                  </a:cubicBezTo>
                  <a:cubicBezTo>
                    <a:pt x="201" y="26"/>
                    <a:pt x="15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5" name="Google Shape;9575;p15"/>
            <p:cNvSpPr/>
            <p:nvPr/>
          </p:nvSpPr>
          <p:spPr>
            <a:xfrm>
              <a:off x="4264150" y="1515100"/>
              <a:ext cx="7250" cy="4150"/>
            </a:xfrm>
            <a:custGeom>
              <a:avLst/>
              <a:gdLst/>
              <a:ahLst/>
              <a:cxnLst/>
              <a:rect l="l" t="t" r="r" b="b"/>
              <a:pathLst>
                <a:path w="290" h="166" extrusionOk="0">
                  <a:moveTo>
                    <a:pt x="163" y="0"/>
                  </a:moveTo>
                  <a:lnTo>
                    <a:pt x="163" y="0"/>
                  </a:lnTo>
                  <a:cubicBezTo>
                    <a:pt x="4" y="123"/>
                    <a:pt x="0" y="165"/>
                    <a:pt x="43" y="165"/>
                  </a:cubicBezTo>
                  <a:cubicBezTo>
                    <a:pt x="110" y="165"/>
                    <a:pt x="290" y="62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6" name="Google Shape;9576;p15"/>
            <p:cNvSpPr/>
            <p:nvPr/>
          </p:nvSpPr>
          <p:spPr>
            <a:xfrm>
              <a:off x="4220200" y="2566650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20" y="1"/>
                  </a:moveTo>
                  <a:cubicBezTo>
                    <a:pt x="6" y="1"/>
                    <a:pt x="1" y="30"/>
                    <a:pt x="33" y="30"/>
                  </a:cubicBezTo>
                  <a:cubicBezTo>
                    <a:pt x="36" y="30"/>
                    <a:pt x="38" y="29"/>
                    <a:pt x="41" y="29"/>
                  </a:cubicBezTo>
                  <a:cubicBezTo>
                    <a:pt x="35" y="8"/>
                    <a:pt x="26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7" name="Google Shape;9577;p15"/>
            <p:cNvSpPr/>
            <p:nvPr/>
          </p:nvSpPr>
          <p:spPr>
            <a:xfrm>
              <a:off x="4277300" y="1841925"/>
              <a:ext cx="2525" cy="3800"/>
            </a:xfrm>
            <a:custGeom>
              <a:avLst/>
              <a:gdLst/>
              <a:ahLst/>
              <a:cxnLst/>
              <a:rect l="l" t="t" r="r" b="b"/>
              <a:pathLst>
                <a:path w="101" h="152" extrusionOk="0">
                  <a:moveTo>
                    <a:pt x="99" y="1"/>
                  </a:moveTo>
                  <a:cubicBezTo>
                    <a:pt x="1" y="5"/>
                    <a:pt x="36" y="151"/>
                    <a:pt x="68" y="151"/>
                  </a:cubicBezTo>
                  <a:cubicBezTo>
                    <a:pt x="85" y="151"/>
                    <a:pt x="101" y="114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8" name="Google Shape;9578;p15"/>
            <p:cNvSpPr/>
            <p:nvPr/>
          </p:nvSpPr>
          <p:spPr>
            <a:xfrm>
              <a:off x="4293075" y="2436875"/>
              <a:ext cx="5025" cy="4900"/>
            </a:xfrm>
            <a:custGeom>
              <a:avLst/>
              <a:gdLst/>
              <a:ahLst/>
              <a:cxnLst/>
              <a:rect l="l" t="t" r="r" b="b"/>
              <a:pathLst>
                <a:path w="201" h="196" extrusionOk="0">
                  <a:moveTo>
                    <a:pt x="168" y="1"/>
                  </a:moveTo>
                  <a:cubicBezTo>
                    <a:pt x="119" y="1"/>
                    <a:pt x="1" y="196"/>
                    <a:pt x="145" y="196"/>
                  </a:cubicBezTo>
                  <a:cubicBezTo>
                    <a:pt x="147" y="196"/>
                    <a:pt x="148" y="196"/>
                    <a:pt x="150" y="195"/>
                  </a:cubicBezTo>
                  <a:cubicBezTo>
                    <a:pt x="201" y="49"/>
                    <a:pt x="193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9" name="Google Shape;9579;p15"/>
            <p:cNvSpPr/>
            <p:nvPr/>
          </p:nvSpPr>
          <p:spPr>
            <a:xfrm>
              <a:off x="4260950" y="1556550"/>
              <a:ext cx="4050" cy="3100"/>
            </a:xfrm>
            <a:custGeom>
              <a:avLst/>
              <a:gdLst/>
              <a:ahLst/>
              <a:cxnLst/>
              <a:rect l="l" t="t" r="r" b="b"/>
              <a:pathLst>
                <a:path w="162" h="124" extrusionOk="0">
                  <a:moveTo>
                    <a:pt x="130" y="0"/>
                  </a:moveTo>
                  <a:cubicBezTo>
                    <a:pt x="1" y="0"/>
                    <a:pt x="62" y="124"/>
                    <a:pt x="113" y="124"/>
                  </a:cubicBezTo>
                  <a:cubicBezTo>
                    <a:pt x="139" y="124"/>
                    <a:pt x="161" y="93"/>
                    <a:pt x="157" y="2"/>
                  </a:cubicBezTo>
                  <a:cubicBezTo>
                    <a:pt x="147" y="1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0" name="Google Shape;9580;p15"/>
            <p:cNvSpPr/>
            <p:nvPr/>
          </p:nvSpPr>
          <p:spPr>
            <a:xfrm>
              <a:off x="4249950" y="1281725"/>
              <a:ext cx="400" cy="2400"/>
            </a:xfrm>
            <a:custGeom>
              <a:avLst/>
              <a:gdLst/>
              <a:ahLst/>
              <a:cxnLst/>
              <a:rect l="l" t="t" r="r" b="b"/>
              <a:pathLst>
                <a:path w="16" h="96" extrusionOk="0">
                  <a:moveTo>
                    <a:pt x="3" y="1"/>
                  </a:moveTo>
                  <a:cubicBezTo>
                    <a:pt x="0" y="1"/>
                    <a:pt x="6" y="96"/>
                    <a:pt x="15" y="96"/>
                  </a:cubicBezTo>
                  <a:cubicBezTo>
                    <a:pt x="8" y="2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1" name="Google Shape;9581;p15"/>
            <p:cNvSpPr/>
            <p:nvPr/>
          </p:nvSpPr>
          <p:spPr>
            <a:xfrm>
              <a:off x="4279875" y="2333675"/>
              <a:ext cx="8075" cy="1250"/>
            </a:xfrm>
            <a:custGeom>
              <a:avLst/>
              <a:gdLst/>
              <a:ahLst/>
              <a:cxnLst/>
              <a:rect l="l" t="t" r="r" b="b"/>
              <a:pathLst>
                <a:path w="323" h="50" extrusionOk="0">
                  <a:moveTo>
                    <a:pt x="230" y="0"/>
                  </a:moveTo>
                  <a:cubicBezTo>
                    <a:pt x="129" y="0"/>
                    <a:pt x="1" y="49"/>
                    <a:pt x="244" y="49"/>
                  </a:cubicBezTo>
                  <a:cubicBezTo>
                    <a:pt x="263" y="49"/>
                    <a:pt x="285" y="49"/>
                    <a:pt x="310" y="48"/>
                  </a:cubicBezTo>
                  <a:cubicBezTo>
                    <a:pt x="323" y="12"/>
                    <a:pt x="280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2" name="Google Shape;9582;p15"/>
            <p:cNvSpPr/>
            <p:nvPr/>
          </p:nvSpPr>
          <p:spPr>
            <a:xfrm>
              <a:off x="4259575" y="1620400"/>
              <a:ext cx="3375" cy="600"/>
            </a:xfrm>
            <a:custGeom>
              <a:avLst/>
              <a:gdLst/>
              <a:ahLst/>
              <a:cxnLst/>
              <a:rect l="l" t="t" r="r" b="b"/>
              <a:pathLst>
                <a:path w="135" h="24" extrusionOk="0">
                  <a:moveTo>
                    <a:pt x="64" y="0"/>
                  </a:moveTo>
                  <a:cubicBezTo>
                    <a:pt x="23" y="0"/>
                    <a:pt x="1" y="12"/>
                    <a:pt x="132" y="24"/>
                  </a:cubicBezTo>
                  <a:cubicBezTo>
                    <a:pt x="135" y="7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3" name="Google Shape;9583;p15"/>
            <p:cNvSpPr/>
            <p:nvPr/>
          </p:nvSpPr>
          <p:spPr>
            <a:xfrm>
              <a:off x="4242150" y="1209725"/>
              <a:ext cx="7275" cy="3125"/>
            </a:xfrm>
            <a:custGeom>
              <a:avLst/>
              <a:gdLst/>
              <a:ahLst/>
              <a:cxnLst/>
              <a:rect l="l" t="t" r="r" b="b"/>
              <a:pathLst>
                <a:path w="291" h="125" extrusionOk="0">
                  <a:moveTo>
                    <a:pt x="67" y="1"/>
                  </a:moveTo>
                  <a:cubicBezTo>
                    <a:pt x="28" y="1"/>
                    <a:pt x="0" y="26"/>
                    <a:pt x="13" y="99"/>
                  </a:cubicBezTo>
                  <a:cubicBezTo>
                    <a:pt x="81" y="117"/>
                    <a:pt x="129" y="124"/>
                    <a:pt x="160" y="124"/>
                  </a:cubicBezTo>
                  <a:cubicBezTo>
                    <a:pt x="291" y="124"/>
                    <a:pt x="152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4" name="Google Shape;9584;p15"/>
            <p:cNvSpPr/>
            <p:nvPr/>
          </p:nvSpPr>
          <p:spPr>
            <a:xfrm>
              <a:off x="4218475" y="2226625"/>
              <a:ext cx="2100" cy="3525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2" y="1"/>
                  </a:moveTo>
                  <a:cubicBezTo>
                    <a:pt x="26" y="1"/>
                    <a:pt x="0" y="140"/>
                    <a:pt x="61" y="140"/>
                  </a:cubicBezTo>
                  <a:cubicBezTo>
                    <a:pt x="67" y="140"/>
                    <a:pt x="75" y="139"/>
                    <a:pt x="83" y="135"/>
                  </a:cubicBezTo>
                  <a:cubicBezTo>
                    <a:pt x="79" y="3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5" name="Google Shape;9585;p15"/>
            <p:cNvSpPr/>
            <p:nvPr/>
          </p:nvSpPr>
          <p:spPr>
            <a:xfrm>
              <a:off x="4260550" y="17355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69" y="1"/>
                  </a:moveTo>
                  <a:cubicBezTo>
                    <a:pt x="35" y="1"/>
                    <a:pt x="1" y="82"/>
                    <a:pt x="91" y="82"/>
                  </a:cubicBezTo>
                  <a:cubicBezTo>
                    <a:pt x="96" y="82"/>
                    <a:pt x="101" y="81"/>
                    <a:pt x="106" y="81"/>
                  </a:cubicBezTo>
                  <a:cubicBezTo>
                    <a:pt x="104" y="21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6" name="Google Shape;9586;p15"/>
            <p:cNvSpPr/>
            <p:nvPr/>
          </p:nvSpPr>
          <p:spPr>
            <a:xfrm>
              <a:off x="4282350" y="2401550"/>
              <a:ext cx="300" cy="4225"/>
            </a:xfrm>
            <a:custGeom>
              <a:avLst/>
              <a:gdLst/>
              <a:ahLst/>
              <a:cxnLst/>
              <a:rect l="l" t="t" r="r" b="b"/>
              <a:pathLst>
                <a:path w="12" h="169" extrusionOk="0">
                  <a:moveTo>
                    <a:pt x="3" y="1"/>
                  </a:moveTo>
                  <a:cubicBezTo>
                    <a:pt x="1" y="1"/>
                    <a:pt x="9" y="169"/>
                    <a:pt x="11" y="169"/>
                  </a:cubicBezTo>
                  <a:cubicBezTo>
                    <a:pt x="12" y="169"/>
                    <a:pt x="12" y="146"/>
                    <a:pt x="10" y="83"/>
                  </a:cubicBezTo>
                  <a:cubicBezTo>
                    <a:pt x="6" y="2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7" name="Google Shape;9587;p15"/>
            <p:cNvSpPr/>
            <p:nvPr/>
          </p:nvSpPr>
          <p:spPr>
            <a:xfrm>
              <a:off x="4243825" y="1366000"/>
              <a:ext cx="3100" cy="1300"/>
            </a:xfrm>
            <a:custGeom>
              <a:avLst/>
              <a:gdLst/>
              <a:ahLst/>
              <a:cxnLst/>
              <a:rect l="l" t="t" r="r" b="b"/>
              <a:pathLst>
                <a:path w="124" h="52" extrusionOk="0">
                  <a:moveTo>
                    <a:pt x="89" y="1"/>
                  </a:moveTo>
                  <a:cubicBezTo>
                    <a:pt x="51" y="1"/>
                    <a:pt x="1" y="52"/>
                    <a:pt x="86" y="52"/>
                  </a:cubicBezTo>
                  <a:cubicBezTo>
                    <a:pt x="96" y="52"/>
                    <a:pt x="107" y="51"/>
                    <a:pt x="120" y="50"/>
                  </a:cubicBezTo>
                  <a:cubicBezTo>
                    <a:pt x="124" y="13"/>
                    <a:pt x="108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8" name="Google Shape;9588;p15"/>
            <p:cNvSpPr/>
            <p:nvPr/>
          </p:nvSpPr>
          <p:spPr>
            <a:xfrm>
              <a:off x="4282825" y="2445775"/>
              <a:ext cx="250" cy="4925"/>
            </a:xfrm>
            <a:custGeom>
              <a:avLst/>
              <a:gdLst/>
              <a:ahLst/>
              <a:cxnLst/>
              <a:rect l="l" t="t" r="r" b="b"/>
              <a:pathLst>
                <a:path w="10" h="197" extrusionOk="0">
                  <a:moveTo>
                    <a:pt x="5" y="0"/>
                  </a:moveTo>
                  <a:cubicBezTo>
                    <a:pt x="0" y="9"/>
                    <a:pt x="8" y="196"/>
                    <a:pt x="9" y="196"/>
                  </a:cubicBezTo>
                  <a:cubicBezTo>
                    <a:pt x="10" y="196"/>
                    <a:pt x="9" y="147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9" name="Google Shape;9589;p15"/>
            <p:cNvSpPr/>
            <p:nvPr/>
          </p:nvSpPr>
          <p:spPr>
            <a:xfrm>
              <a:off x="3937400" y="2720200"/>
              <a:ext cx="1650" cy="1750"/>
            </a:xfrm>
            <a:custGeom>
              <a:avLst/>
              <a:gdLst/>
              <a:ahLst/>
              <a:cxnLst/>
              <a:rect l="l" t="t" r="r" b="b"/>
              <a:pathLst>
                <a:path w="66" h="70" extrusionOk="0">
                  <a:moveTo>
                    <a:pt x="4" y="0"/>
                  </a:moveTo>
                  <a:cubicBezTo>
                    <a:pt x="1" y="0"/>
                    <a:pt x="11" y="17"/>
                    <a:pt x="46" y="63"/>
                  </a:cubicBezTo>
                  <a:cubicBezTo>
                    <a:pt x="52" y="63"/>
                    <a:pt x="59" y="69"/>
                    <a:pt x="66" y="69"/>
                  </a:cubicBezTo>
                  <a:cubicBezTo>
                    <a:pt x="42" y="37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0" name="Google Shape;9590;p15"/>
            <p:cNvSpPr/>
            <p:nvPr/>
          </p:nvSpPr>
          <p:spPr>
            <a:xfrm>
              <a:off x="4245450" y="1659225"/>
              <a:ext cx="2225" cy="925"/>
            </a:xfrm>
            <a:custGeom>
              <a:avLst/>
              <a:gdLst/>
              <a:ahLst/>
              <a:cxnLst/>
              <a:rect l="l" t="t" r="r" b="b"/>
              <a:pathLst>
                <a:path w="89" h="37" extrusionOk="0">
                  <a:moveTo>
                    <a:pt x="36" y="0"/>
                  </a:moveTo>
                  <a:cubicBezTo>
                    <a:pt x="10" y="0"/>
                    <a:pt x="1" y="17"/>
                    <a:pt x="88" y="36"/>
                  </a:cubicBezTo>
                  <a:cubicBezTo>
                    <a:pt x="85" y="10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1" name="Google Shape;9591;p15"/>
            <p:cNvSpPr/>
            <p:nvPr/>
          </p:nvSpPr>
          <p:spPr>
            <a:xfrm>
              <a:off x="4257575" y="2124025"/>
              <a:ext cx="5650" cy="4875"/>
            </a:xfrm>
            <a:custGeom>
              <a:avLst/>
              <a:gdLst/>
              <a:ahLst/>
              <a:cxnLst/>
              <a:rect l="l" t="t" r="r" b="b"/>
              <a:pathLst>
                <a:path w="226" h="195" extrusionOk="0">
                  <a:moveTo>
                    <a:pt x="179" y="0"/>
                  </a:moveTo>
                  <a:cubicBezTo>
                    <a:pt x="117" y="0"/>
                    <a:pt x="1" y="195"/>
                    <a:pt x="121" y="195"/>
                  </a:cubicBezTo>
                  <a:cubicBezTo>
                    <a:pt x="140" y="195"/>
                    <a:pt x="166" y="190"/>
                    <a:pt x="198" y="178"/>
                  </a:cubicBezTo>
                  <a:cubicBezTo>
                    <a:pt x="226" y="45"/>
                    <a:pt x="209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2" name="Google Shape;9592;p15"/>
            <p:cNvSpPr/>
            <p:nvPr/>
          </p:nvSpPr>
          <p:spPr>
            <a:xfrm>
              <a:off x="4268875" y="2423900"/>
              <a:ext cx="350" cy="6675"/>
            </a:xfrm>
            <a:custGeom>
              <a:avLst/>
              <a:gdLst/>
              <a:ahLst/>
              <a:cxnLst/>
              <a:rect l="l" t="t" r="r" b="b"/>
              <a:pathLst>
                <a:path w="14" h="267" extrusionOk="0">
                  <a:moveTo>
                    <a:pt x="4" y="1"/>
                  </a:moveTo>
                  <a:cubicBezTo>
                    <a:pt x="3" y="1"/>
                    <a:pt x="2" y="19"/>
                    <a:pt x="1" y="65"/>
                  </a:cubicBezTo>
                  <a:cubicBezTo>
                    <a:pt x="6" y="214"/>
                    <a:pt x="9" y="266"/>
                    <a:pt x="10" y="266"/>
                  </a:cubicBezTo>
                  <a:cubicBezTo>
                    <a:pt x="13" y="266"/>
                    <a:pt x="9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3" name="Google Shape;9593;p15"/>
            <p:cNvSpPr/>
            <p:nvPr/>
          </p:nvSpPr>
          <p:spPr>
            <a:xfrm>
              <a:off x="4120175" y="1963425"/>
              <a:ext cx="1950" cy="2825"/>
            </a:xfrm>
            <a:custGeom>
              <a:avLst/>
              <a:gdLst/>
              <a:ahLst/>
              <a:cxnLst/>
              <a:rect l="l" t="t" r="r" b="b"/>
              <a:pathLst>
                <a:path w="78" h="113" extrusionOk="0">
                  <a:moveTo>
                    <a:pt x="64" y="0"/>
                  </a:moveTo>
                  <a:cubicBezTo>
                    <a:pt x="46" y="0"/>
                    <a:pt x="0" y="49"/>
                    <a:pt x="7" y="112"/>
                  </a:cubicBezTo>
                  <a:cubicBezTo>
                    <a:pt x="73" y="32"/>
                    <a:pt x="78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4" name="Google Shape;9594;p15"/>
            <p:cNvSpPr/>
            <p:nvPr/>
          </p:nvSpPr>
          <p:spPr>
            <a:xfrm>
              <a:off x="4224550" y="1600075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01" y="14"/>
                    <a:pt x="34" y="34"/>
                    <a:pt x="1" y="94"/>
                  </a:cubicBezTo>
                  <a:cubicBezTo>
                    <a:pt x="5" y="128"/>
                    <a:pt x="27" y="143"/>
                    <a:pt x="54" y="143"/>
                  </a:cubicBezTo>
                  <a:cubicBezTo>
                    <a:pt x="111" y="143"/>
                    <a:pt x="191" y="7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5" name="Google Shape;9595;p15"/>
            <p:cNvSpPr/>
            <p:nvPr/>
          </p:nvSpPr>
          <p:spPr>
            <a:xfrm>
              <a:off x="4256150" y="2516675"/>
              <a:ext cx="3550" cy="850"/>
            </a:xfrm>
            <a:custGeom>
              <a:avLst/>
              <a:gdLst/>
              <a:ahLst/>
              <a:cxnLst/>
              <a:rect l="l" t="t" r="r" b="b"/>
              <a:pathLst>
                <a:path w="142" h="34" extrusionOk="0">
                  <a:moveTo>
                    <a:pt x="142" y="1"/>
                  </a:moveTo>
                  <a:lnTo>
                    <a:pt x="142" y="1"/>
                  </a:lnTo>
                  <a:cubicBezTo>
                    <a:pt x="1" y="19"/>
                    <a:pt x="14" y="34"/>
                    <a:pt x="55" y="34"/>
                  </a:cubicBezTo>
                  <a:cubicBezTo>
                    <a:pt x="88" y="34"/>
                    <a:pt x="139" y="25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6" name="Google Shape;9596;p15"/>
            <p:cNvSpPr/>
            <p:nvPr/>
          </p:nvSpPr>
          <p:spPr>
            <a:xfrm>
              <a:off x="4228525" y="1764925"/>
              <a:ext cx="3475" cy="3950"/>
            </a:xfrm>
            <a:custGeom>
              <a:avLst/>
              <a:gdLst/>
              <a:ahLst/>
              <a:cxnLst/>
              <a:rect l="l" t="t" r="r" b="b"/>
              <a:pathLst>
                <a:path w="139" h="158" extrusionOk="0">
                  <a:moveTo>
                    <a:pt x="1" y="0"/>
                  </a:moveTo>
                  <a:cubicBezTo>
                    <a:pt x="1" y="0"/>
                    <a:pt x="3" y="3"/>
                    <a:pt x="9" y="10"/>
                  </a:cubicBezTo>
                  <a:cubicBezTo>
                    <a:pt x="105" y="120"/>
                    <a:pt x="138" y="157"/>
                    <a:pt x="138" y="157"/>
                  </a:cubicBezTo>
                  <a:cubicBezTo>
                    <a:pt x="139" y="15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7" name="Google Shape;9597;p15"/>
            <p:cNvSpPr/>
            <p:nvPr/>
          </p:nvSpPr>
          <p:spPr>
            <a:xfrm>
              <a:off x="4231425" y="1869625"/>
              <a:ext cx="3625" cy="4450"/>
            </a:xfrm>
            <a:custGeom>
              <a:avLst/>
              <a:gdLst/>
              <a:ahLst/>
              <a:cxnLst/>
              <a:rect l="l" t="t" r="r" b="b"/>
              <a:pathLst>
                <a:path w="145" h="178" extrusionOk="0">
                  <a:moveTo>
                    <a:pt x="107" y="0"/>
                  </a:moveTo>
                  <a:cubicBezTo>
                    <a:pt x="92" y="0"/>
                    <a:pt x="60" y="29"/>
                    <a:pt x="0" y="111"/>
                  </a:cubicBezTo>
                  <a:cubicBezTo>
                    <a:pt x="4" y="159"/>
                    <a:pt x="15" y="178"/>
                    <a:pt x="29" y="178"/>
                  </a:cubicBezTo>
                  <a:cubicBezTo>
                    <a:pt x="73" y="178"/>
                    <a:pt x="144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8" name="Google Shape;9598;p15"/>
            <p:cNvSpPr/>
            <p:nvPr/>
          </p:nvSpPr>
          <p:spPr>
            <a:xfrm>
              <a:off x="4213350" y="1387150"/>
              <a:ext cx="875" cy="4025"/>
            </a:xfrm>
            <a:custGeom>
              <a:avLst/>
              <a:gdLst/>
              <a:ahLst/>
              <a:cxnLst/>
              <a:rect l="l" t="t" r="r" b="b"/>
              <a:pathLst>
                <a:path w="35" h="161" extrusionOk="0">
                  <a:moveTo>
                    <a:pt x="27" y="0"/>
                  </a:moveTo>
                  <a:lnTo>
                    <a:pt x="27" y="0"/>
                  </a:lnTo>
                  <a:cubicBezTo>
                    <a:pt x="21" y="0"/>
                    <a:pt x="7" y="51"/>
                    <a:pt x="0" y="161"/>
                  </a:cubicBezTo>
                  <a:cubicBezTo>
                    <a:pt x="32" y="57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9" name="Google Shape;9599;p15"/>
            <p:cNvSpPr/>
            <p:nvPr/>
          </p:nvSpPr>
          <p:spPr>
            <a:xfrm>
              <a:off x="4248700" y="2470525"/>
              <a:ext cx="4175" cy="625"/>
            </a:xfrm>
            <a:custGeom>
              <a:avLst/>
              <a:gdLst/>
              <a:ahLst/>
              <a:cxnLst/>
              <a:rect l="l" t="t" r="r" b="b"/>
              <a:pathLst>
                <a:path w="167" h="25" extrusionOk="0">
                  <a:moveTo>
                    <a:pt x="32" y="0"/>
                  </a:moveTo>
                  <a:cubicBezTo>
                    <a:pt x="0" y="0"/>
                    <a:pt x="151" y="24"/>
                    <a:pt x="161" y="24"/>
                  </a:cubicBezTo>
                  <a:cubicBezTo>
                    <a:pt x="166" y="24"/>
                    <a:pt x="136" y="18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0" name="Google Shape;9600;p15"/>
            <p:cNvSpPr/>
            <p:nvPr/>
          </p:nvSpPr>
          <p:spPr>
            <a:xfrm>
              <a:off x="4212225" y="1398225"/>
              <a:ext cx="2775" cy="4700"/>
            </a:xfrm>
            <a:custGeom>
              <a:avLst/>
              <a:gdLst/>
              <a:ahLst/>
              <a:cxnLst/>
              <a:rect l="l" t="t" r="r" b="b"/>
              <a:pathLst>
                <a:path w="111" h="188" extrusionOk="0">
                  <a:moveTo>
                    <a:pt x="89" y="1"/>
                  </a:moveTo>
                  <a:lnTo>
                    <a:pt x="89" y="1"/>
                  </a:lnTo>
                  <a:cubicBezTo>
                    <a:pt x="82" y="1"/>
                    <a:pt x="65" y="19"/>
                    <a:pt x="32" y="66"/>
                  </a:cubicBezTo>
                  <a:cubicBezTo>
                    <a:pt x="5" y="155"/>
                    <a:pt x="1" y="187"/>
                    <a:pt x="8" y="187"/>
                  </a:cubicBezTo>
                  <a:cubicBezTo>
                    <a:pt x="27" y="187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1" name="Google Shape;9601;p15"/>
            <p:cNvSpPr/>
            <p:nvPr/>
          </p:nvSpPr>
          <p:spPr>
            <a:xfrm>
              <a:off x="4207825" y="1278525"/>
              <a:ext cx="3050" cy="4150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69" y="1"/>
                  </a:moveTo>
                  <a:cubicBezTo>
                    <a:pt x="53" y="1"/>
                    <a:pt x="30" y="16"/>
                    <a:pt x="1" y="56"/>
                  </a:cubicBezTo>
                  <a:cubicBezTo>
                    <a:pt x="25" y="137"/>
                    <a:pt x="47" y="166"/>
                    <a:pt x="65" y="166"/>
                  </a:cubicBezTo>
                  <a:cubicBezTo>
                    <a:pt x="107" y="166"/>
                    <a:pt x="12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2" name="Google Shape;9602;p15"/>
            <p:cNvSpPr/>
            <p:nvPr/>
          </p:nvSpPr>
          <p:spPr>
            <a:xfrm>
              <a:off x="4212075" y="1770300"/>
              <a:ext cx="4475" cy="3925"/>
            </a:xfrm>
            <a:custGeom>
              <a:avLst/>
              <a:gdLst/>
              <a:ahLst/>
              <a:cxnLst/>
              <a:rect l="l" t="t" r="r" b="b"/>
              <a:pathLst>
                <a:path w="179" h="157" extrusionOk="0">
                  <a:moveTo>
                    <a:pt x="159" y="0"/>
                  </a:moveTo>
                  <a:cubicBezTo>
                    <a:pt x="120" y="0"/>
                    <a:pt x="1" y="156"/>
                    <a:pt x="114" y="156"/>
                  </a:cubicBezTo>
                  <a:cubicBezTo>
                    <a:pt x="115" y="156"/>
                    <a:pt x="117" y="156"/>
                    <a:pt x="118" y="156"/>
                  </a:cubicBezTo>
                  <a:cubicBezTo>
                    <a:pt x="178" y="3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3" name="Google Shape;9603;p15"/>
            <p:cNvSpPr/>
            <p:nvPr/>
          </p:nvSpPr>
          <p:spPr>
            <a:xfrm>
              <a:off x="4212075" y="1814550"/>
              <a:ext cx="5575" cy="4375"/>
            </a:xfrm>
            <a:custGeom>
              <a:avLst/>
              <a:gdLst/>
              <a:ahLst/>
              <a:cxnLst/>
              <a:rect l="l" t="t" r="r" b="b"/>
              <a:pathLst>
                <a:path w="223" h="175" extrusionOk="0">
                  <a:moveTo>
                    <a:pt x="142" y="0"/>
                  </a:moveTo>
                  <a:cubicBezTo>
                    <a:pt x="1" y="0"/>
                    <a:pt x="90" y="174"/>
                    <a:pt x="160" y="174"/>
                  </a:cubicBezTo>
                  <a:cubicBezTo>
                    <a:pt x="194" y="174"/>
                    <a:pt x="223" y="133"/>
                    <a:pt x="219" y="12"/>
                  </a:cubicBezTo>
                  <a:cubicBezTo>
                    <a:pt x="188" y="4"/>
                    <a:pt x="163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4" name="Google Shape;9604;p15"/>
            <p:cNvSpPr/>
            <p:nvPr/>
          </p:nvSpPr>
          <p:spPr>
            <a:xfrm>
              <a:off x="4236325" y="2444600"/>
              <a:ext cx="475" cy="2200"/>
            </a:xfrm>
            <a:custGeom>
              <a:avLst/>
              <a:gdLst/>
              <a:ahLst/>
              <a:cxnLst/>
              <a:rect l="l" t="t" r="r" b="b"/>
              <a:pathLst>
                <a:path w="19" h="88" extrusionOk="0">
                  <a:moveTo>
                    <a:pt x="12" y="1"/>
                  </a:moveTo>
                  <a:lnTo>
                    <a:pt x="12" y="1"/>
                  </a:lnTo>
                  <a:cubicBezTo>
                    <a:pt x="6" y="1"/>
                    <a:pt x="0" y="87"/>
                    <a:pt x="18" y="87"/>
                  </a:cubicBezTo>
                  <a:cubicBezTo>
                    <a:pt x="18" y="23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5" name="Google Shape;9605;p15"/>
            <p:cNvSpPr/>
            <p:nvPr/>
          </p:nvSpPr>
          <p:spPr>
            <a:xfrm>
              <a:off x="4197600" y="1449400"/>
              <a:ext cx="2850" cy="4225"/>
            </a:xfrm>
            <a:custGeom>
              <a:avLst/>
              <a:gdLst/>
              <a:ahLst/>
              <a:cxnLst/>
              <a:rect l="l" t="t" r="r" b="b"/>
              <a:pathLst>
                <a:path w="114" h="169" extrusionOk="0">
                  <a:moveTo>
                    <a:pt x="106" y="0"/>
                  </a:moveTo>
                  <a:lnTo>
                    <a:pt x="106" y="0"/>
                  </a:lnTo>
                  <a:cubicBezTo>
                    <a:pt x="87" y="0"/>
                    <a:pt x="1" y="169"/>
                    <a:pt x="21" y="169"/>
                  </a:cubicBezTo>
                  <a:cubicBezTo>
                    <a:pt x="28" y="169"/>
                    <a:pt x="48" y="148"/>
                    <a:pt x="89" y="93"/>
                  </a:cubicBezTo>
                  <a:cubicBezTo>
                    <a:pt x="111" y="25"/>
                    <a:pt x="113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6" name="Google Shape;9606;p15"/>
            <p:cNvSpPr/>
            <p:nvPr/>
          </p:nvSpPr>
          <p:spPr>
            <a:xfrm>
              <a:off x="4218375" y="1988225"/>
              <a:ext cx="1525" cy="1775"/>
            </a:xfrm>
            <a:custGeom>
              <a:avLst/>
              <a:gdLst/>
              <a:ahLst/>
              <a:cxnLst/>
              <a:rect l="l" t="t" r="r" b="b"/>
              <a:pathLst>
                <a:path w="61" h="71" extrusionOk="0">
                  <a:moveTo>
                    <a:pt x="50" y="1"/>
                  </a:moveTo>
                  <a:cubicBezTo>
                    <a:pt x="43" y="1"/>
                    <a:pt x="26" y="18"/>
                    <a:pt x="0" y="70"/>
                  </a:cubicBezTo>
                  <a:cubicBezTo>
                    <a:pt x="45" y="46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7" name="Google Shape;9607;p15"/>
            <p:cNvSpPr/>
            <p:nvPr/>
          </p:nvSpPr>
          <p:spPr>
            <a:xfrm>
              <a:off x="4198925" y="1474650"/>
              <a:ext cx="775" cy="3525"/>
            </a:xfrm>
            <a:custGeom>
              <a:avLst/>
              <a:gdLst/>
              <a:ahLst/>
              <a:cxnLst/>
              <a:rect l="l" t="t" r="r" b="b"/>
              <a:pathLst>
                <a:path w="31" h="141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0" y="35"/>
                    <a:pt x="9" y="140"/>
                  </a:cubicBezTo>
                  <a:cubicBezTo>
                    <a:pt x="9" y="140"/>
                    <a:pt x="10" y="140"/>
                    <a:pt x="11" y="140"/>
                  </a:cubicBezTo>
                  <a:cubicBezTo>
                    <a:pt x="30" y="140"/>
                    <a:pt x="11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8" name="Google Shape;9608;p15"/>
            <p:cNvSpPr/>
            <p:nvPr/>
          </p:nvSpPr>
          <p:spPr>
            <a:xfrm>
              <a:off x="4224750" y="2305425"/>
              <a:ext cx="5350" cy="3300"/>
            </a:xfrm>
            <a:custGeom>
              <a:avLst/>
              <a:gdLst/>
              <a:ahLst/>
              <a:cxnLst/>
              <a:rect l="l" t="t" r="r" b="b"/>
              <a:pathLst>
                <a:path w="214" h="132" extrusionOk="0">
                  <a:moveTo>
                    <a:pt x="214" y="1"/>
                  </a:moveTo>
                  <a:lnTo>
                    <a:pt x="214" y="1"/>
                  </a:lnTo>
                  <a:cubicBezTo>
                    <a:pt x="85" y="26"/>
                    <a:pt x="0" y="132"/>
                    <a:pt x="34" y="132"/>
                  </a:cubicBezTo>
                  <a:cubicBezTo>
                    <a:pt x="52" y="132"/>
                    <a:pt x="108" y="99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9" name="Google Shape;9609;p15"/>
            <p:cNvSpPr/>
            <p:nvPr/>
          </p:nvSpPr>
          <p:spPr>
            <a:xfrm>
              <a:off x="4230250" y="2552325"/>
              <a:ext cx="3875" cy="2275"/>
            </a:xfrm>
            <a:custGeom>
              <a:avLst/>
              <a:gdLst/>
              <a:ahLst/>
              <a:cxnLst/>
              <a:rect l="l" t="t" r="r" b="b"/>
              <a:pathLst>
                <a:path w="155" h="91" extrusionOk="0">
                  <a:moveTo>
                    <a:pt x="27" y="1"/>
                  </a:moveTo>
                  <a:cubicBezTo>
                    <a:pt x="16" y="1"/>
                    <a:pt x="6" y="6"/>
                    <a:pt x="0" y="20"/>
                  </a:cubicBezTo>
                  <a:cubicBezTo>
                    <a:pt x="53" y="49"/>
                    <a:pt x="58" y="91"/>
                    <a:pt x="92" y="91"/>
                  </a:cubicBezTo>
                  <a:cubicBezTo>
                    <a:pt x="106" y="91"/>
                    <a:pt x="125" y="84"/>
                    <a:pt x="154" y="67"/>
                  </a:cubicBezTo>
                  <a:cubicBezTo>
                    <a:pt x="123" y="62"/>
                    <a:pt x="6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0" name="Google Shape;9610;p15"/>
            <p:cNvSpPr/>
            <p:nvPr/>
          </p:nvSpPr>
          <p:spPr>
            <a:xfrm>
              <a:off x="4197050" y="1630925"/>
              <a:ext cx="4100" cy="5550"/>
            </a:xfrm>
            <a:custGeom>
              <a:avLst/>
              <a:gdLst/>
              <a:ahLst/>
              <a:cxnLst/>
              <a:rect l="l" t="t" r="r" b="b"/>
              <a:pathLst>
                <a:path w="164" h="222" extrusionOk="0">
                  <a:moveTo>
                    <a:pt x="31" y="1"/>
                  </a:moveTo>
                  <a:cubicBezTo>
                    <a:pt x="13" y="1"/>
                    <a:pt x="0" y="34"/>
                    <a:pt x="3" y="125"/>
                  </a:cubicBezTo>
                  <a:cubicBezTo>
                    <a:pt x="61" y="195"/>
                    <a:pt x="95" y="222"/>
                    <a:pt x="112" y="222"/>
                  </a:cubicBezTo>
                  <a:cubicBezTo>
                    <a:pt x="164" y="222"/>
                    <a:pt x="79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1" name="Google Shape;9611;p15"/>
            <p:cNvSpPr/>
            <p:nvPr/>
          </p:nvSpPr>
          <p:spPr>
            <a:xfrm>
              <a:off x="4180575" y="1743175"/>
              <a:ext cx="650" cy="3750"/>
            </a:xfrm>
            <a:custGeom>
              <a:avLst/>
              <a:gdLst/>
              <a:ahLst/>
              <a:cxnLst/>
              <a:rect l="l" t="t" r="r" b="b"/>
              <a:pathLst>
                <a:path w="26" h="150" extrusionOk="0">
                  <a:moveTo>
                    <a:pt x="0" y="1"/>
                  </a:moveTo>
                  <a:cubicBezTo>
                    <a:pt x="0" y="1"/>
                    <a:pt x="0" y="1"/>
                    <a:pt x="0" y="3"/>
                  </a:cubicBezTo>
                  <a:cubicBezTo>
                    <a:pt x="17" y="113"/>
                    <a:pt x="23" y="150"/>
                    <a:pt x="24" y="150"/>
                  </a:cubicBezTo>
                  <a:cubicBezTo>
                    <a:pt x="25" y="150"/>
                    <a:pt x="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2" name="Google Shape;9612;p15"/>
            <p:cNvSpPr/>
            <p:nvPr/>
          </p:nvSpPr>
          <p:spPr>
            <a:xfrm>
              <a:off x="3995850" y="1535525"/>
              <a:ext cx="4700" cy="2850"/>
            </a:xfrm>
            <a:custGeom>
              <a:avLst/>
              <a:gdLst/>
              <a:ahLst/>
              <a:cxnLst/>
              <a:rect l="l" t="t" r="r" b="b"/>
              <a:pathLst>
                <a:path w="188" h="114" extrusionOk="0">
                  <a:moveTo>
                    <a:pt x="65" y="0"/>
                  </a:moveTo>
                  <a:cubicBezTo>
                    <a:pt x="33" y="0"/>
                    <a:pt x="0" y="29"/>
                    <a:pt x="3" y="113"/>
                  </a:cubicBezTo>
                  <a:cubicBezTo>
                    <a:pt x="187" y="105"/>
                    <a:pt x="126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3" name="Google Shape;9613;p15"/>
            <p:cNvSpPr/>
            <p:nvPr/>
          </p:nvSpPr>
          <p:spPr>
            <a:xfrm>
              <a:off x="3938525" y="1609400"/>
              <a:ext cx="3550" cy="6075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22" y="1"/>
                  </a:moveTo>
                  <a:cubicBezTo>
                    <a:pt x="96" y="1"/>
                    <a:pt x="8" y="111"/>
                    <a:pt x="1" y="243"/>
                  </a:cubicBezTo>
                  <a:cubicBezTo>
                    <a:pt x="124" y="67"/>
                    <a:pt x="14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4" name="Google Shape;9614;p15"/>
            <p:cNvSpPr/>
            <p:nvPr/>
          </p:nvSpPr>
          <p:spPr>
            <a:xfrm>
              <a:off x="4079550" y="1492250"/>
              <a:ext cx="3850" cy="3650"/>
            </a:xfrm>
            <a:custGeom>
              <a:avLst/>
              <a:gdLst/>
              <a:ahLst/>
              <a:cxnLst/>
              <a:rect l="l" t="t" r="r" b="b"/>
              <a:pathLst>
                <a:path w="154" h="146" extrusionOk="0">
                  <a:moveTo>
                    <a:pt x="108" y="1"/>
                  </a:moveTo>
                  <a:cubicBezTo>
                    <a:pt x="59" y="1"/>
                    <a:pt x="1" y="145"/>
                    <a:pt x="141" y="145"/>
                  </a:cubicBezTo>
                  <a:cubicBezTo>
                    <a:pt x="143" y="145"/>
                    <a:pt x="145" y="145"/>
                    <a:pt x="147" y="145"/>
                  </a:cubicBezTo>
                  <a:cubicBezTo>
                    <a:pt x="154" y="37"/>
                    <a:pt x="132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5" name="Google Shape;9615;p15"/>
            <p:cNvSpPr/>
            <p:nvPr/>
          </p:nvSpPr>
          <p:spPr>
            <a:xfrm>
              <a:off x="4226575" y="2559175"/>
              <a:ext cx="2200" cy="3675"/>
            </a:xfrm>
            <a:custGeom>
              <a:avLst/>
              <a:gdLst/>
              <a:ahLst/>
              <a:cxnLst/>
              <a:rect l="l" t="t" r="r" b="b"/>
              <a:pathLst>
                <a:path w="88" h="147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26"/>
                    <a:pt x="38" y="146"/>
                    <a:pt x="64" y="146"/>
                  </a:cubicBezTo>
                  <a:cubicBezTo>
                    <a:pt x="78" y="146"/>
                    <a:pt x="88" y="11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6" name="Google Shape;9616;p15"/>
            <p:cNvSpPr/>
            <p:nvPr/>
          </p:nvSpPr>
          <p:spPr>
            <a:xfrm>
              <a:off x="4207350" y="1971025"/>
              <a:ext cx="1425" cy="4925"/>
            </a:xfrm>
            <a:custGeom>
              <a:avLst/>
              <a:gdLst/>
              <a:ahLst/>
              <a:cxnLst/>
              <a:rect l="l" t="t" r="r" b="b"/>
              <a:pathLst>
                <a:path w="57" h="197" extrusionOk="0">
                  <a:moveTo>
                    <a:pt x="22" y="1"/>
                  </a:moveTo>
                  <a:cubicBezTo>
                    <a:pt x="0" y="1"/>
                    <a:pt x="30" y="197"/>
                    <a:pt x="45" y="197"/>
                  </a:cubicBezTo>
                  <a:cubicBezTo>
                    <a:pt x="52" y="197"/>
                    <a:pt x="56" y="160"/>
                    <a:pt x="53" y="56"/>
                  </a:cubicBezTo>
                  <a:cubicBezTo>
                    <a:pt x="38" y="1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7" name="Google Shape;9617;p15"/>
            <p:cNvSpPr/>
            <p:nvPr/>
          </p:nvSpPr>
          <p:spPr>
            <a:xfrm>
              <a:off x="4183350" y="1398875"/>
              <a:ext cx="4875" cy="525"/>
            </a:xfrm>
            <a:custGeom>
              <a:avLst/>
              <a:gdLst/>
              <a:ahLst/>
              <a:cxnLst/>
              <a:rect l="l" t="t" r="r" b="b"/>
              <a:pathLst>
                <a:path w="195" h="21" extrusionOk="0">
                  <a:moveTo>
                    <a:pt x="173" y="0"/>
                  </a:moveTo>
                  <a:cubicBezTo>
                    <a:pt x="130" y="0"/>
                    <a:pt x="1" y="20"/>
                    <a:pt x="101" y="20"/>
                  </a:cubicBezTo>
                  <a:cubicBezTo>
                    <a:pt x="111" y="20"/>
                    <a:pt x="122" y="20"/>
                    <a:pt x="137" y="20"/>
                  </a:cubicBezTo>
                  <a:cubicBezTo>
                    <a:pt x="195" y="5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8" name="Google Shape;9618;p15"/>
            <p:cNvSpPr/>
            <p:nvPr/>
          </p:nvSpPr>
          <p:spPr>
            <a:xfrm>
              <a:off x="4176000" y="1271800"/>
              <a:ext cx="3750" cy="1900"/>
            </a:xfrm>
            <a:custGeom>
              <a:avLst/>
              <a:gdLst/>
              <a:ahLst/>
              <a:cxnLst/>
              <a:rect l="l" t="t" r="r" b="b"/>
              <a:pathLst>
                <a:path w="150" h="76" extrusionOk="0">
                  <a:moveTo>
                    <a:pt x="120" y="0"/>
                  </a:moveTo>
                  <a:cubicBezTo>
                    <a:pt x="77" y="0"/>
                    <a:pt x="0" y="75"/>
                    <a:pt x="54" y="75"/>
                  </a:cubicBezTo>
                  <a:cubicBezTo>
                    <a:pt x="71" y="75"/>
                    <a:pt x="99" y="69"/>
                    <a:pt x="143" y="51"/>
                  </a:cubicBezTo>
                  <a:cubicBezTo>
                    <a:pt x="149" y="14"/>
                    <a:pt x="13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9" name="Google Shape;9619;p15"/>
            <p:cNvSpPr/>
            <p:nvPr/>
          </p:nvSpPr>
          <p:spPr>
            <a:xfrm>
              <a:off x="4207425" y="2162650"/>
              <a:ext cx="1925" cy="2800"/>
            </a:xfrm>
            <a:custGeom>
              <a:avLst/>
              <a:gdLst/>
              <a:ahLst/>
              <a:cxnLst/>
              <a:rect l="l" t="t" r="r" b="b"/>
              <a:pathLst>
                <a:path w="77" h="112" extrusionOk="0">
                  <a:moveTo>
                    <a:pt x="31" y="1"/>
                  </a:moveTo>
                  <a:cubicBezTo>
                    <a:pt x="11" y="1"/>
                    <a:pt x="1" y="42"/>
                    <a:pt x="63" y="112"/>
                  </a:cubicBezTo>
                  <a:cubicBezTo>
                    <a:pt x="76" y="35"/>
                    <a:pt x="49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0" name="Google Shape;9620;p15"/>
            <p:cNvSpPr/>
            <p:nvPr/>
          </p:nvSpPr>
          <p:spPr>
            <a:xfrm>
              <a:off x="4164125" y="1568500"/>
              <a:ext cx="2125" cy="975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22" y="0"/>
                  </a:moveTo>
                  <a:cubicBezTo>
                    <a:pt x="10" y="0"/>
                    <a:pt x="0" y="10"/>
                    <a:pt x="9" y="39"/>
                  </a:cubicBezTo>
                  <a:cubicBezTo>
                    <a:pt x="85" y="39"/>
                    <a:pt x="4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1" name="Google Shape;9621;p15"/>
            <p:cNvSpPr/>
            <p:nvPr/>
          </p:nvSpPr>
          <p:spPr>
            <a:xfrm>
              <a:off x="4203525" y="2290675"/>
              <a:ext cx="2500" cy="2750"/>
            </a:xfrm>
            <a:custGeom>
              <a:avLst/>
              <a:gdLst/>
              <a:ahLst/>
              <a:cxnLst/>
              <a:rect l="l" t="t" r="r" b="b"/>
              <a:pathLst>
                <a:path w="100" h="110" extrusionOk="0">
                  <a:moveTo>
                    <a:pt x="46" y="0"/>
                  </a:moveTo>
                  <a:cubicBezTo>
                    <a:pt x="14" y="0"/>
                    <a:pt x="1" y="109"/>
                    <a:pt x="93" y="109"/>
                  </a:cubicBezTo>
                  <a:cubicBezTo>
                    <a:pt x="95" y="109"/>
                    <a:pt x="97" y="109"/>
                    <a:pt x="99" y="109"/>
                  </a:cubicBezTo>
                  <a:cubicBezTo>
                    <a:pt x="84" y="2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2" name="Google Shape;9622;p15"/>
            <p:cNvSpPr/>
            <p:nvPr/>
          </p:nvSpPr>
          <p:spPr>
            <a:xfrm>
              <a:off x="4214525" y="2603325"/>
              <a:ext cx="975" cy="250"/>
            </a:xfrm>
            <a:custGeom>
              <a:avLst/>
              <a:gdLst/>
              <a:ahLst/>
              <a:cxnLst/>
              <a:rect l="l" t="t" r="r" b="b"/>
              <a:pathLst>
                <a:path w="39" h="10" extrusionOk="0">
                  <a:moveTo>
                    <a:pt x="14" y="1"/>
                  </a:moveTo>
                  <a:cubicBezTo>
                    <a:pt x="0" y="1"/>
                    <a:pt x="32" y="10"/>
                    <a:pt x="36" y="10"/>
                  </a:cubicBezTo>
                  <a:cubicBezTo>
                    <a:pt x="38" y="10"/>
                    <a:pt x="34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3" name="Google Shape;9623;p15"/>
            <p:cNvSpPr/>
            <p:nvPr/>
          </p:nvSpPr>
          <p:spPr>
            <a:xfrm>
              <a:off x="4195625" y="2144000"/>
              <a:ext cx="675" cy="4725"/>
            </a:xfrm>
            <a:custGeom>
              <a:avLst/>
              <a:gdLst/>
              <a:ahLst/>
              <a:cxnLst/>
              <a:rect l="l" t="t" r="r" b="b"/>
              <a:pathLst>
                <a:path w="27" h="189" extrusionOk="0">
                  <a:moveTo>
                    <a:pt x="26" y="1"/>
                  </a:moveTo>
                  <a:cubicBezTo>
                    <a:pt x="26" y="1"/>
                    <a:pt x="19" y="50"/>
                    <a:pt x="0" y="189"/>
                  </a:cubicBezTo>
                  <a:cubicBezTo>
                    <a:pt x="12" y="105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4" name="Google Shape;9624;p15"/>
            <p:cNvSpPr/>
            <p:nvPr/>
          </p:nvSpPr>
          <p:spPr>
            <a:xfrm>
              <a:off x="4153525" y="2520500"/>
              <a:ext cx="350" cy="7075"/>
            </a:xfrm>
            <a:custGeom>
              <a:avLst/>
              <a:gdLst/>
              <a:ahLst/>
              <a:cxnLst/>
              <a:rect l="l" t="t" r="r" b="b"/>
              <a:pathLst>
                <a:path w="14" h="283" extrusionOk="0">
                  <a:moveTo>
                    <a:pt x="2" y="0"/>
                  </a:moveTo>
                  <a:cubicBezTo>
                    <a:pt x="0" y="0"/>
                    <a:pt x="0" y="71"/>
                    <a:pt x="5" y="283"/>
                  </a:cubicBezTo>
                  <a:cubicBezTo>
                    <a:pt x="14" y="283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5" name="Google Shape;9625;p15"/>
            <p:cNvSpPr/>
            <p:nvPr/>
          </p:nvSpPr>
          <p:spPr>
            <a:xfrm>
              <a:off x="4197900" y="2627600"/>
              <a:ext cx="5500" cy="525"/>
            </a:xfrm>
            <a:custGeom>
              <a:avLst/>
              <a:gdLst/>
              <a:ahLst/>
              <a:cxnLst/>
              <a:rect l="l" t="t" r="r" b="b"/>
              <a:pathLst>
                <a:path w="220" h="21" extrusionOk="0">
                  <a:moveTo>
                    <a:pt x="192" y="0"/>
                  </a:moveTo>
                  <a:cubicBezTo>
                    <a:pt x="142" y="0"/>
                    <a:pt x="0" y="20"/>
                    <a:pt x="116" y="20"/>
                  </a:cubicBezTo>
                  <a:cubicBezTo>
                    <a:pt x="127" y="20"/>
                    <a:pt x="141" y="20"/>
                    <a:pt x="157" y="20"/>
                  </a:cubicBezTo>
                  <a:cubicBezTo>
                    <a:pt x="219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6" name="Google Shape;9626;p15"/>
            <p:cNvSpPr/>
            <p:nvPr/>
          </p:nvSpPr>
          <p:spPr>
            <a:xfrm>
              <a:off x="4168975" y="1834400"/>
              <a:ext cx="2250" cy="6475"/>
            </a:xfrm>
            <a:custGeom>
              <a:avLst/>
              <a:gdLst/>
              <a:ahLst/>
              <a:cxnLst/>
              <a:rect l="l" t="t" r="r" b="b"/>
              <a:pathLst>
                <a:path w="90" h="259" extrusionOk="0">
                  <a:moveTo>
                    <a:pt x="14" y="1"/>
                  </a:moveTo>
                  <a:cubicBezTo>
                    <a:pt x="1" y="1"/>
                    <a:pt x="57" y="258"/>
                    <a:pt x="80" y="258"/>
                  </a:cubicBezTo>
                  <a:cubicBezTo>
                    <a:pt x="85" y="258"/>
                    <a:pt x="88" y="249"/>
                    <a:pt x="89" y="228"/>
                  </a:cubicBezTo>
                  <a:cubicBezTo>
                    <a:pt x="42" y="58"/>
                    <a:pt x="20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7" name="Google Shape;9627;p15"/>
            <p:cNvSpPr/>
            <p:nvPr/>
          </p:nvSpPr>
          <p:spPr>
            <a:xfrm>
              <a:off x="4151025" y="1957150"/>
              <a:ext cx="1800" cy="2275"/>
            </a:xfrm>
            <a:custGeom>
              <a:avLst/>
              <a:gdLst/>
              <a:ahLst/>
              <a:cxnLst/>
              <a:rect l="l" t="t" r="r" b="b"/>
              <a:pathLst>
                <a:path w="72" h="91" extrusionOk="0">
                  <a:moveTo>
                    <a:pt x="58" y="0"/>
                  </a:moveTo>
                  <a:cubicBezTo>
                    <a:pt x="37" y="0"/>
                    <a:pt x="0" y="90"/>
                    <a:pt x="18" y="90"/>
                  </a:cubicBezTo>
                  <a:cubicBezTo>
                    <a:pt x="26" y="90"/>
                    <a:pt x="42" y="76"/>
                    <a:pt x="71" y="35"/>
                  </a:cubicBezTo>
                  <a:cubicBezTo>
                    <a:pt x="70" y="10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8" name="Google Shape;9628;p15"/>
            <p:cNvSpPr/>
            <p:nvPr/>
          </p:nvSpPr>
          <p:spPr>
            <a:xfrm>
              <a:off x="4149050" y="1324075"/>
              <a:ext cx="1775" cy="6825"/>
            </a:xfrm>
            <a:custGeom>
              <a:avLst/>
              <a:gdLst/>
              <a:ahLst/>
              <a:cxnLst/>
              <a:rect l="l" t="t" r="r" b="b"/>
              <a:pathLst>
                <a:path w="71" h="273" extrusionOk="0">
                  <a:moveTo>
                    <a:pt x="50" y="0"/>
                  </a:moveTo>
                  <a:cubicBezTo>
                    <a:pt x="28" y="0"/>
                    <a:pt x="1" y="272"/>
                    <a:pt x="27" y="272"/>
                  </a:cubicBezTo>
                  <a:cubicBezTo>
                    <a:pt x="36" y="272"/>
                    <a:pt x="49" y="246"/>
                    <a:pt x="70" y="175"/>
                  </a:cubicBezTo>
                  <a:cubicBezTo>
                    <a:pt x="67" y="46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9" name="Google Shape;9629;p15"/>
            <p:cNvSpPr/>
            <p:nvPr/>
          </p:nvSpPr>
          <p:spPr>
            <a:xfrm>
              <a:off x="4156500" y="1679025"/>
              <a:ext cx="4500" cy="3250"/>
            </a:xfrm>
            <a:custGeom>
              <a:avLst/>
              <a:gdLst/>
              <a:ahLst/>
              <a:cxnLst/>
              <a:rect l="l" t="t" r="r" b="b"/>
              <a:pathLst>
                <a:path w="180" h="130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" y="42"/>
                    <a:pt x="54" y="130"/>
                    <a:pt x="110" y="130"/>
                  </a:cubicBezTo>
                  <a:cubicBezTo>
                    <a:pt x="144" y="130"/>
                    <a:pt x="180" y="97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0" name="Google Shape;9630;p15"/>
            <p:cNvSpPr/>
            <p:nvPr/>
          </p:nvSpPr>
          <p:spPr>
            <a:xfrm>
              <a:off x="4190225" y="2620375"/>
              <a:ext cx="4700" cy="5000"/>
            </a:xfrm>
            <a:custGeom>
              <a:avLst/>
              <a:gdLst/>
              <a:ahLst/>
              <a:cxnLst/>
              <a:rect l="l" t="t" r="r" b="b"/>
              <a:pathLst>
                <a:path w="188" h="200" extrusionOk="0">
                  <a:moveTo>
                    <a:pt x="12" y="0"/>
                  </a:moveTo>
                  <a:cubicBezTo>
                    <a:pt x="1" y="0"/>
                    <a:pt x="173" y="199"/>
                    <a:pt x="183" y="199"/>
                  </a:cubicBezTo>
                  <a:cubicBezTo>
                    <a:pt x="187" y="199"/>
                    <a:pt x="168" y="171"/>
                    <a:pt x="109" y="95"/>
                  </a:cubicBezTo>
                  <a:cubicBezTo>
                    <a:pt x="43" y="26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1" name="Google Shape;9631;p15"/>
            <p:cNvSpPr/>
            <p:nvPr/>
          </p:nvSpPr>
          <p:spPr>
            <a:xfrm>
              <a:off x="4178325" y="2314300"/>
              <a:ext cx="4050" cy="1850"/>
            </a:xfrm>
            <a:custGeom>
              <a:avLst/>
              <a:gdLst/>
              <a:ahLst/>
              <a:cxnLst/>
              <a:rect l="l" t="t" r="r" b="b"/>
              <a:pathLst>
                <a:path w="162" h="74" extrusionOk="0">
                  <a:moveTo>
                    <a:pt x="150" y="0"/>
                  </a:moveTo>
                  <a:cubicBezTo>
                    <a:pt x="0" y="5"/>
                    <a:pt x="63" y="73"/>
                    <a:pt x="113" y="73"/>
                  </a:cubicBezTo>
                  <a:cubicBezTo>
                    <a:pt x="139" y="73"/>
                    <a:pt x="162" y="55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2" name="Google Shape;9632;p15"/>
            <p:cNvSpPr/>
            <p:nvPr/>
          </p:nvSpPr>
          <p:spPr>
            <a:xfrm>
              <a:off x="4176875" y="2164650"/>
              <a:ext cx="375" cy="1825"/>
            </a:xfrm>
            <a:custGeom>
              <a:avLst/>
              <a:gdLst/>
              <a:ahLst/>
              <a:cxnLst/>
              <a:rect l="l" t="t" r="r" b="b"/>
              <a:pathLst>
                <a:path w="15" h="73" extrusionOk="0">
                  <a:moveTo>
                    <a:pt x="6" y="1"/>
                  </a:moveTo>
                  <a:cubicBezTo>
                    <a:pt x="4" y="1"/>
                    <a:pt x="2" y="12"/>
                    <a:pt x="1" y="45"/>
                  </a:cubicBezTo>
                  <a:cubicBezTo>
                    <a:pt x="5" y="65"/>
                    <a:pt x="7" y="73"/>
                    <a:pt x="9" y="73"/>
                  </a:cubicBezTo>
                  <a:cubicBezTo>
                    <a:pt x="14" y="73"/>
                    <a:pt x="11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3" name="Google Shape;9633;p15"/>
            <p:cNvSpPr/>
            <p:nvPr/>
          </p:nvSpPr>
          <p:spPr>
            <a:xfrm>
              <a:off x="4164500" y="2056900"/>
              <a:ext cx="600" cy="3675"/>
            </a:xfrm>
            <a:custGeom>
              <a:avLst/>
              <a:gdLst/>
              <a:ahLst/>
              <a:cxnLst/>
              <a:rect l="l" t="t" r="r" b="b"/>
              <a:pathLst>
                <a:path w="24" h="147" extrusionOk="0">
                  <a:moveTo>
                    <a:pt x="11" y="1"/>
                  </a:moveTo>
                  <a:cubicBezTo>
                    <a:pt x="7" y="1"/>
                    <a:pt x="3" y="37"/>
                    <a:pt x="1" y="147"/>
                  </a:cubicBezTo>
                  <a:cubicBezTo>
                    <a:pt x="23" y="147"/>
                    <a:pt x="19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4" name="Google Shape;9634;p15"/>
            <p:cNvSpPr/>
            <p:nvPr/>
          </p:nvSpPr>
          <p:spPr>
            <a:xfrm>
              <a:off x="4141025" y="1426625"/>
              <a:ext cx="2175" cy="4225"/>
            </a:xfrm>
            <a:custGeom>
              <a:avLst/>
              <a:gdLst/>
              <a:ahLst/>
              <a:cxnLst/>
              <a:rect l="l" t="t" r="r" b="b"/>
              <a:pathLst>
                <a:path w="87" h="169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82"/>
                    <a:pt x="55" y="168"/>
                    <a:pt x="74" y="168"/>
                  </a:cubicBezTo>
                  <a:cubicBezTo>
                    <a:pt x="87" y="168"/>
                    <a:pt x="81" y="123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5" name="Google Shape;9635;p15"/>
            <p:cNvSpPr/>
            <p:nvPr/>
          </p:nvSpPr>
          <p:spPr>
            <a:xfrm>
              <a:off x="4162600" y="2183775"/>
              <a:ext cx="3175" cy="1750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84" y="0"/>
                  </a:moveTo>
                  <a:cubicBezTo>
                    <a:pt x="47" y="0"/>
                    <a:pt x="1" y="45"/>
                    <a:pt x="104" y="69"/>
                  </a:cubicBezTo>
                  <a:cubicBezTo>
                    <a:pt x="127" y="18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6" name="Google Shape;9636;p15"/>
            <p:cNvSpPr/>
            <p:nvPr/>
          </p:nvSpPr>
          <p:spPr>
            <a:xfrm>
              <a:off x="4170350" y="2420075"/>
              <a:ext cx="2625" cy="3300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89" y="0"/>
                  </a:moveTo>
                  <a:cubicBezTo>
                    <a:pt x="81" y="0"/>
                    <a:pt x="54" y="33"/>
                    <a:pt x="1" y="132"/>
                  </a:cubicBezTo>
                  <a:cubicBezTo>
                    <a:pt x="61" y="106"/>
                    <a:pt x="105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7" name="Google Shape;9637;p15"/>
            <p:cNvSpPr/>
            <p:nvPr/>
          </p:nvSpPr>
          <p:spPr>
            <a:xfrm>
              <a:off x="4154475" y="2020750"/>
              <a:ext cx="4575" cy="4300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5" y="128"/>
                    <a:pt x="36" y="171"/>
                    <a:pt x="66" y="171"/>
                  </a:cubicBezTo>
                  <a:cubicBezTo>
                    <a:pt x="127" y="171"/>
                    <a:pt x="183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8" name="Google Shape;9638;p15"/>
            <p:cNvSpPr/>
            <p:nvPr/>
          </p:nvSpPr>
          <p:spPr>
            <a:xfrm>
              <a:off x="4131225" y="1691900"/>
              <a:ext cx="5700" cy="850"/>
            </a:xfrm>
            <a:custGeom>
              <a:avLst/>
              <a:gdLst/>
              <a:ahLst/>
              <a:cxnLst/>
              <a:rect l="l" t="t" r="r" b="b"/>
              <a:pathLst>
                <a:path w="228" h="34" extrusionOk="0">
                  <a:moveTo>
                    <a:pt x="228" y="0"/>
                  </a:moveTo>
                  <a:cubicBezTo>
                    <a:pt x="228" y="0"/>
                    <a:pt x="0" y="34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9" name="Google Shape;9639;p15"/>
            <p:cNvSpPr/>
            <p:nvPr/>
          </p:nvSpPr>
          <p:spPr>
            <a:xfrm>
              <a:off x="4123700" y="1365825"/>
              <a:ext cx="1700" cy="2775"/>
            </a:xfrm>
            <a:custGeom>
              <a:avLst/>
              <a:gdLst/>
              <a:ahLst/>
              <a:cxnLst/>
              <a:rect l="l" t="t" r="r" b="b"/>
              <a:pathLst>
                <a:path w="68" h="111" extrusionOk="0">
                  <a:moveTo>
                    <a:pt x="33" y="0"/>
                  </a:moveTo>
                  <a:cubicBezTo>
                    <a:pt x="11" y="0"/>
                    <a:pt x="0" y="111"/>
                    <a:pt x="67" y="111"/>
                  </a:cubicBezTo>
                  <a:cubicBezTo>
                    <a:pt x="58" y="28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0" name="Google Shape;9640;p15"/>
            <p:cNvSpPr/>
            <p:nvPr/>
          </p:nvSpPr>
          <p:spPr>
            <a:xfrm>
              <a:off x="4116475" y="1261575"/>
              <a:ext cx="5025" cy="2150"/>
            </a:xfrm>
            <a:custGeom>
              <a:avLst/>
              <a:gdLst/>
              <a:ahLst/>
              <a:cxnLst/>
              <a:rect l="l" t="t" r="r" b="b"/>
              <a:pathLst>
                <a:path w="201" h="86" extrusionOk="0">
                  <a:moveTo>
                    <a:pt x="152" y="1"/>
                  </a:moveTo>
                  <a:cubicBezTo>
                    <a:pt x="96" y="1"/>
                    <a:pt x="1" y="81"/>
                    <a:pt x="169" y="86"/>
                  </a:cubicBezTo>
                  <a:cubicBezTo>
                    <a:pt x="201" y="22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1" name="Google Shape;9641;p15"/>
            <p:cNvSpPr/>
            <p:nvPr/>
          </p:nvSpPr>
          <p:spPr>
            <a:xfrm>
              <a:off x="4123925" y="2129900"/>
              <a:ext cx="7325" cy="3650"/>
            </a:xfrm>
            <a:custGeom>
              <a:avLst/>
              <a:gdLst/>
              <a:ahLst/>
              <a:cxnLst/>
              <a:rect l="l" t="t" r="r" b="b"/>
              <a:pathLst>
                <a:path w="293" h="146" extrusionOk="0">
                  <a:moveTo>
                    <a:pt x="91" y="1"/>
                  </a:moveTo>
                  <a:cubicBezTo>
                    <a:pt x="44" y="1"/>
                    <a:pt x="0" y="37"/>
                    <a:pt x="5" y="144"/>
                  </a:cubicBezTo>
                  <a:cubicBezTo>
                    <a:pt x="21" y="145"/>
                    <a:pt x="36" y="145"/>
                    <a:pt x="49" y="145"/>
                  </a:cubicBezTo>
                  <a:cubicBezTo>
                    <a:pt x="293" y="145"/>
                    <a:pt x="185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2" name="Google Shape;9642;p15"/>
            <p:cNvSpPr/>
            <p:nvPr/>
          </p:nvSpPr>
          <p:spPr>
            <a:xfrm>
              <a:off x="4137150" y="1941175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138" y="1"/>
                  </a:moveTo>
                  <a:cubicBezTo>
                    <a:pt x="1" y="1"/>
                    <a:pt x="102" y="123"/>
                    <a:pt x="164" y="123"/>
                  </a:cubicBezTo>
                  <a:cubicBezTo>
                    <a:pt x="194" y="123"/>
                    <a:pt x="214" y="94"/>
                    <a:pt x="192" y="5"/>
                  </a:cubicBezTo>
                  <a:cubicBezTo>
                    <a:pt x="171" y="2"/>
                    <a:pt x="153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3" name="Google Shape;9643;p15"/>
            <p:cNvSpPr/>
            <p:nvPr/>
          </p:nvSpPr>
          <p:spPr>
            <a:xfrm>
              <a:off x="4124375" y="1468200"/>
              <a:ext cx="250" cy="9525"/>
            </a:xfrm>
            <a:custGeom>
              <a:avLst/>
              <a:gdLst/>
              <a:ahLst/>
              <a:cxnLst/>
              <a:rect l="l" t="t" r="r" b="b"/>
              <a:pathLst>
                <a:path w="10" h="381" extrusionOk="0">
                  <a:moveTo>
                    <a:pt x="4" y="0"/>
                  </a:moveTo>
                  <a:cubicBezTo>
                    <a:pt x="3" y="0"/>
                    <a:pt x="2" y="59"/>
                    <a:pt x="0" y="224"/>
                  </a:cubicBezTo>
                  <a:cubicBezTo>
                    <a:pt x="3" y="338"/>
                    <a:pt x="4" y="381"/>
                    <a:pt x="6" y="381"/>
                  </a:cubicBezTo>
                  <a:cubicBezTo>
                    <a:pt x="9" y="381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4" name="Google Shape;9644;p15"/>
            <p:cNvSpPr/>
            <p:nvPr/>
          </p:nvSpPr>
          <p:spPr>
            <a:xfrm>
              <a:off x="4127575" y="1701425"/>
              <a:ext cx="3850" cy="2600"/>
            </a:xfrm>
            <a:custGeom>
              <a:avLst/>
              <a:gdLst/>
              <a:ahLst/>
              <a:cxnLst/>
              <a:rect l="l" t="t" r="r" b="b"/>
              <a:pathLst>
                <a:path w="154" h="104" extrusionOk="0">
                  <a:moveTo>
                    <a:pt x="144" y="1"/>
                  </a:moveTo>
                  <a:cubicBezTo>
                    <a:pt x="1" y="1"/>
                    <a:pt x="5" y="103"/>
                    <a:pt x="56" y="103"/>
                  </a:cubicBezTo>
                  <a:cubicBezTo>
                    <a:pt x="81" y="103"/>
                    <a:pt x="118" y="78"/>
                    <a:pt x="153" y="1"/>
                  </a:cubicBezTo>
                  <a:cubicBezTo>
                    <a:pt x="150" y="1"/>
                    <a:pt x="147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5" name="Google Shape;9645;p15"/>
            <p:cNvSpPr/>
            <p:nvPr/>
          </p:nvSpPr>
          <p:spPr>
            <a:xfrm>
              <a:off x="4136400" y="1950650"/>
              <a:ext cx="1700" cy="100"/>
            </a:xfrm>
            <a:custGeom>
              <a:avLst/>
              <a:gdLst/>
              <a:ahLst/>
              <a:cxnLst/>
              <a:rect l="l" t="t" r="r" b="b"/>
              <a:pathLst>
                <a:path w="68" h="4" extrusionOk="0">
                  <a:moveTo>
                    <a:pt x="1" y="1"/>
                  </a:moveTo>
                  <a:cubicBezTo>
                    <a:pt x="3" y="3"/>
                    <a:pt x="15" y="4"/>
                    <a:pt x="26" y="4"/>
                  </a:cubicBezTo>
                  <a:cubicBezTo>
                    <a:pt x="48" y="4"/>
                    <a:pt x="6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6" name="Google Shape;9646;p15"/>
            <p:cNvSpPr/>
            <p:nvPr/>
          </p:nvSpPr>
          <p:spPr>
            <a:xfrm>
              <a:off x="4107275" y="1203250"/>
              <a:ext cx="3100" cy="2325"/>
            </a:xfrm>
            <a:custGeom>
              <a:avLst/>
              <a:gdLst/>
              <a:ahLst/>
              <a:cxnLst/>
              <a:rect l="l" t="t" r="r" b="b"/>
              <a:pathLst>
                <a:path w="124" h="93" extrusionOk="0">
                  <a:moveTo>
                    <a:pt x="69" y="1"/>
                  </a:moveTo>
                  <a:cubicBezTo>
                    <a:pt x="29" y="1"/>
                    <a:pt x="1" y="16"/>
                    <a:pt x="22" y="90"/>
                  </a:cubicBezTo>
                  <a:cubicBezTo>
                    <a:pt x="34" y="92"/>
                    <a:pt x="46" y="93"/>
                    <a:pt x="57" y="93"/>
                  </a:cubicBezTo>
                  <a:cubicBezTo>
                    <a:pt x="98" y="93"/>
                    <a:pt x="123" y="77"/>
                    <a:pt x="102" y="3"/>
                  </a:cubicBezTo>
                  <a:cubicBezTo>
                    <a:pt x="91" y="2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7" name="Google Shape;9647;p15"/>
            <p:cNvSpPr/>
            <p:nvPr/>
          </p:nvSpPr>
          <p:spPr>
            <a:xfrm>
              <a:off x="4131725" y="2018025"/>
              <a:ext cx="2300" cy="4075"/>
            </a:xfrm>
            <a:custGeom>
              <a:avLst/>
              <a:gdLst/>
              <a:ahLst/>
              <a:cxnLst/>
              <a:rect l="l" t="t" r="r" b="b"/>
              <a:pathLst>
                <a:path w="92" h="163" extrusionOk="0">
                  <a:moveTo>
                    <a:pt x="75" y="1"/>
                  </a:moveTo>
                  <a:cubicBezTo>
                    <a:pt x="0" y="1"/>
                    <a:pt x="37" y="163"/>
                    <a:pt x="65" y="163"/>
                  </a:cubicBezTo>
                  <a:cubicBezTo>
                    <a:pt x="79" y="163"/>
                    <a:pt x="92" y="123"/>
                    <a:pt x="87" y="2"/>
                  </a:cubicBezTo>
                  <a:cubicBezTo>
                    <a:pt x="83" y="1"/>
                    <a:pt x="79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8" name="Google Shape;9648;p15"/>
            <p:cNvSpPr/>
            <p:nvPr/>
          </p:nvSpPr>
          <p:spPr>
            <a:xfrm>
              <a:off x="4106125" y="1686625"/>
              <a:ext cx="2875" cy="4300"/>
            </a:xfrm>
            <a:custGeom>
              <a:avLst/>
              <a:gdLst/>
              <a:ahLst/>
              <a:cxnLst/>
              <a:rect l="l" t="t" r="r" b="b"/>
              <a:pathLst>
                <a:path w="115" h="172" extrusionOk="0">
                  <a:moveTo>
                    <a:pt x="83" y="1"/>
                  </a:moveTo>
                  <a:cubicBezTo>
                    <a:pt x="63" y="1"/>
                    <a:pt x="29" y="44"/>
                    <a:pt x="1" y="171"/>
                  </a:cubicBezTo>
                  <a:cubicBezTo>
                    <a:pt x="111" y="110"/>
                    <a:pt x="11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9" name="Google Shape;9649;p15"/>
            <p:cNvSpPr/>
            <p:nvPr/>
          </p:nvSpPr>
          <p:spPr>
            <a:xfrm>
              <a:off x="4145200" y="2601650"/>
              <a:ext cx="3100" cy="4050"/>
            </a:xfrm>
            <a:custGeom>
              <a:avLst/>
              <a:gdLst/>
              <a:ahLst/>
              <a:cxnLst/>
              <a:rect l="l" t="t" r="r" b="b"/>
              <a:pathLst>
                <a:path w="124" h="162" extrusionOk="0">
                  <a:moveTo>
                    <a:pt x="44" y="0"/>
                  </a:moveTo>
                  <a:cubicBezTo>
                    <a:pt x="20" y="0"/>
                    <a:pt x="1" y="43"/>
                    <a:pt x="37" y="161"/>
                  </a:cubicBezTo>
                  <a:cubicBezTo>
                    <a:pt x="123" y="87"/>
                    <a:pt x="7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0" name="Google Shape;9650;p15"/>
            <p:cNvSpPr/>
            <p:nvPr/>
          </p:nvSpPr>
          <p:spPr>
            <a:xfrm>
              <a:off x="4055800" y="1310825"/>
              <a:ext cx="3350" cy="3775"/>
            </a:xfrm>
            <a:custGeom>
              <a:avLst/>
              <a:gdLst/>
              <a:ahLst/>
              <a:cxnLst/>
              <a:rect l="l" t="t" r="r" b="b"/>
              <a:pathLst>
                <a:path w="134" h="151" extrusionOk="0">
                  <a:moveTo>
                    <a:pt x="123" y="1"/>
                  </a:moveTo>
                  <a:cubicBezTo>
                    <a:pt x="102" y="1"/>
                    <a:pt x="1" y="151"/>
                    <a:pt x="56" y="151"/>
                  </a:cubicBezTo>
                  <a:cubicBezTo>
                    <a:pt x="59" y="151"/>
                    <a:pt x="63" y="150"/>
                    <a:pt x="67" y="149"/>
                  </a:cubicBezTo>
                  <a:cubicBezTo>
                    <a:pt x="125" y="38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1" name="Google Shape;9651;p15"/>
            <p:cNvSpPr/>
            <p:nvPr/>
          </p:nvSpPr>
          <p:spPr>
            <a:xfrm>
              <a:off x="4110550" y="1834900"/>
              <a:ext cx="2475" cy="4400"/>
            </a:xfrm>
            <a:custGeom>
              <a:avLst/>
              <a:gdLst/>
              <a:ahLst/>
              <a:cxnLst/>
              <a:rect l="l" t="t" r="r" b="b"/>
              <a:pathLst>
                <a:path w="99" h="176" extrusionOk="0">
                  <a:moveTo>
                    <a:pt x="70" y="1"/>
                  </a:moveTo>
                  <a:cubicBezTo>
                    <a:pt x="40" y="1"/>
                    <a:pt x="1" y="175"/>
                    <a:pt x="41" y="175"/>
                  </a:cubicBezTo>
                  <a:cubicBezTo>
                    <a:pt x="52" y="175"/>
                    <a:pt x="71" y="160"/>
                    <a:pt x="98" y="121"/>
                  </a:cubicBezTo>
                  <a:cubicBezTo>
                    <a:pt x="95" y="32"/>
                    <a:pt x="8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2" name="Google Shape;9652;p15"/>
            <p:cNvSpPr/>
            <p:nvPr/>
          </p:nvSpPr>
          <p:spPr>
            <a:xfrm>
              <a:off x="4119125" y="2211100"/>
              <a:ext cx="3925" cy="1700"/>
            </a:xfrm>
            <a:custGeom>
              <a:avLst/>
              <a:gdLst/>
              <a:ahLst/>
              <a:cxnLst/>
              <a:rect l="l" t="t" r="r" b="b"/>
              <a:pathLst>
                <a:path w="157" h="68" extrusionOk="0">
                  <a:moveTo>
                    <a:pt x="88" y="0"/>
                  </a:moveTo>
                  <a:cubicBezTo>
                    <a:pt x="37" y="0"/>
                    <a:pt x="1" y="67"/>
                    <a:pt x="143" y="67"/>
                  </a:cubicBezTo>
                  <a:cubicBezTo>
                    <a:pt x="147" y="67"/>
                    <a:pt x="152" y="67"/>
                    <a:pt x="157" y="67"/>
                  </a:cubicBezTo>
                  <a:cubicBezTo>
                    <a:pt x="143" y="17"/>
                    <a:pt x="114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3" name="Google Shape;9653;p15"/>
            <p:cNvSpPr/>
            <p:nvPr/>
          </p:nvSpPr>
          <p:spPr>
            <a:xfrm>
              <a:off x="4118500" y="2172125"/>
              <a:ext cx="3725" cy="1850"/>
            </a:xfrm>
            <a:custGeom>
              <a:avLst/>
              <a:gdLst/>
              <a:ahLst/>
              <a:cxnLst/>
              <a:rect l="l" t="t" r="r" b="b"/>
              <a:pathLst>
                <a:path w="149" h="74" extrusionOk="0">
                  <a:moveTo>
                    <a:pt x="1" y="0"/>
                  </a:moveTo>
                  <a:lnTo>
                    <a:pt x="1" y="0"/>
                  </a:lnTo>
                  <a:cubicBezTo>
                    <a:pt x="96" y="55"/>
                    <a:pt x="134" y="73"/>
                    <a:pt x="139" y="73"/>
                  </a:cubicBezTo>
                  <a:cubicBezTo>
                    <a:pt x="149" y="73"/>
                    <a:pt x="53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4" name="Google Shape;9654;p15"/>
            <p:cNvSpPr/>
            <p:nvPr/>
          </p:nvSpPr>
          <p:spPr>
            <a:xfrm>
              <a:off x="4118850" y="2150050"/>
              <a:ext cx="2025" cy="2850"/>
            </a:xfrm>
            <a:custGeom>
              <a:avLst/>
              <a:gdLst/>
              <a:ahLst/>
              <a:cxnLst/>
              <a:rect l="l" t="t" r="r" b="b"/>
              <a:pathLst>
                <a:path w="81" h="114" extrusionOk="0">
                  <a:moveTo>
                    <a:pt x="81" y="0"/>
                  </a:moveTo>
                  <a:cubicBezTo>
                    <a:pt x="27" y="0"/>
                    <a:pt x="0" y="40"/>
                    <a:pt x="0" y="114"/>
                  </a:cubicBezTo>
                  <a:cubicBezTo>
                    <a:pt x="54" y="107"/>
                    <a:pt x="81" y="67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5" name="Google Shape;9655;p15"/>
            <p:cNvSpPr/>
            <p:nvPr/>
          </p:nvSpPr>
          <p:spPr>
            <a:xfrm>
              <a:off x="4116000" y="2212250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87" y="1"/>
                  </a:moveTo>
                  <a:lnTo>
                    <a:pt x="87" y="1"/>
                  </a:lnTo>
                  <a:cubicBezTo>
                    <a:pt x="41" y="8"/>
                    <a:pt x="1" y="95"/>
                    <a:pt x="74" y="115"/>
                  </a:cubicBezTo>
                  <a:cubicBezTo>
                    <a:pt x="101" y="75"/>
                    <a:pt x="134" y="54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6" name="Google Shape;9656;p15"/>
            <p:cNvSpPr/>
            <p:nvPr/>
          </p:nvSpPr>
          <p:spPr>
            <a:xfrm>
              <a:off x="3901225" y="1420225"/>
              <a:ext cx="3050" cy="1400"/>
            </a:xfrm>
            <a:custGeom>
              <a:avLst/>
              <a:gdLst/>
              <a:ahLst/>
              <a:cxnLst/>
              <a:rect l="l" t="t" r="r" b="b"/>
              <a:pathLst>
                <a:path w="122" h="56" extrusionOk="0">
                  <a:moveTo>
                    <a:pt x="84" y="0"/>
                  </a:moveTo>
                  <a:cubicBezTo>
                    <a:pt x="54" y="0"/>
                    <a:pt x="1" y="19"/>
                    <a:pt x="14" y="55"/>
                  </a:cubicBezTo>
                  <a:cubicBezTo>
                    <a:pt x="121" y="19"/>
                    <a:pt x="11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7" name="Google Shape;9657;p15"/>
            <p:cNvSpPr/>
            <p:nvPr/>
          </p:nvSpPr>
          <p:spPr>
            <a:xfrm>
              <a:off x="4101400" y="1752150"/>
              <a:ext cx="200" cy="3550"/>
            </a:xfrm>
            <a:custGeom>
              <a:avLst/>
              <a:gdLst/>
              <a:ahLst/>
              <a:cxnLst/>
              <a:rect l="l" t="t" r="r" b="b"/>
              <a:pathLst>
                <a:path w="8" h="142" extrusionOk="0">
                  <a:moveTo>
                    <a:pt x="7" y="1"/>
                  </a:moveTo>
                  <a:cubicBezTo>
                    <a:pt x="7" y="1"/>
                    <a:pt x="6" y="26"/>
                    <a:pt x="2" y="99"/>
                  </a:cubicBezTo>
                  <a:cubicBezTo>
                    <a:pt x="1" y="130"/>
                    <a:pt x="1" y="142"/>
                    <a:pt x="1" y="142"/>
                  </a:cubicBezTo>
                  <a:cubicBezTo>
                    <a:pt x="1" y="142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8" name="Google Shape;9658;p15"/>
            <p:cNvSpPr/>
            <p:nvPr/>
          </p:nvSpPr>
          <p:spPr>
            <a:xfrm>
              <a:off x="4110200" y="2373675"/>
              <a:ext cx="12275" cy="4550"/>
            </a:xfrm>
            <a:custGeom>
              <a:avLst/>
              <a:gdLst/>
              <a:ahLst/>
              <a:cxnLst/>
              <a:rect l="l" t="t" r="r" b="b"/>
              <a:pathLst>
                <a:path w="491" h="182" extrusionOk="0">
                  <a:moveTo>
                    <a:pt x="380" y="0"/>
                  </a:moveTo>
                  <a:lnTo>
                    <a:pt x="380" y="0"/>
                  </a:lnTo>
                  <a:cubicBezTo>
                    <a:pt x="0" y="86"/>
                    <a:pt x="156" y="182"/>
                    <a:pt x="297" y="182"/>
                  </a:cubicBezTo>
                  <a:cubicBezTo>
                    <a:pt x="398" y="182"/>
                    <a:pt x="491" y="134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9" name="Google Shape;9659;p15"/>
            <p:cNvSpPr/>
            <p:nvPr/>
          </p:nvSpPr>
          <p:spPr>
            <a:xfrm>
              <a:off x="4103950" y="2276175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94" y="0"/>
                  </a:moveTo>
                  <a:cubicBezTo>
                    <a:pt x="53" y="0"/>
                    <a:pt x="15" y="24"/>
                    <a:pt x="1" y="93"/>
                  </a:cubicBezTo>
                  <a:cubicBezTo>
                    <a:pt x="74" y="115"/>
                    <a:pt x="126" y="124"/>
                    <a:pt x="162" y="124"/>
                  </a:cubicBezTo>
                  <a:cubicBezTo>
                    <a:pt x="295" y="124"/>
                    <a:pt x="188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0" name="Google Shape;9660;p15"/>
            <p:cNvSpPr/>
            <p:nvPr/>
          </p:nvSpPr>
          <p:spPr>
            <a:xfrm>
              <a:off x="4077700" y="1390900"/>
              <a:ext cx="2550" cy="2975"/>
            </a:xfrm>
            <a:custGeom>
              <a:avLst/>
              <a:gdLst/>
              <a:ahLst/>
              <a:cxnLst/>
              <a:rect l="l" t="t" r="r" b="b"/>
              <a:pathLst>
                <a:path w="102" h="119" extrusionOk="0">
                  <a:moveTo>
                    <a:pt x="25" y="1"/>
                  </a:moveTo>
                  <a:cubicBezTo>
                    <a:pt x="17" y="1"/>
                    <a:pt x="10" y="9"/>
                    <a:pt x="7" y="31"/>
                  </a:cubicBezTo>
                  <a:cubicBezTo>
                    <a:pt x="1" y="86"/>
                    <a:pt x="12" y="119"/>
                    <a:pt x="44" y="119"/>
                  </a:cubicBezTo>
                  <a:cubicBezTo>
                    <a:pt x="47" y="119"/>
                    <a:pt x="50" y="118"/>
                    <a:pt x="54" y="118"/>
                  </a:cubicBezTo>
                  <a:cubicBezTo>
                    <a:pt x="101" y="113"/>
                    <a:pt x="5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1" name="Google Shape;9661;p15"/>
            <p:cNvSpPr/>
            <p:nvPr/>
          </p:nvSpPr>
          <p:spPr>
            <a:xfrm>
              <a:off x="4115450" y="2516525"/>
              <a:ext cx="1925" cy="3025"/>
            </a:xfrm>
            <a:custGeom>
              <a:avLst/>
              <a:gdLst/>
              <a:ahLst/>
              <a:cxnLst/>
              <a:rect l="l" t="t" r="r" b="b"/>
              <a:pathLst>
                <a:path w="77" h="121" extrusionOk="0">
                  <a:moveTo>
                    <a:pt x="38" y="0"/>
                  </a:moveTo>
                  <a:cubicBezTo>
                    <a:pt x="13" y="0"/>
                    <a:pt x="1" y="116"/>
                    <a:pt x="76" y="121"/>
                  </a:cubicBezTo>
                  <a:cubicBezTo>
                    <a:pt x="67" y="30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2" name="Google Shape;9662;p15"/>
            <p:cNvSpPr/>
            <p:nvPr/>
          </p:nvSpPr>
          <p:spPr>
            <a:xfrm>
              <a:off x="4064375" y="1353200"/>
              <a:ext cx="10500" cy="2075"/>
            </a:xfrm>
            <a:custGeom>
              <a:avLst/>
              <a:gdLst/>
              <a:ahLst/>
              <a:cxnLst/>
              <a:rect l="l" t="t" r="r" b="b"/>
              <a:pathLst>
                <a:path w="420" h="83" extrusionOk="0">
                  <a:moveTo>
                    <a:pt x="306" y="1"/>
                  </a:moveTo>
                  <a:cubicBezTo>
                    <a:pt x="175" y="1"/>
                    <a:pt x="0" y="83"/>
                    <a:pt x="179" y="83"/>
                  </a:cubicBezTo>
                  <a:cubicBezTo>
                    <a:pt x="229" y="83"/>
                    <a:pt x="306" y="77"/>
                    <a:pt x="420" y="60"/>
                  </a:cubicBezTo>
                  <a:cubicBezTo>
                    <a:pt x="411" y="16"/>
                    <a:pt x="363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3" name="Google Shape;9663;p15"/>
            <p:cNvSpPr/>
            <p:nvPr/>
          </p:nvSpPr>
          <p:spPr>
            <a:xfrm>
              <a:off x="4071675" y="1378875"/>
              <a:ext cx="2900" cy="4750"/>
            </a:xfrm>
            <a:custGeom>
              <a:avLst/>
              <a:gdLst/>
              <a:ahLst/>
              <a:cxnLst/>
              <a:rect l="l" t="t" r="r" b="b"/>
              <a:pathLst>
                <a:path w="116" h="190" extrusionOk="0">
                  <a:moveTo>
                    <a:pt x="53" y="0"/>
                  </a:moveTo>
                  <a:cubicBezTo>
                    <a:pt x="35" y="0"/>
                    <a:pt x="13" y="46"/>
                    <a:pt x="0" y="184"/>
                  </a:cubicBezTo>
                  <a:cubicBezTo>
                    <a:pt x="11" y="187"/>
                    <a:pt x="20" y="189"/>
                    <a:pt x="28" y="189"/>
                  </a:cubicBezTo>
                  <a:cubicBezTo>
                    <a:pt x="116" y="189"/>
                    <a:pt x="9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4" name="Google Shape;9664;p15"/>
            <p:cNvSpPr/>
            <p:nvPr/>
          </p:nvSpPr>
          <p:spPr>
            <a:xfrm>
              <a:off x="4077375" y="1597975"/>
              <a:ext cx="4075" cy="3150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120" y="1"/>
                  </a:moveTo>
                  <a:cubicBezTo>
                    <a:pt x="72" y="1"/>
                    <a:pt x="0" y="125"/>
                    <a:pt x="127" y="125"/>
                  </a:cubicBezTo>
                  <a:cubicBezTo>
                    <a:pt x="133" y="125"/>
                    <a:pt x="140" y="125"/>
                    <a:pt x="147" y="124"/>
                  </a:cubicBezTo>
                  <a:cubicBezTo>
                    <a:pt x="162" y="32"/>
                    <a:pt x="144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5" name="Google Shape;9665;p15"/>
            <p:cNvSpPr/>
            <p:nvPr/>
          </p:nvSpPr>
          <p:spPr>
            <a:xfrm>
              <a:off x="4075225" y="1580500"/>
              <a:ext cx="3825" cy="1375"/>
            </a:xfrm>
            <a:custGeom>
              <a:avLst/>
              <a:gdLst/>
              <a:ahLst/>
              <a:cxnLst/>
              <a:rect l="l" t="t" r="r" b="b"/>
              <a:pathLst>
                <a:path w="153" h="55" extrusionOk="0">
                  <a:moveTo>
                    <a:pt x="111" y="0"/>
                  </a:moveTo>
                  <a:cubicBezTo>
                    <a:pt x="96" y="0"/>
                    <a:pt x="64" y="7"/>
                    <a:pt x="6" y="27"/>
                  </a:cubicBezTo>
                  <a:cubicBezTo>
                    <a:pt x="0" y="47"/>
                    <a:pt x="9" y="54"/>
                    <a:pt x="24" y="54"/>
                  </a:cubicBezTo>
                  <a:cubicBezTo>
                    <a:pt x="65" y="54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6" name="Google Shape;9666;p15"/>
            <p:cNvSpPr/>
            <p:nvPr/>
          </p:nvSpPr>
          <p:spPr>
            <a:xfrm>
              <a:off x="4102450" y="2521350"/>
              <a:ext cx="5300" cy="4550"/>
            </a:xfrm>
            <a:custGeom>
              <a:avLst/>
              <a:gdLst/>
              <a:ahLst/>
              <a:cxnLst/>
              <a:rect l="l" t="t" r="r" b="b"/>
              <a:pathLst>
                <a:path w="212" h="182" extrusionOk="0">
                  <a:moveTo>
                    <a:pt x="164" y="1"/>
                  </a:moveTo>
                  <a:cubicBezTo>
                    <a:pt x="131" y="1"/>
                    <a:pt x="68" y="48"/>
                    <a:pt x="1" y="182"/>
                  </a:cubicBezTo>
                  <a:cubicBezTo>
                    <a:pt x="189" y="106"/>
                    <a:pt x="212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7" name="Google Shape;9667;p15"/>
            <p:cNvSpPr/>
            <p:nvPr/>
          </p:nvSpPr>
          <p:spPr>
            <a:xfrm>
              <a:off x="4085750" y="2514825"/>
              <a:ext cx="3800" cy="7225"/>
            </a:xfrm>
            <a:custGeom>
              <a:avLst/>
              <a:gdLst/>
              <a:ahLst/>
              <a:cxnLst/>
              <a:rect l="l" t="t" r="r" b="b"/>
              <a:pathLst>
                <a:path w="152" h="289" extrusionOk="0">
                  <a:moveTo>
                    <a:pt x="65" y="0"/>
                  </a:moveTo>
                  <a:cubicBezTo>
                    <a:pt x="0" y="0"/>
                    <a:pt x="116" y="288"/>
                    <a:pt x="139" y="288"/>
                  </a:cubicBezTo>
                  <a:cubicBezTo>
                    <a:pt x="151" y="288"/>
                    <a:pt x="141" y="217"/>
                    <a:pt x="73" y="1"/>
                  </a:cubicBezTo>
                  <a:cubicBezTo>
                    <a:pt x="70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8" name="Google Shape;9668;p15"/>
            <p:cNvSpPr/>
            <p:nvPr/>
          </p:nvSpPr>
          <p:spPr>
            <a:xfrm>
              <a:off x="4095550" y="2418900"/>
              <a:ext cx="3250" cy="4575"/>
            </a:xfrm>
            <a:custGeom>
              <a:avLst/>
              <a:gdLst/>
              <a:ahLst/>
              <a:cxnLst/>
              <a:rect l="l" t="t" r="r" b="b"/>
              <a:pathLst>
                <a:path w="130" h="183" extrusionOk="0">
                  <a:moveTo>
                    <a:pt x="103" y="0"/>
                  </a:moveTo>
                  <a:cubicBezTo>
                    <a:pt x="64" y="0"/>
                    <a:pt x="0" y="183"/>
                    <a:pt x="36" y="183"/>
                  </a:cubicBezTo>
                  <a:cubicBezTo>
                    <a:pt x="49" y="183"/>
                    <a:pt x="78" y="155"/>
                    <a:pt x="129" y="78"/>
                  </a:cubicBezTo>
                  <a:cubicBezTo>
                    <a:pt x="127" y="22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9" name="Google Shape;9669;p15"/>
            <p:cNvSpPr/>
            <p:nvPr/>
          </p:nvSpPr>
          <p:spPr>
            <a:xfrm>
              <a:off x="4088775" y="2251725"/>
              <a:ext cx="3275" cy="2075"/>
            </a:xfrm>
            <a:custGeom>
              <a:avLst/>
              <a:gdLst/>
              <a:ahLst/>
              <a:cxnLst/>
              <a:rect l="l" t="t" r="r" b="b"/>
              <a:pathLst>
                <a:path w="131" h="83" extrusionOk="0">
                  <a:moveTo>
                    <a:pt x="119" y="1"/>
                  </a:moveTo>
                  <a:lnTo>
                    <a:pt x="119" y="1"/>
                  </a:lnTo>
                  <a:cubicBezTo>
                    <a:pt x="0" y="5"/>
                    <a:pt x="53" y="83"/>
                    <a:pt x="93" y="83"/>
                  </a:cubicBezTo>
                  <a:cubicBezTo>
                    <a:pt x="114" y="83"/>
                    <a:pt x="131" y="62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0" name="Google Shape;9670;p15"/>
            <p:cNvSpPr/>
            <p:nvPr/>
          </p:nvSpPr>
          <p:spPr>
            <a:xfrm>
              <a:off x="3912250" y="2159600"/>
              <a:ext cx="2050" cy="3150"/>
            </a:xfrm>
            <a:custGeom>
              <a:avLst/>
              <a:gdLst/>
              <a:ahLst/>
              <a:cxnLst/>
              <a:rect l="l" t="t" r="r" b="b"/>
              <a:pathLst>
                <a:path w="82" h="126" extrusionOk="0">
                  <a:moveTo>
                    <a:pt x="52" y="0"/>
                  </a:moveTo>
                  <a:cubicBezTo>
                    <a:pt x="25" y="0"/>
                    <a:pt x="0" y="126"/>
                    <a:pt x="32" y="126"/>
                  </a:cubicBezTo>
                  <a:cubicBezTo>
                    <a:pt x="42" y="126"/>
                    <a:pt x="58" y="113"/>
                    <a:pt x="82" y="80"/>
                  </a:cubicBezTo>
                  <a:cubicBezTo>
                    <a:pt x="74" y="21"/>
                    <a:pt x="62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1" name="Google Shape;9671;p15"/>
            <p:cNvSpPr/>
            <p:nvPr/>
          </p:nvSpPr>
          <p:spPr>
            <a:xfrm>
              <a:off x="4077025" y="1953500"/>
              <a:ext cx="3450" cy="650"/>
            </a:xfrm>
            <a:custGeom>
              <a:avLst/>
              <a:gdLst/>
              <a:ahLst/>
              <a:cxnLst/>
              <a:rect l="l" t="t" r="r" b="b"/>
              <a:pathLst>
                <a:path w="138" h="26" extrusionOk="0">
                  <a:moveTo>
                    <a:pt x="121" y="1"/>
                  </a:moveTo>
                  <a:lnTo>
                    <a:pt x="121" y="1"/>
                  </a:lnTo>
                  <a:cubicBezTo>
                    <a:pt x="0" y="5"/>
                    <a:pt x="55" y="26"/>
                    <a:pt x="96" y="26"/>
                  </a:cubicBezTo>
                  <a:cubicBezTo>
                    <a:pt x="119" y="26"/>
                    <a:pt x="138" y="20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2" name="Google Shape;9672;p15"/>
            <p:cNvSpPr/>
            <p:nvPr/>
          </p:nvSpPr>
          <p:spPr>
            <a:xfrm>
              <a:off x="4073075" y="1941875"/>
              <a:ext cx="6025" cy="3125"/>
            </a:xfrm>
            <a:custGeom>
              <a:avLst/>
              <a:gdLst/>
              <a:ahLst/>
              <a:cxnLst/>
              <a:rect l="l" t="t" r="r" b="b"/>
              <a:pathLst>
                <a:path w="241" h="125" extrusionOk="0">
                  <a:moveTo>
                    <a:pt x="172" y="1"/>
                  </a:moveTo>
                  <a:cubicBezTo>
                    <a:pt x="97" y="1"/>
                    <a:pt x="0" y="124"/>
                    <a:pt x="214" y="124"/>
                  </a:cubicBezTo>
                  <a:cubicBezTo>
                    <a:pt x="218" y="124"/>
                    <a:pt x="222" y="124"/>
                    <a:pt x="226" y="124"/>
                  </a:cubicBezTo>
                  <a:cubicBezTo>
                    <a:pt x="241" y="32"/>
                    <a:pt x="209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3" name="Google Shape;9673;p15"/>
            <p:cNvSpPr/>
            <p:nvPr/>
          </p:nvSpPr>
          <p:spPr>
            <a:xfrm>
              <a:off x="4092425" y="246735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0"/>
                    <a:pt x="0" y="7"/>
                    <a:pt x="0" y="7"/>
                  </a:cubicBezTo>
                  <a:cubicBezTo>
                    <a:pt x="7" y="14"/>
                    <a:pt x="14" y="14"/>
                    <a:pt x="14" y="14"/>
                  </a:cubicBezTo>
                  <a:cubicBezTo>
                    <a:pt x="7" y="7"/>
                    <a:pt x="7" y="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4" name="Google Shape;9674;p15"/>
            <p:cNvSpPr/>
            <p:nvPr/>
          </p:nvSpPr>
          <p:spPr>
            <a:xfrm>
              <a:off x="4091450" y="2465075"/>
              <a:ext cx="4600" cy="3800"/>
            </a:xfrm>
            <a:custGeom>
              <a:avLst/>
              <a:gdLst/>
              <a:ahLst/>
              <a:cxnLst/>
              <a:rect l="l" t="t" r="r" b="b"/>
              <a:pathLst>
                <a:path w="184" h="152" extrusionOk="0">
                  <a:moveTo>
                    <a:pt x="75" y="1"/>
                  </a:moveTo>
                  <a:cubicBezTo>
                    <a:pt x="33" y="1"/>
                    <a:pt x="1" y="46"/>
                    <a:pt x="39" y="91"/>
                  </a:cubicBezTo>
                  <a:cubicBezTo>
                    <a:pt x="42" y="85"/>
                    <a:pt x="50" y="82"/>
                    <a:pt x="61" y="82"/>
                  </a:cubicBezTo>
                  <a:cubicBezTo>
                    <a:pt x="103" y="82"/>
                    <a:pt x="183" y="123"/>
                    <a:pt x="144" y="123"/>
                  </a:cubicBezTo>
                  <a:cubicBezTo>
                    <a:pt x="130" y="123"/>
                    <a:pt x="102" y="118"/>
                    <a:pt x="53" y="105"/>
                  </a:cubicBezTo>
                  <a:lnTo>
                    <a:pt x="53" y="105"/>
                  </a:lnTo>
                  <a:cubicBezTo>
                    <a:pt x="79" y="125"/>
                    <a:pt x="113" y="138"/>
                    <a:pt x="166" y="151"/>
                  </a:cubicBezTo>
                  <a:cubicBezTo>
                    <a:pt x="160" y="39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5" name="Google Shape;9675;p15"/>
            <p:cNvSpPr/>
            <p:nvPr/>
          </p:nvSpPr>
          <p:spPr>
            <a:xfrm>
              <a:off x="4090325" y="2450775"/>
              <a:ext cx="3125" cy="1700"/>
            </a:xfrm>
            <a:custGeom>
              <a:avLst/>
              <a:gdLst/>
              <a:ahLst/>
              <a:cxnLst/>
              <a:rect l="l" t="t" r="r" b="b"/>
              <a:pathLst>
                <a:path w="125" h="68" extrusionOk="0">
                  <a:moveTo>
                    <a:pt x="78" y="1"/>
                  </a:moveTo>
                  <a:cubicBezTo>
                    <a:pt x="37" y="1"/>
                    <a:pt x="0" y="68"/>
                    <a:pt x="113" y="68"/>
                  </a:cubicBezTo>
                  <a:cubicBezTo>
                    <a:pt x="117" y="68"/>
                    <a:pt x="120" y="68"/>
                    <a:pt x="124" y="68"/>
                  </a:cubicBezTo>
                  <a:cubicBezTo>
                    <a:pt x="120" y="17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6" name="Google Shape;9676;p15"/>
            <p:cNvSpPr/>
            <p:nvPr/>
          </p:nvSpPr>
          <p:spPr>
            <a:xfrm>
              <a:off x="4059425" y="1590300"/>
              <a:ext cx="4075" cy="6875"/>
            </a:xfrm>
            <a:custGeom>
              <a:avLst/>
              <a:gdLst/>
              <a:ahLst/>
              <a:cxnLst/>
              <a:rect l="l" t="t" r="r" b="b"/>
              <a:pathLst>
                <a:path w="163" h="275" extrusionOk="0">
                  <a:moveTo>
                    <a:pt x="83" y="0"/>
                  </a:moveTo>
                  <a:cubicBezTo>
                    <a:pt x="0" y="0"/>
                    <a:pt x="23" y="275"/>
                    <a:pt x="77" y="275"/>
                  </a:cubicBezTo>
                  <a:cubicBezTo>
                    <a:pt x="102" y="275"/>
                    <a:pt x="132" y="219"/>
                    <a:pt x="163" y="57"/>
                  </a:cubicBezTo>
                  <a:cubicBezTo>
                    <a:pt x="129" y="16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7" name="Google Shape;9677;p15"/>
            <p:cNvSpPr/>
            <p:nvPr/>
          </p:nvSpPr>
          <p:spPr>
            <a:xfrm>
              <a:off x="4074425" y="2084300"/>
              <a:ext cx="4525" cy="1375"/>
            </a:xfrm>
            <a:custGeom>
              <a:avLst/>
              <a:gdLst/>
              <a:ahLst/>
              <a:cxnLst/>
              <a:rect l="l" t="t" r="r" b="b"/>
              <a:pathLst>
                <a:path w="181" h="55" extrusionOk="0">
                  <a:moveTo>
                    <a:pt x="115" y="1"/>
                  </a:moveTo>
                  <a:cubicBezTo>
                    <a:pt x="56" y="1"/>
                    <a:pt x="1" y="46"/>
                    <a:pt x="178" y="54"/>
                  </a:cubicBezTo>
                  <a:cubicBezTo>
                    <a:pt x="181" y="14"/>
                    <a:pt x="147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8" name="Google Shape;9678;p15"/>
            <p:cNvSpPr/>
            <p:nvPr/>
          </p:nvSpPr>
          <p:spPr>
            <a:xfrm>
              <a:off x="4059575" y="1639675"/>
              <a:ext cx="3450" cy="2075"/>
            </a:xfrm>
            <a:custGeom>
              <a:avLst/>
              <a:gdLst/>
              <a:ahLst/>
              <a:cxnLst/>
              <a:rect l="l" t="t" r="r" b="b"/>
              <a:pathLst>
                <a:path w="138" h="83" extrusionOk="0">
                  <a:moveTo>
                    <a:pt x="42" y="0"/>
                  </a:moveTo>
                  <a:cubicBezTo>
                    <a:pt x="20" y="0"/>
                    <a:pt x="0" y="21"/>
                    <a:pt x="9" y="82"/>
                  </a:cubicBezTo>
                  <a:cubicBezTo>
                    <a:pt x="138" y="78"/>
                    <a:pt x="8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9" name="Google Shape;9679;p15"/>
            <p:cNvSpPr/>
            <p:nvPr/>
          </p:nvSpPr>
          <p:spPr>
            <a:xfrm>
              <a:off x="4083250" y="2468350"/>
              <a:ext cx="7200" cy="6325"/>
            </a:xfrm>
            <a:custGeom>
              <a:avLst/>
              <a:gdLst/>
              <a:ahLst/>
              <a:cxnLst/>
              <a:rect l="l" t="t" r="r" b="b"/>
              <a:pathLst>
                <a:path w="288" h="253" extrusionOk="0">
                  <a:moveTo>
                    <a:pt x="280" y="0"/>
                  </a:moveTo>
                  <a:cubicBezTo>
                    <a:pt x="1" y="48"/>
                    <a:pt x="89" y="252"/>
                    <a:pt x="182" y="252"/>
                  </a:cubicBezTo>
                  <a:cubicBezTo>
                    <a:pt x="234" y="252"/>
                    <a:pt x="287" y="189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0" name="Google Shape;9680;p15"/>
            <p:cNvSpPr/>
            <p:nvPr/>
          </p:nvSpPr>
          <p:spPr>
            <a:xfrm>
              <a:off x="4051200" y="1503825"/>
              <a:ext cx="7650" cy="1325"/>
            </a:xfrm>
            <a:custGeom>
              <a:avLst/>
              <a:gdLst/>
              <a:ahLst/>
              <a:cxnLst/>
              <a:rect l="l" t="t" r="r" b="b"/>
              <a:pathLst>
                <a:path w="306" h="53" extrusionOk="0">
                  <a:moveTo>
                    <a:pt x="40" y="1"/>
                  </a:moveTo>
                  <a:cubicBezTo>
                    <a:pt x="16" y="1"/>
                    <a:pt x="1" y="5"/>
                    <a:pt x="3" y="17"/>
                  </a:cubicBezTo>
                  <a:cubicBezTo>
                    <a:pt x="145" y="43"/>
                    <a:pt x="217" y="52"/>
                    <a:pt x="243" y="52"/>
                  </a:cubicBezTo>
                  <a:cubicBezTo>
                    <a:pt x="306" y="52"/>
                    <a:pt x="12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1" name="Google Shape;9681;p15"/>
            <p:cNvSpPr/>
            <p:nvPr/>
          </p:nvSpPr>
          <p:spPr>
            <a:xfrm>
              <a:off x="4077850" y="2263600"/>
              <a:ext cx="2375" cy="3575"/>
            </a:xfrm>
            <a:custGeom>
              <a:avLst/>
              <a:gdLst/>
              <a:ahLst/>
              <a:cxnLst/>
              <a:rect l="l" t="t" r="r" b="b"/>
              <a:pathLst>
                <a:path w="95" h="143" extrusionOk="0">
                  <a:moveTo>
                    <a:pt x="95" y="1"/>
                  </a:moveTo>
                  <a:lnTo>
                    <a:pt x="95" y="1"/>
                  </a:lnTo>
                  <a:cubicBezTo>
                    <a:pt x="25" y="14"/>
                    <a:pt x="0" y="142"/>
                    <a:pt x="22" y="142"/>
                  </a:cubicBezTo>
                  <a:cubicBezTo>
                    <a:pt x="34" y="142"/>
                    <a:pt x="58" y="107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2" name="Google Shape;9682;p15"/>
            <p:cNvSpPr/>
            <p:nvPr/>
          </p:nvSpPr>
          <p:spPr>
            <a:xfrm>
              <a:off x="4040400" y="131840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107" y="1"/>
                  </a:moveTo>
                  <a:cubicBezTo>
                    <a:pt x="100" y="1"/>
                    <a:pt x="0" y="61"/>
                    <a:pt x="0" y="74"/>
                  </a:cubicBezTo>
                  <a:cubicBezTo>
                    <a:pt x="86" y="19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3" name="Google Shape;9683;p15"/>
            <p:cNvSpPr/>
            <p:nvPr/>
          </p:nvSpPr>
          <p:spPr>
            <a:xfrm>
              <a:off x="4075950" y="236715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71" y="0"/>
                  </a:moveTo>
                  <a:lnTo>
                    <a:pt x="171" y="0"/>
                  </a:lnTo>
                  <a:cubicBezTo>
                    <a:pt x="0" y="14"/>
                    <a:pt x="55" y="112"/>
                    <a:pt x="112" y="112"/>
                  </a:cubicBezTo>
                  <a:cubicBezTo>
                    <a:pt x="142" y="112"/>
                    <a:pt x="173" y="84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4" name="Google Shape;9684;p15"/>
            <p:cNvSpPr/>
            <p:nvPr/>
          </p:nvSpPr>
          <p:spPr>
            <a:xfrm>
              <a:off x="4056300" y="1809575"/>
              <a:ext cx="1050" cy="2275"/>
            </a:xfrm>
            <a:custGeom>
              <a:avLst/>
              <a:gdLst/>
              <a:ahLst/>
              <a:cxnLst/>
              <a:rect l="l" t="t" r="r" b="b"/>
              <a:pathLst>
                <a:path w="42" h="91" extrusionOk="0">
                  <a:moveTo>
                    <a:pt x="35" y="0"/>
                  </a:moveTo>
                  <a:cubicBezTo>
                    <a:pt x="24" y="0"/>
                    <a:pt x="1" y="91"/>
                    <a:pt x="12" y="91"/>
                  </a:cubicBezTo>
                  <a:cubicBezTo>
                    <a:pt x="16" y="91"/>
                    <a:pt x="24" y="78"/>
                    <a:pt x="40" y="44"/>
                  </a:cubicBezTo>
                  <a:cubicBezTo>
                    <a:pt x="41" y="12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5" name="Google Shape;9685;p15"/>
            <p:cNvSpPr/>
            <p:nvPr/>
          </p:nvSpPr>
          <p:spPr>
            <a:xfrm>
              <a:off x="3965950" y="2333350"/>
              <a:ext cx="2500" cy="2275"/>
            </a:xfrm>
            <a:custGeom>
              <a:avLst/>
              <a:gdLst/>
              <a:ahLst/>
              <a:cxnLst/>
              <a:rect l="l" t="t" r="r" b="b"/>
              <a:pathLst>
                <a:path w="100" h="91" extrusionOk="0">
                  <a:moveTo>
                    <a:pt x="95" y="1"/>
                  </a:moveTo>
                  <a:lnTo>
                    <a:pt x="95" y="1"/>
                  </a:lnTo>
                  <a:cubicBezTo>
                    <a:pt x="23" y="68"/>
                    <a:pt x="0" y="90"/>
                    <a:pt x="1" y="90"/>
                  </a:cubicBezTo>
                  <a:cubicBezTo>
                    <a:pt x="3" y="90"/>
                    <a:pt x="99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6" name="Google Shape;9686;p15"/>
            <p:cNvSpPr/>
            <p:nvPr/>
          </p:nvSpPr>
          <p:spPr>
            <a:xfrm>
              <a:off x="4053950" y="1833400"/>
              <a:ext cx="4725" cy="12350"/>
            </a:xfrm>
            <a:custGeom>
              <a:avLst/>
              <a:gdLst/>
              <a:ahLst/>
              <a:cxnLst/>
              <a:rect l="l" t="t" r="r" b="b"/>
              <a:pathLst>
                <a:path w="189" h="494" extrusionOk="0">
                  <a:moveTo>
                    <a:pt x="60" y="0"/>
                  </a:moveTo>
                  <a:cubicBezTo>
                    <a:pt x="37" y="0"/>
                    <a:pt x="15" y="70"/>
                    <a:pt x="0" y="262"/>
                  </a:cubicBezTo>
                  <a:cubicBezTo>
                    <a:pt x="62" y="431"/>
                    <a:pt x="101" y="493"/>
                    <a:pt x="124" y="493"/>
                  </a:cubicBezTo>
                  <a:cubicBezTo>
                    <a:pt x="188" y="493"/>
                    <a:pt x="122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7" name="Google Shape;9687;p15"/>
            <p:cNvSpPr/>
            <p:nvPr/>
          </p:nvSpPr>
          <p:spPr>
            <a:xfrm>
              <a:off x="4071775" y="2394150"/>
              <a:ext cx="3600" cy="3950"/>
            </a:xfrm>
            <a:custGeom>
              <a:avLst/>
              <a:gdLst/>
              <a:ahLst/>
              <a:cxnLst/>
              <a:rect l="l" t="t" r="r" b="b"/>
              <a:pathLst>
                <a:path w="144" h="158" extrusionOk="0">
                  <a:moveTo>
                    <a:pt x="3" y="1"/>
                  </a:moveTo>
                  <a:cubicBezTo>
                    <a:pt x="0" y="1"/>
                    <a:pt x="139" y="157"/>
                    <a:pt x="143" y="157"/>
                  </a:cubicBezTo>
                  <a:cubicBezTo>
                    <a:pt x="144" y="157"/>
                    <a:pt x="138" y="150"/>
                    <a:pt x="124" y="131"/>
                  </a:cubicBezTo>
                  <a:cubicBezTo>
                    <a:pt x="35" y="34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8" name="Google Shape;9688;p15"/>
            <p:cNvSpPr/>
            <p:nvPr/>
          </p:nvSpPr>
          <p:spPr>
            <a:xfrm>
              <a:off x="4050275" y="1926575"/>
              <a:ext cx="2025" cy="3650"/>
            </a:xfrm>
            <a:custGeom>
              <a:avLst/>
              <a:gdLst/>
              <a:ahLst/>
              <a:cxnLst/>
              <a:rect l="l" t="t" r="r" b="b"/>
              <a:pathLst>
                <a:path w="81" h="146" extrusionOk="0">
                  <a:moveTo>
                    <a:pt x="80" y="0"/>
                  </a:moveTo>
                  <a:lnTo>
                    <a:pt x="80" y="0"/>
                  </a:lnTo>
                  <a:cubicBezTo>
                    <a:pt x="8" y="99"/>
                    <a:pt x="0" y="146"/>
                    <a:pt x="14" y="146"/>
                  </a:cubicBezTo>
                  <a:cubicBezTo>
                    <a:pt x="29" y="146"/>
                    <a:pt x="67" y="96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9" name="Google Shape;9689;p15"/>
            <p:cNvSpPr/>
            <p:nvPr/>
          </p:nvSpPr>
          <p:spPr>
            <a:xfrm>
              <a:off x="4068750" y="2466050"/>
              <a:ext cx="3175" cy="5175"/>
            </a:xfrm>
            <a:custGeom>
              <a:avLst/>
              <a:gdLst/>
              <a:ahLst/>
              <a:cxnLst/>
              <a:rect l="l" t="t" r="r" b="b"/>
              <a:pathLst>
                <a:path w="127" h="207" extrusionOk="0">
                  <a:moveTo>
                    <a:pt x="82" y="1"/>
                  </a:moveTo>
                  <a:cubicBezTo>
                    <a:pt x="46" y="1"/>
                    <a:pt x="0" y="111"/>
                    <a:pt x="91" y="206"/>
                  </a:cubicBezTo>
                  <a:cubicBezTo>
                    <a:pt x="126" y="55"/>
                    <a:pt x="107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0" name="Google Shape;9690;p15"/>
            <p:cNvSpPr/>
            <p:nvPr/>
          </p:nvSpPr>
          <p:spPr>
            <a:xfrm>
              <a:off x="4001600" y="1882925"/>
              <a:ext cx="2500" cy="1850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28" y="1"/>
                  </a:moveTo>
                  <a:cubicBezTo>
                    <a:pt x="13" y="1"/>
                    <a:pt x="0" y="19"/>
                    <a:pt x="7" y="74"/>
                  </a:cubicBezTo>
                  <a:cubicBezTo>
                    <a:pt x="9" y="74"/>
                    <a:pt x="12" y="74"/>
                    <a:pt x="15" y="74"/>
                  </a:cubicBezTo>
                  <a:cubicBezTo>
                    <a:pt x="99" y="74"/>
                    <a:pt x="5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1" name="Google Shape;9691;p15"/>
            <p:cNvSpPr/>
            <p:nvPr/>
          </p:nvSpPr>
          <p:spPr>
            <a:xfrm>
              <a:off x="4032650" y="1454225"/>
              <a:ext cx="925" cy="4200"/>
            </a:xfrm>
            <a:custGeom>
              <a:avLst/>
              <a:gdLst/>
              <a:ahLst/>
              <a:cxnLst/>
              <a:rect l="l" t="t" r="r" b="b"/>
              <a:pathLst>
                <a:path w="37" h="168" extrusionOk="0">
                  <a:moveTo>
                    <a:pt x="5" y="1"/>
                  </a:moveTo>
                  <a:cubicBezTo>
                    <a:pt x="0" y="1"/>
                    <a:pt x="23" y="167"/>
                    <a:pt x="36" y="167"/>
                  </a:cubicBezTo>
                  <a:cubicBezTo>
                    <a:pt x="16" y="4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2" name="Google Shape;9692;p15"/>
            <p:cNvSpPr/>
            <p:nvPr/>
          </p:nvSpPr>
          <p:spPr>
            <a:xfrm>
              <a:off x="4060000" y="2255600"/>
              <a:ext cx="225" cy="1575"/>
            </a:xfrm>
            <a:custGeom>
              <a:avLst/>
              <a:gdLst/>
              <a:ahLst/>
              <a:cxnLst/>
              <a:rect l="l" t="t" r="r" b="b"/>
              <a:pathLst>
                <a:path w="9" h="6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" y="15"/>
                    <a:pt x="6" y="60"/>
                  </a:cubicBezTo>
                  <a:cubicBezTo>
                    <a:pt x="6" y="62"/>
                    <a:pt x="7" y="63"/>
                    <a:pt x="7" y="63"/>
                  </a:cubicBezTo>
                  <a:cubicBezTo>
                    <a:pt x="9" y="6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3" name="Google Shape;9693;p15"/>
            <p:cNvSpPr/>
            <p:nvPr/>
          </p:nvSpPr>
          <p:spPr>
            <a:xfrm>
              <a:off x="4015975" y="1268225"/>
              <a:ext cx="11700" cy="3700"/>
            </a:xfrm>
            <a:custGeom>
              <a:avLst/>
              <a:gdLst/>
              <a:ahLst/>
              <a:cxnLst/>
              <a:rect l="l" t="t" r="r" b="b"/>
              <a:pathLst>
                <a:path w="468" h="148" extrusionOk="0">
                  <a:moveTo>
                    <a:pt x="129" y="1"/>
                  </a:moveTo>
                  <a:cubicBezTo>
                    <a:pt x="64" y="1"/>
                    <a:pt x="8" y="30"/>
                    <a:pt x="1" y="114"/>
                  </a:cubicBezTo>
                  <a:cubicBezTo>
                    <a:pt x="116" y="138"/>
                    <a:pt x="198" y="148"/>
                    <a:pt x="253" y="148"/>
                  </a:cubicBezTo>
                  <a:cubicBezTo>
                    <a:pt x="467" y="148"/>
                    <a:pt x="275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4" name="Google Shape;9694;p15"/>
            <p:cNvSpPr/>
            <p:nvPr/>
          </p:nvSpPr>
          <p:spPr>
            <a:xfrm>
              <a:off x="4051175" y="2335950"/>
              <a:ext cx="4300" cy="4550"/>
            </a:xfrm>
            <a:custGeom>
              <a:avLst/>
              <a:gdLst/>
              <a:ahLst/>
              <a:cxnLst/>
              <a:rect l="l" t="t" r="r" b="b"/>
              <a:pathLst>
                <a:path w="172" h="182" extrusionOk="0">
                  <a:moveTo>
                    <a:pt x="137" y="1"/>
                  </a:moveTo>
                  <a:cubicBezTo>
                    <a:pt x="0" y="1"/>
                    <a:pt x="51" y="181"/>
                    <a:pt x="106" y="181"/>
                  </a:cubicBezTo>
                  <a:cubicBezTo>
                    <a:pt x="134" y="181"/>
                    <a:pt x="163" y="137"/>
                    <a:pt x="172" y="4"/>
                  </a:cubicBezTo>
                  <a:cubicBezTo>
                    <a:pt x="159" y="2"/>
                    <a:pt x="147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5" name="Google Shape;9695;p15"/>
            <p:cNvSpPr/>
            <p:nvPr/>
          </p:nvSpPr>
          <p:spPr>
            <a:xfrm>
              <a:off x="4052100" y="2328175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81" y="1"/>
                  </a:moveTo>
                  <a:cubicBezTo>
                    <a:pt x="27" y="7"/>
                    <a:pt x="1" y="41"/>
                    <a:pt x="1" y="114"/>
                  </a:cubicBezTo>
                  <a:cubicBezTo>
                    <a:pt x="54" y="114"/>
                    <a:pt x="81" y="7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6" name="Google Shape;9696;p15"/>
            <p:cNvSpPr/>
            <p:nvPr/>
          </p:nvSpPr>
          <p:spPr>
            <a:xfrm>
              <a:off x="4041300" y="2294050"/>
              <a:ext cx="5375" cy="1900"/>
            </a:xfrm>
            <a:custGeom>
              <a:avLst/>
              <a:gdLst/>
              <a:ahLst/>
              <a:cxnLst/>
              <a:rect l="l" t="t" r="r" b="b"/>
              <a:pathLst>
                <a:path w="215" h="76" extrusionOk="0">
                  <a:moveTo>
                    <a:pt x="205" y="1"/>
                  </a:moveTo>
                  <a:cubicBezTo>
                    <a:pt x="0" y="9"/>
                    <a:pt x="74" y="75"/>
                    <a:pt x="143" y="75"/>
                  </a:cubicBezTo>
                  <a:cubicBezTo>
                    <a:pt x="179" y="75"/>
                    <a:pt x="215" y="56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7" name="Google Shape;9697;p15"/>
            <p:cNvSpPr/>
            <p:nvPr/>
          </p:nvSpPr>
          <p:spPr>
            <a:xfrm>
              <a:off x="4014750" y="1492250"/>
              <a:ext cx="1700" cy="3975"/>
            </a:xfrm>
            <a:custGeom>
              <a:avLst/>
              <a:gdLst/>
              <a:ahLst/>
              <a:cxnLst/>
              <a:rect l="l" t="t" r="r" b="b"/>
              <a:pathLst>
                <a:path w="68" h="159" extrusionOk="0">
                  <a:moveTo>
                    <a:pt x="33" y="0"/>
                  </a:moveTo>
                  <a:cubicBezTo>
                    <a:pt x="17" y="0"/>
                    <a:pt x="0" y="51"/>
                    <a:pt x="29" y="158"/>
                  </a:cubicBezTo>
                  <a:cubicBezTo>
                    <a:pt x="67" y="56"/>
                    <a:pt x="50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8" name="Google Shape;9698;p15"/>
            <p:cNvSpPr/>
            <p:nvPr/>
          </p:nvSpPr>
          <p:spPr>
            <a:xfrm>
              <a:off x="4042600" y="2310475"/>
              <a:ext cx="1975" cy="3225"/>
            </a:xfrm>
            <a:custGeom>
              <a:avLst/>
              <a:gdLst/>
              <a:ahLst/>
              <a:cxnLst/>
              <a:rect l="l" t="t" r="r" b="b"/>
              <a:pathLst>
                <a:path w="79" h="129" extrusionOk="0">
                  <a:moveTo>
                    <a:pt x="33" y="0"/>
                  </a:moveTo>
                  <a:cubicBezTo>
                    <a:pt x="25" y="0"/>
                    <a:pt x="16" y="2"/>
                    <a:pt x="6" y="6"/>
                  </a:cubicBezTo>
                  <a:cubicBezTo>
                    <a:pt x="1" y="72"/>
                    <a:pt x="4" y="129"/>
                    <a:pt x="42" y="129"/>
                  </a:cubicBezTo>
                  <a:cubicBezTo>
                    <a:pt x="51" y="129"/>
                    <a:pt x="61" y="126"/>
                    <a:pt x="73" y="120"/>
                  </a:cubicBezTo>
                  <a:cubicBezTo>
                    <a:pt x="79" y="58"/>
                    <a:pt x="75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9" name="Google Shape;9699;p15"/>
            <p:cNvSpPr/>
            <p:nvPr/>
          </p:nvSpPr>
          <p:spPr>
            <a:xfrm>
              <a:off x="3999125" y="1276575"/>
              <a:ext cx="1825" cy="5050"/>
            </a:xfrm>
            <a:custGeom>
              <a:avLst/>
              <a:gdLst/>
              <a:ahLst/>
              <a:cxnLst/>
              <a:rect l="l" t="t" r="r" b="b"/>
              <a:pathLst>
                <a:path w="73" h="202" extrusionOk="0">
                  <a:moveTo>
                    <a:pt x="6" y="1"/>
                  </a:moveTo>
                  <a:cubicBezTo>
                    <a:pt x="1" y="1"/>
                    <a:pt x="58" y="201"/>
                    <a:pt x="72" y="201"/>
                  </a:cubicBezTo>
                  <a:cubicBezTo>
                    <a:pt x="72" y="201"/>
                    <a:pt x="72" y="201"/>
                    <a:pt x="72" y="201"/>
                  </a:cubicBezTo>
                  <a:cubicBezTo>
                    <a:pt x="26" y="51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0" name="Google Shape;9700;p15"/>
            <p:cNvSpPr/>
            <p:nvPr/>
          </p:nvSpPr>
          <p:spPr>
            <a:xfrm>
              <a:off x="3981125" y="1264175"/>
              <a:ext cx="2925" cy="250"/>
            </a:xfrm>
            <a:custGeom>
              <a:avLst/>
              <a:gdLst/>
              <a:ahLst/>
              <a:cxnLst/>
              <a:rect l="l" t="t" r="r" b="b"/>
              <a:pathLst>
                <a:path w="117" h="10" extrusionOk="0">
                  <a:moveTo>
                    <a:pt x="66" y="0"/>
                  </a:moveTo>
                  <a:cubicBezTo>
                    <a:pt x="1" y="0"/>
                    <a:pt x="48" y="9"/>
                    <a:pt x="84" y="9"/>
                  </a:cubicBezTo>
                  <a:cubicBezTo>
                    <a:pt x="102" y="9"/>
                    <a:pt x="117" y="7"/>
                    <a:pt x="117" y="2"/>
                  </a:cubicBezTo>
                  <a:cubicBezTo>
                    <a:pt x="95" y="1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1" name="Google Shape;9701;p15"/>
            <p:cNvSpPr/>
            <p:nvPr/>
          </p:nvSpPr>
          <p:spPr>
            <a:xfrm>
              <a:off x="3925325" y="2406100"/>
              <a:ext cx="3900" cy="4575"/>
            </a:xfrm>
            <a:custGeom>
              <a:avLst/>
              <a:gdLst/>
              <a:ahLst/>
              <a:cxnLst/>
              <a:rect l="l" t="t" r="r" b="b"/>
              <a:pathLst>
                <a:path w="156" h="183" extrusionOk="0">
                  <a:moveTo>
                    <a:pt x="73" y="1"/>
                  </a:moveTo>
                  <a:cubicBezTo>
                    <a:pt x="42" y="1"/>
                    <a:pt x="3" y="47"/>
                    <a:pt x="0" y="182"/>
                  </a:cubicBezTo>
                  <a:cubicBezTo>
                    <a:pt x="156" y="116"/>
                    <a:pt x="123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2" name="Google Shape;9702;p15"/>
            <p:cNvSpPr/>
            <p:nvPr/>
          </p:nvSpPr>
          <p:spPr>
            <a:xfrm>
              <a:off x="4034525" y="2500100"/>
              <a:ext cx="3225" cy="1550"/>
            </a:xfrm>
            <a:custGeom>
              <a:avLst/>
              <a:gdLst/>
              <a:ahLst/>
              <a:cxnLst/>
              <a:rect l="l" t="t" r="r" b="b"/>
              <a:pathLst>
                <a:path w="129" h="62" extrusionOk="0">
                  <a:moveTo>
                    <a:pt x="84" y="1"/>
                  </a:moveTo>
                  <a:cubicBezTo>
                    <a:pt x="42" y="1"/>
                    <a:pt x="0" y="62"/>
                    <a:pt x="116" y="62"/>
                  </a:cubicBezTo>
                  <a:cubicBezTo>
                    <a:pt x="120" y="62"/>
                    <a:pt x="124" y="62"/>
                    <a:pt x="128" y="62"/>
                  </a:cubicBezTo>
                  <a:cubicBezTo>
                    <a:pt x="126" y="16"/>
                    <a:pt x="105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3" name="Google Shape;9703;p15"/>
            <p:cNvSpPr/>
            <p:nvPr/>
          </p:nvSpPr>
          <p:spPr>
            <a:xfrm>
              <a:off x="3979575" y="1401500"/>
              <a:ext cx="5150" cy="2225"/>
            </a:xfrm>
            <a:custGeom>
              <a:avLst/>
              <a:gdLst/>
              <a:ahLst/>
              <a:cxnLst/>
              <a:rect l="l" t="t" r="r" b="b"/>
              <a:pathLst>
                <a:path w="206" h="89" extrusionOk="0">
                  <a:moveTo>
                    <a:pt x="11" y="1"/>
                  </a:moveTo>
                  <a:cubicBezTo>
                    <a:pt x="0" y="1"/>
                    <a:pt x="174" y="89"/>
                    <a:pt x="203" y="89"/>
                  </a:cubicBezTo>
                  <a:cubicBezTo>
                    <a:pt x="204" y="89"/>
                    <a:pt x="205" y="89"/>
                    <a:pt x="205" y="89"/>
                  </a:cubicBezTo>
                  <a:cubicBezTo>
                    <a:pt x="67" y="23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4" name="Google Shape;9704;p15"/>
            <p:cNvSpPr/>
            <p:nvPr/>
          </p:nvSpPr>
          <p:spPr>
            <a:xfrm>
              <a:off x="3988200" y="1391100"/>
              <a:ext cx="4925" cy="3950"/>
            </a:xfrm>
            <a:custGeom>
              <a:avLst/>
              <a:gdLst/>
              <a:ahLst/>
              <a:cxnLst/>
              <a:rect l="l" t="t" r="r" b="b"/>
              <a:pathLst>
                <a:path w="197" h="158" extrusionOk="0">
                  <a:moveTo>
                    <a:pt x="146" y="0"/>
                  </a:moveTo>
                  <a:cubicBezTo>
                    <a:pt x="122" y="0"/>
                    <a:pt x="74" y="38"/>
                    <a:pt x="1" y="150"/>
                  </a:cubicBezTo>
                  <a:cubicBezTo>
                    <a:pt x="16" y="155"/>
                    <a:pt x="30" y="157"/>
                    <a:pt x="43" y="157"/>
                  </a:cubicBezTo>
                  <a:cubicBezTo>
                    <a:pt x="152" y="157"/>
                    <a:pt x="196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5" name="Google Shape;9705;p15"/>
            <p:cNvSpPr/>
            <p:nvPr/>
          </p:nvSpPr>
          <p:spPr>
            <a:xfrm>
              <a:off x="4034225" y="2563850"/>
              <a:ext cx="3175" cy="3725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125" y="1"/>
                  </a:moveTo>
                  <a:cubicBezTo>
                    <a:pt x="121" y="1"/>
                    <a:pt x="1" y="149"/>
                    <a:pt x="11" y="149"/>
                  </a:cubicBezTo>
                  <a:cubicBezTo>
                    <a:pt x="12" y="149"/>
                    <a:pt x="12" y="148"/>
                    <a:pt x="13" y="148"/>
                  </a:cubicBezTo>
                  <a:cubicBezTo>
                    <a:pt x="100" y="37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6" name="Google Shape;9706;p15"/>
            <p:cNvSpPr/>
            <p:nvPr/>
          </p:nvSpPr>
          <p:spPr>
            <a:xfrm>
              <a:off x="4032425" y="2529400"/>
              <a:ext cx="3650" cy="3875"/>
            </a:xfrm>
            <a:custGeom>
              <a:avLst/>
              <a:gdLst/>
              <a:ahLst/>
              <a:cxnLst/>
              <a:rect l="l" t="t" r="r" b="b"/>
              <a:pathLst>
                <a:path w="146" h="155" extrusionOk="0">
                  <a:moveTo>
                    <a:pt x="80" y="1"/>
                  </a:moveTo>
                  <a:cubicBezTo>
                    <a:pt x="32" y="1"/>
                    <a:pt x="0" y="104"/>
                    <a:pt x="145" y="154"/>
                  </a:cubicBezTo>
                  <a:cubicBezTo>
                    <a:pt x="143" y="40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7" name="Google Shape;9707;p15"/>
            <p:cNvSpPr/>
            <p:nvPr/>
          </p:nvSpPr>
          <p:spPr>
            <a:xfrm>
              <a:off x="4001600" y="1705950"/>
              <a:ext cx="1600" cy="5200"/>
            </a:xfrm>
            <a:custGeom>
              <a:avLst/>
              <a:gdLst/>
              <a:ahLst/>
              <a:cxnLst/>
              <a:rect l="l" t="t" r="r" b="b"/>
              <a:pathLst>
                <a:path w="64" h="208" extrusionOk="0">
                  <a:moveTo>
                    <a:pt x="63" y="0"/>
                  </a:moveTo>
                  <a:lnTo>
                    <a:pt x="63" y="0"/>
                  </a:lnTo>
                  <a:cubicBezTo>
                    <a:pt x="61" y="0"/>
                    <a:pt x="9" y="161"/>
                    <a:pt x="0" y="208"/>
                  </a:cubicBezTo>
                  <a:cubicBezTo>
                    <a:pt x="49" y="52"/>
                    <a:pt x="6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8" name="Google Shape;9708;p15"/>
            <p:cNvSpPr/>
            <p:nvPr/>
          </p:nvSpPr>
          <p:spPr>
            <a:xfrm>
              <a:off x="3995450" y="1527125"/>
              <a:ext cx="3450" cy="2725"/>
            </a:xfrm>
            <a:custGeom>
              <a:avLst/>
              <a:gdLst/>
              <a:ahLst/>
              <a:cxnLst/>
              <a:rect l="l" t="t" r="r" b="b"/>
              <a:pathLst>
                <a:path w="138" h="109" extrusionOk="0">
                  <a:moveTo>
                    <a:pt x="44" y="1"/>
                  </a:moveTo>
                  <a:cubicBezTo>
                    <a:pt x="21" y="1"/>
                    <a:pt x="0" y="28"/>
                    <a:pt x="12" y="108"/>
                  </a:cubicBezTo>
                  <a:cubicBezTo>
                    <a:pt x="137" y="91"/>
                    <a:pt x="8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9" name="Google Shape;9709;p15"/>
            <p:cNvSpPr/>
            <p:nvPr/>
          </p:nvSpPr>
          <p:spPr>
            <a:xfrm>
              <a:off x="4025675" y="2600850"/>
              <a:ext cx="5475" cy="4350"/>
            </a:xfrm>
            <a:custGeom>
              <a:avLst/>
              <a:gdLst/>
              <a:ahLst/>
              <a:cxnLst/>
              <a:rect l="l" t="t" r="r" b="b"/>
              <a:pathLst>
                <a:path w="219" h="174" extrusionOk="0">
                  <a:moveTo>
                    <a:pt x="125" y="1"/>
                  </a:moveTo>
                  <a:cubicBezTo>
                    <a:pt x="0" y="1"/>
                    <a:pt x="91" y="174"/>
                    <a:pt x="159" y="174"/>
                  </a:cubicBezTo>
                  <a:cubicBezTo>
                    <a:pt x="191" y="174"/>
                    <a:pt x="219" y="135"/>
                    <a:pt x="215" y="19"/>
                  </a:cubicBezTo>
                  <a:cubicBezTo>
                    <a:pt x="177" y="6"/>
                    <a:pt x="14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0" name="Google Shape;9710;p15"/>
            <p:cNvSpPr/>
            <p:nvPr/>
          </p:nvSpPr>
          <p:spPr>
            <a:xfrm>
              <a:off x="3984975" y="1439775"/>
              <a:ext cx="150" cy="3625"/>
            </a:xfrm>
            <a:custGeom>
              <a:avLst/>
              <a:gdLst/>
              <a:ahLst/>
              <a:cxnLst/>
              <a:rect l="l" t="t" r="r" b="b"/>
              <a:pathLst>
                <a:path w="6" h="145" extrusionOk="0">
                  <a:moveTo>
                    <a:pt x="1" y="1"/>
                  </a:moveTo>
                  <a:cubicBezTo>
                    <a:pt x="1" y="1"/>
                    <a:pt x="1" y="32"/>
                    <a:pt x="3" y="123"/>
                  </a:cubicBezTo>
                  <a:cubicBezTo>
                    <a:pt x="4" y="138"/>
                    <a:pt x="4" y="144"/>
                    <a:pt x="4" y="144"/>
                  </a:cubicBezTo>
                  <a:cubicBezTo>
                    <a:pt x="6" y="14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1" name="Google Shape;9711;p15"/>
            <p:cNvSpPr/>
            <p:nvPr/>
          </p:nvSpPr>
          <p:spPr>
            <a:xfrm>
              <a:off x="3901625" y="1335800"/>
              <a:ext cx="975" cy="3225"/>
            </a:xfrm>
            <a:custGeom>
              <a:avLst/>
              <a:gdLst/>
              <a:ahLst/>
              <a:cxnLst/>
              <a:rect l="l" t="t" r="r" b="b"/>
              <a:pathLst>
                <a:path w="39" h="129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45"/>
                    <a:pt x="29" y="128"/>
                    <a:pt x="35" y="128"/>
                  </a:cubicBezTo>
                  <a:cubicBezTo>
                    <a:pt x="39" y="128"/>
                    <a:pt x="33" y="96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2" name="Google Shape;9712;p15"/>
            <p:cNvSpPr/>
            <p:nvPr/>
          </p:nvSpPr>
          <p:spPr>
            <a:xfrm>
              <a:off x="4002625" y="2183100"/>
              <a:ext cx="2325" cy="6350"/>
            </a:xfrm>
            <a:custGeom>
              <a:avLst/>
              <a:gdLst/>
              <a:ahLst/>
              <a:cxnLst/>
              <a:rect l="l" t="t" r="r" b="b"/>
              <a:pathLst>
                <a:path w="93" h="254" extrusionOk="0">
                  <a:moveTo>
                    <a:pt x="87" y="1"/>
                  </a:moveTo>
                  <a:lnTo>
                    <a:pt x="87" y="1"/>
                  </a:lnTo>
                  <a:cubicBezTo>
                    <a:pt x="76" y="1"/>
                    <a:pt x="0" y="253"/>
                    <a:pt x="15" y="253"/>
                  </a:cubicBezTo>
                  <a:cubicBezTo>
                    <a:pt x="20" y="253"/>
                    <a:pt x="31" y="234"/>
                    <a:pt x="53" y="183"/>
                  </a:cubicBezTo>
                  <a:cubicBezTo>
                    <a:pt x="85" y="48"/>
                    <a:pt x="92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3" name="Google Shape;9713;p15"/>
            <p:cNvSpPr/>
            <p:nvPr/>
          </p:nvSpPr>
          <p:spPr>
            <a:xfrm>
              <a:off x="3999175" y="2539975"/>
              <a:ext cx="3750" cy="3000"/>
            </a:xfrm>
            <a:custGeom>
              <a:avLst/>
              <a:gdLst/>
              <a:ahLst/>
              <a:cxnLst/>
              <a:rect l="l" t="t" r="r" b="b"/>
              <a:pathLst>
                <a:path w="150" h="120" extrusionOk="0">
                  <a:moveTo>
                    <a:pt x="93" y="1"/>
                  </a:moveTo>
                  <a:cubicBezTo>
                    <a:pt x="46" y="1"/>
                    <a:pt x="0" y="82"/>
                    <a:pt x="137" y="119"/>
                  </a:cubicBezTo>
                  <a:cubicBezTo>
                    <a:pt x="150" y="31"/>
                    <a:pt x="121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4" name="Google Shape;9714;p15"/>
            <p:cNvSpPr/>
            <p:nvPr/>
          </p:nvSpPr>
          <p:spPr>
            <a:xfrm>
              <a:off x="3957275" y="1469025"/>
              <a:ext cx="8875" cy="2100"/>
            </a:xfrm>
            <a:custGeom>
              <a:avLst/>
              <a:gdLst/>
              <a:ahLst/>
              <a:cxnLst/>
              <a:rect l="l" t="t" r="r" b="b"/>
              <a:pathLst>
                <a:path w="355" h="84" extrusionOk="0">
                  <a:moveTo>
                    <a:pt x="238" y="1"/>
                  </a:moveTo>
                  <a:cubicBezTo>
                    <a:pt x="120" y="1"/>
                    <a:pt x="0" y="84"/>
                    <a:pt x="121" y="84"/>
                  </a:cubicBezTo>
                  <a:cubicBezTo>
                    <a:pt x="164" y="84"/>
                    <a:pt x="238" y="73"/>
                    <a:pt x="355" y="44"/>
                  </a:cubicBezTo>
                  <a:cubicBezTo>
                    <a:pt x="324" y="12"/>
                    <a:pt x="281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5" name="Google Shape;9715;p15"/>
            <p:cNvSpPr/>
            <p:nvPr/>
          </p:nvSpPr>
          <p:spPr>
            <a:xfrm>
              <a:off x="3808350" y="2117225"/>
              <a:ext cx="750" cy="2400"/>
            </a:xfrm>
            <a:custGeom>
              <a:avLst/>
              <a:gdLst/>
              <a:ahLst/>
              <a:cxnLst/>
              <a:rect l="l" t="t" r="r" b="b"/>
              <a:pathLst>
                <a:path w="30" h="96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6" y="25"/>
                    <a:pt x="29" y="95"/>
                  </a:cubicBezTo>
                  <a:cubicBezTo>
                    <a:pt x="29" y="6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6" name="Google Shape;9716;p15"/>
            <p:cNvSpPr/>
            <p:nvPr/>
          </p:nvSpPr>
          <p:spPr>
            <a:xfrm>
              <a:off x="3970000" y="1885150"/>
              <a:ext cx="2700" cy="3475"/>
            </a:xfrm>
            <a:custGeom>
              <a:avLst/>
              <a:gdLst/>
              <a:ahLst/>
              <a:cxnLst/>
              <a:rect l="l" t="t" r="r" b="b"/>
              <a:pathLst>
                <a:path w="108" h="139" extrusionOk="0">
                  <a:moveTo>
                    <a:pt x="37" y="1"/>
                  </a:moveTo>
                  <a:cubicBezTo>
                    <a:pt x="16" y="1"/>
                    <a:pt x="0" y="37"/>
                    <a:pt x="33" y="139"/>
                  </a:cubicBezTo>
                  <a:cubicBezTo>
                    <a:pt x="108" y="76"/>
                    <a:pt x="6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7" name="Google Shape;9717;p15"/>
            <p:cNvSpPr/>
            <p:nvPr/>
          </p:nvSpPr>
          <p:spPr>
            <a:xfrm>
              <a:off x="3958850" y="1531000"/>
              <a:ext cx="1950" cy="3550"/>
            </a:xfrm>
            <a:custGeom>
              <a:avLst/>
              <a:gdLst/>
              <a:ahLst/>
              <a:cxnLst/>
              <a:rect l="l" t="t" r="r" b="b"/>
              <a:pathLst>
                <a:path w="78" h="142" extrusionOk="0">
                  <a:moveTo>
                    <a:pt x="78" y="0"/>
                  </a:moveTo>
                  <a:cubicBezTo>
                    <a:pt x="7" y="5"/>
                    <a:pt x="0" y="141"/>
                    <a:pt x="24" y="141"/>
                  </a:cubicBezTo>
                  <a:cubicBezTo>
                    <a:pt x="36" y="141"/>
                    <a:pt x="55" y="106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8" name="Google Shape;9718;p15"/>
            <p:cNvSpPr/>
            <p:nvPr/>
          </p:nvSpPr>
          <p:spPr>
            <a:xfrm>
              <a:off x="3982350" y="2320000"/>
              <a:ext cx="700" cy="1000"/>
            </a:xfrm>
            <a:custGeom>
              <a:avLst/>
              <a:gdLst/>
              <a:ahLst/>
              <a:cxnLst/>
              <a:rect l="l" t="t" r="r" b="b"/>
              <a:pathLst>
                <a:path w="28" h="40" extrusionOk="0">
                  <a:moveTo>
                    <a:pt x="21" y="0"/>
                  </a:moveTo>
                  <a:lnTo>
                    <a:pt x="21" y="0"/>
                  </a:lnTo>
                  <a:cubicBezTo>
                    <a:pt x="18" y="0"/>
                    <a:pt x="12" y="7"/>
                    <a:pt x="1" y="26"/>
                  </a:cubicBezTo>
                  <a:cubicBezTo>
                    <a:pt x="2" y="36"/>
                    <a:pt x="4" y="40"/>
                    <a:pt x="7" y="40"/>
                  </a:cubicBezTo>
                  <a:cubicBezTo>
                    <a:pt x="15" y="40"/>
                    <a:pt x="28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9" name="Google Shape;9719;p15"/>
            <p:cNvSpPr/>
            <p:nvPr/>
          </p:nvSpPr>
          <p:spPr>
            <a:xfrm>
              <a:off x="3970525" y="2119250"/>
              <a:ext cx="6325" cy="3875"/>
            </a:xfrm>
            <a:custGeom>
              <a:avLst/>
              <a:gdLst/>
              <a:ahLst/>
              <a:cxnLst/>
              <a:rect l="l" t="t" r="r" b="b"/>
              <a:pathLst>
                <a:path w="253" h="155" extrusionOk="0">
                  <a:moveTo>
                    <a:pt x="253" y="1"/>
                  </a:moveTo>
                  <a:cubicBezTo>
                    <a:pt x="49" y="115"/>
                    <a:pt x="1" y="154"/>
                    <a:pt x="18" y="154"/>
                  </a:cubicBezTo>
                  <a:cubicBezTo>
                    <a:pt x="47" y="154"/>
                    <a:pt x="253" y="5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0" name="Google Shape;9720;p15"/>
            <p:cNvSpPr/>
            <p:nvPr/>
          </p:nvSpPr>
          <p:spPr>
            <a:xfrm>
              <a:off x="3954875" y="1611950"/>
              <a:ext cx="3075" cy="4975"/>
            </a:xfrm>
            <a:custGeom>
              <a:avLst/>
              <a:gdLst/>
              <a:ahLst/>
              <a:cxnLst/>
              <a:rect l="l" t="t" r="r" b="b"/>
              <a:pathLst>
                <a:path w="123" h="199" extrusionOk="0">
                  <a:moveTo>
                    <a:pt x="86" y="1"/>
                  </a:moveTo>
                  <a:cubicBezTo>
                    <a:pt x="47" y="1"/>
                    <a:pt x="0" y="198"/>
                    <a:pt x="52" y="198"/>
                  </a:cubicBezTo>
                  <a:cubicBezTo>
                    <a:pt x="67" y="198"/>
                    <a:pt x="90" y="182"/>
                    <a:pt x="123" y="141"/>
                  </a:cubicBezTo>
                  <a:cubicBezTo>
                    <a:pt x="118" y="37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1" name="Google Shape;9721;p15"/>
            <p:cNvSpPr/>
            <p:nvPr/>
          </p:nvSpPr>
          <p:spPr>
            <a:xfrm>
              <a:off x="3943925" y="1476975"/>
              <a:ext cx="3675" cy="1250"/>
            </a:xfrm>
            <a:custGeom>
              <a:avLst/>
              <a:gdLst/>
              <a:ahLst/>
              <a:cxnLst/>
              <a:rect l="l" t="t" r="r" b="b"/>
              <a:pathLst>
                <a:path w="147" h="50" extrusionOk="0">
                  <a:moveTo>
                    <a:pt x="86" y="1"/>
                  </a:moveTo>
                  <a:cubicBezTo>
                    <a:pt x="37" y="1"/>
                    <a:pt x="0" y="50"/>
                    <a:pt x="61" y="50"/>
                  </a:cubicBezTo>
                  <a:cubicBezTo>
                    <a:pt x="80" y="50"/>
                    <a:pt x="107" y="45"/>
                    <a:pt x="146" y="33"/>
                  </a:cubicBezTo>
                  <a:cubicBezTo>
                    <a:pt x="128" y="9"/>
                    <a:pt x="10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2" name="Google Shape;9722;p15"/>
            <p:cNvSpPr/>
            <p:nvPr/>
          </p:nvSpPr>
          <p:spPr>
            <a:xfrm>
              <a:off x="3928950" y="1226725"/>
              <a:ext cx="3925" cy="3075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35" y="59"/>
                    <a:pt x="1" y="122"/>
                    <a:pt x="25" y="122"/>
                  </a:cubicBezTo>
                  <a:cubicBezTo>
                    <a:pt x="42" y="122"/>
                    <a:pt x="89" y="90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3" name="Google Shape;9723;p15"/>
            <p:cNvSpPr/>
            <p:nvPr/>
          </p:nvSpPr>
          <p:spPr>
            <a:xfrm>
              <a:off x="3948650" y="1921375"/>
              <a:ext cx="5625" cy="3675"/>
            </a:xfrm>
            <a:custGeom>
              <a:avLst/>
              <a:gdLst/>
              <a:ahLst/>
              <a:cxnLst/>
              <a:rect l="l" t="t" r="r" b="b"/>
              <a:pathLst>
                <a:path w="225" h="147" extrusionOk="0">
                  <a:moveTo>
                    <a:pt x="225" y="1"/>
                  </a:moveTo>
                  <a:lnTo>
                    <a:pt x="225" y="1"/>
                  </a:lnTo>
                  <a:cubicBezTo>
                    <a:pt x="47" y="110"/>
                    <a:pt x="0" y="146"/>
                    <a:pt x="12" y="146"/>
                  </a:cubicBezTo>
                  <a:cubicBezTo>
                    <a:pt x="33" y="146"/>
                    <a:pt x="225" y="39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4" name="Google Shape;9724;p15"/>
            <p:cNvSpPr/>
            <p:nvPr/>
          </p:nvSpPr>
          <p:spPr>
            <a:xfrm>
              <a:off x="3927550" y="1479075"/>
              <a:ext cx="6150" cy="1250"/>
            </a:xfrm>
            <a:custGeom>
              <a:avLst/>
              <a:gdLst/>
              <a:ahLst/>
              <a:cxnLst/>
              <a:rect l="l" t="t" r="r" b="b"/>
              <a:pathLst>
                <a:path w="246" h="50" extrusionOk="0">
                  <a:moveTo>
                    <a:pt x="71" y="0"/>
                  </a:moveTo>
                  <a:cubicBezTo>
                    <a:pt x="0" y="0"/>
                    <a:pt x="97" y="49"/>
                    <a:pt x="178" y="49"/>
                  </a:cubicBezTo>
                  <a:cubicBezTo>
                    <a:pt x="204" y="49"/>
                    <a:pt x="229" y="44"/>
                    <a:pt x="246" y="30"/>
                  </a:cubicBezTo>
                  <a:cubicBezTo>
                    <a:pt x="153" y="8"/>
                    <a:pt x="99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5" name="Google Shape;9725;p15"/>
            <p:cNvSpPr/>
            <p:nvPr/>
          </p:nvSpPr>
          <p:spPr>
            <a:xfrm>
              <a:off x="3927500" y="1479975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74" y="0"/>
                  </a:moveTo>
                  <a:lnTo>
                    <a:pt x="74" y="0"/>
                  </a:lnTo>
                  <a:cubicBezTo>
                    <a:pt x="34" y="21"/>
                    <a:pt x="0" y="101"/>
                    <a:pt x="40" y="141"/>
                  </a:cubicBezTo>
                  <a:cubicBezTo>
                    <a:pt x="80" y="121"/>
                    <a:pt x="121" y="54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6" name="Google Shape;9726;p15"/>
            <p:cNvSpPr/>
            <p:nvPr/>
          </p:nvSpPr>
          <p:spPr>
            <a:xfrm>
              <a:off x="3935975" y="1699475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3" y="1"/>
                  </a:moveTo>
                  <a:cubicBezTo>
                    <a:pt x="0" y="1"/>
                    <a:pt x="0" y="126"/>
                    <a:pt x="9" y="126"/>
                  </a:cubicBezTo>
                  <a:cubicBezTo>
                    <a:pt x="7" y="3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7" name="Google Shape;9727;p15"/>
            <p:cNvSpPr/>
            <p:nvPr/>
          </p:nvSpPr>
          <p:spPr>
            <a:xfrm>
              <a:off x="3928600" y="1540050"/>
              <a:ext cx="3600" cy="10175"/>
            </a:xfrm>
            <a:custGeom>
              <a:avLst/>
              <a:gdLst/>
              <a:ahLst/>
              <a:cxnLst/>
              <a:rect l="l" t="t" r="r" b="b"/>
              <a:pathLst>
                <a:path w="144" h="407" extrusionOk="0">
                  <a:moveTo>
                    <a:pt x="117" y="0"/>
                  </a:moveTo>
                  <a:cubicBezTo>
                    <a:pt x="74" y="0"/>
                    <a:pt x="1" y="406"/>
                    <a:pt x="35" y="406"/>
                  </a:cubicBezTo>
                  <a:cubicBezTo>
                    <a:pt x="49" y="406"/>
                    <a:pt x="82" y="335"/>
                    <a:pt x="144" y="133"/>
                  </a:cubicBezTo>
                  <a:cubicBezTo>
                    <a:pt x="140" y="37"/>
                    <a:pt x="130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8" name="Google Shape;9728;p15"/>
            <p:cNvSpPr/>
            <p:nvPr/>
          </p:nvSpPr>
          <p:spPr>
            <a:xfrm>
              <a:off x="3958450" y="2622875"/>
              <a:ext cx="11700" cy="1475"/>
            </a:xfrm>
            <a:custGeom>
              <a:avLst/>
              <a:gdLst/>
              <a:ahLst/>
              <a:cxnLst/>
              <a:rect l="l" t="t" r="r" b="b"/>
              <a:pathLst>
                <a:path w="468" h="59" extrusionOk="0">
                  <a:moveTo>
                    <a:pt x="270" y="1"/>
                  </a:moveTo>
                  <a:cubicBezTo>
                    <a:pt x="256" y="1"/>
                    <a:pt x="240" y="1"/>
                    <a:pt x="221" y="1"/>
                  </a:cubicBezTo>
                  <a:cubicBezTo>
                    <a:pt x="28" y="44"/>
                    <a:pt x="1" y="58"/>
                    <a:pt x="40" y="58"/>
                  </a:cubicBezTo>
                  <a:cubicBezTo>
                    <a:pt x="120" y="58"/>
                    <a:pt x="468" y="1"/>
                    <a:pt x="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9" name="Google Shape;9729;p15"/>
            <p:cNvSpPr/>
            <p:nvPr/>
          </p:nvSpPr>
          <p:spPr>
            <a:xfrm>
              <a:off x="3946725" y="2560675"/>
              <a:ext cx="775" cy="3625"/>
            </a:xfrm>
            <a:custGeom>
              <a:avLst/>
              <a:gdLst/>
              <a:ahLst/>
              <a:cxnLst/>
              <a:rect l="l" t="t" r="r" b="b"/>
              <a:pathLst>
                <a:path w="31" h="145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8" y="109"/>
                    <a:pt x="26" y="145"/>
                    <a:pt x="27" y="145"/>
                  </a:cubicBezTo>
                  <a:cubicBezTo>
                    <a:pt x="30" y="145"/>
                    <a:pt x="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0" name="Google Shape;9730;p15"/>
            <p:cNvSpPr/>
            <p:nvPr/>
          </p:nvSpPr>
          <p:spPr>
            <a:xfrm>
              <a:off x="3927575" y="180705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62" y="1"/>
                  </a:moveTo>
                  <a:cubicBezTo>
                    <a:pt x="27" y="1"/>
                    <a:pt x="0" y="40"/>
                    <a:pt x="4" y="151"/>
                  </a:cubicBezTo>
                  <a:cubicBezTo>
                    <a:pt x="72" y="188"/>
                    <a:pt x="119" y="203"/>
                    <a:pt x="149" y="203"/>
                  </a:cubicBezTo>
                  <a:cubicBezTo>
                    <a:pt x="260" y="203"/>
                    <a:pt x="141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1" name="Google Shape;9731;p15"/>
            <p:cNvSpPr/>
            <p:nvPr/>
          </p:nvSpPr>
          <p:spPr>
            <a:xfrm>
              <a:off x="3925225" y="1690700"/>
              <a:ext cx="3600" cy="6025"/>
            </a:xfrm>
            <a:custGeom>
              <a:avLst/>
              <a:gdLst/>
              <a:ahLst/>
              <a:cxnLst/>
              <a:rect l="l" t="t" r="r" b="b"/>
              <a:pathLst>
                <a:path w="144" h="241" extrusionOk="0">
                  <a:moveTo>
                    <a:pt x="16" y="0"/>
                  </a:moveTo>
                  <a:cubicBezTo>
                    <a:pt x="0" y="0"/>
                    <a:pt x="0" y="59"/>
                    <a:pt x="44" y="236"/>
                  </a:cubicBezTo>
                  <a:cubicBezTo>
                    <a:pt x="53" y="239"/>
                    <a:pt x="60" y="241"/>
                    <a:pt x="67" y="241"/>
                  </a:cubicBezTo>
                  <a:cubicBezTo>
                    <a:pt x="143" y="241"/>
                    <a:pt x="4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2" name="Google Shape;9732;p15"/>
            <p:cNvSpPr/>
            <p:nvPr/>
          </p:nvSpPr>
          <p:spPr>
            <a:xfrm>
              <a:off x="3909825" y="1328000"/>
              <a:ext cx="3875" cy="3125"/>
            </a:xfrm>
            <a:custGeom>
              <a:avLst/>
              <a:gdLst/>
              <a:ahLst/>
              <a:cxnLst/>
              <a:rect l="l" t="t" r="r" b="b"/>
              <a:pathLst>
                <a:path w="155" h="125" extrusionOk="0">
                  <a:moveTo>
                    <a:pt x="67" y="0"/>
                  </a:moveTo>
                  <a:cubicBezTo>
                    <a:pt x="22" y="0"/>
                    <a:pt x="1" y="54"/>
                    <a:pt x="145" y="125"/>
                  </a:cubicBezTo>
                  <a:cubicBezTo>
                    <a:pt x="154" y="35"/>
                    <a:pt x="103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3" name="Google Shape;9733;p15"/>
            <p:cNvSpPr/>
            <p:nvPr/>
          </p:nvSpPr>
          <p:spPr>
            <a:xfrm>
              <a:off x="3911275" y="1649750"/>
              <a:ext cx="525" cy="3775"/>
            </a:xfrm>
            <a:custGeom>
              <a:avLst/>
              <a:gdLst/>
              <a:ahLst/>
              <a:cxnLst/>
              <a:rect l="l" t="t" r="r" b="b"/>
              <a:pathLst>
                <a:path w="21" h="151" extrusionOk="0">
                  <a:moveTo>
                    <a:pt x="12" y="1"/>
                  </a:moveTo>
                  <a:lnTo>
                    <a:pt x="12" y="1"/>
                  </a:lnTo>
                  <a:cubicBezTo>
                    <a:pt x="9" y="1"/>
                    <a:pt x="5" y="25"/>
                    <a:pt x="0" y="94"/>
                  </a:cubicBezTo>
                  <a:cubicBezTo>
                    <a:pt x="5" y="135"/>
                    <a:pt x="9" y="151"/>
                    <a:pt x="12" y="151"/>
                  </a:cubicBezTo>
                  <a:cubicBezTo>
                    <a:pt x="20" y="151"/>
                    <a:pt x="1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4" name="Google Shape;9734;p15"/>
            <p:cNvSpPr/>
            <p:nvPr/>
          </p:nvSpPr>
          <p:spPr>
            <a:xfrm>
              <a:off x="3899650" y="1284950"/>
              <a:ext cx="3800" cy="3225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" y="9"/>
                    <a:pt x="61" y="128"/>
                    <a:pt x="107" y="128"/>
                  </a:cubicBezTo>
                  <a:cubicBezTo>
                    <a:pt x="131" y="128"/>
                    <a:pt x="151" y="96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5" name="Google Shape;9735;p15"/>
            <p:cNvSpPr/>
            <p:nvPr/>
          </p:nvSpPr>
          <p:spPr>
            <a:xfrm>
              <a:off x="3897100" y="1236200"/>
              <a:ext cx="3175" cy="2625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38" y="1"/>
                  </a:moveTo>
                  <a:cubicBezTo>
                    <a:pt x="19" y="1"/>
                    <a:pt x="1" y="27"/>
                    <a:pt x="5" y="104"/>
                  </a:cubicBezTo>
                  <a:cubicBezTo>
                    <a:pt x="12" y="104"/>
                    <a:pt x="19" y="105"/>
                    <a:pt x="25" y="105"/>
                  </a:cubicBezTo>
                  <a:cubicBezTo>
                    <a:pt x="127" y="105"/>
                    <a:pt x="7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6" name="Google Shape;9736;p15"/>
            <p:cNvSpPr/>
            <p:nvPr/>
          </p:nvSpPr>
          <p:spPr>
            <a:xfrm>
              <a:off x="3897375" y="1246650"/>
              <a:ext cx="1700" cy="3500"/>
            </a:xfrm>
            <a:custGeom>
              <a:avLst/>
              <a:gdLst/>
              <a:ahLst/>
              <a:cxnLst/>
              <a:rect l="l" t="t" r="r" b="b"/>
              <a:pathLst>
                <a:path w="68" h="140" extrusionOk="0">
                  <a:moveTo>
                    <a:pt x="68" y="0"/>
                  </a:moveTo>
                  <a:lnTo>
                    <a:pt x="68" y="0"/>
                  </a:lnTo>
                  <a:cubicBezTo>
                    <a:pt x="0" y="38"/>
                    <a:pt x="18" y="139"/>
                    <a:pt x="40" y="139"/>
                  </a:cubicBezTo>
                  <a:cubicBezTo>
                    <a:pt x="53" y="139"/>
                    <a:pt x="68" y="104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7" name="Google Shape;9737;p15"/>
            <p:cNvSpPr/>
            <p:nvPr/>
          </p:nvSpPr>
          <p:spPr>
            <a:xfrm>
              <a:off x="3938200" y="2453775"/>
              <a:ext cx="1675" cy="3050"/>
            </a:xfrm>
            <a:custGeom>
              <a:avLst/>
              <a:gdLst/>
              <a:ahLst/>
              <a:cxnLst/>
              <a:rect l="l" t="t" r="r" b="b"/>
              <a:pathLst>
                <a:path w="67" h="122" extrusionOk="0">
                  <a:moveTo>
                    <a:pt x="10" y="0"/>
                  </a:moveTo>
                  <a:cubicBezTo>
                    <a:pt x="7" y="0"/>
                    <a:pt x="4" y="1"/>
                    <a:pt x="0" y="1"/>
                  </a:cubicBezTo>
                  <a:cubicBezTo>
                    <a:pt x="3" y="92"/>
                    <a:pt x="14" y="122"/>
                    <a:pt x="24" y="122"/>
                  </a:cubicBezTo>
                  <a:cubicBezTo>
                    <a:pt x="46" y="122"/>
                    <a:pt x="66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8" name="Google Shape;9738;p15"/>
            <p:cNvSpPr/>
            <p:nvPr/>
          </p:nvSpPr>
          <p:spPr>
            <a:xfrm>
              <a:off x="3932850" y="2318125"/>
              <a:ext cx="3000" cy="2150"/>
            </a:xfrm>
            <a:custGeom>
              <a:avLst/>
              <a:gdLst/>
              <a:ahLst/>
              <a:cxnLst/>
              <a:rect l="l" t="t" r="r" b="b"/>
              <a:pathLst>
                <a:path w="120" h="86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65"/>
                    <a:pt x="23" y="86"/>
                    <a:pt x="42" y="86"/>
                  </a:cubicBezTo>
                  <a:cubicBezTo>
                    <a:pt x="82" y="86"/>
                    <a:pt x="12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9" name="Google Shape;9739;p15"/>
            <p:cNvSpPr/>
            <p:nvPr/>
          </p:nvSpPr>
          <p:spPr>
            <a:xfrm>
              <a:off x="3914550" y="1874225"/>
              <a:ext cx="925" cy="4225"/>
            </a:xfrm>
            <a:custGeom>
              <a:avLst/>
              <a:gdLst/>
              <a:ahLst/>
              <a:cxnLst/>
              <a:rect l="l" t="t" r="r" b="b"/>
              <a:pathLst>
                <a:path w="37" h="169" extrusionOk="0">
                  <a:moveTo>
                    <a:pt x="36" y="0"/>
                  </a:moveTo>
                  <a:cubicBezTo>
                    <a:pt x="18" y="0"/>
                    <a:pt x="1" y="168"/>
                    <a:pt x="7" y="168"/>
                  </a:cubicBezTo>
                  <a:cubicBezTo>
                    <a:pt x="10" y="168"/>
                    <a:pt x="19" y="126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0" name="Google Shape;9740;p15"/>
            <p:cNvSpPr/>
            <p:nvPr/>
          </p:nvSpPr>
          <p:spPr>
            <a:xfrm>
              <a:off x="3933850" y="2603425"/>
              <a:ext cx="3900" cy="1775"/>
            </a:xfrm>
            <a:custGeom>
              <a:avLst/>
              <a:gdLst/>
              <a:ahLst/>
              <a:cxnLst/>
              <a:rect l="l" t="t" r="r" b="b"/>
              <a:pathLst>
                <a:path w="156" h="71" extrusionOk="0">
                  <a:moveTo>
                    <a:pt x="125" y="0"/>
                  </a:moveTo>
                  <a:cubicBezTo>
                    <a:pt x="81" y="0"/>
                    <a:pt x="1" y="70"/>
                    <a:pt x="60" y="70"/>
                  </a:cubicBezTo>
                  <a:cubicBezTo>
                    <a:pt x="77" y="70"/>
                    <a:pt x="104" y="65"/>
                    <a:pt x="148" y="50"/>
                  </a:cubicBezTo>
                  <a:cubicBezTo>
                    <a:pt x="156" y="13"/>
                    <a:pt x="144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1" name="Google Shape;9741;p15"/>
            <p:cNvSpPr/>
            <p:nvPr/>
          </p:nvSpPr>
          <p:spPr>
            <a:xfrm>
              <a:off x="3872450" y="1823275"/>
              <a:ext cx="2525" cy="5300"/>
            </a:xfrm>
            <a:custGeom>
              <a:avLst/>
              <a:gdLst/>
              <a:ahLst/>
              <a:cxnLst/>
              <a:rect l="l" t="t" r="r" b="b"/>
              <a:pathLst>
                <a:path w="101" h="212" extrusionOk="0">
                  <a:moveTo>
                    <a:pt x="99" y="0"/>
                  </a:moveTo>
                  <a:cubicBezTo>
                    <a:pt x="99" y="0"/>
                    <a:pt x="73" y="54"/>
                    <a:pt x="1" y="212"/>
                  </a:cubicBezTo>
                  <a:cubicBezTo>
                    <a:pt x="38" y="138"/>
                    <a:pt x="10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2" name="Google Shape;9742;p15"/>
            <p:cNvSpPr/>
            <p:nvPr/>
          </p:nvSpPr>
          <p:spPr>
            <a:xfrm>
              <a:off x="3891425" y="1481550"/>
              <a:ext cx="6025" cy="3225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133" y="1"/>
                  </a:moveTo>
                  <a:cubicBezTo>
                    <a:pt x="111" y="1"/>
                    <a:pt x="81" y="6"/>
                    <a:pt x="38" y="18"/>
                  </a:cubicBezTo>
                  <a:cubicBezTo>
                    <a:pt x="0" y="101"/>
                    <a:pt x="13" y="129"/>
                    <a:pt x="42" y="129"/>
                  </a:cubicBezTo>
                  <a:cubicBezTo>
                    <a:pt x="103" y="129"/>
                    <a:pt x="241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3" name="Google Shape;9743;p15"/>
            <p:cNvSpPr/>
            <p:nvPr/>
          </p:nvSpPr>
          <p:spPr>
            <a:xfrm>
              <a:off x="3914000" y="2159050"/>
              <a:ext cx="3150" cy="2550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37" y="1"/>
                  </a:moveTo>
                  <a:cubicBezTo>
                    <a:pt x="17" y="1"/>
                    <a:pt x="0" y="26"/>
                    <a:pt x="12" y="102"/>
                  </a:cubicBezTo>
                  <a:cubicBezTo>
                    <a:pt x="126" y="93"/>
                    <a:pt x="7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4" name="Google Shape;9744;p15"/>
            <p:cNvSpPr/>
            <p:nvPr/>
          </p:nvSpPr>
          <p:spPr>
            <a:xfrm>
              <a:off x="3891900" y="1692175"/>
              <a:ext cx="4375" cy="1975"/>
            </a:xfrm>
            <a:custGeom>
              <a:avLst/>
              <a:gdLst/>
              <a:ahLst/>
              <a:cxnLst/>
              <a:rect l="l" t="t" r="r" b="b"/>
              <a:pathLst>
                <a:path w="175" h="79" extrusionOk="0">
                  <a:moveTo>
                    <a:pt x="142" y="1"/>
                  </a:moveTo>
                  <a:cubicBezTo>
                    <a:pt x="93" y="1"/>
                    <a:pt x="0" y="79"/>
                    <a:pt x="58" y="79"/>
                  </a:cubicBezTo>
                  <a:cubicBezTo>
                    <a:pt x="77" y="79"/>
                    <a:pt x="111" y="71"/>
                    <a:pt x="166" y="50"/>
                  </a:cubicBezTo>
                  <a:cubicBezTo>
                    <a:pt x="174" y="13"/>
                    <a:pt x="162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5" name="Google Shape;9745;p15"/>
            <p:cNvSpPr/>
            <p:nvPr/>
          </p:nvSpPr>
          <p:spPr>
            <a:xfrm>
              <a:off x="3895200" y="1723875"/>
              <a:ext cx="1925" cy="3850"/>
            </a:xfrm>
            <a:custGeom>
              <a:avLst/>
              <a:gdLst/>
              <a:ahLst/>
              <a:cxnLst/>
              <a:rect l="l" t="t" r="r" b="b"/>
              <a:pathLst>
                <a:path w="77" h="154" extrusionOk="0">
                  <a:moveTo>
                    <a:pt x="44" y="0"/>
                  </a:moveTo>
                  <a:cubicBezTo>
                    <a:pt x="30" y="0"/>
                    <a:pt x="11" y="39"/>
                    <a:pt x="1" y="153"/>
                  </a:cubicBezTo>
                  <a:cubicBezTo>
                    <a:pt x="77" y="111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6" name="Google Shape;9746;p15"/>
            <p:cNvSpPr/>
            <p:nvPr/>
          </p:nvSpPr>
          <p:spPr>
            <a:xfrm>
              <a:off x="3921975" y="2519350"/>
              <a:ext cx="5350" cy="3600"/>
            </a:xfrm>
            <a:custGeom>
              <a:avLst/>
              <a:gdLst/>
              <a:ahLst/>
              <a:cxnLst/>
              <a:rect l="l" t="t" r="r" b="b"/>
              <a:pathLst>
                <a:path w="214" h="144" extrusionOk="0">
                  <a:moveTo>
                    <a:pt x="86" y="1"/>
                  </a:moveTo>
                  <a:cubicBezTo>
                    <a:pt x="82" y="1"/>
                    <a:pt x="78" y="1"/>
                    <a:pt x="74" y="1"/>
                  </a:cubicBezTo>
                  <a:cubicBezTo>
                    <a:pt x="2" y="108"/>
                    <a:pt x="0" y="144"/>
                    <a:pt x="23" y="144"/>
                  </a:cubicBezTo>
                  <a:cubicBezTo>
                    <a:pt x="70" y="144"/>
                    <a:pt x="214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7" name="Google Shape;9747;p15"/>
            <p:cNvSpPr/>
            <p:nvPr/>
          </p:nvSpPr>
          <p:spPr>
            <a:xfrm>
              <a:off x="3921975" y="2511275"/>
              <a:ext cx="3125" cy="3800"/>
            </a:xfrm>
            <a:custGeom>
              <a:avLst/>
              <a:gdLst/>
              <a:ahLst/>
              <a:cxnLst/>
              <a:rect l="l" t="t" r="r" b="b"/>
              <a:pathLst>
                <a:path w="125" h="152" extrusionOk="0">
                  <a:moveTo>
                    <a:pt x="40" y="1"/>
                  </a:moveTo>
                  <a:cubicBezTo>
                    <a:pt x="29" y="1"/>
                    <a:pt x="16" y="3"/>
                    <a:pt x="0" y="9"/>
                  </a:cubicBezTo>
                  <a:cubicBezTo>
                    <a:pt x="14" y="116"/>
                    <a:pt x="37" y="152"/>
                    <a:pt x="57" y="152"/>
                  </a:cubicBezTo>
                  <a:cubicBezTo>
                    <a:pt x="97" y="152"/>
                    <a:pt x="124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8" name="Google Shape;9748;p15"/>
            <p:cNvSpPr/>
            <p:nvPr/>
          </p:nvSpPr>
          <p:spPr>
            <a:xfrm>
              <a:off x="3908100" y="2226875"/>
              <a:ext cx="5100" cy="5300"/>
            </a:xfrm>
            <a:custGeom>
              <a:avLst/>
              <a:gdLst/>
              <a:ahLst/>
              <a:cxnLst/>
              <a:rect l="l" t="t" r="r" b="b"/>
              <a:pathLst>
                <a:path w="204" h="212" extrusionOk="0">
                  <a:moveTo>
                    <a:pt x="57" y="1"/>
                  </a:moveTo>
                  <a:cubicBezTo>
                    <a:pt x="27" y="1"/>
                    <a:pt x="1" y="51"/>
                    <a:pt x="7" y="199"/>
                  </a:cubicBezTo>
                  <a:cubicBezTo>
                    <a:pt x="33" y="208"/>
                    <a:pt x="55" y="212"/>
                    <a:pt x="73" y="212"/>
                  </a:cubicBezTo>
                  <a:cubicBezTo>
                    <a:pt x="204" y="212"/>
                    <a:pt x="12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9" name="Google Shape;9749;p15"/>
            <p:cNvSpPr/>
            <p:nvPr/>
          </p:nvSpPr>
          <p:spPr>
            <a:xfrm>
              <a:off x="3911000" y="2354600"/>
              <a:ext cx="5400" cy="225"/>
            </a:xfrm>
            <a:custGeom>
              <a:avLst/>
              <a:gdLst/>
              <a:ahLst/>
              <a:cxnLst/>
              <a:rect l="l" t="t" r="r" b="b"/>
              <a:pathLst>
                <a:path w="216" h="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5"/>
                    <a:pt x="104" y="8"/>
                    <a:pt x="159" y="8"/>
                  </a:cubicBezTo>
                  <a:cubicBezTo>
                    <a:pt x="200" y="8"/>
                    <a:pt x="215" y="6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0" name="Google Shape;9750;p15"/>
            <p:cNvSpPr/>
            <p:nvPr/>
          </p:nvSpPr>
          <p:spPr>
            <a:xfrm>
              <a:off x="3893300" y="1827675"/>
              <a:ext cx="700" cy="225"/>
            </a:xfrm>
            <a:custGeom>
              <a:avLst/>
              <a:gdLst/>
              <a:ahLst/>
              <a:cxnLst/>
              <a:rect l="l" t="t" r="r" b="b"/>
              <a:pathLst>
                <a:path w="28" h="9" extrusionOk="0">
                  <a:moveTo>
                    <a:pt x="1" y="0"/>
                  </a:moveTo>
                  <a:cubicBezTo>
                    <a:pt x="0" y="0"/>
                    <a:pt x="6" y="2"/>
                    <a:pt x="23" y="9"/>
                  </a:cubicBezTo>
                  <a:cubicBezTo>
                    <a:pt x="28" y="9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1" name="Google Shape;9751;p15"/>
            <p:cNvSpPr/>
            <p:nvPr/>
          </p:nvSpPr>
          <p:spPr>
            <a:xfrm>
              <a:off x="3888800" y="2007200"/>
              <a:ext cx="4025" cy="3700"/>
            </a:xfrm>
            <a:custGeom>
              <a:avLst/>
              <a:gdLst/>
              <a:ahLst/>
              <a:cxnLst/>
              <a:rect l="l" t="t" r="r" b="b"/>
              <a:pathLst>
                <a:path w="161" h="148" extrusionOk="0">
                  <a:moveTo>
                    <a:pt x="31" y="0"/>
                  </a:moveTo>
                  <a:cubicBezTo>
                    <a:pt x="10" y="0"/>
                    <a:pt x="0" y="37"/>
                    <a:pt x="36" y="147"/>
                  </a:cubicBezTo>
                  <a:cubicBezTo>
                    <a:pt x="160" y="143"/>
                    <a:pt x="7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2" name="Google Shape;9752;p15"/>
            <p:cNvSpPr/>
            <p:nvPr/>
          </p:nvSpPr>
          <p:spPr>
            <a:xfrm>
              <a:off x="3884250" y="1731775"/>
              <a:ext cx="6125" cy="1250"/>
            </a:xfrm>
            <a:custGeom>
              <a:avLst/>
              <a:gdLst/>
              <a:ahLst/>
              <a:cxnLst/>
              <a:rect l="l" t="t" r="r" b="b"/>
              <a:pathLst>
                <a:path w="245" h="50" extrusionOk="0">
                  <a:moveTo>
                    <a:pt x="215" y="1"/>
                  </a:moveTo>
                  <a:cubicBezTo>
                    <a:pt x="159" y="1"/>
                    <a:pt x="1" y="50"/>
                    <a:pt x="104" y="50"/>
                  </a:cubicBezTo>
                  <a:cubicBezTo>
                    <a:pt x="122" y="50"/>
                    <a:pt x="148" y="48"/>
                    <a:pt x="185" y="45"/>
                  </a:cubicBezTo>
                  <a:cubicBezTo>
                    <a:pt x="244" y="12"/>
                    <a:pt x="24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3" name="Google Shape;9753;p15"/>
            <p:cNvSpPr/>
            <p:nvPr/>
          </p:nvSpPr>
          <p:spPr>
            <a:xfrm>
              <a:off x="3918500" y="2674975"/>
              <a:ext cx="4225" cy="3150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69" y="1"/>
                  </a:moveTo>
                  <a:cubicBezTo>
                    <a:pt x="36" y="1"/>
                    <a:pt x="1" y="32"/>
                    <a:pt x="6" y="125"/>
                  </a:cubicBezTo>
                  <a:cubicBezTo>
                    <a:pt x="168" y="88"/>
                    <a:pt x="123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4" name="Google Shape;9754;p15"/>
            <p:cNvSpPr/>
            <p:nvPr/>
          </p:nvSpPr>
          <p:spPr>
            <a:xfrm>
              <a:off x="3909500" y="2552525"/>
              <a:ext cx="8200" cy="2825"/>
            </a:xfrm>
            <a:custGeom>
              <a:avLst/>
              <a:gdLst/>
              <a:ahLst/>
              <a:cxnLst/>
              <a:rect l="l" t="t" r="r" b="b"/>
              <a:pathLst>
                <a:path w="328" h="113" extrusionOk="0">
                  <a:moveTo>
                    <a:pt x="208" y="1"/>
                  </a:moveTo>
                  <a:cubicBezTo>
                    <a:pt x="110" y="1"/>
                    <a:pt x="0" y="72"/>
                    <a:pt x="279" y="112"/>
                  </a:cubicBezTo>
                  <a:cubicBezTo>
                    <a:pt x="328" y="29"/>
                    <a:pt x="270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5" name="Google Shape;9755;p15"/>
            <p:cNvSpPr/>
            <p:nvPr/>
          </p:nvSpPr>
          <p:spPr>
            <a:xfrm>
              <a:off x="3910050" y="2520525"/>
              <a:ext cx="975" cy="5450"/>
            </a:xfrm>
            <a:custGeom>
              <a:avLst/>
              <a:gdLst/>
              <a:ahLst/>
              <a:cxnLst/>
              <a:rect l="l" t="t" r="r" b="b"/>
              <a:pathLst>
                <a:path w="39" h="218" extrusionOk="0">
                  <a:moveTo>
                    <a:pt x="36" y="1"/>
                  </a:moveTo>
                  <a:cubicBezTo>
                    <a:pt x="0" y="1"/>
                    <a:pt x="15" y="218"/>
                    <a:pt x="27" y="218"/>
                  </a:cubicBezTo>
                  <a:cubicBezTo>
                    <a:pt x="33" y="218"/>
                    <a:pt x="38" y="16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6" name="Google Shape;9756;p15"/>
            <p:cNvSpPr/>
            <p:nvPr/>
          </p:nvSpPr>
          <p:spPr>
            <a:xfrm>
              <a:off x="3902250" y="2307375"/>
              <a:ext cx="2050" cy="2600"/>
            </a:xfrm>
            <a:custGeom>
              <a:avLst/>
              <a:gdLst/>
              <a:ahLst/>
              <a:cxnLst/>
              <a:rect l="l" t="t" r="r" b="b"/>
              <a:pathLst>
                <a:path w="82" h="104" extrusionOk="0">
                  <a:moveTo>
                    <a:pt x="51" y="0"/>
                  </a:moveTo>
                  <a:cubicBezTo>
                    <a:pt x="31" y="0"/>
                    <a:pt x="0" y="31"/>
                    <a:pt x="7" y="103"/>
                  </a:cubicBezTo>
                  <a:cubicBezTo>
                    <a:pt x="81" y="39"/>
                    <a:pt x="73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7" name="Google Shape;9757;p15"/>
            <p:cNvSpPr/>
            <p:nvPr/>
          </p:nvSpPr>
          <p:spPr>
            <a:xfrm>
              <a:off x="3897225" y="2170775"/>
              <a:ext cx="1050" cy="3750"/>
            </a:xfrm>
            <a:custGeom>
              <a:avLst/>
              <a:gdLst/>
              <a:ahLst/>
              <a:cxnLst/>
              <a:rect l="l" t="t" r="r" b="b"/>
              <a:pathLst>
                <a:path w="42" h="150" extrusionOk="0">
                  <a:moveTo>
                    <a:pt x="34" y="1"/>
                  </a:moveTo>
                  <a:cubicBezTo>
                    <a:pt x="5" y="111"/>
                    <a:pt x="1" y="149"/>
                    <a:pt x="5" y="149"/>
                  </a:cubicBezTo>
                  <a:cubicBezTo>
                    <a:pt x="13" y="149"/>
                    <a:pt x="42" y="58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8" name="Google Shape;9758;p15"/>
            <p:cNvSpPr/>
            <p:nvPr/>
          </p:nvSpPr>
          <p:spPr>
            <a:xfrm>
              <a:off x="3899575" y="2262775"/>
              <a:ext cx="725" cy="3100"/>
            </a:xfrm>
            <a:custGeom>
              <a:avLst/>
              <a:gdLst/>
              <a:ahLst/>
              <a:cxnLst/>
              <a:rect l="l" t="t" r="r" b="b"/>
              <a:pathLst>
                <a:path w="29" h="124" extrusionOk="0">
                  <a:moveTo>
                    <a:pt x="27" y="1"/>
                  </a:moveTo>
                  <a:cubicBezTo>
                    <a:pt x="0" y="5"/>
                    <a:pt x="12" y="124"/>
                    <a:pt x="20" y="124"/>
                  </a:cubicBezTo>
                  <a:cubicBezTo>
                    <a:pt x="25" y="124"/>
                    <a:pt x="29" y="93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9" name="Google Shape;9759;p15"/>
            <p:cNvSpPr/>
            <p:nvPr/>
          </p:nvSpPr>
          <p:spPr>
            <a:xfrm>
              <a:off x="3869800" y="1531125"/>
              <a:ext cx="5050" cy="175"/>
            </a:xfrm>
            <a:custGeom>
              <a:avLst/>
              <a:gdLst/>
              <a:ahLst/>
              <a:cxnLst/>
              <a:rect l="l" t="t" r="r" b="b"/>
              <a:pathLst>
                <a:path w="202" h="7" extrusionOk="0">
                  <a:moveTo>
                    <a:pt x="180" y="0"/>
                  </a:moveTo>
                  <a:cubicBezTo>
                    <a:pt x="129" y="0"/>
                    <a:pt x="1" y="7"/>
                    <a:pt x="36" y="7"/>
                  </a:cubicBezTo>
                  <a:cubicBezTo>
                    <a:pt x="51" y="7"/>
                    <a:pt x="99" y="5"/>
                    <a:pt x="201" y="2"/>
                  </a:cubicBezTo>
                  <a:cubicBezTo>
                    <a:pt x="202" y="1"/>
                    <a:pt x="194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0" name="Google Shape;9760;p15"/>
            <p:cNvSpPr/>
            <p:nvPr/>
          </p:nvSpPr>
          <p:spPr>
            <a:xfrm>
              <a:off x="3864425" y="1531225"/>
              <a:ext cx="5850" cy="5800"/>
            </a:xfrm>
            <a:custGeom>
              <a:avLst/>
              <a:gdLst/>
              <a:ahLst/>
              <a:cxnLst/>
              <a:rect l="l" t="t" r="r" b="b"/>
              <a:pathLst>
                <a:path w="234" h="232" extrusionOk="0">
                  <a:moveTo>
                    <a:pt x="184" y="0"/>
                  </a:moveTo>
                  <a:cubicBezTo>
                    <a:pt x="120" y="0"/>
                    <a:pt x="1" y="232"/>
                    <a:pt x="118" y="232"/>
                  </a:cubicBezTo>
                  <a:cubicBezTo>
                    <a:pt x="139" y="232"/>
                    <a:pt x="169" y="224"/>
                    <a:pt x="208" y="205"/>
                  </a:cubicBezTo>
                  <a:cubicBezTo>
                    <a:pt x="233" y="52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1" name="Google Shape;9761;p15"/>
            <p:cNvSpPr/>
            <p:nvPr/>
          </p:nvSpPr>
          <p:spPr>
            <a:xfrm>
              <a:off x="3861100" y="1398675"/>
              <a:ext cx="4225" cy="3075"/>
            </a:xfrm>
            <a:custGeom>
              <a:avLst/>
              <a:gdLst/>
              <a:ahLst/>
              <a:cxnLst/>
              <a:rect l="l" t="t" r="r" b="b"/>
              <a:pathLst>
                <a:path w="169" h="123" extrusionOk="0">
                  <a:moveTo>
                    <a:pt x="120" y="1"/>
                  </a:moveTo>
                  <a:cubicBezTo>
                    <a:pt x="0" y="88"/>
                    <a:pt x="6" y="123"/>
                    <a:pt x="40" y="123"/>
                  </a:cubicBezTo>
                  <a:cubicBezTo>
                    <a:pt x="82" y="123"/>
                    <a:pt x="168" y="7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2" name="Google Shape;9762;p15"/>
            <p:cNvSpPr/>
            <p:nvPr/>
          </p:nvSpPr>
          <p:spPr>
            <a:xfrm>
              <a:off x="3900500" y="2561250"/>
              <a:ext cx="4100" cy="6925"/>
            </a:xfrm>
            <a:custGeom>
              <a:avLst/>
              <a:gdLst/>
              <a:ahLst/>
              <a:cxnLst/>
              <a:rect l="l" t="t" r="r" b="b"/>
              <a:pathLst>
                <a:path w="164" h="277" extrusionOk="0">
                  <a:moveTo>
                    <a:pt x="128" y="0"/>
                  </a:moveTo>
                  <a:cubicBezTo>
                    <a:pt x="82" y="0"/>
                    <a:pt x="0" y="277"/>
                    <a:pt x="101" y="277"/>
                  </a:cubicBezTo>
                  <a:cubicBezTo>
                    <a:pt x="113" y="277"/>
                    <a:pt x="127" y="273"/>
                    <a:pt x="143" y="265"/>
                  </a:cubicBezTo>
                  <a:cubicBezTo>
                    <a:pt x="164" y="67"/>
                    <a:pt x="150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3" name="Google Shape;9763;p15"/>
            <p:cNvSpPr/>
            <p:nvPr/>
          </p:nvSpPr>
          <p:spPr>
            <a:xfrm>
              <a:off x="3892875" y="2300900"/>
              <a:ext cx="525" cy="10575"/>
            </a:xfrm>
            <a:custGeom>
              <a:avLst/>
              <a:gdLst/>
              <a:ahLst/>
              <a:cxnLst/>
              <a:rect l="l" t="t" r="r" b="b"/>
              <a:pathLst>
                <a:path w="21" h="423" extrusionOk="0">
                  <a:moveTo>
                    <a:pt x="0" y="1"/>
                  </a:moveTo>
                  <a:cubicBezTo>
                    <a:pt x="0" y="1"/>
                    <a:pt x="20" y="4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4" name="Google Shape;9764;p15"/>
            <p:cNvSpPr/>
            <p:nvPr/>
          </p:nvSpPr>
          <p:spPr>
            <a:xfrm>
              <a:off x="3869850" y="1694525"/>
              <a:ext cx="4125" cy="2600"/>
            </a:xfrm>
            <a:custGeom>
              <a:avLst/>
              <a:gdLst/>
              <a:ahLst/>
              <a:cxnLst/>
              <a:rect l="l" t="t" r="r" b="b"/>
              <a:pathLst>
                <a:path w="165" h="104" extrusionOk="0">
                  <a:moveTo>
                    <a:pt x="133" y="0"/>
                  </a:moveTo>
                  <a:cubicBezTo>
                    <a:pt x="89" y="0"/>
                    <a:pt x="1" y="103"/>
                    <a:pt x="124" y="103"/>
                  </a:cubicBezTo>
                  <a:cubicBezTo>
                    <a:pt x="126" y="103"/>
                    <a:pt x="129" y="103"/>
                    <a:pt x="132" y="103"/>
                  </a:cubicBezTo>
                  <a:cubicBezTo>
                    <a:pt x="165" y="26"/>
                    <a:pt x="154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5" name="Google Shape;9765;p15"/>
            <p:cNvSpPr/>
            <p:nvPr/>
          </p:nvSpPr>
          <p:spPr>
            <a:xfrm>
              <a:off x="3857325" y="1317750"/>
              <a:ext cx="1450" cy="4475"/>
            </a:xfrm>
            <a:custGeom>
              <a:avLst/>
              <a:gdLst/>
              <a:ahLst/>
              <a:cxnLst/>
              <a:rect l="l" t="t" r="r" b="b"/>
              <a:pathLst>
                <a:path w="58" h="179" extrusionOk="0">
                  <a:moveTo>
                    <a:pt x="12" y="1"/>
                  </a:moveTo>
                  <a:cubicBezTo>
                    <a:pt x="0" y="1"/>
                    <a:pt x="26" y="179"/>
                    <a:pt x="46" y="179"/>
                  </a:cubicBezTo>
                  <a:cubicBezTo>
                    <a:pt x="50" y="179"/>
                    <a:pt x="54" y="171"/>
                    <a:pt x="57" y="153"/>
                  </a:cubicBezTo>
                  <a:cubicBezTo>
                    <a:pt x="31" y="40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6" name="Google Shape;9766;p15"/>
            <p:cNvSpPr/>
            <p:nvPr/>
          </p:nvSpPr>
          <p:spPr>
            <a:xfrm>
              <a:off x="3905350" y="2684550"/>
              <a:ext cx="450" cy="3450"/>
            </a:xfrm>
            <a:custGeom>
              <a:avLst/>
              <a:gdLst/>
              <a:ahLst/>
              <a:cxnLst/>
              <a:rect l="l" t="t" r="r" b="b"/>
              <a:pathLst>
                <a:path w="18" h="138" extrusionOk="0">
                  <a:moveTo>
                    <a:pt x="16" y="0"/>
                  </a:moveTo>
                  <a:cubicBezTo>
                    <a:pt x="13" y="0"/>
                    <a:pt x="1" y="137"/>
                    <a:pt x="10" y="137"/>
                  </a:cubicBezTo>
                  <a:cubicBezTo>
                    <a:pt x="16" y="34"/>
                    <a:pt x="17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7" name="Google Shape;9767;p15"/>
            <p:cNvSpPr/>
            <p:nvPr/>
          </p:nvSpPr>
          <p:spPr>
            <a:xfrm>
              <a:off x="3867450" y="2314525"/>
              <a:ext cx="4525" cy="2400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73" y="1"/>
                  </a:moveTo>
                  <a:cubicBezTo>
                    <a:pt x="1" y="1"/>
                    <a:pt x="70" y="95"/>
                    <a:pt x="127" y="95"/>
                  </a:cubicBezTo>
                  <a:cubicBezTo>
                    <a:pt x="151" y="95"/>
                    <a:pt x="173" y="79"/>
                    <a:pt x="181" y="31"/>
                  </a:cubicBezTo>
                  <a:cubicBezTo>
                    <a:pt x="130" y="9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8" name="Google Shape;9768;p15"/>
            <p:cNvSpPr/>
            <p:nvPr/>
          </p:nvSpPr>
          <p:spPr>
            <a:xfrm>
              <a:off x="3882450" y="2035700"/>
              <a:ext cx="175" cy="2675"/>
            </a:xfrm>
            <a:custGeom>
              <a:avLst/>
              <a:gdLst/>
              <a:ahLst/>
              <a:cxnLst/>
              <a:rect l="l" t="t" r="r" b="b"/>
              <a:pathLst>
                <a:path w="7" h="107" extrusionOk="0">
                  <a:moveTo>
                    <a:pt x="1" y="0"/>
                  </a:moveTo>
                  <a:cubicBezTo>
                    <a:pt x="0" y="0"/>
                    <a:pt x="0" y="27"/>
                    <a:pt x="2" y="105"/>
                  </a:cubicBezTo>
                  <a:cubicBezTo>
                    <a:pt x="3" y="106"/>
                    <a:pt x="3" y="107"/>
                    <a:pt x="3" y="107"/>
                  </a:cubicBezTo>
                  <a:cubicBezTo>
                    <a:pt x="6" y="10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9" name="Google Shape;9769;p15"/>
            <p:cNvSpPr/>
            <p:nvPr/>
          </p:nvSpPr>
          <p:spPr>
            <a:xfrm>
              <a:off x="3516175" y="1679700"/>
              <a:ext cx="875" cy="135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1" y="54"/>
                  </a:moveTo>
                  <a:cubicBezTo>
                    <a:pt x="34" y="0"/>
                    <a:pt x="1" y="54"/>
                    <a:pt x="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0" name="Google Shape;9770;p15"/>
            <p:cNvSpPr/>
            <p:nvPr/>
          </p:nvSpPr>
          <p:spPr>
            <a:xfrm>
              <a:off x="3602525" y="1632175"/>
              <a:ext cx="2600" cy="3125"/>
            </a:xfrm>
            <a:custGeom>
              <a:avLst/>
              <a:gdLst/>
              <a:ahLst/>
              <a:cxnLst/>
              <a:rect l="l" t="t" r="r" b="b"/>
              <a:pathLst>
                <a:path w="104" h="125" extrusionOk="0">
                  <a:moveTo>
                    <a:pt x="86" y="1"/>
                  </a:moveTo>
                  <a:lnTo>
                    <a:pt x="86" y="1"/>
                  </a:lnTo>
                  <a:cubicBezTo>
                    <a:pt x="1" y="87"/>
                    <a:pt x="4" y="124"/>
                    <a:pt x="27" y="124"/>
                  </a:cubicBezTo>
                  <a:cubicBezTo>
                    <a:pt x="53" y="124"/>
                    <a:pt x="104" y="78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1" name="Google Shape;9771;p15"/>
            <p:cNvSpPr/>
            <p:nvPr/>
          </p:nvSpPr>
          <p:spPr>
            <a:xfrm>
              <a:off x="3536100" y="171615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1"/>
                  </a:moveTo>
                  <a:cubicBezTo>
                    <a:pt x="7" y="28"/>
                    <a:pt x="1" y="39"/>
                    <a:pt x="12" y="39"/>
                  </a:cubicBezTo>
                  <a:cubicBezTo>
                    <a:pt x="27" y="39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2" name="Google Shape;9772;p15"/>
            <p:cNvSpPr/>
            <p:nvPr/>
          </p:nvSpPr>
          <p:spPr>
            <a:xfrm>
              <a:off x="3697375" y="1525700"/>
              <a:ext cx="4875" cy="2375"/>
            </a:xfrm>
            <a:custGeom>
              <a:avLst/>
              <a:gdLst/>
              <a:ahLst/>
              <a:cxnLst/>
              <a:rect l="l" t="t" r="r" b="b"/>
              <a:pathLst>
                <a:path w="195" h="95" extrusionOk="0">
                  <a:moveTo>
                    <a:pt x="131" y="0"/>
                  </a:moveTo>
                  <a:cubicBezTo>
                    <a:pt x="1" y="0"/>
                    <a:pt x="82" y="94"/>
                    <a:pt x="141" y="94"/>
                  </a:cubicBezTo>
                  <a:cubicBezTo>
                    <a:pt x="170" y="94"/>
                    <a:pt x="194" y="72"/>
                    <a:pt x="186" y="5"/>
                  </a:cubicBezTo>
                  <a:cubicBezTo>
                    <a:pt x="165" y="2"/>
                    <a:pt x="146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3" name="Google Shape;9773;p15"/>
            <p:cNvSpPr/>
            <p:nvPr/>
          </p:nvSpPr>
          <p:spPr>
            <a:xfrm>
              <a:off x="3804675" y="1430475"/>
              <a:ext cx="3575" cy="325"/>
            </a:xfrm>
            <a:custGeom>
              <a:avLst/>
              <a:gdLst/>
              <a:ahLst/>
              <a:cxnLst/>
              <a:rect l="l" t="t" r="r" b="b"/>
              <a:pathLst>
                <a:path w="143" h="13" extrusionOk="0">
                  <a:moveTo>
                    <a:pt x="42" y="1"/>
                  </a:moveTo>
                  <a:cubicBezTo>
                    <a:pt x="0" y="1"/>
                    <a:pt x="74" y="13"/>
                    <a:pt x="116" y="13"/>
                  </a:cubicBezTo>
                  <a:cubicBezTo>
                    <a:pt x="131" y="13"/>
                    <a:pt x="143" y="11"/>
                    <a:pt x="143" y="7"/>
                  </a:cubicBezTo>
                  <a:cubicBezTo>
                    <a:pt x="89" y="2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4" name="Google Shape;9774;p15"/>
            <p:cNvSpPr/>
            <p:nvPr/>
          </p:nvSpPr>
          <p:spPr>
            <a:xfrm>
              <a:off x="3888850" y="2336050"/>
              <a:ext cx="2200" cy="3025"/>
            </a:xfrm>
            <a:custGeom>
              <a:avLst/>
              <a:gdLst/>
              <a:ahLst/>
              <a:cxnLst/>
              <a:rect l="l" t="t" r="r" b="b"/>
              <a:pathLst>
                <a:path w="88" h="121" extrusionOk="0">
                  <a:moveTo>
                    <a:pt x="88" y="0"/>
                  </a:moveTo>
                  <a:lnTo>
                    <a:pt x="88" y="0"/>
                  </a:lnTo>
                  <a:cubicBezTo>
                    <a:pt x="27" y="7"/>
                    <a:pt x="1" y="47"/>
                    <a:pt x="1" y="120"/>
                  </a:cubicBezTo>
                  <a:cubicBezTo>
                    <a:pt x="54" y="114"/>
                    <a:pt x="81" y="7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5" name="Google Shape;9775;p15"/>
            <p:cNvSpPr/>
            <p:nvPr/>
          </p:nvSpPr>
          <p:spPr>
            <a:xfrm>
              <a:off x="3886875" y="2470525"/>
              <a:ext cx="4500" cy="1475"/>
            </a:xfrm>
            <a:custGeom>
              <a:avLst/>
              <a:gdLst/>
              <a:ahLst/>
              <a:cxnLst/>
              <a:rect l="l" t="t" r="r" b="b"/>
              <a:pathLst>
                <a:path w="180" h="59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24"/>
                    <a:pt x="131" y="58"/>
                    <a:pt x="160" y="58"/>
                  </a:cubicBezTo>
                  <a:cubicBezTo>
                    <a:pt x="180" y="58"/>
                    <a:pt x="155" y="43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6" name="Google Shape;9776;p15"/>
            <p:cNvSpPr/>
            <p:nvPr/>
          </p:nvSpPr>
          <p:spPr>
            <a:xfrm>
              <a:off x="3872850" y="2006650"/>
              <a:ext cx="475" cy="3425"/>
            </a:xfrm>
            <a:custGeom>
              <a:avLst/>
              <a:gdLst/>
              <a:ahLst/>
              <a:cxnLst/>
              <a:rect l="l" t="t" r="r" b="b"/>
              <a:pathLst>
                <a:path w="19" h="137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1" y="35"/>
                    <a:pt x="5" y="136"/>
                  </a:cubicBezTo>
                  <a:cubicBezTo>
                    <a:pt x="5" y="136"/>
                    <a:pt x="5" y="136"/>
                    <a:pt x="6" y="136"/>
                  </a:cubicBezTo>
                  <a:cubicBezTo>
                    <a:pt x="18" y="13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7" name="Google Shape;9777;p15"/>
            <p:cNvSpPr/>
            <p:nvPr/>
          </p:nvSpPr>
          <p:spPr>
            <a:xfrm>
              <a:off x="3863825" y="1962875"/>
              <a:ext cx="10000" cy="3825"/>
            </a:xfrm>
            <a:custGeom>
              <a:avLst/>
              <a:gdLst/>
              <a:ahLst/>
              <a:cxnLst/>
              <a:rect l="l" t="t" r="r" b="b"/>
              <a:pathLst>
                <a:path w="400" h="153" extrusionOk="0">
                  <a:moveTo>
                    <a:pt x="359" y="0"/>
                  </a:moveTo>
                  <a:cubicBezTo>
                    <a:pt x="1" y="18"/>
                    <a:pt x="164" y="153"/>
                    <a:pt x="286" y="153"/>
                  </a:cubicBezTo>
                  <a:cubicBezTo>
                    <a:pt x="348" y="153"/>
                    <a:pt x="400" y="118"/>
                    <a:pt x="366" y="14"/>
                  </a:cubicBezTo>
                  <a:cubicBezTo>
                    <a:pt x="366" y="14"/>
                    <a:pt x="366" y="7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8" name="Google Shape;9778;p15"/>
            <p:cNvSpPr/>
            <p:nvPr/>
          </p:nvSpPr>
          <p:spPr>
            <a:xfrm>
              <a:off x="3873575" y="2256075"/>
              <a:ext cx="7775" cy="3025"/>
            </a:xfrm>
            <a:custGeom>
              <a:avLst/>
              <a:gdLst/>
              <a:ahLst/>
              <a:cxnLst/>
              <a:rect l="l" t="t" r="r" b="b"/>
              <a:pathLst>
                <a:path w="311" h="121" extrusionOk="0">
                  <a:moveTo>
                    <a:pt x="237" y="1"/>
                  </a:moveTo>
                  <a:cubicBezTo>
                    <a:pt x="142" y="17"/>
                    <a:pt x="1" y="120"/>
                    <a:pt x="134" y="120"/>
                  </a:cubicBezTo>
                  <a:cubicBezTo>
                    <a:pt x="169" y="120"/>
                    <a:pt x="224" y="113"/>
                    <a:pt x="304" y="95"/>
                  </a:cubicBezTo>
                  <a:cubicBezTo>
                    <a:pt x="311" y="75"/>
                    <a:pt x="311" y="61"/>
                    <a:pt x="311" y="48"/>
                  </a:cubicBezTo>
                  <a:cubicBezTo>
                    <a:pt x="311" y="41"/>
                    <a:pt x="311" y="41"/>
                    <a:pt x="311" y="34"/>
                  </a:cubicBezTo>
                  <a:cubicBezTo>
                    <a:pt x="304" y="8"/>
                    <a:pt x="284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9" name="Google Shape;9779;p15"/>
            <p:cNvSpPr/>
            <p:nvPr/>
          </p:nvSpPr>
          <p:spPr>
            <a:xfrm>
              <a:off x="3879475" y="2465400"/>
              <a:ext cx="5325" cy="5025"/>
            </a:xfrm>
            <a:custGeom>
              <a:avLst/>
              <a:gdLst/>
              <a:ahLst/>
              <a:cxnLst/>
              <a:rect l="l" t="t" r="r" b="b"/>
              <a:pathLst>
                <a:path w="213" h="201" extrusionOk="0">
                  <a:moveTo>
                    <a:pt x="168" y="1"/>
                  </a:moveTo>
                  <a:cubicBezTo>
                    <a:pt x="149" y="1"/>
                    <a:pt x="99" y="41"/>
                    <a:pt x="1" y="158"/>
                  </a:cubicBezTo>
                  <a:cubicBezTo>
                    <a:pt x="10" y="189"/>
                    <a:pt x="24" y="201"/>
                    <a:pt x="40" y="201"/>
                  </a:cubicBezTo>
                  <a:cubicBezTo>
                    <a:pt x="106" y="201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0" name="Google Shape;9780;p15"/>
            <p:cNvSpPr/>
            <p:nvPr/>
          </p:nvSpPr>
          <p:spPr>
            <a:xfrm>
              <a:off x="3889300" y="2657025"/>
              <a:ext cx="1250" cy="3200"/>
            </a:xfrm>
            <a:custGeom>
              <a:avLst/>
              <a:gdLst/>
              <a:ahLst/>
              <a:cxnLst/>
              <a:rect l="l" t="t" r="r" b="b"/>
              <a:pathLst>
                <a:path w="50" h="128" extrusionOk="0">
                  <a:moveTo>
                    <a:pt x="50" y="0"/>
                  </a:moveTo>
                  <a:lnTo>
                    <a:pt x="50" y="0"/>
                  </a:lnTo>
                  <a:cubicBezTo>
                    <a:pt x="1" y="49"/>
                    <a:pt x="9" y="128"/>
                    <a:pt x="24" y="128"/>
                  </a:cubicBezTo>
                  <a:cubicBezTo>
                    <a:pt x="34" y="128"/>
                    <a:pt x="47" y="95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1" name="Google Shape;9781;p15"/>
            <p:cNvSpPr/>
            <p:nvPr/>
          </p:nvSpPr>
          <p:spPr>
            <a:xfrm>
              <a:off x="3858750" y="1859675"/>
              <a:ext cx="4275" cy="1725"/>
            </a:xfrm>
            <a:custGeom>
              <a:avLst/>
              <a:gdLst/>
              <a:ahLst/>
              <a:cxnLst/>
              <a:rect l="l" t="t" r="r" b="b"/>
              <a:pathLst>
                <a:path w="171" h="69" extrusionOk="0">
                  <a:moveTo>
                    <a:pt x="161" y="0"/>
                  </a:moveTo>
                  <a:cubicBezTo>
                    <a:pt x="0" y="40"/>
                    <a:pt x="21" y="68"/>
                    <a:pt x="69" y="68"/>
                  </a:cubicBezTo>
                  <a:cubicBezTo>
                    <a:pt x="110" y="68"/>
                    <a:pt x="170" y="49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2" name="Google Shape;9782;p15"/>
            <p:cNvSpPr/>
            <p:nvPr/>
          </p:nvSpPr>
          <p:spPr>
            <a:xfrm>
              <a:off x="3888350" y="2625000"/>
              <a:ext cx="175" cy="2100"/>
            </a:xfrm>
            <a:custGeom>
              <a:avLst/>
              <a:gdLst/>
              <a:ahLst/>
              <a:cxnLst/>
              <a:rect l="l" t="t" r="r" b="b"/>
              <a:pathLst>
                <a:path w="7" h="84" extrusionOk="0">
                  <a:moveTo>
                    <a:pt x="5" y="0"/>
                  </a:moveTo>
                  <a:cubicBezTo>
                    <a:pt x="4" y="0"/>
                    <a:pt x="3" y="21"/>
                    <a:pt x="1" y="84"/>
                  </a:cubicBezTo>
                  <a:cubicBezTo>
                    <a:pt x="5" y="75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3" name="Google Shape;9783;p15"/>
            <p:cNvSpPr/>
            <p:nvPr/>
          </p:nvSpPr>
          <p:spPr>
            <a:xfrm>
              <a:off x="3869450" y="2261075"/>
              <a:ext cx="3375" cy="2725"/>
            </a:xfrm>
            <a:custGeom>
              <a:avLst/>
              <a:gdLst/>
              <a:ahLst/>
              <a:cxnLst/>
              <a:rect l="l" t="t" r="r" b="b"/>
              <a:pathLst>
                <a:path w="135" h="109" extrusionOk="0">
                  <a:moveTo>
                    <a:pt x="32" y="0"/>
                  </a:moveTo>
                  <a:cubicBezTo>
                    <a:pt x="1" y="0"/>
                    <a:pt x="39" y="109"/>
                    <a:pt x="129" y="109"/>
                  </a:cubicBezTo>
                  <a:cubicBezTo>
                    <a:pt x="131" y="109"/>
                    <a:pt x="133" y="109"/>
                    <a:pt x="134" y="109"/>
                  </a:cubicBezTo>
                  <a:cubicBezTo>
                    <a:pt x="82" y="27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4" name="Google Shape;9784;p15"/>
            <p:cNvSpPr/>
            <p:nvPr/>
          </p:nvSpPr>
          <p:spPr>
            <a:xfrm>
              <a:off x="3861425" y="1991400"/>
              <a:ext cx="2875" cy="2925"/>
            </a:xfrm>
            <a:custGeom>
              <a:avLst/>
              <a:gdLst/>
              <a:ahLst/>
              <a:cxnLst/>
              <a:rect l="l" t="t" r="r" b="b"/>
              <a:pathLst>
                <a:path w="115" h="117" extrusionOk="0">
                  <a:moveTo>
                    <a:pt x="79" y="1"/>
                  </a:moveTo>
                  <a:cubicBezTo>
                    <a:pt x="43" y="1"/>
                    <a:pt x="1" y="116"/>
                    <a:pt x="67" y="116"/>
                  </a:cubicBezTo>
                  <a:cubicBezTo>
                    <a:pt x="79" y="116"/>
                    <a:pt x="95" y="112"/>
                    <a:pt x="114" y="104"/>
                  </a:cubicBezTo>
                  <a:cubicBezTo>
                    <a:pt x="112" y="27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5" name="Google Shape;9785;p15"/>
            <p:cNvSpPr/>
            <p:nvPr/>
          </p:nvSpPr>
          <p:spPr>
            <a:xfrm>
              <a:off x="3878825" y="2472700"/>
              <a:ext cx="1025" cy="8225"/>
            </a:xfrm>
            <a:custGeom>
              <a:avLst/>
              <a:gdLst/>
              <a:ahLst/>
              <a:cxnLst/>
              <a:rect l="l" t="t" r="r" b="b"/>
              <a:pathLst>
                <a:path w="41" h="329" extrusionOk="0">
                  <a:moveTo>
                    <a:pt x="0" y="328"/>
                  </a:moveTo>
                  <a:cubicBezTo>
                    <a:pt x="40" y="0"/>
                    <a:pt x="0" y="328"/>
                    <a:pt x="0" y="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6" name="Google Shape;9786;p15"/>
            <p:cNvSpPr/>
            <p:nvPr/>
          </p:nvSpPr>
          <p:spPr>
            <a:xfrm>
              <a:off x="3874700" y="2396475"/>
              <a:ext cx="4525" cy="2400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50" y="1"/>
                  </a:moveTo>
                  <a:cubicBezTo>
                    <a:pt x="23" y="1"/>
                    <a:pt x="1" y="24"/>
                    <a:pt x="11" y="92"/>
                  </a:cubicBezTo>
                  <a:cubicBezTo>
                    <a:pt x="28" y="94"/>
                    <a:pt x="43" y="95"/>
                    <a:pt x="56" y="95"/>
                  </a:cubicBezTo>
                  <a:cubicBezTo>
                    <a:pt x="181" y="95"/>
                    <a:pt x="104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7" name="Google Shape;9787;p15"/>
            <p:cNvSpPr/>
            <p:nvPr/>
          </p:nvSpPr>
          <p:spPr>
            <a:xfrm>
              <a:off x="3845025" y="1780500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129" y="0"/>
                  </a:moveTo>
                  <a:cubicBezTo>
                    <a:pt x="102" y="0"/>
                    <a:pt x="52" y="42"/>
                    <a:pt x="1" y="163"/>
                  </a:cubicBezTo>
                  <a:cubicBezTo>
                    <a:pt x="157" y="106"/>
                    <a:pt x="172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8" name="Google Shape;9788;p15"/>
            <p:cNvSpPr/>
            <p:nvPr/>
          </p:nvSpPr>
          <p:spPr>
            <a:xfrm>
              <a:off x="3863550" y="2163900"/>
              <a:ext cx="1050" cy="2325"/>
            </a:xfrm>
            <a:custGeom>
              <a:avLst/>
              <a:gdLst/>
              <a:ahLst/>
              <a:cxnLst/>
              <a:rect l="l" t="t" r="r" b="b"/>
              <a:pathLst>
                <a:path w="42" h="93" extrusionOk="0">
                  <a:moveTo>
                    <a:pt x="39" y="1"/>
                  </a:moveTo>
                  <a:cubicBezTo>
                    <a:pt x="32" y="1"/>
                    <a:pt x="0" y="92"/>
                    <a:pt x="6" y="92"/>
                  </a:cubicBezTo>
                  <a:cubicBezTo>
                    <a:pt x="8" y="92"/>
                    <a:pt x="17" y="77"/>
                    <a:pt x="36" y="35"/>
                  </a:cubicBezTo>
                  <a:cubicBezTo>
                    <a:pt x="41" y="10"/>
                    <a:pt x="41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9" name="Google Shape;9789;p15"/>
            <p:cNvSpPr/>
            <p:nvPr/>
          </p:nvSpPr>
          <p:spPr>
            <a:xfrm>
              <a:off x="3849200" y="1896100"/>
              <a:ext cx="2475" cy="4075"/>
            </a:xfrm>
            <a:custGeom>
              <a:avLst/>
              <a:gdLst/>
              <a:ahLst/>
              <a:cxnLst/>
              <a:rect l="l" t="t" r="r" b="b"/>
              <a:pathLst>
                <a:path w="99" h="163" extrusionOk="0">
                  <a:moveTo>
                    <a:pt x="46" y="0"/>
                  </a:moveTo>
                  <a:cubicBezTo>
                    <a:pt x="30" y="0"/>
                    <a:pt x="10" y="41"/>
                    <a:pt x="1" y="162"/>
                  </a:cubicBezTo>
                  <a:cubicBezTo>
                    <a:pt x="99" y="158"/>
                    <a:pt x="78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0" name="Google Shape;9790;p15"/>
            <p:cNvSpPr/>
            <p:nvPr/>
          </p:nvSpPr>
          <p:spPr>
            <a:xfrm>
              <a:off x="3831825" y="1440500"/>
              <a:ext cx="5850" cy="3525"/>
            </a:xfrm>
            <a:custGeom>
              <a:avLst/>
              <a:gdLst/>
              <a:ahLst/>
              <a:cxnLst/>
              <a:rect l="l" t="t" r="r" b="b"/>
              <a:pathLst>
                <a:path w="234" h="141" extrusionOk="0">
                  <a:moveTo>
                    <a:pt x="0" y="0"/>
                  </a:moveTo>
                  <a:cubicBezTo>
                    <a:pt x="96" y="106"/>
                    <a:pt x="157" y="141"/>
                    <a:pt x="184" y="141"/>
                  </a:cubicBezTo>
                  <a:cubicBezTo>
                    <a:pt x="234" y="141"/>
                    <a:pt x="172" y="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1" name="Google Shape;9791;p15"/>
            <p:cNvSpPr/>
            <p:nvPr/>
          </p:nvSpPr>
          <p:spPr>
            <a:xfrm>
              <a:off x="3857225" y="211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99" y="1"/>
                  </a:moveTo>
                  <a:cubicBezTo>
                    <a:pt x="48" y="1"/>
                    <a:pt x="0" y="129"/>
                    <a:pt x="141" y="129"/>
                  </a:cubicBezTo>
                  <a:cubicBezTo>
                    <a:pt x="145" y="129"/>
                    <a:pt x="150" y="129"/>
                    <a:pt x="155" y="129"/>
                  </a:cubicBezTo>
                  <a:cubicBezTo>
                    <a:pt x="151" y="33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2" name="Google Shape;9792;p15"/>
            <p:cNvSpPr/>
            <p:nvPr/>
          </p:nvSpPr>
          <p:spPr>
            <a:xfrm>
              <a:off x="3852200" y="2023975"/>
              <a:ext cx="2775" cy="3150"/>
            </a:xfrm>
            <a:custGeom>
              <a:avLst/>
              <a:gdLst/>
              <a:ahLst/>
              <a:cxnLst/>
              <a:rect l="l" t="t" r="r" b="b"/>
              <a:pathLst>
                <a:path w="111" h="126" extrusionOk="0">
                  <a:moveTo>
                    <a:pt x="8" y="1"/>
                  </a:moveTo>
                  <a:cubicBezTo>
                    <a:pt x="0" y="1"/>
                    <a:pt x="19" y="32"/>
                    <a:pt x="102" y="125"/>
                  </a:cubicBezTo>
                  <a:cubicBezTo>
                    <a:pt x="110" y="88"/>
                    <a:pt x="2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3" name="Google Shape;9793;p15"/>
            <p:cNvSpPr/>
            <p:nvPr/>
          </p:nvSpPr>
          <p:spPr>
            <a:xfrm>
              <a:off x="3830100" y="1359025"/>
              <a:ext cx="625" cy="4325"/>
            </a:xfrm>
            <a:custGeom>
              <a:avLst/>
              <a:gdLst/>
              <a:ahLst/>
              <a:cxnLst/>
              <a:rect l="l" t="t" r="r" b="b"/>
              <a:pathLst>
                <a:path w="25" h="173" extrusionOk="0">
                  <a:moveTo>
                    <a:pt x="23" y="0"/>
                  </a:moveTo>
                  <a:cubicBezTo>
                    <a:pt x="23" y="0"/>
                    <a:pt x="17" y="38"/>
                    <a:pt x="2" y="148"/>
                  </a:cubicBezTo>
                  <a:cubicBezTo>
                    <a:pt x="1" y="165"/>
                    <a:pt x="0" y="173"/>
                    <a:pt x="1" y="173"/>
                  </a:cubicBezTo>
                  <a:cubicBezTo>
                    <a:pt x="2" y="173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4" name="Google Shape;9794;p15"/>
            <p:cNvSpPr/>
            <p:nvPr/>
          </p:nvSpPr>
          <p:spPr>
            <a:xfrm>
              <a:off x="3872675" y="2624075"/>
              <a:ext cx="4075" cy="2200"/>
            </a:xfrm>
            <a:custGeom>
              <a:avLst/>
              <a:gdLst/>
              <a:ahLst/>
              <a:cxnLst/>
              <a:rect l="l" t="t" r="r" b="b"/>
              <a:pathLst>
                <a:path w="163" h="88" extrusionOk="0">
                  <a:moveTo>
                    <a:pt x="56" y="1"/>
                  </a:moveTo>
                  <a:cubicBezTo>
                    <a:pt x="28" y="1"/>
                    <a:pt x="1" y="23"/>
                    <a:pt x="5" y="87"/>
                  </a:cubicBezTo>
                  <a:cubicBezTo>
                    <a:pt x="163" y="78"/>
                    <a:pt x="10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5" name="Google Shape;9795;p15"/>
            <p:cNvSpPr/>
            <p:nvPr/>
          </p:nvSpPr>
          <p:spPr>
            <a:xfrm>
              <a:off x="3823350" y="1311475"/>
              <a:ext cx="1575" cy="2100"/>
            </a:xfrm>
            <a:custGeom>
              <a:avLst/>
              <a:gdLst/>
              <a:ahLst/>
              <a:cxnLst/>
              <a:rect l="l" t="t" r="r" b="b"/>
              <a:pathLst>
                <a:path w="63" h="84" extrusionOk="0">
                  <a:moveTo>
                    <a:pt x="18" y="0"/>
                  </a:moveTo>
                  <a:cubicBezTo>
                    <a:pt x="8" y="0"/>
                    <a:pt x="0" y="21"/>
                    <a:pt x="5" y="83"/>
                  </a:cubicBezTo>
                  <a:cubicBezTo>
                    <a:pt x="63" y="83"/>
                    <a:pt x="3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6" name="Google Shape;9796;p15"/>
            <p:cNvSpPr/>
            <p:nvPr/>
          </p:nvSpPr>
          <p:spPr>
            <a:xfrm>
              <a:off x="3848450" y="2219950"/>
              <a:ext cx="9500" cy="4750"/>
            </a:xfrm>
            <a:custGeom>
              <a:avLst/>
              <a:gdLst/>
              <a:ahLst/>
              <a:cxnLst/>
              <a:rect l="l" t="t" r="r" b="b"/>
              <a:pathLst>
                <a:path w="380" h="19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1" y="23"/>
                    <a:pt x="123" y="190"/>
                    <a:pt x="247" y="190"/>
                  </a:cubicBezTo>
                  <a:cubicBezTo>
                    <a:pt x="313" y="190"/>
                    <a:pt x="379" y="142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7" name="Google Shape;9797;p15"/>
            <p:cNvSpPr/>
            <p:nvPr/>
          </p:nvSpPr>
          <p:spPr>
            <a:xfrm>
              <a:off x="3845600" y="2042450"/>
              <a:ext cx="5000" cy="4400"/>
            </a:xfrm>
            <a:custGeom>
              <a:avLst/>
              <a:gdLst/>
              <a:ahLst/>
              <a:cxnLst/>
              <a:rect l="l" t="t" r="r" b="b"/>
              <a:pathLst>
                <a:path w="200" h="176" extrusionOk="0">
                  <a:moveTo>
                    <a:pt x="179" y="1"/>
                  </a:moveTo>
                  <a:cubicBezTo>
                    <a:pt x="147" y="1"/>
                    <a:pt x="0" y="111"/>
                    <a:pt x="25" y="176"/>
                  </a:cubicBezTo>
                  <a:cubicBezTo>
                    <a:pt x="173" y="46"/>
                    <a:pt x="20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8" name="Google Shape;9798;p15"/>
            <p:cNvSpPr/>
            <p:nvPr/>
          </p:nvSpPr>
          <p:spPr>
            <a:xfrm>
              <a:off x="3836200" y="1753475"/>
              <a:ext cx="8900" cy="4850"/>
            </a:xfrm>
            <a:custGeom>
              <a:avLst/>
              <a:gdLst/>
              <a:ahLst/>
              <a:cxnLst/>
              <a:rect l="l" t="t" r="r" b="b"/>
              <a:pathLst>
                <a:path w="356" h="194" extrusionOk="0">
                  <a:moveTo>
                    <a:pt x="101" y="0"/>
                  </a:moveTo>
                  <a:cubicBezTo>
                    <a:pt x="45" y="0"/>
                    <a:pt x="0" y="49"/>
                    <a:pt x="39" y="194"/>
                  </a:cubicBezTo>
                  <a:cubicBezTo>
                    <a:pt x="355" y="176"/>
                    <a:pt x="208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9" name="Google Shape;9799;p15"/>
            <p:cNvSpPr/>
            <p:nvPr/>
          </p:nvSpPr>
          <p:spPr>
            <a:xfrm>
              <a:off x="3575900" y="2106375"/>
              <a:ext cx="5550" cy="1550"/>
            </a:xfrm>
            <a:custGeom>
              <a:avLst/>
              <a:gdLst/>
              <a:ahLst/>
              <a:cxnLst/>
              <a:rect l="l" t="t" r="r" b="b"/>
              <a:pathLst>
                <a:path w="222" h="62" extrusionOk="0">
                  <a:moveTo>
                    <a:pt x="140" y="0"/>
                  </a:moveTo>
                  <a:cubicBezTo>
                    <a:pt x="87" y="0"/>
                    <a:pt x="0" y="18"/>
                    <a:pt x="0" y="61"/>
                  </a:cubicBezTo>
                  <a:cubicBezTo>
                    <a:pt x="221" y="25"/>
                    <a:pt x="203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0" name="Google Shape;9800;p15"/>
            <p:cNvSpPr/>
            <p:nvPr/>
          </p:nvSpPr>
          <p:spPr>
            <a:xfrm>
              <a:off x="3748375" y="1946300"/>
              <a:ext cx="7850" cy="1650"/>
            </a:xfrm>
            <a:custGeom>
              <a:avLst/>
              <a:gdLst/>
              <a:ahLst/>
              <a:cxnLst/>
              <a:rect l="l" t="t" r="r" b="b"/>
              <a:pathLst>
                <a:path w="314" h="66" extrusionOk="0">
                  <a:moveTo>
                    <a:pt x="314" y="1"/>
                  </a:moveTo>
                  <a:lnTo>
                    <a:pt x="314" y="1"/>
                  </a:lnTo>
                  <a:cubicBezTo>
                    <a:pt x="1" y="14"/>
                    <a:pt x="84" y="65"/>
                    <a:pt x="187" y="65"/>
                  </a:cubicBezTo>
                  <a:cubicBezTo>
                    <a:pt x="245" y="65"/>
                    <a:pt x="309" y="49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1" name="Google Shape;9801;p15"/>
            <p:cNvSpPr/>
            <p:nvPr/>
          </p:nvSpPr>
          <p:spPr>
            <a:xfrm>
              <a:off x="3828950" y="1493350"/>
              <a:ext cx="1350" cy="6550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40" y="0"/>
                  </a:moveTo>
                  <a:lnTo>
                    <a:pt x="40" y="0"/>
                  </a:lnTo>
                  <a:cubicBezTo>
                    <a:pt x="26" y="0"/>
                    <a:pt x="1" y="137"/>
                    <a:pt x="28" y="262"/>
                  </a:cubicBezTo>
                  <a:cubicBezTo>
                    <a:pt x="53" y="70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2" name="Google Shape;9802;p15"/>
            <p:cNvSpPr/>
            <p:nvPr/>
          </p:nvSpPr>
          <p:spPr>
            <a:xfrm>
              <a:off x="3847050" y="2071750"/>
              <a:ext cx="2000" cy="3025"/>
            </a:xfrm>
            <a:custGeom>
              <a:avLst/>
              <a:gdLst/>
              <a:ahLst/>
              <a:cxnLst/>
              <a:rect l="l" t="t" r="r" b="b"/>
              <a:pathLst>
                <a:path w="80" h="121" extrusionOk="0">
                  <a:moveTo>
                    <a:pt x="57" y="0"/>
                  </a:moveTo>
                  <a:cubicBezTo>
                    <a:pt x="12" y="0"/>
                    <a:pt x="0" y="46"/>
                    <a:pt x="7" y="115"/>
                  </a:cubicBezTo>
                  <a:cubicBezTo>
                    <a:pt x="18" y="119"/>
                    <a:pt x="28" y="121"/>
                    <a:pt x="36" y="121"/>
                  </a:cubicBezTo>
                  <a:cubicBezTo>
                    <a:pt x="80" y="121"/>
                    <a:pt x="78" y="63"/>
                    <a:pt x="67" y="1"/>
                  </a:cubicBezTo>
                  <a:cubicBezTo>
                    <a:pt x="63" y="0"/>
                    <a:pt x="60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3" name="Google Shape;9803;p15"/>
            <p:cNvSpPr/>
            <p:nvPr/>
          </p:nvSpPr>
          <p:spPr>
            <a:xfrm>
              <a:off x="3828250" y="1766775"/>
              <a:ext cx="2700" cy="575"/>
            </a:xfrm>
            <a:custGeom>
              <a:avLst/>
              <a:gdLst/>
              <a:ahLst/>
              <a:cxnLst/>
              <a:rect l="l" t="t" r="r" b="b"/>
              <a:pathLst>
                <a:path w="108" h="23" extrusionOk="0">
                  <a:moveTo>
                    <a:pt x="89" y="0"/>
                  </a:moveTo>
                  <a:cubicBezTo>
                    <a:pt x="80" y="0"/>
                    <a:pt x="55" y="4"/>
                    <a:pt x="3" y="16"/>
                  </a:cubicBezTo>
                  <a:cubicBezTo>
                    <a:pt x="0" y="21"/>
                    <a:pt x="4" y="22"/>
                    <a:pt x="12" y="22"/>
                  </a:cubicBezTo>
                  <a:cubicBezTo>
                    <a:pt x="38" y="22"/>
                    <a:pt x="108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4" name="Google Shape;9804;p15"/>
            <p:cNvSpPr/>
            <p:nvPr/>
          </p:nvSpPr>
          <p:spPr>
            <a:xfrm>
              <a:off x="3828250" y="1771050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7" y="1"/>
                  </a:moveTo>
                  <a:cubicBezTo>
                    <a:pt x="17" y="1"/>
                    <a:pt x="0" y="27"/>
                    <a:pt x="9" y="106"/>
                  </a:cubicBezTo>
                  <a:cubicBezTo>
                    <a:pt x="124" y="102"/>
                    <a:pt x="7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5" name="Google Shape;9805;p15"/>
            <p:cNvSpPr/>
            <p:nvPr/>
          </p:nvSpPr>
          <p:spPr>
            <a:xfrm>
              <a:off x="3848550" y="2437600"/>
              <a:ext cx="5800" cy="3100"/>
            </a:xfrm>
            <a:custGeom>
              <a:avLst/>
              <a:gdLst/>
              <a:ahLst/>
              <a:cxnLst/>
              <a:rect l="l" t="t" r="r" b="b"/>
              <a:pathLst>
                <a:path w="232" h="124" extrusionOk="0">
                  <a:moveTo>
                    <a:pt x="119" y="0"/>
                  </a:moveTo>
                  <a:cubicBezTo>
                    <a:pt x="0" y="0"/>
                    <a:pt x="100" y="124"/>
                    <a:pt x="171" y="124"/>
                  </a:cubicBezTo>
                  <a:cubicBezTo>
                    <a:pt x="204" y="124"/>
                    <a:pt x="231" y="97"/>
                    <a:pt x="228" y="19"/>
                  </a:cubicBezTo>
                  <a:cubicBezTo>
                    <a:pt x="180" y="6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6" name="Google Shape;9806;p15"/>
            <p:cNvSpPr/>
            <p:nvPr/>
          </p:nvSpPr>
          <p:spPr>
            <a:xfrm>
              <a:off x="3827775" y="1808525"/>
              <a:ext cx="3150" cy="1750"/>
            </a:xfrm>
            <a:custGeom>
              <a:avLst/>
              <a:gdLst/>
              <a:ahLst/>
              <a:cxnLst/>
              <a:rect l="l" t="t" r="r" b="b"/>
              <a:pathLst>
                <a:path w="126" h="70" extrusionOk="0">
                  <a:moveTo>
                    <a:pt x="95" y="1"/>
                  </a:moveTo>
                  <a:cubicBezTo>
                    <a:pt x="76" y="1"/>
                    <a:pt x="51" y="8"/>
                    <a:pt x="31" y="8"/>
                  </a:cubicBezTo>
                  <a:cubicBezTo>
                    <a:pt x="25" y="8"/>
                    <a:pt x="20" y="7"/>
                    <a:pt x="15" y="6"/>
                  </a:cubicBezTo>
                  <a:lnTo>
                    <a:pt x="15" y="6"/>
                  </a:lnTo>
                  <a:cubicBezTo>
                    <a:pt x="1" y="51"/>
                    <a:pt x="33" y="69"/>
                    <a:pt x="66" y="69"/>
                  </a:cubicBezTo>
                  <a:cubicBezTo>
                    <a:pt x="95" y="69"/>
                    <a:pt x="125" y="55"/>
                    <a:pt x="122" y="32"/>
                  </a:cubicBezTo>
                  <a:cubicBezTo>
                    <a:pt x="125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7" name="Google Shape;9807;p15"/>
            <p:cNvSpPr/>
            <p:nvPr/>
          </p:nvSpPr>
          <p:spPr>
            <a:xfrm>
              <a:off x="3826100" y="1780475"/>
              <a:ext cx="5875" cy="3275"/>
            </a:xfrm>
            <a:custGeom>
              <a:avLst/>
              <a:gdLst/>
              <a:ahLst/>
              <a:cxnLst/>
              <a:rect l="l" t="t" r="r" b="b"/>
              <a:pathLst>
                <a:path w="235" h="131" extrusionOk="0">
                  <a:moveTo>
                    <a:pt x="210" y="1"/>
                  </a:moveTo>
                  <a:cubicBezTo>
                    <a:pt x="166" y="1"/>
                    <a:pt x="1" y="109"/>
                    <a:pt x="109" y="131"/>
                  </a:cubicBezTo>
                  <a:cubicBezTo>
                    <a:pt x="222" y="33"/>
                    <a:pt x="235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8" name="Google Shape;9808;p15"/>
            <p:cNvSpPr/>
            <p:nvPr/>
          </p:nvSpPr>
          <p:spPr>
            <a:xfrm>
              <a:off x="3852000" y="2524700"/>
              <a:ext cx="3900" cy="4750"/>
            </a:xfrm>
            <a:custGeom>
              <a:avLst/>
              <a:gdLst/>
              <a:ahLst/>
              <a:cxnLst/>
              <a:rect l="l" t="t" r="r" b="b"/>
              <a:pathLst>
                <a:path w="156" h="190" extrusionOk="0">
                  <a:moveTo>
                    <a:pt x="27" y="1"/>
                  </a:moveTo>
                  <a:cubicBezTo>
                    <a:pt x="26" y="1"/>
                    <a:pt x="24" y="1"/>
                    <a:pt x="23" y="1"/>
                  </a:cubicBezTo>
                  <a:cubicBezTo>
                    <a:pt x="1" y="143"/>
                    <a:pt x="15" y="190"/>
                    <a:pt x="37" y="190"/>
                  </a:cubicBezTo>
                  <a:cubicBezTo>
                    <a:pt x="81" y="190"/>
                    <a:pt x="155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9" name="Google Shape;9809;p15"/>
            <p:cNvSpPr/>
            <p:nvPr/>
          </p:nvSpPr>
          <p:spPr>
            <a:xfrm>
              <a:off x="3853275" y="2724600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92" y="0"/>
                  </a:moveTo>
                  <a:cubicBezTo>
                    <a:pt x="170" y="0"/>
                    <a:pt x="141" y="22"/>
                    <a:pt x="112" y="54"/>
                  </a:cubicBezTo>
                  <a:cubicBezTo>
                    <a:pt x="132" y="34"/>
                    <a:pt x="152" y="27"/>
                    <a:pt x="186" y="27"/>
                  </a:cubicBezTo>
                  <a:cubicBezTo>
                    <a:pt x="195" y="132"/>
                    <a:pt x="154" y="186"/>
                    <a:pt x="102" y="186"/>
                  </a:cubicBezTo>
                  <a:cubicBezTo>
                    <a:pt x="82" y="186"/>
                    <a:pt x="60" y="178"/>
                    <a:pt x="39" y="161"/>
                  </a:cubicBezTo>
                  <a:cubicBezTo>
                    <a:pt x="9" y="216"/>
                    <a:pt x="0" y="265"/>
                    <a:pt x="36" y="265"/>
                  </a:cubicBezTo>
                  <a:cubicBezTo>
                    <a:pt x="66" y="265"/>
                    <a:pt x="127" y="232"/>
                    <a:pt x="233" y="141"/>
                  </a:cubicBezTo>
                  <a:cubicBezTo>
                    <a:pt x="240" y="38"/>
                    <a:pt x="222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0" name="Google Shape;9810;p15"/>
            <p:cNvSpPr/>
            <p:nvPr/>
          </p:nvSpPr>
          <p:spPr>
            <a:xfrm>
              <a:off x="3853725" y="2725925"/>
              <a:ext cx="2375" cy="2700"/>
            </a:xfrm>
            <a:custGeom>
              <a:avLst/>
              <a:gdLst/>
              <a:ahLst/>
              <a:cxnLst/>
              <a:rect l="l" t="t" r="r" b="b"/>
              <a:pathLst>
                <a:path w="95" h="108" extrusionOk="0">
                  <a:moveTo>
                    <a:pt x="94" y="1"/>
                  </a:moveTo>
                  <a:cubicBezTo>
                    <a:pt x="76" y="15"/>
                    <a:pt x="60" y="34"/>
                    <a:pt x="47" y="54"/>
                  </a:cubicBezTo>
                  <a:lnTo>
                    <a:pt x="47" y="54"/>
                  </a:lnTo>
                  <a:cubicBezTo>
                    <a:pt x="62" y="35"/>
                    <a:pt x="76" y="15"/>
                    <a:pt x="94" y="1"/>
                  </a:cubicBezTo>
                  <a:close/>
                  <a:moveTo>
                    <a:pt x="47" y="54"/>
                  </a:moveTo>
                  <a:cubicBezTo>
                    <a:pt x="34" y="70"/>
                    <a:pt x="19" y="85"/>
                    <a:pt x="1" y="95"/>
                  </a:cubicBezTo>
                  <a:cubicBezTo>
                    <a:pt x="7" y="101"/>
                    <a:pt x="14" y="108"/>
                    <a:pt x="21" y="108"/>
                  </a:cubicBezTo>
                  <a:cubicBezTo>
                    <a:pt x="27" y="89"/>
                    <a:pt x="36" y="71"/>
                    <a:pt x="4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1" name="Google Shape;9811;p15"/>
            <p:cNvSpPr/>
            <p:nvPr/>
          </p:nvSpPr>
          <p:spPr>
            <a:xfrm>
              <a:off x="3803325" y="1274575"/>
              <a:ext cx="2250" cy="4625"/>
            </a:xfrm>
            <a:custGeom>
              <a:avLst/>
              <a:gdLst/>
              <a:ahLst/>
              <a:cxnLst/>
              <a:rect l="l" t="t" r="r" b="b"/>
              <a:pathLst>
                <a:path w="90" h="185" extrusionOk="0">
                  <a:moveTo>
                    <a:pt x="27" y="0"/>
                  </a:moveTo>
                  <a:cubicBezTo>
                    <a:pt x="1" y="0"/>
                    <a:pt x="22" y="185"/>
                    <a:pt x="57" y="185"/>
                  </a:cubicBezTo>
                  <a:cubicBezTo>
                    <a:pt x="67" y="185"/>
                    <a:pt x="78" y="169"/>
                    <a:pt x="90" y="128"/>
                  </a:cubicBezTo>
                  <a:cubicBezTo>
                    <a:pt x="58" y="34"/>
                    <a:pt x="38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2" name="Google Shape;9812;p15"/>
            <p:cNvSpPr/>
            <p:nvPr/>
          </p:nvSpPr>
          <p:spPr>
            <a:xfrm>
              <a:off x="3830300" y="2098025"/>
              <a:ext cx="2700" cy="85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19"/>
                    <a:pt x="70" y="33"/>
                    <a:pt x="91" y="33"/>
                  </a:cubicBezTo>
                  <a:cubicBezTo>
                    <a:pt x="108" y="33"/>
                    <a:pt x="96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3" name="Google Shape;9813;p15"/>
            <p:cNvSpPr/>
            <p:nvPr/>
          </p:nvSpPr>
          <p:spPr>
            <a:xfrm>
              <a:off x="3820550" y="1852475"/>
              <a:ext cx="1600" cy="5150"/>
            </a:xfrm>
            <a:custGeom>
              <a:avLst/>
              <a:gdLst/>
              <a:ahLst/>
              <a:cxnLst/>
              <a:rect l="l" t="t" r="r" b="b"/>
              <a:pathLst>
                <a:path w="64" h="206" extrusionOk="0">
                  <a:moveTo>
                    <a:pt x="63" y="0"/>
                  </a:moveTo>
                  <a:lnTo>
                    <a:pt x="63" y="0"/>
                  </a:lnTo>
                  <a:cubicBezTo>
                    <a:pt x="45" y="0"/>
                    <a:pt x="1" y="206"/>
                    <a:pt x="7" y="206"/>
                  </a:cubicBezTo>
                  <a:cubicBezTo>
                    <a:pt x="10" y="206"/>
                    <a:pt x="25" y="154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4" name="Google Shape;9814;p15"/>
            <p:cNvSpPr/>
            <p:nvPr/>
          </p:nvSpPr>
          <p:spPr>
            <a:xfrm>
              <a:off x="3817025" y="1743125"/>
              <a:ext cx="3050" cy="3150"/>
            </a:xfrm>
            <a:custGeom>
              <a:avLst/>
              <a:gdLst/>
              <a:ahLst/>
              <a:cxnLst/>
              <a:rect l="l" t="t" r="r" b="b"/>
              <a:pathLst>
                <a:path w="122" h="126" extrusionOk="0">
                  <a:moveTo>
                    <a:pt x="79" y="0"/>
                  </a:moveTo>
                  <a:cubicBezTo>
                    <a:pt x="49" y="0"/>
                    <a:pt x="0" y="39"/>
                    <a:pt x="10" y="126"/>
                  </a:cubicBezTo>
                  <a:cubicBezTo>
                    <a:pt x="121" y="46"/>
                    <a:pt x="112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5" name="Google Shape;9815;p15"/>
            <p:cNvSpPr/>
            <p:nvPr/>
          </p:nvSpPr>
          <p:spPr>
            <a:xfrm>
              <a:off x="3803875" y="1445475"/>
              <a:ext cx="4225" cy="900"/>
            </a:xfrm>
            <a:custGeom>
              <a:avLst/>
              <a:gdLst/>
              <a:ahLst/>
              <a:cxnLst/>
              <a:rect l="l" t="t" r="r" b="b"/>
              <a:pathLst>
                <a:path w="169" h="36" extrusionOk="0">
                  <a:moveTo>
                    <a:pt x="37" y="1"/>
                  </a:moveTo>
                  <a:cubicBezTo>
                    <a:pt x="4" y="1"/>
                    <a:pt x="1" y="9"/>
                    <a:pt x="94" y="36"/>
                  </a:cubicBezTo>
                  <a:lnTo>
                    <a:pt x="128" y="36"/>
                  </a:lnTo>
                  <a:cubicBezTo>
                    <a:pt x="168" y="29"/>
                    <a:pt x="168" y="22"/>
                    <a:pt x="155" y="16"/>
                  </a:cubicBezTo>
                  <a:cubicBezTo>
                    <a:pt x="131" y="9"/>
                    <a:pt x="6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6" name="Google Shape;9816;p15"/>
            <p:cNvSpPr/>
            <p:nvPr/>
          </p:nvSpPr>
          <p:spPr>
            <a:xfrm>
              <a:off x="3799375" y="1282275"/>
              <a:ext cx="2300" cy="4375"/>
            </a:xfrm>
            <a:custGeom>
              <a:avLst/>
              <a:gdLst/>
              <a:ahLst/>
              <a:cxnLst/>
              <a:rect l="l" t="t" r="r" b="b"/>
              <a:pathLst>
                <a:path w="92" h="175" extrusionOk="0">
                  <a:moveTo>
                    <a:pt x="40" y="0"/>
                  </a:moveTo>
                  <a:lnTo>
                    <a:pt x="40" y="0"/>
                  </a:lnTo>
                  <a:cubicBezTo>
                    <a:pt x="7" y="27"/>
                    <a:pt x="20" y="121"/>
                    <a:pt x="0" y="174"/>
                  </a:cubicBezTo>
                  <a:cubicBezTo>
                    <a:pt x="3" y="174"/>
                    <a:pt x="5" y="174"/>
                    <a:pt x="8" y="174"/>
                  </a:cubicBezTo>
                  <a:cubicBezTo>
                    <a:pt x="92" y="174"/>
                    <a:pt x="60" y="65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7" name="Google Shape;9817;p15"/>
            <p:cNvSpPr/>
            <p:nvPr/>
          </p:nvSpPr>
          <p:spPr>
            <a:xfrm>
              <a:off x="3820850" y="1966050"/>
              <a:ext cx="3800" cy="2725"/>
            </a:xfrm>
            <a:custGeom>
              <a:avLst/>
              <a:gdLst/>
              <a:ahLst/>
              <a:cxnLst/>
              <a:rect l="l" t="t" r="r" b="b"/>
              <a:pathLst>
                <a:path w="152" h="109" extrusionOk="0">
                  <a:moveTo>
                    <a:pt x="151" y="0"/>
                  </a:moveTo>
                  <a:lnTo>
                    <a:pt x="151" y="0"/>
                  </a:lnTo>
                  <a:cubicBezTo>
                    <a:pt x="1" y="5"/>
                    <a:pt x="50" y="109"/>
                    <a:pt x="100" y="109"/>
                  </a:cubicBezTo>
                  <a:cubicBezTo>
                    <a:pt x="125" y="109"/>
                    <a:pt x="151" y="82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8" name="Google Shape;9818;p15"/>
            <p:cNvSpPr/>
            <p:nvPr/>
          </p:nvSpPr>
          <p:spPr>
            <a:xfrm>
              <a:off x="3815100" y="1745600"/>
              <a:ext cx="2600" cy="4075"/>
            </a:xfrm>
            <a:custGeom>
              <a:avLst/>
              <a:gdLst/>
              <a:ahLst/>
              <a:cxnLst/>
              <a:rect l="l" t="t" r="r" b="b"/>
              <a:pathLst>
                <a:path w="104" h="163" extrusionOk="0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33" y="122"/>
                    <a:pt x="59" y="162"/>
                    <a:pt x="74" y="162"/>
                  </a:cubicBezTo>
                  <a:cubicBezTo>
                    <a:pt x="104" y="162"/>
                    <a:pt x="9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9" name="Google Shape;9819;p15"/>
            <p:cNvSpPr/>
            <p:nvPr/>
          </p:nvSpPr>
          <p:spPr>
            <a:xfrm>
              <a:off x="3806750" y="1622600"/>
              <a:ext cx="5950" cy="4950"/>
            </a:xfrm>
            <a:custGeom>
              <a:avLst/>
              <a:gdLst/>
              <a:ahLst/>
              <a:cxnLst/>
              <a:rect l="l" t="t" r="r" b="b"/>
              <a:pathLst>
                <a:path w="238" h="198" extrusionOk="0">
                  <a:moveTo>
                    <a:pt x="194" y="1"/>
                  </a:moveTo>
                  <a:cubicBezTo>
                    <a:pt x="1" y="1"/>
                    <a:pt x="95" y="198"/>
                    <a:pt x="169" y="198"/>
                  </a:cubicBezTo>
                  <a:cubicBezTo>
                    <a:pt x="206" y="198"/>
                    <a:pt x="238" y="149"/>
                    <a:pt x="227" y="3"/>
                  </a:cubicBezTo>
                  <a:cubicBezTo>
                    <a:pt x="215" y="1"/>
                    <a:pt x="204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0" name="Google Shape;9820;p15"/>
            <p:cNvSpPr/>
            <p:nvPr/>
          </p:nvSpPr>
          <p:spPr>
            <a:xfrm>
              <a:off x="3841525" y="2576375"/>
              <a:ext cx="3875" cy="3725"/>
            </a:xfrm>
            <a:custGeom>
              <a:avLst/>
              <a:gdLst/>
              <a:ahLst/>
              <a:cxnLst/>
              <a:rect l="l" t="t" r="r" b="b"/>
              <a:pathLst>
                <a:path w="155" h="149" extrusionOk="0">
                  <a:moveTo>
                    <a:pt x="113" y="1"/>
                  </a:moveTo>
                  <a:cubicBezTo>
                    <a:pt x="36" y="1"/>
                    <a:pt x="0" y="54"/>
                    <a:pt x="0" y="149"/>
                  </a:cubicBezTo>
                  <a:cubicBezTo>
                    <a:pt x="74" y="135"/>
                    <a:pt x="154" y="135"/>
                    <a:pt x="127" y="1"/>
                  </a:cubicBezTo>
                  <a:cubicBezTo>
                    <a:pt x="122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1" name="Google Shape;9821;p15"/>
            <p:cNvSpPr/>
            <p:nvPr/>
          </p:nvSpPr>
          <p:spPr>
            <a:xfrm>
              <a:off x="3814925" y="1841925"/>
              <a:ext cx="4200" cy="1625"/>
            </a:xfrm>
            <a:custGeom>
              <a:avLst/>
              <a:gdLst/>
              <a:ahLst/>
              <a:cxnLst/>
              <a:rect l="l" t="t" r="r" b="b"/>
              <a:pathLst>
                <a:path w="168" h="65" extrusionOk="0">
                  <a:moveTo>
                    <a:pt x="168" y="1"/>
                  </a:moveTo>
                  <a:cubicBezTo>
                    <a:pt x="0" y="5"/>
                    <a:pt x="53" y="65"/>
                    <a:pt x="109" y="65"/>
                  </a:cubicBezTo>
                  <a:cubicBezTo>
                    <a:pt x="138" y="65"/>
                    <a:pt x="168" y="49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2" name="Google Shape;9822;p15"/>
            <p:cNvSpPr/>
            <p:nvPr/>
          </p:nvSpPr>
          <p:spPr>
            <a:xfrm>
              <a:off x="3792675" y="1448075"/>
              <a:ext cx="6700" cy="365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166" y="0"/>
                  </a:moveTo>
                  <a:cubicBezTo>
                    <a:pt x="86" y="0"/>
                    <a:pt x="1" y="89"/>
                    <a:pt x="228" y="146"/>
                  </a:cubicBezTo>
                  <a:cubicBezTo>
                    <a:pt x="268" y="38"/>
                    <a:pt x="218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3" name="Google Shape;9823;p15"/>
            <p:cNvSpPr/>
            <p:nvPr/>
          </p:nvSpPr>
          <p:spPr>
            <a:xfrm>
              <a:off x="3842700" y="2624075"/>
              <a:ext cx="3550" cy="1700"/>
            </a:xfrm>
            <a:custGeom>
              <a:avLst/>
              <a:gdLst/>
              <a:ahLst/>
              <a:cxnLst/>
              <a:rect l="l" t="t" r="r" b="b"/>
              <a:pathLst>
                <a:path w="142" h="68" extrusionOk="0">
                  <a:moveTo>
                    <a:pt x="49" y="0"/>
                  </a:moveTo>
                  <a:cubicBezTo>
                    <a:pt x="25" y="0"/>
                    <a:pt x="0" y="17"/>
                    <a:pt x="0" y="67"/>
                  </a:cubicBezTo>
                  <a:cubicBezTo>
                    <a:pt x="141" y="63"/>
                    <a:pt x="96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4" name="Google Shape;9824;p15"/>
            <p:cNvSpPr/>
            <p:nvPr/>
          </p:nvSpPr>
          <p:spPr>
            <a:xfrm>
              <a:off x="3828300" y="2370825"/>
              <a:ext cx="8550" cy="4550"/>
            </a:xfrm>
            <a:custGeom>
              <a:avLst/>
              <a:gdLst/>
              <a:ahLst/>
              <a:cxnLst/>
              <a:rect l="l" t="t" r="r" b="b"/>
              <a:pathLst>
                <a:path w="342" h="182" extrusionOk="0">
                  <a:moveTo>
                    <a:pt x="186" y="0"/>
                  </a:moveTo>
                  <a:cubicBezTo>
                    <a:pt x="105" y="0"/>
                    <a:pt x="34" y="48"/>
                    <a:pt x="134" y="181"/>
                  </a:cubicBezTo>
                  <a:cubicBezTo>
                    <a:pt x="308" y="134"/>
                    <a:pt x="342" y="81"/>
                    <a:pt x="315" y="48"/>
                  </a:cubicBezTo>
                  <a:lnTo>
                    <a:pt x="315" y="48"/>
                  </a:lnTo>
                  <a:cubicBezTo>
                    <a:pt x="282" y="54"/>
                    <a:pt x="228" y="74"/>
                    <a:pt x="148" y="94"/>
                  </a:cubicBezTo>
                  <a:cubicBezTo>
                    <a:pt x="1" y="94"/>
                    <a:pt x="181" y="48"/>
                    <a:pt x="288" y="27"/>
                  </a:cubicBezTo>
                  <a:cubicBezTo>
                    <a:pt x="263" y="11"/>
                    <a:pt x="224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5" name="Google Shape;9825;p15"/>
            <p:cNvSpPr/>
            <p:nvPr/>
          </p:nvSpPr>
          <p:spPr>
            <a:xfrm>
              <a:off x="3828300" y="2371300"/>
              <a:ext cx="9575" cy="1900"/>
            </a:xfrm>
            <a:custGeom>
              <a:avLst/>
              <a:gdLst/>
              <a:ahLst/>
              <a:cxnLst/>
              <a:rect l="l" t="t" r="r" b="b"/>
              <a:pathLst>
                <a:path w="383" h="76" extrusionOk="0">
                  <a:moveTo>
                    <a:pt x="360" y="0"/>
                  </a:moveTo>
                  <a:cubicBezTo>
                    <a:pt x="346" y="0"/>
                    <a:pt x="319" y="3"/>
                    <a:pt x="288" y="8"/>
                  </a:cubicBezTo>
                  <a:cubicBezTo>
                    <a:pt x="181" y="29"/>
                    <a:pt x="1" y="75"/>
                    <a:pt x="148" y="75"/>
                  </a:cubicBezTo>
                  <a:cubicBezTo>
                    <a:pt x="228" y="55"/>
                    <a:pt x="282" y="35"/>
                    <a:pt x="315" y="29"/>
                  </a:cubicBezTo>
                  <a:cubicBezTo>
                    <a:pt x="377" y="8"/>
                    <a:pt x="383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6" name="Google Shape;9826;p15"/>
            <p:cNvSpPr/>
            <p:nvPr/>
          </p:nvSpPr>
          <p:spPr>
            <a:xfrm>
              <a:off x="3815600" y="1953825"/>
              <a:ext cx="2025" cy="2550"/>
            </a:xfrm>
            <a:custGeom>
              <a:avLst/>
              <a:gdLst/>
              <a:ahLst/>
              <a:cxnLst/>
              <a:rect l="l" t="t" r="r" b="b"/>
              <a:pathLst>
                <a:path w="81" h="102" extrusionOk="0">
                  <a:moveTo>
                    <a:pt x="61" y="0"/>
                  </a:moveTo>
                  <a:cubicBezTo>
                    <a:pt x="51" y="0"/>
                    <a:pt x="31" y="26"/>
                    <a:pt x="0" y="101"/>
                  </a:cubicBezTo>
                  <a:cubicBezTo>
                    <a:pt x="58" y="101"/>
                    <a:pt x="8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7" name="Google Shape;9827;p15"/>
            <p:cNvSpPr/>
            <p:nvPr/>
          </p:nvSpPr>
          <p:spPr>
            <a:xfrm>
              <a:off x="3818700" y="2144725"/>
              <a:ext cx="5150" cy="4075"/>
            </a:xfrm>
            <a:custGeom>
              <a:avLst/>
              <a:gdLst/>
              <a:ahLst/>
              <a:cxnLst/>
              <a:rect l="l" t="t" r="r" b="b"/>
              <a:pathLst>
                <a:path w="206" h="163" extrusionOk="0">
                  <a:moveTo>
                    <a:pt x="172" y="1"/>
                  </a:moveTo>
                  <a:cubicBezTo>
                    <a:pt x="157" y="1"/>
                    <a:pt x="109" y="33"/>
                    <a:pt x="3" y="126"/>
                  </a:cubicBezTo>
                  <a:cubicBezTo>
                    <a:pt x="0" y="152"/>
                    <a:pt x="7" y="162"/>
                    <a:pt x="19" y="162"/>
                  </a:cubicBezTo>
                  <a:cubicBezTo>
                    <a:pt x="69" y="162"/>
                    <a:pt x="205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8" name="Google Shape;9828;p15"/>
            <p:cNvSpPr/>
            <p:nvPr/>
          </p:nvSpPr>
          <p:spPr>
            <a:xfrm>
              <a:off x="3813275" y="2154225"/>
              <a:ext cx="4075" cy="3025"/>
            </a:xfrm>
            <a:custGeom>
              <a:avLst/>
              <a:gdLst/>
              <a:ahLst/>
              <a:cxnLst/>
              <a:rect l="l" t="t" r="r" b="b"/>
              <a:pathLst>
                <a:path w="163" h="121" extrusionOk="0">
                  <a:moveTo>
                    <a:pt x="160" y="0"/>
                  </a:moveTo>
                  <a:lnTo>
                    <a:pt x="160" y="0"/>
                  </a:lnTo>
                  <a:cubicBezTo>
                    <a:pt x="0" y="52"/>
                    <a:pt x="34" y="121"/>
                    <a:pt x="85" y="121"/>
                  </a:cubicBezTo>
                  <a:cubicBezTo>
                    <a:pt x="120" y="121"/>
                    <a:pt x="163" y="89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9" name="Google Shape;9829;p15"/>
            <p:cNvSpPr/>
            <p:nvPr/>
          </p:nvSpPr>
          <p:spPr>
            <a:xfrm>
              <a:off x="3817450" y="2300900"/>
              <a:ext cx="4525" cy="1725"/>
            </a:xfrm>
            <a:custGeom>
              <a:avLst/>
              <a:gdLst/>
              <a:ahLst/>
              <a:cxnLst/>
              <a:rect l="l" t="t" r="r" b="b"/>
              <a:pathLst>
                <a:path w="181" h="69" extrusionOk="0">
                  <a:moveTo>
                    <a:pt x="74" y="1"/>
                  </a:moveTo>
                  <a:cubicBezTo>
                    <a:pt x="0" y="1"/>
                    <a:pt x="77" y="68"/>
                    <a:pt x="133" y="68"/>
                  </a:cubicBezTo>
                  <a:cubicBezTo>
                    <a:pt x="157" y="68"/>
                    <a:pt x="177" y="56"/>
                    <a:pt x="180" y="21"/>
                  </a:cubicBezTo>
                  <a:cubicBezTo>
                    <a:pt x="129" y="6"/>
                    <a:pt x="95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0" name="Google Shape;9830;p15"/>
            <p:cNvSpPr/>
            <p:nvPr/>
          </p:nvSpPr>
          <p:spPr>
            <a:xfrm>
              <a:off x="3824775" y="2511800"/>
              <a:ext cx="5350" cy="1575"/>
            </a:xfrm>
            <a:custGeom>
              <a:avLst/>
              <a:gdLst/>
              <a:ahLst/>
              <a:cxnLst/>
              <a:rect l="l" t="t" r="r" b="b"/>
              <a:pathLst>
                <a:path w="214" h="63" extrusionOk="0">
                  <a:moveTo>
                    <a:pt x="148" y="1"/>
                  </a:moveTo>
                  <a:cubicBezTo>
                    <a:pt x="92" y="1"/>
                    <a:pt x="0" y="28"/>
                    <a:pt x="101" y="62"/>
                  </a:cubicBezTo>
                  <a:cubicBezTo>
                    <a:pt x="213" y="18"/>
                    <a:pt x="192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1" name="Google Shape;9831;p15"/>
            <p:cNvSpPr/>
            <p:nvPr/>
          </p:nvSpPr>
          <p:spPr>
            <a:xfrm>
              <a:off x="3795050" y="1686750"/>
              <a:ext cx="3675" cy="4350"/>
            </a:xfrm>
            <a:custGeom>
              <a:avLst/>
              <a:gdLst/>
              <a:ahLst/>
              <a:cxnLst/>
              <a:rect l="l" t="t" r="r" b="b"/>
              <a:pathLst>
                <a:path w="147" h="174" extrusionOk="0">
                  <a:moveTo>
                    <a:pt x="11" y="1"/>
                  </a:moveTo>
                  <a:cubicBezTo>
                    <a:pt x="1" y="1"/>
                    <a:pt x="115" y="173"/>
                    <a:pt x="146" y="173"/>
                  </a:cubicBezTo>
                  <a:cubicBezTo>
                    <a:pt x="53" y="44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2" name="Google Shape;9832;p15"/>
            <p:cNvSpPr/>
            <p:nvPr/>
          </p:nvSpPr>
          <p:spPr>
            <a:xfrm>
              <a:off x="3789900" y="1507525"/>
              <a:ext cx="2475" cy="3075"/>
            </a:xfrm>
            <a:custGeom>
              <a:avLst/>
              <a:gdLst/>
              <a:ahLst/>
              <a:cxnLst/>
              <a:rect l="l" t="t" r="r" b="b"/>
              <a:pathLst>
                <a:path w="99" h="123" extrusionOk="0">
                  <a:moveTo>
                    <a:pt x="59" y="1"/>
                  </a:moveTo>
                  <a:cubicBezTo>
                    <a:pt x="27" y="1"/>
                    <a:pt x="0" y="123"/>
                    <a:pt x="98" y="123"/>
                  </a:cubicBezTo>
                  <a:cubicBezTo>
                    <a:pt x="94" y="31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3" name="Google Shape;9833;p15"/>
            <p:cNvSpPr/>
            <p:nvPr/>
          </p:nvSpPr>
          <p:spPr>
            <a:xfrm>
              <a:off x="3801425" y="1948800"/>
              <a:ext cx="7600" cy="2950"/>
            </a:xfrm>
            <a:custGeom>
              <a:avLst/>
              <a:gdLst/>
              <a:ahLst/>
              <a:cxnLst/>
              <a:rect l="l" t="t" r="r" b="b"/>
              <a:pathLst>
                <a:path w="304" h="118" extrusionOk="0">
                  <a:moveTo>
                    <a:pt x="272" y="0"/>
                  </a:moveTo>
                  <a:cubicBezTo>
                    <a:pt x="209" y="0"/>
                    <a:pt x="1" y="118"/>
                    <a:pt x="153" y="118"/>
                  </a:cubicBezTo>
                  <a:cubicBezTo>
                    <a:pt x="166" y="118"/>
                    <a:pt x="181" y="117"/>
                    <a:pt x="199" y="115"/>
                  </a:cubicBezTo>
                  <a:cubicBezTo>
                    <a:pt x="300" y="29"/>
                    <a:pt x="304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4" name="Google Shape;9834;p15"/>
            <p:cNvSpPr/>
            <p:nvPr/>
          </p:nvSpPr>
          <p:spPr>
            <a:xfrm>
              <a:off x="3791725" y="1666975"/>
              <a:ext cx="3150" cy="3025"/>
            </a:xfrm>
            <a:custGeom>
              <a:avLst/>
              <a:gdLst/>
              <a:ahLst/>
              <a:cxnLst/>
              <a:rect l="l" t="t" r="r" b="b"/>
              <a:pathLst>
                <a:path w="126" h="121" extrusionOk="0">
                  <a:moveTo>
                    <a:pt x="105" y="0"/>
                  </a:moveTo>
                  <a:cubicBezTo>
                    <a:pt x="74" y="0"/>
                    <a:pt x="1" y="120"/>
                    <a:pt x="67" y="120"/>
                  </a:cubicBezTo>
                  <a:cubicBezTo>
                    <a:pt x="76" y="120"/>
                    <a:pt x="86" y="118"/>
                    <a:pt x="99" y="114"/>
                  </a:cubicBezTo>
                  <a:cubicBezTo>
                    <a:pt x="125" y="29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5" name="Google Shape;9835;p15"/>
            <p:cNvSpPr/>
            <p:nvPr/>
          </p:nvSpPr>
          <p:spPr>
            <a:xfrm>
              <a:off x="3786825" y="1539725"/>
              <a:ext cx="1150" cy="5350"/>
            </a:xfrm>
            <a:custGeom>
              <a:avLst/>
              <a:gdLst/>
              <a:ahLst/>
              <a:cxnLst/>
              <a:rect l="l" t="t" r="r" b="b"/>
              <a:pathLst>
                <a:path w="46" h="214" extrusionOk="0">
                  <a:moveTo>
                    <a:pt x="24" y="0"/>
                  </a:moveTo>
                  <a:cubicBezTo>
                    <a:pt x="12" y="0"/>
                    <a:pt x="1" y="89"/>
                    <a:pt x="34" y="213"/>
                  </a:cubicBezTo>
                  <a:cubicBezTo>
                    <a:pt x="46" y="61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6" name="Google Shape;9836;p15"/>
            <p:cNvSpPr/>
            <p:nvPr/>
          </p:nvSpPr>
          <p:spPr>
            <a:xfrm>
              <a:off x="3787875" y="1635025"/>
              <a:ext cx="3650" cy="2700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80" y="1"/>
                  </a:moveTo>
                  <a:cubicBezTo>
                    <a:pt x="32" y="1"/>
                    <a:pt x="1" y="99"/>
                    <a:pt x="146" y="108"/>
                  </a:cubicBezTo>
                  <a:cubicBezTo>
                    <a:pt x="134" y="27"/>
                    <a:pt x="105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7" name="Google Shape;9837;p15"/>
            <p:cNvSpPr/>
            <p:nvPr/>
          </p:nvSpPr>
          <p:spPr>
            <a:xfrm>
              <a:off x="3777600" y="1434075"/>
              <a:ext cx="8550" cy="4450"/>
            </a:xfrm>
            <a:custGeom>
              <a:avLst/>
              <a:gdLst/>
              <a:ahLst/>
              <a:cxnLst/>
              <a:rect l="l" t="t" r="r" b="b"/>
              <a:pathLst>
                <a:path w="342" h="178" extrusionOk="0">
                  <a:moveTo>
                    <a:pt x="252" y="0"/>
                  </a:moveTo>
                  <a:cubicBezTo>
                    <a:pt x="152" y="0"/>
                    <a:pt x="1" y="164"/>
                    <a:pt x="296" y="177"/>
                  </a:cubicBezTo>
                  <a:cubicBezTo>
                    <a:pt x="342" y="44"/>
                    <a:pt x="304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8" name="Google Shape;9838;p15"/>
            <p:cNvSpPr/>
            <p:nvPr/>
          </p:nvSpPr>
          <p:spPr>
            <a:xfrm>
              <a:off x="3782800" y="1451825"/>
              <a:ext cx="850" cy="3250"/>
            </a:xfrm>
            <a:custGeom>
              <a:avLst/>
              <a:gdLst/>
              <a:ahLst/>
              <a:cxnLst/>
              <a:rect l="l" t="t" r="r" b="b"/>
              <a:pathLst>
                <a:path w="34" h="130" extrusionOk="0">
                  <a:moveTo>
                    <a:pt x="24" y="0"/>
                  </a:moveTo>
                  <a:cubicBezTo>
                    <a:pt x="18" y="0"/>
                    <a:pt x="10" y="32"/>
                    <a:pt x="1" y="130"/>
                  </a:cubicBezTo>
                  <a:cubicBezTo>
                    <a:pt x="31" y="116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9" name="Google Shape;9839;p15"/>
            <p:cNvSpPr/>
            <p:nvPr/>
          </p:nvSpPr>
          <p:spPr>
            <a:xfrm>
              <a:off x="3806825" y="2404050"/>
              <a:ext cx="3475" cy="2275"/>
            </a:xfrm>
            <a:custGeom>
              <a:avLst/>
              <a:gdLst/>
              <a:ahLst/>
              <a:cxnLst/>
              <a:rect l="l" t="t" r="r" b="b"/>
              <a:pathLst>
                <a:path w="139" h="91" extrusionOk="0">
                  <a:moveTo>
                    <a:pt x="78" y="1"/>
                  </a:moveTo>
                  <a:cubicBezTo>
                    <a:pt x="46" y="1"/>
                    <a:pt x="0" y="26"/>
                    <a:pt x="3" y="90"/>
                  </a:cubicBezTo>
                  <a:cubicBezTo>
                    <a:pt x="138" y="41"/>
                    <a:pt x="120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0" name="Google Shape;9840;p15"/>
            <p:cNvSpPr/>
            <p:nvPr/>
          </p:nvSpPr>
          <p:spPr>
            <a:xfrm>
              <a:off x="3789700" y="2578175"/>
              <a:ext cx="4150" cy="5275"/>
            </a:xfrm>
            <a:custGeom>
              <a:avLst/>
              <a:gdLst/>
              <a:ahLst/>
              <a:cxnLst/>
              <a:rect l="l" t="t" r="r" b="b"/>
              <a:pathLst>
                <a:path w="166" h="211" extrusionOk="0">
                  <a:moveTo>
                    <a:pt x="114" y="0"/>
                  </a:moveTo>
                  <a:cubicBezTo>
                    <a:pt x="0" y="0"/>
                    <a:pt x="84" y="210"/>
                    <a:pt x="130" y="210"/>
                  </a:cubicBezTo>
                  <a:cubicBezTo>
                    <a:pt x="152" y="210"/>
                    <a:pt x="165" y="158"/>
                    <a:pt x="140" y="3"/>
                  </a:cubicBezTo>
                  <a:cubicBezTo>
                    <a:pt x="130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1" name="Google Shape;9841;p15"/>
            <p:cNvSpPr/>
            <p:nvPr/>
          </p:nvSpPr>
          <p:spPr>
            <a:xfrm>
              <a:off x="3803425" y="2079850"/>
              <a:ext cx="3250" cy="2800"/>
            </a:xfrm>
            <a:custGeom>
              <a:avLst/>
              <a:gdLst/>
              <a:ahLst/>
              <a:cxnLst/>
              <a:rect l="l" t="t" r="r" b="b"/>
              <a:pathLst>
                <a:path w="130" h="112" extrusionOk="0">
                  <a:moveTo>
                    <a:pt x="42" y="0"/>
                  </a:moveTo>
                  <a:cubicBezTo>
                    <a:pt x="21" y="0"/>
                    <a:pt x="1" y="28"/>
                    <a:pt x="5" y="112"/>
                  </a:cubicBezTo>
                  <a:cubicBezTo>
                    <a:pt x="129" y="107"/>
                    <a:pt x="8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2" name="Google Shape;9842;p15"/>
            <p:cNvSpPr/>
            <p:nvPr/>
          </p:nvSpPr>
          <p:spPr>
            <a:xfrm>
              <a:off x="3825075" y="2715950"/>
              <a:ext cx="900" cy="3625"/>
            </a:xfrm>
            <a:custGeom>
              <a:avLst/>
              <a:gdLst/>
              <a:ahLst/>
              <a:cxnLst/>
              <a:rect l="l" t="t" r="r" b="b"/>
              <a:pathLst>
                <a:path w="36" h="145" extrusionOk="0">
                  <a:moveTo>
                    <a:pt x="11" y="0"/>
                  </a:moveTo>
                  <a:cubicBezTo>
                    <a:pt x="0" y="0"/>
                    <a:pt x="6" y="145"/>
                    <a:pt x="22" y="145"/>
                  </a:cubicBezTo>
                  <a:cubicBezTo>
                    <a:pt x="26" y="145"/>
                    <a:pt x="31" y="134"/>
                    <a:pt x="36" y="105"/>
                  </a:cubicBezTo>
                  <a:cubicBezTo>
                    <a:pt x="24" y="27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3" name="Google Shape;9843;p15"/>
            <p:cNvSpPr/>
            <p:nvPr/>
          </p:nvSpPr>
          <p:spPr>
            <a:xfrm>
              <a:off x="3817575" y="2507325"/>
              <a:ext cx="3825" cy="2775"/>
            </a:xfrm>
            <a:custGeom>
              <a:avLst/>
              <a:gdLst/>
              <a:ahLst/>
              <a:cxnLst/>
              <a:rect l="l" t="t" r="r" b="b"/>
              <a:pathLst>
                <a:path w="153" h="111" extrusionOk="0">
                  <a:moveTo>
                    <a:pt x="15" y="0"/>
                  </a:moveTo>
                  <a:cubicBezTo>
                    <a:pt x="1" y="83"/>
                    <a:pt x="20" y="110"/>
                    <a:pt x="44" y="110"/>
                  </a:cubicBezTo>
                  <a:cubicBezTo>
                    <a:pt x="89" y="110"/>
                    <a:pt x="153" y="18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4" name="Google Shape;9844;p15"/>
            <p:cNvSpPr/>
            <p:nvPr/>
          </p:nvSpPr>
          <p:spPr>
            <a:xfrm>
              <a:off x="3825625" y="2723600"/>
              <a:ext cx="2025" cy="400"/>
            </a:xfrm>
            <a:custGeom>
              <a:avLst/>
              <a:gdLst/>
              <a:ahLst/>
              <a:cxnLst/>
              <a:rect l="l" t="t" r="r" b="b"/>
              <a:pathLst>
                <a:path w="81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1"/>
                    <a:pt x="49" y="16"/>
                    <a:pt x="63" y="16"/>
                  </a:cubicBezTo>
                  <a:cubicBezTo>
                    <a:pt x="80" y="16"/>
                    <a:pt x="74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5" name="Google Shape;9845;p15"/>
            <p:cNvSpPr/>
            <p:nvPr/>
          </p:nvSpPr>
          <p:spPr>
            <a:xfrm>
              <a:off x="3800700" y="2105550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72" y="0"/>
                  </a:moveTo>
                  <a:cubicBezTo>
                    <a:pt x="41" y="0"/>
                    <a:pt x="1" y="90"/>
                    <a:pt x="60" y="90"/>
                  </a:cubicBezTo>
                  <a:cubicBezTo>
                    <a:pt x="71" y="90"/>
                    <a:pt x="84" y="87"/>
                    <a:pt x="101" y="81"/>
                  </a:cubicBezTo>
                  <a:cubicBezTo>
                    <a:pt x="101" y="21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6" name="Google Shape;9846;p15"/>
            <p:cNvSpPr/>
            <p:nvPr/>
          </p:nvSpPr>
          <p:spPr>
            <a:xfrm>
              <a:off x="3792050" y="2129800"/>
              <a:ext cx="12200" cy="5200"/>
            </a:xfrm>
            <a:custGeom>
              <a:avLst/>
              <a:gdLst/>
              <a:ahLst/>
              <a:cxnLst/>
              <a:rect l="l" t="t" r="r" b="b"/>
              <a:pathLst>
                <a:path w="488" h="208" extrusionOk="0">
                  <a:moveTo>
                    <a:pt x="353" y="0"/>
                  </a:moveTo>
                  <a:lnTo>
                    <a:pt x="353" y="0"/>
                  </a:lnTo>
                  <a:cubicBezTo>
                    <a:pt x="1" y="14"/>
                    <a:pt x="284" y="207"/>
                    <a:pt x="406" y="207"/>
                  </a:cubicBezTo>
                  <a:cubicBezTo>
                    <a:pt x="469" y="207"/>
                    <a:pt x="488" y="156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7" name="Google Shape;9847;p15"/>
            <p:cNvSpPr/>
            <p:nvPr/>
          </p:nvSpPr>
          <p:spPr>
            <a:xfrm>
              <a:off x="3815850" y="2592950"/>
              <a:ext cx="650" cy="3050"/>
            </a:xfrm>
            <a:custGeom>
              <a:avLst/>
              <a:gdLst/>
              <a:ahLst/>
              <a:cxnLst/>
              <a:rect l="l" t="t" r="r" b="b"/>
              <a:pathLst>
                <a:path w="26" h="122" extrusionOk="0">
                  <a:moveTo>
                    <a:pt x="2" y="1"/>
                  </a:moveTo>
                  <a:cubicBezTo>
                    <a:pt x="1" y="1"/>
                    <a:pt x="4" y="31"/>
                    <a:pt x="17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25" y="121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8" name="Google Shape;9848;p15"/>
            <p:cNvSpPr/>
            <p:nvPr/>
          </p:nvSpPr>
          <p:spPr>
            <a:xfrm>
              <a:off x="3800700" y="2229175"/>
              <a:ext cx="925" cy="2850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26" y="0"/>
                  </a:moveTo>
                  <a:lnTo>
                    <a:pt x="26" y="0"/>
                  </a:lnTo>
                  <a:cubicBezTo>
                    <a:pt x="21" y="0"/>
                    <a:pt x="12" y="29"/>
                    <a:pt x="1" y="113"/>
                  </a:cubicBezTo>
                  <a:cubicBezTo>
                    <a:pt x="32" y="113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9" name="Google Shape;9849;p15"/>
            <p:cNvSpPr/>
            <p:nvPr/>
          </p:nvSpPr>
          <p:spPr>
            <a:xfrm>
              <a:off x="3787200" y="196782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83" y="0"/>
                  </a:moveTo>
                  <a:cubicBezTo>
                    <a:pt x="107" y="0"/>
                    <a:pt x="0" y="22"/>
                    <a:pt x="106" y="63"/>
                  </a:cubicBezTo>
                  <a:cubicBezTo>
                    <a:pt x="302" y="21"/>
                    <a:pt x="257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0" name="Google Shape;9850;p15"/>
            <p:cNvSpPr/>
            <p:nvPr/>
          </p:nvSpPr>
          <p:spPr>
            <a:xfrm>
              <a:off x="3771425" y="2661900"/>
              <a:ext cx="4400" cy="5775"/>
            </a:xfrm>
            <a:custGeom>
              <a:avLst/>
              <a:gdLst/>
              <a:ahLst/>
              <a:cxnLst/>
              <a:rect l="l" t="t" r="r" b="b"/>
              <a:pathLst>
                <a:path w="176" h="231" extrusionOk="0">
                  <a:moveTo>
                    <a:pt x="34" y="0"/>
                  </a:moveTo>
                  <a:cubicBezTo>
                    <a:pt x="0" y="0"/>
                    <a:pt x="108" y="230"/>
                    <a:pt x="155" y="230"/>
                  </a:cubicBezTo>
                  <a:cubicBezTo>
                    <a:pt x="168" y="230"/>
                    <a:pt x="176" y="212"/>
                    <a:pt x="175" y="167"/>
                  </a:cubicBezTo>
                  <a:cubicBezTo>
                    <a:pt x="90" y="43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1" name="Google Shape;9851;p15"/>
            <p:cNvSpPr/>
            <p:nvPr/>
          </p:nvSpPr>
          <p:spPr>
            <a:xfrm>
              <a:off x="3683650" y="2753725"/>
              <a:ext cx="1325" cy="4625"/>
            </a:xfrm>
            <a:custGeom>
              <a:avLst/>
              <a:gdLst/>
              <a:ahLst/>
              <a:cxnLst/>
              <a:rect l="l" t="t" r="r" b="b"/>
              <a:pathLst>
                <a:path w="53" h="185" extrusionOk="0">
                  <a:moveTo>
                    <a:pt x="33" y="1"/>
                  </a:moveTo>
                  <a:cubicBezTo>
                    <a:pt x="16" y="1"/>
                    <a:pt x="1" y="184"/>
                    <a:pt x="32" y="184"/>
                  </a:cubicBezTo>
                  <a:cubicBezTo>
                    <a:pt x="38" y="184"/>
                    <a:pt x="44" y="179"/>
                    <a:pt x="53" y="167"/>
                  </a:cubicBezTo>
                  <a:cubicBezTo>
                    <a:pt x="49" y="43"/>
                    <a:pt x="4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2" name="Google Shape;9852;p15"/>
            <p:cNvSpPr/>
            <p:nvPr/>
          </p:nvSpPr>
          <p:spPr>
            <a:xfrm>
              <a:off x="3768150" y="1424775"/>
              <a:ext cx="3250" cy="325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1" y="5"/>
                    <a:pt x="60" y="130"/>
                    <a:pt x="98" y="130"/>
                  </a:cubicBezTo>
                  <a:cubicBezTo>
                    <a:pt x="117" y="130"/>
                    <a:pt x="130" y="98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3" name="Google Shape;9853;p15"/>
            <p:cNvSpPr/>
            <p:nvPr/>
          </p:nvSpPr>
          <p:spPr>
            <a:xfrm>
              <a:off x="3798875" y="2315050"/>
              <a:ext cx="1825" cy="2100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37" y="0"/>
                  </a:moveTo>
                  <a:cubicBezTo>
                    <a:pt x="24" y="0"/>
                    <a:pt x="7" y="21"/>
                    <a:pt x="0" y="84"/>
                  </a:cubicBezTo>
                  <a:cubicBezTo>
                    <a:pt x="73" y="67"/>
                    <a:pt x="6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4" name="Google Shape;9854;p15"/>
            <p:cNvSpPr/>
            <p:nvPr/>
          </p:nvSpPr>
          <p:spPr>
            <a:xfrm>
              <a:off x="3801550" y="2524925"/>
              <a:ext cx="3600" cy="6550"/>
            </a:xfrm>
            <a:custGeom>
              <a:avLst/>
              <a:gdLst/>
              <a:ahLst/>
              <a:cxnLst/>
              <a:rect l="l" t="t" r="r" b="b"/>
              <a:pathLst>
                <a:path w="144" h="262" extrusionOk="0">
                  <a:moveTo>
                    <a:pt x="89" y="0"/>
                  </a:moveTo>
                  <a:cubicBezTo>
                    <a:pt x="72" y="0"/>
                    <a:pt x="44" y="26"/>
                    <a:pt x="0" y="92"/>
                  </a:cubicBezTo>
                  <a:cubicBezTo>
                    <a:pt x="3" y="217"/>
                    <a:pt x="19" y="261"/>
                    <a:pt x="37" y="261"/>
                  </a:cubicBezTo>
                  <a:cubicBezTo>
                    <a:pt x="82" y="261"/>
                    <a:pt x="143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5" name="Google Shape;9855;p15"/>
            <p:cNvSpPr/>
            <p:nvPr/>
          </p:nvSpPr>
          <p:spPr>
            <a:xfrm>
              <a:off x="3798475" y="2551375"/>
              <a:ext cx="4175" cy="2750"/>
            </a:xfrm>
            <a:custGeom>
              <a:avLst/>
              <a:gdLst/>
              <a:ahLst/>
              <a:cxnLst/>
              <a:rect l="l" t="t" r="r" b="b"/>
              <a:pathLst>
                <a:path w="167" h="110" extrusionOk="0">
                  <a:moveTo>
                    <a:pt x="114" y="1"/>
                  </a:moveTo>
                  <a:cubicBezTo>
                    <a:pt x="1" y="1"/>
                    <a:pt x="72" y="109"/>
                    <a:pt x="123" y="109"/>
                  </a:cubicBezTo>
                  <a:cubicBezTo>
                    <a:pt x="147" y="109"/>
                    <a:pt x="167" y="83"/>
                    <a:pt x="157" y="5"/>
                  </a:cubicBezTo>
                  <a:cubicBezTo>
                    <a:pt x="140" y="2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6" name="Google Shape;9856;p15"/>
            <p:cNvSpPr/>
            <p:nvPr/>
          </p:nvSpPr>
          <p:spPr>
            <a:xfrm>
              <a:off x="3783025" y="2184000"/>
              <a:ext cx="5875" cy="3000"/>
            </a:xfrm>
            <a:custGeom>
              <a:avLst/>
              <a:gdLst/>
              <a:ahLst/>
              <a:cxnLst/>
              <a:rect l="l" t="t" r="r" b="b"/>
              <a:pathLst>
                <a:path w="235" h="120" extrusionOk="0">
                  <a:moveTo>
                    <a:pt x="211" y="1"/>
                  </a:moveTo>
                  <a:cubicBezTo>
                    <a:pt x="153" y="1"/>
                    <a:pt x="1" y="119"/>
                    <a:pt x="40" y="119"/>
                  </a:cubicBezTo>
                  <a:cubicBezTo>
                    <a:pt x="57" y="119"/>
                    <a:pt x="113" y="96"/>
                    <a:pt x="233" y="27"/>
                  </a:cubicBezTo>
                  <a:cubicBezTo>
                    <a:pt x="235" y="8"/>
                    <a:pt x="226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7" name="Google Shape;9857;p15"/>
            <p:cNvSpPr/>
            <p:nvPr/>
          </p:nvSpPr>
          <p:spPr>
            <a:xfrm>
              <a:off x="3763550" y="1677975"/>
              <a:ext cx="6575" cy="2475"/>
            </a:xfrm>
            <a:custGeom>
              <a:avLst/>
              <a:gdLst/>
              <a:ahLst/>
              <a:cxnLst/>
              <a:rect l="l" t="t" r="r" b="b"/>
              <a:pathLst>
                <a:path w="263" h="99" extrusionOk="0">
                  <a:moveTo>
                    <a:pt x="98" y="0"/>
                  </a:moveTo>
                  <a:cubicBezTo>
                    <a:pt x="1" y="0"/>
                    <a:pt x="49" y="98"/>
                    <a:pt x="87" y="98"/>
                  </a:cubicBezTo>
                  <a:cubicBezTo>
                    <a:pt x="95" y="98"/>
                    <a:pt x="103" y="94"/>
                    <a:pt x="108" y="82"/>
                  </a:cubicBezTo>
                  <a:cubicBezTo>
                    <a:pt x="120" y="86"/>
                    <a:pt x="132" y="87"/>
                    <a:pt x="145" y="87"/>
                  </a:cubicBezTo>
                  <a:cubicBezTo>
                    <a:pt x="209" y="87"/>
                    <a:pt x="263" y="49"/>
                    <a:pt x="122" y="49"/>
                  </a:cubicBezTo>
                  <a:cubicBezTo>
                    <a:pt x="122" y="36"/>
                    <a:pt x="122" y="22"/>
                    <a:pt x="122" y="2"/>
                  </a:cubicBezTo>
                  <a:cubicBezTo>
                    <a:pt x="113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8" name="Google Shape;9858;p15"/>
            <p:cNvSpPr/>
            <p:nvPr/>
          </p:nvSpPr>
          <p:spPr>
            <a:xfrm>
              <a:off x="3787325" y="2400525"/>
              <a:ext cx="4625" cy="1850"/>
            </a:xfrm>
            <a:custGeom>
              <a:avLst/>
              <a:gdLst/>
              <a:ahLst/>
              <a:cxnLst/>
              <a:rect l="l" t="t" r="r" b="b"/>
              <a:pathLst>
                <a:path w="185" h="74" extrusionOk="0">
                  <a:moveTo>
                    <a:pt x="122" y="0"/>
                  </a:moveTo>
                  <a:cubicBezTo>
                    <a:pt x="101" y="0"/>
                    <a:pt x="62" y="8"/>
                    <a:pt x="0" y="30"/>
                  </a:cubicBezTo>
                  <a:cubicBezTo>
                    <a:pt x="0" y="62"/>
                    <a:pt x="17" y="74"/>
                    <a:pt x="39" y="74"/>
                  </a:cubicBezTo>
                  <a:cubicBezTo>
                    <a:pt x="95" y="74"/>
                    <a:pt x="185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9" name="Google Shape;9859;p15"/>
            <p:cNvSpPr/>
            <p:nvPr/>
          </p:nvSpPr>
          <p:spPr>
            <a:xfrm>
              <a:off x="3776700" y="2063250"/>
              <a:ext cx="1050" cy="7500"/>
            </a:xfrm>
            <a:custGeom>
              <a:avLst/>
              <a:gdLst/>
              <a:ahLst/>
              <a:cxnLst/>
              <a:rect l="l" t="t" r="r" b="b"/>
              <a:pathLst>
                <a:path w="42" h="300" extrusionOk="0">
                  <a:moveTo>
                    <a:pt x="11" y="1"/>
                  </a:moveTo>
                  <a:lnTo>
                    <a:pt x="11" y="1"/>
                  </a:lnTo>
                  <a:cubicBezTo>
                    <a:pt x="0" y="1"/>
                    <a:pt x="27" y="299"/>
                    <a:pt x="37" y="299"/>
                  </a:cubicBezTo>
                  <a:cubicBezTo>
                    <a:pt x="41" y="299"/>
                    <a:pt x="42" y="254"/>
                    <a:pt x="37" y="127"/>
                  </a:cubicBezTo>
                  <a:cubicBezTo>
                    <a:pt x="23" y="3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0" name="Google Shape;9860;p15"/>
            <p:cNvSpPr/>
            <p:nvPr/>
          </p:nvSpPr>
          <p:spPr>
            <a:xfrm>
              <a:off x="3779800" y="2187850"/>
              <a:ext cx="2050" cy="1475"/>
            </a:xfrm>
            <a:custGeom>
              <a:avLst/>
              <a:gdLst/>
              <a:ahLst/>
              <a:cxnLst/>
              <a:rect l="l" t="t" r="r" b="b"/>
              <a:pathLst>
                <a:path w="82" h="59" extrusionOk="0">
                  <a:moveTo>
                    <a:pt x="30" y="1"/>
                  </a:moveTo>
                  <a:cubicBezTo>
                    <a:pt x="17" y="1"/>
                    <a:pt x="4" y="14"/>
                    <a:pt x="0" y="54"/>
                  </a:cubicBezTo>
                  <a:cubicBezTo>
                    <a:pt x="12" y="57"/>
                    <a:pt x="22" y="58"/>
                    <a:pt x="30" y="58"/>
                  </a:cubicBezTo>
                  <a:cubicBezTo>
                    <a:pt x="82" y="58"/>
                    <a:pt x="5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1" name="Google Shape;9861;p15"/>
            <p:cNvSpPr/>
            <p:nvPr/>
          </p:nvSpPr>
          <p:spPr>
            <a:xfrm>
              <a:off x="3783650" y="2616925"/>
              <a:ext cx="7625" cy="4325"/>
            </a:xfrm>
            <a:custGeom>
              <a:avLst/>
              <a:gdLst/>
              <a:ahLst/>
              <a:cxnLst/>
              <a:rect l="l" t="t" r="r" b="b"/>
              <a:pathLst>
                <a:path w="305" h="173" extrusionOk="0">
                  <a:moveTo>
                    <a:pt x="260" y="0"/>
                  </a:moveTo>
                  <a:cubicBezTo>
                    <a:pt x="187" y="0"/>
                    <a:pt x="1" y="173"/>
                    <a:pt x="205" y="173"/>
                  </a:cubicBezTo>
                  <a:cubicBezTo>
                    <a:pt x="210" y="173"/>
                    <a:pt x="215" y="173"/>
                    <a:pt x="221" y="173"/>
                  </a:cubicBezTo>
                  <a:cubicBezTo>
                    <a:pt x="304" y="43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2" name="Google Shape;9862;p15"/>
            <p:cNvSpPr/>
            <p:nvPr/>
          </p:nvSpPr>
          <p:spPr>
            <a:xfrm>
              <a:off x="3783050" y="2664575"/>
              <a:ext cx="6200" cy="2475"/>
            </a:xfrm>
            <a:custGeom>
              <a:avLst/>
              <a:gdLst/>
              <a:ahLst/>
              <a:cxnLst/>
              <a:rect l="l" t="t" r="r" b="b"/>
              <a:pathLst>
                <a:path w="248" h="99" extrusionOk="0">
                  <a:moveTo>
                    <a:pt x="210" y="1"/>
                  </a:moveTo>
                  <a:cubicBezTo>
                    <a:pt x="141" y="1"/>
                    <a:pt x="0" y="98"/>
                    <a:pt x="60" y="98"/>
                  </a:cubicBezTo>
                  <a:cubicBezTo>
                    <a:pt x="84" y="98"/>
                    <a:pt x="140" y="83"/>
                    <a:pt x="245" y="40"/>
                  </a:cubicBezTo>
                  <a:cubicBezTo>
                    <a:pt x="248" y="11"/>
                    <a:pt x="233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3" name="Google Shape;9863;p15"/>
            <p:cNvSpPr/>
            <p:nvPr/>
          </p:nvSpPr>
          <p:spPr>
            <a:xfrm>
              <a:off x="3612175" y="1741350"/>
              <a:ext cx="4025" cy="5650"/>
            </a:xfrm>
            <a:custGeom>
              <a:avLst/>
              <a:gdLst/>
              <a:ahLst/>
              <a:cxnLst/>
              <a:rect l="l" t="t" r="r" b="b"/>
              <a:pathLst>
                <a:path w="161" h="226" extrusionOk="0">
                  <a:moveTo>
                    <a:pt x="144" y="0"/>
                  </a:moveTo>
                  <a:cubicBezTo>
                    <a:pt x="111" y="0"/>
                    <a:pt x="0" y="226"/>
                    <a:pt x="86" y="226"/>
                  </a:cubicBezTo>
                  <a:cubicBezTo>
                    <a:pt x="91" y="226"/>
                    <a:pt x="96" y="225"/>
                    <a:pt x="102" y="224"/>
                  </a:cubicBezTo>
                  <a:cubicBezTo>
                    <a:pt x="158" y="56"/>
                    <a:pt x="160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4" name="Google Shape;9864;p15"/>
            <p:cNvSpPr/>
            <p:nvPr/>
          </p:nvSpPr>
          <p:spPr>
            <a:xfrm>
              <a:off x="3735975" y="1267200"/>
              <a:ext cx="400" cy="1675"/>
            </a:xfrm>
            <a:custGeom>
              <a:avLst/>
              <a:gdLst/>
              <a:ahLst/>
              <a:cxnLst/>
              <a:rect l="l" t="t" r="r" b="b"/>
              <a:pathLst>
                <a:path w="16" h="67" extrusionOk="0">
                  <a:moveTo>
                    <a:pt x="12" y="1"/>
                  </a:moveTo>
                  <a:cubicBezTo>
                    <a:pt x="10" y="1"/>
                    <a:pt x="6" y="16"/>
                    <a:pt x="0" y="61"/>
                  </a:cubicBezTo>
                  <a:cubicBezTo>
                    <a:pt x="2" y="65"/>
                    <a:pt x="3" y="67"/>
                    <a:pt x="4" y="67"/>
                  </a:cubicBezTo>
                  <a:cubicBezTo>
                    <a:pt x="11" y="67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5" name="Google Shape;9865;p15"/>
            <p:cNvSpPr/>
            <p:nvPr/>
          </p:nvSpPr>
          <p:spPr>
            <a:xfrm>
              <a:off x="3780075" y="2552175"/>
              <a:ext cx="925" cy="4350"/>
            </a:xfrm>
            <a:custGeom>
              <a:avLst/>
              <a:gdLst/>
              <a:ahLst/>
              <a:cxnLst/>
              <a:rect l="l" t="t" r="r" b="b"/>
              <a:pathLst>
                <a:path w="37" h="174" extrusionOk="0">
                  <a:moveTo>
                    <a:pt x="2" y="1"/>
                  </a:moveTo>
                  <a:cubicBezTo>
                    <a:pt x="1" y="1"/>
                    <a:pt x="32" y="173"/>
                    <a:pt x="36" y="173"/>
                  </a:cubicBezTo>
                  <a:cubicBezTo>
                    <a:pt x="12" y="4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6" name="Google Shape;9866;p15"/>
            <p:cNvSpPr/>
            <p:nvPr/>
          </p:nvSpPr>
          <p:spPr>
            <a:xfrm>
              <a:off x="3780875" y="258110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72" y="0"/>
                  </a:moveTo>
                  <a:cubicBezTo>
                    <a:pt x="36" y="0"/>
                    <a:pt x="1" y="74"/>
                    <a:pt x="102" y="74"/>
                  </a:cubicBezTo>
                  <a:cubicBezTo>
                    <a:pt x="105" y="74"/>
                    <a:pt x="108" y="73"/>
                    <a:pt x="111" y="73"/>
                  </a:cubicBezTo>
                  <a:cubicBezTo>
                    <a:pt x="109" y="19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7" name="Google Shape;9867;p15"/>
            <p:cNvSpPr/>
            <p:nvPr/>
          </p:nvSpPr>
          <p:spPr>
            <a:xfrm>
              <a:off x="3778925" y="2515000"/>
              <a:ext cx="750" cy="225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4" y="0"/>
                  </a:moveTo>
                  <a:cubicBezTo>
                    <a:pt x="1" y="0"/>
                    <a:pt x="24" y="9"/>
                    <a:pt x="28" y="9"/>
                  </a:cubicBezTo>
                  <a:cubicBezTo>
                    <a:pt x="29" y="9"/>
                    <a:pt x="29" y="8"/>
                    <a:pt x="29" y="8"/>
                  </a:cubicBezTo>
                  <a:cubicBezTo>
                    <a:pt x="12" y="2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8" name="Google Shape;9868;p15"/>
            <p:cNvSpPr/>
            <p:nvPr/>
          </p:nvSpPr>
          <p:spPr>
            <a:xfrm>
              <a:off x="3738925" y="1532100"/>
              <a:ext cx="2600" cy="3275"/>
            </a:xfrm>
            <a:custGeom>
              <a:avLst/>
              <a:gdLst/>
              <a:ahLst/>
              <a:cxnLst/>
              <a:rect l="l" t="t" r="r" b="b"/>
              <a:pathLst>
                <a:path w="104" h="131" extrusionOk="0">
                  <a:moveTo>
                    <a:pt x="32" y="1"/>
                  </a:moveTo>
                  <a:cubicBezTo>
                    <a:pt x="16" y="1"/>
                    <a:pt x="1" y="33"/>
                    <a:pt x="3" y="130"/>
                  </a:cubicBezTo>
                  <a:cubicBezTo>
                    <a:pt x="8" y="131"/>
                    <a:pt x="12" y="131"/>
                    <a:pt x="16" y="131"/>
                  </a:cubicBezTo>
                  <a:cubicBezTo>
                    <a:pt x="103" y="131"/>
                    <a:pt x="6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9" name="Google Shape;9869;p15"/>
            <p:cNvSpPr/>
            <p:nvPr/>
          </p:nvSpPr>
          <p:spPr>
            <a:xfrm>
              <a:off x="3770400" y="2330525"/>
              <a:ext cx="500" cy="3875"/>
            </a:xfrm>
            <a:custGeom>
              <a:avLst/>
              <a:gdLst/>
              <a:ahLst/>
              <a:cxnLst/>
              <a:rect l="l" t="t" r="r" b="b"/>
              <a:pathLst>
                <a:path w="20" h="155" extrusionOk="0">
                  <a:moveTo>
                    <a:pt x="3" y="0"/>
                  </a:moveTo>
                  <a:cubicBezTo>
                    <a:pt x="1" y="0"/>
                    <a:pt x="0" y="28"/>
                    <a:pt x="2" y="107"/>
                  </a:cubicBezTo>
                  <a:cubicBezTo>
                    <a:pt x="7" y="141"/>
                    <a:pt x="11" y="155"/>
                    <a:pt x="13" y="155"/>
                  </a:cubicBezTo>
                  <a:cubicBezTo>
                    <a:pt x="20" y="15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0" name="Google Shape;9870;p15"/>
            <p:cNvSpPr/>
            <p:nvPr/>
          </p:nvSpPr>
          <p:spPr>
            <a:xfrm>
              <a:off x="3770950" y="2557100"/>
              <a:ext cx="8200" cy="6975"/>
            </a:xfrm>
            <a:custGeom>
              <a:avLst/>
              <a:gdLst/>
              <a:ahLst/>
              <a:cxnLst/>
              <a:rect l="l" t="t" r="r" b="b"/>
              <a:pathLst>
                <a:path w="328" h="279" extrusionOk="0">
                  <a:moveTo>
                    <a:pt x="58" y="0"/>
                  </a:moveTo>
                  <a:cubicBezTo>
                    <a:pt x="1" y="0"/>
                    <a:pt x="183" y="278"/>
                    <a:pt x="281" y="278"/>
                  </a:cubicBezTo>
                  <a:cubicBezTo>
                    <a:pt x="301" y="278"/>
                    <a:pt x="318" y="266"/>
                    <a:pt x="328" y="237"/>
                  </a:cubicBezTo>
                  <a:cubicBezTo>
                    <a:pt x="164" y="6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1" name="Google Shape;9871;p15"/>
            <p:cNvSpPr/>
            <p:nvPr/>
          </p:nvSpPr>
          <p:spPr>
            <a:xfrm>
              <a:off x="3766525" y="2396250"/>
              <a:ext cx="3450" cy="3700"/>
            </a:xfrm>
            <a:custGeom>
              <a:avLst/>
              <a:gdLst/>
              <a:ahLst/>
              <a:cxnLst/>
              <a:rect l="l" t="t" r="r" b="b"/>
              <a:pathLst>
                <a:path w="138" h="148" extrusionOk="0">
                  <a:moveTo>
                    <a:pt x="15" y="1"/>
                  </a:moveTo>
                  <a:cubicBezTo>
                    <a:pt x="13" y="1"/>
                    <a:pt x="11" y="1"/>
                    <a:pt x="9" y="1"/>
                  </a:cubicBezTo>
                  <a:cubicBezTo>
                    <a:pt x="1" y="111"/>
                    <a:pt x="19" y="148"/>
                    <a:pt x="40" y="148"/>
                  </a:cubicBezTo>
                  <a:cubicBezTo>
                    <a:pt x="83" y="148"/>
                    <a:pt x="138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2" name="Google Shape;9872;p15"/>
            <p:cNvSpPr/>
            <p:nvPr/>
          </p:nvSpPr>
          <p:spPr>
            <a:xfrm>
              <a:off x="3751700" y="19272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46" y="1"/>
                  </a:moveTo>
                  <a:cubicBezTo>
                    <a:pt x="36" y="1"/>
                    <a:pt x="22" y="8"/>
                    <a:pt x="0" y="27"/>
                  </a:cubicBezTo>
                  <a:cubicBezTo>
                    <a:pt x="8" y="66"/>
                    <a:pt x="20" y="80"/>
                    <a:pt x="30" y="80"/>
                  </a:cubicBezTo>
                  <a:cubicBezTo>
                    <a:pt x="56" y="80"/>
                    <a:pt x="78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3" name="Google Shape;9873;p15"/>
            <p:cNvSpPr/>
            <p:nvPr/>
          </p:nvSpPr>
          <p:spPr>
            <a:xfrm>
              <a:off x="3735625" y="1624900"/>
              <a:ext cx="3450" cy="2625"/>
            </a:xfrm>
            <a:custGeom>
              <a:avLst/>
              <a:gdLst/>
              <a:ahLst/>
              <a:cxnLst/>
              <a:rect l="l" t="t" r="r" b="b"/>
              <a:pathLst>
                <a:path w="138" h="105" extrusionOk="0">
                  <a:moveTo>
                    <a:pt x="87" y="0"/>
                  </a:moveTo>
                  <a:cubicBezTo>
                    <a:pt x="43" y="0"/>
                    <a:pt x="1" y="87"/>
                    <a:pt x="135" y="105"/>
                  </a:cubicBezTo>
                  <a:cubicBezTo>
                    <a:pt x="137" y="26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4" name="Google Shape;9874;p15"/>
            <p:cNvSpPr/>
            <p:nvPr/>
          </p:nvSpPr>
          <p:spPr>
            <a:xfrm>
              <a:off x="3732500" y="1550625"/>
              <a:ext cx="3175" cy="1375"/>
            </a:xfrm>
            <a:custGeom>
              <a:avLst/>
              <a:gdLst/>
              <a:ahLst/>
              <a:cxnLst/>
              <a:rect l="l" t="t" r="r" b="b"/>
              <a:pathLst>
                <a:path w="127" h="55" extrusionOk="0">
                  <a:moveTo>
                    <a:pt x="80" y="0"/>
                  </a:moveTo>
                  <a:cubicBezTo>
                    <a:pt x="40" y="0"/>
                    <a:pt x="1" y="55"/>
                    <a:pt x="85" y="55"/>
                  </a:cubicBezTo>
                  <a:cubicBezTo>
                    <a:pt x="96" y="55"/>
                    <a:pt x="110" y="54"/>
                    <a:pt x="126" y="51"/>
                  </a:cubicBezTo>
                  <a:cubicBezTo>
                    <a:pt x="120" y="13"/>
                    <a:pt x="100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5" name="Google Shape;9875;p15"/>
            <p:cNvSpPr/>
            <p:nvPr/>
          </p:nvSpPr>
          <p:spPr>
            <a:xfrm>
              <a:off x="3764525" y="2532275"/>
              <a:ext cx="4925" cy="375"/>
            </a:xfrm>
            <a:custGeom>
              <a:avLst/>
              <a:gdLst/>
              <a:ahLst/>
              <a:cxnLst/>
              <a:rect l="l" t="t" r="r" b="b"/>
              <a:pathLst>
                <a:path w="197" h="15" extrusionOk="0">
                  <a:moveTo>
                    <a:pt x="144" y="0"/>
                  </a:moveTo>
                  <a:cubicBezTo>
                    <a:pt x="82" y="0"/>
                    <a:pt x="0" y="15"/>
                    <a:pt x="101" y="15"/>
                  </a:cubicBezTo>
                  <a:cubicBezTo>
                    <a:pt x="123" y="15"/>
                    <a:pt x="154" y="14"/>
                    <a:pt x="197" y="12"/>
                  </a:cubicBezTo>
                  <a:cubicBezTo>
                    <a:pt x="197" y="3"/>
                    <a:pt x="172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6" name="Google Shape;9876;p15"/>
            <p:cNvSpPr/>
            <p:nvPr/>
          </p:nvSpPr>
          <p:spPr>
            <a:xfrm>
              <a:off x="3767175" y="2498050"/>
              <a:ext cx="100" cy="2600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7"/>
                    <a:pt x="4" y="104"/>
                  </a:cubicBezTo>
                  <a:cubicBezTo>
                    <a:pt x="4" y="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7" name="Google Shape;9877;p15"/>
            <p:cNvSpPr/>
            <p:nvPr/>
          </p:nvSpPr>
          <p:spPr>
            <a:xfrm>
              <a:off x="3765250" y="2570725"/>
              <a:ext cx="2650" cy="3525"/>
            </a:xfrm>
            <a:custGeom>
              <a:avLst/>
              <a:gdLst/>
              <a:ahLst/>
              <a:cxnLst/>
              <a:rect l="l" t="t" r="r" b="b"/>
              <a:pathLst>
                <a:path w="106" h="141" extrusionOk="0">
                  <a:moveTo>
                    <a:pt x="26" y="1"/>
                  </a:moveTo>
                  <a:cubicBezTo>
                    <a:pt x="11" y="1"/>
                    <a:pt x="1" y="36"/>
                    <a:pt x="14" y="140"/>
                  </a:cubicBezTo>
                  <a:cubicBezTo>
                    <a:pt x="16" y="141"/>
                    <a:pt x="19" y="141"/>
                    <a:pt x="22" y="141"/>
                  </a:cubicBezTo>
                  <a:cubicBezTo>
                    <a:pt x="105" y="141"/>
                    <a:pt x="5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8" name="Google Shape;9878;p15"/>
            <p:cNvSpPr/>
            <p:nvPr/>
          </p:nvSpPr>
          <p:spPr>
            <a:xfrm>
              <a:off x="3753500" y="2359450"/>
              <a:ext cx="4900" cy="525"/>
            </a:xfrm>
            <a:custGeom>
              <a:avLst/>
              <a:gdLst/>
              <a:ahLst/>
              <a:cxnLst/>
              <a:rect l="l" t="t" r="r" b="b"/>
              <a:pathLst>
                <a:path w="196" h="21" extrusionOk="0">
                  <a:moveTo>
                    <a:pt x="116" y="1"/>
                  </a:moveTo>
                  <a:lnTo>
                    <a:pt x="116" y="1"/>
                  </a:lnTo>
                  <a:cubicBezTo>
                    <a:pt x="0" y="5"/>
                    <a:pt x="122" y="20"/>
                    <a:pt x="168" y="20"/>
                  </a:cubicBezTo>
                  <a:cubicBezTo>
                    <a:pt x="194" y="20"/>
                    <a:pt x="196" y="15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9" name="Google Shape;9879;p15"/>
            <p:cNvSpPr/>
            <p:nvPr/>
          </p:nvSpPr>
          <p:spPr>
            <a:xfrm>
              <a:off x="3729400" y="1715500"/>
              <a:ext cx="8475" cy="2175"/>
            </a:xfrm>
            <a:custGeom>
              <a:avLst/>
              <a:gdLst/>
              <a:ahLst/>
              <a:cxnLst/>
              <a:rect l="l" t="t" r="r" b="b"/>
              <a:pathLst>
                <a:path w="339" h="87" extrusionOk="0">
                  <a:moveTo>
                    <a:pt x="115" y="1"/>
                  </a:moveTo>
                  <a:cubicBezTo>
                    <a:pt x="41" y="1"/>
                    <a:pt x="0" y="26"/>
                    <a:pt x="190" y="87"/>
                  </a:cubicBezTo>
                  <a:cubicBezTo>
                    <a:pt x="339" y="36"/>
                    <a:pt x="204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0" name="Google Shape;9880;p15"/>
            <p:cNvSpPr/>
            <p:nvPr/>
          </p:nvSpPr>
          <p:spPr>
            <a:xfrm>
              <a:off x="3711050" y="1508000"/>
              <a:ext cx="3275" cy="1100"/>
            </a:xfrm>
            <a:custGeom>
              <a:avLst/>
              <a:gdLst/>
              <a:ahLst/>
              <a:cxnLst/>
              <a:rect l="l" t="t" r="r" b="b"/>
              <a:pathLst>
                <a:path w="131" h="44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24" y="0"/>
                    <a:pt x="1" y="39"/>
                    <a:pt x="1" y="44"/>
                  </a:cubicBezTo>
                  <a:cubicBezTo>
                    <a:pt x="100" y="11"/>
                    <a:pt x="131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1" name="Google Shape;9881;p15"/>
            <p:cNvSpPr/>
            <p:nvPr/>
          </p:nvSpPr>
          <p:spPr>
            <a:xfrm>
              <a:off x="3765200" y="2669900"/>
              <a:ext cx="3200" cy="2250"/>
            </a:xfrm>
            <a:custGeom>
              <a:avLst/>
              <a:gdLst/>
              <a:ahLst/>
              <a:cxnLst/>
              <a:rect l="l" t="t" r="r" b="b"/>
              <a:pathLst>
                <a:path w="128" h="90" extrusionOk="0">
                  <a:moveTo>
                    <a:pt x="38" y="1"/>
                  </a:moveTo>
                  <a:cubicBezTo>
                    <a:pt x="18" y="1"/>
                    <a:pt x="0" y="23"/>
                    <a:pt x="2" y="87"/>
                  </a:cubicBezTo>
                  <a:cubicBezTo>
                    <a:pt x="13" y="89"/>
                    <a:pt x="23" y="90"/>
                    <a:pt x="31" y="90"/>
                  </a:cubicBezTo>
                  <a:cubicBezTo>
                    <a:pt x="127" y="90"/>
                    <a:pt x="79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2" name="Google Shape;9882;p15"/>
            <p:cNvSpPr/>
            <p:nvPr/>
          </p:nvSpPr>
          <p:spPr>
            <a:xfrm>
              <a:off x="3524825" y="2025250"/>
              <a:ext cx="3975" cy="4125"/>
            </a:xfrm>
            <a:custGeom>
              <a:avLst/>
              <a:gdLst/>
              <a:ahLst/>
              <a:cxnLst/>
              <a:rect l="l" t="t" r="r" b="b"/>
              <a:pathLst>
                <a:path w="159" h="165" extrusionOk="0">
                  <a:moveTo>
                    <a:pt x="36" y="1"/>
                  </a:moveTo>
                  <a:cubicBezTo>
                    <a:pt x="1" y="1"/>
                    <a:pt x="140" y="164"/>
                    <a:pt x="152" y="164"/>
                  </a:cubicBezTo>
                  <a:cubicBezTo>
                    <a:pt x="158" y="164"/>
                    <a:pt x="132" y="1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3" name="Google Shape;9883;p15"/>
            <p:cNvSpPr/>
            <p:nvPr/>
          </p:nvSpPr>
          <p:spPr>
            <a:xfrm>
              <a:off x="3539075" y="2016775"/>
              <a:ext cx="5575" cy="3325"/>
            </a:xfrm>
            <a:custGeom>
              <a:avLst/>
              <a:gdLst/>
              <a:ahLst/>
              <a:cxnLst/>
              <a:rect l="l" t="t" r="r" b="b"/>
              <a:pathLst>
                <a:path w="223" h="133" extrusionOk="0">
                  <a:moveTo>
                    <a:pt x="97" y="1"/>
                  </a:moveTo>
                  <a:cubicBezTo>
                    <a:pt x="0" y="1"/>
                    <a:pt x="116" y="132"/>
                    <a:pt x="177" y="132"/>
                  </a:cubicBezTo>
                  <a:cubicBezTo>
                    <a:pt x="205" y="132"/>
                    <a:pt x="222" y="105"/>
                    <a:pt x="202" y="25"/>
                  </a:cubicBezTo>
                  <a:cubicBezTo>
                    <a:pt x="153" y="8"/>
                    <a:pt x="119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4" name="Google Shape;9884;p15"/>
            <p:cNvSpPr/>
            <p:nvPr/>
          </p:nvSpPr>
          <p:spPr>
            <a:xfrm>
              <a:off x="3758100" y="2563625"/>
              <a:ext cx="1925" cy="1100"/>
            </a:xfrm>
            <a:custGeom>
              <a:avLst/>
              <a:gdLst/>
              <a:ahLst/>
              <a:cxnLst/>
              <a:rect l="l" t="t" r="r" b="b"/>
              <a:pathLst>
                <a:path w="77" h="44" extrusionOk="0">
                  <a:moveTo>
                    <a:pt x="43" y="1"/>
                  </a:moveTo>
                  <a:cubicBezTo>
                    <a:pt x="39" y="1"/>
                    <a:pt x="33" y="1"/>
                    <a:pt x="25" y="3"/>
                  </a:cubicBezTo>
                  <a:cubicBezTo>
                    <a:pt x="1" y="33"/>
                    <a:pt x="0" y="43"/>
                    <a:pt x="8" y="43"/>
                  </a:cubicBezTo>
                  <a:cubicBezTo>
                    <a:pt x="24" y="43"/>
                    <a:pt x="7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5" name="Google Shape;9885;p15"/>
            <p:cNvSpPr/>
            <p:nvPr/>
          </p:nvSpPr>
          <p:spPr>
            <a:xfrm>
              <a:off x="3761450" y="2761000"/>
              <a:ext cx="3650" cy="4775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42" y="1"/>
                  </a:moveTo>
                  <a:cubicBezTo>
                    <a:pt x="18" y="1"/>
                    <a:pt x="0" y="36"/>
                    <a:pt x="5" y="137"/>
                  </a:cubicBezTo>
                  <a:cubicBezTo>
                    <a:pt x="32" y="163"/>
                    <a:pt x="59" y="184"/>
                    <a:pt x="79" y="190"/>
                  </a:cubicBezTo>
                  <a:cubicBezTo>
                    <a:pt x="99" y="177"/>
                    <a:pt x="126" y="170"/>
                    <a:pt x="146" y="157"/>
                  </a:cubicBezTo>
                  <a:cubicBezTo>
                    <a:pt x="141" y="98"/>
                    <a:pt x="82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6" name="Google Shape;9886;p15"/>
            <p:cNvSpPr/>
            <p:nvPr/>
          </p:nvSpPr>
          <p:spPr>
            <a:xfrm>
              <a:off x="3747525" y="2409900"/>
              <a:ext cx="5925" cy="4125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232" y="0"/>
                  </a:moveTo>
                  <a:cubicBezTo>
                    <a:pt x="230" y="0"/>
                    <a:pt x="171" y="41"/>
                    <a:pt x="0" y="164"/>
                  </a:cubicBezTo>
                  <a:cubicBezTo>
                    <a:pt x="0" y="164"/>
                    <a:pt x="0" y="164"/>
                    <a:pt x="1" y="164"/>
                  </a:cubicBezTo>
                  <a:cubicBezTo>
                    <a:pt x="12" y="164"/>
                    <a:pt x="236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7" name="Google Shape;9887;p15"/>
            <p:cNvSpPr/>
            <p:nvPr/>
          </p:nvSpPr>
          <p:spPr>
            <a:xfrm>
              <a:off x="3687125" y="1663800"/>
              <a:ext cx="7325" cy="2050"/>
            </a:xfrm>
            <a:custGeom>
              <a:avLst/>
              <a:gdLst/>
              <a:ahLst/>
              <a:cxnLst/>
              <a:rect l="l" t="t" r="r" b="b"/>
              <a:pathLst>
                <a:path w="293" h="82" extrusionOk="0">
                  <a:moveTo>
                    <a:pt x="117" y="0"/>
                  </a:moveTo>
                  <a:cubicBezTo>
                    <a:pt x="70" y="0"/>
                    <a:pt x="18" y="20"/>
                    <a:pt x="1" y="81"/>
                  </a:cubicBezTo>
                  <a:cubicBezTo>
                    <a:pt x="15" y="81"/>
                    <a:pt x="29" y="81"/>
                    <a:pt x="42" y="81"/>
                  </a:cubicBezTo>
                  <a:cubicBezTo>
                    <a:pt x="292" y="81"/>
                    <a:pt x="213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8" name="Google Shape;9888;p15"/>
            <p:cNvSpPr/>
            <p:nvPr/>
          </p:nvSpPr>
          <p:spPr>
            <a:xfrm>
              <a:off x="3735275" y="2029100"/>
              <a:ext cx="375" cy="3025"/>
            </a:xfrm>
            <a:custGeom>
              <a:avLst/>
              <a:gdLst/>
              <a:ahLst/>
              <a:cxnLst/>
              <a:rect l="l" t="t" r="r" b="b"/>
              <a:pathLst>
                <a:path w="15" h="121" extrusionOk="0">
                  <a:moveTo>
                    <a:pt x="3" y="1"/>
                  </a:moveTo>
                  <a:cubicBezTo>
                    <a:pt x="1" y="1"/>
                    <a:pt x="12" y="121"/>
                    <a:pt x="14" y="121"/>
                  </a:cubicBezTo>
                  <a:cubicBezTo>
                    <a:pt x="15" y="121"/>
                    <a:pt x="13" y="98"/>
                    <a:pt x="8" y="34"/>
                  </a:cubicBezTo>
                  <a:cubicBezTo>
                    <a:pt x="5" y="10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9" name="Google Shape;9889;p15"/>
            <p:cNvSpPr/>
            <p:nvPr/>
          </p:nvSpPr>
          <p:spPr>
            <a:xfrm>
              <a:off x="3716900" y="1666325"/>
              <a:ext cx="1625" cy="5075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54" y="1"/>
                  </a:moveTo>
                  <a:lnTo>
                    <a:pt x="54" y="1"/>
                  </a:lnTo>
                  <a:cubicBezTo>
                    <a:pt x="49" y="1"/>
                    <a:pt x="33" y="43"/>
                    <a:pt x="1" y="167"/>
                  </a:cubicBezTo>
                  <a:cubicBezTo>
                    <a:pt x="2" y="192"/>
                    <a:pt x="4" y="202"/>
                    <a:pt x="8" y="202"/>
                  </a:cubicBezTo>
                  <a:cubicBezTo>
                    <a:pt x="26" y="202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0" name="Google Shape;9890;p15"/>
            <p:cNvSpPr/>
            <p:nvPr/>
          </p:nvSpPr>
          <p:spPr>
            <a:xfrm>
              <a:off x="3710675" y="1877950"/>
              <a:ext cx="7100" cy="475"/>
            </a:xfrm>
            <a:custGeom>
              <a:avLst/>
              <a:gdLst/>
              <a:ahLst/>
              <a:cxnLst/>
              <a:rect l="l" t="t" r="r" b="b"/>
              <a:pathLst>
                <a:path w="284" h="19" extrusionOk="0">
                  <a:moveTo>
                    <a:pt x="24" y="1"/>
                  </a:moveTo>
                  <a:cubicBezTo>
                    <a:pt x="1" y="1"/>
                    <a:pt x="212" y="19"/>
                    <a:pt x="283" y="19"/>
                  </a:cubicBezTo>
                  <a:cubicBezTo>
                    <a:pt x="107" y="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1" name="Google Shape;9891;p15"/>
            <p:cNvSpPr/>
            <p:nvPr/>
          </p:nvSpPr>
          <p:spPr>
            <a:xfrm>
              <a:off x="3714225" y="1732200"/>
              <a:ext cx="1225" cy="3375"/>
            </a:xfrm>
            <a:custGeom>
              <a:avLst/>
              <a:gdLst/>
              <a:ahLst/>
              <a:cxnLst/>
              <a:rect l="l" t="t" r="r" b="b"/>
              <a:pathLst>
                <a:path w="49" h="135" extrusionOk="0">
                  <a:moveTo>
                    <a:pt x="39" y="1"/>
                  </a:moveTo>
                  <a:cubicBezTo>
                    <a:pt x="35" y="1"/>
                    <a:pt x="23" y="34"/>
                    <a:pt x="1" y="135"/>
                  </a:cubicBezTo>
                  <a:cubicBezTo>
                    <a:pt x="27" y="135"/>
                    <a:pt x="48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2" name="Google Shape;9892;p15"/>
            <p:cNvSpPr/>
            <p:nvPr/>
          </p:nvSpPr>
          <p:spPr>
            <a:xfrm>
              <a:off x="3707425" y="1504225"/>
              <a:ext cx="800" cy="2225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5"/>
                    <a:pt x="8" y="88"/>
                    <a:pt x="18" y="88"/>
                  </a:cubicBezTo>
                  <a:cubicBezTo>
                    <a:pt x="23" y="88"/>
                    <a:pt x="29" y="66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3" name="Google Shape;9893;p15"/>
            <p:cNvSpPr/>
            <p:nvPr/>
          </p:nvSpPr>
          <p:spPr>
            <a:xfrm>
              <a:off x="3533425" y="2369150"/>
              <a:ext cx="2200" cy="4550"/>
            </a:xfrm>
            <a:custGeom>
              <a:avLst/>
              <a:gdLst/>
              <a:ahLst/>
              <a:cxnLst/>
              <a:rect l="l" t="t" r="r" b="b"/>
              <a:pathLst>
                <a:path w="88" h="182" extrusionOk="0">
                  <a:moveTo>
                    <a:pt x="0" y="1"/>
                  </a:moveTo>
                  <a:cubicBezTo>
                    <a:pt x="7" y="61"/>
                    <a:pt x="20" y="121"/>
                    <a:pt x="27" y="181"/>
                  </a:cubicBezTo>
                  <a:cubicBezTo>
                    <a:pt x="87" y="121"/>
                    <a:pt x="4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4" name="Google Shape;9894;p15"/>
            <p:cNvSpPr/>
            <p:nvPr/>
          </p:nvSpPr>
          <p:spPr>
            <a:xfrm>
              <a:off x="3554950" y="2328825"/>
              <a:ext cx="2750" cy="7225"/>
            </a:xfrm>
            <a:custGeom>
              <a:avLst/>
              <a:gdLst/>
              <a:ahLst/>
              <a:cxnLst/>
              <a:rect l="l" t="t" r="r" b="b"/>
              <a:pathLst>
                <a:path w="110" h="289" extrusionOk="0">
                  <a:moveTo>
                    <a:pt x="9" y="0"/>
                  </a:moveTo>
                  <a:cubicBezTo>
                    <a:pt x="0" y="0"/>
                    <a:pt x="88" y="288"/>
                    <a:pt x="106" y="288"/>
                  </a:cubicBezTo>
                  <a:cubicBezTo>
                    <a:pt x="108" y="288"/>
                    <a:pt x="109" y="284"/>
                    <a:pt x="109" y="276"/>
                  </a:cubicBezTo>
                  <a:cubicBezTo>
                    <a:pt x="40" y="70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5" name="Google Shape;9895;p15"/>
            <p:cNvSpPr/>
            <p:nvPr/>
          </p:nvSpPr>
          <p:spPr>
            <a:xfrm>
              <a:off x="3594400" y="2328075"/>
              <a:ext cx="1650" cy="3475"/>
            </a:xfrm>
            <a:custGeom>
              <a:avLst/>
              <a:gdLst/>
              <a:ahLst/>
              <a:cxnLst/>
              <a:rect l="l" t="t" r="r" b="b"/>
              <a:pathLst>
                <a:path w="66" h="139" extrusionOk="0">
                  <a:moveTo>
                    <a:pt x="40" y="0"/>
                  </a:moveTo>
                  <a:cubicBezTo>
                    <a:pt x="24" y="0"/>
                    <a:pt x="0" y="43"/>
                    <a:pt x="10" y="138"/>
                  </a:cubicBezTo>
                  <a:cubicBezTo>
                    <a:pt x="66" y="51"/>
                    <a:pt x="5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6" name="Google Shape;9896;p15"/>
            <p:cNvSpPr/>
            <p:nvPr/>
          </p:nvSpPr>
          <p:spPr>
            <a:xfrm>
              <a:off x="3715250" y="1867825"/>
              <a:ext cx="3475" cy="3775"/>
            </a:xfrm>
            <a:custGeom>
              <a:avLst/>
              <a:gdLst/>
              <a:ahLst/>
              <a:cxnLst/>
              <a:rect l="l" t="t" r="r" b="b"/>
              <a:pathLst>
                <a:path w="139" h="151" extrusionOk="0">
                  <a:moveTo>
                    <a:pt x="47" y="0"/>
                  </a:moveTo>
                  <a:cubicBezTo>
                    <a:pt x="0" y="0"/>
                    <a:pt x="78" y="150"/>
                    <a:pt x="115" y="150"/>
                  </a:cubicBezTo>
                  <a:cubicBezTo>
                    <a:pt x="130" y="150"/>
                    <a:pt x="138" y="124"/>
                    <a:pt x="127" y="49"/>
                  </a:cubicBezTo>
                  <a:cubicBezTo>
                    <a:pt x="86" y="14"/>
                    <a:pt x="61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7" name="Google Shape;9897;p15"/>
            <p:cNvSpPr/>
            <p:nvPr/>
          </p:nvSpPr>
          <p:spPr>
            <a:xfrm>
              <a:off x="3690250" y="1294650"/>
              <a:ext cx="2950" cy="3725"/>
            </a:xfrm>
            <a:custGeom>
              <a:avLst/>
              <a:gdLst/>
              <a:ahLst/>
              <a:cxnLst/>
              <a:rect l="l" t="t" r="r" b="b"/>
              <a:pathLst>
                <a:path w="118" h="149" extrusionOk="0">
                  <a:moveTo>
                    <a:pt x="103" y="0"/>
                  </a:moveTo>
                  <a:cubicBezTo>
                    <a:pt x="0" y="30"/>
                    <a:pt x="46" y="148"/>
                    <a:pt x="81" y="148"/>
                  </a:cubicBezTo>
                  <a:cubicBezTo>
                    <a:pt x="101" y="148"/>
                    <a:pt x="118" y="111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8" name="Google Shape;9898;p15"/>
            <p:cNvSpPr/>
            <p:nvPr/>
          </p:nvSpPr>
          <p:spPr>
            <a:xfrm>
              <a:off x="3738650" y="2526550"/>
              <a:ext cx="1200" cy="4575"/>
            </a:xfrm>
            <a:custGeom>
              <a:avLst/>
              <a:gdLst/>
              <a:ahLst/>
              <a:cxnLst/>
              <a:rect l="l" t="t" r="r" b="b"/>
              <a:pathLst>
                <a:path w="48" h="18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7"/>
                    <a:pt x="33" y="182"/>
                    <a:pt x="38" y="182"/>
                  </a:cubicBezTo>
                  <a:cubicBezTo>
                    <a:pt x="48" y="182"/>
                    <a:pt x="31" y="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9" name="Google Shape;9899;p15"/>
            <p:cNvSpPr/>
            <p:nvPr/>
          </p:nvSpPr>
          <p:spPr>
            <a:xfrm>
              <a:off x="3694150" y="1327575"/>
              <a:ext cx="3150" cy="1875"/>
            </a:xfrm>
            <a:custGeom>
              <a:avLst/>
              <a:gdLst/>
              <a:ahLst/>
              <a:cxnLst/>
              <a:rect l="l" t="t" r="r" b="b"/>
              <a:pathLst>
                <a:path w="126" h="75" extrusionOk="0">
                  <a:moveTo>
                    <a:pt x="87" y="1"/>
                  </a:moveTo>
                  <a:cubicBezTo>
                    <a:pt x="47" y="1"/>
                    <a:pt x="1" y="75"/>
                    <a:pt x="121" y="75"/>
                  </a:cubicBezTo>
                  <a:cubicBezTo>
                    <a:pt x="126" y="19"/>
                    <a:pt x="107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0" name="Google Shape;9900;p15"/>
            <p:cNvSpPr/>
            <p:nvPr/>
          </p:nvSpPr>
          <p:spPr>
            <a:xfrm>
              <a:off x="3706250" y="1669000"/>
              <a:ext cx="300" cy="2350"/>
            </a:xfrm>
            <a:custGeom>
              <a:avLst/>
              <a:gdLst/>
              <a:ahLst/>
              <a:cxnLst/>
              <a:rect l="l" t="t" r="r" b="b"/>
              <a:pathLst>
                <a:path w="12" h="94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6" y="93"/>
                    <a:pt x="10" y="93"/>
                  </a:cubicBezTo>
                  <a:cubicBezTo>
                    <a:pt x="11" y="93"/>
                    <a:pt x="12" y="81"/>
                    <a:pt x="12" y="47"/>
                  </a:cubicBezTo>
                  <a:cubicBezTo>
                    <a:pt x="8" y="13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1" name="Google Shape;9901;p15"/>
            <p:cNvSpPr/>
            <p:nvPr/>
          </p:nvSpPr>
          <p:spPr>
            <a:xfrm>
              <a:off x="3722525" y="2166325"/>
              <a:ext cx="2975" cy="3475"/>
            </a:xfrm>
            <a:custGeom>
              <a:avLst/>
              <a:gdLst/>
              <a:ahLst/>
              <a:cxnLst/>
              <a:rect l="l" t="t" r="r" b="b"/>
              <a:pathLst>
                <a:path w="119" h="139" extrusionOk="0">
                  <a:moveTo>
                    <a:pt x="21" y="0"/>
                  </a:moveTo>
                  <a:cubicBezTo>
                    <a:pt x="6" y="0"/>
                    <a:pt x="1" y="35"/>
                    <a:pt x="30" y="139"/>
                  </a:cubicBezTo>
                  <a:cubicBezTo>
                    <a:pt x="119" y="134"/>
                    <a:pt x="5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2" name="Google Shape;9902;p15"/>
            <p:cNvSpPr/>
            <p:nvPr/>
          </p:nvSpPr>
          <p:spPr>
            <a:xfrm>
              <a:off x="3721400" y="2274125"/>
              <a:ext cx="6525" cy="3625"/>
            </a:xfrm>
            <a:custGeom>
              <a:avLst/>
              <a:gdLst/>
              <a:ahLst/>
              <a:cxnLst/>
              <a:rect l="l" t="t" r="r" b="b"/>
              <a:pathLst>
                <a:path w="261" h="145" extrusionOk="0">
                  <a:moveTo>
                    <a:pt x="230" y="0"/>
                  </a:moveTo>
                  <a:cubicBezTo>
                    <a:pt x="171" y="0"/>
                    <a:pt x="1" y="144"/>
                    <a:pt x="147" y="144"/>
                  </a:cubicBezTo>
                  <a:cubicBezTo>
                    <a:pt x="157" y="144"/>
                    <a:pt x="169" y="143"/>
                    <a:pt x="182" y="142"/>
                  </a:cubicBezTo>
                  <a:cubicBezTo>
                    <a:pt x="260" y="36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3" name="Google Shape;9903;p15"/>
            <p:cNvSpPr/>
            <p:nvPr/>
          </p:nvSpPr>
          <p:spPr>
            <a:xfrm>
              <a:off x="3699500" y="1770475"/>
              <a:ext cx="1125" cy="6725"/>
            </a:xfrm>
            <a:custGeom>
              <a:avLst/>
              <a:gdLst/>
              <a:ahLst/>
              <a:cxnLst/>
              <a:rect l="l" t="t" r="r" b="b"/>
              <a:pathLst>
                <a:path w="45" h="269" extrusionOk="0">
                  <a:moveTo>
                    <a:pt x="33" y="0"/>
                  </a:moveTo>
                  <a:lnTo>
                    <a:pt x="33" y="0"/>
                  </a:lnTo>
                  <a:cubicBezTo>
                    <a:pt x="28" y="0"/>
                    <a:pt x="18" y="45"/>
                    <a:pt x="1" y="169"/>
                  </a:cubicBezTo>
                  <a:cubicBezTo>
                    <a:pt x="3" y="241"/>
                    <a:pt x="7" y="268"/>
                    <a:pt x="12" y="268"/>
                  </a:cubicBezTo>
                  <a:cubicBezTo>
                    <a:pt x="26" y="268"/>
                    <a:pt x="45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4" name="Google Shape;9904;p15"/>
            <p:cNvSpPr/>
            <p:nvPr/>
          </p:nvSpPr>
          <p:spPr>
            <a:xfrm>
              <a:off x="3696325" y="1511200"/>
              <a:ext cx="1000" cy="5600"/>
            </a:xfrm>
            <a:custGeom>
              <a:avLst/>
              <a:gdLst/>
              <a:ahLst/>
              <a:cxnLst/>
              <a:rect l="l" t="t" r="r" b="b"/>
              <a:pathLst>
                <a:path w="40" h="224" extrusionOk="0">
                  <a:moveTo>
                    <a:pt x="30" y="0"/>
                  </a:moveTo>
                  <a:lnTo>
                    <a:pt x="30" y="0"/>
                  </a:lnTo>
                  <a:cubicBezTo>
                    <a:pt x="26" y="0"/>
                    <a:pt x="16" y="56"/>
                    <a:pt x="1" y="223"/>
                  </a:cubicBezTo>
                  <a:cubicBezTo>
                    <a:pt x="27" y="223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5" name="Google Shape;9905;p15"/>
            <p:cNvSpPr/>
            <p:nvPr/>
          </p:nvSpPr>
          <p:spPr>
            <a:xfrm>
              <a:off x="3657350" y="1432625"/>
              <a:ext cx="1700" cy="1200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28" y="0"/>
                  </a:moveTo>
                  <a:cubicBezTo>
                    <a:pt x="5" y="0"/>
                    <a:pt x="1" y="48"/>
                    <a:pt x="68" y="48"/>
                  </a:cubicBezTo>
                  <a:cubicBezTo>
                    <a:pt x="54" y="12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6" name="Google Shape;9906;p15"/>
            <p:cNvSpPr/>
            <p:nvPr/>
          </p:nvSpPr>
          <p:spPr>
            <a:xfrm>
              <a:off x="3592625" y="2138650"/>
              <a:ext cx="7625" cy="700"/>
            </a:xfrm>
            <a:custGeom>
              <a:avLst/>
              <a:gdLst/>
              <a:ahLst/>
              <a:cxnLst/>
              <a:rect l="l" t="t" r="r" b="b"/>
              <a:pathLst>
                <a:path w="305" h="28" extrusionOk="0">
                  <a:moveTo>
                    <a:pt x="130" y="1"/>
                  </a:moveTo>
                  <a:cubicBezTo>
                    <a:pt x="70" y="1"/>
                    <a:pt x="1" y="8"/>
                    <a:pt x="1" y="28"/>
                  </a:cubicBezTo>
                  <a:cubicBezTo>
                    <a:pt x="305" y="20"/>
                    <a:pt x="230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7" name="Google Shape;9907;p15"/>
            <p:cNvSpPr/>
            <p:nvPr/>
          </p:nvSpPr>
          <p:spPr>
            <a:xfrm>
              <a:off x="3511175" y="2201125"/>
              <a:ext cx="900" cy="6150"/>
            </a:xfrm>
            <a:custGeom>
              <a:avLst/>
              <a:gdLst/>
              <a:ahLst/>
              <a:cxnLst/>
              <a:rect l="l" t="t" r="r" b="b"/>
              <a:pathLst>
                <a:path w="36" h="246" extrusionOk="0">
                  <a:moveTo>
                    <a:pt x="34" y="1"/>
                  </a:moveTo>
                  <a:lnTo>
                    <a:pt x="34" y="1"/>
                  </a:lnTo>
                  <a:cubicBezTo>
                    <a:pt x="32" y="1"/>
                    <a:pt x="4" y="174"/>
                    <a:pt x="0" y="245"/>
                  </a:cubicBezTo>
                  <a:cubicBezTo>
                    <a:pt x="28" y="63"/>
                    <a:pt x="36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8" name="Google Shape;9908;p15"/>
            <p:cNvSpPr/>
            <p:nvPr/>
          </p:nvSpPr>
          <p:spPr>
            <a:xfrm>
              <a:off x="3705500" y="1900525"/>
              <a:ext cx="6200" cy="3325"/>
            </a:xfrm>
            <a:custGeom>
              <a:avLst/>
              <a:gdLst/>
              <a:ahLst/>
              <a:cxnLst/>
              <a:rect l="l" t="t" r="r" b="b"/>
              <a:pathLst>
                <a:path w="248" h="133" extrusionOk="0">
                  <a:moveTo>
                    <a:pt x="45" y="0"/>
                  </a:moveTo>
                  <a:cubicBezTo>
                    <a:pt x="13" y="0"/>
                    <a:pt x="0" y="33"/>
                    <a:pt x="55" y="132"/>
                  </a:cubicBezTo>
                  <a:cubicBezTo>
                    <a:pt x="58" y="133"/>
                    <a:pt x="62" y="133"/>
                    <a:pt x="65" y="133"/>
                  </a:cubicBezTo>
                  <a:cubicBezTo>
                    <a:pt x="248" y="133"/>
                    <a:pt x="109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9" name="Google Shape;9909;p15"/>
            <p:cNvSpPr/>
            <p:nvPr/>
          </p:nvSpPr>
          <p:spPr>
            <a:xfrm>
              <a:off x="3702850" y="1790925"/>
              <a:ext cx="2600" cy="3575"/>
            </a:xfrm>
            <a:custGeom>
              <a:avLst/>
              <a:gdLst/>
              <a:ahLst/>
              <a:cxnLst/>
              <a:rect l="l" t="t" r="r" b="b"/>
              <a:pathLst>
                <a:path w="104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06"/>
                    <a:pt x="29" y="142"/>
                    <a:pt x="49" y="142"/>
                  </a:cubicBezTo>
                  <a:cubicBezTo>
                    <a:pt x="82" y="142"/>
                    <a:pt x="104" y="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0" name="Google Shape;9910;p15"/>
            <p:cNvSpPr/>
            <p:nvPr/>
          </p:nvSpPr>
          <p:spPr>
            <a:xfrm>
              <a:off x="3682325" y="1302750"/>
              <a:ext cx="2250" cy="3625"/>
            </a:xfrm>
            <a:custGeom>
              <a:avLst/>
              <a:gdLst/>
              <a:ahLst/>
              <a:cxnLst/>
              <a:rect l="l" t="t" r="r" b="b"/>
              <a:pathLst>
                <a:path w="90" h="145" extrusionOk="0">
                  <a:moveTo>
                    <a:pt x="27" y="0"/>
                  </a:moveTo>
                  <a:cubicBezTo>
                    <a:pt x="13" y="0"/>
                    <a:pt x="1" y="36"/>
                    <a:pt x="5" y="145"/>
                  </a:cubicBezTo>
                  <a:cubicBezTo>
                    <a:pt x="7" y="145"/>
                    <a:pt x="8" y="145"/>
                    <a:pt x="9" y="145"/>
                  </a:cubicBezTo>
                  <a:cubicBezTo>
                    <a:pt x="90" y="145"/>
                    <a:pt x="5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1" name="Google Shape;9911;p15"/>
            <p:cNvSpPr/>
            <p:nvPr/>
          </p:nvSpPr>
          <p:spPr>
            <a:xfrm>
              <a:off x="3721575" y="2502725"/>
              <a:ext cx="3875" cy="2100"/>
            </a:xfrm>
            <a:custGeom>
              <a:avLst/>
              <a:gdLst/>
              <a:ahLst/>
              <a:cxnLst/>
              <a:rect l="l" t="t" r="r" b="b"/>
              <a:pathLst>
                <a:path w="155" h="84" extrusionOk="0">
                  <a:moveTo>
                    <a:pt x="39" y="1"/>
                  </a:moveTo>
                  <a:cubicBezTo>
                    <a:pt x="1" y="1"/>
                    <a:pt x="1" y="31"/>
                    <a:pt x="155" y="84"/>
                  </a:cubicBezTo>
                  <a:cubicBezTo>
                    <a:pt x="142" y="26"/>
                    <a:pt x="74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2" name="Google Shape;9912;p15"/>
            <p:cNvSpPr/>
            <p:nvPr/>
          </p:nvSpPr>
          <p:spPr>
            <a:xfrm>
              <a:off x="3682900" y="1400675"/>
              <a:ext cx="2425" cy="900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95" y="1"/>
                  </a:moveTo>
                  <a:cubicBezTo>
                    <a:pt x="86" y="1"/>
                    <a:pt x="0" y="35"/>
                    <a:pt x="4" y="35"/>
                  </a:cubicBezTo>
                  <a:cubicBezTo>
                    <a:pt x="6" y="35"/>
                    <a:pt x="30" y="27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3" name="Google Shape;9913;p15"/>
            <p:cNvSpPr/>
            <p:nvPr/>
          </p:nvSpPr>
          <p:spPr>
            <a:xfrm>
              <a:off x="3702525" y="19929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41" y="1"/>
                  </a:moveTo>
                  <a:cubicBezTo>
                    <a:pt x="132" y="1"/>
                    <a:pt x="65" y="64"/>
                    <a:pt x="0" y="157"/>
                  </a:cubicBezTo>
                  <a:cubicBezTo>
                    <a:pt x="114" y="47"/>
                    <a:pt x="149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4" name="Google Shape;9914;p15"/>
            <p:cNvSpPr/>
            <p:nvPr/>
          </p:nvSpPr>
          <p:spPr>
            <a:xfrm>
              <a:off x="3716575" y="2426400"/>
              <a:ext cx="2975" cy="3000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30" y="0"/>
                  </a:moveTo>
                  <a:cubicBezTo>
                    <a:pt x="13" y="0"/>
                    <a:pt x="1" y="30"/>
                    <a:pt x="14" y="119"/>
                  </a:cubicBezTo>
                  <a:cubicBezTo>
                    <a:pt x="17" y="120"/>
                    <a:pt x="21" y="120"/>
                    <a:pt x="24" y="120"/>
                  </a:cubicBezTo>
                  <a:cubicBezTo>
                    <a:pt x="118" y="120"/>
                    <a:pt x="6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5" name="Google Shape;9915;p15"/>
            <p:cNvSpPr/>
            <p:nvPr/>
          </p:nvSpPr>
          <p:spPr>
            <a:xfrm>
              <a:off x="3695500" y="1904925"/>
              <a:ext cx="975" cy="1425"/>
            </a:xfrm>
            <a:custGeom>
              <a:avLst/>
              <a:gdLst/>
              <a:ahLst/>
              <a:cxnLst/>
              <a:rect l="l" t="t" r="r" b="b"/>
              <a:pathLst>
                <a:path w="39" h="57" extrusionOk="0">
                  <a:moveTo>
                    <a:pt x="33" y="0"/>
                  </a:moveTo>
                  <a:cubicBezTo>
                    <a:pt x="24" y="0"/>
                    <a:pt x="0" y="57"/>
                    <a:pt x="27" y="57"/>
                  </a:cubicBezTo>
                  <a:cubicBezTo>
                    <a:pt x="38" y="14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6" name="Google Shape;9916;p15"/>
            <p:cNvSpPr/>
            <p:nvPr/>
          </p:nvSpPr>
          <p:spPr>
            <a:xfrm>
              <a:off x="3679900" y="1407750"/>
              <a:ext cx="775" cy="2500"/>
            </a:xfrm>
            <a:custGeom>
              <a:avLst/>
              <a:gdLst/>
              <a:ahLst/>
              <a:cxnLst/>
              <a:rect l="l" t="t" r="r" b="b"/>
              <a:pathLst>
                <a:path w="31" h="100" extrusionOk="0">
                  <a:moveTo>
                    <a:pt x="16" y="1"/>
                  </a:moveTo>
                  <a:cubicBezTo>
                    <a:pt x="1" y="1"/>
                    <a:pt x="15" y="99"/>
                    <a:pt x="24" y="99"/>
                  </a:cubicBezTo>
                  <a:cubicBezTo>
                    <a:pt x="28" y="99"/>
                    <a:pt x="31" y="77"/>
                    <a:pt x="29" y="13"/>
                  </a:cubicBezTo>
                  <a:cubicBezTo>
                    <a:pt x="23" y="4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7" name="Google Shape;9917;p15"/>
            <p:cNvSpPr/>
            <p:nvPr/>
          </p:nvSpPr>
          <p:spPr>
            <a:xfrm>
              <a:off x="3684450" y="1622100"/>
              <a:ext cx="4000" cy="2950"/>
            </a:xfrm>
            <a:custGeom>
              <a:avLst/>
              <a:gdLst/>
              <a:ahLst/>
              <a:cxnLst/>
              <a:rect l="l" t="t" r="r" b="b"/>
              <a:pathLst>
                <a:path w="160" h="118" extrusionOk="0">
                  <a:moveTo>
                    <a:pt x="65" y="0"/>
                  </a:moveTo>
                  <a:cubicBezTo>
                    <a:pt x="58" y="0"/>
                    <a:pt x="50" y="1"/>
                    <a:pt x="41" y="2"/>
                  </a:cubicBezTo>
                  <a:cubicBezTo>
                    <a:pt x="14" y="2"/>
                    <a:pt x="27" y="56"/>
                    <a:pt x="1" y="63"/>
                  </a:cubicBezTo>
                  <a:cubicBezTo>
                    <a:pt x="1" y="103"/>
                    <a:pt x="14" y="117"/>
                    <a:pt x="31" y="117"/>
                  </a:cubicBezTo>
                  <a:cubicBezTo>
                    <a:pt x="79" y="117"/>
                    <a:pt x="159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8" name="Google Shape;9918;p15"/>
            <p:cNvSpPr/>
            <p:nvPr/>
          </p:nvSpPr>
          <p:spPr>
            <a:xfrm>
              <a:off x="3692350" y="1918975"/>
              <a:ext cx="5450" cy="1625"/>
            </a:xfrm>
            <a:custGeom>
              <a:avLst/>
              <a:gdLst/>
              <a:ahLst/>
              <a:cxnLst/>
              <a:rect l="l" t="t" r="r" b="b"/>
              <a:pathLst>
                <a:path w="218" h="65" extrusionOk="0">
                  <a:moveTo>
                    <a:pt x="151" y="1"/>
                  </a:moveTo>
                  <a:cubicBezTo>
                    <a:pt x="82" y="1"/>
                    <a:pt x="0" y="64"/>
                    <a:pt x="176" y="64"/>
                  </a:cubicBezTo>
                  <a:cubicBezTo>
                    <a:pt x="188" y="64"/>
                    <a:pt x="200" y="64"/>
                    <a:pt x="213" y="64"/>
                  </a:cubicBezTo>
                  <a:cubicBezTo>
                    <a:pt x="218" y="17"/>
                    <a:pt x="18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9" name="Google Shape;9919;p15"/>
            <p:cNvSpPr/>
            <p:nvPr/>
          </p:nvSpPr>
          <p:spPr>
            <a:xfrm>
              <a:off x="3709200" y="2334575"/>
              <a:ext cx="650" cy="5400"/>
            </a:xfrm>
            <a:custGeom>
              <a:avLst/>
              <a:gdLst/>
              <a:ahLst/>
              <a:cxnLst/>
              <a:rect l="l" t="t" r="r" b="b"/>
              <a:pathLst>
                <a:path w="26" h="216" extrusionOk="0">
                  <a:moveTo>
                    <a:pt x="1" y="1"/>
                  </a:moveTo>
                  <a:cubicBezTo>
                    <a:pt x="1" y="1"/>
                    <a:pt x="1" y="2"/>
                    <a:pt x="1" y="5"/>
                  </a:cubicBezTo>
                  <a:cubicBezTo>
                    <a:pt x="18" y="163"/>
                    <a:pt x="24" y="216"/>
                    <a:pt x="25" y="216"/>
                  </a:cubicBezTo>
                  <a:cubicBezTo>
                    <a:pt x="26" y="216"/>
                    <a:pt x="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0" name="Google Shape;9920;p15"/>
            <p:cNvSpPr/>
            <p:nvPr/>
          </p:nvSpPr>
          <p:spPr>
            <a:xfrm>
              <a:off x="3695850" y="2072700"/>
              <a:ext cx="6350" cy="2000"/>
            </a:xfrm>
            <a:custGeom>
              <a:avLst/>
              <a:gdLst/>
              <a:ahLst/>
              <a:cxnLst/>
              <a:rect l="l" t="t" r="r" b="b"/>
              <a:pathLst>
                <a:path w="254" h="80" extrusionOk="0">
                  <a:moveTo>
                    <a:pt x="69" y="0"/>
                  </a:moveTo>
                  <a:cubicBezTo>
                    <a:pt x="0" y="0"/>
                    <a:pt x="83" y="80"/>
                    <a:pt x="176" y="80"/>
                  </a:cubicBezTo>
                  <a:cubicBezTo>
                    <a:pt x="202" y="80"/>
                    <a:pt x="229" y="73"/>
                    <a:pt x="254" y="57"/>
                  </a:cubicBezTo>
                  <a:cubicBezTo>
                    <a:pt x="157" y="15"/>
                    <a:pt x="9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1" name="Google Shape;9921;p15"/>
            <p:cNvSpPr/>
            <p:nvPr/>
          </p:nvSpPr>
          <p:spPr>
            <a:xfrm>
              <a:off x="3708000" y="2504550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78" y="1"/>
                  </a:moveTo>
                  <a:cubicBezTo>
                    <a:pt x="25" y="1"/>
                    <a:pt x="0" y="152"/>
                    <a:pt x="114" y="152"/>
                  </a:cubicBezTo>
                  <a:cubicBezTo>
                    <a:pt x="128" y="152"/>
                    <a:pt x="144" y="150"/>
                    <a:pt x="163" y="145"/>
                  </a:cubicBezTo>
                  <a:cubicBezTo>
                    <a:pt x="136" y="37"/>
                    <a:pt x="104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2" name="Google Shape;9922;p15"/>
            <p:cNvSpPr/>
            <p:nvPr/>
          </p:nvSpPr>
          <p:spPr>
            <a:xfrm>
              <a:off x="3715925" y="2737375"/>
              <a:ext cx="4675" cy="8650"/>
            </a:xfrm>
            <a:custGeom>
              <a:avLst/>
              <a:gdLst/>
              <a:ahLst/>
              <a:cxnLst/>
              <a:rect l="l" t="t" r="r" b="b"/>
              <a:pathLst>
                <a:path w="187" h="346" extrusionOk="0">
                  <a:moveTo>
                    <a:pt x="94" y="0"/>
                  </a:moveTo>
                  <a:cubicBezTo>
                    <a:pt x="33" y="0"/>
                    <a:pt x="0" y="294"/>
                    <a:pt x="187" y="346"/>
                  </a:cubicBezTo>
                  <a:cubicBezTo>
                    <a:pt x="168" y="87"/>
                    <a:pt x="127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3" name="Google Shape;9923;p15"/>
            <p:cNvSpPr/>
            <p:nvPr/>
          </p:nvSpPr>
          <p:spPr>
            <a:xfrm>
              <a:off x="3678000" y="1915475"/>
              <a:ext cx="9025" cy="11300"/>
            </a:xfrm>
            <a:custGeom>
              <a:avLst/>
              <a:gdLst/>
              <a:ahLst/>
              <a:cxnLst/>
              <a:rect l="l" t="t" r="r" b="b"/>
              <a:pathLst>
                <a:path w="361" h="452" extrusionOk="0">
                  <a:moveTo>
                    <a:pt x="332" y="1"/>
                  </a:moveTo>
                  <a:cubicBezTo>
                    <a:pt x="276" y="1"/>
                    <a:pt x="1" y="452"/>
                    <a:pt x="160" y="452"/>
                  </a:cubicBezTo>
                  <a:cubicBezTo>
                    <a:pt x="163" y="452"/>
                    <a:pt x="167" y="452"/>
                    <a:pt x="172" y="451"/>
                  </a:cubicBezTo>
                  <a:cubicBezTo>
                    <a:pt x="334" y="113"/>
                    <a:pt x="360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4" name="Google Shape;9924;p15"/>
            <p:cNvSpPr/>
            <p:nvPr/>
          </p:nvSpPr>
          <p:spPr>
            <a:xfrm>
              <a:off x="3684300" y="2132775"/>
              <a:ext cx="4275" cy="550"/>
            </a:xfrm>
            <a:custGeom>
              <a:avLst/>
              <a:gdLst/>
              <a:ahLst/>
              <a:cxnLst/>
              <a:rect l="l" t="t" r="r" b="b"/>
              <a:pathLst>
                <a:path w="171" h="22" extrusionOk="0">
                  <a:moveTo>
                    <a:pt x="79" y="1"/>
                  </a:moveTo>
                  <a:cubicBezTo>
                    <a:pt x="43" y="1"/>
                    <a:pt x="0" y="6"/>
                    <a:pt x="0" y="22"/>
                  </a:cubicBezTo>
                  <a:cubicBezTo>
                    <a:pt x="171" y="14"/>
                    <a:pt x="13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5" name="Google Shape;9925;p15"/>
            <p:cNvSpPr/>
            <p:nvPr/>
          </p:nvSpPr>
          <p:spPr>
            <a:xfrm>
              <a:off x="3676825" y="1865525"/>
              <a:ext cx="175" cy="1425"/>
            </a:xfrm>
            <a:custGeom>
              <a:avLst/>
              <a:gdLst/>
              <a:ahLst/>
              <a:cxnLst/>
              <a:rect l="l" t="t" r="r" b="b"/>
              <a:pathLst>
                <a:path w="7" h="57" extrusionOk="0">
                  <a:moveTo>
                    <a:pt x="5" y="0"/>
                  </a:moveTo>
                  <a:cubicBezTo>
                    <a:pt x="0" y="9"/>
                    <a:pt x="4" y="57"/>
                    <a:pt x="6" y="57"/>
                  </a:cubicBezTo>
                  <a:cubicBezTo>
                    <a:pt x="7" y="57"/>
                    <a:pt x="7" y="43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6" name="Google Shape;9926;p15"/>
            <p:cNvSpPr/>
            <p:nvPr/>
          </p:nvSpPr>
          <p:spPr>
            <a:xfrm>
              <a:off x="3674925" y="1940075"/>
              <a:ext cx="2725" cy="2775"/>
            </a:xfrm>
            <a:custGeom>
              <a:avLst/>
              <a:gdLst/>
              <a:ahLst/>
              <a:cxnLst/>
              <a:rect l="l" t="t" r="r" b="b"/>
              <a:pathLst>
                <a:path w="109" h="111" extrusionOk="0">
                  <a:moveTo>
                    <a:pt x="90" y="1"/>
                  </a:moveTo>
                  <a:cubicBezTo>
                    <a:pt x="81" y="1"/>
                    <a:pt x="54" y="28"/>
                    <a:pt x="0" y="109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56" y="110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7" name="Google Shape;9927;p15"/>
            <p:cNvSpPr/>
            <p:nvPr/>
          </p:nvSpPr>
          <p:spPr>
            <a:xfrm>
              <a:off x="3664950" y="1699425"/>
              <a:ext cx="1975" cy="2025"/>
            </a:xfrm>
            <a:custGeom>
              <a:avLst/>
              <a:gdLst/>
              <a:ahLst/>
              <a:cxnLst/>
              <a:rect l="l" t="t" r="r" b="b"/>
              <a:pathLst>
                <a:path w="79" h="81" extrusionOk="0">
                  <a:moveTo>
                    <a:pt x="34" y="1"/>
                  </a:moveTo>
                  <a:cubicBezTo>
                    <a:pt x="11" y="1"/>
                    <a:pt x="0" y="42"/>
                    <a:pt x="78" y="81"/>
                  </a:cubicBezTo>
                  <a:cubicBezTo>
                    <a:pt x="75" y="22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8" name="Google Shape;9928;p15"/>
            <p:cNvSpPr/>
            <p:nvPr/>
          </p:nvSpPr>
          <p:spPr>
            <a:xfrm>
              <a:off x="3649850" y="1286600"/>
              <a:ext cx="4275" cy="200"/>
            </a:xfrm>
            <a:custGeom>
              <a:avLst/>
              <a:gdLst/>
              <a:ahLst/>
              <a:cxnLst/>
              <a:rect l="l" t="t" r="r" b="b"/>
              <a:pathLst>
                <a:path w="171" h="8" extrusionOk="0">
                  <a:moveTo>
                    <a:pt x="41" y="0"/>
                  </a:moveTo>
                  <a:cubicBezTo>
                    <a:pt x="10" y="0"/>
                    <a:pt x="0" y="2"/>
                    <a:pt x="93" y="8"/>
                  </a:cubicBezTo>
                  <a:cubicBezTo>
                    <a:pt x="171" y="4"/>
                    <a:pt x="8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9" name="Google Shape;9929;p15"/>
            <p:cNvSpPr/>
            <p:nvPr/>
          </p:nvSpPr>
          <p:spPr>
            <a:xfrm>
              <a:off x="3658650" y="1640000"/>
              <a:ext cx="4425" cy="2700"/>
            </a:xfrm>
            <a:custGeom>
              <a:avLst/>
              <a:gdLst/>
              <a:ahLst/>
              <a:cxnLst/>
              <a:rect l="l" t="t" r="r" b="b"/>
              <a:pathLst>
                <a:path w="177" h="108" extrusionOk="0">
                  <a:moveTo>
                    <a:pt x="140" y="1"/>
                  </a:moveTo>
                  <a:cubicBezTo>
                    <a:pt x="87" y="1"/>
                    <a:pt x="0" y="108"/>
                    <a:pt x="59" y="108"/>
                  </a:cubicBezTo>
                  <a:cubicBezTo>
                    <a:pt x="79" y="108"/>
                    <a:pt x="116" y="95"/>
                    <a:pt x="176" y="63"/>
                  </a:cubicBezTo>
                  <a:cubicBezTo>
                    <a:pt x="176" y="17"/>
                    <a:pt x="161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0" name="Google Shape;9930;p15"/>
            <p:cNvSpPr/>
            <p:nvPr/>
          </p:nvSpPr>
          <p:spPr>
            <a:xfrm>
              <a:off x="3674075" y="2038875"/>
              <a:ext cx="2725" cy="3975"/>
            </a:xfrm>
            <a:custGeom>
              <a:avLst/>
              <a:gdLst/>
              <a:ahLst/>
              <a:cxnLst/>
              <a:rect l="l" t="t" r="r" b="b"/>
              <a:pathLst>
                <a:path w="109" h="159" extrusionOk="0">
                  <a:moveTo>
                    <a:pt x="94" y="1"/>
                  </a:moveTo>
                  <a:cubicBezTo>
                    <a:pt x="87" y="1"/>
                    <a:pt x="60" y="40"/>
                    <a:pt x="1" y="158"/>
                  </a:cubicBezTo>
                  <a:cubicBezTo>
                    <a:pt x="2" y="159"/>
                    <a:pt x="3" y="159"/>
                    <a:pt x="4" y="159"/>
                  </a:cubicBezTo>
                  <a:cubicBezTo>
                    <a:pt x="45" y="159"/>
                    <a:pt x="10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1" name="Google Shape;9931;p15"/>
            <p:cNvSpPr/>
            <p:nvPr/>
          </p:nvSpPr>
          <p:spPr>
            <a:xfrm>
              <a:off x="3671075" y="2320350"/>
              <a:ext cx="4325" cy="1725"/>
            </a:xfrm>
            <a:custGeom>
              <a:avLst/>
              <a:gdLst/>
              <a:ahLst/>
              <a:cxnLst/>
              <a:rect l="l" t="t" r="r" b="b"/>
              <a:pathLst>
                <a:path w="173" h="69" extrusionOk="0">
                  <a:moveTo>
                    <a:pt x="110" y="0"/>
                  </a:moveTo>
                  <a:cubicBezTo>
                    <a:pt x="90" y="0"/>
                    <a:pt x="55" y="7"/>
                    <a:pt x="0" y="26"/>
                  </a:cubicBezTo>
                  <a:cubicBezTo>
                    <a:pt x="2" y="57"/>
                    <a:pt x="19" y="68"/>
                    <a:pt x="40" y="68"/>
                  </a:cubicBezTo>
                  <a:cubicBezTo>
                    <a:pt x="93" y="68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2" name="Google Shape;9932;p15"/>
            <p:cNvSpPr/>
            <p:nvPr/>
          </p:nvSpPr>
          <p:spPr>
            <a:xfrm>
              <a:off x="3679200" y="2682275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104" y="1"/>
                  </a:moveTo>
                  <a:lnTo>
                    <a:pt x="104" y="1"/>
                  </a:lnTo>
                  <a:cubicBezTo>
                    <a:pt x="1" y="118"/>
                    <a:pt x="4" y="157"/>
                    <a:pt x="39" y="157"/>
                  </a:cubicBezTo>
                  <a:cubicBezTo>
                    <a:pt x="102" y="157"/>
                    <a:pt x="267" y="3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3" name="Google Shape;9933;p15"/>
            <p:cNvSpPr/>
            <p:nvPr/>
          </p:nvSpPr>
          <p:spPr>
            <a:xfrm>
              <a:off x="3659225" y="2199050"/>
              <a:ext cx="6575" cy="1150"/>
            </a:xfrm>
            <a:custGeom>
              <a:avLst/>
              <a:gdLst/>
              <a:ahLst/>
              <a:cxnLst/>
              <a:rect l="l" t="t" r="r" b="b"/>
              <a:pathLst>
                <a:path w="263" h="46" extrusionOk="0">
                  <a:moveTo>
                    <a:pt x="193" y="0"/>
                  </a:moveTo>
                  <a:cubicBezTo>
                    <a:pt x="0" y="9"/>
                    <a:pt x="135" y="45"/>
                    <a:pt x="205" y="45"/>
                  </a:cubicBezTo>
                  <a:cubicBezTo>
                    <a:pt x="244" y="45"/>
                    <a:pt x="263" y="34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4" name="Google Shape;9934;p15"/>
            <p:cNvSpPr/>
            <p:nvPr/>
          </p:nvSpPr>
          <p:spPr>
            <a:xfrm>
              <a:off x="3654025" y="2115875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59" y="1"/>
                  </a:moveTo>
                  <a:cubicBezTo>
                    <a:pt x="28" y="1"/>
                    <a:pt x="1" y="105"/>
                    <a:pt x="94" y="109"/>
                  </a:cubicBezTo>
                  <a:cubicBezTo>
                    <a:pt x="91" y="28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5" name="Google Shape;9935;p15"/>
            <p:cNvSpPr/>
            <p:nvPr/>
          </p:nvSpPr>
          <p:spPr>
            <a:xfrm>
              <a:off x="3636650" y="1671975"/>
              <a:ext cx="2450" cy="1875"/>
            </a:xfrm>
            <a:custGeom>
              <a:avLst/>
              <a:gdLst/>
              <a:ahLst/>
              <a:cxnLst/>
              <a:rect l="l" t="t" r="r" b="b"/>
              <a:pathLst>
                <a:path w="98" h="75" extrusionOk="0">
                  <a:moveTo>
                    <a:pt x="74" y="0"/>
                  </a:moveTo>
                  <a:cubicBezTo>
                    <a:pt x="47" y="0"/>
                    <a:pt x="0" y="58"/>
                    <a:pt x="73" y="75"/>
                  </a:cubicBezTo>
                  <a:cubicBezTo>
                    <a:pt x="97" y="19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6" name="Google Shape;9936;p15"/>
            <p:cNvSpPr/>
            <p:nvPr/>
          </p:nvSpPr>
          <p:spPr>
            <a:xfrm>
              <a:off x="3646825" y="2065725"/>
              <a:ext cx="875" cy="1700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22" y="0"/>
                  </a:moveTo>
                  <a:cubicBezTo>
                    <a:pt x="13" y="0"/>
                    <a:pt x="0" y="22"/>
                    <a:pt x="7" y="68"/>
                  </a:cubicBezTo>
                  <a:cubicBezTo>
                    <a:pt x="34" y="24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7" name="Google Shape;9937;p15"/>
            <p:cNvSpPr/>
            <p:nvPr/>
          </p:nvSpPr>
          <p:spPr>
            <a:xfrm>
              <a:off x="3624075" y="1449550"/>
              <a:ext cx="400" cy="4825"/>
            </a:xfrm>
            <a:custGeom>
              <a:avLst/>
              <a:gdLst/>
              <a:ahLst/>
              <a:cxnLst/>
              <a:rect l="l" t="t" r="r" b="b"/>
              <a:pathLst>
                <a:path w="16" h="193" extrusionOk="0">
                  <a:moveTo>
                    <a:pt x="2" y="0"/>
                  </a:moveTo>
                  <a:cubicBezTo>
                    <a:pt x="1" y="0"/>
                    <a:pt x="2" y="41"/>
                    <a:pt x="7" y="160"/>
                  </a:cubicBezTo>
                  <a:cubicBezTo>
                    <a:pt x="10" y="183"/>
                    <a:pt x="11" y="193"/>
                    <a:pt x="12" y="193"/>
                  </a:cubicBezTo>
                  <a:cubicBezTo>
                    <a:pt x="16" y="19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8" name="Google Shape;9938;p15"/>
            <p:cNvSpPr/>
            <p:nvPr/>
          </p:nvSpPr>
          <p:spPr>
            <a:xfrm>
              <a:off x="3644750" y="2094625"/>
              <a:ext cx="2250" cy="3575"/>
            </a:xfrm>
            <a:custGeom>
              <a:avLst/>
              <a:gdLst/>
              <a:ahLst/>
              <a:cxnLst/>
              <a:rect l="l" t="t" r="r" b="b"/>
              <a:pathLst>
                <a:path w="90" h="143" extrusionOk="0">
                  <a:moveTo>
                    <a:pt x="36" y="0"/>
                  </a:moveTo>
                  <a:cubicBezTo>
                    <a:pt x="7" y="0"/>
                    <a:pt x="1" y="143"/>
                    <a:pt x="90" y="143"/>
                  </a:cubicBezTo>
                  <a:cubicBezTo>
                    <a:pt x="72" y="36"/>
                    <a:pt x="5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9" name="Google Shape;9939;p15"/>
            <p:cNvSpPr/>
            <p:nvPr/>
          </p:nvSpPr>
          <p:spPr>
            <a:xfrm>
              <a:off x="3636950" y="2659700"/>
              <a:ext cx="25" cy="2025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1" y="54"/>
                  </a:moveTo>
                  <a:cubicBezTo>
                    <a:pt x="1" y="81"/>
                    <a:pt x="1" y="0"/>
                    <a:pt x="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0" name="Google Shape;9940;p15"/>
            <p:cNvSpPr/>
            <p:nvPr/>
          </p:nvSpPr>
          <p:spPr>
            <a:xfrm>
              <a:off x="3646750" y="2552100"/>
              <a:ext cx="4075" cy="2075"/>
            </a:xfrm>
            <a:custGeom>
              <a:avLst/>
              <a:gdLst/>
              <a:ahLst/>
              <a:cxnLst/>
              <a:rect l="l" t="t" r="r" b="b"/>
              <a:pathLst>
                <a:path w="163" h="83" extrusionOk="0">
                  <a:moveTo>
                    <a:pt x="46" y="1"/>
                  </a:moveTo>
                  <a:cubicBezTo>
                    <a:pt x="21" y="1"/>
                    <a:pt x="1" y="21"/>
                    <a:pt x="17" y="83"/>
                  </a:cubicBezTo>
                  <a:cubicBezTo>
                    <a:pt x="163" y="78"/>
                    <a:pt x="95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1" name="Google Shape;9941;p15"/>
            <p:cNvSpPr/>
            <p:nvPr/>
          </p:nvSpPr>
          <p:spPr>
            <a:xfrm>
              <a:off x="3612050" y="2054975"/>
              <a:ext cx="7025" cy="4425"/>
            </a:xfrm>
            <a:custGeom>
              <a:avLst/>
              <a:gdLst/>
              <a:ahLst/>
              <a:cxnLst/>
              <a:rect l="l" t="t" r="r" b="b"/>
              <a:pathLst>
                <a:path w="281" h="177" extrusionOk="0">
                  <a:moveTo>
                    <a:pt x="105" y="0"/>
                  </a:moveTo>
                  <a:cubicBezTo>
                    <a:pt x="54" y="0"/>
                    <a:pt x="1" y="45"/>
                    <a:pt x="13" y="177"/>
                  </a:cubicBezTo>
                  <a:cubicBezTo>
                    <a:pt x="280" y="134"/>
                    <a:pt x="195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2" name="Google Shape;9942;p15"/>
            <p:cNvSpPr/>
            <p:nvPr/>
          </p:nvSpPr>
          <p:spPr>
            <a:xfrm>
              <a:off x="3620550" y="2107875"/>
              <a:ext cx="11500" cy="2800"/>
            </a:xfrm>
            <a:custGeom>
              <a:avLst/>
              <a:gdLst/>
              <a:ahLst/>
              <a:cxnLst/>
              <a:rect l="l" t="t" r="r" b="b"/>
              <a:pathLst>
                <a:path w="460" h="112" extrusionOk="0">
                  <a:moveTo>
                    <a:pt x="291" y="0"/>
                  </a:moveTo>
                  <a:cubicBezTo>
                    <a:pt x="1" y="0"/>
                    <a:pt x="187" y="111"/>
                    <a:pt x="331" y="111"/>
                  </a:cubicBezTo>
                  <a:cubicBezTo>
                    <a:pt x="400" y="111"/>
                    <a:pt x="459" y="85"/>
                    <a:pt x="449" y="8"/>
                  </a:cubicBezTo>
                  <a:cubicBezTo>
                    <a:pt x="385" y="2"/>
                    <a:pt x="333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3" name="Google Shape;9943;p15"/>
            <p:cNvSpPr/>
            <p:nvPr/>
          </p:nvSpPr>
          <p:spPr>
            <a:xfrm>
              <a:off x="3598325" y="1363125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2" y="1"/>
                  </a:moveTo>
                  <a:cubicBezTo>
                    <a:pt x="1" y="1"/>
                    <a:pt x="2" y="24"/>
                    <a:pt x="7" y="24"/>
                  </a:cubicBezTo>
                  <a:cubicBezTo>
                    <a:pt x="4" y="7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4" name="Google Shape;9944;p15"/>
            <p:cNvSpPr/>
            <p:nvPr/>
          </p:nvSpPr>
          <p:spPr>
            <a:xfrm>
              <a:off x="3607675" y="1625525"/>
              <a:ext cx="1275" cy="150"/>
            </a:xfrm>
            <a:custGeom>
              <a:avLst/>
              <a:gdLst/>
              <a:ahLst/>
              <a:cxnLst/>
              <a:rect l="l" t="t" r="r" b="b"/>
              <a:pathLst>
                <a:path w="51" h="6" extrusionOk="0">
                  <a:moveTo>
                    <a:pt x="38" y="1"/>
                  </a:moveTo>
                  <a:cubicBezTo>
                    <a:pt x="26" y="1"/>
                    <a:pt x="1" y="3"/>
                    <a:pt x="1" y="6"/>
                  </a:cubicBezTo>
                  <a:cubicBezTo>
                    <a:pt x="51" y="3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5" name="Google Shape;9945;p15"/>
            <p:cNvSpPr/>
            <p:nvPr/>
          </p:nvSpPr>
          <p:spPr>
            <a:xfrm>
              <a:off x="3594800" y="1366075"/>
              <a:ext cx="1725" cy="2025"/>
            </a:xfrm>
            <a:custGeom>
              <a:avLst/>
              <a:gdLst/>
              <a:ahLst/>
              <a:cxnLst/>
              <a:rect l="l" t="t" r="r" b="b"/>
              <a:pathLst>
                <a:path w="69" h="81" extrusionOk="0">
                  <a:moveTo>
                    <a:pt x="1" y="0"/>
                  </a:moveTo>
                  <a:cubicBezTo>
                    <a:pt x="48" y="57"/>
                    <a:pt x="68" y="81"/>
                    <a:pt x="68" y="81"/>
                  </a:cubicBezTo>
                  <a:cubicBezTo>
                    <a:pt x="69" y="81"/>
                    <a:pt x="43" y="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6" name="Google Shape;9946;p15"/>
            <p:cNvSpPr/>
            <p:nvPr/>
          </p:nvSpPr>
          <p:spPr>
            <a:xfrm>
              <a:off x="3626750" y="2369325"/>
              <a:ext cx="5075" cy="375"/>
            </a:xfrm>
            <a:custGeom>
              <a:avLst/>
              <a:gdLst/>
              <a:ahLst/>
              <a:cxnLst/>
              <a:rect l="l" t="t" r="r" b="b"/>
              <a:pathLst>
                <a:path w="203" h="15" extrusionOk="0">
                  <a:moveTo>
                    <a:pt x="181" y="0"/>
                  </a:moveTo>
                  <a:cubicBezTo>
                    <a:pt x="137" y="0"/>
                    <a:pt x="0" y="15"/>
                    <a:pt x="93" y="15"/>
                  </a:cubicBezTo>
                  <a:cubicBezTo>
                    <a:pt x="105" y="15"/>
                    <a:pt x="121" y="14"/>
                    <a:pt x="141" y="14"/>
                  </a:cubicBezTo>
                  <a:cubicBezTo>
                    <a:pt x="202" y="4"/>
                    <a:pt x="20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7" name="Google Shape;9947;p15"/>
            <p:cNvSpPr/>
            <p:nvPr/>
          </p:nvSpPr>
          <p:spPr>
            <a:xfrm>
              <a:off x="3621900" y="2206375"/>
              <a:ext cx="250" cy="2075"/>
            </a:xfrm>
            <a:custGeom>
              <a:avLst/>
              <a:gdLst/>
              <a:ahLst/>
              <a:cxnLst/>
              <a:rect l="l" t="t" r="r" b="b"/>
              <a:pathLst>
                <a:path w="10" h="83" extrusionOk="0">
                  <a:moveTo>
                    <a:pt x="9" y="0"/>
                  </a:moveTo>
                  <a:cubicBezTo>
                    <a:pt x="9" y="0"/>
                    <a:pt x="0" y="78"/>
                    <a:pt x="0" y="82"/>
                  </a:cubicBezTo>
                  <a:cubicBezTo>
                    <a:pt x="7" y="21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8" name="Google Shape;9948;p15"/>
            <p:cNvSpPr/>
            <p:nvPr/>
          </p:nvSpPr>
          <p:spPr>
            <a:xfrm>
              <a:off x="3623650" y="2370925"/>
              <a:ext cx="3125" cy="1775"/>
            </a:xfrm>
            <a:custGeom>
              <a:avLst/>
              <a:gdLst/>
              <a:ahLst/>
              <a:cxnLst/>
              <a:rect l="l" t="t" r="r" b="b"/>
              <a:pathLst>
                <a:path w="125" h="71" extrusionOk="0">
                  <a:moveTo>
                    <a:pt x="78" y="0"/>
                  </a:moveTo>
                  <a:cubicBezTo>
                    <a:pt x="37" y="0"/>
                    <a:pt x="0" y="70"/>
                    <a:pt x="114" y="70"/>
                  </a:cubicBezTo>
                  <a:cubicBezTo>
                    <a:pt x="117" y="70"/>
                    <a:pt x="121" y="70"/>
                    <a:pt x="124" y="70"/>
                  </a:cubicBezTo>
                  <a:cubicBezTo>
                    <a:pt x="120" y="18"/>
                    <a:pt x="99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9" name="Google Shape;9949;p15"/>
            <p:cNvSpPr/>
            <p:nvPr/>
          </p:nvSpPr>
          <p:spPr>
            <a:xfrm>
              <a:off x="3614350" y="2260975"/>
              <a:ext cx="2375" cy="2650"/>
            </a:xfrm>
            <a:custGeom>
              <a:avLst/>
              <a:gdLst/>
              <a:ahLst/>
              <a:cxnLst/>
              <a:rect l="l" t="t" r="r" b="b"/>
              <a:pathLst>
                <a:path w="95" h="106" extrusionOk="0">
                  <a:moveTo>
                    <a:pt x="51" y="0"/>
                  </a:moveTo>
                  <a:cubicBezTo>
                    <a:pt x="27" y="0"/>
                    <a:pt x="1" y="39"/>
                    <a:pt x="15" y="106"/>
                  </a:cubicBezTo>
                  <a:lnTo>
                    <a:pt x="82" y="106"/>
                  </a:lnTo>
                  <a:cubicBezTo>
                    <a:pt x="94" y="33"/>
                    <a:pt x="74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0" name="Google Shape;9950;p15"/>
            <p:cNvSpPr/>
            <p:nvPr/>
          </p:nvSpPr>
          <p:spPr>
            <a:xfrm>
              <a:off x="3599325" y="1861775"/>
              <a:ext cx="2725" cy="3050"/>
            </a:xfrm>
            <a:custGeom>
              <a:avLst/>
              <a:gdLst/>
              <a:ahLst/>
              <a:cxnLst/>
              <a:rect l="l" t="t" r="r" b="b"/>
              <a:pathLst>
                <a:path w="109" h="122" extrusionOk="0">
                  <a:moveTo>
                    <a:pt x="37" y="0"/>
                  </a:moveTo>
                  <a:cubicBezTo>
                    <a:pt x="34" y="0"/>
                    <a:pt x="30" y="1"/>
                    <a:pt x="27" y="3"/>
                  </a:cubicBezTo>
                  <a:cubicBezTo>
                    <a:pt x="0" y="43"/>
                    <a:pt x="0" y="110"/>
                    <a:pt x="54" y="117"/>
                  </a:cubicBezTo>
                  <a:cubicBezTo>
                    <a:pt x="60" y="120"/>
                    <a:pt x="65" y="121"/>
                    <a:pt x="69" y="121"/>
                  </a:cubicBezTo>
                  <a:cubicBezTo>
                    <a:pt x="109" y="121"/>
                    <a:pt x="76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1" name="Google Shape;9951;p15"/>
            <p:cNvSpPr/>
            <p:nvPr/>
          </p:nvSpPr>
          <p:spPr>
            <a:xfrm>
              <a:off x="3588000" y="1519475"/>
              <a:ext cx="3675" cy="2500"/>
            </a:xfrm>
            <a:custGeom>
              <a:avLst/>
              <a:gdLst/>
              <a:ahLst/>
              <a:cxnLst/>
              <a:rect l="l" t="t" r="r" b="b"/>
              <a:pathLst>
                <a:path w="147" h="100" extrusionOk="0">
                  <a:moveTo>
                    <a:pt x="39" y="0"/>
                  </a:moveTo>
                  <a:cubicBezTo>
                    <a:pt x="17" y="0"/>
                    <a:pt x="0" y="25"/>
                    <a:pt x="18" y="100"/>
                  </a:cubicBezTo>
                  <a:cubicBezTo>
                    <a:pt x="147" y="95"/>
                    <a:pt x="82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2" name="Google Shape;9952;p15"/>
            <p:cNvSpPr/>
            <p:nvPr/>
          </p:nvSpPr>
          <p:spPr>
            <a:xfrm>
              <a:off x="3626575" y="2613350"/>
              <a:ext cx="275" cy="4825"/>
            </a:xfrm>
            <a:custGeom>
              <a:avLst/>
              <a:gdLst/>
              <a:ahLst/>
              <a:cxnLst/>
              <a:rect l="l" t="t" r="r" b="b"/>
              <a:pathLst>
                <a:path w="11" h="193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7"/>
                    <a:pt x="1" y="61"/>
                  </a:cubicBezTo>
                  <a:cubicBezTo>
                    <a:pt x="2" y="158"/>
                    <a:pt x="4" y="192"/>
                    <a:pt x="5" y="192"/>
                  </a:cubicBezTo>
                  <a:cubicBezTo>
                    <a:pt x="9" y="1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3" name="Google Shape;9953;p15"/>
            <p:cNvSpPr/>
            <p:nvPr/>
          </p:nvSpPr>
          <p:spPr>
            <a:xfrm>
              <a:off x="3625550" y="2702850"/>
              <a:ext cx="625" cy="2725"/>
            </a:xfrm>
            <a:custGeom>
              <a:avLst/>
              <a:gdLst/>
              <a:ahLst/>
              <a:cxnLst/>
              <a:rect l="l" t="t" r="r" b="b"/>
              <a:pathLst>
                <a:path w="25" h="109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34"/>
                    <a:pt x="9" y="109"/>
                    <a:pt x="16" y="109"/>
                  </a:cubicBezTo>
                  <a:cubicBezTo>
                    <a:pt x="20" y="109"/>
                    <a:pt x="24" y="8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4" name="Google Shape;9954;p15"/>
            <p:cNvSpPr/>
            <p:nvPr/>
          </p:nvSpPr>
          <p:spPr>
            <a:xfrm>
              <a:off x="3616300" y="2741550"/>
              <a:ext cx="16500" cy="3500"/>
            </a:xfrm>
            <a:custGeom>
              <a:avLst/>
              <a:gdLst/>
              <a:ahLst/>
              <a:cxnLst/>
              <a:rect l="l" t="t" r="r" b="b"/>
              <a:pathLst>
                <a:path w="660" h="140" extrusionOk="0">
                  <a:moveTo>
                    <a:pt x="600" y="0"/>
                  </a:moveTo>
                  <a:cubicBezTo>
                    <a:pt x="481" y="0"/>
                    <a:pt x="1" y="139"/>
                    <a:pt x="318" y="139"/>
                  </a:cubicBezTo>
                  <a:cubicBezTo>
                    <a:pt x="332" y="139"/>
                    <a:pt x="347" y="139"/>
                    <a:pt x="365" y="139"/>
                  </a:cubicBezTo>
                  <a:cubicBezTo>
                    <a:pt x="629" y="35"/>
                    <a:pt x="659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5" name="Google Shape;9955;p15"/>
            <p:cNvSpPr/>
            <p:nvPr/>
          </p:nvSpPr>
          <p:spPr>
            <a:xfrm>
              <a:off x="3619525" y="2748300"/>
              <a:ext cx="1225" cy="400"/>
            </a:xfrm>
            <a:custGeom>
              <a:avLst/>
              <a:gdLst/>
              <a:ahLst/>
              <a:cxnLst/>
              <a:rect l="l" t="t" r="r" b="b"/>
              <a:pathLst>
                <a:path w="49" h="16" extrusionOk="0">
                  <a:moveTo>
                    <a:pt x="5" y="0"/>
                  </a:moveTo>
                  <a:cubicBezTo>
                    <a:pt x="0" y="0"/>
                    <a:pt x="9" y="4"/>
                    <a:pt x="49" y="16"/>
                  </a:cubicBezTo>
                  <a:cubicBezTo>
                    <a:pt x="41" y="8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6" name="Google Shape;9956;p15"/>
            <p:cNvSpPr/>
            <p:nvPr/>
          </p:nvSpPr>
          <p:spPr>
            <a:xfrm>
              <a:off x="3608675" y="2381875"/>
              <a:ext cx="100" cy="2200"/>
            </a:xfrm>
            <a:custGeom>
              <a:avLst/>
              <a:gdLst/>
              <a:ahLst/>
              <a:cxnLst/>
              <a:rect l="l" t="t" r="r" b="b"/>
              <a:pathLst>
                <a:path w="4" h="8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66"/>
                    <a:pt x="4" y="88"/>
                    <a:pt x="4" y="88"/>
                  </a:cubicBezTo>
                  <a:cubicBezTo>
                    <a:pt x="4" y="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7" name="Google Shape;9957;p15"/>
            <p:cNvSpPr/>
            <p:nvPr/>
          </p:nvSpPr>
          <p:spPr>
            <a:xfrm>
              <a:off x="3583550" y="1844025"/>
              <a:ext cx="6200" cy="450"/>
            </a:xfrm>
            <a:custGeom>
              <a:avLst/>
              <a:gdLst/>
              <a:ahLst/>
              <a:cxnLst/>
              <a:rect l="l" t="t" r="r" b="b"/>
              <a:pathLst>
                <a:path w="248" h="18" extrusionOk="0">
                  <a:moveTo>
                    <a:pt x="214" y="1"/>
                  </a:moveTo>
                  <a:cubicBezTo>
                    <a:pt x="157" y="1"/>
                    <a:pt x="1" y="13"/>
                    <a:pt x="136" y="17"/>
                  </a:cubicBezTo>
                  <a:cubicBezTo>
                    <a:pt x="247" y="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8" name="Google Shape;9958;p15"/>
            <p:cNvSpPr/>
            <p:nvPr/>
          </p:nvSpPr>
          <p:spPr>
            <a:xfrm>
              <a:off x="3507275" y="1409500"/>
              <a:ext cx="1600" cy="2425"/>
            </a:xfrm>
            <a:custGeom>
              <a:avLst/>
              <a:gdLst/>
              <a:ahLst/>
              <a:cxnLst/>
              <a:rect l="l" t="t" r="r" b="b"/>
              <a:pathLst>
                <a:path w="64" h="97" extrusionOk="0">
                  <a:moveTo>
                    <a:pt x="31" y="0"/>
                  </a:moveTo>
                  <a:cubicBezTo>
                    <a:pt x="17" y="0"/>
                    <a:pt x="1" y="27"/>
                    <a:pt x="16" y="96"/>
                  </a:cubicBezTo>
                  <a:cubicBezTo>
                    <a:pt x="64" y="41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9" name="Google Shape;9959;p15"/>
            <p:cNvSpPr/>
            <p:nvPr/>
          </p:nvSpPr>
          <p:spPr>
            <a:xfrm>
              <a:off x="3613000" y="2724875"/>
              <a:ext cx="2725" cy="1250"/>
            </a:xfrm>
            <a:custGeom>
              <a:avLst/>
              <a:gdLst/>
              <a:ahLst/>
              <a:cxnLst/>
              <a:rect l="l" t="t" r="r" b="b"/>
              <a:pathLst>
                <a:path w="109" h="50" extrusionOk="0">
                  <a:moveTo>
                    <a:pt x="35" y="0"/>
                  </a:moveTo>
                  <a:cubicBezTo>
                    <a:pt x="16" y="0"/>
                    <a:pt x="0" y="13"/>
                    <a:pt x="15" y="50"/>
                  </a:cubicBezTo>
                  <a:cubicBezTo>
                    <a:pt x="108" y="37"/>
                    <a:pt x="6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0" name="Google Shape;9960;p15"/>
            <p:cNvSpPr/>
            <p:nvPr/>
          </p:nvSpPr>
          <p:spPr>
            <a:xfrm>
              <a:off x="3582000" y="1898350"/>
              <a:ext cx="4675" cy="2650"/>
            </a:xfrm>
            <a:custGeom>
              <a:avLst/>
              <a:gdLst/>
              <a:ahLst/>
              <a:cxnLst/>
              <a:rect l="l" t="t" r="r" b="b"/>
              <a:pathLst>
                <a:path w="187" h="106" extrusionOk="0">
                  <a:moveTo>
                    <a:pt x="125" y="0"/>
                  </a:moveTo>
                  <a:cubicBezTo>
                    <a:pt x="80" y="0"/>
                    <a:pt x="1" y="32"/>
                    <a:pt x="4" y="106"/>
                  </a:cubicBezTo>
                  <a:cubicBezTo>
                    <a:pt x="186" y="39"/>
                    <a:pt x="176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1" name="Google Shape;9961;p15"/>
            <p:cNvSpPr/>
            <p:nvPr/>
          </p:nvSpPr>
          <p:spPr>
            <a:xfrm>
              <a:off x="3561375" y="1643275"/>
              <a:ext cx="825" cy="6225"/>
            </a:xfrm>
            <a:custGeom>
              <a:avLst/>
              <a:gdLst/>
              <a:ahLst/>
              <a:cxnLst/>
              <a:rect l="l" t="t" r="r" b="b"/>
              <a:pathLst>
                <a:path w="33" h="249" extrusionOk="0">
                  <a:moveTo>
                    <a:pt x="24" y="0"/>
                  </a:moveTo>
                  <a:cubicBezTo>
                    <a:pt x="7" y="0"/>
                    <a:pt x="0" y="249"/>
                    <a:pt x="9" y="249"/>
                  </a:cubicBezTo>
                  <a:cubicBezTo>
                    <a:pt x="13" y="249"/>
                    <a:pt x="21" y="191"/>
                    <a:pt x="33" y="19"/>
                  </a:cubicBezTo>
                  <a:cubicBezTo>
                    <a:pt x="30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2" name="Google Shape;9962;p15"/>
            <p:cNvSpPr/>
            <p:nvPr/>
          </p:nvSpPr>
          <p:spPr>
            <a:xfrm>
              <a:off x="3527700" y="2155650"/>
              <a:ext cx="7575" cy="5275"/>
            </a:xfrm>
            <a:custGeom>
              <a:avLst/>
              <a:gdLst/>
              <a:ahLst/>
              <a:cxnLst/>
              <a:rect l="l" t="t" r="r" b="b"/>
              <a:pathLst>
                <a:path w="303" h="211" extrusionOk="0">
                  <a:moveTo>
                    <a:pt x="243" y="1"/>
                  </a:moveTo>
                  <a:cubicBezTo>
                    <a:pt x="1" y="1"/>
                    <a:pt x="114" y="211"/>
                    <a:pt x="211" y="211"/>
                  </a:cubicBezTo>
                  <a:cubicBezTo>
                    <a:pt x="259" y="211"/>
                    <a:pt x="302" y="159"/>
                    <a:pt x="296" y="4"/>
                  </a:cubicBezTo>
                  <a:cubicBezTo>
                    <a:pt x="277" y="2"/>
                    <a:pt x="259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3" name="Google Shape;9963;p15"/>
            <p:cNvSpPr/>
            <p:nvPr/>
          </p:nvSpPr>
          <p:spPr>
            <a:xfrm>
              <a:off x="3556150" y="1543850"/>
              <a:ext cx="2925" cy="5900"/>
            </a:xfrm>
            <a:custGeom>
              <a:avLst/>
              <a:gdLst/>
              <a:ahLst/>
              <a:cxnLst/>
              <a:rect l="l" t="t" r="r" b="b"/>
              <a:pathLst>
                <a:path w="117" h="236" extrusionOk="0">
                  <a:moveTo>
                    <a:pt x="98" y="0"/>
                  </a:moveTo>
                  <a:cubicBezTo>
                    <a:pt x="97" y="0"/>
                    <a:pt x="96" y="1"/>
                    <a:pt x="95" y="1"/>
                  </a:cubicBezTo>
                  <a:cubicBezTo>
                    <a:pt x="55" y="102"/>
                    <a:pt x="21" y="175"/>
                    <a:pt x="1" y="235"/>
                  </a:cubicBezTo>
                  <a:lnTo>
                    <a:pt x="14" y="235"/>
                  </a:lnTo>
                  <a:cubicBezTo>
                    <a:pt x="65" y="133"/>
                    <a:pt x="117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4" name="Google Shape;9964;p15"/>
            <p:cNvSpPr/>
            <p:nvPr/>
          </p:nvSpPr>
          <p:spPr>
            <a:xfrm>
              <a:off x="3554950" y="1550550"/>
              <a:ext cx="1225" cy="2450"/>
            </a:xfrm>
            <a:custGeom>
              <a:avLst/>
              <a:gdLst/>
              <a:ahLst/>
              <a:cxnLst/>
              <a:rect l="l" t="t" r="r" b="b"/>
              <a:pathLst>
                <a:path w="49" h="98" extrusionOk="0">
                  <a:moveTo>
                    <a:pt x="36" y="1"/>
                  </a:moveTo>
                  <a:cubicBezTo>
                    <a:pt x="9" y="70"/>
                    <a:pt x="0" y="97"/>
                    <a:pt x="3" y="97"/>
                  </a:cubicBezTo>
                  <a:cubicBezTo>
                    <a:pt x="7" y="97"/>
                    <a:pt x="27" y="56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5" name="Google Shape;9965;p15"/>
            <p:cNvSpPr/>
            <p:nvPr/>
          </p:nvSpPr>
          <p:spPr>
            <a:xfrm>
              <a:off x="3555825" y="1549725"/>
              <a:ext cx="700" cy="850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14" y="0"/>
                  </a:moveTo>
                  <a:cubicBezTo>
                    <a:pt x="7" y="14"/>
                    <a:pt x="1" y="27"/>
                    <a:pt x="1" y="34"/>
                  </a:cubicBezTo>
                  <a:lnTo>
                    <a:pt x="14" y="34"/>
                  </a:lnTo>
                  <a:cubicBezTo>
                    <a:pt x="21" y="21"/>
                    <a:pt x="27" y="1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6" name="Google Shape;9966;p15"/>
            <p:cNvSpPr/>
            <p:nvPr/>
          </p:nvSpPr>
          <p:spPr>
            <a:xfrm>
              <a:off x="3555825" y="1549725"/>
              <a:ext cx="700" cy="850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14" y="0"/>
                  </a:moveTo>
                  <a:cubicBezTo>
                    <a:pt x="7" y="14"/>
                    <a:pt x="1" y="27"/>
                    <a:pt x="1" y="34"/>
                  </a:cubicBezTo>
                  <a:lnTo>
                    <a:pt x="14" y="34"/>
                  </a:lnTo>
                  <a:cubicBezTo>
                    <a:pt x="21" y="21"/>
                    <a:pt x="27" y="1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7" name="Google Shape;9967;p15"/>
            <p:cNvSpPr/>
            <p:nvPr/>
          </p:nvSpPr>
          <p:spPr>
            <a:xfrm>
              <a:off x="3555300" y="1711650"/>
              <a:ext cx="2250" cy="325"/>
            </a:xfrm>
            <a:custGeom>
              <a:avLst/>
              <a:gdLst/>
              <a:ahLst/>
              <a:cxnLst/>
              <a:rect l="l" t="t" r="r" b="b"/>
              <a:pathLst>
                <a:path w="90" h="13" extrusionOk="0">
                  <a:moveTo>
                    <a:pt x="74" y="1"/>
                  </a:moveTo>
                  <a:cubicBezTo>
                    <a:pt x="49" y="1"/>
                    <a:pt x="0" y="12"/>
                    <a:pt x="26" y="12"/>
                  </a:cubicBezTo>
                  <a:cubicBezTo>
                    <a:pt x="35" y="12"/>
                    <a:pt x="55" y="11"/>
                    <a:pt x="89" y="7"/>
                  </a:cubicBezTo>
                  <a:cubicBezTo>
                    <a:pt x="90" y="2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8" name="Google Shape;9968;p15"/>
            <p:cNvSpPr/>
            <p:nvPr/>
          </p:nvSpPr>
          <p:spPr>
            <a:xfrm>
              <a:off x="3543625" y="1438500"/>
              <a:ext cx="4600" cy="4675"/>
            </a:xfrm>
            <a:custGeom>
              <a:avLst/>
              <a:gdLst/>
              <a:ahLst/>
              <a:cxnLst/>
              <a:rect l="l" t="t" r="r" b="b"/>
              <a:pathLst>
                <a:path w="184" h="187" extrusionOk="0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3" y="140"/>
                    <a:pt x="75" y="186"/>
                    <a:pt x="105" y="186"/>
                  </a:cubicBezTo>
                  <a:cubicBezTo>
                    <a:pt x="166" y="186"/>
                    <a:pt x="183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9" name="Google Shape;9969;p15"/>
            <p:cNvSpPr/>
            <p:nvPr/>
          </p:nvSpPr>
          <p:spPr>
            <a:xfrm>
              <a:off x="3556000" y="1799700"/>
              <a:ext cx="2325" cy="3025"/>
            </a:xfrm>
            <a:custGeom>
              <a:avLst/>
              <a:gdLst/>
              <a:ahLst/>
              <a:cxnLst/>
              <a:rect l="l" t="t" r="r" b="b"/>
              <a:pathLst>
                <a:path w="93" h="121" extrusionOk="0">
                  <a:moveTo>
                    <a:pt x="56" y="0"/>
                  </a:moveTo>
                  <a:cubicBezTo>
                    <a:pt x="5" y="0"/>
                    <a:pt x="0" y="59"/>
                    <a:pt x="0" y="118"/>
                  </a:cubicBezTo>
                  <a:cubicBezTo>
                    <a:pt x="9" y="119"/>
                    <a:pt x="17" y="120"/>
                    <a:pt x="24" y="120"/>
                  </a:cubicBezTo>
                  <a:cubicBezTo>
                    <a:pt x="73" y="120"/>
                    <a:pt x="92" y="80"/>
                    <a:pt x="81" y="4"/>
                  </a:cubicBezTo>
                  <a:cubicBezTo>
                    <a:pt x="72" y="1"/>
                    <a:pt x="6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0" name="Google Shape;9970;p15"/>
            <p:cNvSpPr/>
            <p:nvPr/>
          </p:nvSpPr>
          <p:spPr>
            <a:xfrm>
              <a:off x="3549925" y="1753950"/>
              <a:ext cx="7275" cy="2175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" y="9"/>
                    <a:pt x="103" y="87"/>
                    <a:pt x="196" y="87"/>
                  </a:cubicBezTo>
                  <a:cubicBezTo>
                    <a:pt x="245" y="87"/>
                    <a:pt x="291" y="65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1" name="Google Shape;9971;p15"/>
            <p:cNvSpPr/>
            <p:nvPr/>
          </p:nvSpPr>
          <p:spPr>
            <a:xfrm>
              <a:off x="3541450" y="1452600"/>
              <a:ext cx="3250" cy="4325"/>
            </a:xfrm>
            <a:custGeom>
              <a:avLst/>
              <a:gdLst/>
              <a:ahLst/>
              <a:cxnLst/>
              <a:rect l="l" t="t" r="r" b="b"/>
              <a:pathLst>
                <a:path w="130" h="173" extrusionOk="0">
                  <a:moveTo>
                    <a:pt x="85" y="1"/>
                  </a:moveTo>
                  <a:cubicBezTo>
                    <a:pt x="1" y="1"/>
                    <a:pt x="52" y="172"/>
                    <a:pt x="92" y="172"/>
                  </a:cubicBezTo>
                  <a:cubicBezTo>
                    <a:pt x="112" y="172"/>
                    <a:pt x="129" y="132"/>
                    <a:pt x="127" y="12"/>
                  </a:cubicBezTo>
                  <a:cubicBezTo>
                    <a:pt x="110" y="4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2" name="Google Shape;9972;p15"/>
            <p:cNvSpPr/>
            <p:nvPr/>
          </p:nvSpPr>
          <p:spPr>
            <a:xfrm>
              <a:off x="3562650" y="2022300"/>
              <a:ext cx="750" cy="4175"/>
            </a:xfrm>
            <a:custGeom>
              <a:avLst/>
              <a:gdLst/>
              <a:ahLst/>
              <a:cxnLst/>
              <a:rect l="l" t="t" r="r" b="b"/>
              <a:pathLst>
                <a:path w="30" h="167" extrusionOk="0">
                  <a:moveTo>
                    <a:pt x="4" y="1"/>
                  </a:moveTo>
                  <a:cubicBezTo>
                    <a:pt x="2" y="1"/>
                    <a:pt x="1" y="19"/>
                    <a:pt x="2" y="65"/>
                  </a:cubicBezTo>
                  <a:cubicBezTo>
                    <a:pt x="14" y="140"/>
                    <a:pt x="21" y="166"/>
                    <a:pt x="23" y="166"/>
                  </a:cubicBezTo>
                  <a:cubicBezTo>
                    <a:pt x="29" y="16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3" name="Google Shape;9973;p15"/>
            <p:cNvSpPr/>
            <p:nvPr/>
          </p:nvSpPr>
          <p:spPr>
            <a:xfrm>
              <a:off x="3577850" y="2533650"/>
              <a:ext cx="2850" cy="4675"/>
            </a:xfrm>
            <a:custGeom>
              <a:avLst/>
              <a:gdLst/>
              <a:ahLst/>
              <a:cxnLst/>
              <a:rect l="l" t="t" r="r" b="b"/>
              <a:pathLst>
                <a:path w="114" h="187" extrusionOk="0">
                  <a:moveTo>
                    <a:pt x="34" y="1"/>
                  </a:moveTo>
                  <a:cubicBezTo>
                    <a:pt x="14" y="1"/>
                    <a:pt x="1" y="22"/>
                    <a:pt x="16" y="85"/>
                  </a:cubicBezTo>
                  <a:cubicBezTo>
                    <a:pt x="19" y="150"/>
                    <a:pt x="47" y="187"/>
                    <a:pt x="70" y="187"/>
                  </a:cubicBezTo>
                  <a:cubicBezTo>
                    <a:pt x="94" y="187"/>
                    <a:pt x="114" y="147"/>
                    <a:pt x="96" y="58"/>
                  </a:cubicBezTo>
                  <a:cubicBezTo>
                    <a:pt x="89" y="29"/>
                    <a:pt x="57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4" name="Google Shape;9974;p15"/>
            <p:cNvSpPr/>
            <p:nvPr/>
          </p:nvSpPr>
          <p:spPr>
            <a:xfrm>
              <a:off x="3560200" y="2078775"/>
              <a:ext cx="3125" cy="3050"/>
            </a:xfrm>
            <a:custGeom>
              <a:avLst/>
              <a:gdLst/>
              <a:ahLst/>
              <a:cxnLst/>
              <a:rect l="l" t="t" r="r" b="b"/>
              <a:pathLst>
                <a:path w="125" h="122" extrusionOk="0">
                  <a:moveTo>
                    <a:pt x="87" y="1"/>
                  </a:moveTo>
                  <a:cubicBezTo>
                    <a:pt x="47" y="1"/>
                    <a:pt x="0" y="121"/>
                    <a:pt x="114" y="121"/>
                  </a:cubicBezTo>
                  <a:cubicBezTo>
                    <a:pt x="116" y="121"/>
                    <a:pt x="118" y="121"/>
                    <a:pt x="120" y="121"/>
                  </a:cubicBezTo>
                  <a:cubicBezTo>
                    <a:pt x="124" y="31"/>
                    <a:pt x="106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5" name="Google Shape;9975;p15"/>
            <p:cNvSpPr/>
            <p:nvPr/>
          </p:nvSpPr>
          <p:spPr>
            <a:xfrm>
              <a:off x="3558050" y="2012700"/>
              <a:ext cx="1900" cy="3800"/>
            </a:xfrm>
            <a:custGeom>
              <a:avLst/>
              <a:gdLst/>
              <a:ahLst/>
              <a:cxnLst/>
              <a:rect l="l" t="t" r="r" b="b"/>
              <a:pathLst>
                <a:path w="76" h="152" extrusionOk="0">
                  <a:moveTo>
                    <a:pt x="21" y="1"/>
                  </a:moveTo>
                  <a:cubicBezTo>
                    <a:pt x="20" y="1"/>
                    <a:pt x="19" y="1"/>
                    <a:pt x="19" y="1"/>
                  </a:cubicBezTo>
                  <a:cubicBezTo>
                    <a:pt x="1" y="114"/>
                    <a:pt x="4" y="151"/>
                    <a:pt x="14" y="151"/>
                  </a:cubicBezTo>
                  <a:cubicBezTo>
                    <a:pt x="33" y="151"/>
                    <a:pt x="76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6" name="Google Shape;9976;p15"/>
            <p:cNvSpPr/>
            <p:nvPr/>
          </p:nvSpPr>
          <p:spPr>
            <a:xfrm>
              <a:off x="3539850" y="1527300"/>
              <a:ext cx="2825" cy="4375"/>
            </a:xfrm>
            <a:custGeom>
              <a:avLst/>
              <a:gdLst/>
              <a:ahLst/>
              <a:cxnLst/>
              <a:rect l="l" t="t" r="r" b="b"/>
              <a:pathLst>
                <a:path w="113" h="175" extrusionOk="0">
                  <a:moveTo>
                    <a:pt x="91" y="0"/>
                  </a:moveTo>
                  <a:cubicBezTo>
                    <a:pt x="66" y="0"/>
                    <a:pt x="0" y="73"/>
                    <a:pt x="4" y="175"/>
                  </a:cubicBezTo>
                  <a:cubicBezTo>
                    <a:pt x="104" y="50"/>
                    <a:pt x="112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7" name="Google Shape;9977;p15"/>
            <p:cNvSpPr/>
            <p:nvPr/>
          </p:nvSpPr>
          <p:spPr>
            <a:xfrm>
              <a:off x="3499475" y="1906525"/>
              <a:ext cx="4475" cy="1700"/>
            </a:xfrm>
            <a:custGeom>
              <a:avLst/>
              <a:gdLst/>
              <a:ahLst/>
              <a:cxnLst/>
              <a:rect l="l" t="t" r="r" b="b"/>
              <a:pathLst>
                <a:path w="179" h="68" extrusionOk="0">
                  <a:moveTo>
                    <a:pt x="45" y="1"/>
                  </a:moveTo>
                  <a:cubicBezTo>
                    <a:pt x="19" y="1"/>
                    <a:pt x="1" y="17"/>
                    <a:pt x="20" y="66"/>
                  </a:cubicBezTo>
                  <a:cubicBezTo>
                    <a:pt x="30" y="67"/>
                    <a:pt x="38" y="67"/>
                    <a:pt x="47" y="67"/>
                  </a:cubicBezTo>
                  <a:cubicBezTo>
                    <a:pt x="178" y="67"/>
                    <a:pt x="96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8" name="Google Shape;9978;p15"/>
            <p:cNvSpPr/>
            <p:nvPr/>
          </p:nvSpPr>
          <p:spPr>
            <a:xfrm>
              <a:off x="3464000" y="1754825"/>
              <a:ext cx="1300" cy="2500"/>
            </a:xfrm>
            <a:custGeom>
              <a:avLst/>
              <a:gdLst/>
              <a:ahLst/>
              <a:cxnLst/>
              <a:rect l="l" t="t" r="r" b="b"/>
              <a:pathLst>
                <a:path w="52" h="100" extrusionOk="0">
                  <a:moveTo>
                    <a:pt x="22" y="1"/>
                  </a:moveTo>
                  <a:cubicBezTo>
                    <a:pt x="17" y="1"/>
                    <a:pt x="10" y="4"/>
                    <a:pt x="0" y="13"/>
                  </a:cubicBezTo>
                  <a:cubicBezTo>
                    <a:pt x="2" y="77"/>
                    <a:pt x="10" y="99"/>
                    <a:pt x="17" y="99"/>
                  </a:cubicBezTo>
                  <a:cubicBezTo>
                    <a:pt x="33" y="99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9" name="Google Shape;9979;p15"/>
            <p:cNvSpPr/>
            <p:nvPr/>
          </p:nvSpPr>
          <p:spPr>
            <a:xfrm>
              <a:off x="3567975" y="2298725"/>
              <a:ext cx="250" cy="475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6" y="1"/>
                  </a:moveTo>
                  <a:cubicBezTo>
                    <a:pt x="3" y="1"/>
                    <a:pt x="0" y="18"/>
                    <a:pt x="3" y="18"/>
                  </a:cubicBezTo>
                  <a:cubicBezTo>
                    <a:pt x="5" y="18"/>
                    <a:pt x="7" y="15"/>
                    <a:pt x="10" y="8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0" name="Google Shape;9980;p15"/>
            <p:cNvSpPr/>
            <p:nvPr/>
          </p:nvSpPr>
          <p:spPr>
            <a:xfrm>
              <a:off x="3554200" y="1992600"/>
              <a:ext cx="1425" cy="3075"/>
            </a:xfrm>
            <a:custGeom>
              <a:avLst/>
              <a:gdLst/>
              <a:ahLst/>
              <a:cxnLst/>
              <a:rect l="l" t="t" r="r" b="b"/>
              <a:pathLst>
                <a:path w="57" h="123" extrusionOk="0">
                  <a:moveTo>
                    <a:pt x="46" y="1"/>
                  </a:moveTo>
                  <a:cubicBezTo>
                    <a:pt x="31" y="1"/>
                    <a:pt x="1" y="123"/>
                    <a:pt x="46" y="123"/>
                  </a:cubicBezTo>
                  <a:cubicBezTo>
                    <a:pt x="57" y="31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1" name="Google Shape;9981;p15"/>
            <p:cNvSpPr/>
            <p:nvPr/>
          </p:nvSpPr>
          <p:spPr>
            <a:xfrm>
              <a:off x="3567200" y="2525800"/>
              <a:ext cx="2625" cy="3950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91" y="0"/>
                  </a:moveTo>
                  <a:cubicBezTo>
                    <a:pt x="72" y="0"/>
                    <a:pt x="1" y="80"/>
                    <a:pt x="1" y="158"/>
                  </a:cubicBezTo>
                  <a:cubicBezTo>
                    <a:pt x="91" y="42"/>
                    <a:pt x="105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2" name="Google Shape;9982;p15"/>
            <p:cNvSpPr/>
            <p:nvPr/>
          </p:nvSpPr>
          <p:spPr>
            <a:xfrm>
              <a:off x="3545800" y="1881850"/>
              <a:ext cx="1800" cy="425"/>
            </a:xfrm>
            <a:custGeom>
              <a:avLst/>
              <a:gdLst/>
              <a:ahLst/>
              <a:cxnLst/>
              <a:rect l="l" t="t" r="r" b="b"/>
              <a:pathLst>
                <a:path w="72" h="17" extrusionOk="0">
                  <a:moveTo>
                    <a:pt x="62" y="1"/>
                  </a:moveTo>
                  <a:cubicBezTo>
                    <a:pt x="49" y="1"/>
                    <a:pt x="0" y="9"/>
                    <a:pt x="0" y="16"/>
                  </a:cubicBezTo>
                  <a:cubicBezTo>
                    <a:pt x="62" y="5"/>
                    <a:pt x="7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3" name="Google Shape;9983;p15"/>
            <p:cNvSpPr/>
            <p:nvPr/>
          </p:nvSpPr>
          <p:spPr>
            <a:xfrm>
              <a:off x="3524550" y="1342050"/>
              <a:ext cx="2000" cy="3050"/>
            </a:xfrm>
            <a:custGeom>
              <a:avLst/>
              <a:gdLst/>
              <a:ahLst/>
              <a:cxnLst/>
              <a:rect l="l" t="t" r="r" b="b"/>
              <a:pathLst>
                <a:path w="80" h="122" extrusionOk="0">
                  <a:moveTo>
                    <a:pt x="41" y="0"/>
                  </a:moveTo>
                  <a:cubicBezTo>
                    <a:pt x="31" y="0"/>
                    <a:pt x="17" y="9"/>
                    <a:pt x="0" y="31"/>
                  </a:cubicBezTo>
                  <a:cubicBezTo>
                    <a:pt x="19" y="98"/>
                    <a:pt x="36" y="122"/>
                    <a:pt x="48" y="122"/>
                  </a:cubicBezTo>
                  <a:cubicBezTo>
                    <a:pt x="75" y="122"/>
                    <a:pt x="7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4" name="Google Shape;9984;p15"/>
            <p:cNvSpPr/>
            <p:nvPr/>
          </p:nvSpPr>
          <p:spPr>
            <a:xfrm>
              <a:off x="3541275" y="1795725"/>
              <a:ext cx="3025" cy="3925"/>
            </a:xfrm>
            <a:custGeom>
              <a:avLst/>
              <a:gdLst/>
              <a:ahLst/>
              <a:cxnLst/>
              <a:rect l="l" t="t" r="r" b="b"/>
              <a:pathLst>
                <a:path w="121" h="157" extrusionOk="0">
                  <a:moveTo>
                    <a:pt x="41" y="0"/>
                  </a:moveTo>
                  <a:cubicBezTo>
                    <a:pt x="21" y="0"/>
                    <a:pt x="1" y="39"/>
                    <a:pt x="1" y="156"/>
                  </a:cubicBezTo>
                  <a:cubicBezTo>
                    <a:pt x="120" y="152"/>
                    <a:pt x="8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5" name="Google Shape;9985;p15"/>
            <p:cNvSpPr/>
            <p:nvPr/>
          </p:nvSpPr>
          <p:spPr>
            <a:xfrm>
              <a:off x="3527650" y="1566900"/>
              <a:ext cx="2550" cy="5100"/>
            </a:xfrm>
            <a:custGeom>
              <a:avLst/>
              <a:gdLst/>
              <a:ahLst/>
              <a:cxnLst/>
              <a:rect l="l" t="t" r="r" b="b"/>
              <a:pathLst>
                <a:path w="102" h="204" extrusionOk="0">
                  <a:moveTo>
                    <a:pt x="69" y="1"/>
                  </a:moveTo>
                  <a:cubicBezTo>
                    <a:pt x="37" y="1"/>
                    <a:pt x="1" y="186"/>
                    <a:pt x="97" y="203"/>
                  </a:cubicBezTo>
                  <a:cubicBezTo>
                    <a:pt x="102" y="52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6" name="Google Shape;9986;p15"/>
            <p:cNvSpPr/>
            <p:nvPr/>
          </p:nvSpPr>
          <p:spPr>
            <a:xfrm>
              <a:off x="3553325" y="2180575"/>
              <a:ext cx="3575" cy="3100"/>
            </a:xfrm>
            <a:custGeom>
              <a:avLst/>
              <a:gdLst/>
              <a:ahLst/>
              <a:cxnLst/>
              <a:rect l="l" t="t" r="r" b="b"/>
              <a:pathLst>
                <a:path w="143" h="124" extrusionOk="0">
                  <a:moveTo>
                    <a:pt x="75" y="0"/>
                  </a:moveTo>
                  <a:cubicBezTo>
                    <a:pt x="52" y="0"/>
                    <a:pt x="21" y="31"/>
                    <a:pt x="0" y="124"/>
                  </a:cubicBezTo>
                  <a:cubicBezTo>
                    <a:pt x="142" y="119"/>
                    <a:pt x="12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7" name="Google Shape;9987;p15"/>
            <p:cNvSpPr/>
            <p:nvPr/>
          </p:nvSpPr>
          <p:spPr>
            <a:xfrm>
              <a:off x="3556000" y="2466300"/>
              <a:ext cx="2200" cy="3750"/>
            </a:xfrm>
            <a:custGeom>
              <a:avLst/>
              <a:gdLst/>
              <a:ahLst/>
              <a:cxnLst/>
              <a:rect l="l" t="t" r="r" b="b"/>
              <a:pathLst>
                <a:path w="88" h="150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53" y="150"/>
                    <a:pt x="85" y="150"/>
                  </a:cubicBezTo>
                  <a:cubicBezTo>
                    <a:pt x="85" y="150"/>
                    <a:pt x="86" y="149"/>
                    <a:pt x="87" y="149"/>
                  </a:cubicBezTo>
                  <a:cubicBezTo>
                    <a:pt x="39" y="38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8" name="Google Shape;9988;p15"/>
            <p:cNvSpPr/>
            <p:nvPr/>
          </p:nvSpPr>
          <p:spPr>
            <a:xfrm>
              <a:off x="3545300" y="2035225"/>
              <a:ext cx="4525" cy="325"/>
            </a:xfrm>
            <a:custGeom>
              <a:avLst/>
              <a:gdLst/>
              <a:ahLst/>
              <a:cxnLst/>
              <a:rect l="l" t="t" r="r" b="b"/>
              <a:pathLst>
                <a:path w="181" h="13" extrusionOk="0">
                  <a:moveTo>
                    <a:pt x="98" y="0"/>
                  </a:moveTo>
                  <a:cubicBezTo>
                    <a:pt x="77" y="0"/>
                    <a:pt x="45" y="1"/>
                    <a:pt x="0" y="3"/>
                  </a:cubicBezTo>
                  <a:cubicBezTo>
                    <a:pt x="0" y="10"/>
                    <a:pt x="21" y="13"/>
                    <a:pt x="46" y="13"/>
                  </a:cubicBezTo>
                  <a:cubicBezTo>
                    <a:pt x="102" y="13"/>
                    <a:pt x="181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9" name="Google Shape;9989;p15"/>
            <p:cNvSpPr/>
            <p:nvPr/>
          </p:nvSpPr>
          <p:spPr>
            <a:xfrm>
              <a:off x="3552925" y="2263250"/>
              <a:ext cx="2075" cy="4075"/>
            </a:xfrm>
            <a:custGeom>
              <a:avLst/>
              <a:gdLst/>
              <a:ahLst/>
              <a:cxnLst/>
              <a:rect l="l" t="t" r="r" b="b"/>
              <a:pathLst>
                <a:path w="83" h="163" extrusionOk="0">
                  <a:moveTo>
                    <a:pt x="27" y="0"/>
                  </a:moveTo>
                  <a:cubicBezTo>
                    <a:pt x="14" y="0"/>
                    <a:pt x="1" y="41"/>
                    <a:pt x="3" y="162"/>
                  </a:cubicBezTo>
                  <a:cubicBezTo>
                    <a:pt x="83" y="158"/>
                    <a:pt x="5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0" name="Google Shape;9990;p15"/>
            <p:cNvSpPr/>
            <p:nvPr/>
          </p:nvSpPr>
          <p:spPr>
            <a:xfrm>
              <a:off x="3546700" y="2026175"/>
              <a:ext cx="1750" cy="4125"/>
            </a:xfrm>
            <a:custGeom>
              <a:avLst/>
              <a:gdLst/>
              <a:ahLst/>
              <a:cxnLst/>
              <a:rect l="l" t="t" r="r" b="b"/>
              <a:pathLst>
                <a:path w="70" h="165" extrusionOk="0">
                  <a:moveTo>
                    <a:pt x="62" y="0"/>
                  </a:moveTo>
                  <a:lnTo>
                    <a:pt x="62" y="0"/>
                  </a:lnTo>
                  <a:cubicBezTo>
                    <a:pt x="60" y="0"/>
                    <a:pt x="49" y="21"/>
                    <a:pt x="24" y="78"/>
                  </a:cubicBezTo>
                  <a:cubicBezTo>
                    <a:pt x="5" y="142"/>
                    <a:pt x="0" y="165"/>
                    <a:pt x="3" y="165"/>
                  </a:cubicBezTo>
                  <a:cubicBezTo>
                    <a:pt x="10" y="165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1" name="Google Shape;9991;p15"/>
            <p:cNvSpPr/>
            <p:nvPr/>
          </p:nvSpPr>
          <p:spPr>
            <a:xfrm>
              <a:off x="3527625" y="1483325"/>
              <a:ext cx="1525" cy="2550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8" y="0"/>
                  </a:moveTo>
                  <a:cubicBezTo>
                    <a:pt x="1" y="37"/>
                    <a:pt x="16" y="102"/>
                    <a:pt x="35" y="102"/>
                  </a:cubicBezTo>
                  <a:cubicBezTo>
                    <a:pt x="47" y="102"/>
                    <a:pt x="61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2" name="Google Shape;9992;p15"/>
            <p:cNvSpPr/>
            <p:nvPr/>
          </p:nvSpPr>
          <p:spPr>
            <a:xfrm>
              <a:off x="3534750" y="2063400"/>
              <a:ext cx="9875" cy="1350"/>
            </a:xfrm>
            <a:custGeom>
              <a:avLst/>
              <a:gdLst/>
              <a:ahLst/>
              <a:cxnLst/>
              <a:rect l="l" t="t" r="r" b="b"/>
              <a:pathLst>
                <a:path w="395" h="54" extrusionOk="0">
                  <a:moveTo>
                    <a:pt x="234" y="1"/>
                  </a:moveTo>
                  <a:cubicBezTo>
                    <a:pt x="130" y="1"/>
                    <a:pt x="0" y="22"/>
                    <a:pt x="208" y="54"/>
                  </a:cubicBezTo>
                  <a:cubicBezTo>
                    <a:pt x="395" y="17"/>
                    <a:pt x="32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3" name="Google Shape;9993;p15"/>
            <p:cNvSpPr/>
            <p:nvPr/>
          </p:nvSpPr>
          <p:spPr>
            <a:xfrm>
              <a:off x="3548625" y="2386700"/>
              <a:ext cx="3050" cy="8325"/>
            </a:xfrm>
            <a:custGeom>
              <a:avLst/>
              <a:gdLst/>
              <a:ahLst/>
              <a:cxnLst/>
              <a:rect l="l" t="t" r="r" b="b"/>
              <a:pathLst>
                <a:path w="122" h="333" extrusionOk="0">
                  <a:moveTo>
                    <a:pt x="48" y="0"/>
                  </a:moveTo>
                  <a:cubicBezTo>
                    <a:pt x="1" y="0"/>
                    <a:pt x="63" y="332"/>
                    <a:pt x="97" y="332"/>
                  </a:cubicBezTo>
                  <a:cubicBezTo>
                    <a:pt x="112" y="332"/>
                    <a:pt x="121" y="269"/>
                    <a:pt x="115" y="88"/>
                  </a:cubicBezTo>
                  <a:cubicBezTo>
                    <a:pt x="83" y="25"/>
                    <a:pt x="6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4" name="Google Shape;9994;p15"/>
            <p:cNvSpPr/>
            <p:nvPr/>
          </p:nvSpPr>
          <p:spPr>
            <a:xfrm>
              <a:off x="3527850" y="17987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3" y="0"/>
                  </a:moveTo>
                  <a:cubicBezTo>
                    <a:pt x="21" y="0"/>
                    <a:pt x="0" y="27"/>
                    <a:pt x="2" y="109"/>
                  </a:cubicBezTo>
                  <a:cubicBezTo>
                    <a:pt x="131" y="104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5" name="Google Shape;9995;p15"/>
            <p:cNvSpPr/>
            <p:nvPr/>
          </p:nvSpPr>
          <p:spPr>
            <a:xfrm>
              <a:off x="3509325" y="1380975"/>
              <a:ext cx="2750" cy="2600"/>
            </a:xfrm>
            <a:custGeom>
              <a:avLst/>
              <a:gdLst/>
              <a:ahLst/>
              <a:cxnLst/>
              <a:rect l="l" t="t" r="r" b="b"/>
              <a:pathLst>
                <a:path w="110" h="104" extrusionOk="0">
                  <a:moveTo>
                    <a:pt x="49" y="0"/>
                  </a:moveTo>
                  <a:cubicBezTo>
                    <a:pt x="41" y="0"/>
                    <a:pt x="32" y="2"/>
                    <a:pt x="21" y="6"/>
                  </a:cubicBezTo>
                  <a:cubicBezTo>
                    <a:pt x="7" y="33"/>
                    <a:pt x="1" y="53"/>
                    <a:pt x="1" y="93"/>
                  </a:cubicBezTo>
                  <a:cubicBezTo>
                    <a:pt x="13" y="100"/>
                    <a:pt x="24" y="103"/>
                    <a:pt x="34" y="103"/>
                  </a:cubicBezTo>
                  <a:cubicBezTo>
                    <a:pt x="93" y="103"/>
                    <a:pt x="11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6" name="Google Shape;9996;p15"/>
            <p:cNvSpPr/>
            <p:nvPr/>
          </p:nvSpPr>
          <p:spPr>
            <a:xfrm>
              <a:off x="3505500" y="1388325"/>
              <a:ext cx="5200" cy="1400"/>
            </a:xfrm>
            <a:custGeom>
              <a:avLst/>
              <a:gdLst/>
              <a:ahLst/>
              <a:cxnLst/>
              <a:rect l="l" t="t" r="r" b="b"/>
              <a:pathLst>
                <a:path w="208" h="5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0" y="4"/>
                    <a:pt x="39" y="55"/>
                    <a:pt x="108" y="55"/>
                  </a:cubicBezTo>
                  <a:cubicBezTo>
                    <a:pt x="143" y="55"/>
                    <a:pt x="186" y="41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7" name="Google Shape;9997;p15"/>
            <p:cNvSpPr/>
            <p:nvPr/>
          </p:nvSpPr>
          <p:spPr>
            <a:xfrm>
              <a:off x="3504875" y="1315975"/>
              <a:ext cx="125" cy="3275"/>
            </a:xfrm>
            <a:custGeom>
              <a:avLst/>
              <a:gdLst/>
              <a:ahLst/>
              <a:cxnLst/>
              <a:rect l="l" t="t" r="r" b="b"/>
              <a:pathLst>
                <a:path w="5" h="131" extrusionOk="0">
                  <a:moveTo>
                    <a:pt x="3" y="1"/>
                  </a:moveTo>
                  <a:cubicBezTo>
                    <a:pt x="1" y="1"/>
                    <a:pt x="1" y="82"/>
                    <a:pt x="5" y="131"/>
                  </a:cubicBezTo>
                  <a:cubicBezTo>
                    <a:pt x="5" y="34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8" name="Google Shape;9998;p15"/>
            <p:cNvSpPr/>
            <p:nvPr/>
          </p:nvSpPr>
          <p:spPr>
            <a:xfrm>
              <a:off x="3523275" y="2102025"/>
              <a:ext cx="8325" cy="3025"/>
            </a:xfrm>
            <a:custGeom>
              <a:avLst/>
              <a:gdLst/>
              <a:ahLst/>
              <a:cxnLst/>
              <a:rect l="l" t="t" r="r" b="b"/>
              <a:pathLst>
                <a:path w="333" h="121" extrusionOk="0">
                  <a:moveTo>
                    <a:pt x="143" y="1"/>
                  </a:moveTo>
                  <a:cubicBezTo>
                    <a:pt x="0" y="1"/>
                    <a:pt x="127" y="121"/>
                    <a:pt x="232" y="121"/>
                  </a:cubicBezTo>
                  <a:cubicBezTo>
                    <a:pt x="278" y="121"/>
                    <a:pt x="319" y="98"/>
                    <a:pt x="332" y="34"/>
                  </a:cubicBezTo>
                  <a:cubicBezTo>
                    <a:pt x="244" y="10"/>
                    <a:pt x="183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9" name="Google Shape;9999;p15"/>
            <p:cNvSpPr/>
            <p:nvPr/>
          </p:nvSpPr>
          <p:spPr>
            <a:xfrm>
              <a:off x="3530425" y="2192300"/>
              <a:ext cx="1850" cy="2950"/>
            </a:xfrm>
            <a:custGeom>
              <a:avLst/>
              <a:gdLst/>
              <a:ahLst/>
              <a:cxnLst/>
              <a:rect l="l" t="t" r="r" b="b"/>
              <a:pathLst>
                <a:path w="74" h="118" extrusionOk="0">
                  <a:moveTo>
                    <a:pt x="23" y="1"/>
                  </a:moveTo>
                  <a:cubicBezTo>
                    <a:pt x="18" y="1"/>
                    <a:pt x="12" y="1"/>
                    <a:pt x="6" y="3"/>
                  </a:cubicBezTo>
                  <a:cubicBezTo>
                    <a:pt x="0" y="72"/>
                    <a:pt x="17" y="117"/>
                    <a:pt x="63" y="117"/>
                  </a:cubicBezTo>
                  <a:cubicBezTo>
                    <a:pt x="67" y="117"/>
                    <a:pt x="70" y="117"/>
                    <a:pt x="73" y="117"/>
                  </a:cubicBezTo>
                  <a:cubicBezTo>
                    <a:pt x="73" y="45"/>
                    <a:pt x="6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0" name="Google Shape;10000;p15"/>
            <p:cNvSpPr/>
            <p:nvPr/>
          </p:nvSpPr>
          <p:spPr>
            <a:xfrm>
              <a:off x="3505300" y="1751700"/>
              <a:ext cx="9525" cy="1775"/>
            </a:xfrm>
            <a:custGeom>
              <a:avLst/>
              <a:gdLst/>
              <a:ahLst/>
              <a:cxnLst/>
              <a:rect l="l" t="t" r="r" b="b"/>
              <a:pathLst>
                <a:path w="381" h="71" extrusionOk="0">
                  <a:moveTo>
                    <a:pt x="357" y="1"/>
                  </a:moveTo>
                  <a:cubicBezTo>
                    <a:pt x="308" y="1"/>
                    <a:pt x="0" y="71"/>
                    <a:pt x="135" y="71"/>
                  </a:cubicBezTo>
                  <a:cubicBezTo>
                    <a:pt x="139" y="71"/>
                    <a:pt x="143" y="71"/>
                    <a:pt x="148" y="71"/>
                  </a:cubicBezTo>
                  <a:cubicBezTo>
                    <a:pt x="340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1" name="Google Shape;10001;p15"/>
            <p:cNvSpPr/>
            <p:nvPr/>
          </p:nvSpPr>
          <p:spPr>
            <a:xfrm>
              <a:off x="3489300" y="1355200"/>
              <a:ext cx="4250" cy="1700"/>
            </a:xfrm>
            <a:custGeom>
              <a:avLst/>
              <a:gdLst/>
              <a:ahLst/>
              <a:cxnLst/>
              <a:rect l="l" t="t" r="r" b="b"/>
              <a:pathLst>
                <a:path w="170" h="68" extrusionOk="0">
                  <a:moveTo>
                    <a:pt x="14" y="0"/>
                  </a:moveTo>
                  <a:cubicBezTo>
                    <a:pt x="0" y="0"/>
                    <a:pt x="15" y="17"/>
                    <a:pt x="99" y="67"/>
                  </a:cubicBezTo>
                  <a:cubicBezTo>
                    <a:pt x="170" y="63"/>
                    <a:pt x="4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2" name="Google Shape;10002;p15"/>
            <p:cNvSpPr/>
            <p:nvPr/>
          </p:nvSpPr>
          <p:spPr>
            <a:xfrm>
              <a:off x="3488475" y="1645200"/>
              <a:ext cx="1750" cy="400"/>
            </a:xfrm>
            <a:custGeom>
              <a:avLst/>
              <a:gdLst/>
              <a:ahLst/>
              <a:cxnLst/>
              <a:rect l="l" t="t" r="r" b="b"/>
              <a:pathLst>
                <a:path w="70" h="16" extrusionOk="0">
                  <a:moveTo>
                    <a:pt x="69" y="0"/>
                  </a:moveTo>
                  <a:cubicBezTo>
                    <a:pt x="67" y="0"/>
                    <a:pt x="1" y="15"/>
                    <a:pt x="5" y="15"/>
                  </a:cubicBezTo>
                  <a:cubicBezTo>
                    <a:pt x="54" y="4"/>
                    <a:pt x="70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3" name="Google Shape;10003;p15"/>
            <p:cNvSpPr/>
            <p:nvPr/>
          </p:nvSpPr>
          <p:spPr>
            <a:xfrm>
              <a:off x="3473525" y="1311025"/>
              <a:ext cx="2475" cy="3950"/>
            </a:xfrm>
            <a:custGeom>
              <a:avLst/>
              <a:gdLst/>
              <a:ahLst/>
              <a:cxnLst/>
              <a:rect l="l" t="t" r="r" b="b"/>
              <a:pathLst>
                <a:path w="99" h="15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18"/>
                    <a:pt x="57" y="157"/>
                    <a:pt x="71" y="157"/>
                  </a:cubicBezTo>
                  <a:cubicBezTo>
                    <a:pt x="98" y="157"/>
                    <a:pt x="88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4" name="Google Shape;10004;p15"/>
            <p:cNvSpPr/>
            <p:nvPr/>
          </p:nvSpPr>
          <p:spPr>
            <a:xfrm>
              <a:off x="3469175" y="1326350"/>
              <a:ext cx="1250" cy="1950"/>
            </a:xfrm>
            <a:custGeom>
              <a:avLst/>
              <a:gdLst/>
              <a:ahLst/>
              <a:cxnLst/>
              <a:rect l="l" t="t" r="r" b="b"/>
              <a:pathLst>
                <a:path w="50" h="78" extrusionOk="0">
                  <a:moveTo>
                    <a:pt x="44" y="1"/>
                  </a:moveTo>
                  <a:cubicBezTo>
                    <a:pt x="37" y="1"/>
                    <a:pt x="1" y="45"/>
                    <a:pt x="1" y="77"/>
                  </a:cubicBezTo>
                  <a:cubicBezTo>
                    <a:pt x="41" y="21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5" name="Google Shape;10005;p15"/>
            <p:cNvSpPr/>
            <p:nvPr/>
          </p:nvSpPr>
          <p:spPr>
            <a:xfrm>
              <a:off x="3464550" y="1731250"/>
              <a:ext cx="6225" cy="2500"/>
            </a:xfrm>
            <a:custGeom>
              <a:avLst/>
              <a:gdLst/>
              <a:ahLst/>
              <a:cxnLst/>
              <a:rect l="l" t="t" r="r" b="b"/>
              <a:pathLst>
                <a:path w="249" h="100" extrusionOk="0">
                  <a:moveTo>
                    <a:pt x="81" y="1"/>
                  </a:moveTo>
                  <a:cubicBezTo>
                    <a:pt x="40" y="1"/>
                    <a:pt x="0" y="25"/>
                    <a:pt x="12" y="99"/>
                  </a:cubicBezTo>
                  <a:cubicBezTo>
                    <a:pt x="249" y="90"/>
                    <a:pt x="16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6" name="Google Shape;10006;p15"/>
            <p:cNvSpPr/>
            <p:nvPr/>
          </p:nvSpPr>
          <p:spPr>
            <a:xfrm>
              <a:off x="3488650" y="2089000"/>
              <a:ext cx="8700" cy="5700"/>
            </a:xfrm>
            <a:custGeom>
              <a:avLst/>
              <a:gdLst/>
              <a:ahLst/>
              <a:cxnLst/>
              <a:rect l="l" t="t" r="r" b="b"/>
              <a:pathLst>
                <a:path w="348" h="228" extrusionOk="0">
                  <a:moveTo>
                    <a:pt x="312" y="1"/>
                  </a:moveTo>
                  <a:cubicBezTo>
                    <a:pt x="238" y="1"/>
                    <a:pt x="0" y="227"/>
                    <a:pt x="143" y="227"/>
                  </a:cubicBezTo>
                  <a:cubicBezTo>
                    <a:pt x="167" y="227"/>
                    <a:pt x="200" y="221"/>
                    <a:pt x="246" y="207"/>
                  </a:cubicBezTo>
                  <a:cubicBezTo>
                    <a:pt x="345" y="53"/>
                    <a:pt x="347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7" name="Google Shape;10007;p15"/>
            <p:cNvSpPr/>
            <p:nvPr/>
          </p:nvSpPr>
          <p:spPr>
            <a:xfrm>
              <a:off x="3464675" y="1425650"/>
              <a:ext cx="1750" cy="3675"/>
            </a:xfrm>
            <a:custGeom>
              <a:avLst/>
              <a:gdLst/>
              <a:ahLst/>
              <a:cxnLst/>
              <a:rect l="l" t="t" r="r" b="b"/>
              <a:pathLst>
                <a:path w="70" h="147" extrusionOk="0">
                  <a:moveTo>
                    <a:pt x="54" y="1"/>
                  </a:moveTo>
                  <a:cubicBezTo>
                    <a:pt x="40" y="1"/>
                    <a:pt x="10" y="46"/>
                    <a:pt x="0" y="146"/>
                  </a:cubicBezTo>
                  <a:cubicBezTo>
                    <a:pt x="66" y="53"/>
                    <a:pt x="69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8" name="Google Shape;10008;p15"/>
            <p:cNvSpPr/>
            <p:nvPr/>
          </p:nvSpPr>
          <p:spPr>
            <a:xfrm>
              <a:off x="3448950" y="1383875"/>
              <a:ext cx="3700" cy="4300"/>
            </a:xfrm>
            <a:custGeom>
              <a:avLst/>
              <a:gdLst/>
              <a:ahLst/>
              <a:cxnLst/>
              <a:rect l="l" t="t" r="r" b="b"/>
              <a:pathLst>
                <a:path w="148" h="172" extrusionOk="0">
                  <a:moveTo>
                    <a:pt x="84" y="0"/>
                  </a:moveTo>
                  <a:cubicBezTo>
                    <a:pt x="35" y="0"/>
                    <a:pt x="1" y="171"/>
                    <a:pt x="142" y="171"/>
                  </a:cubicBezTo>
                  <a:cubicBezTo>
                    <a:pt x="144" y="171"/>
                    <a:pt x="146" y="171"/>
                    <a:pt x="147" y="171"/>
                  </a:cubicBezTo>
                  <a:cubicBezTo>
                    <a:pt x="136" y="43"/>
                    <a:pt x="109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9" name="Google Shape;10009;p15"/>
            <p:cNvSpPr/>
            <p:nvPr/>
          </p:nvSpPr>
          <p:spPr>
            <a:xfrm>
              <a:off x="3446800" y="1388150"/>
              <a:ext cx="5850" cy="2700"/>
            </a:xfrm>
            <a:custGeom>
              <a:avLst/>
              <a:gdLst/>
              <a:ahLst/>
              <a:cxnLst/>
              <a:rect l="l" t="t" r="r" b="b"/>
              <a:pathLst>
                <a:path w="234" h="108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" y="9"/>
                    <a:pt x="68" y="107"/>
                    <a:pt x="145" y="107"/>
                  </a:cubicBezTo>
                  <a:cubicBezTo>
                    <a:pt x="186" y="107"/>
                    <a:pt x="229" y="81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0" name="Google Shape;10010;p15"/>
            <p:cNvSpPr/>
            <p:nvPr/>
          </p:nvSpPr>
          <p:spPr>
            <a:xfrm>
              <a:off x="3448925" y="1565400"/>
              <a:ext cx="7025" cy="4250"/>
            </a:xfrm>
            <a:custGeom>
              <a:avLst/>
              <a:gdLst/>
              <a:ahLst/>
              <a:cxnLst/>
              <a:rect l="l" t="t" r="r" b="b"/>
              <a:pathLst>
                <a:path w="281" h="170" extrusionOk="0">
                  <a:moveTo>
                    <a:pt x="250" y="0"/>
                  </a:moveTo>
                  <a:cubicBezTo>
                    <a:pt x="188" y="0"/>
                    <a:pt x="0" y="170"/>
                    <a:pt x="175" y="170"/>
                  </a:cubicBezTo>
                  <a:cubicBezTo>
                    <a:pt x="179" y="170"/>
                    <a:pt x="184" y="170"/>
                    <a:pt x="189" y="170"/>
                  </a:cubicBezTo>
                  <a:cubicBezTo>
                    <a:pt x="281" y="42"/>
                    <a:pt x="281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1" name="Google Shape;10011;p15"/>
            <p:cNvSpPr/>
            <p:nvPr/>
          </p:nvSpPr>
          <p:spPr>
            <a:xfrm>
              <a:off x="3449675" y="1670425"/>
              <a:ext cx="4825" cy="4475"/>
            </a:xfrm>
            <a:custGeom>
              <a:avLst/>
              <a:gdLst/>
              <a:ahLst/>
              <a:cxnLst/>
              <a:rect l="l" t="t" r="r" b="b"/>
              <a:pathLst>
                <a:path w="193" h="179" extrusionOk="0">
                  <a:moveTo>
                    <a:pt x="171" y="1"/>
                  </a:moveTo>
                  <a:cubicBezTo>
                    <a:pt x="68" y="1"/>
                    <a:pt x="1" y="179"/>
                    <a:pt x="42" y="179"/>
                  </a:cubicBezTo>
                  <a:cubicBezTo>
                    <a:pt x="62" y="179"/>
                    <a:pt x="109" y="135"/>
                    <a:pt x="192" y="3"/>
                  </a:cubicBezTo>
                  <a:cubicBezTo>
                    <a:pt x="185" y="1"/>
                    <a:pt x="178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2" name="Google Shape;10012;p15"/>
            <p:cNvSpPr/>
            <p:nvPr/>
          </p:nvSpPr>
          <p:spPr>
            <a:xfrm>
              <a:off x="3452650" y="1835875"/>
              <a:ext cx="4025" cy="2250"/>
            </a:xfrm>
            <a:custGeom>
              <a:avLst/>
              <a:gdLst/>
              <a:ahLst/>
              <a:cxnLst/>
              <a:rect l="l" t="t" r="r" b="b"/>
              <a:pathLst>
                <a:path w="161" h="90" extrusionOk="0">
                  <a:moveTo>
                    <a:pt x="85" y="1"/>
                  </a:moveTo>
                  <a:cubicBezTo>
                    <a:pt x="0" y="1"/>
                    <a:pt x="37" y="89"/>
                    <a:pt x="89" y="89"/>
                  </a:cubicBezTo>
                  <a:cubicBezTo>
                    <a:pt x="113" y="89"/>
                    <a:pt x="140" y="70"/>
                    <a:pt x="160" y="15"/>
                  </a:cubicBezTo>
                  <a:cubicBezTo>
                    <a:pt x="128" y="5"/>
                    <a:pt x="104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3" name="Google Shape;10013;p15"/>
            <p:cNvSpPr/>
            <p:nvPr/>
          </p:nvSpPr>
          <p:spPr>
            <a:xfrm>
              <a:off x="3435225" y="1546575"/>
              <a:ext cx="3525" cy="4225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84" y="0"/>
                  </a:moveTo>
                  <a:cubicBezTo>
                    <a:pt x="78" y="0"/>
                    <a:pt x="70" y="2"/>
                    <a:pt x="61" y="6"/>
                  </a:cubicBezTo>
                  <a:cubicBezTo>
                    <a:pt x="7" y="128"/>
                    <a:pt x="1" y="169"/>
                    <a:pt x="13" y="169"/>
                  </a:cubicBezTo>
                  <a:cubicBezTo>
                    <a:pt x="38" y="169"/>
                    <a:pt x="141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4" name="Google Shape;10014;p15"/>
            <p:cNvSpPr/>
            <p:nvPr/>
          </p:nvSpPr>
          <p:spPr>
            <a:xfrm>
              <a:off x="3427300" y="1592550"/>
              <a:ext cx="5350" cy="3900"/>
            </a:xfrm>
            <a:custGeom>
              <a:avLst/>
              <a:gdLst/>
              <a:ahLst/>
              <a:cxnLst/>
              <a:rect l="l" t="t" r="r" b="b"/>
              <a:pathLst>
                <a:path w="214" h="15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" y="26"/>
                    <a:pt x="71" y="155"/>
                    <a:pt x="139" y="155"/>
                  </a:cubicBezTo>
                  <a:cubicBezTo>
                    <a:pt x="177" y="155"/>
                    <a:pt x="213" y="116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5" name="Google Shape;10015;p15"/>
            <p:cNvSpPr/>
            <p:nvPr/>
          </p:nvSpPr>
          <p:spPr>
            <a:xfrm>
              <a:off x="3421175" y="1378450"/>
              <a:ext cx="5425" cy="4025"/>
            </a:xfrm>
            <a:custGeom>
              <a:avLst/>
              <a:gdLst/>
              <a:ahLst/>
              <a:cxnLst/>
              <a:rect l="l" t="t" r="r" b="b"/>
              <a:pathLst>
                <a:path w="217" h="161" extrusionOk="0">
                  <a:moveTo>
                    <a:pt x="121" y="0"/>
                  </a:moveTo>
                  <a:lnTo>
                    <a:pt x="121" y="0"/>
                  </a:lnTo>
                  <a:cubicBezTo>
                    <a:pt x="88" y="47"/>
                    <a:pt x="41" y="81"/>
                    <a:pt x="1" y="121"/>
                  </a:cubicBezTo>
                  <a:cubicBezTo>
                    <a:pt x="2" y="149"/>
                    <a:pt x="18" y="160"/>
                    <a:pt x="40" y="160"/>
                  </a:cubicBezTo>
                  <a:cubicBezTo>
                    <a:pt x="104" y="160"/>
                    <a:pt x="217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6" name="Google Shape;10016;p15"/>
            <p:cNvSpPr/>
            <p:nvPr/>
          </p:nvSpPr>
          <p:spPr>
            <a:xfrm>
              <a:off x="3406025" y="1413400"/>
              <a:ext cx="5225" cy="2725"/>
            </a:xfrm>
            <a:custGeom>
              <a:avLst/>
              <a:gdLst/>
              <a:ahLst/>
              <a:cxnLst/>
              <a:rect l="l" t="t" r="r" b="b"/>
              <a:pathLst>
                <a:path w="209" h="109" extrusionOk="0">
                  <a:moveTo>
                    <a:pt x="174" y="1"/>
                  </a:moveTo>
                  <a:cubicBezTo>
                    <a:pt x="122" y="1"/>
                    <a:pt x="1" y="108"/>
                    <a:pt x="141" y="108"/>
                  </a:cubicBezTo>
                  <a:cubicBezTo>
                    <a:pt x="146" y="108"/>
                    <a:pt x="152" y="108"/>
                    <a:pt x="158" y="108"/>
                  </a:cubicBezTo>
                  <a:cubicBezTo>
                    <a:pt x="208" y="27"/>
                    <a:pt x="20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7" name="Google Shape;10017;p15"/>
            <p:cNvSpPr/>
            <p:nvPr/>
          </p:nvSpPr>
          <p:spPr>
            <a:xfrm>
              <a:off x="3398675" y="1419925"/>
              <a:ext cx="6650" cy="3600"/>
            </a:xfrm>
            <a:custGeom>
              <a:avLst/>
              <a:gdLst/>
              <a:ahLst/>
              <a:cxnLst/>
              <a:rect l="l" t="t" r="r" b="b"/>
              <a:pathLst>
                <a:path w="266" h="144" extrusionOk="0">
                  <a:moveTo>
                    <a:pt x="265" y="1"/>
                  </a:moveTo>
                  <a:lnTo>
                    <a:pt x="265" y="1"/>
                  </a:lnTo>
                  <a:cubicBezTo>
                    <a:pt x="0" y="9"/>
                    <a:pt x="32" y="143"/>
                    <a:pt x="119" y="143"/>
                  </a:cubicBezTo>
                  <a:cubicBezTo>
                    <a:pt x="164" y="143"/>
                    <a:pt x="224" y="108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8" name="Google Shape;10018;p15"/>
            <p:cNvSpPr/>
            <p:nvPr/>
          </p:nvSpPr>
          <p:spPr>
            <a:xfrm>
              <a:off x="4625550" y="1727150"/>
              <a:ext cx="4650" cy="3750"/>
            </a:xfrm>
            <a:custGeom>
              <a:avLst/>
              <a:gdLst/>
              <a:ahLst/>
              <a:cxnLst/>
              <a:rect l="l" t="t" r="r" b="b"/>
              <a:pathLst>
                <a:path w="186" h="150" extrusionOk="0">
                  <a:moveTo>
                    <a:pt x="109" y="0"/>
                  </a:moveTo>
                  <a:cubicBezTo>
                    <a:pt x="48" y="0"/>
                    <a:pt x="0" y="124"/>
                    <a:pt x="185" y="149"/>
                  </a:cubicBezTo>
                  <a:cubicBezTo>
                    <a:pt x="181" y="38"/>
                    <a:pt x="143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9" name="Google Shape;10019;p15"/>
            <p:cNvSpPr/>
            <p:nvPr/>
          </p:nvSpPr>
          <p:spPr>
            <a:xfrm>
              <a:off x="4628500" y="1819525"/>
              <a:ext cx="2700" cy="4375"/>
            </a:xfrm>
            <a:custGeom>
              <a:avLst/>
              <a:gdLst/>
              <a:ahLst/>
              <a:cxnLst/>
              <a:rect l="l" t="t" r="r" b="b"/>
              <a:pathLst>
                <a:path w="108" h="175" extrusionOk="0">
                  <a:moveTo>
                    <a:pt x="104" y="0"/>
                  </a:moveTo>
                  <a:cubicBezTo>
                    <a:pt x="0" y="0"/>
                    <a:pt x="7" y="174"/>
                    <a:pt x="43" y="174"/>
                  </a:cubicBezTo>
                  <a:cubicBezTo>
                    <a:pt x="60" y="174"/>
                    <a:pt x="86" y="131"/>
                    <a:pt x="108" y="0"/>
                  </a:cubicBezTo>
                  <a:cubicBezTo>
                    <a:pt x="106" y="0"/>
                    <a:pt x="105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0" name="Google Shape;10020;p15"/>
            <p:cNvSpPr/>
            <p:nvPr/>
          </p:nvSpPr>
          <p:spPr>
            <a:xfrm>
              <a:off x="4624175" y="2021850"/>
              <a:ext cx="3025" cy="3150"/>
            </a:xfrm>
            <a:custGeom>
              <a:avLst/>
              <a:gdLst/>
              <a:ahLst/>
              <a:cxnLst/>
              <a:rect l="l" t="t" r="r" b="b"/>
              <a:pathLst>
                <a:path w="121" h="126" extrusionOk="0">
                  <a:moveTo>
                    <a:pt x="56" y="1"/>
                  </a:moveTo>
                  <a:cubicBezTo>
                    <a:pt x="0" y="1"/>
                    <a:pt x="41" y="99"/>
                    <a:pt x="53" y="123"/>
                  </a:cubicBezTo>
                  <a:cubicBezTo>
                    <a:pt x="59" y="125"/>
                    <a:pt x="64" y="126"/>
                    <a:pt x="68" y="126"/>
                  </a:cubicBezTo>
                  <a:cubicBezTo>
                    <a:pt x="121" y="126"/>
                    <a:pt x="86" y="22"/>
                    <a:pt x="73" y="3"/>
                  </a:cubicBezTo>
                  <a:cubicBezTo>
                    <a:pt x="67" y="1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1" name="Google Shape;10021;p15"/>
            <p:cNvSpPr/>
            <p:nvPr/>
          </p:nvSpPr>
          <p:spPr>
            <a:xfrm>
              <a:off x="4597100" y="1311800"/>
              <a:ext cx="650" cy="3625"/>
            </a:xfrm>
            <a:custGeom>
              <a:avLst/>
              <a:gdLst/>
              <a:ahLst/>
              <a:cxnLst/>
              <a:rect l="l" t="t" r="r" b="b"/>
              <a:pathLst>
                <a:path w="26" h="145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1"/>
                    <a:pt x="0" y="145"/>
                    <a:pt x="14" y="145"/>
                  </a:cubicBezTo>
                  <a:cubicBezTo>
                    <a:pt x="17" y="145"/>
                    <a:pt x="21" y="137"/>
                    <a:pt x="26" y="117"/>
                  </a:cubicBezTo>
                  <a:cubicBezTo>
                    <a:pt x="18" y="31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2" name="Google Shape;10022;p15"/>
            <p:cNvSpPr/>
            <p:nvPr/>
          </p:nvSpPr>
          <p:spPr>
            <a:xfrm>
              <a:off x="4573250" y="1641900"/>
              <a:ext cx="4950" cy="3850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66" y="1"/>
                  </a:moveTo>
                  <a:cubicBezTo>
                    <a:pt x="33" y="1"/>
                    <a:pt x="0" y="39"/>
                    <a:pt x="3" y="154"/>
                  </a:cubicBezTo>
                  <a:cubicBezTo>
                    <a:pt x="198" y="149"/>
                    <a:pt x="131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3" name="Google Shape;10023;p15"/>
            <p:cNvSpPr/>
            <p:nvPr/>
          </p:nvSpPr>
          <p:spPr>
            <a:xfrm>
              <a:off x="4552050" y="1220850"/>
              <a:ext cx="6450" cy="1725"/>
            </a:xfrm>
            <a:custGeom>
              <a:avLst/>
              <a:gdLst/>
              <a:ahLst/>
              <a:cxnLst/>
              <a:rect l="l" t="t" r="r" b="b"/>
              <a:pathLst>
                <a:path w="258" h="69" extrusionOk="0">
                  <a:moveTo>
                    <a:pt x="223" y="1"/>
                  </a:moveTo>
                  <a:cubicBezTo>
                    <a:pt x="165" y="1"/>
                    <a:pt x="1" y="48"/>
                    <a:pt x="121" y="69"/>
                  </a:cubicBezTo>
                  <a:cubicBezTo>
                    <a:pt x="253" y="18"/>
                    <a:pt x="257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4" name="Google Shape;10024;p15"/>
            <p:cNvSpPr/>
            <p:nvPr/>
          </p:nvSpPr>
          <p:spPr>
            <a:xfrm>
              <a:off x="4568875" y="1609650"/>
              <a:ext cx="825" cy="5125"/>
            </a:xfrm>
            <a:custGeom>
              <a:avLst/>
              <a:gdLst/>
              <a:ahLst/>
              <a:cxnLst/>
              <a:rect l="l" t="t" r="r" b="b"/>
              <a:pathLst>
                <a:path w="33" h="205" extrusionOk="0">
                  <a:moveTo>
                    <a:pt x="1" y="1"/>
                  </a:moveTo>
                  <a:cubicBezTo>
                    <a:pt x="1" y="1"/>
                    <a:pt x="32" y="204"/>
                    <a:pt x="32" y="204"/>
                  </a:cubicBezTo>
                  <a:cubicBezTo>
                    <a:pt x="32" y="204"/>
                    <a:pt x="25" y="157"/>
                    <a:pt x="4" y="19"/>
                  </a:cubicBezTo>
                  <a:cubicBezTo>
                    <a:pt x="2" y="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5" name="Google Shape;10025;p15"/>
            <p:cNvSpPr/>
            <p:nvPr/>
          </p:nvSpPr>
          <p:spPr>
            <a:xfrm>
              <a:off x="4584700" y="2234550"/>
              <a:ext cx="3175" cy="3200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55" y="0"/>
                  </a:moveTo>
                  <a:cubicBezTo>
                    <a:pt x="1" y="0"/>
                    <a:pt x="15" y="128"/>
                    <a:pt x="60" y="128"/>
                  </a:cubicBezTo>
                  <a:cubicBezTo>
                    <a:pt x="78" y="128"/>
                    <a:pt x="101" y="106"/>
                    <a:pt x="127" y="46"/>
                  </a:cubicBezTo>
                  <a:cubicBezTo>
                    <a:pt x="95" y="13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6" name="Google Shape;10026;p15"/>
            <p:cNvSpPr/>
            <p:nvPr/>
          </p:nvSpPr>
          <p:spPr>
            <a:xfrm>
              <a:off x="4558025" y="1985250"/>
              <a:ext cx="425" cy="2075"/>
            </a:xfrm>
            <a:custGeom>
              <a:avLst/>
              <a:gdLst/>
              <a:ahLst/>
              <a:cxnLst/>
              <a:rect l="l" t="t" r="r" b="b"/>
              <a:pathLst>
                <a:path w="17" h="83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21"/>
                    <a:pt x="3" y="82"/>
                  </a:cubicBezTo>
                  <a:cubicBezTo>
                    <a:pt x="16" y="78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7" name="Google Shape;10027;p15"/>
            <p:cNvSpPr/>
            <p:nvPr/>
          </p:nvSpPr>
          <p:spPr>
            <a:xfrm>
              <a:off x="4524575" y="1124150"/>
              <a:ext cx="8075" cy="375"/>
            </a:xfrm>
            <a:custGeom>
              <a:avLst/>
              <a:gdLst/>
              <a:ahLst/>
              <a:cxnLst/>
              <a:rect l="l" t="t" r="r" b="b"/>
              <a:pathLst>
                <a:path w="323" h="15" extrusionOk="0">
                  <a:moveTo>
                    <a:pt x="243" y="0"/>
                  </a:moveTo>
                  <a:cubicBezTo>
                    <a:pt x="225" y="0"/>
                    <a:pt x="192" y="1"/>
                    <a:pt x="137" y="3"/>
                  </a:cubicBezTo>
                  <a:cubicBezTo>
                    <a:pt x="21" y="12"/>
                    <a:pt x="0" y="15"/>
                    <a:pt x="23" y="15"/>
                  </a:cubicBezTo>
                  <a:cubicBezTo>
                    <a:pt x="71" y="15"/>
                    <a:pt x="32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8" name="Google Shape;10028;p15"/>
            <p:cNvSpPr/>
            <p:nvPr/>
          </p:nvSpPr>
          <p:spPr>
            <a:xfrm>
              <a:off x="4558425" y="2251575"/>
              <a:ext cx="4200" cy="1875"/>
            </a:xfrm>
            <a:custGeom>
              <a:avLst/>
              <a:gdLst/>
              <a:ahLst/>
              <a:cxnLst/>
              <a:rect l="l" t="t" r="r" b="b"/>
              <a:pathLst>
                <a:path w="168" h="75" extrusionOk="0">
                  <a:moveTo>
                    <a:pt x="81" y="0"/>
                  </a:moveTo>
                  <a:cubicBezTo>
                    <a:pt x="10" y="49"/>
                    <a:pt x="0" y="74"/>
                    <a:pt x="48" y="74"/>
                  </a:cubicBezTo>
                  <a:cubicBezTo>
                    <a:pt x="73" y="74"/>
                    <a:pt x="113" y="67"/>
                    <a:pt x="167" y="54"/>
                  </a:cubicBezTo>
                  <a:lnTo>
                    <a:pt x="167" y="54"/>
                  </a:lnTo>
                  <a:cubicBezTo>
                    <a:pt x="163" y="55"/>
                    <a:pt x="159" y="55"/>
                    <a:pt x="155" y="55"/>
                  </a:cubicBezTo>
                  <a:cubicBezTo>
                    <a:pt x="126" y="55"/>
                    <a:pt x="98" y="35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9" name="Google Shape;10029;p15"/>
            <p:cNvSpPr/>
            <p:nvPr/>
          </p:nvSpPr>
          <p:spPr>
            <a:xfrm>
              <a:off x="4550725" y="2375325"/>
              <a:ext cx="12750" cy="9825"/>
            </a:xfrm>
            <a:custGeom>
              <a:avLst/>
              <a:gdLst/>
              <a:ahLst/>
              <a:cxnLst/>
              <a:rect l="l" t="t" r="r" b="b"/>
              <a:pathLst>
                <a:path w="510" h="393" extrusionOk="0">
                  <a:moveTo>
                    <a:pt x="226" y="1"/>
                  </a:moveTo>
                  <a:cubicBezTo>
                    <a:pt x="144" y="1"/>
                    <a:pt x="51" y="97"/>
                    <a:pt x="0" y="383"/>
                  </a:cubicBezTo>
                  <a:cubicBezTo>
                    <a:pt x="44" y="389"/>
                    <a:pt x="83" y="393"/>
                    <a:pt x="118" y="393"/>
                  </a:cubicBezTo>
                  <a:cubicBezTo>
                    <a:pt x="509" y="393"/>
                    <a:pt x="392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0" name="Google Shape;10030;p15"/>
            <p:cNvSpPr/>
            <p:nvPr/>
          </p:nvSpPr>
          <p:spPr>
            <a:xfrm>
              <a:off x="4515650" y="1559425"/>
              <a:ext cx="4700" cy="2450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59" y="1"/>
                  </a:moveTo>
                  <a:cubicBezTo>
                    <a:pt x="112" y="1"/>
                    <a:pt x="0" y="98"/>
                    <a:pt x="61" y="98"/>
                  </a:cubicBezTo>
                  <a:cubicBezTo>
                    <a:pt x="79" y="98"/>
                    <a:pt x="112" y="89"/>
                    <a:pt x="166" y="67"/>
                  </a:cubicBezTo>
                  <a:cubicBezTo>
                    <a:pt x="187" y="18"/>
                    <a:pt x="179" y="1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1" name="Google Shape;10031;p15"/>
            <p:cNvSpPr/>
            <p:nvPr/>
          </p:nvSpPr>
          <p:spPr>
            <a:xfrm>
              <a:off x="4510075" y="1785450"/>
              <a:ext cx="1650" cy="2650"/>
            </a:xfrm>
            <a:custGeom>
              <a:avLst/>
              <a:gdLst/>
              <a:ahLst/>
              <a:cxnLst/>
              <a:rect l="l" t="t" r="r" b="b"/>
              <a:pathLst>
                <a:path w="66" h="106" extrusionOk="0">
                  <a:moveTo>
                    <a:pt x="45" y="0"/>
                  </a:moveTo>
                  <a:cubicBezTo>
                    <a:pt x="31" y="0"/>
                    <a:pt x="9" y="29"/>
                    <a:pt x="1" y="106"/>
                  </a:cubicBezTo>
                  <a:cubicBezTo>
                    <a:pt x="66" y="52"/>
                    <a:pt x="6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2" name="Google Shape;10032;p15"/>
            <p:cNvSpPr/>
            <p:nvPr/>
          </p:nvSpPr>
          <p:spPr>
            <a:xfrm>
              <a:off x="4498675" y="2001500"/>
              <a:ext cx="2100" cy="2725"/>
            </a:xfrm>
            <a:custGeom>
              <a:avLst/>
              <a:gdLst/>
              <a:ahLst/>
              <a:cxnLst/>
              <a:rect l="l" t="t" r="r" b="b"/>
              <a:pathLst>
                <a:path w="84" h="109" extrusionOk="0">
                  <a:moveTo>
                    <a:pt x="51" y="0"/>
                  </a:moveTo>
                  <a:cubicBezTo>
                    <a:pt x="38" y="0"/>
                    <a:pt x="22" y="11"/>
                    <a:pt x="8" y="28"/>
                  </a:cubicBezTo>
                  <a:cubicBezTo>
                    <a:pt x="0" y="87"/>
                    <a:pt x="16" y="109"/>
                    <a:pt x="35" y="109"/>
                  </a:cubicBezTo>
                  <a:cubicBezTo>
                    <a:pt x="49" y="109"/>
                    <a:pt x="64" y="98"/>
                    <a:pt x="75" y="81"/>
                  </a:cubicBezTo>
                  <a:cubicBezTo>
                    <a:pt x="83" y="22"/>
                    <a:pt x="70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3" name="Google Shape;10033;p15"/>
            <p:cNvSpPr/>
            <p:nvPr/>
          </p:nvSpPr>
          <p:spPr>
            <a:xfrm>
              <a:off x="4491975" y="1886225"/>
              <a:ext cx="3400" cy="1725"/>
            </a:xfrm>
            <a:custGeom>
              <a:avLst/>
              <a:gdLst/>
              <a:ahLst/>
              <a:cxnLst/>
              <a:rect l="l" t="t" r="r" b="b"/>
              <a:pathLst>
                <a:path w="136" h="69" extrusionOk="0">
                  <a:moveTo>
                    <a:pt x="58" y="0"/>
                  </a:moveTo>
                  <a:cubicBezTo>
                    <a:pt x="17" y="0"/>
                    <a:pt x="1" y="31"/>
                    <a:pt x="136" y="69"/>
                  </a:cubicBezTo>
                  <a:cubicBezTo>
                    <a:pt x="136" y="19"/>
                    <a:pt x="9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4" name="Google Shape;10034;p15"/>
            <p:cNvSpPr/>
            <p:nvPr/>
          </p:nvSpPr>
          <p:spPr>
            <a:xfrm>
              <a:off x="4478300" y="2284700"/>
              <a:ext cx="6250" cy="5375"/>
            </a:xfrm>
            <a:custGeom>
              <a:avLst/>
              <a:gdLst/>
              <a:ahLst/>
              <a:cxnLst/>
              <a:rect l="l" t="t" r="r" b="b"/>
              <a:pathLst>
                <a:path w="250" h="215" extrusionOk="0">
                  <a:moveTo>
                    <a:pt x="181" y="0"/>
                  </a:moveTo>
                  <a:cubicBezTo>
                    <a:pt x="110" y="0"/>
                    <a:pt x="1" y="167"/>
                    <a:pt x="201" y="214"/>
                  </a:cubicBezTo>
                  <a:cubicBezTo>
                    <a:pt x="250" y="54"/>
                    <a:pt x="22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5" name="Google Shape;10035;p15"/>
            <p:cNvSpPr/>
            <p:nvPr/>
          </p:nvSpPr>
          <p:spPr>
            <a:xfrm>
              <a:off x="4451150" y="1502875"/>
              <a:ext cx="4725" cy="2875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63" y="0"/>
                  </a:moveTo>
                  <a:cubicBezTo>
                    <a:pt x="32" y="0"/>
                    <a:pt x="0" y="29"/>
                    <a:pt x="3" y="115"/>
                  </a:cubicBezTo>
                  <a:cubicBezTo>
                    <a:pt x="189" y="110"/>
                    <a:pt x="12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6" name="Google Shape;10036;p15"/>
            <p:cNvSpPr/>
            <p:nvPr/>
          </p:nvSpPr>
          <p:spPr>
            <a:xfrm>
              <a:off x="4445150" y="1694275"/>
              <a:ext cx="4000" cy="2350"/>
            </a:xfrm>
            <a:custGeom>
              <a:avLst/>
              <a:gdLst/>
              <a:ahLst/>
              <a:cxnLst/>
              <a:rect l="l" t="t" r="r" b="b"/>
              <a:pathLst>
                <a:path w="160" h="94" extrusionOk="0">
                  <a:moveTo>
                    <a:pt x="115" y="1"/>
                  </a:moveTo>
                  <a:cubicBezTo>
                    <a:pt x="67" y="1"/>
                    <a:pt x="1" y="93"/>
                    <a:pt x="130" y="93"/>
                  </a:cubicBezTo>
                  <a:cubicBezTo>
                    <a:pt x="136" y="93"/>
                    <a:pt x="142" y="93"/>
                    <a:pt x="149" y="93"/>
                  </a:cubicBezTo>
                  <a:cubicBezTo>
                    <a:pt x="160" y="24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7" name="Google Shape;10037;p15"/>
            <p:cNvSpPr/>
            <p:nvPr/>
          </p:nvSpPr>
          <p:spPr>
            <a:xfrm>
              <a:off x="4440100" y="1725350"/>
              <a:ext cx="8000" cy="3925"/>
            </a:xfrm>
            <a:custGeom>
              <a:avLst/>
              <a:gdLst/>
              <a:ahLst/>
              <a:cxnLst/>
              <a:rect l="l" t="t" r="r" b="b"/>
              <a:pathLst>
                <a:path w="320" h="157" extrusionOk="0">
                  <a:moveTo>
                    <a:pt x="284" y="1"/>
                  </a:moveTo>
                  <a:cubicBezTo>
                    <a:pt x="1" y="101"/>
                    <a:pt x="30" y="156"/>
                    <a:pt x="113" y="156"/>
                  </a:cubicBezTo>
                  <a:cubicBezTo>
                    <a:pt x="192" y="156"/>
                    <a:pt x="320" y="107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8" name="Google Shape;10038;p15"/>
            <p:cNvSpPr/>
            <p:nvPr/>
          </p:nvSpPr>
          <p:spPr>
            <a:xfrm>
              <a:off x="4467250" y="2444925"/>
              <a:ext cx="1325" cy="2000"/>
            </a:xfrm>
            <a:custGeom>
              <a:avLst/>
              <a:gdLst/>
              <a:ahLst/>
              <a:cxnLst/>
              <a:rect l="l" t="t" r="r" b="b"/>
              <a:pathLst>
                <a:path w="53" h="8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60"/>
                    <a:pt x="23" y="80"/>
                    <a:pt x="32" y="80"/>
                  </a:cubicBezTo>
                  <a:cubicBezTo>
                    <a:pt x="49" y="80"/>
                    <a:pt x="53" y="1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9" name="Google Shape;10039;p15"/>
            <p:cNvSpPr/>
            <p:nvPr/>
          </p:nvSpPr>
          <p:spPr>
            <a:xfrm>
              <a:off x="4467425" y="25779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4" y="1"/>
                  </a:moveTo>
                  <a:cubicBezTo>
                    <a:pt x="21" y="7"/>
                    <a:pt x="1" y="47"/>
                    <a:pt x="1" y="88"/>
                  </a:cubicBezTo>
                  <a:cubicBezTo>
                    <a:pt x="41" y="81"/>
                    <a:pt x="74" y="74"/>
                    <a:pt x="114" y="61"/>
                  </a:cubicBezTo>
                  <a:cubicBezTo>
                    <a:pt x="101" y="41"/>
                    <a:pt x="87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0" name="Google Shape;10040;p15"/>
            <p:cNvSpPr/>
            <p:nvPr/>
          </p:nvSpPr>
          <p:spPr>
            <a:xfrm>
              <a:off x="4447700" y="2373275"/>
              <a:ext cx="200" cy="6425"/>
            </a:xfrm>
            <a:custGeom>
              <a:avLst/>
              <a:gdLst/>
              <a:ahLst/>
              <a:cxnLst/>
              <a:rect l="l" t="t" r="r" b="b"/>
              <a:pathLst>
                <a:path w="8" h="257" extrusionOk="0">
                  <a:moveTo>
                    <a:pt x="1" y="1"/>
                  </a:moveTo>
                  <a:cubicBezTo>
                    <a:pt x="0" y="1"/>
                    <a:pt x="0" y="27"/>
                    <a:pt x="0" y="97"/>
                  </a:cubicBezTo>
                  <a:cubicBezTo>
                    <a:pt x="3" y="214"/>
                    <a:pt x="5" y="256"/>
                    <a:pt x="6" y="256"/>
                  </a:cubicBezTo>
                  <a:cubicBezTo>
                    <a:pt x="7" y="256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1" name="Google Shape;10041;p15"/>
            <p:cNvSpPr/>
            <p:nvPr/>
          </p:nvSpPr>
          <p:spPr>
            <a:xfrm>
              <a:off x="4439650" y="2383050"/>
              <a:ext cx="975" cy="2775"/>
            </a:xfrm>
            <a:custGeom>
              <a:avLst/>
              <a:gdLst/>
              <a:ahLst/>
              <a:cxnLst/>
              <a:rect l="l" t="t" r="r" b="b"/>
              <a:pathLst>
                <a:path w="39" h="111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83"/>
                    <a:pt x="4" y="110"/>
                    <a:pt x="9" y="110"/>
                  </a:cubicBezTo>
                  <a:cubicBezTo>
                    <a:pt x="20" y="110"/>
                    <a:pt x="38" y="9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2" name="Google Shape;10042;p15"/>
            <p:cNvSpPr/>
            <p:nvPr/>
          </p:nvSpPr>
          <p:spPr>
            <a:xfrm>
              <a:off x="4430900" y="2409625"/>
              <a:ext cx="4675" cy="2950"/>
            </a:xfrm>
            <a:custGeom>
              <a:avLst/>
              <a:gdLst/>
              <a:ahLst/>
              <a:cxnLst/>
              <a:rect l="l" t="t" r="r" b="b"/>
              <a:pathLst>
                <a:path w="187" h="118" extrusionOk="0">
                  <a:moveTo>
                    <a:pt x="184" y="1"/>
                  </a:moveTo>
                  <a:cubicBezTo>
                    <a:pt x="0" y="26"/>
                    <a:pt x="53" y="117"/>
                    <a:pt x="114" y="117"/>
                  </a:cubicBezTo>
                  <a:cubicBezTo>
                    <a:pt x="149" y="117"/>
                    <a:pt x="186" y="88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3" name="Google Shape;10043;p15"/>
            <p:cNvSpPr/>
            <p:nvPr/>
          </p:nvSpPr>
          <p:spPr>
            <a:xfrm>
              <a:off x="4416575" y="1964550"/>
              <a:ext cx="1025" cy="1200"/>
            </a:xfrm>
            <a:custGeom>
              <a:avLst/>
              <a:gdLst/>
              <a:ahLst/>
              <a:cxnLst/>
              <a:rect l="l" t="t" r="r" b="b"/>
              <a:pathLst>
                <a:path w="41" h="48" extrusionOk="0">
                  <a:moveTo>
                    <a:pt x="25" y="1"/>
                  </a:moveTo>
                  <a:cubicBezTo>
                    <a:pt x="12" y="1"/>
                    <a:pt x="1" y="47"/>
                    <a:pt x="36" y="47"/>
                  </a:cubicBezTo>
                  <a:cubicBezTo>
                    <a:pt x="37" y="47"/>
                    <a:pt x="39" y="47"/>
                    <a:pt x="41" y="47"/>
                  </a:cubicBezTo>
                  <a:cubicBezTo>
                    <a:pt x="39" y="12"/>
                    <a:pt x="3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4" name="Google Shape;10044;p15"/>
            <p:cNvSpPr/>
            <p:nvPr/>
          </p:nvSpPr>
          <p:spPr>
            <a:xfrm>
              <a:off x="4427850" y="2316750"/>
              <a:ext cx="325" cy="3125"/>
            </a:xfrm>
            <a:custGeom>
              <a:avLst/>
              <a:gdLst/>
              <a:ahLst/>
              <a:cxnLst/>
              <a:rect l="l" t="t" r="r" b="b"/>
              <a:pathLst>
                <a:path w="13" h="125" extrusionOk="0">
                  <a:moveTo>
                    <a:pt x="1" y="1"/>
                  </a:moveTo>
                  <a:cubicBezTo>
                    <a:pt x="1" y="1"/>
                    <a:pt x="2" y="19"/>
                    <a:pt x="5" y="70"/>
                  </a:cubicBezTo>
                  <a:cubicBezTo>
                    <a:pt x="9" y="110"/>
                    <a:pt x="10" y="125"/>
                    <a:pt x="11" y="125"/>
                  </a:cubicBezTo>
                  <a:cubicBezTo>
                    <a:pt x="12" y="12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5" name="Google Shape;10045;p15"/>
            <p:cNvSpPr/>
            <p:nvPr/>
          </p:nvSpPr>
          <p:spPr>
            <a:xfrm>
              <a:off x="4408225" y="2065700"/>
              <a:ext cx="3075" cy="2575"/>
            </a:xfrm>
            <a:custGeom>
              <a:avLst/>
              <a:gdLst/>
              <a:ahLst/>
              <a:cxnLst/>
              <a:rect l="l" t="t" r="r" b="b"/>
              <a:pathLst>
                <a:path w="123" h="103" extrusionOk="0">
                  <a:moveTo>
                    <a:pt x="56" y="0"/>
                  </a:moveTo>
                  <a:cubicBezTo>
                    <a:pt x="42" y="0"/>
                    <a:pt x="23" y="5"/>
                    <a:pt x="0" y="15"/>
                  </a:cubicBezTo>
                  <a:cubicBezTo>
                    <a:pt x="13" y="80"/>
                    <a:pt x="33" y="103"/>
                    <a:pt x="52" y="103"/>
                  </a:cubicBezTo>
                  <a:cubicBezTo>
                    <a:pt x="91" y="103"/>
                    <a:pt x="12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6" name="Google Shape;10046;p15"/>
            <p:cNvSpPr/>
            <p:nvPr/>
          </p:nvSpPr>
          <p:spPr>
            <a:xfrm>
              <a:off x="4399100" y="2052650"/>
              <a:ext cx="6850" cy="3750"/>
            </a:xfrm>
            <a:custGeom>
              <a:avLst/>
              <a:gdLst/>
              <a:ahLst/>
              <a:cxnLst/>
              <a:rect l="l" t="t" r="r" b="b"/>
              <a:pathLst>
                <a:path w="274" h="150" extrusionOk="0">
                  <a:moveTo>
                    <a:pt x="76" y="1"/>
                  </a:moveTo>
                  <a:cubicBezTo>
                    <a:pt x="34" y="1"/>
                    <a:pt x="1" y="38"/>
                    <a:pt x="31" y="149"/>
                  </a:cubicBezTo>
                  <a:cubicBezTo>
                    <a:pt x="273" y="140"/>
                    <a:pt x="158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7" name="Google Shape;10047;p15"/>
            <p:cNvSpPr/>
            <p:nvPr/>
          </p:nvSpPr>
          <p:spPr>
            <a:xfrm>
              <a:off x="4399625" y="2042825"/>
              <a:ext cx="4125" cy="2725"/>
            </a:xfrm>
            <a:custGeom>
              <a:avLst/>
              <a:gdLst/>
              <a:ahLst/>
              <a:cxnLst/>
              <a:rect l="l" t="t" r="r" b="b"/>
              <a:pathLst>
                <a:path w="165" h="109" extrusionOk="0">
                  <a:moveTo>
                    <a:pt x="18" y="0"/>
                  </a:moveTo>
                  <a:cubicBezTo>
                    <a:pt x="16" y="0"/>
                    <a:pt x="13" y="0"/>
                    <a:pt x="10" y="0"/>
                  </a:cubicBezTo>
                  <a:cubicBezTo>
                    <a:pt x="1" y="82"/>
                    <a:pt x="23" y="109"/>
                    <a:pt x="49" y="109"/>
                  </a:cubicBezTo>
                  <a:cubicBezTo>
                    <a:pt x="100" y="109"/>
                    <a:pt x="164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8" name="Google Shape;10048;p15"/>
            <p:cNvSpPr/>
            <p:nvPr/>
          </p:nvSpPr>
          <p:spPr>
            <a:xfrm>
              <a:off x="4392000" y="2303500"/>
              <a:ext cx="8200" cy="3300"/>
            </a:xfrm>
            <a:custGeom>
              <a:avLst/>
              <a:gdLst/>
              <a:ahLst/>
              <a:cxnLst/>
              <a:rect l="l" t="t" r="r" b="b"/>
              <a:pathLst>
                <a:path w="328" h="132" extrusionOk="0">
                  <a:moveTo>
                    <a:pt x="192" y="1"/>
                  </a:moveTo>
                  <a:cubicBezTo>
                    <a:pt x="110" y="1"/>
                    <a:pt x="0" y="44"/>
                    <a:pt x="107" y="131"/>
                  </a:cubicBezTo>
                  <a:cubicBezTo>
                    <a:pt x="328" y="44"/>
                    <a:pt x="274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9" name="Google Shape;10049;p15"/>
            <p:cNvSpPr/>
            <p:nvPr/>
          </p:nvSpPr>
          <p:spPr>
            <a:xfrm>
              <a:off x="4366900" y="1570700"/>
              <a:ext cx="2725" cy="1625"/>
            </a:xfrm>
            <a:custGeom>
              <a:avLst/>
              <a:gdLst/>
              <a:ahLst/>
              <a:cxnLst/>
              <a:rect l="l" t="t" r="r" b="b"/>
              <a:pathLst>
                <a:path w="109" h="65" extrusionOk="0">
                  <a:moveTo>
                    <a:pt x="34" y="1"/>
                  </a:moveTo>
                  <a:cubicBezTo>
                    <a:pt x="16" y="1"/>
                    <a:pt x="0" y="17"/>
                    <a:pt x="7" y="65"/>
                  </a:cubicBezTo>
                  <a:cubicBezTo>
                    <a:pt x="108" y="60"/>
                    <a:pt x="6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0" name="Google Shape;10050;p15"/>
            <p:cNvSpPr/>
            <p:nvPr/>
          </p:nvSpPr>
          <p:spPr>
            <a:xfrm>
              <a:off x="4388425" y="2221300"/>
              <a:ext cx="150" cy="2375"/>
            </a:xfrm>
            <a:custGeom>
              <a:avLst/>
              <a:gdLst/>
              <a:ahLst/>
              <a:cxnLst/>
              <a:rect l="l" t="t" r="r" b="b"/>
              <a:pathLst>
                <a:path w="6" h="95" extrusionOk="0">
                  <a:moveTo>
                    <a:pt x="1" y="1"/>
                  </a:moveTo>
                  <a:cubicBezTo>
                    <a:pt x="0" y="1"/>
                    <a:pt x="1" y="21"/>
                    <a:pt x="3" y="81"/>
                  </a:cubicBezTo>
                  <a:cubicBezTo>
                    <a:pt x="3" y="91"/>
                    <a:pt x="4" y="95"/>
                    <a:pt x="4" y="95"/>
                  </a:cubicBezTo>
                  <a:cubicBezTo>
                    <a:pt x="6" y="95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1" name="Google Shape;10051;p15"/>
            <p:cNvSpPr/>
            <p:nvPr/>
          </p:nvSpPr>
          <p:spPr>
            <a:xfrm>
              <a:off x="4373025" y="1833200"/>
              <a:ext cx="1750" cy="4000"/>
            </a:xfrm>
            <a:custGeom>
              <a:avLst/>
              <a:gdLst/>
              <a:ahLst/>
              <a:cxnLst/>
              <a:rect l="l" t="t" r="r" b="b"/>
              <a:pathLst>
                <a:path w="70" h="160" extrusionOk="0">
                  <a:moveTo>
                    <a:pt x="41" y="1"/>
                  </a:moveTo>
                  <a:cubicBezTo>
                    <a:pt x="19" y="1"/>
                    <a:pt x="0" y="159"/>
                    <a:pt x="36" y="159"/>
                  </a:cubicBezTo>
                  <a:cubicBezTo>
                    <a:pt x="44" y="159"/>
                    <a:pt x="55" y="150"/>
                    <a:pt x="70" y="129"/>
                  </a:cubicBezTo>
                  <a:cubicBezTo>
                    <a:pt x="63" y="34"/>
                    <a:pt x="5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2" name="Google Shape;10052;p15"/>
            <p:cNvSpPr/>
            <p:nvPr/>
          </p:nvSpPr>
          <p:spPr>
            <a:xfrm>
              <a:off x="4358525" y="1573025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7" y="1"/>
                  </a:moveTo>
                  <a:cubicBezTo>
                    <a:pt x="5" y="1"/>
                    <a:pt x="3" y="32"/>
                    <a:pt x="1" y="126"/>
                  </a:cubicBezTo>
                  <a:cubicBezTo>
                    <a:pt x="10" y="126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3" name="Google Shape;10053;p15"/>
            <p:cNvSpPr/>
            <p:nvPr/>
          </p:nvSpPr>
          <p:spPr>
            <a:xfrm>
              <a:off x="4362700" y="1867700"/>
              <a:ext cx="6100" cy="3375"/>
            </a:xfrm>
            <a:custGeom>
              <a:avLst/>
              <a:gdLst/>
              <a:ahLst/>
              <a:cxnLst/>
              <a:rect l="l" t="t" r="r" b="b"/>
              <a:pathLst>
                <a:path w="244" h="135" extrusionOk="0">
                  <a:moveTo>
                    <a:pt x="175" y="0"/>
                  </a:moveTo>
                  <a:cubicBezTo>
                    <a:pt x="99" y="0"/>
                    <a:pt x="0" y="135"/>
                    <a:pt x="208" y="135"/>
                  </a:cubicBezTo>
                  <a:cubicBezTo>
                    <a:pt x="215" y="135"/>
                    <a:pt x="221" y="134"/>
                    <a:pt x="229" y="134"/>
                  </a:cubicBezTo>
                  <a:cubicBezTo>
                    <a:pt x="244" y="34"/>
                    <a:pt x="212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4" name="Google Shape;10054;p15"/>
            <p:cNvSpPr/>
            <p:nvPr/>
          </p:nvSpPr>
          <p:spPr>
            <a:xfrm>
              <a:off x="4368750" y="2107375"/>
              <a:ext cx="325" cy="3950"/>
            </a:xfrm>
            <a:custGeom>
              <a:avLst/>
              <a:gdLst/>
              <a:ahLst/>
              <a:cxnLst/>
              <a:rect l="l" t="t" r="r" b="b"/>
              <a:pathLst>
                <a:path w="13" h="158" extrusionOk="0">
                  <a:moveTo>
                    <a:pt x="0" y="1"/>
                  </a:moveTo>
                  <a:cubicBezTo>
                    <a:pt x="0" y="1"/>
                    <a:pt x="0" y="1"/>
                    <a:pt x="0" y="8"/>
                  </a:cubicBezTo>
                  <a:cubicBezTo>
                    <a:pt x="5" y="119"/>
                    <a:pt x="9" y="158"/>
                    <a:pt x="10" y="158"/>
                  </a:cubicBezTo>
                  <a:cubicBezTo>
                    <a:pt x="12" y="158"/>
                    <a:pt x="11" y="68"/>
                    <a:pt x="7" y="8"/>
                  </a:cubicBezTo>
                  <a:cubicBezTo>
                    <a:pt x="7" y="8"/>
                    <a:pt x="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5" name="Google Shape;10055;p15"/>
            <p:cNvSpPr/>
            <p:nvPr/>
          </p:nvSpPr>
          <p:spPr>
            <a:xfrm>
              <a:off x="4368750" y="2106375"/>
              <a:ext cx="175" cy="1025"/>
            </a:xfrm>
            <a:custGeom>
              <a:avLst/>
              <a:gdLst/>
              <a:ahLst/>
              <a:cxnLst/>
              <a:rect l="l" t="t" r="r" b="b"/>
              <a:pathLst>
                <a:path w="7" h="41" extrusionOk="0">
                  <a:moveTo>
                    <a:pt x="5" y="0"/>
                  </a:moveTo>
                  <a:cubicBezTo>
                    <a:pt x="4" y="0"/>
                    <a:pt x="3" y="8"/>
                    <a:pt x="0" y="28"/>
                  </a:cubicBezTo>
                  <a:cubicBezTo>
                    <a:pt x="7" y="34"/>
                    <a:pt x="7" y="34"/>
                    <a:pt x="7" y="41"/>
                  </a:cubicBezTo>
                  <a:cubicBezTo>
                    <a:pt x="7" y="17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6" name="Google Shape;10056;p15"/>
            <p:cNvSpPr/>
            <p:nvPr/>
          </p:nvSpPr>
          <p:spPr>
            <a:xfrm>
              <a:off x="4368750" y="2107050"/>
              <a:ext cx="175" cy="525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1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21"/>
                    <a:pt x="7" y="21"/>
                  </a:cubicBezTo>
                  <a:cubicBezTo>
                    <a:pt x="7" y="21"/>
                    <a:pt x="7" y="14"/>
                    <a:pt x="7" y="14"/>
                  </a:cubicBezTo>
                  <a:cubicBezTo>
                    <a:pt x="7" y="7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7" name="Google Shape;10057;p15"/>
            <p:cNvSpPr/>
            <p:nvPr/>
          </p:nvSpPr>
          <p:spPr>
            <a:xfrm>
              <a:off x="4368750" y="2107050"/>
              <a:ext cx="175" cy="525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1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21"/>
                    <a:pt x="7" y="21"/>
                  </a:cubicBezTo>
                  <a:cubicBezTo>
                    <a:pt x="7" y="21"/>
                    <a:pt x="7" y="14"/>
                    <a:pt x="7" y="14"/>
                  </a:cubicBezTo>
                  <a:cubicBezTo>
                    <a:pt x="7" y="7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8" name="Google Shape;10058;p15"/>
            <p:cNvSpPr/>
            <p:nvPr/>
          </p:nvSpPr>
          <p:spPr>
            <a:xfrm>
              <a:off x="4380525" y="2379475"/>
              <a:ext cx="1425" cy="7150"/>
            </a:xfrm>
            <a:custGeom>
              <a:avLst/>
              <a:gdLst/>
              <a:ahLst/>
              <a:cxnLst/>
              <a:rect l="l" t="t" r="r" b="b"/>
              <a:pathLst>
                <a:path w="57" h="28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"/>
                    <a:pt x="49" y="286"/>
                    <a:pt x="54" y="286"/>
                  </a:cubicBezTo>
                  <a:cubicBezTo>
                    <a:pt x="56" y="286"/>
                    <a:pt x="49" y="227"/>
                    <a:pt x="24" y="56"/>
                  </a:cubicBezTo>
                  <a:cubicBezTo>
                    <a:pt x="15" y="17"/>
                    <a:pt x="10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9" name="Google Shape;10059;p15"/>
            <p:cNvSpPr/>
            <p:nvPr/>
          </p:nvSpPr>
          <p:spPr>
            <a:xfrm>
              <a:off x="4373250" y="2385725"/>
              <a:ext cx="200" cy="2975"/>
            </a:xfrm>
            <a:custGeom>
              <a:avLst/>
              <a:gdLst/>
              <a:ahLst/>
              <a:cxnLst/>
              <a:rect l="l" t="t" r="r" b="b"/>
              <a:pathLst>
                <a:path w="8" h="119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118"/>
                    <a:pt x="7" y="118"/>
                  </a:cubicBezTo>
                  <a:cubicBezTo>
                    <a:pt x="7" y="118"/>
                    <a:pt x="7" y="113"/>
                    <a:pt x="7" y="100"/>
                  </a:cubicBezTo>
                  <a:cubicBezTo>
                    <a:pt x="4" y="26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0" name="Google Shape;10060;p15"/>
            <p:cNvSpPr/>
            <p:nvPr/>
          </p:nvSpPr>
          <p:spPr>
            <a:xfrm>
              <a:off x="4356650" y="1914600"/>
              <a:ext cx="3175" cy="2725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38" y="0"/>
                  </a:moveTo>
                  <a:cubicBezTo>
                    <a:pt x="18" y="0"/>
                    <a:pt x="0" y="26"/>
                    <a:pt x="2" y="105"/>
                  </a:cubicBezTo>
                  <a:cubicBezTo>
                    <a:pt x="15" y="107"/>
                    <a:pt x="26" y="109"/>
                    <a:pt x="36" y="109"/>
                  </a:cubicBezTo>
                  <a:cubicBezTo>
                    <a:pt x="126" y="109"/>
                    <a:pt x="78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1" name="Google Shape;10061;p15"/>
            <p:cNvSpPr/>
            <p:nvPr/>
          </p:nvSpPr>
          <p:spPr>
            <a:xfrm>
              <a:off x="4334625" y="1310400"/>
              <a:ext cx="2875" cy="1750"/>
            </a:xfrm>
            <a:custGeom>
              <a:avLst/>
              <a:gdLst/>
              <a:ahLst/>
              <a:cxnLst/>
              <a:rect l="l" t="t" r="r" b="b"/>
              <a:pathLst>
                <a:path w="115" h="70" extrusionOk="0">
                  <a:moveTo>
                    <a:pt x="42" y="0"/>
                  </a:moveTo>
                  <a:cubicBezTo>
                    <a:pt x="31" y="0"/>
                    <a:pt x="17" y="2"/>
                    <a:pt x="0" y="6"/>
                  </a:cubicBezTo>
                  <a:cubicBezTo>
                    <a:pt x="2" y="53"/>
                    <a:pt x="19" y="69"/>
                    <a:pt x="36" y="69"/>
                  </a:cubicBezTo>
                  <a:cubicBezTo>
                    <a:pt x="73" y="69"/>
                    <a:pt x="11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2" name="Google Shape;10062;p15"/>
            <p:cNvSpPr/>
            <p:nvPr/>
          </p:nvSpPr>
          <p:spPr>
            <a:xfrm>
              <a:off x="4362550" y="2157900"/>
              <a:ext cx="2375" cy="2750"/>
            </a:xfrm>
            <a:custGeom>
              <a:avLst/>
              <a:gdLst/>
              <a:ahLst/>
              <a:cxnLst/>
              <a:rect l="l" t="t" r="r" b="b"/>
              <a:pathLst>
                <a:path w="95" h="110" extrusionOk="0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11" y="82"/>
                    <a:pt x="30" y="109"/>
                    <a:pt x="46" y="109"/>
                  </a:cubicBezTo>
                  <a:cubicBezTo>
                    <a:pt x="77" y="109"/>
                    <a:pt x="9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3" name="Google Shape;10063;p15"/>
            <p:cNvSpPr/>
            <p:nvPr/>
          </p:nvSpPr>
          <p:spPr>
            <a:xfrm>
              <a:off x="4356225" y="2127925"/>
              <a:ext cx="6525" cy="5950"/>
            </a:xfrm>
            <a:custGeom>
              <a:avLst/>
              <a:gdLst/>
              <a:ahLst/>
              <a:cxnLst/>
              <a:rect l="l" t="t" r="r" b="b"/>
              <a:pathLst>
                <a:path w="261" h="238" extrusionOk="0">
                  <a:moveTo>
                    <a:pt x="240" y="1"/>
                  </a:moveTo>
                  <a:cubicBezTo>
                    <a:pt x="199" y="1"/>
                    <a:pt x="0" y="238"/>
                    <a:pt x="94" y="238"/>
                  </a:cubicBezTo>
                  <a:cubicBezTo>
                    <a:pt x="104" y="238"/>
                    <a:pt x="116" y="235"/>
                    <a:pt x="133" y="229"/>
                  </a:cubicBezTo>
                  <a:cubicBezTo>
                    <a:pt x="242" y="58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4" name="Google Shape;10064;p15"/>
            <p:cNvSpPr/>
            <p:nvPr/>
          </p:nvSpPr>
          <p:spPr>
            <a:xfrm>
              <a:off x="4358075" y="2159525"/>
              <a:ext cx="1325" cy="2750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30" y="1"/>
                  </a:moveTo>
                  <a:cubicBezTo>
                    <a:pt x="13" y="1"/>
                    <a:pt x="0" y="96"/>
                    <a:pt x="52" y="109"/>
                  </a:cubicBezTo>
                  <a:cubicBezTo>
                    <a:pt x="50" y="28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5" name="Google Shape;10065;p15"/>
            <p:cNvSpPr/>
            <p:nvPr/>
          </p:nvSpPr>
          <p:spPr>
            <a:xfrm>
              <a:off x="4334775" y="1557525"/>
              <a:ext cx="150" cy="1650"/>
            </a:xfrm>
            <a:custGeom>
              <a:avLst/>
              <a:gdLst/>
              <a:ahLst/>
              <a:cxnLst/>
              <a:rect l="l" t="t" r="r" b="b"/>
              <a:pathLst>
                <a:path w="6" h="66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1" y="16"/>
                    <a:pt x="1" y="63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5" y="6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6" name="Google Shape;10066;p15"/>
            <p:cNvSpPr/>
            <p:nvPr/>
          </p:nvSpPr>
          <p:spPr>
            <a:xfrm>
              <a:off x="4330050" y="1561375"/>
              <a:ext cx="2750" cy="750"/>
            </a:xfrm>
            <a:custGeom>
              <a:avLst/>
              <a:gdLst/>
              <a:ahLst/>
              <a:cxnLst/>
              <a:rect l="l" t="t" r="r" b="b"/>
              <a:pathLst>
                <a:path w="110" h="30" extrusionOk="0">
                  <a:moveTo>
                    <a:pt x="11" y="1"/>
                  </a:moveTo>
                  <a:cubicBezTo>
                    <a:pt x="0" y="1"/>
                    <a:pt x="19" y="8"/>
                    <a:pt x="110" y="30"/>
                  </a:cubicBezTo>
                  <a:cubicBezTo>
                    <a:pt x="110" y="18"/>
                    <a:pt x="2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7" name="Google Shape;10067;p15"/>
            <p:cNvSpPr/>
            <p:nvPr/>
          </p:nvSpPr>
          <p:spPr>
            <a:xfrm>
              <a:off x="4347825" y="2151875"/>
              <a:ext cx="1025" cy="2200"/>
            </a:xfrm>
            <a:custGeom>
              <a:avLst/>
              <a:gdLst/>
              <a:ahLst/>
              <a:cxnLst/>
              <a:rect l="l" t="t" r="r" b="b"/>
              <a:pathLst>
                <a:path w="41" h="88" extrusionOk="0">
                  <a:moveTo>
                    <a:pt x="1" y="1"/>
                  </a:moveTo>
                  <a:cubicBezTo>
                    <a:pt x="1" y="14"/>
                    <a:pt x="1" y="21"/>
                    <a:pt x="7" y="27"/>
                  </a:cubicBezTo>
                  <a:cubicBezTo>
                    <a:pt x="18" y="72"/>
                    <a:pt x="26" y="88"/>
                    <a:pt x="30" y="88"/>
                  </a:cubicBezTo>
                  <a:cubicBezTo>
                    <a:pt x="40" y="88"/>
                    <a:pt x="35" y="14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8" name="Google Shape;10068;p15"/>
            <p:cNvSpPr/>
            <p:nvPr/>
          </p:nvSpPr>
          <p:spPr>
            <a:xfrm>
              <a:off x="4326750" y="1707475"/>
              <a:ext cx="1925" cy="2850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68" y="0"/>
                  </a:moveTo>
                  <a:cubicBezTo>
                    <a:pt x="63" y="0"/>
                    <a:pt x="44" y="29"/>
                    <a:pt x="1" y="113"/>
                  </a:cubicBezTo>
                  <a:cubicBezTo>
                    <a:pt x="31" y="105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9" name="Google Shape;10069;p15"/>
            <p:cNvSpPr/>
            <p:nvPr/>
          </p:nvSpPr>
          <p:spPr>
            <a:xfrm>
              <a:off x="4340450" y="2474375"/>
              <a:ext cx="7025" cy="775"/>
            </a:xfrm>
            <a:custGeom>
              <a:avLst/>
              <a:gdLst/>
              <a:ahLst/>
              <a:cxnLst/>
              <a:rect l="l" t="t" r="r" b="b"/>
              <a:pathLst>
                <a:path w="281" h="31" extrusionOk="0">
                  <a:moveTo>
                    <a:pt x="236" y="0"/>
                  </a:moveTo>
                  <a:cubicBezTo>
                    <a:pt x="0" y="9"/>
                    <a:pt x="108" y="30"/>
                    <a:pt x="191" y="30"/>
                  </a:cubicBezTo>
                  <a:cubicBezTo>
                    <a:pt x="240" y="30"/>
                    <a:pt x="280" y="23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0" name="Google Shape;10070;p15"/>
            <p:cNvSpPr/>
            <p:nvPr/>
          </p:nvSpPr>
          <p:spPr>
            <a:xfrm>
              <a:off x="4326025" y="2242925"/>
              <a:ext cx="825" cy="5675"/>
            </a:xfrm>
            <a:custGeom>
              <a:avLst/>
              <a:gdLst/>
              <a:ahLst/>
              <a:cxnLst/>
              <a:rect l="l" t="t" r="r" b="b"/>
              <a:pathLst>
                <a:path w="33" h="227" extrusionOk="0">
                  <a:moveTo>
                    <a:pt x="5" y="0"/>
                  </a:moveTo>
                  <a:lnTo>
                    <a:pt x="5" y="0"/>
                  </a:lnTo>
                  <a:cubicBezTo>
                    <a:pt x="0" y="0"/>
                    <a:pt x="29" y="226"/>
                    <a:pt x="31" y="226"/>
                  </a:cubicBezTo>
                  <a:cubicBezTo>
                    <a:pt x="32" y="226"/>
                    <a:pt x="27" y="174"/>
                    <a:pt x="10" y="18"/>
                  </a:cubicBezTo>
                  <a:cubicBezTo>
                    <a:pt x="7" y="6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1" name="Google Shape;10071;p15"/>
            <p:cNvSpPr/>
            <p:nvPr/>
          </p:nvSpPr>
          <p:spPr>
            <a:xfrm>
              <a:off x="4312225" y="1945200"/>
              <a:ext cx="475" cy="2150"/>
            </a:xfrm>
            <a:custGeom>
              <a:avLst/>
              <a:gdLst/>
              <a:ahLst/>
              <a:cxnLst/>
              <a:rect l="l" t="t" r="r" b="b"/>
              <a:pathLst>
                <a:path w="19" h="86" extrusionOk="0">
                  <a:moveTo>
                    <a:pt x="14" y="1"/>
                  </a:moveTo>
                  <a:lnTo>
                    <a:pt x="14" y="1"/>
                  </a:lnTo>
                  <a:cubicBezTo>
                    <a:pt x="9" y="1"/>
                    <a:pt x="0" y="60"/>
                    <a:pt x="13" y="85"/>
                  </a:cubicBezTo>
                  <a:cubicBezTo>
                    <a:pt x="18" y="22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2" name="Google Shape;10072;p15"/>
            <p:cNvSpPr/>
            <p:nvPr/>
          </p:nvSpPr>
          <p:spPr>
            <a:xfrm>
              <a:off x="4295200" y="1670325"/>
              <a:ext cx="9175" cy="1600"/>
            </a:xfrm>
            <a:custGeom>
              <a:avLst/>
              <a:gdLst/>
              <a:ahLst/>
              <a:cxnLst/>
              <a:rect l="l" t="t" r="r" b="b"/>
              <a:pathLst>
                <a:path w="367" h="64" extrusionOk="0">
                  <a:moveTo>
                    <a:pt x="366" y="0"/>
                  </a:moveTo>
                  <a:cubicBezTo>
                    <a:pt x="0" y="25"/>
                    <a:pt x="77" y="64"/>
                    <a:pt x="194" y="64"/>
                  </a:cubicBezTo>
                  <a:cubicBezTo>
                    <a:pt x="270" y="64"/>
                    <a:pt x="364" y="48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3" name="Google Shape;10073;p15"/>
            <p:cNvSpPr/>
            <p:nvPr/>
          </p:nvSpPr>
          <p:spPr>
            <a:xfrm>
              <a:off x="4308875" y="2126625"/>
              <a:ext cx="2825" cy="2475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69" y="1"/>
                  </a:moveTo>
                  <a:cubicBezTo>
                    <a:pt x="61" y="1"/>
                    <a:pt x="51" y="3"/>
                    <a:pt x="40" y="7"/>
                  </a:cubicBezTo>
                  <a:cubicBezTo>
                    <a:pt x="1" y="58"/>
                    <a:pt x="23" y="99"/>
                    <a:pt x="74" y="99"/>
                  </a:cubicBezTo>
                  <a:cubicBezTo>
                    <a:pt x="84" y="99"/>
                    <a:pt x="95" y="97"/>
                    <a:pt x="107" y="94"/>
                  </a:cubicBezTo>
                  <a:cubicBezTo>
                    <a:pt x="112" y="31"/>
                    <a:pt x="10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4" name="Google Shape;10074;p15"/>
            <p:cNvSpPr/>
            <p:nvPr/>
          </p:nvSpPr>
          <p:spPr>
            <a:xfrm>
              <a:off x="4299425" y="1902975"/>
              <a:ext cx="3600" cy="1875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26" y="0"/>
                  </a:moveTo>
                  <a:cubicBezTo>
                    <a:pt x="1" y="0"/>
                    <a:pt x="68" y="75"/>
                    <a:pt x="144" y="75"/>
                  </a:cubicBezTo>
                  <a:cubicBezTo>
                    <a:pt x="74" y="1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5" name="Google Shape;10075;p15"/>
            <p:cNvSpPr/>
            <p:nvPr/>
          </p:nvSpPr>
          <p:spPr>
            <a:xfrm>
              <a:off x="4312875" y="2487575"/>
              <a:ext cx="900" cy="3425"/>
            </a:xfrm>
            <a:custGeom>
              <a:avLst/>
              <a:gdLst/>
              <a:ahLst/>
              <a:cxnLst/>
              <a:rect l="l" t="t" r="r" b="b"/>
              <a:pathLst>
                <a:path w="36" h="137" extrusionOk="0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4" y="102"/>
                    <a:pt x="22" y="136"/>
                    <a:pt x="27" y="136"/>
                  </a:cubicBezTo>
                  <a:cubicBezTo>
                    <a:pt x="36" y="136"/>
                    <a:pt x="28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6" name="Google Shape;10076;p15"/>
            <p:cNvSpPr/>
            <p:nvPr/>
          </p:nvSpPr>
          <p:spPr>
            <a:xfrm>
              <a:off x="4287000" y="2018650"/>
              <a:ext cx="2475" cy="3800"/>
            </a:xfrm>
            <a:custGeom>
              <a:avLst/>
              <a:gdLst/>
              <a:ahLst/>
              <a:cxnLst/>
              <a:rect l="l" t="t" r="r" b="b"/>
              <a:pathLst>
                <a:path w="99" h="152" extrusionOk="0">
                  <a:moveTo>
                    <a:pt x="61" y="1"/>
                  </a:moveTo>
                  <a:cubicBezTo>
                    <a:pt x="28" y="1"/>
                    <a:pt x="1" y="151"/>
                    <a:pt x="95" y="151"/>
                  </a:cubicBezTo>
                  <a:cubicBezTo>
                    <a:pt x="96" y="151"/>
                    <a:pt x="97" y="151"/>
                    <a:pt x="99" y="151"/>
                  </a:cubicBezTo>
                  <a:cubicBezTo>
                    <a:pt x="94" y="38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7" name="Google Shape;10077;p15"/>
            <p:cNvSpPr/>
            <p:nvPr/>
          </p:nvSpPr>
          <p:spPr>
            <a:xfrm>
              <a:off x="4295050" y="2426375"/>
              <a:ext cx="4550" cy="4250"/>
            </a:xfrm>
            <a:custGeom>
              <a:avLst/>
              <a:gdLst/>
              <a:ahLst/>
              <a:cxnLst/>
              <a:rect l="l" t="t" r="r" b="b"/>
              <a:pathLst>
                <a:path w="182" h="170" extrusionOk="0">
                  <a:moveTo>
                    <a:pt x="80" y="0"/>
                  </a:moveTo>
                  <a:cubicBezTo>
                    <a:pt x="0" y="0"/>
                    <a:pt x="84" y="169"/>
                    <a:pt x="139" y="169"/>
                  </a:cubicBezTo>
                  <a:cubicBezTo>
                    <a:pt x="163" y="169"/>
                    <a:pt x="182" y="136"/>
                    <a:pt x="178" y="40"/>
                  </a:cubicBezTo>
                  <a:cubicBezTo>
                    <a:pt x="132" y="12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8" name="Google Shape;10078;p15"/>
            <p:cNvSpPr/>
            <p:nvPr/>
          </p:nvSpPr>
          <p:spPr>
            <a:xfrm>
              <a:off x="4263025" y="1514600"/>
              <a:ext cx="1800" cy="3550"/>
            </a:xfrm>
            <a:custGeom>
              <a:avLst/>
              <a:gdLst/>
              <a:ahLst/>
              <a:cxnLst/>
              <a:rect l="l" t="t" r="r" b="b"/>
              <a:pathLst>
                <a:path w="72" h="142" extrusionOk="0"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" y="106"/>
                    <a:pt x="6" y="142"/>
                    <a:pt x="15" y="142"/>
                  </a:cubicBezTo>
                  <a:cubicBezTo>
                    <a:pt x="34" y="142"/>
                    <a:pt x="7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9" name="Google Shape;10079;p15"/>
            <p:cNvSpPr/>
            <p:nvPr/>
          </p:nvSpPr>
          <p:spPr>
            <a:xfrm>
              <a:off x="4260200" y="1673375"/>
              <a:ext cx="6350" cy="4125"/>
            </a:xfrm>
            <a:custGeom>
              <a:avLst/>
              <a:gdLst/>
              <a:ahLst/>
              <a:cxnLst/>
              <a:rect l="l" t="t" r="r" b="b"/>
              <a:pathLst>
                <a:path w="254" h="165" extrusionOk="0">
                  <a:moveTo>
                    <a:pt x="123" y="1"/>
                  </a:moveTo>
                  <a:cubicBezTo>
                    <a:pt x="96" y="1"/>
                    <a:pt x="58" y="8"/>
                    <a:pt x="7" y="26"/>
                  </a:cubicBezTo>
                  <a:cubicBezTo>
                    <a:pt x="1" y="129"/>
                    <a:pt x="30" y="165"/>
                    <a:pt x="66" y="165"/>
                  </a:cubicBezTo>
                  <a:cubicBezTo>
                    <a:pt x="143" y="165"/>
                    <a:pt x="254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15"/>
            <p:cNvSpPr/>
            <p:nvPr/>
          </p:nvSpPr>
          <p:spPr>
            <a:xfrm>
              <a:off x="4241450" y="1247300"/>
              <a:ext cx="2375" cy="2800"/>
            </a:xfrm>
            <a:custGeom>
              <a:avLst/>
              <a:gdLst/>
              <a:ahLst/>
              <a:cxnLst/>
              <a:rect l="l" t="t" r="r" b="b"/>
              <a:pathLst>
                <a:path w="95" h="112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6"/>
                    <a:pt x="29" y="112"/>
                    <a:pt x="58" y="112"/>
                  </a:cubicBezTo>
                  <a:cubicBezTo>
                    <a:pt x="67" y="112"/>
                    <a:pt x="79" y="103"/>
                    <a:pt x="94" y="81"/>
                  </a:cubicBezTo>
                  <a:cubicBezTo>
                    <a:pt x="94" y="8"/>
                    <a:pt x="47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15"/>
            <p:cNvSpPr/>
            <p:nvPr/>
          </p:nvSpPr>
          <p:spPr>
            <a:xfrm>
              <a:off x="4249450" y="1502300"/>
              <a:ext cx="3050" cy="6975"/>
            </a:xfrm>
            <a:custGeom>
              <a:avLst/>
              <a:gdLst/>
              <a:ahLst/>
              <a:cxnLst/>
              <a:rect l="l" t="t" r="r" b="b"/>
              <a:pathLst>
                <a:path w="122" h="279" extrusionOk="0">
                  <a:moveTo>
                    <a:pt x="115" y="0"/>
                  </a:moveTo>
                  <a:lnTo>
                    <a:pt x="115" y="0"/>
                  </a:lnTo>
                  <a:cubicBezTo>
                    <a:pt x="104" y="0"/>
                    <a:pt x="1" y="278"/>
                    <a:pt x="34" y="278"/>
                  </a:cubicBezTo>
                  <a:cubicBezTo>
                    <a:pt x="35" y="278"/>
                    <a:pt x="35" y="278"/>
                    <a:pt x="35" y="278"/>
                  </a:cubicBezTo>
                  <a:cubicBezTo>
                    <a:pt x="104" y="70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15"/>
            <p:cNvSpPr/>
            <p:nvPr/>
          </p:nvSpPr>
          <p:spPr>
            <a:xfrm>
              <a:off x="4247650" y="1840675"/>
              <a:ext cx="3700" cy="1525"/>
            </a:xfrm>
            <a:custGeom>
              <a:avLst/>
              <a:gdLst/>
              <a:ahLst/>
              <a:cxnLst/>
              <a:rect l="l" t="t" r="r" b="b"/>
              <a:pathLst>
                <a:path w="148" h="61" extrusionOk="0">
                  <a:moveTo>
                    <a:pt x="134" y="1"/>
                  </a:moveTo>
                  <a:cubicBezTo>
                    <a:pt x="98" y="1"/>
                    <a:pt x="0" y="60"/>
                    <a:pt x="23" y="60"/>
                  </a:cubicBezTo>
                  <a:cubicBezTo>
                    <a:pt x="33" y="60"/>
                    <a:pt x="68" y="47"/>
                    <a:pt x="147" y="11"/>
                  </a:cubicBezTo>
                  <a:cubicBezTo>
                    <a:pt x="147" y="4"/>
                    <a:pt x="142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15"/>
            <p:cNvSpPr/>
            <p:nvPr/>
          </p:nvSpPr>
          <p:spPr>
            <a:xfrm>
              <a:off x="4230350" y="1386725"/>
              <a:ext cx="625" cy="1775"/>
            </a:xfrm>
            <a:custGeom>
              <a:avLst/>
              <a:gdLst/>
              <a:ahLst/>
              <a:cxnLst/>
              <a:rect l="l" t="t" r="r" b="b"/>
              <a:pathLst>
                <a:path w="25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1" y="18"/>
                    <a:pt x="3" y="71"/>
                  </a:cubicBezTo>
                  <a:cubicBezTo>
                    <a:pt x="4" y="71"/>
                    <a:pt x="4" y="71"/>
                    <a:pt x="5" y="71"/>
                  </a:cubicBezTo>
                  <a:cubicBezTo>
                    <a:pt x="25" y="71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15"/>
            <p:cNvSpPr/>
            <p:nvPr/>
          </p:nvSpPr>
          <p:spPr>
            <a:xfrm>
              <a:off x="4222725" y="1470600"/>
              <a:ext cx="500" cy="2550"/>
            </a:xfrm>
            <a:custGeom>
              <a:avLst/>
              <a:gdLst/>
              <a:ahLst/>
              <a:cxnLst/>
              <a:rect l="l" t="t" r="r" b="b"/>
              <a:pathLst>
                <a:path w="20" h="102" extrusionOk="0">
                  <a:moveTo>
                    <a:pt x="18" y="1"/>
                  </a:moveTo>
                  <a:lnTo>
                    <a:pt x="18" y="1"/>
                  </a:lnTo>
                  <a:cubicBezTo>
                    <a:pt x="16" y="1"/>
                    <a:pt x="7" y="38"/>
                    <a:pt x="0" y="101"/>
                  </a:cubicBezTo>
                  <a:cubicBezTo>
                    <a:pt x="16" y="31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15"/>
            <p:cNvSpPr/>
            <p:nvPr/>
          </p:nvSpPr>
          <p:spPr>
            <a:xfrm>
              <a:off x="4221050" y="1639725"/>
              <a:ext cx="1850" cy="2175"/>
            </a:xfrm>
            <a:custGeom>
              <a:avLst/>
              <a:gdLst/>
              <a:ahLst/>
              <a:cxnLst/>
              <a:rect l="l" t="t" r="r" b="b"/>
              <a:pathLst>
                <a:path w="74" h="87" extrusionOk="0">
                  <a:moveTo>
                    <a:pt x="0" y="0"/>
                  </a:moveTo>
                  <a:cubicBezTo>
                    <a:pt x="3" y="65"/>
                    <a:pt x="18" y="87"/>
                    <a:pt x="31" y="87"/>
                  </a:cubicBezTo>
                  <a:cubicBezTo>
                    <a:pt x="55" y="87"/>
                    <a:pt x="73" y="1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15"/>
            <p:cNvSpPr/>
            <p:nvPr/>
          </p:nvSpPr>
          <p:spPr>
            <a:xfrm>
              <a:off x="4246400" y="2417825"/>
              <a:ext cx="825" cy="2100"/>
            </a:xfrm>
            <a:custGeom>
              <a:avLst/>
              <a:gdLst/>
              <a:ahLst/>
              <a:cxnLst/>
              <a:rect l="l" t="t" r="r" b="b"/>
              <a:pathLst>
                <a:path w="33" h="84" extrusionOk="0">
                  <a:moveTo>
                    <a:pt x="23" y="1"/>
                  </a:moveTo>
                  <a:lnTo>
                    <a:pt x="23" y="1"/>
                  </a:lnTo>
                  <a:cubicBezTo>
                    <a:pt x="5" y="63"/>
                    <a:pt x="1" y="84"/>
                    <a:pt x="2" y="84"/>
                  </a:cubicBezTo>
                  <a:cubicBezTo>
                    <a:pt x="5" y="84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15"/>
            <p:cNvSpPr/>
            <p:nvPr/>
          </p:nvSpPr>
          <p:spPr>
            <a:xfrm>
              <a:off x="4218725" y="1832575"/>
              <a:ext cx="3400" cy="4300"/>
            </a:xfrm>
            <a:custGeom>
              <a:avLst/>
              <a:gdLst/>
              <a:ahLst/>
              <a:cxnLst/>
              <a:rect l="l" t="t" r="r" b="b"/>
              <a:pathLst>
                <a:path w="136" h="172" extrusionOk="0">
                  <a:moveTo>
                    <a:pt x="133" y="0"/>
                  </a:moveTo>
                  <a:cubicBezTo>
                    <a:pt x="0" y="5"/>
                    <a:pt x="47" y="171"/>
                    <a:pt x="91" y="171"/>
                  </a:cubicBezTo>
                  <a:cubicBezTo>
                    <a:pt x="114" y="171"/>
                    <a:pt x="136" y="129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15"/>
            <p:cNvSpPr/>
            <p:nvPr/>
          </p:nvSpPr>
          <p:spPr>
            <a:xfrm>
              <a:off x="4193750" y="1391000"/>
              <a:ext cx="7750" cy="2025"/>
            </a:xfrm>
            <a:custGeom>
              <a:avLst/>
              <a:gdLst/>
              <a:ahLst/>
              <a:cxnLst/>
              <a:rect l="l" t="t" r="r" b="b"/>
              <a:pathLst>
                <a:path w="310" h="81" extrusionOk="0">
                  <a:moveTo>
                    <a:pt x="309" y="0"/>
                  </a:moveTo>
                  <a:lnTo>
                    <a:pt x="309" y="0"/>
                  </a:lnTo>
                  <a:cubicBezTo>
                    <a:pt x="74" y="60"/>
                    <a:pt x="0" y="80"/>
                    <a:pt x="7" y="80"/>
                  </a:cubicBezTo>
                  <a:cubicBezTo>
                    <a:pt x="17" y="80"/>
                    <a:pt x="227" y="29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15"/>
            <p:cNvSpPr/>
            <p:nvPr/>
          </p:nvSpPr>
          <p:spPr>
            <a:xfrm>
              <a:off x="4190425" y="1296550"/>
              <a:ext cx="1875" cy="1800"/>
            </a:xfrm>
            <a:custGeom>
              <a:avLst/>
              <a:gdLst/>
              <a:ahLst/>
              <a:cxnLst/>
              <a:rect l="l" t="t" r="r" b="b"/>
              <a:pathLst>
                <a:path w="75" h="72" extrusionOk="0">
                  <a:moveTo>
                    <a:pt x="35" y="1"/>
                  </a:moveTo>
                  <a:cubicBezTo>
                    <a:pt x="17" y="1"/>
                    <a:pt x="1" y="18"/>
                    <a:pt x="1" y="38"/>
                  </a:cubicBezTo>
                  <a:cubicBezTo>
                    <a:pt x="1" y="58"/>
                    <a:pt x="14" y="71"/>
                    <a:pt x="74" y="71"/>
                  </a:cubicBezTo>
                  <a:cubicBezTo>
                    <a:pt x="74" y="58"/>
                    <a:pt x="74" y="45"/>
                    <a:pt x="68" y="31"/>
                  </a:cubicBezTo>
                  <a:cubicBezTo>
                    <a:pt x="60" y="9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15"/>
            <p:cNvSpPr/>
            <p:nvPr/>
          </p:nvSpPr>
          <p:spPr>
            <a:xfrm>
              <a:off x="4225675" y="2442050"/>
              <a:ext cx="3075" cy="5075"/>
            </a:xfrm>
            <a:custGeom>
              <a:avLst/>
              <a:gdLst/>
              <a:ahLst/>
              <a:cxnLst/>
              <a:rect l="l" t="t" r="r" b="b"/>
              <a:pathLst>
                <a:path w="123" h="203" extrusionOk="0">
                  <a:moveTo>
                    <a:pt x="71" y="0"/>
                  </a:moveTo>
                  <a:cubicBezTo>
                    <a:pt x="30" y="0"/>
                    <a:pt x="0" y="185"/>
                    <a:pt x="123" y="203"/>
                  </a:cubicBezTo>
                  <a:cubicBezTo>
                    <a:pt x="116" y="51"/>
                    <a:pt x="92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15"/>
            <p:cNvSpPr/>
            <p:nvPr/>
          </p:nvSpPr>
          <p:spPr>
            <a:xfrm>
              <a:off x="4206000" y="1999825"/>
              <a:ext cx="1575" cy="4875"/>
            </a:xfrm>
            <a:custGeom>
              <a:avLst/>
              <a:gdLst/>
              <a:ahLst/>
              <a:cxnLst/>
              <a:rect l="l" t="t" r="r" b="b"/>
              <a:pathLst>
                <a:path w="63" h="195" extrusionOk="0">
                  <a:moveTo>
                    <a:pt x="27" y="0"/>
                  </a:moveTo>
                  <a:cubicBezTo>
                    <a:pt x="16" y="0"/>
                    <a:pt x="4" y="49"/>
                    <a:pt x="0" y="195"/>
                  </a:cubicBezTo>
                  <a:cubicBezTo>
                    <a:pt x="1" y="195"/>
                    <a:pt x="1" y="195"/>
                    <a:pt x="2" y="195"/>
                  </a:cubicBezTo>
                  <a:cubicBezTo>
                    <a:pt x="62" y="195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15"/>
            <p:cNvSpPr/>
            <p:nvPr/>
          </p:nvSpPr>
          <p:spPr>
            <a:xfrm>
              <a:off x="4181575" y="1406700"/>
              <a:ext cx="3250" cy="1325"/>
            </a:xfrm>
            <a:custGeom>
              <a:avLst/>
              <a:gdLst/>
              <a:ahLst/>
              <a:cxnLst/>
              <a:rect l="l" t="t" r="r" b="b"/>
              <a:pathLst>
                <a:path w="130" h="53" extrusionOk="0">
                  <a:moveTo>
                    <a:pt x="0" y="1"/>
                  </a:moveTo>
                  <a:cubicBezTo>
                    <a:pt x="0" y="18"/>
                    <a:pt x="106" y="52"/>
                    <a:pt x="120" y="52"/>
                  </a:cubicBezTo>
                  <a:cubicBezTo>
                    <a:pt x="130" y="52"/>
                    <a:pt x="105" y="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15"/>
            <p:cNvSpPr/>
            <p:nvPr/>
          </p:nvSpPr>
          <p:spPr>
            <a:xfrm>
              <a:off x="4186700" y="1571200"/>
              <a:ext cx="925" cy="3975"/>
            </a:xfrm>
            <a:custGeom>
              <a:avLst/>
              <a:gdLst/>
              <a:ahLst/>
              <a:cxnLst/>
              <a:rect l="l" t="t" r="r" b="b"/>
              <a:pathLst>
                <a:path w="37" h="159" extrusionOk="0">
                  <a:moveTo>
                    <a:pt x="18" y="1"/>
                  </a:moveTo>
                  <a:cubicBezTo>
                    <a:pt x="6" y="1"/>
                    <a:pt x="0" y="158"/>
                    <a:pt x="36" y="158"/>
                  </a:cubicBezTo>
                  <a:cubicBezTo>
                    <a:pt x="32" y="40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15"/>
            <p:cNvSpPr/>
            <p:nvPr/>
          </p:nvSpPr>
          <p:spPr>
            <a:xfrm>
              <a:off x="4207625" y="2320275"/>
              <a:ext cx="600" cy="2775"/>
            </a:xfrm>
            <a:custGeom>
              <a:avLst/>
              <a:gdLst/>
              <a:ahLst/>
              <a:cxnLst/>
              <a:rect l="l" t="t" r="r" b="b"/>
              <a:pathLst>
                <a:path w="24" h="111" extrusionOk="0">
                  <a:moveTo>
                    <a:pt x="8" y="1"/>
                  </a:moveTo>
                  <a:cubicBezTo>
                    <a:pt x="0" y="1"/>
                    <a:pt x="14" y="110"/>
                    <a:pt x="20" y="110"/>
                  </a:cubicBezTo>
                  <a:cubicBezTo>
                    <a:pt x="22" y="110"/>
                    <a:pt x="24" y="92"/>
                    <a:pt x="22" y="42"/>
                  </a:cubicBezTo>
                  <a:cubicBezTo>
                    <a:pt x="15" y="12"/>
                    <a:pt x="10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15"/>
            <p:cNvSpPr/>
            <p:nvPr/>
          </p:nvSpPr>
          <p:spPr>
            <a:xfrm>
              <a:off x="4192600" y="1973450"/>
              <a:ext cx="2200" cy="1600"/>
            </a:xfrm>
            <a:custGeom>
              <a:avLst/>
              <a:gdLst/>
              <a:ahLst/>
              <a:cxnLst/>
              <a:rect l="l" t="t" r="r" b="b"/>
              <a:pathLst>
                <a:path w="88" h="64" extrusionOk="0">
                  <a:moveTo>
                    <a:pt x="44" y="1"/>
                  </a:moveTo>
                  <a:cubicBezTo>
                    <a:pt x="34" y="1"/>
                    <a:pt x="20" y="4"/>
                    <a:pt x="1" y="12"/>
                  </a:cubicBezTo>
                  <a:cubicBezTo>
                    <a:pt x="3" y="50"/>
                    <a:pt x="14" y="63"/>
                    <a:pt x="26" y="63"/>
                  </a:cubicBezTo>
                  <a:cubicBezTo>
                    <a:pt x="53" y="63"/>
                    <a:pt x="8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15"/>
            <p:cNvSpPr/>
            <p:nvPr/>
          </p:nvSpPr>
          <p:spPr>
            <a:xfrm>
              <a:off x="4191375" y="2099525"/>
              <a:ext cx="1675" cy="2250"/>
            </a:xfrm>
            <a:custGeom>
              <a:avLst/>
              <a:gdLst/>
              <a:ahLst/>
              <a:cxnLst/>
              <a:rect l="l" t="t" r="r" b="b"/>
              <a:pathLst>
                <a:path w="67" h="90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67"/>
                    <a:pt x="8" y="90"/>
                    <a:pt x="18" y="90"/>
                  </a:cubicBezTo>
                  <a:cubicBezTo>
                    <a:pt x="38" y="90"/>
                    <a:pt x="67" y="9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15"/>
            <p:cNvSpPr/>
            <p:nvPr/>
          </p:nvSpPr>
          <p:spPr>
            <a:xfrm>
              <a:off x="4172500" y="1646925"/>
              <a:ext cx="2675" cy="3375"/>
            </a:xfrm>
            <a:custGeom>
              <a:avLst/>
              <a:gdLst/>
              <a:ahLst/>
              <a:cxnLst/>
              <a:rect l="l" t="t" r="r" b="b"/>
              <a:pathLst>
                <a:path w="107" h="135" extrusionOk="0">
                  <a:moveTo>
                    <a:pt x="73" y="1"/>
                  </a:moveTo>
                  <a:cubicBezTo>
                    <a:pt x="1" y="1"/>
                    <a:pt x="44" y="135"/>
                    <a:pt x="77" y="135"/>
                  </a:cubicBezTo>
                  <a:cubicBezTo>
                    <a:pt x="93" y="135"/>
                    <a:pt x="106" y="103"/>
                    <a:pt x="102" y="6"/>
                  </a:cubicBezTo>
                  <a:cubicBezTo>
                    <a:pt x="91" y="3"/>
                    <a:pt x="81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15"/>
            <p:cNvSpPr/>
            <p:nvPr/>
          </p:nvSpPr>
          <p:spPr>
            <a:xfrm>
              <a:off x="4194500" y="2621925"/>
              <a:ext cx="7125" cy="2975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9" y="0"/>
                  </a:moveTo>
                  <a:cubicBezTo>
                    <a:pt x="181" y="0"/>
                    <a:pt x="1" y="119"/>
                    <a:pt x="86" y="119"/>
                  </a:cubicBezTo>
                  <a:cubicBezTo>
                    <a:pt x="111" y="119"/>
                    <a:pt x="161" y="108"/>
                    <a:pt x="246" y="80"/>
                  </a:cubicBezTo>
                  <a:cubicBezTo>
                    <a:pt x="285" y="21"/>
                    <a:pt x="277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15"/>
            <p:cNvSpPr/>
            <p:nvPr/>
          </p:nvSpPr>
          <p:spPr>
            <a:xfrm>
              <a:off x="4181800" y="2097425"/>
              <a:ext cx="725" cy="422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0"/>
                    <a:pt x="16" y="169"/>
                    <a:pt x="23" y="169"/>
                  </a:cubicBezTo>
                  <a:cubicBezTo>
                    <a:pt x="27" y="169"/>
                    <a:pt x="29" y="129"/>
                    <a:pt x="25" y="11"/>
                  </a:cubicBezTo>
                  <a:cubicBezTo>
                    <a:pt x="21" y="3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15"/>
            <p:cNvSpPr/>
            <p:nvPr/>
          </p:nvSpPr>
          <p:spPr>
            <a:xfrm>
              <a:off x="4196925" y="2616000"/>
              <a:ext cx="3075" cy="2425"/>
            </a:xfrm>
            <a:custGeom>
              <a:avLst/>
              <a:gdLst/>
              <a:ahLst/>
              <a:cxnLst/>
              <a:rect l="l" t="t" r="r" b="b"/>
              <a:pathLst>
                <a:path w="123" h="97" extrusionOk="0">
                  <a:moveTo>
                    <a:pt x="52" y="0"/>
                  </a:moveTo>
                  <a:cubicBezTo>
                    <a:pt x="27" y="0"/>
                    <a:pt x="8" y="6"/>
                    <a:pt x="8" y="36"/>
                  </a:cubicBezTo>
                  <a:cubicBezTo>
                    <a:pt x="0" y="78"/>
                    <a:pt x="22" y="96"/>
                    <a:pt x="47" y="96"/>
                  </a:cubicBezTo>
                  <a:cubicBezTo>
                    <a:pt x="82" y="96"/>
                    <a:pt x="123" y="60"/>
                    <a:pt x="95" y="2"/>
                  </a:cubicBezTo>
                  <a:cubicBezTo>
                    <a:pt x="81" y="2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15"/>
            <p:cNvSpPr/>
            <p:nvPr/>
          </p:nvSpPr>
          <p:spPr>
            <a:xfrm>
              <a:off x="4191275" y="2346900"/>
              <a:ext cx="550" cy="4900"/>
            </a:xfrm>
            <a:custGeom>
              <a:avLst/>
              <a:gdLst/>
              <a:ahLst/>
              <a:cxnLst/>
              <a:rect l="l" t="t" r="r" b="b"/>
              <a:pathLst>
                <a:path w="22" h="196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46"/>
                    <a:pt x="11" y="195"/>
                    <a:pt x="15" y="195"/>
                  </a:cubicBezTo>
                  <a:cubicBezTo>
                    <a:pt x="21" y="195"/>
                    <a:pt x="22" y="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15"/>
            <p:cNvSpPr/>
            <p:nvPr/>
          </p:nvSpPr>
          <p:spPr>
            <a:xfrm>
              <a:off x="4160825" y="1864025"/>
              <a:ext cx="3100" cy="2950"/>
            </a:xfrm>
            <a:custGeom>
              <a:avLst/>
              <a:gdLst/>
              <a:ahLst/>
              <a:cxnLst/>
              <a:rect l="l" t="t" r="r" b="b"/>
              <a:pathLst>
                <a:path w="124" h="118" extrusionOk="0">
                  <a:moveTo>
                    <a:pt x="31" y="1"/>
                  </a:moveTo>
                  <a:cubicBezTo>
                    <a:pt x="19" y="1"/>
                    <a:pt x="8" y="10"/>
                    <a:pt x="1" y="34"/>
                  </a:cubicBezTo>
                  <a:cubicBezTo>
                    <a:pt x="1" y="68"/>
                    <a:pt x="1" y="118"/>
                    <a:pt x="26" y="118"/>
                  </a:cubicBezTo>
                  <a:cubicBezTo>
                    <a:pt x="31" y="118"/>
                    <a:pt x="35" y="117"/>
                    <a:pt x="41" y="114"/>
                  </a:cubicBezTo>
                  <a:cubicBezTo>
                    <a:pt x="124" y="114"/>
                    <a:pt x="7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15"/>
            <p:cNvSpPr/>
            <p:nvPr/>
          </p:nvSpPr>
          <p:spPr>
            <a:xfrm>
              <a:off x="4168375" y="2123350"/>
              <a:ext cx="2450" cy="4975"/>
            </a:xfrm>
            <a:custGeom>
              <a:avLst/>
              <a:gdLst/>
              <a:ahLst/>
              <a:cxnLst/>
              <a:rect l="l" t="t" r="r" b="b"/>
              <a:pathLst>
                <a:path w="98" h="199" extrusionOk="0">
                  <a:moveTo>
                    <a:pt x="51" y="1"/>
                  </a:moveTo>
                  <a:cubicBezTo>
                    <a:pt x="29" y="1"/>
                    <a:pt x="1" y="55"/>
                    <a:pt x="6" y="198"/>
                  </a:cubicBezTo>
                  <a:cubicBezTo>
                    <a:pt x="98" y="95"/>
                    <a:pt x="81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15"/>
            <p:cNvSpPr/>
            <p:nvPr/>
          </p:nvSpPr>
          <p:spPr>
            <a:xfrm>
              <a:off x="4169075" y="2115800"/>
              <a:ext cx="350" cy="3150"/>
            </a:xfrm>
            <a:custGeom>
              <a:avLst/>
              <a:gdLst/>
              <a:ahLst/>
              <a:cxnLst/>
              <a:rect l="l" t="t" r="r" b="b"/>
              <a:pathLst>
                <a:path w="14" h="126" extrusionOk="0">
                  <a:moveTo>
                    <a:pt x="13" y="1"/>
                  </a:moveTo>
                  <a:lnTo>
                    <a:pt x="13" y="1"/>
                  </a:lnTo>
                  <a:cubicBezTo>
                    <a:pt x="11" y="1"/>
                    <a:pt x="1" y="126"/>
                    <a:pt x="5" y="126"/>
                  </a:cubicBezTo>
                  <a:cubicBezTo>
                    <a:pt x="12" y="32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15"/>
            <p:cNvSpPr/>
            <p:nvPr/>
          </p:nvSpPr>
          <p:spPr>
            <a:xfrm>
              <a:off x="4143650" y="1423800"/>
              <a:ext cx="1475" cy="750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2" y="0"/>
                  </a:moveTo>
                  <a:cubicBezTo>
                    <a:pt x="24" y="0"/>
                    <a:pt x="0" y="29"/>
                    <a:pt x="35" y="29"/>
                  </a:cubicBezTo>
                  <a:cubicBezTo>
                    <a:pt x="41" y="29"/>
                    <a:pt x="49" y="28"/>
                    <a:pt x="59" y="26"/>
                  </a:cubicBezTo>
                  <a:cubicBezTo>
                    <a:pt x="59" y="7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15"/>
            <p:cNvSpPr/>
            <p:nvPr/>
          </p:nvSpPr>
          <p:spPr>
            <a:xfrm>
              <a:off x="4156050" y="2037125"/>
              <a:ext cx="1125" cy="4400"/>
            </a:xfrm>
            <a:custGeom>
              <a:avLst/>
              <a:gdLst/>
              <a:ahLst/>
              <a:cxnLst/>
              <a:rect l="l" t="t" r="r" b="b"/>
              <a:pathLst>
                <a:path w="45" h="176" extrusionOk="0">
                  <a:moveTo>
                    <a:pt x="44" y="1"/>
                  </a:moveTo>
                  <a:lnTo>
                    <a:pt x="44" y="1"/>
                  </a:lnTo>
                  <a:cubicBezTo>
                    <a:pt x="1" y="23"/>
                    <a:pt x="14" y="175"/>
                    <a:pt x="29" y="175"/>
                  </a:cubicBezTo>
                  <a:cubicBezTo>
                    <a:pt x="36" y="175"/>
                    <a:pt x="44" y="13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15"/>
            <p:cNvSpPr/>
            <p:nvPr/>
          </p:nvSpPr>
          <p:spPr>
            <a:xfrm>
              <a:off x="4136150" y="1694750"/>
              <a:ext cx="2850" cy="100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78" y="0"/>
                  </a:moveTo>
                  <a:cubicBezTo>
                    <a:pt x="15" y="2"/>
                    <a:pt x="0" y="3"/>
                    <a:pt x="6" y="3"/>
                  </a:cubicBezTo>
                  <a:cubicBezTo>
                    <a:pt x="18" y="3"/>
                    <a:pt x="113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15"/>
            <p:cNvSpPr/>
            <p:nvPr/>
          </p:nvSpPr>
          <p:spPr>
            <a:xfrm>
              <a:off x="4164850" y="2524975"/>
              <a:ext cx="3350" cy="100"/>
            </a:xfrm>
            <a:custGeom>
              <a:avLst/>
              <a:gdLst/>
              <a:ahLst/>
              <a:cxnLst/>
              <a:rect l="l" t="t" r="r" b="b"/>
              <a:pathLst>
                <a:path w="134" h="4" extrusionOk="0">
                  <a:moveTo>
                    <a:pt x="94" y="0"/>
                  </a:moveTo>
                  <a:cubicBezTo>
                    <a:pt x="74" y="0"/>
                    <a:pt x="40" y="1"/>
                    <a:pt x="0" y="3"/>
                  </a:cubicBezTo>
                  <a:cubicBezTo>
                    <a:pt x="121" y="3"/>
                    <a:pt x="134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15"/>
            <p:cNvSpPr/>
            <p:nvPr/>
          </p:nvSpPr>
          <p:spPr>
            <a:xfrm>
              <a:off x="4160025" y="2436550"/>
              <a:ext cx="5875" cy="2575"/>
            </a:xfrm>
            <a:custGeom>
              <a:avLst/>
              <a:gdLst/>
              <a:ahLst/>
              <a:cxnLst/>
              <a:rect l="l" t="t" r="r" b="b"/>
              <a:pathLst>
                <a:path w="235" h="103" extrusionOk="0">
                  <a:moveTo>
                    <a:pt x="68" y="1"/>
                  </a:moveTo>
                  <a:cubicBezTo>
                    <a:pt x="61" y="1"/>
                    <a:pt x="54" y="1"/>
                    <a:pt x="46" y="1"/>
                  </a:cubicBezTo>
                  <a:cubicBezTo>
                    <a:pt x="0" y="77"/>
                    <a:pt x="15" y="102"/>
                    <a:pt x="46" y="102"/>
                  </a:cubicBezTo>
                  <a:cubicBezTo>
                    <a:pt x="108" y="102"/>
                    <a:pt x="235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15"/>
            <p:cNvSpPr/>
            <p:nvPr/>
          </p:nvSpPr>
          <p:spPr>
            <a:xfrm>
              <a:off x="4136650" y="1775750"/>
              <a:ext cx="1625" cy="3475"/>
            </a:xfrm>
            <a:custGeom>
              <a:avLst/>
              <a:gdLst/>
              <a:ahLst/>
              <a:cxnLst/>
              <a:rect l="l" t="t" r="r" b="b"/>
              <a:pathLst>
                <a:path w="65" h="139" extrusionOk="0">
                  <a:moveTo>
                    <a:pt x="46" y="1"/>
                  </a:moveTo>
                  <a:cubicBezTo>
                    <a:pt x="30" y="1"/>
                    <a:pt x="1" y="46"/>
                    <a:pt x="4" y="139"/>
                  </a:cubicBezTo>
                  <a:cubicBezTo>
                    <a:pt x="65" y="48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15"/>
            <p:cNvSpPr/>
            <p:nvPr/>
          </p:nvSpPr>
          <p:spPr>
            <a:xfrm>
              <a:off x="4133975" y="1983600"/>
              <a:ext cx="7225" cy="3925"/>
            </a:xfrm>
            <a:custGeom>
              <a:avLst/>
              <a:gdLst/>
              <a:ahLst/>
              <a:cxnLst/>
              <a:rect l="l" t="t" r="r" b="b"/>
              <a:pathLst>
                <a:path w="289" h="157" extrusionOk="0">
                  <a:moveTo>
                    <a:pt x="91" y="1"/>
                  </a:moveTo>
                  <a:cubicBezTo>
                    <a:pt x="139" y="33"/>
                    <a:pt x="162" y="78"/>
                    <a:pt x="101" y="78"/>
                  </a:cubicBezTo>
                  <a:cubicBezTo>
                    <a:pt x="86" y="78"/>
                    <a:pt x="65" y="75"/>
                    <a:pt x="38" y="68"/>
                  </a:cubicBezTo>
                  <a:cubicBezTo>
                    <a:pt x="0" y="133"/>
                    <a:pt x="9" y="157"/>
                    <a:pt x="36" y="157"/>
                  </a:cubicBezTo>
                  <a:cubicBezTo>
                    <a:pt x="105" y="157"/>
                    <a:pt x="28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15"/>
            <p:cNvSpPr/>
            <p:nvPr/>
          </p:nvSpPr>
          <p:spPr>
            <a:xfrm>
              <a:off x="4134900" y="1983600"/>
              <a:ext cx="3125" cy="1950"/>
            </a:xfrm>
            <a:custGeom>
              <a:avLst/>
              <a:gdLst/>
              <a:ahLst/>
              <a:cxnLst/>
              <a:rect l="l" t="t" r="r" b="b"/>
              <a:pathLst>
                <a:path w="125" h="78" extrusionOk="0">
                  <a:moveTo>
                    <a:pt x="41" y="1"/>
                  </a:moveTo>
                  <a:cubicBezTo>
                    <a:pt x="21" y="28"/>
                    <a:pt x="7" y="48"/>
                    <a:pt x="1" y="68"/>
                  </a:cubicBezTo>
                  <a:cubicBezTo>
                    <a:pt x="28" y="75"/>
                    <a:pt x="49" y="78"/>
                    <a:pt x="64" y="78"/>
                  </a:cubicBezTo>
                  <a:cubicBezTo>
                    <a:pt x="125" y="78"/>
                    <a:pt x="102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15"/>
            <p:cNvSpPr/>
            <p:nvPr/>
          </p:nvSpPr>
          <p:spPr>
            <a:xfrm>
              <a:off x="4134900" y="1983600"/>
              <a:ext cx="3125" cy="1950"/>
            </a:xfrm>
            <a:custGeom>
              <a:avLst/>
              <a:gdLst/>
              <a:ahLst/>
              <a:cxnLst/>
              <a:rect l="l" t="t" r="r" b="b"/>
              <a:pathLst>
                <a:path w="125" h="78" extrusionOk="0">
                  <a:moveTo>
                    <a:pt x="41" y="1"/>
                  </a:moveTo>
                  <a:cubicBezTo>
                    <a:pt x="21" y="28"/>
                    <a:pt x="7" y="48"/>
                    <a:pt x="1" y="68"/>
                  </a:cubicBezTo>
                  <a:cubicBezTo>
                    <a:pt x="28" y="75"/>
                    <a:pt x="49" y="78"/>
                    <a:pt x="64" y="78"/>
                  </a:cubicBezTo>
                  <a:cubicBezTo>
                    <a:pt x="125" y="78"/>
                    <a:pt x="102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15"/>
            <p:cNvSpPr/>
            <p:nvPr/>
          </p:nvSpPr>
          <p:spPr>
            <a:xfrm>
              <a:off x="4147475" y="2399575"/>
              <a:ext cx="5350" cy="800"/>
            </a:xfrm>
            <a:custGeom>
              <a:avLst/>
              <a:gdLst/>
              <a:ahLst/>
              <a:cxnLst/>
              <a:rect l="l" t="t" r="r" b="b"/>
              <a:pathLst>
                <a:path w="214" h="32" extrusionOk="0">
                  <a:moveTo>
                    <a:pt x="151" y="0"/>
                  </a:moveTo>
                  <a:cubicBezTo>
                    <a:pt x="0" y="0"/>
                    <a:pt x="63" y="31"/>
                    <a:pt x="132" y="31"/>
                  </a:cubicBezTo>
                  <a:cubicBezTo>
                    <a:pt x="166" y="31"/>
                    <a:pt x="201" y="24"/>
                    <a:pt x="213" y="1"/>
                  </a:cubicBezTo>
                  <a:cubicBezTo>
                    <a:pt x="189" y="0"/>
                    <a:pt x="168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15"/>
            <p:cNvSpPr/>
            <p:nvPr/>
          </p:nvSpPr>
          <p:spPr>
            <a:xfrm>
              <a:off x="4106300" y="1311800"/>
              <a:ext cx="7725" cy="275"/>
            </a:xfrm>
            <a:custGeom>
              <a:avLst/>
              <a:gdLst/>
              <a:ahLst/>
              <a:cxnLst/>
              <a:rect l="l" t="t" r="r" b="b"/>
              <a:pathLst>
                <a:path w="309" h="11" extrusionOk="0">
                  <a:moveTo>
                    <a:pt x="148" y="0"/>
                  </a:moveTo>
                  <a:cubicBezTo>
                    <a:pt x="71" y="0"/>
                    <a:pt x="0" y="3"/>
                    <a:pt x="168" y="10"/>
                  </a:cubicBezTo>
                  <a:cubicBezTo>
                    <a:pt x="308" y="3"/>
                    <a:pt x="22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15"/>
            <p:cNvSpPr/>
            <p:nvPr/>
          </p:nvSpPr>
          <p:spPr>
            <a:xfrm>
              <a:off x="4107025" y="1239900"/>
              <a:ext cx="500" cy="5100"/>
            </a:xfrm>
            <a:custGeom>
              <a:avLst/>
              <a:gdLst/>
              <a:ahLst/>
              <a:cxnLst/>
              <a:rect l="l" t="t" r="r" b="b"/>
              <a:pathLst>
                <a:path w="20" h="204" extrusionOk="0">
                  <a:moveTo>
                    <a:pt x="18" y="0"/>
                  </a:moveTo>
                  <a:cubicBezTo>
                    <a:pt x="15" y="0"/>
                    <a:pt x="1" y="141"/>
                    <a:pt x="5" y="203"/>
                  </a:cubicBezTo>
                  <a:cubicBezTo>
                    <a:pt x="18" y="5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15"/>
            <p:cNvSpPr/>
            <p:nvPr/>
          </p:nvSpPr>
          <p:spPr>
            <a:xfrm>
              <a:off x="4135575" y="2158500"/>
              <a:ext cx="5675" cy="5950"/>
            </a:xfrm>
            <a:custGeom>
              <a:avLst/>
              <a:gdLst/>
              <a:ahLst/>
              <a:cxnLst/>
              <a:rect l="l" t="t" r="r" b="b"/>
              <a:pathLst>
                <a:path w="227" h="238" extrusionOk="0">
                  <a:moveTo>
                    <a:pt x="169" y="0"/>
                  </a:moveTo>
                  <a:cubicBezTo>
                    <a:pt x="125" y="0"/>
                    <a:pt x="51" y="46"/>
                    <a:pt x="0" y="97"/>
                  </a:cubicBezTo>
                  <a:cubicBezTo>
                    <a:pt x="61" y="104"/>
                    <a:pt x="81" y="150"/>
                    <a:pt x="81" y="237"/>
                  </a:cubicBezTo>
                  <a:cubicBezTo>
                    <a:pt x="94" y="237"/>
                    <a:pt x="107" y="237"/>
                    <a:pt x="121" y="231"/>
                  </a:cubicBezTo>
                  <a:cubicBezTo>
                    <a:pt x="227" y="58"/>
                    <a:pt x="217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15"/>
            <p:cNvSpPr/>
            <p:nvPr/>
          </p:nvSpPr>
          <p:spPr>
            <a:xfrm>
              <a:off x="4136075" y="2164425"/>
              <a:ext cx="1525" cy="700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0" y="0"/>
                  </a:moveTo>
                  <a:cubicBezTo>
                    <a:pt x="14" y="14"/>
                    <a:pt x="34" y="27"/>
                    <a:pt x="61" y="27"/>
                  </a:cubicBezTo>
                  <a:cubicBezTo>
                    <a:pt x="61" y="21"/>
                    <a:pt x="61" y="7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15"/>
            <p:cNvSpPr/>
            <p:nvPr/>
          </p:nvSpPr>
          <p:spPr>
            <a:xfrm>
              <a:off x="4133900" y="2161425"/>
              <a:ext cx="2200" cy="3025"/>
            </a:xfrm>
            <a:custGeom>
              <a:avLst/>
              <a:gdLst/>
              <a:ahLst/>
              <a:cxnLst/>
              <a:rect l="l" t="t" r="r" b="b"/>
              <a:pathLst>
                <a:path w="88" h="121" extrusionOk="0">
                  <a:moveTo>
                    <a:pt x="54" y="0"/>
                  </a:moveTo>
                  <a:cubicBezTo>
                    <a:pt x="7" y="54"/>
                    <a:pt x="0" y="114"/>
                    <a:pt x="87" y="120"/>
                  </a:cubicBezTo>
                  <a:cubicBezTo>
                    <a:pt x="67" y="94"/>
                    <a:pt x="54" y="5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15"/>
            <p:cNvSpPr/>
            <p:nvPr/>
          </p:nvSpPr>
          <p:spPr>
            <a:xfrm>
              <a:off x="4135225" y="2160900"/>
              <a:ext cx="375" cy="55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1"/>
                  </a:moveTo>
                  <a:cubicBezTo>
                    <a:pt x="1" y="8"/>
                    <a:pt x="1" y="14"/>
                    <a:pt x="1" y="21"/>
                  </a:cubicBezTo>
                  <a:cubicBezTo>
                    <a:pt x="8" y="14"/>
                    <a:pt x="14" y="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15"/>
            <p:cNvSpPr/>
            <p:nvPr/>
          </p:nvSpPr>
          <p:spPr>
            <a:xfrm>
              <a:off x="4118775" y="1954175"/>
              <a:ext cx="6750" cy="3375"/>
            </a:xfrm>
            <a:custGeom>
              <a:avLst/>
              <a:gdLst/>
              <a:ahLst/>
              <a:cxnLst/>
              <a:rect l="l" t="t" r="r" b="b"/>
              <a:pathLst>
                <a:path w="270" h="135" extrusionOk="0">
                  <a:moveTo>
                    <a:pt x="229" y="0"/>
                  </a:moveTo>
                  <a:cubicBezTo>
                    <a:pt x="164" y="0"/>
                    <a:pt x="0" y="135"/>
                    <a:pt x="179" y="135"/>
                  </a:cubicBezTo>
                  <a:cubicBezTo>
                    <a:pt x="185" y="135"/>
                    <a:pt x="191" y="134"/>
                    <a:pt x="197" y="134"/>
                  </a:cubicBezTo>
                  <a:cubicBezTo>
                    <a:pt x="269" y="34"/>
                    <a:pt x="262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15"/>
            <p:cNvSpPr/>
            <p:nvPr/>
          </p:nvSpPr>
          <p:spPr>
            <a:xfrm>
              <a:off x="4100950" y="1420300"/>
              <a:ext cx="2400" cy="1325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48" y="0"/>
                  </a:moveTo>
                  <a:cubicBezTo>
                    <a:pt x="27" y="0"/>
                    <a:pt x="0" y="14"/>
                    <a:pt x="0" y="52"/>
                  </a:cubicBezTo>
                  <a:cubicBezTo>
                    <a:pt x="95" y="29"/>
                    <a:pt x="7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15"/>
            <p:cNvSpPr/>
            <p:nvPr/>
          </p:nvSpPr>
          <p:spPr>
            <a:xfrm>
              <a:off x="4117350" y="1957825"/>
              <a:ext cx="2700" cy="450"/>
            </a:xfrm>
            <a:custGeom>
              <a:avLst/>
              <a:gdLst/>
              <a:ahLst/>
              <a:cxnLst/>
              <a:rect l="l" t="t" r="r" b="b"/>
              <a:pathLst>
                <a:path w="108" h="18" extrusionOk="0">
                  <a:moveTo>
                    <a:pt x="19" y="1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45" y="14"/>
                    <a:pt x="71" y="18"/>
                    <a:pt x="83" y="18"/>
                  </a:cubicBezTo>
                  <a:cubicBezTo>
                    <a:pt x="108" y="18"/>
                    <a:pt x="73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15"/>
            <p:cNvSpPr/>
            <p:nvPr/>
          </p:nvSpPr>
          <p:spPr>
            <a:xfrm>
              <a:off x="4101200" y="1677350"/>
              <a:ext cx="5625" cy="2625"/>
            </a:xfrm>
            <a:custGeom>
              <a:avLst/>
              <a:gdLst/>
              <a:ahLst/>
              <a:cxnLst/>
              <a:rect l="l" t="t" r="r" b="b"/>
              <a:pathLst>
                <a:path w="225" h="105" extrusionOk="0">
                  <a:moveTo>
                    <a:pt x="225" y="0"/>
                  </a:moveTo>
                  <a:cubicBezTo>
                    <a:pt x="0" y="9"/>
                    <a:pt x="59" y="105"/>
                    <a:pt x="133" y="105"/>
                  </a:cubicBezTo>
                  <a:cubicBezTo>
                    <a:pt x="172" y="105"/>
                    <a:pt x="215" y="78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15"/>
            <p:cNvSpPr/>
            <p:nvPr/>
          </p:nvSpPr>
          <p:spPr>
            <a:xfrm>
              <a:off x="4107900" y="1973750"/>
              <a:ext cx="3425" cy="950"/>
            </a:xfrm>
            <a:custGeom>
              <a:avLst/>
              <a:gdLst/>
              <a:ahLst/>
              <a:cxnLst/>
              <a:rect l="l" t="t" r="r" b="b"/>
              <a:pathLst>
                <a:path w="137" h="38" extrusionOk="0">
                  <a:moveTo>
                    <a:pt x="97" y="0"/>
                  </a:moveTo>
                  <a:lnTo>
                    <a:pt x="97" y="0"/>
                  </a:lnTo>
                  <a:cubicBezTo>
                    <a:pt x="1" y="5"/>
                    <a:pt x="79" y="37"/>
                    <a:pt x="113" y="37"/>
                  </a:cubicBezTo>
                  <a:cubicBezTo>
                    <a:pt x="131" y="37"/>
                    <a:pt x="137" y="28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15"/>
            <p:cNvSpPr/>
            <p:nvPr/>
          </p:nvSpPr>
          <p:spPr>
            <a:xfrm>
              <a:off x="4089400" y="1820250"/>
              <a:ext cx="1900" cy="3500"/>
            </a:xfrm>
            <a:custGeom>
              <a:avLst/>
              <a:gdLst/>
              <a:ahLst/>
              <a:cxnLst/>
              <a:rect l="l" t="t" r="r" b="b"/>
              <a:pathLst>
                <a:path w="76" h="140" extrusionOk="0">
                  <a:moveTo>
                    <a:pt x="48" y="1"/>
                  </a:moveTo>
                  <a:cubicBezTo>
                    <a:pt x="39" y="1"/>
                    <a:pt x="24" y="15"/>
                    <a:pt x="1" y="52"/>
                  </a:cubicBezTo>
                  <a:cubicBezTo>
                    <a:pt x="2" y="116"/>
                    <a:pt x="10" y="139"/>
                    <a:pt x="20" y="139"/>
                  </a:cubicBezTo>
                  <a:cubicBezTo>
                    <a:pt x="43" y="139"/>
                    <a:pt x="7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15"/>
            <p:cNvSpPr/>
            <p:nvPr/>
          </p:nvSpPr>
          <p:spPr>
            <a:xfrm>
              <a:off x="4082300" y="1643250"/>
              <a:ext cx="5725" cy="2000"/>
            </a:xfrm>
            <a:custGeom>
              <a:avLst/>
              <a:gdLst/>
              <a:ahLst/>
              <a:cxnLst/>
              <a:rect l="l" t="t" r="r" b="b"/>
              <a:pathLst>
                <a:path w="229" h="80" extrusionOk="0">
                  <a:moveTo>
                    <a:pt x="41" y="1"/>
                  </a:moveTo>
                  <a:cubicBezTo>
                    <a:pt x="12" y="1"/>
                    <a:pt x="0" y="21"/>
                    <a:pt x="51" y="80"/>
                  </a:cubicBezTo>
                  <a:cubicBezTo>
                    <a:pt x="55" y="80"/>
                    <a:pt x="60" y="80"/>
                    <a:pt x="64" y="80"/>
                  </a:cubicBezTo>
                  <a:cubicBezTo>
                    <a:pt x="228" y="80"/>
                    <a:pt x="100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15"/>
            <p:cNvSpPr/>
            <p:nvPr/>
          </p:nvSpPr>
          <p:spPr>
            <a:xfrm>
              <a:off x="4074175" y="1450025"/>
              <a:ext cx="2550" cy="1025"/>
            </a:xfrm>
            <a:custGeom>
              <a:avLst/>
              <a:gdLst/>
              <a:ahLst/>
              <a:cxnLst/>
              <a:rect l="l" t="t" r="r" b="b"/>
              <a:pathLst>
                <a:path w="102" h="41" extrusionOk="0">
                  <a:moveTo>
                    <a:pt x="3" y="1"/>
                  </a:moveTo>
                  <a:cubicBezTo>
                    <a:pt x="1" y="1"/>
                    <a:pt x="31" y="14"/>
                    <a:pt x="101" y="41"/>
                  </a:cubicBezTo>
                  <a:cubicBezTo>
                    <a:pt x="41" y="14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15"/>
            <p:cNvSpPr/>
            <p:nvPr/>
          </p:nvSpPr>
          <p:spPr>
            <a:xfrm>
              <a:off x="4079200" y="1755450"/>
              <a:ext cx="4950" cy="2925"/>
            </a:xfrm>
            <a:custGeom>
              <a:avLst/>
              <a:gdLst/>
              <a:ahLst/>
              <a:cxnLst/>
              <a:rect l="l" t="t" r="r" b="b"/>
              <a:pathLst>
                <a:path w="198" h="117" extrusionOk="0">
                  <a:moveTo>
                    <a:pt x="131" y="1"/>
                  </a:moveTo>
                  <a:cubicBezTo>
                    <a:pt x="94" y="1"/>
                    <a:pt x="51" y="28"/>
                    <a:pt x="34" y="54"/>
                  </a:cubicBezTo>
                  <a:cubicBezTo>
                    <a:pt x="1" y="105"/>
                    <a:pt x="24" y="116"/>
                    <a:pt x="63" y="116"/>
                  </a:cubicBezTo>
                  <a:cubicBezTo>
                    <a:pt x="98" y="116"/>
                    <a:pt x="144" y="107"/>
                    <a:pt x="176" y="107"/>
                  </a:cubicBezTo>
                  <a:cubicBezTo>
                    <a:pt x="180" y="107"/>
                    <a:pt x="184" y="108"/>
                    <a:pt x="188" y="108"/>
                  </a:cubicBezTo>
                  <a:cubicBezTo>
                    <a:pt x="198" y="28"/>
                    <a:pt x="168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15"/>
            <p:cNvSpPr/>
            <p:nvPr/>
          </p:nvSpPr>
          <p:spPr>
            <a:xfrm>
              <a:off x="4088625" y="2014550"/>
              <a:ext cx="4000" cy="1850"/>
            </a:xfrm>
            <a:custGeom>
              <a:avLst/>
              <a:gdLst/>
              <a:ahLst/>
              <a:cxnLst/>
              <a:rect l="l" t="t" r="r" b="b"/>
              <a:pathLst>
                <a:path w="160" h="74" extrusionOk="0">
                  <a:moveTo>
                    <a:pt x="18" y="0"/>
                  </a:moveTo>
                  <a:cubicBezTo>
                    <a:pt x="14" y="0"/>
                    <a:pt x="9" y="1"/>
                    <a:pt x="5" y="1"/>
                  </a:cubicBezTo>
                  <a:cubicBezTo>
                    <a:pt x="1" y="55"/>
                    <a:pt x="24" y="74"/>
                    <a:pt x="49" y="74"/>
                  </a:cubicBezTo>
                  <a:cubicBezTo>
                    <a:pt x="100" y="74"/>
                    <a:pt x="15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15"/>
            <p:cNvSpPr/>
            <p:nvPr/>
          </p:nvSpPr>
          <p:spPr>
            <a:xfrm>
              <a:off x="4094925" y="2241700"/>
              <a:ext cx="200" cy="800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6" y="0"/>
                    <a:pt x="1" y="32"/>
                    <a:pt x="1" y="32"/>
                  </a:cubicBezTo>
                  <a:cubicBezTo>
                    <a:pt x="1" y="32"/>
                    <a:pt x="3" y="24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15"/>
            <p:cNvSpPr/>
            <p:nvPr/>
          </p:nvSpPr>
          <p:spPr>
            <a:xfrm>
              <a:off x="4096775" y="2346800"/>
              <a:ext cx="4925" cy="3725"/>
            </a:xfrm>
            <a:custGeom>
              <a:avLst/>
              <a:gdLst/>
              <a:ahLst/>
              <a:cxnLst/>
              <a:rect l="l" t="t" r="r" b="b"/>
              <a:pathLst>
                <a:path w="197" h="149" extrusionOk="0">
                  <a:moveTo>
                    <a:pt x="95" y="0"/>
                  </a:moveTo>
                  <a:cubicBezTo>
                    <a:pt x="73" y="0"/>
                    <a:pt x="42" y="7"/>
                    <a:pt x="0" y="25"/>
                  </a:cubicBezTo>
                  <a:cubicBezTo>
                    <a:pt x="0" y="117"/>
                    <a:pt x="24" y="148"/>
                    <a:pt x="53" y="148"/>
                  </a:cubicBezTo>
                  <a:cubicBezTo>
                    <a:pt x="114" y="148"/>
                    <a:pt x="196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15"/>
            <p:cNvSpPr/>
            <p:nvPr/>
          </p:nvSpPr>
          <p:spPr>
            <a:xfrm>
              <a:off x="4072350" y="1767875"/>
              <a:ext cx="3900" cy="6850"/>
            </a:xfrm>
            <a:custGeom>
              <a:avLst/>
              <a:gdLst/>
              <a:ahLst/>
              <a:cxnLst/>
              <a:rect l="l" t="t" r="r" b="b"/>
              <a:pathLst>
                <a:path w="156" h="274" extrusionOk="0">
                  <a:moveTo>
                    <a:pt x="149" y="1"/>
                  </a:moveTo>
                  <a:cubicBezTo>
                    <a:pt x="120" y="1"/>
                    <a:pt x="1" y="273"/>
                    <a:pt x="16" y="273"/>
                  </a:cubicBezTo>
                  <a:cubicBezTo>
                    <a:pt x="23" y="273"/>
                    <a:pt x="61" y="211"/>
                    <a:pt x="154" y="26"/>
                  </a:cubicBezTo>
                  <a:cubicBezTo>
                    <a:pt x="155" y="8"/>
                    <a:pt x="153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15"/>
            <p:cNvSpPr/>
            <p:nvPr/>
          </p:nvSpPr>
          <p:spPr>
            <a:xfrm>
              <a:off x="4073750" y="1840575"/>
              <a:ext cx="5175" cy="300"/>
            </a:xfrm>
            <a:custGeom>
              <a:avLst/>
              <a:gdLst/>
              <a:ahLst/>
              <a:cxnLst/>
              <a:rect l="l" t="t" r="r" b="b"/>
              <a:pathLst>
                <a:path w="207" h="12" extrusionOk="0">
                  <a:moveTo>
                    <a:pt x="112" y="1"/>
                  </a:moveTo>
                  <a:cubicBezTo>
                    <a:pt x="98" y="1"/>
                    <a:pt x="78" y="1"/>
                    <a:pt x="51" y="1"/>
                  </a:cubicBezTo>
                  <a:cubicBezTo>
                    <a:pt x="0" y="9"/>
                    <a:pt x="3" y="12"/>
                    <a:pt x="26" y="12"/>
                  </a:cubicBezTo>
                  <a:cubicBezTo>
                    <a:pt x="74" y="12"/>
                    <a:pt x="20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15"/>
            <p:cNvSpPr/>
            <p:nvPr/>
          </p:nvSpPr>
          <p:spPr>
            <a:xfrm>
              <a:off x="4067125" y="1787325"/>
              <a:ext cx="250" cy="2650"/>
            </a:xfrm>
            <a:custGeom>
              <a:avLst/>
              <a:gdLst/>
              <a:ahLst/>
              <a:cxnLst/>
              <a:rect l="l" t="t" r="r" b="b"/>
              <a:pathLst>
                <a:path w="10" h="106" extrusionOk="0">
                  <a:moveTo>
                    <a:pt x="9" y="1"/>
                  </a:moveTo>
                  <a:lnTo>
                    <a:pt x="9" y="1"/>
                  </a:lnTo>
                  <a:cubicBezTo>
                    <a:pt x="9" y="1"/>
                    <a:pt x="7" y="24"/>
                    <a:pt x="2" y="91"/>
                  </a:cubicBezTo>
                  <a:cubicBezTo>
                    <a:pt x="1" y="101"/>
                    <a:pt x="1" y="106"/>
                    <a:pt x="1" y="106"/>
                  </a:cubicBezTo>
                  <a:cubicBezTo>
                    <a:pt x="1" y="106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15"/>
            <p:cNvSpPr/>
            <p:nvPr/>
          </p:nvSpPr>
          <p:spPr>
            <a:xfrm>
              <a:off x="4068675" y="1839800"/>
              <a:ext cx="975" cy="3400"/>
            </a:xfrm>
            <a:custGeom>
              <a:avLst/>
              <a:gdLst/>
              <a:ahLst/>
              <a:cxnLst/>
              <a:rect l="l" t="t" r="r" b="b"/>
              <a:pathLst>
                <a:path w="39" h="136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3" y="33"/>
                    <a:pt x="20" y="133"/>
                  </a:cubicBezTo>
                  <a:cubicBezTo>
                    <a:pt x="22" y="134"/>
                    <a:pt x="23" y="135"/>
                    <a:pt x="24" y="135"/>
                  </a:cubicBezTo>
                  <a:cubicBezTo>
                    <a:pt x="39" y="13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15"/>
            <p:cNvSpPr/>
            <p:nvPr/>
          </p:nvSpPr>
          <p:spPr>
            <a:xfrm>
              <a:off x="4040150" y="1343575"/>
              <a:ext cx="2100" cy="775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31" y="0"/>
                  </a:moveTo>
                  <a:cubicBezTo>
                    <a:pt x="8" y="0"/>
                    <a:pt x="1" y="12"/>
                    <a:pt x="84" y="30"/>
                  </a:cubicBezTo>
                  <a:cubicBezTo>
                    <a:pt x="84" y="9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15"/>
            <p:cNvSpPr/>
            <p:nvPr/>
          </p:nvSpPr>
          <p:spPr>
            <a:xfrm>
              <a:off x="4051000" y="1704950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98" y="0"/>
                  </a:moveTo>
                  <a:cubicBezTo>
                    <a:pt x="1" y="34"/>
                    <a:pt x="29" y="61"/>
                    <a:pt x="64" y="61"/>
                  </a:cubicBezTo>
                  <a:cubicBezTo>
                    <a:pt x="91" y="61"/>
                    <a:pt x="122" y="45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15"/>
            <p:cNvSpPr/>
            <p:nvPr/>
          </p:nvSpPr>
          <p:spPr>
            <a:xfrm>
              <a:off x="4052275" y="1937775"/>
              <a:ext cx="4700" cy="1375"/>
            </a:xfrm>
            <a:custGeom>
              <a:avLst/>
              <a:gdLst/>
              <a:ahLst/>
              <a:cxnLst/>
              <a:rect l="l" t="t" r="r" b="b"/>
              <a:pathLst>
                <a:path w="188" h="55" extrusionOk="0">
                  <a:moveTo>
                    <a:pt x="188" y="1"/>
                  </a:moveTo>
                  <a:cubicBezTo>
                    <a:pt x="0" y="54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15"/>
            <p:cNvSpPr/>
            <p:nvPr/>
          </p:nvSpPr>
          <p:spPr>
            <a:xfrm>
              <a:off x="4052925" y="1812100"/>
              <a:ext cx="325" cy="2700"/>
            </a:xfrm>
            <a:custGeom>
              <a:avLst/>
              <a:gdLst/>
              <a:ahLst/>
              <a:cxnLst/>
              <a:rect l="l" t="t" r="r" b="b"/>
              <a:pathLst>
                <a:path w="13" h="10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" y="24"/>
                    <a:pt x="8" y="90"/>
                  </a:cubicBezTo>
                  <a:cubicBezTo>
                    <a:pt x="10" y="102"/>
                    <a:pt x="11" y="107"/>
                    <a:pt x="11" y="107"/>
                  </a:cubicBezTo>
                  <a:cubicBezTo>
                    <a:pt x="13" y="107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15"/>
            <p:cNvSpPr/>
            <p:nvPr/>
          </p:nvSpPr>
          <p:spPr>
            <a:xfrm>
              <a:off x="4036100" y="1618300"/>
              <a:ext cx="1475" cy="4425"/>
            </a:xfrm>
            <a:custGeom>
              <a:avLst/>
              <a:gdLst/>
              <a:ahLst/>
              <a:cxnLst/>
              <a:rect l="l" t="t" r="r" b="b"/>
              <a:pathLst>
                <a:path w="59" h="177" extrusionOk="0">
                  <a:moveTo>
                    <a:pt x="59" y="1"/>
                  </a:moveTo>
                  <a:lnTo>
                    <a:pt x="59" y="1"/>
                  </a:lnTo>
                  <a:cubicBezTo>
                    <a:pt x="32" y="18"/>
                    <a:pt x="0" y="176"/>
                    <a:pt x="8" y="176"/>
                  </a:cubicBezTo>
                  <a:cubicBezTo>
                    <a:pt x="11" y="176"/>
                    <a:pt x="26" y="132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15"/>
            <p:cNvSpPr/>
            <p:nvPr/>
          </p:nvSpPr>
          <p:spPr>
            <a:xfrm>
              <a:off x="4024650" y="1365150"/>
              <a:ext cx="1475" cy="2775"/>
            </a:xfrm>
            <a:custGeom>
              <a:avLst/>
              <a:gdLst/>
              <a:ahLst/>
              <a:cxnLst/>
              <a:rect l="l" t="t" r="r" b="b"/>
              <a:pathLst>
                <a:path w="59" h="111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1"/>
                    <a:pt x="3" y="28"/>
                    <a:pt x="28" y="111"/>
                  </a:cubicBezTo>
                  <a:cubicBezTo>
                    <a:pt x="59" y="102"/>
                    <a:pt x="1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15"/>
            <p:cNvSpPr/>
            <p:nvPr/>
          </p:nvSpPr>
          <p:spPr>
            <a:xfrm>
              <a:off x="4026875" y="1514925"/>
              <a:ext cx="1750" cy="2475"/>
            </a:xfrm>
            <a:custGeom>
              <a:avLst/>
              <a:gdLst/>
              <a:ahLst/>
              <a:cxnLst/>
              <a:rect l="l" t="t" r="r" b="b"/>
              <a:pathLst>
                <a:path w="70" h="99" extrusionOk="0">
                  <a:moveTo>
                    <a:pt x="66" y="1"/>
                  </a:moveTo>
                  <a:lnTo>
                    <a:pt x="66" y="1"/>
                  </a:lnTo>
                  <a:cubicBezTo>
                    <a:pt x="0" y="63"/>
                    <a:pt x="5" y="99"/>
                    <a:pt x="23" y="99"/>
                  </a:cubicBezTo>
                  <a:cubicBezTo>
                    <a:pt x="40" y="99"/>
                    <a:pt x="70" y="68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15"/>
            <p:cNvSpPr/>
            <p:nvPr/>
          </p:nvSpPr>
          <p:spPr>
            <a:xfrm>
              <a:off x="4051275" y="2256600"/>
              <a:ext cx="4150" cy="2475"/>
            </a:xfrm>
            <a:custGeom>
              <a:avLst/>
              <a:gdLst/>
              <a:ahLst/>
              <a:cxnLst/>
              <a:rect l="l" t="t" r="r" b="b"/>
              <a:pathLst>
                <a:path w="166" h="99" extrusionOk="0">
                  <a:moveTo>
                    <a:pt x="87" y="1"/>
                  </a:moveTo>
                  <a:cubicBezTo>
                    <a:pt x="47" y="1"/>
                    <a:pt x="1" y="21"/>
                    <a:pt x="14" y="67"/>
                  </a:cubicBezTo>
                  <a:cubicBezTo>
                    <a:pt x="19" y="90"/>
                    <a:pt x="28" y="98"/>
                    <a:pt x="37" y="98"/>
                  </a:cubicBezTo>
                  <a:cubicBezTo>
                    <a:pt x="58" y="98"/>
                    <a:pt x="87" y="59"/>
                    <a:pt x="113" y="59"/>
                  </a:cubicBezTo>
                  <a:cubicBezTo>
                    <a:pt x="115" y="59"/>
                    <a:pt x="118" y="59"/>
                    <a:pt x="121" y="60"/>
                  </a:cubicBezTo>
                  <a:cubicBezTo>
                    <a:pt x="165" y="23"/>
                    <a:pt x="129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15"/>
            <p:cNvSpPr/>
            <p:nvPr/>
          </p:nvSpPr>
          <p:spPr>
            <a:xfrm>
              <a:off x="4025675" y="1668650"/>
              <a:ext cx="1875" cy="2000"/>
            </a:xfrm>
            <a:custGeom>
              <a:avLst/>
              <a:gdLst/>
              <a:ahLst/>
              <a:cxnLst/>
              <a:rect l="l" t="t" r="r" b="b"/>
              <a:pathLst>
                <a:path w="75" h="80" extrusionOk="0">
                  <a:moveTo>
                    <a:pt x="74" y="0"/>
                  </a:moveTo>
                  <a:cubicBezTo>
                    <a:pt x="6" y="33"/>
                    <a:pt x="0" y="79"/>
                    <a:pt x="18" y="79"/>
                  </a:cubicBezTo>
                  <a:cubicBezTo>
                    <a:pt x="31" y="79"/>
                    <a:pt x="53" y="59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15"/>
            <p:cNvSpPr/>
            <p:nvPr/>
          </p:nvSpPr>
          <p:spPr>
            <a:xfrm>
              <a:off x="4008625" y="1553600"/>
              <a:ext cx="1275" cy="8525"/>
            </a:xfrm>
            <a:custGeom>
              <a:avLst/>
              <a:gdLst/>
              <a:ahLst/>
              <a:cxnLst/>
              <a:rect l="l" t="t" r="r" b="b"/>
              <a:pathLst>
                <a:path w="51" h="341" extrusionOk="0">
                  <a:moveTo>
                    <a:pt x="40" y="0"/>
                  </a:moveTo>
                  <a:cubicBezTo>
                    <a:pt x="35" y="0"/>
                    <a:pt x="22" y="85"/>
                    <a:pt x="0" y="341"/>
                  </a:cubicBezTo>
                  <a:cubicBezTo>
                    <a:pt x="0" y="341"/>
                    <a:pt x="1" y="341"/>
                    <a:pt x="1" y="341"/>
                  </a:cubicBezTo>
                  <a:cubicBezTo>
                    <a:pt x="32" y="341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15"/>
            <p:cNvSpPr/>
            <p:nvPr/>
          </p:nvSpPr>
          <p:spPr>
            <a:xfrm>
              <a:off x="3997125" y="1303175"/>
              <a:ext cx="1225" cy="1850"/>
            </a:xfrm>
            <a:custGeom>
              <a:avLst/>
              <a:gdLst/>
              <a:ahLst/>
              <a:cxnLst/>
              <a:rect l="l" t="t" r="r" b="b"/>
              <a:pathLst>
                <a:path w="49" h="74" extrusionOk="0">
                  <a:moveTo>
                    <a:pt x="9" y="0"/>
                  </a:moveTo>
                  <a:cubicBezTo>
                    <a:pt x="8" y="0"/>
                    <a:pt x="6" y="0"/>
                    <a:pt x="5" y="0"/>
                  </a:cubicBezTo>
                  <a:cubicBezTo>
                    <a:pt x="1" y="55"/>
                    <a:pt x="6" y="73"/>
                    <a:pt x="14" y="73"/>
                  </a:cubicBezTo>
                  <a:cubicBezTo>
                    <a:pt x="28" y="73"/>
                    <a:pt x="4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15"/>
            <p:cNvSpPr/>
            <p:nvPr/>
          </p:nvSpPr>
          <p:spPr>
            <a:xfrm>
              <a:off x="4042750" y="2601300"/>
              <a:ext cx="3175" cy="4375"/>
            </a:xfrm>
            <a:custGeom>
              <a:avLst/>
              <a:gdLst/>
              <a:ahLst/>
              <a:cxnLst/>
              <a:rect l="l" t="t" r="r" b="b"/>
              <a:pathLst>
                <a:path w="127" h="175" extrusionOk="0">
                  <a:moveTo>
                    <a:pt x="36" y="0"/>
                  </a:moveTo>
                  <a:cubicBezTo>
                    <a:pt x="26" y="0"/>
                    <a:pt x="14" y="3"/>
                    <a:pt x="0" y="8"/>
                  </a:cubicBezTo>
                  <a:cubicBezTo>
                    <a:pt x="20" y="132"/>
                    <a:pt x="46" y="174"/>
                    <a:pt x="66" y="174"/>
                  </a:cubicBezTo>
                  <a:cubicBezTo>
                    <a:pt x="107" y="174"/>
                    <a:pt x="12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15"/>
            <p:cNvSpPr/>
            <p:nvPr/>
          </p:nvSpPr>
          <p:spPr>
            <a:xfrm>
              <a:off x="4029125" y="2236750"/>
              <a:ext cx="825" cy="5725"/>
            </a:xfrm>
            <a:custGeom>
              <a:avLst/>
              <a:gdLst/>
              <a:ahLst/>
              <a:cxnLst/>
              <a:rect l="l" t="t" r="r" b="b"/>
              <a:pathLst>
                <a:path w="33" h="229" extrusionOk="0">
                  <a:moveTo>
                    <a:pt x="1" y="1"/>
                  </a:moveTo>
                  <a:cubicBezTo>
                    <a:pt x="1" y="1"/>
                    <a:pt x="5" y="32"/>
                    <a:pt x="16" y="118"/>
                  </a:cubicBezTo>
                  <a:cubicBezTo>
                    <a:pt x="28" y="199"/>
                    <a:pt x="32" y="229"/>
                    <a:pt x="32" y="229"/>
                  </a:cubicBezTo>
                  <a:cubicBezTo>
                    <a:pt x="32" y="2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15"/>
            <p:cNvSpPr/>
            <p:nvPr/>
          </p:nvSpPr>
          <p:spPr>
            <a:xfrm>
              <a:off x="3989925" y="1278900"/>
              <a:ext cx="6300" cy="1225"/>
            </a:xfrm>
            <a:custGeom>
              <a:avLst/>
              <a:gdLst/>
              <a:ahLst/>
              <a:cxnLst/>
              <a:rect l="l" t="t" r="r" b="b"/>
              <a:pathLst>
                <a:path w="252" h="49" extrusionOk="0">
                  <a:moveTo>
                    <a:pt x="12" y="1"/>
                  </a:moveTo>
                  <a:cubicBezTo>
                    <a:pt x="0" y="1"/>
                    <a:pt x="22" y="10"/>
                    <a:pt x="113" y="35"/>
                  </a:cubicBezTo>
                  <a:cubicBezTo>
                    <a:pt x="174" y="45"/>
                    <a:pt x="205" y="49"/>
                    <a:pt x="215" y="49"/>
                  </a:cubicBezTo>
                  <a:cubicBezTo>
                    <a:pt x="252" y="49"/>
                    <a:pt x="3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15"/>
            <p:cNvSpPr/>
            <p:nvPr/>
          </p:nvSpPr>
          <p:spPr>
            <a:xfrm>
              <a:off x="4034225" y="2660225"/>
              <a:ext cx="3025" cy="3175"/>
            </a:xfrm>
            <a:custGeom>
              <a:avLst/>
              <a:gdLst/>
              <a:ahLst/>
              <a:cxnLst/>
              <a:rect l="l" t="t" r="r" b="b"/>
              <a:pathLst>
                <a:path w="121" h="127" extrusionOk="0">
                  <a:moveTo>
                    <a:pt x="43" y="1"/>
                  </a:moveTo>
                  <a:cubicBezTo>
                    <a:pt x="0" y="1"/>
                    <a:pt x="4" y="127"/>
                    <a:pt x="48" y="127"/>
                  </a:cubicBezTo>
                  <a:cubicBezTo>
                    <a:pt x="53" y="127"/>
                    <a:pt x="60" y="125"/>
                    <a:pt x="67" y="120"/>
                  </a:cubicBezTo>
                  <a:cubicBezTo>
                    <a:pt x="120" y="113"/>
                    <a:pt x="67" y="26"/>
                    <a:pt x="60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15"/>
            <p:cNvSpPr/>
            <p:nvPr/>
          </p:nvSpPr>
          <p:spPr>
            <a:xfrm>
              <a:off x="3985925" y="2072050"/>
              <a:ext cx="5825" cy="375"/>
            </a:xfrm>
            <a:custGeom>
              <a:avLst/>
              <a:gdLst/>
              <a:ahLst/>
              <a:cxnLst/>
              <a:rect l="l" t="t" r="r" b="b"/>
              <a:pathLst>
                <a:path w="233" h="15" extrusionOk="0">
                  <a:moveTo>
                    <a:pt x="182" y="0"/>
                  </a:moveTo>
                  <a:cubicBezTo>
                    <a:pt x="111" y="0"/>
                    <a:pt x="0" y="14"/>
                    <a:pt x="84" y="14"/>
                  </a:cubicBezTo>
                  <a:cubicBezTo>
                    <a:pt x="111" y="14"/>
                    <a:pt x="157" y="13"/>
                    <a:pt x="232" y="9"/>
                  </a:cubicBezTo>
                  <a:cubicBezTo>
                    <a:pt x="232" y="3"/>
                    <a:pt x="210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15"/>
            <p:cNvSpPr/>
            <p:nvPr/>
          </p:nvSpPr>
          <p:spPr>
            <a:xfrm>
              <a:off x="3998400" y="2379225"/>
              <a:ext cx="925" cy="3300"/>
            </a:xfrm>
            <a:custGeom>
              <a:avLst/>
              <a:gdLst/>
              <a:ahLst/>
              <a:cxnLst/>
              <a:rect l="l" t="t" r="r" b="b"/>
              <a:pathLst>
                <a:path w="37" h="132" extrusionOk="0">
                  <a:moveTo>
                    <a:pt x="10" y="0"/>
                  </a:moveTo>
                  <a:cubicBezTo>
                    <a:pt x="6" y="0"/>
                    <a:pt x="2" y="18"/>
                    <a:pt x="1" y="66"/>
                  </a:cubicBezTo>
                  <a:cubicBezTo>
                    <a:pt x="14" y="114"/>
                    <a:pt x="21" y="132"/>
                    <a:pt x="25" y="132"/>
                  </a:cubicBezTo>
                  <a:cubicBezTo>
                    <a:pt x="37" y="132"/>
                    <a:pt x="21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15"/>
            <p:cNvSpPr/>
            <p:nvPr/>
          </p:nvSpPr>
          <p:spPr>
            <a:xfrm>
              <a:off x="3953300" y="1227625"/>
              <a:ext cx="4325" cy="4525"/>
            </a:xfrm>
            <a:custGeom>
              <a:avLst/>
              <a:gdLst/>
              <a:ahLst/>
              <a:cxnLst/>
              <a:rect l="l" t="t" r="r" b="b"/>
              <a:pathLst>
                <a:path w="173" h="181" extrusionOk="0">
                  <a:moveTo>
                    <a:pt x="160" y="0"/>
                  </a:moveTo>
                  <a:cubicBezTo>
                    <a:pt x="126" y="0"/>
                    <a:pt x="0" y="180"/>
                    <a:pt x="32" y="180"/>
                  </a:cubicBezTo>
                  <a:cubicBezTo>
                    <a:pt x="44" y="180"/>
                    <a:pt x="79" y="153"/>
                    <a:pt x="152" y="79"/>
                  </a:cubicBezTo>
                  <a:cubicBezTo>
                    <a:pt x="172" y="22"/>
                    <a:pt x="17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15"/>
            <p:cNvSpPr/>
            <p:nvPr/>
          </p:nvSpPr>
          <p:spPr>
            <a:xfrm>
              <a:off x="3937025" y="1645100"/>
              <a:ext cx="5675" cy="1925"/>
            </a:xfrm>
            <a:custGeom>
              <a:avLst/>
              <a:gdLst/>
              <a:ahLst/>
              <a:cxnLst/>
              <a:rect l="l" t="t" r="r" b="b"/>
              <a:pathLst>
                <a:path w="227" h="77" extrusionOk="0">
                  <a:moveTo>
                    <a:pt x="200" y="0"/>
                  </a:moveTo>
                  <a:cubicBezTo>
                    <a:pt x="195" y="0"/>
                    <a:pt x="179" y="4"/>
                    <a:pt x="148" y="12"/>
                  </a:cubicBezTo>
                  <a:cubicBezTo>
                    <a:pt x="33" y="61"/>
                    <a:pt x="0" y="77"/>
                    <a:pt x="8" y="77"/>
                  </a:cubicBezTo>
                  <a:cubicBezTo>
                    <a:pt x="23" y="77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15"/>
            <p:cNvSpPr/>
            <p:nvPr/>
          </p:nvSpPr>
          <p:spPr>
            <a:xfrm>
              <a:off x="3925775" y="1470675"/>
              <a:ext cx="1900" cy="4300"/>
            </a:xfrm>
            <a:custGeom>
              <a:avLst/>
              <a:gdLst/>
              <a:ahLst/>
              <a:cxnLst/>
              <a:rect l="l" t="t" r="r" b="b"/>
              <a:pathLst>
                <a:path w="76" h="172" extrusionOk="0">
                  <a:moveTo>
                    <a:pt x="45" y="1"/>
                  </a:moveTo>
                  <a:cubicBezTo>
                    <a:pt x="20" y="1"/>
                    <a:pt x="0" y="172"/>
                    <a:pt x="73" y="172"/>
                  </a:cubicBezTo>
                  <a:cubicBezTo>
                    <a:pt x="74" y="172"/>
                    <a:pt x="75" y="172"/>
                    <a:pt x="76" y="172"/>
                  </a:cubicBezTo>
                  <a:cubicBezTo>
                    <a:pt x="71" y="44"/>
                    <a:pt x="58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15"/>
            <p:cNvSpPr/>
            <p:nvPr/>
          </p:nvSpPr>
          <p:spPr>
            <a:xfrm>
              <a:off x="3949975" y="2305250"/>
              <a:ext cx="3300" cy="3200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132" y="1"/>
                  </a:moveTo>
                  <a:cubicBezTo>
                    <a:pt x="25" y="5"/>
                    <a:pt x="1" y="127"/>
                    <a:pt x="36" y="127"/>
                  </a:cubicBezTo>
                  <a:cubicBezTo>
                    <a:pt x="53" y="127"/>
                    <a:pt x="86" y="96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15"/>
            <p:cNvSpPr/>
            <p:nvPr/>
          </p:nvSpPr>
          <p:spPr>
            <a:xfrm>
              <a:off x="3948300" y="2341925"/>
              <a:ext cx="3200" cy="65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51" y="1"/>
                  </a:moveTo>
                  <a:cubicBezTo>
                    <a:pt x="14" y="1"/>
                    <a:pt x="0" y="11"/>
                    <a:pt x="125" y="26"/>
                  </a:cubicBezTo>
                  <a:cubicBezTo>
                    <a:pt x="128" y="8"/>
                    <a:pt x="82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15"/>
            <p:cNvSpPr/>
            <p:nvPr/>
          </p:nvSpPr>
          <p:spPr>
            <a:xfrm>
              <a:off x="3927150" y="1868025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81" y="1"/>
                  </a:moveTo>
                  <a:cubicBezTo>
                    <a:pt x="1" y="1"/>
                    <a:pt x="31" y="108"/>
                    <a:pt x="57" y="108"/>
                  </a:cubicBezTo>
                  <a:cubicBezTo>
                    <a:pt x="71" y="108"/>
                    <a:pt x="83" y="8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15"/>
            <p:cNvSpPr/>
            <p:nvPr/>
          </p:nvSpPr>
          <p:spPr>
            <a:xfrm>
              <a:off x="3925975" y="2151550"/>
              <a:ext cx="5050" cy="6700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1" y="268"/>
                  </a:moveTo>
                  <a:cubicBezTo>
                    <a:pt x="202" y="0"/>
                    <a:pt x="1" y="268"/>
                    <a:pt x="1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15"/>
            <p:cNvSpPr/>
            <p:nvPr/>
          </p:nvSpPr>
          <p:spPr>
            <a:xfrm>
              <a:off x="3922425" y="2113575"/>
              <a:ext cx="1075" cy="2475"/>
            </a:xfrm>
            <a:custGeom>
              <a:avLst/>
              <a:gdLst/>
              <a:ahLst/>
              <a:cxnLst/>
              <a:rect l="l" t="t" r="r" b="b"/>
              <a:pathLst>
                <a:path w="43" h="99" extrusionOk="0">
                  <a:moveTo>
                    <a:pt x="29" y="0"/>
                  </a:moveTo>
                  <a:cubicBezTo>
                    <a:pt x="16" y="0"/>
                    <a:pt x="1" y="99"/>
                    <a:pt x="22" y="99"/>
                  </a:cubicBezTo>
                  <a:cubicBezTo>
                    <a:pt x="27" y="99"/>
                    <a:pt x="33" y="94"/>
                    <a:pt x="43" y="81"/>
                  </a:cubicBezTo>
                  <a:cubicBezTo>
                    <a:pt x="41" y="21"/>
                    <a:pt x="35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15"/>
            <p:cNvSpPr/>
            <p:nvPr/>
          </p:nvSpPr>
          <p:spPr>
            <a:xfrm>
              <a:off x="3936800" y="2674225"/>
              <a:ext cx="3850" cy="5425"/>
            </a:xfrm>
            <a:custGeom>
              <a:avLst/>
              <a:gdLst/>
              <a:ahLst/>
              <a:cxnLst/>
              <a:rect l="l" t="t" r="r" b="b"/>
              <a:pathLst>
                <a:path w="154" h="217" extrusionOk="0">
                  <a:moveTo>
                    <a:pt x="21" y="0"/>
                  </a:moveTo>
                  <a:cubicBezTo>
                    <a:pt x="8" y="0"/>
                    <a:pt x="0" y="21"/>
                    <a:pt x="3" y="75"/>
                  </a:cubicBezTo>
                  <a:cubicBezTo>
                    <a:pt x="72" y="179"/>
                    <a:pt x="107" y="216"/>
                    <a:pt x="121" y="216"/>
                  </a:cubicBezTo>
                  <a:cubicBezTo>
                    <a:pt x="154" y="216"/>
                    <a:pt x="6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15"/>
            <p:cNvSpPr/>
            <p:nvPr/>
          </p:nvSpPr>
          <p:spPr>
            <a:xfrm>
              <a:off x="3891200" y="1357700"/>
              <a:ext cx="1275" cy="3750"/>
            </a:xfrm>
            <a:custGeom>
              <a:avLst/>
              <a:gdLst/>
              <a:ahLst/>
              <a:cxnLst/>
              <a:rect l="l" t="t" r="r" b="b"/>
              <a:pathLst>
                <a:path w="51" h="150" extrusionOk="0">
                  <a:moveTo>
                    <a:pt x="0" y="1"/>
                  </a:moveTo>
                  <a:cubicBezTo>
                    <a:pt x="27" y="112"/>
                    <a:pt x="40" y="149"/>
                    <a:pt x="43" y="149"/>
                  </a:cubicBezTo>
                  <a:cubicBezTo>
                    <a:pt x="51" y="149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15"/>
            <p:cNvSpPr/>
            <p:nvPr/>
          </p:nvSpPr>
          <p:spPr>
            <a:xfrm>
              <a:off x="3888775" y="1441500"/>
              <a:ext cx="5325" cy="1375"/>
            </a:xfrm>
            <a:custGeom>
              <a:avLst/>
              <a:gdLst/>
              <a:ahLst/>
              <a:cxnLst/>
              <a:rect l="l" t="t" r="r" b="b"/>
              <a:pathLst>
                <a:path w="213" h="55" extrusionOk="0">
                  <a:moveTo>
                    <a:pt x="113" y="0"/>
                  </a:moveTo>
                  <a:cubicBezTo>
                    <a:pt x="65" y="0"/>
                    <a:pt x="1" y="15"/>
                    <a:pt x="4" y="54"/>
                  </a:cubicBezTo>
                  <a:cubicBezTo>
                    <a:pt x="212" y="27"/>
                    <a:pt x="178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15"/>
            <p:cNvSpPr/>
            <p:nvPr/>
          </p:nvSpPr>
          <p:spPr>
            <a:xfrm>
              <a:off x="3900550" y="1849600"/>
              <a:ext cx="475" cy="1975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0" y="3"/>
                    <a:pt x="1" y="8"/>
                  </a:cubicBezTo>
                  <a:cubicBezTo>
                    <a:pt x="13" y="60"/>
                    <a:pt x="17" y="78"/>
                    <a:pt x="17" y="78"/>
                  </a:cubicBezTo>
                  <a:cubicBezTo>
                    <a:pt x="18" y="7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15"/>
            <p:cNvSpPr/>
            <p:nvPr/>
          </p:nvSpPr>
          <p:spPr>
            <a:xfrm>
              <a:off x="3895700" y="19120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28" y="0"/>
                  </a:moveTo>
                  <a:cubicBezTo>
                    <a:pt x="28" y="0"/>
                    <a:pt x="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15"/>
            <p:cNvSpPr/>
            <p:nvPr/>
          </p:nvSpPr>
          <p:spPr>
            <a:xfrm>
              <a:off x="3882300" y="1544300"/>
              <a:ext cx="2850" cy="2300"/>
            </a:xfrm>
            <a:custGeom>
              <a:avLst/>
              <a:gdLst/>
              <a:ahLst/>
              <a:cxnLst/>
              <a:rect l="l" t="t" r="r" b="b"/>
              <a:pathLst>
                <a:path w="114" h="92" extrusionOk="0">
                  <a:moveTo>
                    <a:pt x="69" y="1"/>
                  </a:moveTo>
                  <a:cubicBezTo>
                    <a:pt x="30" y="1"/>
                    <a:pt x="1" y="16"/>
                    <a:pt x="22" y="90"/>
                  </a:cubicBezTo>
                  <a:cubicBezTo>
                    <a:pt x="28" y="91"/>
                    <a:pt x="34" y="92"/>
                    <a:pt x="40" y="92"/>
                  </a:cubicBezTo>
                  <a:cubicBezTo>
                    <a:pt x="84" y="92"/>
                    <a:pt x="114" y="68"/>
                    <a:pt x="102" y="3"/>
                  </a:cubicBezTo>
                  <a:cubicBezTo>
                    <a:pt x="91" y="2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15"/>
            <p:cNvSpPr/>
            <p:nvPr/>
          </p:nvSpPr>
          <p:spPr>
            <a:xfrm>
              <a:off x="3901625" y="2172175"/>
              <a:ext cx="1475" cy="6950"/>
            </a:xfrm>
            <a:custGeom>
              <a:avLst/>
              <a:gdLst/>
              <a:ahLst/>
              <a:cxnLst/>
              <a:rect l="l" t="t" r="r" b="b"/>
              <a:pathLst>
                <a:path w="59" h="278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13" y="278"/>
                    <a:pt x="36" y="278"/>
                  </a:cubicBezTo>
                  <a:cubicBezTo>
                    <a:pt x="43" y="278"/>
                    <a:pt x="50" y="254"/>
                    <a:pt x="58" y="192"/>
                  </a:cubicBezTo>
                  <a:cubicBezTo>
                    <a:pt x="39" y="50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15"/>
            <p:cNvSpPr/>
            <p:nvPr/>
          </p:nvSpPr>
          <p:spPr>
            <a:xfrm>
              <a:off x="3879850" y="1699200"/>
              <a:ext cx="1500" cy="3925"/>
            </a:xfrm>
            <a:custGeom>
              <a:avLst/>
              <a:gdLst/>
              <a:ahLst/>
              <a:cxnLst/>
              <a:rect l="l" t="t" r="r" b="b"/>
              <a:pathLst>
                <a:path w="60" h="157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1"/>
                    <a:pt x="19" y="157"/>
                    <a:pt x="58" y="157"/>
                  </a:cubicBezTo>
                  <a:cubicBezTo>
                    <a:pt x="58" y="157"/>
                    <a:pt x="59" y="157"/>
                    <a:pt x="60" y="157"/>
                  </a:cubicBezTo>
                  <a:cubicBezTo>
                    <a:pt x="35" y="40"/>
                    <a:pt x="20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15"/>
            <p:cNvSpPr/>
            <p:nvPr/>
          </p:nvSpPr>
          <p:spPr>
            <a:xfrm>
              <a:off x="3863850" y="1260450"/>
              <a:ext cx="2900" cy="3600"/>
            </a:xfrm>
            <a:custGeom>
              <a:avLst/>
              <a:gdLst/>
              <a:ahLst/>
              <a:cxnLst/>
              <a:rect l="l" t="t" r="r" b="b"/>
              <a:pathLst>
                <a:path w="116" h="144" extrusionOk="0">
                  <a:moveTo>
                    <a:pt x="109" y="1"/>
                  </a:moveTo>
                  <a:lnTo>
                    <a:pt x="109" y="1"/>
                  </a:lnTo>
                  <a:cubicBezTo>
                    <a:pt x="93" y="1"/>
                    <a:pt x="1" y="143"/>
                    <a:pt x="19" y="143"/>
                  </a:cubicBezTo>
                  <a:cubicBezTo>
                    <a:pt x="25" y="143"/>
                    <a:pt x="43" y="129"/>
                    <a:pt x="77" y="90"/>
                  </a:cubicBezTo>
                  <a:cubicBezTo>
                    <a:pt x="109" y="24"/>
                    <a:pt x="115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15"/>
            <p:cNvSpPr/>
            <p:nvPr/>
          </p:nvSpPr>
          <p:spPr>
            <a:xfrm>
              <a:off x="3899125" y="2316075"/>
              <a:ext cx="2975" cy="1775"/>
            </a:xfrm>
            <a:custGeom>
              <a:avLst/>
              <a:gdLst/>
              <a:ahLst/>
              <a:cxnLst/>
              <a:rect l="l" t="t" r="r" b="b"/>
              <a:pathLst>
                <a:path w="119" h="71" extrusionOk="0">
                  <a:moveTo>
                    <a:pt x="68" y="1"/>
                  </a:moveTo>
                  <a:cubicBezTo>
                    <a:pt x="0" y="1"/>
                    <a:pt x="32" y="70"/>
                    <a:pt x="70" y="70"/>
                  </a:cubicBezTo>
                  <a:cubicBezTo>
                    <a:pt x="87" y="70"/>
                    <a:pt x="107" y="55"/>
                    <a:pt x="118" y="10"/>
                  </a:cubicBezTo>
                  <a:cubicBezTo>
                    <a:pt x="97" y="3"/>
                    <a:pt x="81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15"/>
            <p:cNvSpPr/>
            <p:nvPr/>
          </p:nvSpPr>
          <p:spPr>
            <a:xfrm>
              <a:off x="3888925" y="2079800"/>
              <a:ext cx="1675" cy="2875"/>
            </a:xfrm>
            <a:custGeom>
              <a:avLst/>
              <a:gdLst/>
              <a:ahLst/>
              <a:cxnLst/>
              <a:rect l="l" t="t" r="r" b="b"/>
              <a:pathLst>
                <a:path w="67" h="115" extrusionOk="0">
                  <a:moveTo>
                    <a:pt x="17" y="0"/>
                  </a:moveTo>
                  <a:cubicBezTo>
                    <a:pt x="8" y="0"/>
                    <a:pt x="0" y="27"/>
                    <a:pt x="4" y="107"/>
                  </a:cubicBezTo>
                  <a:cubicBezTo>
                    <a:pt x="13" y="112"/>
                    <a:pt x="20" y="115"/>
                    <a:pt x="26" y="115"/>
                  </a:cubicBezTo>
                  <a:cubicBezTo>
                    <a:pt x="66" y="11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15"/>
            <p:cNvSpPr/>
            <p:nvPr/>
          </p:nvSpPr>
          <p:spPr>
            <a:xfrm>
              <a:off x="3874575" y="1644775"/>
              <a:ext cx="3900" cy="4525"/>
            </a:xfrm>
            <a:custGeom>
              <a:avLst/>
              <a:gdLst/>
              <a:ahLst/>
              <a:cxnLst/>
              <a:rect l="l" t="t" r="r" b="b"/>
              <a:pathLst>
                <a:path w="156" h="181" extrusionOk="0">
                  <a:moveTo>
                    <a:pt x="26" y="1"/>
                  </a:moveTo>
                  <a:cubicBezTo>
                    <a:pt x="10" y="1"/>
                    <a:pt x="0" y="24"/>
                    <a:pt x="3" y="86"/>
                  </a:cubicBezTo>
                  <a:cubicBezTo>
                    <a:pt x="64" y="155"/>
                    <a:pt x="98" y="181"/>
                    <a:pt x="114" y="181"/>
                  </a:cubicBezTo>
                  <a:cubicBezTo>
                    <a:pt x="156" y="181"/>
                    <a:pt x="7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15"/>
            <p:cNvSpPr/>
            <p:nvPr/>
          </p:nvSpPr>
          <p:spPr>
            <a:xfrm>
              <a:off x="3872125" y="1592925"/>
              <a:ext cx="2750" cy="525"/>
            </a:xfrm>
            <a:custGeom>
              <a:avLst/>
              <a:gdLst/>
              <a:ahLst/>
              <a:cxnLst/>
              <a:rect l="l" t="t" r="r" b="b"/>
              <a:pathLst>
                <a:path w="110" h="21" extrusionOk="0">
                  <a:moveTo>
                    <a:pt x="97" y="1"/>
                  </a:moveTo>
                  <a:cubicBezTo>
                    <a:pt x="91" y="1"/>
                    <a:pt x="64" y="5"/>
                    <a:pt x="1" y="19"/>
                  </a:cubicBezTo>
                  <a:cubicBezTo>
                    <a:pt x="1" y="20"/>
                    <a:pt x="3" y="21"/>
                    <a:pt x="7" y="21"/>
                  </a:cubicBezTo>
                  <a:cubicBezTo>
                    <a:pt x="31" y="21"/>
                    <a:pt x="110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15"/>
            <p:cNvSpPr/>
            <p:nvPr/>
          </p:nvSpPr>
          <p:spPr>
            <a:xfrm>
              <a:off x="3900225" y="2371625"/>
              <a:ext cx="575" cy="1025"/>
            </a:xfrm>
            <a:custGeom>
              <a:avLst/>
              <a:gdLst/>
              <a:ahLst/>
              <a:cxnLst/>
              <a:rect l="l" t="t" r="r" b="b"/>
              <a:pathLst>
                <a:path w="23" h="41" extrusionOk="0">
                  <a:moveTo>
                    <a:pt x="16" y="0"/>
                  </a:moveTo>
                  <a:cubicBezTo>
                    <a:pt x="13" y="0"/>
                    <a:pt x="8" y="6"/>
                    <a:pt x="1" y="22"/>
                  </a:cubicBezTo>
                  <a:cubicBezTo>
                    <a:pt x="3" y="36"/>
                    <a:pt x="6" y="41"/>
                    <a:pt x="9" y="41"/>
                  </a:cubicBezTo>
                  <a:cubicBezTo>
                    <a:pt x="17" y="41"/>
                    <a:pt x="23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15"/>
            <p:cNvSpPr/>
            <p:nvPr/>
          </p:nvSpPr>
          <p:spPr>
            <a:xfrm>
              <a:off x="3890025" y="2049900"/>
              <a:ext cx="625" cy="2200"/>
            </a:xfrm>
            <a:custGeom>
              <a:avLst/>
              <a:gdLst/>
              <a:ahLst/>
              <a:cxnLst/>
              <a:rect l="l" t="t" r="r" b="b"/>
              <a:pathLst>
                <a:path w="25" h="88" extrusionOk="0">
                  <a:moveTo>
                    <a:pt x="12" y="0"/>
                  </a:moveTo>
                  <a:cubicBezTo>
                    <a:pt x="9" y="0"/>
                    <a:pt x="5" y="12"/>
                    <a:pt x="0" y="45"/>
                  </a:cubicBezTo>
                  <a:cubicBezTo>
                    <a:pt x="7" y="76"/>
                    <a:pt x="12" y="87"/>
                    <a:pt x="16" y="87"/>
                  </a:cubicBezTo>
                  <a:cubicBezTo>
                    <a:pt x="25" y="87"/>
                    <a:pt x="2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15"/>
            <p:cNvSpPr/>
            <p:nvPr/>
          </p:nvSpPr>
          <p:spPr>
            <a:xfrm>
              <a:off x="3868600" y="1428450"/>
              <a:ext cx="475" cy="2825"/>
            </a:xfrm>
            <a:custGeom>
              <a:avLst/>
              <a:gdLst/>
              <a:ahLst/>
              <a:cxnLst/>
              <a:rect l="l" t="t" r="r" b="b"/>
              <a:pathLst>
                <a:path w="19" h="113" extrusionOk="0">
                  <a:moveTo>
                    <a:pt x="14" y="1"/>
                  </a:moveTo>
                  <a:lnTo>
                    <a:pt x="14" y="1"/>
                  </a:lnTo>
                  <a:cubicBezTo>
                    <a:pt x="3" y="84"/>
                    <a:pt x="0" y="112"/>
                    <a:pt x="1" y="112"/>
                  </a:cubicBezTo>
                  <a:cubicBezTo>
                    <a:pt x="3" y="112"/>
                    <a:pt x="19" y="5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15"/>
            <p:cNvSpPr/>
            <p:nvPr/>
          </p:nvSpPr>
          <p:spPr>
            <a:xfrm>
              <a:off x="3905875" y="2562025"/>
              <a:ext cx="1225" cy="3400"/>
            </a:xfrm>
            <a:custGeom>
              <a:avLst/>
              <a:gdLst/>
              <a:ahLst/>
              <a:cxnLst/>
              <a:rect l="l" t="t" r="r" b="b"/>
              <a:pathLst>
                <a:path w="49" h="136" extrusionOk="0">
                  <a:moveTo>
                    <a:pt x="49" y="0"/>
                  </a:moveTo>
                  <a:cubicBezTo>
                    <a:pt x="20" y="42"/>
                    <a:pt x="1" y="135"/>
                    <a:pt x="7" y="135"/>
                  </a:cubicBezTo>
                  <a:cubicBezTo>
                    <a:pt x="11" y="135"/>
                    <a:pt x="24" y="101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15"/>
            <p:cNvSpPr/>
            <p:nvPr/>
          </p:nvSpPr>
          <p:spPr>
            <a:xfrm>
              <a:off x="3888350" y="2170575"/>
              <a:ext cx="300" cy="2950"/>
            </a:xfrm>
            <a:custGeom>
              <a:avLst/>
              <a:gdLst/>
              <a:ahLst/>
              <a:cxnLst/>
              <a:rect l="l" t="t" r="r" b="b"/>
              <a:pathLst>
                <a:path w="12" h="118" extrusionOk="0">
                  <a:moveTo>
                    <a:pt x="9" y="0"/>
                  </a:moveTo>
                  <a:cubicBezTo>
                    <a:pt x="8" y="0"/>
                    <a:pt x="5" y="20"/>
                    <a:pt x="1" y="76"/>
                  </a:cubicBezTo>
                  <a:cubicBezTo>
                    <a:pt x="1" y="106"/>
                    <a:pt x="1" y="118"/>
                    <a:pt x="2" y="118"/>
                  </a:cubicBezTo>
                  <a:cubicBezTo>
                    <a:pt x="5" y="118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15"/>
            <p:cNvSpPr/>
            <p:nvPr/>
          </p:nvSpPr>
          <p:spPr>
            <a:xfrm>
              <a:off x="3891750" y="2357450"/>
              <a:ext cx="2250" cy="1575"/>
            </a:xfrm>
            <a:custGeom>
              <a:avLst/>
              <a:gdLst/>
              <a:ahLst/>
              <a:cxnLst/>
              <a:rect l="l" t="t" r="r" b="b"/>
              <a:pathLst>
                <a:path w="90" h="63" extrusionOk="0">
                  <a:moveTo>
                    <a:pt x="85" y="0"/>
                  </a:moveTo>
                  <a:lnTo>
                    <a:pt x="85" y="0"/>
                  </a:lnTo>
                  <a:cubicBezTo>
                    <a:pt x="20" y="47"/>
                    <a:pt x="1" y="63"/>
                    <a:pt x="4" y="63"/>
                  </a:cubicBezTo>
                  <a:cubicBezTo>
                    <a:pt x="9" y="63"/>
                    <a:pt x="90" y="9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15"/>
            <p:cNvSpPr/>
            <p:nvPr/>
          </p:nvSpPr>
          <p:spPr>
            <a:xfrm>
              <a:off x="3855125" y="1322275"/>
              <a:ext cx="2150" cy="2550"/>
            </a:xfrm>
            <a:custGeom>
              <a:avLst/>
              <a:gdLst/>
              <a:ahLst/>
              <a:cxnLst/>
              <a:rect l="l" t="t" r="r" b="b"/>
              <a:pathLst>
                <a:path w="86" h="102" extrusionOk="0">
                  <a:moveTo>
                    <a:pt x="58" y="1"/>
                  </a:moveTo>
                  <a:cubicBezTo>
                    <a:pt x="31" y="1"/>
                    <a:pt x="0" y="101"/>
                    <a:pt x="53" y="101"/>
                  </a:cubicBezTo>
                  <a:cubicBezTo>
                    <a:pt x="62" y="101"/>
                    <a:pt x="72" y="99"/>
                    <a:pt x="85" y="93"/>
                  </a:cubicBezTo>
                  <a:cubicBezTo>
                    <a:pt x="83" y="24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15"/>
            <p:cNvSpPr/>
            <p:nvPr/>
          </p:nvSpPr>
          <p:spPr>
            <a:xfrm>
              <a:off x="3866725" y="1683750"/>
              <a:ext cx="2075" cy="2825"/>
            </a:xfrm>
            <a:custGeom>
              <a:avLst/>
              <a:gdLst/>
              <a:ahLst/>
              <a:cxnLst/>
              <a:rect l="l" t="t" r="r" b="b"/>
              <a:pathLst>
                <a:path w="83" h="113" extrusionOk="0">
                  <a:moveTo>
                    <a:pt x="27" y="1"/>
                  </a:moveTo>
                  <a:cubicBezTo>
                    <a:pt x="13" y="1"/>
                    <a:pt x="0" y="29"/>
                    <a:pt x="2" y="112"/>
                  </a:cubicBezTo>
                  <a:cubicBezTo>
                    <a:pt x="82" y="108"/>
                    <a:pt x="5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15"/>
            <p:cNvSpPr/>
            <p:nvPr/>
          </p:nvSpPr>
          <p:spPr>
            <a:xfrm>
              <a:off x="3889500" y="2351475"/>
              <a:ext cx="2125" cy="4525"/>
            </a:xfrm>
            <a:custGeom>
              <a:avLst/>
              <a:gdLst/>
              <a:ahLst/>
              <a:cxnLst/>
              <a:rect l="l" t="t" r="r" b="b"/>
              <a:pathLst>
                <a:path w="85" h="181" extrusionOk="0">
                  <a:moveTo>
                    <a:pt x="21" y="1"/>
                  </a:moveTo>
                  <a:cubicBezTo>
                    <a:pt x="0" y="1"/>
                    <a:pt x="49" y="180"/>
                    <a:pt x="72" y="180"/>
                  </a:cubicBezTo>
                  <a:cubicBezTo>
                    <a:pt x="80" y="180"/>
                    <a:pt x="84" y="158"/>
                    <a:pt x="82" y="99"/>
                  </a:cubicBezTo>
                  <a:cubicBezTo>
                    <a:pt x="48" y="27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15"/>
            <p:cNvSpPr/>
            <p:nvPr/>
          </p:nvSpPr>
          <p:spPr>
            <a:xfrm>
              <a:off x="3852700" y="1377150"/>
              <a:ext cx="3225" cy="325"/>
            </a:xfrm>
            <a:custGeom>
              <a:avLst/>
              <a:gdLst/>
              <a:ahLst/>
              <a:cxnLst/>
              <a:rect l="l" t="t" r="r" b="b"/>
              <a:pathLst>
                <a:path w="129" h="13" extrusionOk="0">
                  <a:moveTo>
                    <a:pt x="25" y="0"/>
                  </a:moveTo>
                  <a:cubicBezTo>
                    <a:pt x="1" y="0"/>
                    <a:pt x="57" y="12"/>
                    <a:pt x="129" y="12"/>
                  </a:cubicBezTo>
                  <a:cubicBezTo>
                    <a:pt x="68" y="3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15"/>
            <p:cNvSpPr/>
            <p:nvPr/>
          </p:nvSpPr>
          <p:spPr>
            <a:xfrm>
              <a:off x="3856350" y="1510775"/>
              <a:ext cx="575" cy="2500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1" y="95"/>
                    <a:pt x="23" y="100"/>
                  </a:cubicBezTo>
                  <a:cubicBezTo>
                    <a:pt x="20" y="25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15"/>
            <p:cNvSpPr/>
            <p:nvPr/>
          </p:nvSpPr>
          <p:spPr>
            <a:xfrm>
              <a:off x="3872450" y="201997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1"/>
                    <a:pt x="83" y="119"/>
                    <a:pt x="99" y="119"/>
                  </a:cubicBezTo>
                  <a:cubicBezTo>
                    <a:pt x="100" y="119"/>
                    <a:pt x="101" y="119"/>
                    <a:pt x="101" y="118"/>
                  </a:cubicBezTo>
                  <a:cubicBezTo>
                    <a:pt x="35" y="30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15"/>
            <p:cNvSpPr/>
            <p:nvPr/>
          </p:nvSpPr>
          <p:spPr>
            <a:xfrm>
              <a:off x="3864925" y="1779925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2" y="0"/>
                  </a:moveTo>
                  <a:cubicBezTo>
                    <a:pt x="1" y="0"/>
                    <a:pt x="10" y="3"/>
                    <a:pt x="41" y="12"/>
                  </a:cubicBezTo>
                  <a:cubicBezTo>
                    <a:pt x="50" y="12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15"/>
            <p:cNvSpPr/>
            <p:nvPr/>
          </p:nvSpPr>
          <p:spPr>
            <a:xfrm>
              <a:off x="3857950" y="1785300"/>
              <a:ext cx="2875" cy="3025"/>
            </a:xfrm>
            <a:custGeom>
              <a:avLst/>
              <a:gdLst/>
              <a:ahLst/>
              <a:cxnLst/>
              <a:rect l="l" t="t" r="r" b="b"/>
              <a:pathLst>
                <a:path w="115" h="121" extrusionOk="0">
                  <a:moveTo>
                    <a:pt x="80" y="0"/>
                  </a:moveTo>
                  <a:cubicBezTo>
                    <a:pt x="44" y="0"/>
                    <a:pt x="0" y="121"/>
                    <a:pt x="88" y="121"/>
                  </a:cubicBezTo>
                  <a:cubicBezTo>
                    <a:pt x="96" y="121"/>
                    <a:pt x="104" y="120"/>
                    <a:pt x="113" y="118"/>
                  </a:cubicBezTo>
                  <a:cubicBezTo>
                    <a:pt x="115" y="30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15"/>
            <p:cNvSpPr/>
            <p:nvPr/>
          </p:nvSpPr>
          <p:spPr>
            <a:xfrm>
              <a:off x="3859900" y="1904650"/>
              <a:ext cx="3375" cy="300"/>
            </a:xfrm>
            <a:custGeom>
              <a:avLst/>
              <a:gdLst/>
              <a:ahLst/>
              <a:cxnLst/>
              <a:rect l="l" t="t" r="r" b="b"/>
              <a:pathLst>
                <a:path w="135" h="12" extrusionOk="0">
                  <a:moveTo>
                    <a:pt x="135" y="1"/>
                  </a:moveTo>
                  <a:cubicBezTo>
                    <a:pt x="1" y="5"/>
                    <a:pt x="30" y="12"/>
                    <a:pt x="73" y="12"/>
                  </a:cubicBezTo>
                  <a:cubicBezTo>
                    <a:pt x="101" y="12"/>
                    <a:pt x="135" y="9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15"/>
            <p:cNvSpPr/>
            <p:nvPr/>
          </p:nvSpPr>
          <p:spPr>
            <a:xfrm>
              <a:off x="3863925" y="2035175"/>
              <a:ext cx="250" cy="2625"/>
            </a:xfrm>
            <a:custGeom>
              <a:avLst/>
              <a:gdLst/>
              <a:ahLst/>
              <a:cxnLst/>
              <a:rect l="l" t="t" r="r" b="b"/>
              <a:pathLst>
                <a:path w="10" h="10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6" y="104"/>
                    <a:pt x="8" y="104"/>
                  </a:cubicBezTo>
                  <a:cubicBezTo>
                    <a:pt x="9" y="104"/>
                    <a:pt x="9" y="81"/>
                    <a:pt x="7" y="12"/>
                  </a:cubicBezTo>
                  <a:cubicBezTo>
                    <a:pt x="6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15"/>
            <p:cNvSpPr/>
            <p:nvPr/>
          </p:nvSpPr>
          <p:spPr>
            <a:xfrm>
              <a:off x="3852875" y="1716950"/>
              <a:ext cx="2850" cy="1400"/>
            </a:xfrm>
            <a:custGeom>
              <a:avLst/>
              <a:gdLst/>
              <a:ahLst/>
              <a:cxnLst/>
              <a:rect l="l" t="t" r="r" b="b"/>
              <a:pathLst>
                <a:path w="114" h="56" extrusionOk="0">
                  <a:moveTo>
                    <a:pt x="61" y="1"/>
                  </a:moveTo>
                  <a:cubicBezTo>
                    <a:pt x="26" y="1"/>
                    <a:pt x="1" y="32"/>
                    <a:pt x="108" y="56"/>
                  </a:cubicBezTo>
                  <a:cubicBezTo>
                    <a:pt x="114" y="15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15"/>
            <p:cNvSpPr/>
            <p:nvPr/>
          </p:nvSpPr>
          <p:spPr>
            <a:xfrm>
              <a:off x="3839050" y="1477725"/>
              <a:ext cx="7050" cy="2450"/>
            </a:xfrm>
            <a:custGeom>
              <a:avLst/>
              <a:gdLst/>
              <a:ahLst/>
              <a:cxnLst/>
              <a:rect l="l" t="t" r="r" b="b"/>
              <a:pathLst>
                <a:path w="282" h="98" extrusionOk="0">
                  <a:moveTo>
                    <a:pt x="209" y="0"/>
                  </a:moveTo>
                  <a:cubicBezTo>
                    <a:pt x="1" y="0"/>
                    <a:pt x="106" y="98"/>
                    <a:pt x="196" y="98"/>
                  </a:cubicBezTo>
                  <a:cubicBezTo>
                    <a:pt x="241" y="98"/>
                    <a:pt x="282" y="74"/>
                    <a:pt x="280" y="3"/>
                  </a:cubicBezTo>
                  <a:cubicBezTo>
                    <a:pt x="253" y="1"/>
                    <a:pt x="229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15"/>
            <p:cNvSpPr/>
            <p:nvPr/>
          </p:nvSpPr>
          <p:spPr>
            <a:xfrm>
              <a:off x="3884675" y="2609975"/>
              <a:ext cx="575" cy="4475"/>
            </a:xfrm>
            <a:custGeom>
              <a:avLst/>
              <a:gdLst/>
              <a:ahLst/>
              <a:cxnLst/>
              <a:rect l="l" t="t" r="r" b="b"/>
              <a:pathLst>
                <a:path w="23" h="179" extrusionOk="0">
                  <a:moveTo>
                    <a:pt x="5" y="0"/>
                  </a:moveTo>
                  <a:cubicBezTo>
                    <a:pt x="2" y="0"/>
                    <a:pt x="0" y="24"/>
                    <a:pt x="0" y="89"/>
                  </a:cubicBezTo>
                  <a:cubicBezTo>
                    <a:pt x="9" y="154"/>
                    <a:pt x="14" y="178"/>
                    <a:pt x="16" y="178"/>
                  </a:cubicBezTo>
                  <a:cubicBezTo>
                    <a:pt x="23" y="178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15"/>
            <p:cNvSpPr/>
            <p:nvPr/>
          </p:nvSpPr>
          <p:spPr>
            <a:xfrm>
              <a:off x="3866350" y="2161400"/>
              <a:ext cx="775" cy="4050"/>
            </a:xfrm>
            <a:custGeom>
              <a:avLst/>
              <a:gdLst/>
              <a:ahLst/>
              <a:cxnLst/>
              <a:rect l="l" t="t" r="r" b="b"/>
              <a:pathLst>
                <a:path w="31" h="162" extrusionOk="0">
                  <a:moveTo>
                    <a:pt x="11" y="0"/>
                  </a:moveTo>
                  <a:lnTo>
                    <a:pt x="11" y="0"/>
                  </a:lnTo>
                  <a:cubicBezTo>
                    <a:pt x="2" y="0"/>
                    <a:pt x="0" y="78"/>
                    <a:pt x="31" y="162"/>
                  </a:cubicBezTo>
                  <a:cubicBezTo>
                    <a:pt x="28" y="44"/>
                    <a:pt x="18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15"/>
            <p:cNvSpPr/>
            <p:nvPr/>
          </p:nvSpPr>
          <p:spPr>
            <a:xfrm>
              <a:off x="3849150" y="1677775"/>
              <a:ext cx="1600" cy="275"/>
            </a:xfrm>
            <a:custGeom>
              <a:avLst/>
              <a:gdLst/>
              <a:ahLst/>
              <a:cxnLst/>
              <a:rect l="l" t="t" r="r" b="b"/>
              <a:pathLst>
                <a:path w="64" h="11" extrusionOk="0">
                  <a:moveTo>
                    <a:pt x="3" y="0"/>
                  </a:moveTo>
                  <a:cubicBezTo>
                    <a:pt x="0" y="0"/>
                    <a:pt x="1" y="1"/>
                    <a:pt x="10" y="3"/>
                  </a:cubicBezTo>
                  <a:cubicBezTo>
                    <a:pt x="41" y="8"/>
                    <a:pt x="54" y="10"/>
                    <a:pt x="56" y="10"/>
                  </a:cubicBezTo>
                  <a:cubicBezTo>
                    <a:pt x="63" y="10"/>
                    <a:pt x="11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15"/>
            <p:cNvSpPr/>
            <p:nvPr/>
          </p:nvSpPr>
          <p:spPr>
            <a:xfrm>
              <a:off x="3877350" y="2566325"/>
              <a:ext cx="1825" cy="1900"/>
            </a:xfrm>
            <a:custGeom>
              <a:avLst/>
              <a:gdLst/>
              <a:ahLst/>
              <a:cxnLst/>
              <a:rect l="l" t="t" r="r" b="b"/>
              <a:pathLst>
                <a:path w="73" h="76" extrusionOk="0">
                  <a:moveTo>
                    <a:pt x="66" y="1"/>
                  </a:moveTo>
                  <a:cubicBezTo>
                    <a:pt x="47" y="1"/>
                    <a:pt x="0" y="76"/>
                    <a:pt x="12" y="76"/>
                  </a:cubicBezTo>
                  <a:cubicBezTo>
                    <a:pt x="17" y="76"/>
                    <a:pt x="35" y="60"/>
                    <a:pt x="73" y="15"/>
                  </a:cubicBezTo>
                  <a:cubicBezTo>
                    <a:pt x="73" y="5"/>
                    <a:pt x="70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15"/>
            <p:cNvSpPr/>
            <p:nvPr/>
          </p:nvSpPr>
          <p:spPr>
            <a:xfrm>
              <a:off x="3844475" y="1678200"/>
              <a:ext cx="2850" cy="2100"/>
            </a:xfrm>
            <a:custGeom>
              <a:avLst/>
              <a:gdLst/>
              <a:ahLst/>
              <a:cxnLst/>
              <a:rect l="l" t="t" r="r" b="b"/>
              <a:pathLst>
                <a:path w="114" h="84" extrusionOk="0">
                  <a:moveTo>
                    <a:pt x="34" y="1"/>
                  </a:moveTo>
                  <a:cubicBezTo>
                    <a:pt x="16" y="1"/>
                    <a:pt x="1" y="21"/>
                    <a:pt x="3" y="80"/>
                  </a:cubicBezTo>
                  <a:cubicBezTo>
                    <a:pt x="15" y="82"/>
                    <a:pt x="25" y="84"/>
                    <a:pt x="34" y="84"/>
                  </a:cubicBezTo>
                  <a:cubicBezTo>
                    <a:pt x="113" y="84"/>
                    <a:pt x="69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15"/>
            <p:cNvSpPr/>
            <p:nvPr/>
          </p:nvSpPr>
          <p:spPr>
            <a:xfrm>
              <a:off x="3861450" y="2332200"/>
              <a:ext cx="1100" cy="2050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" y="20"/>
                    <a:pt x="19" y="80"/>
                  </a:cubicBezTo>
                  <a:cubicBezTo>
                    <a:pt x="21" y="81"/>
                    <a:pt x="22" y="81"/>
                    <a:pt x="23" y="81"/>
                  </a:cubicBezTo>
                  <a:cubicBezTo>
                    <a:pt x="43" y="81"/>
                    <a:pt x="1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15"/>
            <p:cNvSpPr/>
            <p:nvPr/>
          </p:nvSpPr>
          <p:spPr>
            <a:xfrm>
              <a:off x="3847700" y="1971550"/>
              <a:ext cx="1450" cy="3050"/>
            </a:xfrm>
            <a:custGeom>
              <a:avLst/>
              <a:gdLst/>
              <a:ahLst/>
              <a:cxnLst/>
              <a:rect l="l" t="t" r="r" b="b"/>
              <a:pathLst>
                <a:path w="58" h="122" extrusionOk="0">
                  <a:moveTo>
                    <a:pt x="12" y="0"/>
                  </a:moveTo>
                  <a:cubicBezTo>
                    <a:pt x="2" y="0"/>
                    <a:pt x="1" y="32"/>
                    <a:pt x="34" y="122"/>
                  </a:cubicBezTo>
                  <a:cubicBezTo>
                    <a:pt x="58" y="63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15"/>
            <p:cNvSpPr/>
            <p:nvPr/>
          </p:nvSpPr>
          <p:spPr>
            <a:xfrm>
              <a:off x="3827125" y="1553725"/>
              <a:ext cx="4075" cy="400"/>
            </a:xfrm>
            <a:custGeom>
              <a:avLst/>
              <a:gdLst/>
              <a:ahLst/>
              <a:cxnLst/>
              <a:rect l="l" t="t" r="r" b="b"/>
              <a:pathLst>
                <a:path w="163" h="16" extrusionOk="0">
                  <a:moveTo>
                    <a:pt x="119" y="1"/>
                  </a:moveTo>
                  <a:cubicBezTo>
                    <a:pt x="70" y="1"/>
                    <a:pt x="0" y="15"/>
                    <a:pt x="105" y="15"/>
                  </a:cubicBezTo>
                  <a:cubicBezTo>
                    <a:pt x="119" y="15"/>
                    <a:pt x="135" y="15"/>
                    <a:pt x="155" y="14"/>
                  </a:cubicBezTo>
                  <a:cubicBezTo>
                    <a:pt x="163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15"/>
            <p:cNvSpPr/>
            <p:nvPr/>
          </p:nvSpPr>
          <p:spPr>
            <a:xfrm>
              <a:off x="3838200" y="1993150"/>
              <a:ext cx="3000" cy="2375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78" y="0"/>
                  </a:moveTo>
                  <a:cubicBezTo>
                    <a:pt x="38" y="0"/>
                    <a:pt x="0" y="94"/>
                    <a:pt x="112" y="94"/>
                  </a:cubicBezTo>
                  <a:cubicBezTo>
                    <a:pt x="114" y="94"/>
                    <a:pt x="117" y="94"/>
                    <a:pt x="120" y="94"/>
                  </a:cubicBezTo>
                  <a:cubicBezTo>
                    <a:pt x="118" y="24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15"/>
            <p:cNvSpPr/>
            <p:nvPr/>
          </p:nvSpPr>
          <p:spPr>
            <a:xfrm>
              <a:off x="3844675" y="2228325"/>
              <a:ext cx="2525" cy="2625"/>
            </a:xfrm>
            <a:custGeom>
              <a:avLst/>
              <a:gdLst/>
              <a:ahLst/>
              <a:cxnLst/>
              <a:rect l="l" t="t" r="r" b="b"/>
              <a:pathLst>
                <a:path w="101" h="105" extrusionOk="0">
                  <a:moveTo>
                    <a:pt x="41" y="0"/>
                  </a:moveTo>
                  <a:cubicBezTo>
                    <a:pt x="1" y="59"/>
                    <a:pt x="28" y="104"/>
                    <a:pt x="55" y="104"/>
                  </a:cubicBezTo>
                  <a:cubicBezTo>
                    <a:pt x="77" y="104"/>
                    <a:pt x="100" y="7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15"/>
            <p:cNvSpPr/>
            <p:nvPr/>
          </p:nvSpPr>
          <p:spPr>
            <a:xfrm>
              <a:off x="3823625" y="1732775"/>
              <a:ext cx="2525" cy="4675"/>
            </a:xfrm>
            <a:custGeom>
              <a:avLst/>
              <a:gdLst/>
              <a:ahLst/>
              <a:cxnLst/>
              <a:rect l="l" t="t" r="r" b="b"/>
              <a:pathLst>
                <a:path w="101" h="187" extrusionOk="0">
                  <a:moveTo>
                    <a:pt x="65" y="1"/>
                  </a:moveTo>
                  <a:cubicBezTo>
                    <a:pt x="32" y="1"/>
                    <a:pt x="1" y="186"/>
                    <a:pt x="73" y="186"/>
                  </a:cubicBezTo>
                  <a:cubicBezTo>
                    <a:pt x="81" y="186"/>
                    <a:pt x="90" y="184"/>
                    <a:pt x="101" y="179"/>
                  </a:cubicBezTo>
                  <a:cubicBezTo>
                    <a:pt x="97" y="45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15"/>
            <p:cNvSpPr/>
            <p:nvPr/>
          </p:nvSpPr>
          <p:spPr>
            <a:xfrm>
              <a:off x="3851975" y="2538150"/>
              <a:ext cx="2100" cy="2900"/>
            </a:xfrm>
            <a:custGeom>
              <a:avLst/>
              <a:gdLst/>
              <a:ahLst/>
              <a:cxnLst/>
              <a:rect l="l" t="t" r="r" b="b"/>
              <a:pathLst>
                <a:path w="84" h="116" extrusionOk="0">
                  <a:moveTo>
                    <a:pt x="42" y="1"/>
                  </a:moveTo>
                  <a:cubicBezTo>
                    <a:pt x="35" y="1"/>
                    <a:pt x="27" y="2"/>
                    <a:pt x="17" y="5"/>
                  </a:cubicBezTo>
                  <a:cubicBezTo>
                    <a:pt x="1" y="74"/>
                    <a:pt x="26" y="116"/>
                    <a:pt x="51" y="116"/>
                  </a:cubicBezTo>
                  <a:cubicBezTo>
                    <a:pt x="66" y="116"/>
                    <a:pt x="81" y="98"/>
                    <a:pt x="84" y="58"/>
                  </a:cubicBezTo>
                  <a:cubicBezTo>
                    <a:pt x="84" y="21"/>
                    <a:pt x="71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15"/>
            <p:cNvSpPr/>
            <p:nvPr/>
          </p:nvSpPr>
          <p:spPr>
            <a:xfrm>
              <a:off x="3832325" y="2198050"/>
              <a:ext cx="4875" cy="3325"/>
            </a:xfrm>
            <a:custGeom>
              <a:avLst/>
              <a:gdLst/>
              <a:ahLst/>
              <a:cxnLst/>
              <a:rect l="l" t="t" r="r" b="b"/>
              <a:pathLst>
                <a:path w="195" h="133" extrusionOk="0">
                  <a:moveTo>
                    <a:pt x="20" y="0"/>
                  </a:moveTo>
                  <a:lnTo>
                    <a:pt x="20" y="0"/>
                  </a:lnTo>
                  <a:cubicBezTo>
                    <a:pt x="0" y="99"/>
                    <a:pt x="35" y="133"/>
                    <a:pt x="72" y="133"/>
                  </a:cubicBezTo>
                  <a:cubicBezTo>
                    <a:pt x="132" y="133"/>
                    <a:pt x="195" y="42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15"/>
            <p:cNvSpPr/>
            <p:nvPr/>
          </p:nvSpPr>
          <p:spPr>
            <a:xfrm>
              <a:off x="3815650" y="1860325"/>
              <a:ext cx="7900" cy="3650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222" y="0"/>
                  </a:moveTo>
                  <a:cubicBezTo>
                    <a:pt x="0" y="0"/>
                    <a:pt x="172" y="145"/>
                    <a:pt x="255" y="145"/>
                  </a:cubicBezTo>
                  <a:cubicBezTo>
                    <a:pt x="296" y="145"/>
                    <a:pt x="315" y="109"/>
                    <a:pt x="252" y="1"/>
                  </a:cubicBezTo>
                  <a:cubicBezTo>
                    <a:pt x="241" y="0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15"/>
            <p:cNvSpPr/>
            <p:nvPr/>
          </p:nvSpPr>
          <p:spPr>
            <a:xfrm>
              <a:off x="3796500" y="1284375"/>
              <a:ext cx="450" cy="100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2" y="0"/>
                  </a:moveTo>
                  <a:cubicBezTo>
                    <a:pt x="1" y="0"/>
                    <a:pt x="1" y="1"/>
                    <a:pt x="8" y="3"/>
                  </a:cubicBezTo>
                  <a:cubicBezTo>
                    <a:pt x="17" y="3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15"/>
            <p:cNvSpPr/>
            <p:nvPr/>
          </p:nvSpPr>
          <p:spPr>
            <a:xfrm>
              <a:off x="3812425" y="1802675"/>
              <a:ext cx="2175" cy="2325"/>
            </a:xfrm>
            <a:custGeom>
              <a:avLst/>
              <a:gdLst/>
              <a:ahLst/>
              <a:cxnLst/>
              <a:rect l="l" t="t" r="r" b="b"/>
              <a:pathLst>
                <a:path w="87" h="93" extrusionOk="0">
                  <a:moveTo>
                    <a:pt x="4" y="0"/>
                  </a:moveTo>
                  <a:cubicBezTo>
                    <a:pt x="0" y="0"/>
                    <a:pt x="34" y="43"/>
                    <a:pt x="87" y="92"/>
                  </a:cubicBezTo>
                  <a:cubicBezTo>
                    <a:pt x="32" y="26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15"/>
            <p:cNvSpPr/>
            <p:nvPr/>
          </p:nvSpPr>
          <p:spPr>
            <a:xfrm>
              <a:off x="3801050" y="1780450"/>
              <a:ext cx="3900" cy="4800"/>
            </a:xfrm>
            <a:custGeom>
              <a:avLst/>
              <a:gdLst/>
              <a:ahLst/>
              <a:cxnLst/>
              <a:rect l="l" t="t" r="r" b="b"/>
              <a:pathLst>
                <a:path w="156" h="192" extrusionOk="0">
                  <a:moveTo>
                    <a:pt x="141" y="0"/>
                  </a:moveTo>
                  <a:cubicBezTo>
                    <a:pt x="112" y="0"/>
                    <a:pt x="0" y="192"/>
                    <a:pt x="84" y="192"/>
                  </a:cubicBezTo>
                  <a:cubicBezTo>
                    <a:pt x="85" y="192"/>
                    <a:pt x="86" y="192"/>
                    <a:pt x="87" y="192"/>
                  </a:cubicBezTo>
                  <a:cubicBezTo>
                    <a:pt x="149" y="48"/>
                    <a:pt x="155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15"/>
            <p:cNvSpPr/>
            <p:nvPr/>
          </p:nvSpPr>
          <p:spPr>
            <a:xfrm>
              <a:off x="3830900" y="2721925"/>
              <a:ext cx="2325" cy="450"/>
            </a:xfrm>
            <a:custGeom>
              <a:avLst/>
              <a:gdLst/>
              <a:ahLst/>
              <a:cxnLst/>
              <a:rect l="l" t="t" r="r" b="b"/>
              <a:pathLst>
                <a:path w="93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1"/>
                    <a:pt x="52" y="18"/>
                    <a:pt x="74" y="18"/>
                  </a:cubicBezTo>
                  <a:cubicBezTo>
                    <a:pt x="92" y="18"/>
                    <a:pt x="88" y="13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15"/>
            <p:cNvSpPr/>
            <p:nvPr/>
          </p:nvSpPr>
          <p:spPr>
            <a:xfrm>
              <a:off x="3794325" y="18443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8" y="0"/>
                  </a:moveTo>
                  <a:cubicBezTo>
                    <a:pt x="42" y="0"/>
                    <a:pt x="0" y="114"/>
                    <a:pt x="76" y="114"/>
                  </a:cubicBezTo>
                  <a:cubicBezTo>
                    <a:pt x="86" y="114"/>
                    <a:pt x="99" y="112"/>
                    <a:pt x="115" y="107"/>
                  </a:cubicBezTo>
                  <a:cubicBezTo>
                    <a:pt x="113" y="27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15"/>
            <p:cNvSpPr/>
            <p:nvPr/>
          </p:nvSpPr>
          <p:spPr>
            <a:xfrm>
              <a:off x="3774625" y="1304600"/>
              <a:ext cx="3825" cy="4125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136" y="0"/>
                  </a:moveTo>
                  <a:cubicBezTo>
                    <a:pt x="100" y="0"/>
                    <a:pt x="1" y="164"/>
                    <a:pt x="35" y="164"/>
                  </a:cubicBezTo>
                  <a:cubicBezTo>
                    <a:pt x="48" y="164"/>
                    <a:pt x="79" y="141"/>
                    <a:pt x="140" y="77"/>
                  </a:cubicBezTo>
                  <a:cubicBezTo>
                    <a:pt x="153" y="21"/>
                    <a:pt x="148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15"/>
            <p:cNvSpPr/>
            <p:nvPr/>
          </p:nvSpPr>
          <p:spPr>
            <a:xfrm>
              <a:off x="3813100" y="2543100"/>
              <a:ext cx="3125" cy="4175"/>
            </a:xfrm>
            <a:custGeom>
              <a:avLst/>
              <a:gdLst/>
              <a:ahLst/>
              <a:cxnLst/>
              <a:rect l="l" t="t" r="r" b="b"/>
              <a:pathLst>
                <a:path w="125" h="167" extrusionOk="0">
                  <a:moveTo>
                    <a:pt x="120" y="1"/>
                  </a:moveTo>
                  <a:cubicBezTo>
                    <a:pt x="0" y="5"/>
                    <a:pt x="45" y="166"/>
                    <a:pt x="85" y="166"/>
                  </a:cubicBezTo>
                  <a:cubicBezTo>
                    <a:pt x="106" y="166"/>
                    <a:pt x="125" y="125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15"/>
            <p:cNvSpPr/>
            <p:nvPr/>
          </p:nvSpPr>
          <p:spPr>
            <a:xfrm>
              <a:off x="3773400" y="14211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13"/>
                    <a:pt x="7" y="121"/>
                    <a:pt x="23" y="121"/>
                  </a:cubicBezTo>
                  <a:cubicBezTo>
                    <a:pt x="31" y="121"/>
                    <a:pt x="42" y="91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15"/>
            <p:cNvSpPr/>
            <p:nvPr/>
          </p:nvSpPr>
          <p:spPr>
            <a:xfrm>
              <a:off x="3800525" y="2302700"/>
              <a:ext cx="2750" cy="2675"/>
            </a:xfrm>
            <a:custGeom>
              <a:avLst/>
              <a:gdLst/>
              <a:ahLst/>
              <a:cxnLst/>
              <a:rect l="l" t="t" r="r" b="b"/>
              <a:pathLst>
                <a:path w="110" h="107" extrusionOk="0">
                  <a:moveTo>
                    <a:pt x="23" y="1"/>
                  </a:moveTo>
                  <a:cubicBezTo>
                    <a:pt x="16" y="1"/>
                    <a:pt x="9" y="1"/>
                    <a:pt x="1" y="3"/>
                  </a:cubicBezTo>
                  <a:cubicBezTo>
                    <a:pt x="3" y="81"/>
                    <a:pt x="21" y="107"/>
                    <a:pt x="38" y="107"/>
                  </a:cubicBezTo>
                  <a:cubicBezTo>
                    <a:pt x="74" y="107"/>
                    <a:pt x="110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15"/>
            <p:cNvSpPr/>
            <p:nvPr/>
          </p:nvSpPr>
          <p:spPr>
            <a:xfrm>
              <a:off x="3779225" y="1884425"/>
              <a:ext cx="11300" cy="6300"/>
            </a:xfrm>
            <a:custGeom>
              <a:avLst/>
              <a:gdLst/>
              <a:ahLst/>
              <a:cxnLst/>
              <a:rect l="l" t="t" r="r" b="b"/>
              <a:pathLst>
                <a:path w="452" h="25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1" y="14"/>
                    <a:pt x="131" y="252"/>
                    <a:pt x="281" y="252"/>
                  </a:cubicBezTo>
                  <a:cubicBezTo>
                    <a:pt x="358" y="252"/>
                    <a:pt x="440" y="189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15"/>
            <p:cNvSpPr/>
            <p:nvPr/>
          </p:nvSpPr>
          <p:spPr>
            <a:xfrm>
              <a:off x="3791250" y="2351950"/>
              <a:ext cx="4625" cy="1850"/>
            </a:xfrm>
            <a:custGeom>
              <a:avLst/>
              <a:gdLst/>
              <a:ahLst/>
              <a:cxnLst/>
              <a:rect l="l" t="t" r="r" b="b"/>
              <a:pathLst>
                <a:path w="185" h="74" extrusionOk="0">
                  <a:moveTo>
                    <a:pt x="44" y="0"/>
                  </a:moveTo>
                  <a:cubicBezTo>
                    <a:pt x="1" y="0"/>
                    <a:pt x="4" y="24"/>
                    <a:pt x="185" y="73"/>
                  </a:cubicBezTo>
                  <a:cubicBezTo>
                    <a:pt x="185" y="26"/>
                    <a:pt x="89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15"/>
            <p:cNvSpPr/>
            <p:nvPr/>
          </p:nvSpPr>
          <p:spPr>
            <a:xfrm>
              <a:off x="3797850" y="2633025"/>
              <a:ext cx="775" cy="4050"/>
            </a:xfrm>
            <a:custGeom>
              <a:avLst/>
              <a:gdLst/>
              <a:ahLst/>
              <a:cxnLst/>
              <a:rect l="l" t="t" r="r" b="b"/>
              <a:pathLst>
                <a:path w="31" h="162" extrusionOk="0">
                  <a:moveTo>
                    <a:pt x="26" y="0"/>
                  </a:moveTo>
                  <a:lnTo>
                    <a:pt x="26" y="0"/>
                  </a:lnTo>
                  <a:cubicBezTo>
                    <a:pt x="23" y="0"/>
                    <a:pt x="16" y="37"/>
                    <a:pt x="1" y="144"/>
                  </a:cubicBezTo>
                  <a:cubicBezTo>
                    <a:pt x="2" y="156"/>
                    <a:pt x="3" y="162"/>
                    <a:pt x="4" y="162"/>
                  </a:cubicBezTo>
                  <a:cubicBezTo>
                    <a:pt x="13" y="162"/>
                    <a:pt x="3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15"/>
            <p:cNvSpPr/>
            <p:nvPr/>
          </p:nvSpPr>
          <p:spPr>
            <a:xfrm>
              <a:off x="3756875" y="1519450"/>
              <a:ext cx="3600" cy="1850"/>
            </a:xfrm>
            <a:custGeom>
              <a:avLst/>
              <a:gdLst/>
              <a:ahLst/>
              <a:cxnLst/>
              <a:rect l="l" t="t" r="r" b="b"/>
              <a:pathLst>
                <a:path w="144" h="74" extrusionOk="0">
                  <a:moveTo>
                    <a:pt x="141" y="0"/>
                  </a:moveTo>
                  <a:cubicBezTo>
                    <a:pt x="0" y="5"/>
                    <a:pt x="48" y="73"/>
                    <a:pt x="95" y="73"/>
                  </a:cubicBezTo>
                  <a:cubicBezTo>
                    <a:pt x="119" y="73"/>
                    <a:pt x="144" y="55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15"/>
            <p:cNvSpPr/>
            <p:nvPr/>
          </p:nvSpPr>
          <p:spPr>
            <a:xfrm>
              <a:off x="3785550" y="2355450"/>
              <a:ext cx="1700" cy="4475"/>
            </a:xfrm>
            <a:custGeom>
              <a:avLst/>
              <a:gdLst/>
              <a:ahLst/>
              <a:cxnLst/>
              <a:rect l="l" t="t" r="r" b="b"/>
              <a:pathLst>
                <a:path w="68" h="179" extrusionOk="0">
                  <a:moveTo>
                    <a:pt x="31" y="0"/>
                  </a:moveTo>
                  <a:cubicBezTo>
                    <a:pt x="0" y="9"/>
                    <a:pt x="51" y="179"/>
                    <a:pt x="62" y="179"/>
                  </a:cubicBezTo>
                  <a:cubicBezTo>
                    <a:pt x="68" y="179"/>
                    <a:pt x="63" y="134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15"/>
            <p:cNvSpPr/>
            <p:nvPr/>
          </p:nvSpPr>
          <p:spPr>
            <a:xfrm>
              <a:off x="3772925" y="2186125"/>
              <a:ext cx="375" cy="2175"/>
            </a:xfrm>
            <a:custGeom>
              <a:avLst/>
              <a:gdLst/>
              <a:ahLst/>
              <a:cxnLst/>
              <a:rect l="l" t="t" r="r" b="b"/>
              <a:pathLst>
                <a:path w="15" h="87" extrusionOk="0">
                  <a:moveTo>
                    <a:pt x="13" y="0"/>
                  </a:moveTo>
                  <a:cubicBezTo>
                    <a:pt x="10" y="0"/>
                    <a:pt x="1" y="87"/>
                    <a:pt x="3" y="87"/>
                  </a:cubicBezTo>
                  <a:cubicBezTo>
                    <a:pt x="4" y="87"/>
                    <a:pt x="7" y="68"/>
                    <a:pt x="14" y="16"/>
                  </a:cubicBezTo>
                  <a:cubicBezTo>
                    <a:pt x="14" y="5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2" name="Google Shape;10222;p15"/>
            <p:cNvSpPr/>
            <p:nvPr/>
          </p:nvSpPr>
          <p:spPr>
            <a:xfrm>
              <a:off x="3773500" y="2365750"/>
              <a:ext cx="6325" cy="2950"/>
            </a:xfrm>
            <a:custGeom>
              <a:avLst/>
              <a:gdLst/>
              <a:ahLst/>
              <a:cxnLst/>
              <a:rect l="l" t="t" r="r" b="b"/>
              <a:pathLst>
                <a:path w="253" h="118" extrusionOk="0">
                  <a:moveTo>
                    <a:pt x="165" y="1"/>
                  </a:moveTo>
                  <a:cubicBezTo>
                    <a:pt x="82" y="1"/>
                    <a:pt x="1" y="117"/>
                    <a:pt x="227" y="117"/>
                  </a:cubicBezTo>
                  <a:cubicBezTo>
                    <a:pt x="235" y="117"/>
                    <a:pt x="243" y="117"/>
                    <a:pt x="252" y="117"/>
                  </a:cubicBezTo>
                  <a:cubicBezTo>
                    <a:pt x="248" y="30"/>
                    <a:pt x="206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3" name="Google Shape;10223;p15"/>
            <p:cNvSpPr/>
            <p:nvPr/>
          </p:nvSpPr>
          <p:spPr>
            <a:xfrm>
              <a:off x="3745825" y="1476925"/>
              <a:ext cx="3375" cy="2750"/>
            </a:xfrm>
            <a:custGeom>
              <a:avLst/>
              <a:gdLst/>
              <a:ahLst/>
              <a:cxnLst/>
              <a:rect l="l" t="t" r="r" b="b"/>
              <a:pathLst>
                <a:path w="135" h="110" extrusionOk="0">
                  <a:moveTo>
                    <a:pt x="109" y="0"/>
                  </a:moveTo>
                  <a:cubicBezTo>
                    <a:pt x="0" y="0"/>
                    <a:pt x="48" y="109"/>
                    <a:pt x="92" y="109"/>
                  </a:cubicBezTo>
                  <a:cubicBezTo>
                    <a:pt x="114" y="109"/>
                    <a:pt x="135" y="82"/>
                    <a:pt x="135" y="2"/>
                  </a:cubicBezTo>
                  <a:cubicBezTo>
                    <a:pt x="125" y="1"/>
                    <a:pt x="117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4" name="Google Shape;10224;p15"/>
            <p:cNvSpPr/>
            <p:nvPr/>
          </p:nvSpPr>
          <p:spPr>
            <a:xfrm>
              <a:off x="3770925" y="2284250"/>
              <a:ext cx="5775" cy="1800"/>
            </a:xfrm>
            <a:custGeom>
              <a:avLst/>
              <a:gdLst/>
              <a:ahLst/>
              <a:cxnLst/>
              <a:rect l="l" t="t" r="r" b="b"/>
              <a:pathLst>
                <a:path w="231" h="72" extrusionOk="0">
                  <a:moveTo>
                    <a:pt x="217" y="1"/>
                  </a:moveTo>
                  <a:cubicBezTo>
                    <a:pt x="208" y="1"/>
                    <a:pt x="149" y="19"/>
                    <a:pt x="1" y="72"/>
                  </a:cubicBezTo>
                  <a:cubicBezTo>
                    <a:pt x="101" y="51"/>
                    <a:pt x="230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5" name="Google Shape;10225;p15"/>
            <p:cNvSpPr/>
            <p:nvPr/>
          </p:nvSpPr>
          <p:spPr>
            <a:xfrm>
              <a:off x="3759575" y="2075475"/>
              <a:ext cx="4825" cy="3625"/>
            </a:xfrm>
            <a:custGeom>
              <a:avLst/>
              <a:gdLst/>
              <a:ahLst/>
              <a:cxnLst/>
              <a:rect l="l" t="t" r="r" b="b"/>
              <a:pathLst>
                <a:path w="193" h="145" extrusionOk="0">
                  <a:moveTo>
                    <a:pt x="40" y="1"/>
                  </a:moveTo>
                  <a:cubicBezTo>
                    <a:pt x="0" y="1"/>
                    <a:pt x="125" y="145"/>
                    <a:pt x="171" y="145"/>
                  </a:cubicBezTo>
                  <a:cubicBezTo>
                    <a:pt x="186" y="145"/>
                    <a:pt x="192" y="129"/>
                    <a:pt x="180" y="86"/>
                  </a:cubicBezTo>
                  <a:cubicBezTo>
                    <a:pt x="98" y="23"/>
                    <a:pt x="56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6" name="Google Shape;10226;p15"/>
            <p:cNvSpPr/>
            <p:nvPr/>
          </p:nvSpPr>
          <p:spPr>
            <a:xfrm>
              <a:off x="3731000" y="1331550"/>
              <a:ext cx="5825" cy="1600"/>
            </a:xfrm>
            <a:custGeom>
              <a:avLst/>
              <a:gdLst/>
              <a:ahLst/>
              <a:cxnLst/>
              <a:rect l="l" t="t" r="r" b="b"/>
              <a:pathLst>
                <a:path w="233" h="64" extrusionOk="0">
                  <a:moveTo>
                    <a:pt x="194" y="1"/>
                  </a:moveTo>
                  <a:cubicBezTo>
                    <a:pt x="136" y="1"/>
                    <a:pt x="1" y="64"/>
                    <a:pt x="148" y="64"/>
                  </a:cubicBezTo>
                  <a:cubicBezTo>
                    <a:pt x="157" y="64"/>
                    <a:pt x="168" y="64"/>
                    <a:pt x="179" y="63"/>
                  </a:cubicBezTo>
                  <a:cubicBezTo>
                    <a:pt x="233" y="16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7" name="Google Shape;10227;p15"/>
            <p:cNvSpPr/>
            <p:nvPr/>
          </p:nvSpPr>
          <p:spPr>
            <a:xfrm>
              <a:off x="3734825" y="1592650"/>
              <a:ext cx="1500" cy="4925"/>
            </a:xfrm>
            <a:custGeom>
              <a:avLst/>
              <a:gdLst/>
              <a:ahLst/>
              <a:cxnLst/>
              <a:rect l="l" t="t" r="r" b="b"/>
              <a:pathLst>
                <a:path w="60" h="197" extrusionOk="0">
                  <a:moveTo>
                    <a:pt x="6" y="1"/>
                  </a:moveTo>
                  <a:cubicBezTo>
                    <a:pt x="0" y="1"/>
                    <a:pt x="42" y="197"/>
                    <a:pt x="60" y="197"/>
                  </a:cubicBezTo>
                  <a:cubicBezTo>
                    <a:pt x="24" y="50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8" name="Google Shape;10228;p15"/>
            <p:cNvSpPr/>
            <p:nvPr/>
          </p:nvSpPr>
          <p:spPr>
            <a:xfrm>
              <a:off x="3761550" y="2356275"/>
              <a:ext cx="1050" cy="3750"/>
            </a:xfrm>
            <a:custGeom>
              <a:avLst/>
              <a:gdLst/>
              <a:ahLst/>
              <a:cxnLst/>
              <a:rect l="l" t="t" r="r" b="b"/>
              <a:pathLst>
                <a:path w="42" h="150" extrusionOk="0">
                  <a:moveTo>
                    <a:pt x="41" y="1"/>
                  </a:moveTo>
                  <a:cubicBezTo>
                    <a:pt x="7" y="109"/>
                    <a:pt x="1" y="149"/>
                    <a:pt x="5" y="149"/>
                  </a:cubicBezTo>
                  <a:cubicBezTo>
                    <a:pt x="12" y="149"/>
                    <a:pt x="37" y="77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9" name="Google Shape;10229;p15"/>
            <p:cNvSpPr/>
            <p:nvPr/>
          </p:nvSpPr>
          <p:spPr>
            <a:xfrm>
              <a:off x="3746250" y="1930550"/>
              <a:ext cx="475" cy="3025"/>
            </a:xfrm>
            <a:custGeom>
              <a:avLst/>
              <a:gdLst/>
              <a:ahLst/>
              <a:cxnLst/>
              <a:rect l="l" t="t" r="r" b="b"/>
              <a:pathLst>
                <a:path w="19" h="121" extrusionOk="0">
                  <a:moveTo>
                    <a:pt x="18" y="1"/>
                  </a:moveTo>
                  <a:cubicBezTo>
                    <a:pt x="18" y="1"/>
                    <a:pt x="16" y="12"/>
                    <a:pt x="11" y="42"/>
                  </a:cubicBezTo>
                  <a:cubicBezTo>
                    <a:pt x="3" y="100"/>
                    <a:pt x="0" y="120"/>
                    <a:pt x="1" y="120"/>
                  </a:cubicBezTo>
                  <a:cubicBezTo>
                    <a:pt x="1" y="120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0" name="Google Shape;10230;p15"/>
            <p:cNvSpPr/>
            <p:nvPr/>
          </p:nvSpPr>
          <p:spPr>
            <a:xfrm>
              <a:off x="3764025" y="256107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43" y="0"/>
                  </a:moveTo>
                  <a:cubicBezTo>
                    <a:pt x="21" y="0"/>
                    <a:pt x="0" y="18"/>
                    <a:pt x="2" y="71"/>
                  </a:cubicBezTo>
                  <a:cubicBezTo>
                    <a:pt x="132" y="71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15"/>
            <p:cNvSpPr/>
            <p:nvPr/>
          </p:nvSpPr>
          <p:spPr>
            <a:xfrm>
              <a:off x="3726100" y="1492125"/>
              <a:ext cx="2525" cy="2625"/>
            </a:xfrm>
            <a:custGeom>
              <a:avLst/>
              <a:gdLst/>
              <a:ahLst/>
              <a:cxnLst/>
              <a:rect l="l" t="t" r="r" b="b"/>
              <a:pathLst>
                <a:path w="101" h="105" extrusionOk="0">
                  <a:moveTo>
                    <a:pt x="21" y="1"/>
                  </a:moveTo>
                  <a:cubicBezTo>
                    <a:pt x="15" y="1"/>
                    <a:pt x="8" y="2"/>
                    <a:pt x="1" y="3"/>
                  </a:cubicBezTo>
                  <a:cubicBezTo>
                    <a:pt x="1" y="79"/>
                    <a:pt x="16" y="104"/>
                    <a:pt x="32" y="104"/>
                  </a:cubicBezTo>
                  <a:cubicBezTo>
                    <a:pt x="65" y="104"/>
                    <a:pt x="101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15"/>
            <p:cNvSpPr/>
            <p:nvPr/>
          </p:nvSpPr>
          <p:spPr>
            <a:xfrm>
              <a:off x="3737525" y="2092675"/>
              <a:ext cx="3150" cy="8625"/>
            </a:xfrm>
            <a:custGeom>
              <a:avLst/>
              <a:gdLst/>
              <a:ahLst/>
              <a:cxnLst/>
              <a:rect l="l" t="t" r="r" b="b"/>
              <a:pathLst>
                <a:path w="126" h="345" extrusionOk="0">
                  <a:moveTo>
                    <a:pt x="45" y="1"/>
                  </a:moveTo>
                  <a:cubicBezTo>
                    <a:pt x="1" y="1"/>
                    <a:pt x="6" y="345"/>
                    <a:pt x="61" y="345"/>
                  </a:cubicBezTo>
                  <a:cubicBezTo>
                    <a:pt x="78" y="345"/>
                    <a:pt x="100" y="312"/>
                    <a:pt x="126" y="228"/>
                  </a:cubicBezTo>
                  <a:cubicBezTo>
                    <a:pt x="90" y="60"/>
                    <a:pt x="63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15"/>
            <p:cNvSpPr/>
            <p:nvPr/>
          </p:nvSpPr>
          <p:spPr>
            <a:xfrm>
              <a:off x="3749850" y="2720350"/>
              <a:ext cx="2275" cy="5275"/>
            </a:xfrm>
            <a:custGeom>
              <a:avLst/>
              <a:gdLst/>
              <a:ahLst/>
              <a:cxnLst/>
              <a:rect l="l" t="t" r="r" b="b"/>
              <a:pathLst>
                <a:path w="91" h="211" extrusionOk="0">
                  <a:moveTo>
                    <a:pt x="66" y="0"/>
                  </a:moveTo>
                  <a:cubicBezTo>
                    <a:pt x="50" y="0"/>
                    <a:pt x="22" y="55"/>
                    <a:pt x="1" y="210"/>
                  </a:cubicBezTo>
                  <a:cubicBezTo>
                    <a:pt x="89" y="122"/>
                    <a:pt x="9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15"/>
            <p:cNvSpPr/>
            <p:nvPr/>
          </p:nvSpPr>
          <p:spPr>
            <a:xfrm>
              <a:off x="3717850" y="2044975"/>
              <a:ext cx="3975" cy="4225"/>
            </a:xfrm>
            <a:custGeom>
              <a:avLst/>
              <a:gdLst/>
              <a:ahLst/>
              <a:cxnLst/>
              <a:rect l="l" t="t" r="r" b="b"/>
              <a:pathLst>
                <a:path w="159" h="169" extrusionOk="0">
                  <a:moveTo>
                    <a:pt x="139" y="1"/>
                  </a:moveTo>
                  <a:cubicBezTo>
                    <a:pt x="130" y="1"/>
                    <a:pt x="91" y="37"/>
                    <a:pt x="3" y="142"/>
                  </a:cubicBezTo>
                  <a:cubicBezTo>
                    <a:pt x="0" y="161"/>
                    <a:pt x="4" y="168"/>
                    <a:pt x="11" y="168"/>
                  </a:cubicBezTo>
                  <a:cubicBezTo>
                    <a:pt x="44" y="168"/>
                    <a:pt x="159" y="1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15"/>
            <p:cNvSpPr/>
            <p:nvPr/>
          </p:nvSpPr>
          <p:spPr>
            <a:xfrm>
              <a:off x="3712075" y="1908100"/>
              <a:ext cx="4050" cy="1250"/>
            </a:xfrm>
            <a:custGeom>
              <a:avLst/>
              <a:gdLst/>
              <a:ahLst/>
              <a:cxnLst/>
              <a:rect l="l" t="t" r="r" b="b"/>
              <a:pathLst>
                <a:path w="162" h="50" extrusionOk="0">
                  <a:moveTo>
                    <a:pt x="140" y="1"/>
                  </a:moveTo>
                  <a:cubicBezTo>
                    <a:pt x="96" y="1"/>
                    <a:pt x="1" y="50"/>
                    <a:pt x="35" y="50"/>
                  </a:cubicBezTo>
                  <a:cubicBezTo>
                    <a:pt x="50" y="50"/>
                    <a:pt x="87" y="41"/>
                    <a:pt x="160" y="17"/>
                  </a:cubicBezTo>
                  <a:cubicBezTo>
                    <a:pt x="161" y="5"/>
                    <a:pt x="153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15"/>
            <p:cNvSpPr/>
            <p:nvPr/>
          </p:nvSpPr>
          <p:spPr>
            <a:xfrm>
              <a:off x="3727875" y="2391725"/>
              <a:ext cx="5550" cy="2000"/>
            </a:xfrm>
            <a:custGeom>
              <a:avLst/>
              <a:gdLst/>
              <a:ahLst/>
              <a:cxnLst/>
              <a:rect l="l" t="t" r="r" b="b"/>
              <a:pathLst>
                <a:path w="222" h="80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5"/>
                    <a:pt x="76" y="80"/>
                    <a:pt x="148" y="80"/>
                  </a:cubicBezTo>
                  <a:cubicBezTo>
                    <a:pt x="186" y="80"/>
                    <a:pt x="222" y="60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15"/>
            <p:cNvSpPr/>
            <p:nvPr/>
          </p:nvSpPr>
          <p:spPr>
            <a:xfrm>
              <a:off x="3720975" y="2149375"/>
              <a:ext cx="500" cy="4025"/>
            </a:xfrm>
            <a:custGeom>
              <a:avLst/>
              <a:gdLst/>
              <a:ahLst/>
              <a:cxnLst/>
              <a:rect l="l" t="t" r="r" b="b"/>
              <a:pathLst>
                <a:path w="20" h="161" extrusionOk="0">
                  <a:moveTo>
                    <a:pt x="18" y="0"/>
                  </a:moveTo>
                  <a:cubicBezTo>
                    <a:pt x="17" y="0"/>
                    <a:pt x="0" y="161"/>
                    <a:pt x="5" y="161"/>
                  </a:cubicBezTo>
                  <a:cubicBezTo>
                    <a:pt x="16" y="40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15"/>
            <p:cNvSpPr/>
            <p:nvPr/>
          </p:nvSpPr>
          <p:spPr>
            <a:xfrm>
              <a:off x="3716400" y="2050675"/>
              <a:ext cx="2200" cy="4325"/>
            </a:xfrm>
            <a:custGeom>
              <a:avLst/>
              <a:gdLst/>
              <a:ahLst/>
              <a:cxnLst/>
              <a:rect l="l" t="t" r="r" b="b"/>
              <a:pathLst>
                <a:path w="88" h="173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127"/>
                    <a:pt x="29" y="172"/>
                    <a:pt x="47" y="172"/>
                  </a:cubicBezTo>
                  <a:cubicBezTo>
                    <a:pt x="74" y="172"/>
                    <a:pt x="87" y="8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15"/>
            <p:cNvSpPr/>
            <p:nvPr/>
          </p:nvSpPr>
          <p:spPr>
            <a:xfrm>
              <a:off x="3718225" y="2117875"/>
              <a:ext cx="3700" cy="3750"/>
            </a:xfrm>
            <a:custGeom>
              <a:avLst/>
              <a:gdLst/>
              <a:ahLst/>
              <a:cxnLst/>
              <a:rect l="l" t="t" r="r" b="b"/>
              <a:pathLst>
                <a:path w="148" h="150" extrusionOk="0">
                  <a:moveTo>
                    <a:pt x="11" y="0"/>
                  </a:moveTo>
                  <a:cubicBezTo>
                    <a:pt x="4" y="0"/>
                    <a:pt x="0" y="7"/>
                    <a:pt x="1" y="23"/>
                  </a:cubicBezTo>
                  <a:cubicBezTo>
                    <a:pt x="83" y="117"/>
                    <a:pt x="119" y="150"/>
                    <a:pt x="128" y="150"/>
                  </a:cubicBezTo>
                  <a:cubicBezTo>
                    <a:pt x="148" y="150"/>
                    <a:pt x="45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15"/>
            <p:cNvSpPr/>
            <p:nvPr/>
          </p:nvSpPr>
          <p:spPr>
            <a:xfrm>
              <a:off x="3712775" y="2061075"/>
              <a:ext cx="2475" cy="4425"/>
            </a:xfrm>
            <a:custGeom>
              <a:avLst/>
              <a:gdLst/>
              <a:ahLst/>
              <a:cxnLst/>
              <a:rect l="l" t="t" r="r" b="b"/>
              <a:pathLst>
                <a:path w="99" h="177" extrusionOk="0">
                  <a:moveTo>
                    <a:pt x="69" y="0"/>
                  </a:moveTo>
                  <a:cubicBezTo>
                    <a:pt x="38" y="0"/>
                    <a:pt x="0" y="176"/>
                    <a:pt x="35" y="176"/>
                  </a:cubicBezTo>
                  <a:cubicBezTo>
                    <a:pt x="47" y="176"/>
                    <a:pt x="67" y="156"/>
                    <a:pt x="99" y="100"/>
                  </a:cubicBezTo>
                  <a:cubicBezTo>
                    <a:pt x="93" y="27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15"/>
            <p:cNvSpPr/>
            <p:nvPr/>
          </p:nvSpPr>
          <p:spPr>
            <a:xfrm>
              <a:off x="3708100" y="1984850"/>
              <a:ext cx="425" cy="3375"/>
            </a:xfrm>
            <a:custGeom>
              <a:avLst/>
              <a:gdLst/>
              <a:ahLst/>
              <a:cxnLst/>
              <a:rect l="l" t="t" r="r" b="b"/>
              <a:pathLst>
                <a:path w="17" h="135" extrusionOk="0">
                  <a:moveTo>
                    <a:pt x="3" y="0"/>
                  </a:moveTo>
                  <a:cubicBezTo>
                    <a:pt x="1" y="0"/>
                    <a:pt x="1" y="33"/>
                    <a:pt x="5" y="132"/>
                  </a:cubicBezTo>
                  <a:cubicBezTo>
                    <a:pt x="6" y="134"/>
                    <a:pt x="7" y="135"/>
                    <a:pt x="8" y="135"/>
                  </a:cubicBezTo>
                  <a:cubicBezTo>
                    <a:pt x="17" y="13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15"/>
            <p:cNvSpPr/>
            <p:nvPr/>
          </p:nvSpPr>
          <p:spPr>
            <a:xfrm>
              <a:off x="3704350" y="2175950"/>
              <a:ext cx="4000" cy="6725"/>
            </a:xfrm>
            <a:custGeom>
              <a:avLst/>
              <a:gdLst/>
              <a:ahLst/>
              <a:cxnLst/>
              <a:rect l="l" t="t" r="r" b="b"/>
              <a:pathLst>
                <a:path w="160" h="269" extrusionOk="0">
                  <a:moveTo>
                    <a:pt x="139" y="0"/>
                  </a:moveTo>
                  <a:cubicBezTo>
                    <a:pt x="114" y="0"/>
                    <a:pt x="26" y="112"/>
                    <a:pt x="1" y="269"/>
                  </a:cubicBezTo>
                  <a:cubicBezTo>
                    <a:pt x="138" y="77"/>
                    <a:pt x="160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15"/>
            <p:cNvSpPr/>
            <p:nvPr/>
          </p:nvSpPr>
          <p:spPr>
            <a:xfrm>
              <a:off x="3723225" y="2752925"/>
              <a:ext cx="1400" cy="2175"/>
            </a:xfrm>
            <a:custGeom>
              <a:avLst/>
              <a:gdLst/>
              <a:ahLst/>
              <a:cxnLst/>
              <a:rect l="l" t="t" r="r" b="b"/>
              <a:pathLst>
                <a:path w="56" h="87" extrusionOk="0">
                  <a:moveTo>
                    <a:pt x="21" y="0"/>
                  </a:moveTo>
                  <a:cubicBezTo>
                    <a:pt x="3" y="0"/>
                    <a:pt x="1" y="86"/>
                    <a:pt x="45" y="86"/>
                  </a:cubicBezTo>
                  <a:cubicBezTo>
                    <a:pt x="49" y="86"/>
                    <a:pt x="52" y="86"/>
                    <a:pt x="55" y="85"/>
                  </a:cubicBezTo>
                  <a:cubicBezTo>
                    <a:pt x="43" y="21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15"/>
            <p:cNvSpPr/>
            <p:nvPr/>
          </p:nvSpPr>
          <p:spPr>
            <a:xfrm>
              <a:off x="3694825" y="2102775"/>
              <a:ext cx="3275" cy="1550"/>
            </a:xfrm>
            <a:custGeom>
              <a:avLst/>
              <a:gdLst/>
              <a:ahLst/>
              <a:cxnLst/>
              <a:rect l="l" t="t" r="r" b="b"/>
              <a:pathLst>
                <a:path w="131" h="62" extrusionOk="0">
                  <a:moveTo>
                    <a:pt x="89" y="1"/>
                  </a:moveTo>
                  <a:cubicBezTo>
                    <a:pt x="70" y="1"/>
                    <a:pt x="47" y="7"/>
                    <a:pt x="26" y="7"/>
                  </a:cubicBezTo>
                  <a:cubicBezTo>
                    <a:pt x="20" y="7"/>
                    <a:pt x="13" y="6"/>
                    <a:pt x="7" y="4"/>
                  </a:cubicBezTo>
                  <a:lnTo>
                    <a:pt x="7" y="4"/>
                  </a:lnTo>
                  <a:cubicBezTo>
                    <a:pt x="1" y="51"/>
                    <a:pt x="19" y="61"/>
                    <a:pt x="44" y="61"/>
                  </a:cubicBezTo>
                  <a:cubicBezTo>
                    <a:pt x="63" y="61"/>
                    <a:pt x="85" y="56"/>
                    <a:pt x="104" y="56"/>
                  </a:cubicBezTo>
                  <a:cubicBezTo>
                    <a:pt x="110" y="56"/>
                    <a:pt x="116" y="56"/>
                    <a:pt x="121" y="58"/>
                  </a:cubicBezTo>
                  <a:cubicBezTo>
                    <a:pt x="131" y="11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15"/>
            <p:cNvSpPr/>
            <p:nvPr/>
          </p:nvSpPr>
          <p:spPr>
            <a:xfrm>
              <a:off x="3693450" y="2089325"/>
              <a:ext cx="2750" cy="1725"/>
            </a:xfrm>
            <a:custGeom>
              <a:avLst/>
              <a:gdLst/>
              <a:ahLst/>
              <a:cxnLst/>
              <a:rect l="l" t="t" r="r" b="b"/>
              <a:pathLst>
                <a:path w="110" h="69" extrusionOk="0">
                  <a:moveTo>
                    <a:pt x="109" y="0"/>
                  </a:moveTo>
                  <a:lnTo>
                    <a:pt x="109" y="0"/>
                  </a:lnTo>
                  <a:cubicBezTo>
                    <a:pt x="11" y="46"/>
                    <a:pt x="1" y="68"/>
                    <a:pt x="20" y="68"/>
                  </a:cubicBezTo>
                  <a:cubicBezTo>
                    <a:pt x="40" y="68"/>
                    <a:pt x="92" y="45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15"/>
            <p:cNvSpPr/>
            <p:nvPr/>
          </p:nvSpPr>
          <p:spPr>
            <a:xfrm>
              <a:off x="3679200" y="1689300"/>
              <a:ext cx="775" cy="3375"/>
            </a:xfrm>
            <a:custGeom>
              <a:avLst/>
              <a:gdLst/>
              <a:ahLst/>
              <a:cxnLst/>
              <a:rect l="l" t="t" r="r" b="b"/>
              <a:pathLst>
                <a:path w="31" h="135" extrusionOk="0">
                  <a:moveTo>
                    <a:pt x="17" y="1"/>
                  </a:moveTo>
                  <a:cubicBezTo>
                    <a:pt x="5" y="1"/>
                    <a:pt x="0" y="135"/>
                    <a:pt x="10" y="135"/>
                  </a:cubicBezTo>
                  <a:cubicBezTo>
                    <a:pt x="14" y="135"/>
                    <a:pt x="20" y="111"/>
                    <a:pt x="30" y="44"/>
                  </a:cubicBezTo>
                  <a:cubicBezTo>
                    <a:pt x="25" y="13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15"/>
            <p:cNvSpPr/>
            <p:nvPr/>
          </p:nvSpPr>
          <p:spPr>
            <a:xfrm>
              <a:off x="3657700" y="1295825"/>
              <a:ext cx="2850" cy="3700"/>
            </a:xfrm>
            <a:custGeom>
              <a:avLst/>
              <a:gdLst/>
              <a:ahLst/>
              <a:cxnLst/>
              <a:rect l="l" t="t" r="r" b="b"/>
              <a:pathLst>
                <a:path w="114" h="148" extrusionOk="0">
                  <a:moveTo>
                    <a:pt x="114" y="0"/>
                  </a:moveTo>
                  <a:cubicBezTo>
                    <a:pt x="60" y="20"/>
                    <a:pt x="0" y="40"/>
                    <a:pt x="14" y="147"/>
                  </a:cubicBezTo>
                  <a:cubicBezTo>
                    <a:pt x="40" y="94"/>
                    <a:pt x="107" y="8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15"/>
            <p:cNvSpPr/>
            <p:nvPr/>
          </p:nvSpPr>
          <p:spPr>
            <a:xfrm>
              <a:off x="3646750" y="1426150"/>
              <a:ext cx="250" cy="4250"/>
            </a:xfrm>
            <a:custGeom>
              <a:avLst/>
              <a:gdLst/>
              <a:ahLst/>
              <a:cxnLst/>
              <a:rect l="l" t="t" r="r" b="b"/>
              <a:pathLst>
                <a:path w="10" h="170" extrusionOk="0">
                  <a:moveTo>
                    <a:pt x="3" y="0"/>
                  </a:moveTo>
                  <a:cubicBezTo>
                    <a:pt x="1" y="0"/>
                    <a:pt x="4" y="170"/>
                    <a:pt x="8" y="170"/>
                  </a:cubicBezTo>
                  <a:cubicBezTo>
                    <a:pt x="9" y="170"/>
                    <a:pt x="9" y="165"/>
                    <a:pt x="10" y="153"/>
                  </a:cubicBezTo>
                  <a:cubicBezTo>
                    <a:pt x="6" y="39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15"/>
            <p:cNvSpPr/>
            <p:nvPr/>
          </p:nvSpPr>
          <p:spPr>
            <a:xfrm>
              <a:off x="3646275" y="1451325"/>
              <a:ext cx="400" cy="4050"/>
            </a:xfrm>
            <a:custGeom>
              <a:avLst/>
              <a:gdLst/>
              <a:ahLst/>
              <a:cxnLst/>
              <a:rect l="l" t="t" r="r" b="b"/>
              <a:pathLst>
                <a:path w="16" h="162" extrusionOk="0">
                  <a:moveTo>
                    <a:pt x="15" y="0"/>
                  </a:moveTo>
                  <a:cubicBezTo>
                    <a:pt x="14" y="0"/>
                    <a:pt x="0" y="162"/>
                    <a:pt x="1" y="162"/>
                  </a:cubicBezTo>
                  <a:cubicBezTo>
                    <a:pt x="1" y="162"/>
                    <a:pt x="5" y="12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15"/>
            <p:cNvSpPr/>
            <p:nvPr/>
          </p:nvSpPr>
          <p:spPr>
            <a:xfrm>
              <a:off x="3646575" y="1585625"/>
              <a:ext cx="2000" cy="5750"/>
            </a:xfrm>
            <a:custGeom>
              <a:avLst/>
              <a:gdLst/>
              <a:ahLst/>
              <a:cxnLst/>
              <a:rect l="l" t="t" r="r" b="b"/>
              <a:pathLst>
                <a:path w="80" h="230" extrusionOk="0">
                  <a:moveTo>
                    <a:pt x="37" y="1"/>
                  </a:moveTo>
                  <a:cubicBezTo>
                    <a:pt x="0" y="1"/>
                    <a:pt x="59" y="229"/>
                    <a:pt x="73" y="229"/>
                  </a:cubicBezTo>
                  <a:cubicBezTo>
                    <a:pt x="80" y="229"/>
                    <a:pt x="76" y="173"/>
                    <a:pt x="44" y="3"/>
                  </a:cubicBezTo>
                  <a:cubicBezTo>
                    <a:pt x="41" y="2"/>
                    <a:pt x="3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15"/>
            <p:cNvSpPr/>
            <p:nvPr/>
          </p:nvSpPr>
          <p:spPr>
            <a:xfrm>
              <a:off x="3665550" y="2163250"/>
              <a:ext cx="3000" cy="1850"/>
            </a:xfrm>
            <a:custGeom>
              <a:avLst/>
              <a:gdLst/>
              <a:ahLst/>
              <a:cxnLst/>
              <a:rect l="l" t="t" r="r" b="b"/>
              <a:pathLst>
                <a:path w="120" h="74" extrusionOk="0">
                  <a:moveTo>
                    <a:pt x="11" y="0"/>
                  </a:moveTo>
                  <a:cubicBezTo>
                    <a:pt x="7" y="0"/>
                    <a:pt x="4" y="0"/>
                    <a:pt x="1" y="1"/>
                  </a:cubicBezTo>
                  <a:cubicBezTo>
                    <a:pt x="1" y="55"/>
                    <a:pt x="20" y="73"/>
                    <a:pt x="40" y="73"/>
                  </a:cubicBezTo>
                  <a:cubicBezTo>
                    <a:pt x="79" y="73"/>
                    <a:pt x="120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15"/>
            <p:cNvSpPr/>
            <p:nvPr/>
          </p:nvSpPr>
          <p:spPr>
            <a:xfrm>
              <a:off x="3659150" y="2375675"/>
              <a:ext cx="2075" cy="2975"/>
            </a:xfrm>
            <a:custGeom>
              <a:avLst/>
              <a:gdLst/>
              <a:ahLst/>
              <a:cxnLst/>
              <a:rect l="l" t="t" r="r" b="b"/>
              <a:pathLst>
                <a:path w="83" h="119" extrusionOk="0">
                  <a:moveTo>
                    <a:pt x="83" y="1"/>
                  </a:moveTo>
                  <a:lnTo>
                    <a:pt x="83" y="1"/>
                  </a:lnTo>
                  <a:cubicBezTo>
                    <a:pt x="20" y="89"/>
                    <a:pt x="1" y="118"/>
                    <a:pt x="3" y="118"/>
                  </a:cubicBezTo>
                  <a:cubicBezTo>
                    <a:pt x="6" y="118"/>
                    <a:pt x="83" y="14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15"/>
            <p:cNvSpPr/>
            <p:nvPr/>
          </p:nvSpPr>
          <p:spPr>
            <a:xfrm>
              <a:off x="3623125" y="1496700"/>
              <a:ext cx="625" cy="5625"/>
            </a:xfrm>
            <a:custGeom>
              <a:avLst/>
              <a:gdLst/>
              <a:ahLst/>
              <a:cxnLst/>
              <a:rect l="l" t="t" r="r" b="b"/>
              <a:pathLst>
                <a:path w="25" h="225" extrusionOk="0">
                  <a:moveTo>
                    <a:pt x="13" y="1"/>
                  </a:moveTo>
                  <a:cubicBezTo>
                    <a:pt x="4" y="1"/>
                    <a:pt x="1" y="224"/>
                    <a:pt x="11" y="224"/>
                  </a:cubicBezTo>
                  <a:cubicBezTo>
                    <a:pt x="14" y="224"/>
                    <a:pt x="19" y="200"/>
                    <a:pt x="25" y="134"/>
                  </a:cubicBezTo>
                  <a:cubicBezTo>
                    <a:pt x="20" y="36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15"/>
            <p:cNvSpPr/>
            <p:nvPr/>
          </p:nvSpPr>
          <p:spPr>
            <a:xfrm>
              <a:off x="3648675" y="2352625"/>
              <a:ext cx="4675" cy="2050"/>
            </a:xfrm>
            <a:custGeom>
              <a:avLst/>
              <a:gdLst/>
              <a:ahLst/>
              <a:cxnLst/>
              <a:rect l="l" t="t" r="r" b="b"/>
              <a:pathLst>
                <a:path w="187" h="82" extrusionOk="0">
                  <a:moveTo>
                    <a:pt x="125" y="1"/>
                  </a:moveTo>
                  <a:cubicBezTo>
                    <a:pt x="107" y="1"/>
                    <a:pt x="74" y="8"/>
                    <a:pt x="20" y="26"/>
                  </a:cubicBezTo>
                  <a:cubicBezTo>
                    <a:pt x="0" y="67"/>
                    <a:pt x="9" y="82"/>
                    <a:pt x="29" y="82"/>
                  </a:cubicBezTo>
                  <a:cubicBezTo>
                    <a:pt x="77" y="82"/>
                    <a:pt x="18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15"/>
            <p:cNvSpPr/>
            <p:nvPr/>
          </p:nvSpPr>
          <p:spPr>
            <a:xfrm>
              <a:off x="3646975" y="2685925"/>
              <a:ext cx="2175" cy="1225"/>
            </a:xfrm>
            <a:custGeom>
              <a:avLst/>
              <a:gdLst/>
              <a:ahLst/>
              <a:cxnLst/>
              <a:rect l="l" t="t" r="r" b="b"/>
              <a:pathLst>
                <a:path w="87" h="49" extrusionOk="0">
                  <a:moveTo>
                    <a:pt x="65" y="0"/>
                  </a:moveTo>
                  <a:cubicBezTo>
                    <a:pt x="49" y="0"/>
                    <a:pt x="19" y="14"/>
                    <a:pt x="1" y="49"/>
                  </a:cubicBezTo>
                  <a:cubicBezTo>
                    <a:pt x="84" y="22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15"/>
            <p:cNvSpPr/>
            <p:nvPr/>
          </p:nvSpPr>
          <p:spPr>
            <a:xfrm>
              <a:off x="3613350" y="1784025"/>
              <a:ext cx="4400" cy="3425"/>
            </a:xfrm>
            <a:custGeom>
              <a:avLst/>
              <a:gdLst/>
              <a:ahLst/>
              <a:cxnLst/>
              <a:rect l="l" t="t" r="r" b="b"/>
              <a:pathLst>
                <a:path w="176" h="137" extrusionOk="0">
                  <a:moveTo>
                    <a:pt x="136" y="1"/>
                  </a:moveTo>
                  <a:cubicBezTo>
                    <a:pt x="82" y="1"/>
                    <a:pt x="1" y="137"/>
                    <a:pt x="61" y="137"/>
                  </a:cubicBezTo>
                  <a:cubicBezTo>
                    <a:pt x="82" y="137"/>
                    <a:pt x="117" y="122"/>
                    <a:pt x="175" y="82"/>
                  </a:cubicBezTo>
                  <a:cubicBezTo>
                    <a:pt x="174" y="22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15"/>
            <p:cNvSpPr/>
            <p:nvPr/>
          </p:nvSpPr>
          <p:spPr>
            <a:xfrm>
              <a:off x="3645325" y="2623575"/>
              <a:ext cx="2800" cy="5250"/>
            </a:xfrm>
            <a:custGeom>
              <a:avLst/>
              <a:gdLst/>
              <a:ahLst/>
              <a:cxnLst/>
              <a:rect l="l" t="t" r="r" b="b"/>
              <a:pathLst>
                <a:path w="112" h="210" extrusionOk="0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" y="157"/>
                    <a:pt x="24" y="210"/>
                    <a:pt x="43" y="210"/>
                  </a:cubicBezTo>
                  <a:cubicBezTo>
                    <a:pt x="80" y="210"/>
                    <a:pt x="111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15"/>
            <p:cNvSpPr/>
            <p:nvPr/>
          </p:nvSpPr>
          <p:spPr>
            <a:xfrm>
              <a:off x="3641350" y="2625750"/>
              <a:ext cx="2500" cy="2950"/>
            </a:xfrm>
            <a:custGeom>
              <a:avLst/>
              <a:gdLst/>
              <a:ahLst/>
              <a:cxnLst/>
              <a:rect l="l" t="t" r="r" b="b"/>
              <a:pathLst>
                <a:path w="100" h="118" extrusionOk="0">
                  <a:moveTo>
                    <a:pt x="72" y="0"/>
                  </a:moveTo>
                  <a:cubicBezTo>
                    <a:pt x="45" y="0"/>
                    <a:pt x="25" y="14"/>
                    <a:pt x="12" y="34"/>
                  </a:cubicBezTo>
                  <a:cubicBezTo>
                    <a:pt x="1" y="93"/>
                    <a:pt x="18" y="117"/>
                    <a:pt x="38" y="117"/>
                  </a:cubicBezTo>
                  <a:cubicBezTo>
                    <a:pt x="66" y="117"/>
                    <a:pt x="99" y="7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15"/>
            <p:cNvSpPr/>
            <p:nvPr/>
          </p:nvSpPr>
          <p:spPr>
            <a:xfrm>
              <a:off x="3595975" y="1611575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20" y="1"/>
                  </a:moveTo>
                  <a:cubicBezTo>
                    <a:pt x="0" y="1"/>
                    <a:pt x="27" y="66"/>
                    <a:pt x="69" y="66"/>
                  </a:cubicBezTo>
                  <a:cubicBezTo>
                    <a:pt x="75" y="66"/>
                    <a:pt x="81" y="65"/>
                    <a:pt x="87" y="62"/>
                  </a:cubicBezTo>
                  <a:cubicBezTo>
                    <a:pt x="51" y="16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15"/>
            <p:cNvSpPr/>
            <p:nvPr/>
          </p:nvSpPr>
          <p:spPr>
            <a:xfrm>
              <a:off x="3622375" y="2579850"/>
              <a:ext cx="6400" cy="5150"/>
            </a:xfrm>
            <a:custGeom>
              <a:avLst/>
              <a:gdLst/>
              <a:ahLst/>
              <a:cxnLst/>
              <a:rect l="l" t="t" r="r" b="b"/>
              <a:pathLst>
                <a:path w="256" h="206" extrusionOk="0">
                  <a:moveTo>
                    <a:pt x="74" y="1"/>
                  </a:moveTo>
                  <a:cubicBezTo>
                    <a:pt x="1" y="1"/>
                    <a:pt x="126" y="206"/>
                    <a:pt x="203" y="206"/>
                  </a:cubicBezTo>
                  <a:cubicBezTo>
                    <a:pt x="230" y="206"/>
                    <a:pt x="252" y="180"/>
                    <a:pt x="256" y="110"/>
                  </a:cubicBezTo>
                  <a:cubicBezTo>
                    <a:pt x="158" y="30"/>
                    <a:pt x="10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15"/>
            <p:cNvSpPr/>
            <p:nvPr/>
          </p:nvSpPr>
          <p:spPr>
            <a:xfrm>
              <a:off x="3603375" y="2145475"/>
              <a:ext cx="2000" cy="6375"/>
            </a:xfrm>
            <a:custGeom>
              <a:avLst/>
              <a:gdLst/>
              <a:ahLst/>
              <a:cxnLst/>
              <a:rect l="l" t="t" r="r" b="b"/>
              <a:pathLst>
                <a:path w="80" h="255" extrusionOk="0">
                  <a:moveTo>
                    <a:pt x="68" y="0"/>
                  </a:moveTo>
                  <a:cubicBezTo>
                    <a:pt x="46" y="0"/>
                    <a:pt x="0" y="255"/>
                    <a:pt x="17" y="255"/>
                  </a:cubicBezTo>
                  <a:cubicBezTo>
                    <a:pt x="25" y="255"/>
                    <a:pt x="43" y="210"/>
                    <a:pt x="79" y="83"/>
                  </a:cubicBezTo>
                  <a:cubicBezTo>
                    <a:pt x="79" y="23"/>
                    <a:pt x="7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15"/>
            <p:cNvSpPr/>
            <p:nvPr/>
          </p:nvSpPr>
          <p:spPr>
            <a:xfrm>
              <a:off x="3586950" y="1690900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0" y="54"/>
                  </a:moveTo>
                  <a:cubicBezTo>
                    <a:pt x="0" y="0"/>
                    <a:pt x="0" y="5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15"/>
            <p:cNvSpPr/>
            <p:nvPr/>
          </p:nvSpPr>
          <p:spPr>
            <a:xfrm>
              <a:off x="3589700" y="1835425"/>
              <a:ext cx="2925" cy="5975"/>
            </a:xfrm>
            <a:custGeom>
              <a:avLst/>
              <a:gdLst/>
              <a:ahLst/>
              <a:cxnLst/>
              <a:rect l="l" t="t" r="r" b="b"/>
              <a:pathLst>
                <a:path w="117" h="239" extrusionOk="0">
                  <a:moveTo>
                    <a:pt x="101" y="1"/>
                  </a:moveTo>
                  <a:cubicBezTo>
                    <a:pt x="73" y="1"/>
                    <a:pt x="0" y="238"/>
                    <a:pt x="40" y="238"/>
                  </a:cubicBezTo>
                  <a:cubicBezTo>
                    <a:pt x="50" y="238"/>
                    <a:pt x="69" y="222"/>
                    <a:pt x="97" y="181"/>
                  </a:cubicBezTo>
                  <a:cubicBezTo>
                    <a:pt x="117" y="47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15"/>
            <p:cNvSpPr/>
            <p:nvPr/>
          </p:nvSpPr>
          <p:spPr>
            <a:xfrm>
              <a:off x="3611025" y="2557000"/>
              <a:ext cx="1225" cy="3375"/>
            </a:xfrm>
            <a:custGeom>
              <a:avLst/>
              <a:gdLst/>
              <a:ahLst/>
              <a:cxnLst/>
              <a:rect l="l" t="t" r="r" b="b"/>
              <a:pathLst>
                <a:path w="49" h="135" extrusionOk="0">
                  <a:moveTo>
                    <a:pt x="8" y="0"/>
                  </a:moveTo>
                  <a:lnTo>
                    <a:pt x="8" y="0"/>
                  </a:lnTo>
                  <a:cubicBezTo>
                    <a:pt x="2" y="0"/>
                    <a:pt x="1" y="34"/>
                    <a:pt x="14" y="134"/>
                  </a:cubicBezTo>
                  <a:cubicBezTo>
                    <a:pt x="15" y="134"/>
                    <a:pt x="16" y="135"/>
                    <a:pt x="17" y="135"/>
                  </a:cubicBezTo>
                  <a:cubicBezTo>
                    <a:pt x="48" y="135"/>
                    <a:pt x="1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15"/>
            <p:cNvSpPr/>
            <p:nvPr/>
          </p:nvSpPr>
          <p:spPr>
            <a:xfrm>
              <a:off x="3598650" y="2311575"/>
              <a:ext cx="350" cy="2925"/>
            </a:xfrm>
            <a:custGeom>
              <a:avLst/>
              <a:gdLst/>
              <a:ahLst/>
              <a:cxnLst/>
              <a:rect l="l" t="t" r="r" b="b"/>
              <a:pathLst>
                <a:path w="14" h="117" extrusionOk="0">
                  <a:moveTo>
                    <a:pt x="3" y="0"/>
                  </a:moveTo>
                  <a:cubicBezTo>
                    <a:pt x="2" y="0"/>
                    <a:pt x="1" y="7"/>
                    <a:pt x="0" y="22"/>
                  </a:cubicBezTo>
                  <a:cubicBezTo>
                    <a:pt x="6" y="93"/>
                    <a:pt x="9" y="117"/>
                    <a:pt x="10" y="117"/>
                  </a:cubicBezTo>
                  <a:cubicBezTo>
                    <a:pt x="13" y="117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15"/>
            <p:cNvSpPr/>
            <p:nvPr/>
          </p:nvSpPr>
          <p:spPr>
            <a:xfrm>
              <a:off x="3606000" y="2561800"/>
              <a:ext cx="1675" cy="250"/>
            </a:xfrm>
            <a:custGeom>
              <a:avLst/>
              <a:gdLst/>
              <a:ahLst/>
              <a:cxnLst/>
              <a:rect l="l" t="t" r="r" b="b"/>
              <a:pathLst>
                <a:path w="67" h="10" extrusionOk="0">
                  <a:moveTo>
                    <a:pt x="60" y="0"/>
                  </a:moveTo>
                  <a:cubicBezTo>
                    <a:pt x="57" y="0"/>
                    <a:pt x="41" y="2"/>
                    <a:pt x="1" y="9"/>
                  </a:cubicBezTo>
                  <a:cubicBezTo>
                    <a:pt x="19" y="9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15"/>
            <p:cNvSpPr/>
            <p:nvPr/>
          </p:nvSpPr>
          <p:spPr>
            <a:xfrm>
              <a:off x="3590900" y="2170775"/>
              <a:ext cx="4325" cy="100"/>
            </a:xfrm>
            <a:custGeom>
              <a:avLst/>
              <a:gdLst/>
              <a:ahLst/>
              <a:cxnLst/>
              <a:rect l="l" t="t" r="r" b="b"/>
              <a:pathLst>
                <a:path w="173" h="4" extrusionOk="0">
                  <a:moveTo>
                    <a:pt x="70" y="1"/>
                  </a:moveTo>
                  <a:cubicBezTo>
                    <a:pt x="5" y="3"/>
                    <a:pt x="0" y="4"/>
                    <a:pt x="17" y="4"/>
                  </a:cubicBezTo>
                  <a:cubicBezTo>
                    <a:pt x="52" y="4"/>
                    <a:pt x="172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15"/>
            <p:cNvSpPr/>
            <p:nvPr/>
          </p:nvSpPr>
          <p:spPr>
            <a:xfrm>
              <a:off x="3606450" y="2708850"/>
              <a:ext cx="6875" cy="2725"/>
            </a:xfrm>
            <a:custGeom>
              <a:avLst/>
              <a:gdLst/>
              <a:ahLst/>
              <a:cxnLst/>
              <a:rect l="l" t="t" r="r" b="b"/>
              <a:pathLst>
                <a:path w="275" h="109" extrusionOk="0">
                  <a:moveTo>
                    <a:pt x="262" y="1"/>
                  </a:moveTo>
                  <a:cubicBezTo>
                    <a:pt x="235" y="1"/>
                    <a:pt x="0" y="108"/>
                    <a:pt x="49" y="108"/>
                  </a:cubicBezTo>
                  <a:cubicBezTo>
                    <a:pt x="58" y="108"/>
                    <a:pt x="77" y="104"/>
                    <a:pt x="110" y="95"/>
                  </a:cubicBezTo>
                  <a:cubicBezTo>
                    <a:pt x="241" y="25"/>
                    <a:pt x="274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15"/>
            <p:cNvSpPr/>
            <p:nvPr/>
          </p:nvSpPr>
          <p:spPr>
            <a:xfrm>
              <a:off x="3591950" y="2313050"/>
              <a:ext cx="2050" cy="2850"/>
            </a:xfrm>
            <a:custGeom>
              <a:avLst/>
              <a:gdLst/>
              <a:ahLst/>
              <a:cxnLst/>
              <a:rect l="l" t="t" r="r" b="b"/>
              <a:pathLst>
                <a:path w="82" h="114" extrusionOk="0">
                  <a:moveTo>
                    <a:pt x="59" y="1"/>
                  </a:moveTo>
                  <a:cubicBezTo>
                    <a:pt x="33" y="1"/>
                    <a:pt x="0" y="113"/>
                    <a:pt x="35" y="113"/>
                  </a:cubicBezTo>
                  <a:cubicBezTo>
                    <a:pt x="45" y="113"/>
                    <a:pt x="60" y="105"/>
                    <a:pt x="81" y="84"/>
                  </a:cubicBezTo>
                  <a:cubicBezTo>
                    <a:pt x="79" y="22"/>
                    <a:pt x="7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15"/>
            <p:cNvSpPr/>
            <p:nvPr/>
          </p:nvSpPr>
          <p:spPr>
            <a:xfrm>
              <a:off x="3601650" y="2710700"/>
              <a:ext cx="2550" cy="25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41" y="1"/>
                  </a:moveTo>
                  <a:cubicBezTo>
                    <a:pt x="101" y="1"/>
                    <a:pt x="1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15"/>
            <p:cNvSpPr/>
            <p:nvPr/>
          </p:nvSpPr>
          <p:spPr>
            <a:xfrm>
              <a:off x="3595475" y="2535575"/>
              <a:ext cx="9375" cy="4050"/>
            </a:xfrm>
            <a:custGeom>
              <a:avLst/>
              <a:gdLst/>
              <a:ahLst/>
              <a:cxnLst/>
              <a:rect l="l" t="t" r="r" b="b"/>
              <a:pathLst>
                <a:path w="375" h="162" extrusionOk="0">
                  <a:moveTo>
                    <a:pt x="0" y="161"/>
                  </a:moveTo>
                  <a:cubicBezTo>
                    <a:pt x="0" y="161"/>
                    <a:pt x="375" y="1"/>
                    <a:pt x="0" y="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15"/>
            <p:cNvSpPr/>
            <p:nvPr/>
          </p:nvSpPr>
          <p:spPr>
            <a:xfrm>
              <a:off x="3558850" y="1670500"/>
              <a:ext cx="1850" cy="3525"/>
            </a:xfrm>
            <a:custGeom>
              <a:avLst/>
              <a:gdLst/>
              <a:ahLst/>
              <a:cxnLst/>
              <a:rect l="l" t="t" r="r" b="b"/>
              <a:pathLst>
                <a:path w="74" h="141" extrusionOk="0">
                  <a:moveTo>
                    <a:pt x="33" y="1"/>
                  </a:moveTo>
                  <a:cubicBezTo>
                    <a:pt x="25" y="1"/>
                    <a:pt x="14" y="6"/>
                    <a:pt x="0" y="20"/>
                  </a:cubicBezTo>
                  <a:cubicBezTo>
                    <a:pt x="6" y="110"/>
                    <a:pt x="17" y="141"/>
                    <a:pt x="28" y="141"/>
                  </a:cubicBezTo>
                  <a:cubicBezTo>
                    <a:pt x="52" y="141"/>
                    <a:pt x="73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15"/>
            <p:cNvSpPr/>
            <p:nvPr/>
          </p:nvSpPr>
          <p:spPr>
            <a:xfrm>
              <a:off x="3553300" y="1665375"/>
              <a:ext cx="2550" cy="1100"/>
            </a:xfrm>
            <a:custGeom>
              <a:avLst/>
              <a:gdLst/>
              <a:ahLst/>
              <a:cxnLst/>
              <a:rect l="l" t="t" r="r" b="b"/>
              <a:pathLst>
                <a:path w="102" h="44" extrusionOk="0">
                  <a:moveTo>
                    <a:pt x="74" y="1"/>
                  </a:moveTo>
                  <a:cubicBezTo>
                    <a:pt x="22" y="1"/>
                    <a:pt x="1" y="44"/>
                    <a:pt x="28" y="44"/>
                  </a:cubicBezTo>
                  <a:cubicBezTo>
                    <a:pt x="40" y="44"/>
                    <a:pt x="64" y="34"/>
                    <a:pt x="102" y="4"/>
                  </a:cubicBezTo>
                  <a:cubicBezTo>
                    <a:pt x="92" y="2"/>
                    <a:pt x="8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15"/>
            <p:cNvSpPr/>
            <p:nvPr/>
          </p:nvSpPr>
          <p:spPr>
            <a:xfrm>
              <a:off x="3578475" y="2305375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62" y="72"/>
                    <a:pt x="71" y="72"/>
                  </a:cubicBezTo>
                  <a:cubicBezTo>
                    <a:pt x="72" y="72"/>
                    <a:pt x="72" y="71"/>
                    <a:pt x="71" y="70"/>
                  </a:cubicBezTo>
                  <a:cubicBezTo>
                    <a:pt x="24" y="18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15"/>
            <p:cNvSpPr/>
            <p:nvPr/>
          </p:nvSpPr>
          <p:spPr>
            <a:xfrm>
              <a:off x="3549975" y="15748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5" y="7"/>
                    <a:pt x="32" y="13"/>
                    <a:pt x="34" y="13"/>
                  </a:cubicBezTo>
                  <a:cubicBezTo>
                    <a:pt x="36" y="13"/>
                    <a:pt x="28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15"/>
            <p:cNvSpPr/>
            <p:nvPr/>
          </p:nvSpPr>
          <p:spPr>
            <a:xfrm>
              <a:off x="3579575" y="2578575"/>
              <a:ext cx="2625" cy="3150"/>
            </a:xfrm>
            <a:custGeom>
              <a:avLst/>
              <a:gdLst/>
              <a:ahLst/>
              <a:cxnLst/>
              <a:rect l="l" t="t" r="r" b="b"/>
              <a:pathLst>
                <a:path w="105" h="126" extrusionOk="0">
                  <a:moveTo>
                    <a:pt x="88" y="0"/>
                  </a:moveTo>
                  <a:cubicBezTo>
                    <a:pt x="88" y="67"/>
                    <a:pt x="1" y="34"/>
                    <a:pt x="7" y="121"/>
                  </a:cubicBezTo>
                  <a:cubicBezTo>
                    <a:pt x="20" y="124"/>
                    <a:pt x="31" y="126"/>
                    <a:pt x="40" y="126"/>
                  </a:cubicBezTo>
                  <a:cubicBezTo>
                    <a:pt x="89" y="126"/>
                    <a:pt x="104" y="8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15"/>
            <p:cNvSpPr/>
            <p:nvPr/>
          </p:nvSpPr>
          <p:spPr>
            <a:xfrm>
              <a:off x="3559550" y="2189175"/>
              <a:ext cx="7000" cy="4375"/>
            </a:xfrm>
            <a:custGeom>
              <a:avLst/>
              <a:gdLst/>
              <a:ahLst/>
              <a:cxnLst/>
              <a:rect l="l" t="t" r="r" b="b"/>
              <a:pathLst>
                <a:path w="280" h="175" extrusionOk="0">
                  <a:moveTo>
                    <a:pt x="193" y="0"/>
                  </a:moveTo>
                  <a:cubicBezTo>
                    <a:pt x="103" y="0"/>
                    <a:pt x="0" y="175"/>
                    <a:pt x="178" y="175"/>
                  </a:cubicBezTo>
                  <a:cubicBezTo>
                    <a:pt x="205" y="175"/>
                    <a:pt x="239" y="171"/>
                    <a:pt x="280" y="161"/>
                  </a:cubicBezTo>
                  <a:cubicBezTo>
                    <a:pt x="276" y="41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15"/>
            <p:cNvSpPr/>
            <p:nvPr/>
          </p:nvSpPr>
          <p:spPr>
            <a:xfrm>
              <a:off x="3548825" y="1747425"/>
              <a:ext cx="2175" cy="4725"/>
            </a:xfrm>
            <a:custGeom>
              <a:avLst/>
              <a:gdLst/>
              <a:ahLst/>
              <a:cxnLst/>
              <a:rect l="l" t="t" r="r" b="b"/>
              <a:pathLst>
                <a:path w="87" h="189" extrusionOk="0">
                  <a:moveTo>
                    <a:pt x="26" y="1"/>
                  </a:moveTo>
                  <a:cubicBezTo>
                    <a:pt x="0" y="1"/>
                    <a:pt x="11" y="188"/>
                    <a:pt x="87" y="188"/>
                  </a:cubicBezTo>
                  <a:cubicBezTo>
                    <a:pt x="60" y="48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15"/>
            <p:cNvSpPr/>
            <p:nvPr/>
          </p:nvSpPr>
          <p:spPr>
            <a:xfrm>
              <a:off x="3534925" y="1561200"/>
              <a:ext cx="5200" cy="1925"/>
            </a:xfrm>
            <a:custGeom>
              <a:avLst/>
              <a:gdLst/>
              <a:ahLst/>
              <a:cxnLst/>
              <a:rect l="l" t="t" r="r" b="b"/>
              <a:pathLst>
                <a:path w="208" h="77" extrusionOk="0">
                  <a:moveTo>
                    <a:pt x="79" y="1"/>
                  </a:moveTo>
                  <a:cubicBezTo>
                    <a:pt x="33" y="1"/>
                    <a:pt x="0" y="22"/>
                    <a:pt x="94" y="77"/>
                  </a:cubicBezTo>
                  <a:cubicBezTo>
                    <a:pt x="208" y="33"/>
                    <a:pt x="13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15"/>
            <p:cNvSpPr/>
            <p:nvPr/>
          </p:nvSpPr>
          <p:spPr>
            <a:xfrm>
              <a:off x="3538475" y="1638250"/>
              <a:ext cx="3250" cy="2825"/>
            </a:xfrm>
            <a:custGeom>
              <a:avLst/>
              <a:gdLst/>
              <a:ahLst/>
              <a:cxnLst/>
              <a:rect l="l" t="t" r="r" b="b"/>
              <a:pathLst>
                <a:path w="130" h="113" extrusionOk="0">
                  <a:moveTo>
                    <a:pt x="60" y="1"/>
                  </a:moveTo>
                  <a:cubicBezTo>
                    <a:pt x="30" y="1"/>
                    <a:pt x="0" y="32"/>
                    <a:pt x="19" y="113"/>
                  </a:cubicBezTo>
                  <a:cubicBezTo>
                    <a:pt x="39" y="106"/>
                    <a:pt x="59" y="106"/>
                    <a:pt x="86" y="106"/>
                  </a:cubicBezTo>
                  <a:cubicBezTo>
                    <a:pt x="129" y="44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1" name="Google Shape;10281;p15"/>
            <p:cNvSpPr/>
            <p:nvPr/>
          </p:nvSpPr>
          <p:spPr>
            <a:xfrm>
              <a:off x="3543675" y="1754450"/>
              <a:ext cx="400" cy="1275"/>
            </a:xfrm>
            <a:custGeom>
              <a:avLst/>
              <a:gdLst/>
              <a:ahLst/>
              <a:cxnLst/>
              <a:rect l="l" t="t" r="r" b="b"/>
              <a:pathLst>
                <a:path w="16" h="51" extrusionOk="0">
                  <a:moveTo>
                    <a:pt x="12" y="1"/>
                  </a:moveTo>
                  <a:cubicBezTo>
                    <a:pt x="2" y="38"/>
                    <a:pt x="0" y="50"/>
                    <a:pt x="1" y="50"/>
                  </a:cubicBezTo>
                  <a:cubicBezTo>
                    <a:pt x="4" y="50"/>
                    <a:pt x="16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2" name="Google Shape;10282;p15"/>
            <p:cNvSpPr/>
            <p:nvPr/>
          </p:nvSpPr>
          <p:spPr>
            <a:xfrm>
              <a:off x="3540775" y="1755850"/>
              <a:ext cx="3750" cy="5975"/>
            </a:xfrm>
            <a:custGeom>
              <a:avLst/>
              <a:gdLst/>
              <a:ahLst/>
              <a:cxnLst/>
              <a:rect l="l" t="t" r="r" b="b"/>
              <a:pathLst>
                <a:path w="150" h="239" extrusionOk="0">
                  <a:moveTo>
                    <a:pt x="30" y="1"/>
                  </a:moveTo>
                  <a:cubicBezTo>
                    <a:pt x="21" y="1"/>
                    <a:pt x="11" y="2"/>
                    <a:pt x="0" y="5"/>
                  </a:cubicBezTo>
                  <a:cubicBezTo>
                    <a:pt x="7" y="180"/>
                    <a:pt x="32" y="239"/>
                    <a:pt x="56" y="239"/>
                  </a:cubicBezTo>
                  <a:cubicBezTo>
                    <a:pt x="105" y="239"/>
                    <a:pt x="14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15"/>
            <p:cNvSpPr/>
            <p:nvPr/>
          </p:nvSpPr>
          <p:spPr>
            <a:xfrm>
              <a:off x="3522550" y="1329925"/>
              <a:ext cx="2900" cy="2075"/>
            </a:xfrm>
            <a:custGeom>
              <a:avLst/>
              <a:gdLst/>
              <a:ahLst/>
              <a:cxnLst/>
              <a:rect l="l" t="t" r="r" b="b"/>
              <a:pathLst>
                <a:path w="116" h="83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62"/>
                    <a:pt x="22" y="83"/>
                    <a:pt x="41" y="83"/>
                  </a:cubicBezTo>
                  <a:cubicBezTo>
                    <a:pt x="79" y="83"/>
                    <a:pt x="115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15"/>
            <p:cNvSpPr/>
            <p:nvPr/>
          </p:nvSpPr>
          <p:spPr>
            <a:xfrm>
              <a:off x="3538675" y="1921675"/>
              <a:ext cx="250" cy="1775"/>
            </a:xfrm>
            <a:custGeom>
              <a:avLst/>
              <a:gdLst/>
              <a:ahLst/>
              <a:cxnLst/>
              <a:rect l="l" t="t" r="r" b="b"/>
              <a:pathLst>
                <a:path w="10" h="71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0" y="70"/>
                    <a:pt x="4" y="70"/>
                  </a:cubicBezTo>
                  <a:cubicBezTo>
                    <a:pt x="4" y="70"/>
                    <a:pt x="4" y="70"/>
                    <a:pt x="4" y="69"/>
                  </a:cubicBezTo>
                  <a:cubicBezTo>
                    <a:pt x="8" y="18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15"/>
            <p:cNvSpPr/>
            <p:nvPr/>
          </p:nvSpPr>
          <p:spPr>
            <a:xfrm>
              <a:off x="3522575" y="1519650"/>
              <a:ext cx="2000" cy="6250"/>
            </a:xfrm>
            <a:custGeom>
              <a:avLst/>
              <a:gdLst/>
              <a:ahLst/>
              <a:cxnLst/>
              <a:rect l="l" t="t" r="r" b="b"/>
              <a:pathLst>
                <a:path w="80" h="250" extrusionOk="0">
                  <a:moveTo>
                    <a:pt x="7" y="1"/>
                  </a:moveTo>
                  <a:cubicBezTo>
                    <a:pt x="0" y="1"/>
                    <a:pt x="61" y="249"/>
                    <a:pt x="76" y="249"/>
                  </a:cubicBezTo>
                  <a:cubicBezTo>
                    <a:pt x="78" y="249"/>
                    <a:pt x="79" y="246"/>
                    <a:pt x="79" y="240"/>
                  </a:cubicBezTo>
                  <a:cubicBezTo>
                    <a:pt x="30" y="61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15"/>
            <p:cNvSpPr/>
            <p:nvPr/>
          </p:nvSpPr>
          <p:spPr>
            <a:xfrm>
              <a:off x="3519300" y="1501225"/>
              <a:ext cx="4950" cy="275"/>
            </a:xfrm>
            <a:custGeom>
              <a:avLst/>
              <a:gdLst/>
              <a:ahLst/>
              <a:cxnLst/>
              <a:rect l="l" t="t" r="r" b="b"/>
              <a:pathLst>
                <a:path w="198" h="11" extrusionOk="0">
                  <a:moveTo>
                    <a:pt x="93" y="0"/>
                  </a:moveTo>
                  <a:cubicBezTo>
                    <a:pt x="25" y="0"/>
                    <a:pt x="0" y="10"/>
                    <a:pt x="86" y="10"/>
                  </a:cubicBezTo>
                  <a:cubicBezTo>
                    <a:pt x="113" y="10"/>
                    <a:pt x="149" y="9"/>
                    <a:pt x="197" y="7"/>
                  </a:cubicBezTo>
                  <a:cubicBezTo>
                    <a:pt x="158" y="2"/>
                    <a:pt x="12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15"/>
            <p:cNvSpPr/>
            <p:nvPr/>
          </p:nvSpPr>
          <p:spPr>
            <a:xfrm>
              <a:off x="3547125" y="2249050"/>
              <a:ext cx="100" cy="2050"/>
            </a:xfrm>
            <a:custGeom>
              <a:avLst/>
              <a:gdLst/>
              <a:ahLst/>
              <a:cxnLst/>
              <a:rect l="l" t="t" r="r" b="b"/>
              <a:pathLst>
                <a:path w="4" h="82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"/>
                    <a:pt x="3" y="21"/>
                    <a:pt x="1" y="81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15"/>
            <p:cNvSpPr/>
            <p:nvPr/>
          </p:nvSpPr>
          <p:spPr>
            <a:xfrm>
              <a:off x="3538525" y="2133975"/>
              <a:ext cx="3950" cy="7025"/>
            </a:xfrm>
            <a:custGeom>
              <a:avLst/>
              <a:gdLst/>
              <a:ahLst/>
              <a:cxnLst/>
              <a:rect l="l" t="t" r="r" b="b"/>
              <a:pathLst>
                <a:path w="158" h="281" extrusionOk="0">
                  <a:moveTo>
                    <a:pt x="157" y="1"/>
                  </a:moveTo>
                  <a:cubicBezTo>
                    <a:pt x="0" y="36"/>
                    <a:pt x="14" y="281"/>
                    <a:pt x="65" y="281"/>
                  </a:cubicBezTo>
                  <a:cubicBezTo>
                    <a:pt x="92" y="281"/>
                    <a:pt x="129" y="21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15"/>
            <p:cNvSpPr/>
            <p:nvPr/>
          </p:nvSpPr>
          <p:spPr>
            <a:xfrm>
              <a:off x="3527725" y="1817300"/>
              <a:ext cx="3725" cy="1925"/>
            </a:xfrm>
            <a:custGeom>
              <a:avLst/>
              <a:gdLst/>
              <a:ahLst/>
              <a:cxnLst/>
              <a:rect l="l" t="t" r="r" b="b"/>
              <a:pathLst>
                <a:path w="149" h="77" extrusionOk="0">
                  <a:moveTo>
                    <a:pt x="88" y="1"/>
                  </a:moveTo>
                  <a:cubicBezTo>
                    <a:pt x="41" y="1"/>
                    <a:pt x="0" y="51"/>
                    <a:pt x="141" y="76"/>
                  </a:cubicBezTo>
                  <a:cubicBezTo>
                    <a:pt x="149" y="20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15"/>
            <p:cNvSpPr/>
            <p:nvPr/>
          </p:nvSpPr>
          <p:spPr>
            <a:xfrm>
              <a:off x="3543950" y="2221125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1" y="1"/>
                  </a:moveTo>
                  <a:cubicBezTo>
                    <a:pt x="21" y="1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15"/>
            <p:cNvSpPr/>
            <p:nvPr/>
          </p:nvSpPr>
          <p:spPr>
            <a:xfrm>
              <a:off x="3526725" y="1826775"/>
              <a:ext cx="175" cy="1125"/>
            </a:xfrm>
            <a:custGeom>
              <a:avLst/>
              <a:gdLst/>
              <a:ahLst/>
              <a:cxnLst/>
              <a:rect l="l" t="t" r="r" b="b"/>
              <a:pathLst>
                <a:path w="7" h="45" extrusionOk="0">
                  <a:moveTo>
                    <a:pt x="6" y="0"/>
                  </a:moveTo>
                  <a:cubicBezTo>
                    <a:pt x="6" y="0"/>
                    <a:pt x="0" y="36"/>
                    <a:pt x="0" y="45"/>
                  </a:cubicBezTo>
                  <a:cubicBezTo>
                    <a:pt x="5" y="1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15"/>
            <p:cNvSpPr/>
            <p:nvPr/>
          </p:nvSpPr>
          <p:spPr>
            <a:xfrm>
              <a:off x="3546300" y="2446925"/>
              <a:ext cx="5725" cy="2700"/>
            </a:xfrm>
            <a:custGeom>
              <a:avLst/>
              <a:gdLst/>
              <a:ahLst/>
              <a:cxnLst/>
              <a:rect l="l" t="t" r="r" b="b"/>
              <a:pathLst>
                <a:path w="229" h="108" extrusionOk="0">
                  <a:moveTo>
                    <a:pt x="60" y="1"/>
                  </a:moveTo>
                  <a:cubicBezTo>
                    <a:pt x="40" y="1"/>
                    <a:pt x="19" y="5"/>
                    <a:pt x="0" y="14"/>
                  </a:cubicBezTo>
                  <a:cubicBezTo>
                    <a:pt x="7" y="41"/>
                    <a:pt x="14" y="74"/>
                    <a:pt x="14" y="108"/>
                  </a:cubicBezTo>
                  <a:cubicBezTo>
                    <a:pt x="228" y="86"/>
                    <a:pt x="153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15"/>
            <p:cNvSpPr/>
            <p:nvPr/>
          </p:nvSpPr>
          <p:spPr>
            <a:xfrm>
              <a:off x="3522500" y="1845225"/>
              <a:ext cx="1875" cy="3025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22" y="0"/>
                  </a:moveTo>
                  <a:cubicBezTo>
                    <a:pt x="10" y="0"/>
                    <a:pt x="0" y="29"/>
                    <a:pt x="2" y="117"/>
                  </a:cubicBezTo>
                  <a:cubicBezTo>
                    <a:pt x="9" y="119"/>
                    <a:pt x="15" y="120"/>
                    <a:pt x="20" y="120"/>
                  </a:cubicBezTo>
                  <a:cubicBezTo>
                    <a:pt x="75" y="120"/>
                    <a:pt x="4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4" name="Google Shape;10294;p15"/>
            <p:cNvSpPr/>
            <p:nvPr/>
          </p:nvSpPr>
          <p:spPr>
            <a:xfrm>
              <a:off x="3516700" y="1943600"/>
              <a:ext cx="4575" cy="1825"/>
            </a:xfrm>
            <a:custGeom>
              <a:avLst/>
              <a:gdLst/>
              <a:ahLst/>
              <a:cxnLst/>
              <a:rect l="l" t="t" r="r" b="b"/>
              <a:pathLst>
                <a:path w="183" h="73" extrusionOk="0">
                  <a:moveTo>
                    <a:pt x="86" y="0"/>
                  </a:moveTo>
                  <a:cubicBezTo>
                    <a:pt x="0" y="0"/>
                    <a:pt x="80" y="73"/>
                    <a:pt x="136" y="73"/>
                  </a:cubicBezTo>
                  <a:cubicBezTo>
                    <a:pt x="162" y="73"/>
                    <a:pt x="182" y="58"/>
                    <a:pt x="181" y="15"/>
                  </a:cubicBezTo>
                  <a:cubicBezTo>
                    <a:pt x="138" y="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5" name="Google Shape;10295;p15"/>
            <p:cNvSpPr/>
            <p:nvPr/>
          </p:nvSpPr>
          <p:spPr>
            <a:xfrm>
              <a:off x="3518550" y="2075225"/>
              <a:ext cx="750" cy="4300"/>
            </a:xfrm>
            <a:custGeom>
              <a:avLst/>
              <a:gdLst/>
              <a:ahLst/>
              <a:cxnLst/>
              <a:rect l="l" t="t" r="r" b="b"/>
              <a:pathLst>
                <a:path w="30" h="172" extrusionOk="0">
                  <a:moveTo>
                    <a:pt x="29" y="1"/>
                  </a:moveTo>
                  <a:cubicBezTo>
                    <a:pt x="29" y="1"/>
                    <a:pt x="0" y="171"/>
                    <a:pt x="0" y="171"/>
                  </a:cubicBezTo>
                  <a:cubicBezTo>
                    <a:pt x="0" y="171"/>
                    <a:pt x="4" y="151"/>
                    <a:pt x="13" y="96"/>
                  </a:cubicBezTo>
                  <a:cubicBezTo>
                    <a:pt x="25" y="26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15"/>
            <p:cNvSpPr/>
            <p:nvPr/>
          </p:nvSpPr>
          <p:spPr>
            <a:xfrm>
              <a:off x="3484700" y="1396150"/>
              <a:ext cx="6250" cy="1675"/>
            </a:xfrm>
            <a:custGeom>
              <a:avLst/>
              <a:gdLst/>
              <a:ahLst/>
              <a:cxnLst/>
              <a:rect l="l" t="t" r="r" b="b"/>
              <a:pathLst>
                <a:path w="250" h="67" extrusionOk="0">
                  <a:moveTo>
                    <a:pt x="208" y="1"/>
                  </a:moveTo>
                  <a:cubicBezTo>
                    <a:pt x="0" y="1"/>
                    <a:pt x="83" y="67"/>
                    <a:pt x="164" y="67"/>
                  </a:cubicBezTo>
                  <a:cubicBezTo>
                    <a:pt x="205" y="67"/>
                    <a:pt x="245" y="51"/>
                    <a:pt x="250" y="1"/>
                  </a:cubicBezTo>
                  <a:cubicBezTo>
                    <a:pt x="235" y="1"/>
                    <a:pt x="221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15"/>
            <p:cNvSpPr/>
            <p:nvPr/>
          </p:nvSpPr>
          <p:spPr>
            <a:xfrm>
              <a:off x="3496600" y="1851925"/>
              <a:ext cx="5750" cy="1400"/>
            </a:xfrm>
            <a:custGeom>
              <a:avLst/>
              <a:gdLst/>
              <a:ahLst/>
              <a:cxnLst/>
              <a:rect l="l" t="t" r="r" b="b"/>
              <a:pathLst>
                <a:path w="230" h="56" extrusionOk="0">
                  <a:moveTo>
                    <a:pt x="28" y="1"/>
                  </a:moveTo>
                  <a:cubicBezTo>
                    <a:pt x="1" y="1"/>
                    <a:pt x="166" y="56"/>
                    <a:pt x="215" y="56"/>
                  </a:cubicBezTo>
                  <a:cubicBezTo>
                    <a:pt x="224" y="56"/>
                    <a:pt x="229" y="54"/>
                    <a:pt x="229" y="49"/>
                  </a:cubicBezTo>
                  <a:cubicBezTo>
                    <a:pt x="97" y="13"/>
                    <a:pt x="41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15"/>
            <p:cNvSpPr/>
            <p:nvPr/>
          </p:nvSpPr>
          <p:spPr>
            <a:xfrm>
              <a:off x="3495575" y="2110050"/>
              <a:ext cx="11100" cy="1825"/>
            </a:xfrm>
            <a:custGeom>
              <a:avLst/>
              <a:gdLst/>
              <a:ahLst/>
              <a:cxnLst/>
              <a:rect l="l" t="t" r="r" b="b"/>
              <a:pathLst>
                <a:path w="444" h="73" extrusionOk="0">
                  <a:moveTo>
                    <a:pt x="235" y="1"/>
                  </a:moveTo>
                  <a:cubicBezTo>
                    <a:pt x="0" y="1"/>
                    <a:pt x="223" y="73"/>
                    <a:pt x="347" y="73"/>
                  </a:cubicBezTo>
                  <a:cubicBezTo>
                    <a:pt x="407" y="73"/>
                    <a:pt x="443" y="56"/>
                    <a:pt x="397" y="8"/>
                  </a:cubicBezTo>
                  <a:cubicBezTo>
                    <a:pt x="328" y="3"/>
                    <a:pt x="27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15"/>
            <p:cNvSpPr/>
            <p:nvPr/>
          </p:nvSpPr>
          <p:spPr>
            <a:xfrm>
              <a:off x="3479450" y="1965300"/>
              <a:ext cx="3075" cy="2425"/>
            </a:xfrm>
            <a:custGeom>
              <a:avLst/>
              <a:gdLst/>
              <a:ahLst/>
              <a:cxnLst/>
              <a:rect l="l" t="t" r="r" b="b"/>
              <a:pathLst>
                <a:path w="123" h="97" extrusionOk="0">
                  <a:moveTo>
                    <a:pt x="83" y="0"/>
                  </a:moveTo>
                  <a:cubicBezTo>
                    <a:pt x="67" y="0"/>
                    <a:pt x="49" y="4"/>
                    <a:pt x="34" y="4"/>
                  </a:cubicBezTo>
                  <a:cubicBezTo>
                    <a:pt x="31" y="4"/>
                    <a:pt x="28" y="4"/>
                    <a:pt x="25" y="4"/>
                  </a:cubicBezTo>
                  <a:lnTo>
                    <a:pt x="25" y="4"/>
                  </a:lnTo>
                  <a:cubicBezTo>
                    <a:pt x="0" y="65"/>
                    <a:pt x="35" y="96"/>
                    <a:pt x="68" y="96"/>
                  </a:cubicBezTo>
                  <a:cubicBezTo>
                    <a:pt x="89" y="96"/>
                    <a:pt x="109" y="83"/>
                    <a:pt x="112" y="57"/>
                  </a:cubicBezTo>
                  <a:cubicBezTo>
                    <a:pt x="123" y="10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15"/>
            <p:cNvSpPr/>
            <p:nvPr/>
          </p:nvSpPr>
          <p:spPr>
            <a:xfrm>
              <a:off x="3468175" y="1904900"/>
              <a:ext cx="4375" cy="1325"/>
            </a:xfrm>
            <a:custGeom>
              <a:avLst/>
              <a:gdLst/>
              <a:ahLst/>
              <a:cxnLst/>
              <a:rect l="l" t="t" r="r" b="b"/>
              <a:pathLst>
                <a:path w="175" h="53" extrusionOk="0">
                  <a:moveTo>
                    <a:pt x="62" y="1"/>
                  </a:moveTo>
                  <a:cubicBezTo>
                    <a:pt x="31" y="1"/>
                    <a:pt x="7" y="8"/>
                    <a:pt x="1" y="38"/>
                  </a:cubicBezTo>
                  <a:cubicBezTo>
                    <a:pt x="8" y="37"/>
                    <a:pt x="16" y="36"/>
                    <a:pt x="23" y="36"/>
                  </a:cubicBezTo>
                  <a:cubicBezTo>
                    <a:pt x="64" y="36"/>
                    <a:pt x="95" y="53"/>
                    <a:pt x="121" y="53"/>
                  </a:cubicBezTo>
                  <a:cubicBezTo>
                    <a:pt x="141" y="53"/>
                    <a:pt x="158" y="42"/>
                    <a:pt x="175" y="4"/>
                  </a:cubicBezTo>
                  <a:lnTo>
                    <a:pt x="175" y="4"/>
                  </a:lnTo>
                  <a:cubicBezTo>
                    <a:pt x="167" y="6"/>
                    <a:pt x="159" y="7"/>
                    <a:pt x="150" y="7"/>
                  </a:cubicBezTo>
                  <a:cubicBezTo>
                    <a:pt x="122" y="7"/>
                    <a:pt x="9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15"/>
            <p:cNvSpPr/>
            <p:nvPr/>
          </p:nvSpPr>
          <p:spPr>
            <a:xfrm>
              <a:off x="3453700" y="1738450"/>
              <a:ext cx="1050" cy="3475"/>
            </a:xfrm>
            <a:custGeom>
              <a:avLst/>
              <a:gdLst/>
              <a:ahLst/>
              <a:cxnLst/>
              <a:rect l="l" t="t" r="r" b="b"/>
              <a:pathLst>
                <a:path w="42" h="139" extrusionOk="0">
                  <a:moveTo>
                    <a:pt x="38" y="1"/>
                  </a:moveTo>
                  <a:lnTo>
                    <a:pt x="38" y="1"/>
                  </a:lnTo>
                  <a:cubicBezTo>
                    <a:pt x="32" y="1"/>
                    <a:pt x="0" y="97"/>
                    <a:pt x="4" y="139"/>
                  </a:cubicBezTo>
                  <a:cubicBezTo>
                    <a:pt x="35" y="36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15"/>
            <p:cNvSpPr/>
            <p:nvPr/>
          </p:nvSpPr>
          <p:spPr>
            <a:xfrm>
              <a:off x="3427100" y="1437350"/>
              <a:ext cx="3025" cy="400"/>
            </a:xfrm>
            <a:custGeom>
              <a:avLst/>
              <a:gdLst/>
              <a:ahLst/>
              <a:cxnLst/>
              <a:rect l="l" t="t" r="r" b="b"/>
              <a:pathLst>
                <a:path w="121" h="16" extrusionOk="0">
                  <a:moveTo>
                    <a:pt x="89" y="0"/>
                  </a:moveTo>
                  <a:cubicBezTo>
                    <a:pt x="53" y="0"/>
                    <a:pt x="1" y="15"/>
                    <a:pt x="61" y="15"/>
                  </a:cubicBezTo>
                  <a:cubicBezTo>
                    <a:pt x="74" y="15"/>
                    <a:pt x="93" y="14"/>
                    <a:pt x="118" y="13"/>
                  </a:cubicBezTo>
                  <a:cubicBezTo>
                    <a:pt x="120" y="4"/>
                    <a:pt x="10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15"/>
            <p:cNvSpPr/>
            <p:nvPr/>
          </p:nvSpPr>
          <p:spPr>
            <a:xfrm>
              <a:off x="3430300" y="1689650"/>
              <a:ext cx="275" cy="4025"/>
            </a:xfrm>
            <a:custGeom>
              <a:avLst/>
              <a:gdLst/>
              <a:ahLst/>
              <a:cxnLst/>
              <a:rect l="l" t="t" r="r" b="b"/>
              <a:pathLst>
                <a:path w="11" h="16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3" y="160"/>
                    <a:pt x="6" y="160"/>
                  </a:cubicBezTo>
                  <a:cubicBezTo>
                    <a:pt x="7" y="160"/>
                    <a:pt x="9" y="135"/>
                    <a:pt x="10" y="64"/>
                  </a:cubicBezTo>
                  <a:cubicBezTo>
                    <a:pt x="8" y="18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15"/>
            <p:cNvSpPr/>
            <p:nvPr/>
          </p:nvSpPr>
          <p:spPr>
            <a:xfrm>
              <a:off x="4518450" y="1991500"/>
              <a:ext cx="225" cy="2600"/>
            </a:xfrm>
            <a:custGeom>
              <a:avLst/>
              <a:gdLst/>
              <a:ahLst/>
              <a:cxnLst/>
              <a:rect l="l" t="t" r="r" b="b"/>
              <a:pathLst>
                <a:path w="9" h="104" extrusionOk="0">
                  <a:moveTo>
                    <a:pt x="2" y="0"/>
                  </a:moveTo>
                  <a:cubicBezTo>
                    <a:pt x="1" y="0"/>
                    <a:pt x="0" y="22"/>
                    <a:pt x="0" y="86"/>
                  </a:cubicBezTo>
                  <a:cubicBezTo>
                    <a:pt x="2" y="99"/>
                    <a:pt x="3" y="104"/>
                    <a:pt x="4" y="104"/>
                  </a:cubicBezTo>
                  <a:cubicBezTo>
                    <a:pt x="8" y="104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15"/>
            <p:cNvSpPr/>
            <p:nvPr/>
          </p:nvSpPr>
          <p:spPr>
            <a:xfrm>
              <a:off x="3603825" y="2154700"/>
              <a:ext cx="8250" cy="2975"/>
            </a:xfrm>
            <a:custGeom>
              <a:avLst/>
              <a:gdLst/>
              <a:ahLst/>
              <a:cxnLst/>
              <a:rect l="l" t="t" r="r" b="b"/>
              <a:pathLst>
                <a:path w="330" h="119" extrusionOk="0">
                  <a:moveTo>
                    <a:pt x="48" y="0"/>
                  </a:moveTo>
                  <a:cubicBezTo>
                    <a:pt x="33" y="0"/>
                    <a:pt x="18" y="1"/>
                    <a:pt x="1" y="1"/>
                  </a:cubicBezTo>
                  <a:cubicBezTo>
                    <a:pt x="1" y="90"/>
                    <a:pt x="53" y="119"/>
                    <a:pt x="106" y="119"/>
                  </a:cubicBezTo>
                  <a:cubicBezTo>
                    <a:pt x="214" y="119"/>
                    <a:pt x="329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15"/>
            <p:cNvSpPr/>
            <p:nvPr/>
          </p:nvSpPr>
          <p:spPr>
            <a:xfrm>
              <a:off x="4588700" y="238637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0"/>
                  </a:moveTo>
                  <a:cubicBezTo>
                    <a:pt x="34" y="0"/>
                    <a:pt x="0" y="168"/>
                    <a:pt x="180" y="168"/>
                  </a:cubicBezTo>
                  <a:cubicBezTo>
                    <a:pt x="183" y="168"/>
                    <a:pt x="185" y="168"/>
                    <a:pt x="188" y="168"/>
                  </a:cubicBezTo>
                  <a:cubicBezTo>
                    <a:pt x="165" y="42"/>
                    <a:pt x="127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15"/>
            <p:cNvSpPr/>
            <p:nvPr/>
          </p:nvSpPr>
          <p:spPr>
            <a:xfrm>
              <a:off x="4034625" y="2419500"/>
              <a:ext cx="4425" cy="3600"/>
            </a:xfrm>
            <a:custGeom>
              <a:avLst/>
              <a:gdLst/>
              <a:ahLst/>
              <a:cxnLst/>
              <a:rect l="l" t="t" r="r" b="b"/>
              <a:pathLst>
                <a:path w="177" h="144" extrusionOk="0">
                  <a:moveTo>
                    <a:pt x="138" y="1"/>
                  </a:moveTo>
                  <a:cubicBezTo>
                    <a:pt x="0" y="67"/>
                    <a:pt x="56" y="143"/>
                    <a:pt x="107" y="143"/>
                  </a:cubicBezTo>
                  <a:cubicBezTo>
                    <a:pt x="143" y="143"/>
                    <a:pt x="176" y="106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8" name="Google Shape;10308;p15"/>
          <p:cNvGrpSpPr/>
          <p:nvPr/>
        </p:nvGrpSpPr>
        <p:grpSpPr>
          <a:xfrm>
            <a:off x="6336957" y="-218193"/>
            <a:ext cx="2528672" cy="2220981"/>
            <a:chOff x="6336957" y="-218193"/>
            <a:chExt cx="2528672" cy="2220981"/>
          </a:xfrm>
        </p:grpSpPr>
        <p:sp>
          <p:nvSpPr>
            <p:cNvPr id="10309" name="Google Shape;10309;p15"/>
            <p:cNvSpPr/>
            <p:nvPr/>
          </p:nvSpPr>
          <p:spPr>
            <a:xfrm rot="10800000">
              <a:off x="6336957" y="-218193"/>
              <a:ext cx="2528672" cy="2220981"/>
            </a:xfrm>
            <a:custGeom>
              <a:avLst/>
              <a:gdLst/>
              <a:ahLst/>
              <a:cxnLst/>
              <a:rect l="l" t="t" r="r" b="b"/>
              <a:pathLst>
                <a:path w="65941" h="57921" extrusionOk="0">
                  <a:moveTo>
                    <a:pt x="24938" y="1"/>
                  </a:moveTo>
                  <a:lnTo>
                    <a:pt x="24737" y="527"/>
                  </a:lnTo>
                  <a:cubicBezTo>
                    <a:pt x="24812" y="702"/>
                    <a:pt x="24838" y="903"/>
                    <a:pt x="24762" y="1028"/>
                  </a:cubicBezTo>
                  <a:cubicBezTo>
                    <a:pt x="24687" y="1028"/>
                    <a:pt x="24637" y="1003"/>
                    <a:pt x="24587" y="1003"/>
                  </a:cubicBezTo>
                  <a:cubicBezTo>
                    <a:pt x="24425" y="963"/>
                    <a:pt x="24262" y="915"/>
                    <a:pt x="24108" y="915"/>
                  </a:cubicBezTo>
                  <a:cubicBezTo>
                    <a:pt x="23976" y="915"/>
                    <a:pt x="23850" y="950"/>
                    <a:pt x="23735" y="1053"/>
                  </a:cubicBezTo>
                  <a:cubicBezTo>
                    <a:pt x="23609" y="1154"/>
                    <a:pt x="23509" y="1404"/>
                    <a:pt x="23384" y="1530"/>
                  </a:cubicBezTo>
                  <a:cubicBezTo>
                    <a:pt x="23158" y="1780"/>
                    <a:pt x="22883" y="1981"/>
                    <a:pt x="22607" y="2206"/>
                  </a:cubicBezTo>
                  <a:cubicBezTo>
                    <a:pt x="22432" y="2357"/>
                    <a:pt x="22231" y="2432"/>
                    <a:pt x="22030" y="2557"/>
                  </a:cubicBezTo>
                  <a:cubicBezTo>
                    <a:pt x="21930" y="2607"/>
                    <a:pt x="21855" y="2682"/>
                    <a:pt x="21755" y="2783"/>
                  </a:cubicBezTo>
                  <a:cubicBezTo>
                    <a:pt x="21730" y="2808"/>
                    <a:pt x="21705" y="2833"/>
                    <a:pt x="21680" y="2858"/>
                  </a:cubicBezTo>
                  <a:cubicBezTo>
                    <a:pt x="21454" y="3134"/>
                    <a:pt x="21153" y="3434"/>
                    <a:pt x="21028" y="3735"/>
                  </a:cubicBezTo>
                  <a:cubicBezTo>
                    <a:pt x="20802" y="4186"/>
                    <a:pt x="20502" y="4462"/>
                    <a:pt x="20076" y="4788"/>
                  </a:cubicBezTo>
                  <a:cubicBezTo>
                    <a:pt x="19875" y="4938"/>
                    <a:pt x="19675" y="5088"/>
                    <a:pt x="19449" y="5239"/>
                  </a:cubicBezTo>
                  <a:cubicBezTo>
                    <a:pt x="19399" y="5289"/>
                    <a:pt x="19324" y="5314"/>
                    <a:pt x="19274" y="5364"/>
                  </a:cubicBezTo>
                  <a:cubicBezTo>
                    <a:pt x="19173" y="5414"/>
                    <a:pt x="19098" y="5414"/>
                    <a:pt x="19023" y="5489"/>
                  </a:cubicBezTo>
                  <a:cubicBezTo>
                    <a:pt x="18998" y="5515"/>
                    <a:pt x="18998" y="5540"/>
                    <a:pt x="18973" y="5565"/>
                  </a:cubicBezTo>
                  <a:cubicBezTo>
                    <a:pt x="18923" y="5640"/>
                    <a:pt x="18848" y="5740"/>
                    <a:pt x="18797" y="5865"/>
                  </a:cubicBezTo>
                  <a:cubicBezTo>
                    <a:pt x="18622" y="6317"/>
                    <a:pt x="18547" y="6918"/>
                    <a:pt x="18472" y="7344"/>
                  </a:cubicBezTo>
                  <a:cubicBezTo>
                    <a:pt x="18421" y="7645"/>
                    <a:pt x="18271" y="7895"/>
                    <a:pt x="18196" y="8196"/>
                  </a:cubicBezTo>
                  <a:cubicBezTo>
                    <a:pt x="18146" y="8322"/>
                    <a:pt x="18171" y="8522"/>
                    <a:pt x="18196" y="8723"/>
                  </a:cubicBezTo>
                  <a:cubicBezTo>
                    <a:pt x="18221" y="8898"/>
                    <a:pt x="18246" y="9098"/>
                    <a:pt x="18196" y="9224"/>
                  </a:cubicBezTo>
                  <a:cubicBezTo>
                    <a:pt x="18196" y="9299"/>
                    <a:pt x="18171" y="9349"/>
                    <a:pt x="18121" y="9374"/>
                  </a:cubicBezTo>
                  <a:cubicBezTo>
                    <a:pt x="18071" y="9374"/>
                    <a:pt x="18020" y="9349"/>
                    <a:pt x="17970" y="9349"/>
                  </a:cubicBezTo>
                  <a:cubicBezTo>
                    <a:pt x="17845" y="9324"/>
                    <a:pt x="17695" y="9299"/>
                    <a:pt x="17569" y="9274"/>
                  </a:cubicBezTo>
                  <a:cubicBezTo>
                    <a:pt x="17294" y="9224"/>
                    <a:pt x="17018" y="9199"/>
                    <a:pt x="16742" y="9149"/>
                  </a:cubicBezTo>
                  <a:cubicBezTo>
                    <a:pt x="16692" y="9124"/>
                    <a:pt x="16642" y="9124"/>
                    <a:pt x="16592" y="9124"/>
                  </a:cubicBezTo>
                  <a:cubicBezTo>
                    <a:pt x="16411" y="9083"/>
                    <a:pt x="15633" y="8785"/>
                    <a:pt x="15242" y="8785"/>
                  </a:cubicBezTo>
                  <a:cubicBezTo>
                    <a:pt x="15146" y="8785"/>
                    <a:pt x="15073" y="8803"/>
                    <a:pt x="15038" y="8848"/>
                  </a:cubicBezTo>
                  <a:cubicBezTo>
                    <a:pt x="14963" y="8973"/>
                    <a:pt x="15188" y="9349"/>
                    <a:pt x="15238" y="9474"/>
                  </a:cubicBezTo>
                  <a:cubicBezTo>
                    <a:pt x="15339" y="9825"/>
                    <a:pt x="15389" y="10076"/>
                    <a:pt x="15364" y="10452"/>
                  </a:cubicBezTo>
                  <a:cubicBezTo>
                    <a:pt x="15314" y="10753"/>
                    <a:pt x="15289" y="11254"/>
                    <a:pt x="15038" y="11429"/>
                  </a:cubicBezTo>
                  <a:cubicBezTo>
                    <a:pt x="15038" y="11454"/>
                    <a:pt x="14963" y="11805"/>
                    <a:pt x="14913" y="11805"/>
                  </a:cubicBezTo>
                  <a:cubicBezTo>
                    <a:pt x="14909" y="11806"/>
                    <a:pt x="14905" y="11807"/>
                    <a:pt x="14901" y="11807"/>
                  </a:cubicBezTo>
                  <a:cubicBezTo>
                    <a:pt x="14795" y="11807"/>
                    <a:pt x="14461" y="11544"/>
                    <a:pt x="14324" y="11544"/>
                  </a:cubicBezTo>
                  <a:cubicBezTo>
                    <a:pt x="14309" y="11544"/>
                    <a:pt x="14296" y="11547"/>
                    <a:pt x="14286" y="11555"/>
                  </a:cubicBezTo>
                  <a:cubicBezTo>
                    <a:pt x="14261" y="11555"/>
                    <a:pt x="14236" y="11580"/>
                    <a:pt x="14236" y="11605"/>
                  </a:cubicBezTo>
                  <a:cubicBezTo>
                    <a:pt x="14136" y="11680"/>
                    <a:pt x="14061" y="11780"/>
                    <a:pt x="14010" y="11906"/>
                  </a:cubicBezTo>
                  <a:cubicBezTo>
                    <a:pt x="13860" y="12231"/>
                    <a:pt x="13785" y="12758"/>
                    <a:pt x="13559" y="13058"/>
                  </a:cubicBezTo>
                  <a:cubicBezTo>
                    <a:pt x="13233" y="12958"/>
                    <a:pt x="12958" y="13033"/>
                    <a:pt x="12632" y="12933"/>
                  </a:cubicBezTo>
                  <a:cubicBezTo>
                    <a:pt x="12482" y="13159"/>
                    <a:pt x="12632" y="13961"/>
                    <a:pt x="12406" y="14111"/>
                  </a:cubicBezTo>
                  <a:cubicBezTo>
                    <a:pt x="12331" y="14161"/>
                    <a:pt x="12281" y="14161"/>
                    <a:pt x="12206" y="14161"/>
                  </a:cubicBezTo>
                  <a:cubicBezTo>
                    <a:pt x="12146" y="14161"/>
                    <a:pt x="12102" y="14129"/>
                    <a:pt x="12022" y="14129"/>
                  </a:cubicBezTo>
                  <a:cubicBezTo>
                    <a:pt x="12002" y="14129"/>
                    <a:pt x="11980" y="14131"/>
                    <a:pt x="11955" y="14136"/>
                  </a:cubicBezTo>
                  <a:cubicBezTo>
                    <a:pt x="11880" y="14161"/>
                    <a:pt x="11830" y="14186"/>
                    <a:pt x="11755" y="14211"/>
                  </a:cubicBezTo>
                  <a:cubicBezTo>
                    <a:pt x="11680" y="14236"/>
                    <a:pt x="11629" y="14261"/>
                    <a:pt x="11529" y="14261"/>
                  </a:cubicBezTo>
                  <a:cubicBezTo>
                    <a:pt x="11245" y="14261"/>
                    <a:pt x="11017" y="14050"/>
                    <a:pt x="10844" y="14050"/>
                  </a:cubicBezTo>
                  <a:cubicBezTo>
                    <a:pt x="10758" y="14050"/>
                    <a:pt x="10685" y="14103"/>
                    <a:pt x="10627" y="14261"/>
                  </a:cubicBezTo>
                  <a:cubicBezTo>
                    <a:pt x="10627" y="14312"/>
                    <a:pt x="10602" y="14362"/>
                    <a:pt x="10577" y="14412"/>
                  </a:cubicBezTo>
                  <a:cubicBezTo>
                    <a:pt x="10527" y="14537"/>
                    <a:pt x="10477" y="14662"/>
                    <a:pt x="10426" y="14788"/>
                  </a:cubicBezTo>
                  <a:cubicBezTo>
                    <a:pt x="10251" y="15214"/>
                    <a:pt x="10076" y="15640"/>
                    <a:pt x="9800" y="16041"/>
                  </a:cubicBezTo>
                  <a:cubicBezTo>
                    <a:pt x="9750" y="16116"/>
                    <a:pt x="9649" y="16091"/>
                    <a:pt x="9599" y="16191"/>
                  </a:cubicBezTo>
                  <a:cubicBezTo>
                    <a:pt x="9399" y="16492"/>
                    <a:pt x="9624" y="17169"/>
                    <a:pt x="9499" y="17520"/>
                  </a:cubicBezTo>
                  <a:lnTo>
                    <a:pt x="8998" y="18923"/>
                  </a:lnTo>
                  <a:cubicBezTo>
                    <a:pt x="8820" y="19390"/>
                    <a:pt x="8543" y="20430"/>
                    <a:pt x="7905" y="20430"/>
                  </a:cubicBezTo>
                  <a:cubicBezTo>
                    <a:pt x="7824" y="20430"/>
                    <a:pt x="7737" y="20413"/>
                    <a:pt x="7644" y="20377"/>
                  </a:cubicBezTo>
                  <a:cubicBezTo>
                    <a:pt x="7519" y="20552"/>
                    <a:pt x="7444" y="20753"/>
                    <a:pt x="7394" y="20978"/>
                  </a:cubicBezTo>
                  <a:cubicBezTo>
                    <a:pt x="7344" y="21104"/>
                    <a:pt x="7319" y="21229"/>
                    <a:pt x="7269" y="21379"/>
                  </a:cubicBezTo>
                  <a:cubicBezTo>
                    <a:pt x="7168" y="21830"/>
                    <a:pt x="7018" y="22783"/>
                    <a:pt x="6717" y="23008"/>
                  </a:cubicBezTo>
                  <a:cubicBezTo>
                    <a:pt x="6416" y="23259"/>
                    <a:pt x="5890" y="23334"/>
                    <a:pt x="5564" y="23585"/>
                  </a:cubicBezTo>
                  <a:cubicBezTo>
                    <a:pt x="5263" y="23810"/>
                    <a:pt x="5289" y="24111"/>
                    <a:pt x="5088" y="24412"/>
                  </a:cubicBezTo>
                  <a:cubicBezTo>
                    <a:pt x="5078" y="24408"/>
                    <a:pt x="5071" y="24406"/>
                    <a:pt x="5066" y="24406"/>
                  </a:cubicBezTo>
                  <a:cubicBezTo>
                    <a:pt x="5002" y="24406"/>
                    <a:pt x="5225" y="24662"/>
                    <a:pt x="5063" y="24662"/>
                  </a:cubicBezTo>
                  <a:lnTo>
                    <a:pt x="0" y="38773"/>
                  </a:lnTo>
                  <a:lnTo>
                    <a:pt x="53158" y="57921"/>
                  </a:lnTo>
                  <a:cubicBezTo>
                    <a:pt x="53209" y="57871"/>
                    <a:pt x="53234" y="57821"/>
                    <a:pt x="53284" y="57745"/>
                  </a:cubicBezTo>
                  <a:cubicBezTo>
                    <a:pt x="53284" y="57745"/>
                    <a:pt x="53284" y="57745"/>
                    <a:pt x="53309" y="57720"/>
                  </a:cubicBezTo>
                  <a:cubicBezTo>
                    <a:pt x="53509" y="57319"/>
                    <a:pt x="53409" y="57520"/>
                    <a:pt x="53434" y="57219"/>
                  </a:cubicBezTo>
                  <a:cubicBezTo>
                    <a:pt x="53649" y="57219"/>
                    <a:pt x="53826" y="57322"/>
                    <a:pt x="53994" y="57322"/>
                  </a:cubicBezTo>
                  <a:cubicBezTo>
                    <a:pt x="54101" y="57322"/>
                    <a:pt x="54204" y="57280"/>
                    <a:pt x="54311" y="57144"/>
                  </a:cubicBezTo>
                  <a:cubicBezTo>
                    <a:pt x="54437" y="56993"/>
                    <a:pt x="54437" y="56918"/>
                    <a:pt x="54537" y="56743"/>
                  </a:cubicBezTo>
                  <a:cubicBezTo>
                    <a:pt x="54662" y="56542"/>
                    <a:pt x="54813" y="56392"/>
                    <a:pt x="54913" y="56191"/>
                  </a:cubicBezTo>
                  <a:cubicBezTo>
                    <a:pt x="55038" y="55891"/>
                    <a:pt x="55138" y="55565"/>
                    <a:pt x="55239" y="55264"/>
                  </a:cubicBezTo>
                  <a:cubicBezTo>
                    <a:pt x="55264" y="55214"/>
                    <a:pt x="55289" y="55164"/>
                    <a:pt x="55289" y="55114"/>
                  </a:cubicBezTo>
                  <a:cubicBezTo>
                    <a:pt x="55339" y="55014"/>
                    <a:pt x="55539" y="54587"/>
                    <a:pt x="55565" y="54537"/>
                  </a:cubicBezTo>
                  <a:cubicBezTo>
                    <a:pt x="55601" y="54471"/>
                    <a:pt x="55612" y="54433"/>
                    <a:pt x="55615" y="54415"/>
                  </a:cubicBezTo>
                  <a:lnTo>
                    <a:pt x="55615" y="54415"/>
                  </a:lnTo>
                  <a:cubicBezTo>
                    <a:pt x="55626" y="54434"/>
                    <a:pt x="55668" y="54464"/>
                    <a:pt x="55802" y="54464"/>
                  </a:cubicBezTo>
                  <a:cubicBezTo>
                    <a:pt x="55821" y="54464"/>
                    <a:pt x="55842" y="54464"/>
                    <a:pt x="55865" y="54462"/>
                  </a:cubicBezTo>
                  <a:cubicBezTo>
                    <a:pt x="55790" y="54086"/>
                    <a:pt x="55289" y="54011"/>
                    <a:pt x="55264" y="53560"/>
                  </a:cubicBezTo>
                  <a:cubicBezTo>
                    <a:pt x="55264" y="53435"/>
                    <a:pt x="55364" y="53535"/>
                    <a:pt x="55389" y="53410"/>
                  </a:cubicBezTo>
                  <a:cubicBezTo>
                    <a:pt x="55439" y="53234"/>
                    <a:pt x="55364" y="53109"/>
                    <a:pt x="55414" y="52933"/>
                  </a:cubicBezTo>
                  <a:lnTo>
                    <a:pt x="55414" y="52933"/>
                  </a:lnTo>
                  <a:cubicBezTo>
                    <a:pt x="55489" y="52958"/>
                    <a:pt x="55590" y="52958"/>
                    <a:pt x="55690" y="52983"/>
                  </a:cubicBezTo>
                  <a:cubicBezTo>
                    <a:pt x="55815" y="52783"/>
                    <a:pt x="55966" y="52407"/>
                    <a:pt x="55991" y="52156"/>
                  </a:cubicBezTo>
                  <a:cubicBezTo>
                    <a:pt x="56016" y="51831"/>
                    <a:pt x="55815" y="51630"/>
                    <a:pt x="55665" y="51379"/>
                  </a:cubicBezTo>
                  <a:cubicBezTo>
                    <a:pt x="55640" y="51279"/>
                    <a:pt x="55590" y="51204"/>
                    <a:pt x="55590" y="51104"/>
                  </a:cubicBezTo>
                  <a:cubicBezTo>
                    <a:pt x="55715" y="51054"/>
                    <a:pt x="55665" y="50853"/>
                    <a:pt x="55665" y="50803"/>
                  </a:cubicBezTo>
                  <a:cubicBezTo>
                    <a:pt x="55640" y="50728"/>
                    <a:pt x="55565" y="50427"/>
                    <a:pt x="55565" y="50352"/>
                  </a:cubicBezTo>
                  <a:cubicBezTo>
                    <a:pt x="55615" y="50101"/>
                    <a:pt x="55840" y="50252"/>
                    <a:pt x="55915" y="50026"/>
                  </a:cubicBezTo>
                  <a:cubicBezTo>
                    <a:pt x="55991" y="49750"/>
                    <a:pt x="56016" y="49725"/>
                    <a:pt x="55966" y="49475"/>
                  </a:cubicBezTo>
                  <a:cubicBezTo>
                    <a:pt x="55966" y="49475"/>
                    <a:pt x="55966" y="49450"/>
                    <a:pt x="55966" y="49425"/>
                  </a:cubicBezTo>
                  <a:cubicBezTo>
                    <a:pt x="55940" y="49274"/>
                    <a:pt x="55815" y="49049"/>
                    <a:pt x="55765" y="48848"/>
                  </a:cubicBezTo>
                  <a:cubicBezTo>
                    <a:pt x="55715" y="48723"/>
                    <a:pt x="55715" y="48623"/>
                    <a:pt x="55740" y="48522"/>
                  </a:cubicBezTo>
                  <a:cubicBezTo>
                    <a:pt x="55765" y="48447"/>
                    <a:pt x="55840" y="48397"/>
                    <a:pt x="55940" y="48347"/>
                  </a:cubicBezTo>
                  <a:cubicBezTo>
                    <a:pt x="56041" y="48297"/>
                    <a:pt x="56166" y="48272"/>
                    <a:pt x="56216" y="48222"/>
                  </a:cubicBezTo>
                  <a:cubicBezTo>
                    <a:pt x="56392" y="48096"/>
                    <a:pt x="56367" y="48171"/>
                    <a:pt x="56492" y="47946"/>
                  </a:cubicBezTo>
                  <a:cubicBezTo>
                    <a:pt x="56542" y="47846"/>
                    <a:pt x="56567" y="47770"/>
                    <a:pt x="56617" y="47670"/>
                  </a:cubicBezTo>
                  <a:cubicBezTo>
                    <a:pt x="56667" y="47545"/>
                    <a:pt x="56692" y="47420"/>
                    <a:pt x="56742" y="47294"/>
                  </a:cubicBezTo>
                  <a:cubicBezTo>
                    <a:pt x="56843" y="46943"/>
                    <a:pt x="56918" y="46567"/>
                    <a:pt x="57118" y="46267"/>
                  </a:cubicBezTo>
                  <a:cubicBezTo>
                    <a:pt x="57118" y="46267"/>
                    <a:pt x="57118" y="46267"/>
                    <a:pt x="57118" y="46292"/>
                  </a:cubicBezTo>
                  <a:cubicBezTo>
                    <a:pt x="57469" y="46367"/>
                    <a:pt x="57720" y="46317"/>
                    <a:pt x="58046" y="46392"/>
                  </a:cubicBezTo>
                  <a:cubicBezTo>
                    <a:pt x="58171" y="46242"/>
                    <a:pt x="58296" y="45966"/>
                    <a:pt x="58196" y="45790"/>
                  </a:cubicBezTo>
                  <a:cubicBezTo>
                    <a:pt x="58572" y="45615"/>
                    <a:pt x="58898" y="44938"/>
                    <a:pt x="58823" y="44537"/>
                  </a:cubicBezTo>
                  <a:cubicBezTo>
                    <a:pt x="58798" y="44512"/>
                    <a:pt x="58798" y="44462"/>
                    <a:pt x="58773" y="44437"/>
                  </a:cubicBezTo>
                  <a:cubicBezTo>
                    <a:pt x="58722" y="44312"/>
                    <a:pt x="58672" y="44186"/>
                    <a:pt x="58622" y="44036"/>
                  </a:cubicBezTo>
                  <a:cubicBezTo>
                    <a:pt x="58622" y="43986"/>
                    <a:pt x="58622" y="43961"/>
                    <a:pt x="58622" y="43936"/>
                  </a:cubicBezTo>
                  <a:cubicBezTo>
                    <a:pt x="58572" y="43735"/>
                    <a:pt x="58522" y="43610"/>
                    <a:pt x="58271" y="43535"/>
                  </a:cubicBezTo>
                  <a:cubicBezTo>
                    <a:pt x="58271" y="43234"/>
                    <a:pt x="58497" y="42833"/>
                    <a:pt x="58597" y="42532"/>
                  </a:cubicBezTo>
                  <a:cubicBezTo>
                    <a:pt x="58747" y="42156"/>
                    <a:pt x="58823" y="42332"/>
                    <a:pt x="59073" y="42081"/>
                  </a:cubicBezTo>
                  <a:cubicBezTo>
                    <a:pt x="59349" y="41856"/>
                    <a:pt x="59274" y="41430"/>
                    <a:pt x="59549" y="41204"/>
                  </a:cubicBezTo>
                  <a:cubicBezTo>
                    <a:pt x="59750" y="41028"/>
                    <a:pt x="59825" y="41104"/>
                    <a:pt x="59925" y="40803"/>
                  </a:cubicBezTo>
                  <a:lnTo>
                    <a:pt x="59951" y="40778"/>
                  </a:lnTo>
                  <a:cubicBezTo>
                    <a:pt x="59976" y="40678"/>
                    <a:pt x="60001" y="40527"/>
                    <a:pt x="60026" y="40402"/>
                  </a:cubicBezTo>
                  <a:cubicBezTo>
                    <a:pt x="60051" y="40226"/>
                    <a:pt x="60076" y="40026"/>
                    <a:pt x="60076" y="39901"/>
                  </a:cubicBezTo>
                  <a:cubicBezTo>
                    <a:pt x="60101" y="39575"/>
                    <a:pt x="59875" y="39299"/>
                    <a:pt x="59875" y="39023"/>
                  </a:cubicBezTo>
                  <a:cubicBezTo>
                    <a:pt x="59875" y="38773"/>
                    <a:pt x="59725" y="38397"/>
                    <a:pt x="59700" y="38146"/>
                  </a:cubicBezTo>
                  <a:cubicBezTo>
                    <a:pt x="59675" y="38146"/>
                    <a:pt x="59524" y="37820"/>
                    <a:pt x="59374" y="37745"/>
                  </a:cubicBezTo>
                  <a:cubicBezTo>
                    <a:pt x="59324" y="37720"/>
                    <a:pt x="59249" y="37670"/>
                    <a:pt x="59174" y="37645"/>
                  </a:cubicBezTo>
                  <a:cubicBezTo>
                    <a:pt x="59249" y="37194"/>
                    <a:pt x="59249" y="36893"/>
                    <a:pt x="59399" y="36467"/>
                  </a:cubicBezTo>
                  <a:lnTo>
                    <a:pt x="59424" y="36442"/>
                  </a:lnTo>
                  <a:cubicBezTo>
                    <a:pt x="59449" y="36317"/>
                    <a:pt x="59524" y="36216"/>
                    <a:pt x="59575" y="36091"/>
                  </a:cubicBezTo>
                  <a:cubicBezTo>
                    <a:pt x="59625" y="35941"/>
                    <a:pt x="59700" y="35790"/>
                    <a:pt x="59700" y="35665"/>
                  </a:cubicBezTo>
                  <a:cubicBezTo>
                    <a:pt x="59725" y="35389"/>
                    <a:pt x="59549" y="35314"/>
                    <a:pt x="59499" y="35064"/>
                  </a:cubicBezTo>
                  <a:cubicBezTo>
                    <a:pt x="59424" y="34763"/>
                    <a:pt x="59575" y="34688"/>
                    <a:pt x="59675" y="34412"/>
                  </a:cubicBezTo>
                  <a:cubicBezTo>
                    <a:pt x="59850" y="33961"/>
                    <a:pt x="59951" y="33359"/>
                    <a:pt x="60201" y="32908"/>
                  </a:cubicBezTo>
                  <a:lnTo>
                    <a:pt x="60226" y="32883"/>
                  </a:lnTo>
                  <a:cubicBezTo>
                    <a:pt x="60276" y="32833"/>
                    <a:pt x="60352" y="32708"/>
                    <a:pt x="60477" y="32582"/>
                  </a:cubicBezTo>
                  <a:cubicBezTo>
                    <a:pt x="60627" y="32382"/>
                    <a:pt x="61028" y="32407"/>
                    <a:pt x="61103" y="32382"/>
                  </a:cubicBezTo>
                  <a:cubicBezTo>
                    <a:pt x="61135" y="32375"/>
                    <a:pt x="61165" y="32372"/>
                    <a:pt x="61193" y="32372"/>
                  </a:cubicBezTo>
                  <a:cubicBezTo>
                    <a:pt x="61366" y="32372"/>
                    <a:pt x="61483" y="32486"/>
                    <a:pt x="61655" y="32507"/>
                  </a:cubicBezTo>
                  <a:cubicBezTo>
                    <a:pt x="61655" y="32507"/>
                    <a:pt x="61705" y="32307"/>
                    <a:pt x="61705" y="32307"/>
                  </a:cubicBezTo>
                  <a:cubicBezTo>
                    <a:pt x="61580" y="31906"/>
                    <a:pt x="61529" y="31605"/>
                    <a:pt x="61555" y="31179"/>
                  </a:cubicBezTo>
                  <a:cubicBezTo>
                    <a:pt x="61605" y="30703"/>
                    <a:pt x="61279" y="30903"/>
                    <a:pt x="61730" y="30703"/>
                  </a:cubicBezTo>
                  <a:cubicBezTo>
                    <a:pt x="61855" y="30652"/>
                    <a:pt x="61981" y="30577"/>
                    <a:pt x="62106" y="30502"/>
                  </a:cubicBezTo>
                  <a:cubicBezTo>
                    <a:pt x="62281" y="30352"/>
                    <a:pt x="62407" y="30201"/>
                    <a:pt x="62557" y="30001"/>
                  </a:cubicBezTo>
                  <a:cubicBezTo>
                    <a:pt x="62632" y="29901"/>
                    <a:pt x="62707" y="29775"/>
                    <a:pt x="62808" y="29675"/>
                  </a:cubicBezTo>
                  <a:lnTo>
                    <a:pt x="62783" y="29650"/>
                  </a:lnTo>
                  <a:cubicBezTo>
                    <a:pt x="62833" y="29600"/>
                    <a:pt x="62858" y="29500"/>
                    <a:pt x="62908" y="29424"/>
                  </a:cubicBezTo>
                  <a:cubicBezTo>
                    <a:pt x="62908" y="29399"/>
                    <a:pt x="62908" y="29374"/>
                    <a:pt x="62933" y="29374"/>
                  </a:cubicBezTo>
                  <a:cubicBezTo>
                    <a:pt x="63008" y="29274"/>
                    <a:pt x="63108" y="29274"/>
                    <a:pt x="63184" y="29124"/>
                  </a:cubicBezTo>
                  <a:cubicBezTo>
                    <a:pt x="63279" y="29141"/>
                    <a:pt x="63359" y="29150"/>
                    <a:pt x="63427" y="29150"/>
                  </a:cubicBezTo>
                  <a:cubicBezTo>
                    <a:pt x="63664" y="29150"/>
                    <a:pt x="63772" y="29039"/>
                    <a:pt x="63986" y="28748"/>
                  </a:cubicBezTo>
                  <a:cubicBezTo>
                    <a:pt x="64111" y="28572"/>
                    <a:pt x="64186" y="28297"/>
                    <a:pt x="64387" y="28196"/>
                  </a:cubicBezTo>
                  <a:cubicBezTo>
                    <a:pt x="64394" y="28194"/>
                    <a:pt x="64401" y="28193"/>
                    <a:pt x="64409" y="28193"/>
                  </a:cubicBezTo>
                  <a:cubicBezTo>
                    <a:pt x="64481" y="28193"/>
                    <a:pt x="64593" y="28275"/>
                    <a:pt x="64665" y="28275"/>
                  </a:cubicBezTo>
                  <a:cubicBezTo>
                    <a:pt x="64673" y="28275"/>
                    <a:pt x="64680" y="28274"/>
                    <a:pt x="64687" y="28272"/>
                  </a:cubicBezTo>
                  <a:cubicBezTo>
                    <a:pt x="65189" y="28046"/>
                    <a:pt x="65289" y="27244"/>
                    <a:pt x="65314" y="26868"/>
                  </a:cubicBezTo>
                  <a:cubicBezTo>
                    <a:pt x="65314" y="26768"/>
                    <a:pt x="65339" y="26642"/>
                    <a:pt x="65389" y="26542"/>
                  </a:cubicBezTo>
                  <a:cubicBezTo>
                    <a:pt x="65439" y="26417"/>
                    <a:pt x="65489" y="26267"/>
                    <a:pt x="65540" y="26166"/>
                  </a:cubicBezTo>
                  <a:cubicBezTo>
                    <a:pt x="65565" y="26116"/>
                    <a:pt x="65565" y="26091"/>
                    <a:pt x="65590" y="26066"/>
                  </a:cubicBezTo>
                  <a:cubicBezTo>
                    <a:pt x="65615" y="25966"/>
                    <a:pt x="65740" y="25790"/>
                    <a:pt x="65740" y="25665"/>
                  </a:cubicBezTo>
                  <a:cubicBezTo>
                    <a:pt x="65765" y="25439"/>
                    <a:pt x="65289" y="25465"/>
                    <a:pt x="65264" y="25289"/>
                  </a:cubicBezTo>
                  <a:cubicBezTo>
                    <a:pt x="65164" y="24913"/>
                    <a:pt x="65941" y="24562"/>
                    <a:pt x="65840" y="24211"/>
                  </a:cubicBezTo>
                  <a:cubicBezTo>
                    <a:pt x="65790" y="24111"/>
                    <a:pt x="65640" y="23986"/>
                    <a:pt x="65489" y="23886"/>
                  </a:cubicBezTo>
                  <a:cubicBezTo>
                    <a:pt x="65364" y="23810"/>
                    <a:pt x="65239" y="23610"/>
                    <a:pt x="65164" y="23560"/>
                  </a:cubicBezTo>
                  <a:cubicBezTo>
                    <a:pt x="65489" y="23409"/>
                    <a:pt x="65389" y="23058"/>
                    <a:pt x="65464" y="22632"/>
                  </a:cubicBezTo>
                  <a:cubicBezTo>
                    <a:pt x="65489" y="22507"/>
                    <a:pt x="65514" y="22357"/>
                    <a:pt x="65540" y="22231"/>
                  </a:cubicBezTo>
                  <a:cubicBezTo>
                    <a:pt x="65590" y="21881"/>
                    <a:pt x="65615" y="21580"/>
                    <a:pt x="65715" y="21329"/>
                  </a:cubicBezTo>
                  <a:cubicBezTo>
                    <a:pt x="65765" y="21129"/>
                    <a:pt x="65815" y="20978"/>
                    <a:pt x="65815" y="20853"/>
                  </a:cubicBezTo>
                  <a:cubicBezTo>
                    <a:pt x="65840" y="20627"/>
                    <a:pt x="65790" y="20452"/>
                    <a:pt x="65615" y="20126"/>
                  </a:cubicBezTo>
                  <a:cubicBezTo>
                    <a:pt x="65489" y="19850"/>
                    <a:pt x="65189" y="19399"/>
                    <a:pt x="65189" y="19099"/>
                  </a:cubicBezTo>
                  <a:cubicBezTo>
                    <a:pt x="65189" y="18798"/>
                    <a:pt x="65264" y="18923"/>
                    <a:pt x="65389" y="18748"/>
                  </a:cubicBezTo>
                  <a:cubicBezTo>
                    <a:pt x="65414" y="18698"/>
                    <a:pt x="65439" y="18647"/>
                    <a:pt x="65464" y="18597"/>
                  </a:cubicBezTo>
                  <a:cubicBezTo>
                    <a:pt x="65540" y="18472"/>
                    <a:pt x="65590" y="18347"/>
                    <a:pt x="65640" y="18221"/>
                  </a:cubicBezTo>
                  <a:cubicBezTo>
                    <a:pt x="65690" y="17946"/>
                    <a:pt x="65665" y="17670"/>
                    <a:pt x="65590" y="17344"/>
                  </a:cubicBezTo>
                  <a:cubicBezTo>
                    <a:pt x="65489" y="16918"/>
                    <a:pt x="65514" y="17068"/>
                    <a:pt x="65264" y="16843"/>
                  </a:cubicBezTo>
                  <a:cubicBezTo>
                    <a:pt x="65113" y="16718"/>
                    <a:pt x="64988" y="16667"/>
                    <a:pt x="64838" y="16517"/>
                  </a:cubicBezTo>
                  <a:cubicBezTo>
                    <a:pt x="64662" y="16317"/>
                    <a:pt x="64612" y="16417"/>
                    <a:pt x="64637" y="16091"/>
                  </a:cubicBezTo>
                  <a:cubicBezTo>
                    <a:pt x="64637" y="15891"/>
                    <a:pt x="64863" y="15414"/>
                    <a:pt x="64988" y="15264"/>
                  </a:cubicBezTo>
                  <a:cubicBezTo>
                    <a:pt x="65088" y="15139"/>
                    <a:pt x="65239" y="15038"/>
                    <a:pt x="65389" y="14963"/>
                  </a:cubicBezTo>
                  <a:cubicBezTo>
                    <a:pt x="65414" y="14938"/>
                    <a:pt x="65414" y="14913"/>
                    <a:pt x="65414" y="14888"/>
                  </a:cubicBezTo>
                  <a:cubicBezTo>
                    <a:pt x="65113" y="14763"/>
                    <a:pt x="64813" y="14662"/>
                    <a:pt x="64512" y="14562"/>
                  </a:cubicBezTo>
                  <a:lnTo>
                    <a:pt x="64487" y="14537"/>
                  </a:lnTo>
                  <a:cubicBezTo>
                    <a:pt x="64387" y="14512"/>
                    <a:pt x="64236" y="14437"/>
                    <a:pt x="64111" y="14387"/>
                  </a:cubicBezTo>
                  <a:cubicBezTo>
                    <a:pt x="63935" y="14312"/>
                    <a:pt x="63760" y="14261"/>
                    <a:pt x="63585" y="14236"/>
                  </a:cubicBezTo>
                  <a:cubicBezTo>
                    <a:pt x="63509" y="14236"/>
                    <a:pt x="63409" y="14286"/>
                    <a:pt x="63309" y="14286"/>
                  </a:cubicBezTo>
                  <a:cubicBezTo>
                    <a:pt x="63184" y="14261"/>
                    <a:pt x="63083" y="14186"/>
                    <a:pt x="62958" y="14186"/>
                  </a:cubicBezTo>
                  <a:cubicBezTo>
                    <a:pt x="62868" y="14170"/>
                    <a:pt x="62779" y="14165"/>
                    <a:pt x="62691" y="14165"/>
                  </a:cubicBezTo>
                  <a:cubicBezTo>
                    <a:pt x="62451" y="14165"/>
                    <a:pt x="62217" y="14208"/>
                    <a:pt x="61984" y="14208"/>
                  </a:cubicBezTo>
                  <a:cubicBezTo>
                    <a:pt x="61899" y="14208"/>
                    <a:pt x="61815" y="14202"/>
                    <a:pt x="61730" y="14186"/>
                  </a:cubicBezTo>
                  <a:cubicBezTo>
                    <a:pt x="61354" y="14086"/>
                    <a:pt x="61103" y="13835"/>
                    <a:pt x="60803" y="13610"/>
                  </a:cubicBezTo>
                  <a:cubicBezTo>
                    <a:pt x="60727" y="13560"/>
                    <a:pt x="60677" y="13510"/>
                    <a:pt x="60602" y="13484"/>
                  </a:cubicBezTo>
                  <a:cubicBezTo>
                    <a:pt x="60552" y="13459"/>
                    <a:pt x="60502" y="13434"/>
                    <a:pt x="60427" y="13409"/>
                  </a:cubicBezTo>
                  <a:cubicBezTo>
                    <a:pt x="60352" y="13384"/>
                    <a:pt x="60251" y="13334"/>
                    <a:pt x="60176" y="13284"/>
                  </a:cubicBezTo>
                  <a:cubicBezTo>
                    <a:pt x="60051" y="13159"/>
                    <a:pt x="60076" y="12933"/>
                    <a:pt x="59875" y="12908"/>
                  </a:cubicBezTo>
                  <a:cubicBezTo>
                    <a:pt x="59850" y="12983"/>
                    <a:pt x="59800" y="13058"/>
                    <a:pt x="59725" y="13109"/>
                  </a:cubicBezTo>
                  <a:cubicBezTo>
                    <a:pt x="59153" y="13020"/>
                    <a:pt x="58503" y="12526"/>
                    <a:pt x="57895" y="12526"/>
                  </a:cubicBezTo>
                  <a:cubicBezTo>
                    <a:pt x="57810" y="12526"/>
                    <a:pt x="57727" y="12536"/>
                    <a:pt x="57645" y="12557"/>
                  </a:cubicBezTo>
                  <a:cubicBezTo>
                    <a:pt x="57472" y="12600"/>
                    <a:pt x="57355" y="12662"/>
                    <a:pt x="57197" y="12662"/>
                  </a:cubicBezTo>
                  <a:cubicBezTo>
                    <a:pt x="57172" y="12662"/>
                    <a:pt x="57146" y="12661"/>
                    <a:pt x="57118" y="12657"/>
                  </a:cubicBezTo>
                  <a:lnTo>
                    <a:pt x="57093" y="12657"/>
                  </a:lnTo>
                  <a:cubicBezTo>
                    <a:pt x="56968" y="12632"/>
                    <a:pt x="56843" y="12582"/>
                    <a:pt x="56717" y="12532"/>
                  </a:cubicBezTo>
                  <a:cubicBezTo>
                    <a:pt x="56617" y="12482"/>
                    <a:pt x="56492" y="12432"/>
                    <a:pt x="56392" y="12407"/>
                  </a:cubicBezTo>
                  <a:cubicBezTo>
                    <a:pt x="56316" y="12383"/>
                    <a:pt x="56248" y="12374"/>
                    <a:pt x="56186" y="12374"/>
                  </a:cubicBezTo>
                  <a:cubicBezTo>
                    <a:pt x="55945" y="12374"/>
                    <a:pt x="55778" y="12513"/>
                    <a:pt x="55512" y="12513"/>
                  </a:cubicBezTo>
                  <a:cubicBezTo>
                    <a:pt x="55481" y="12513"/>
                    <a:pt x="55448" y="12511"/>
                    <a:pt x="55414" y="12507"/>
                  </a:cubicBezTo>
                  <a:cubicBezTo>
                    <a:pt x="55088" y="12482"/>
                    <a:pt x="54712" y="12256"/>
                    <a:pt x="54412" y="12156"/>
                  </a:cubicBezTo>
                  <a:cubicBezTo>
                    <a:pt x="54259" y="12101"/>
                    <a:pt x="54168" y="12084"/>
                    <a:pt x="54070" y="12084"/>
                  </a:cubicBezTo>
                  <a:cubicBezTo>
                    <a:pt x="53992" y="12084"/>
                    <a:pt x="53908" y="12095"/>
                    <a:pt x="53785" y="12106"/>
                  </a:cubicBezTo>
                  <a:cubicBezTo>
                    <a:pt x="53672" y="12106"/>
                    <a:pt x="53616" y="12094"/>
                    <a:pt x="53556" y="12094"/>
                  </a:cubicBezTo>
                  <a:cubicBezTo>
                    <a:pt x="53497" y="12094"/>
                    <a:pt x="53434" y="12106"/>
                    <a:pt x="53309" y="12156"/>
                  </a:cubicBezTo>
                  <a:cubicBezTo>
                    <a:pt x="53284" y="12156"/>
                    <a:pt x="53284" y="12156"/>
                    <a:pt x="53259" y="12181"/>
                  </a:cubicBezTo>
                  <a:cubicBezTo>
                    <a:pt x="53158" y="12219"/>
                    <a:pt x="53090" y="12238"/>
                    <a:pt x="53024" y="12238"/>
                  </a:cubicBezTo>
                  <a:cubicBezTo>
                    <a:pt x="52958" y="12238"/>
                    <a:pt x="52895" y="12219"/>
                    <a:pt x="52808" y="12181"/>
                  </a:cubicBezTo>
                  <a:cubicBezTo>
                    <a:pt x="52783" y="12181"/>
                    <a:pt x="52732" y="12181"/>
                    <a:pt x="52682" y="12156"/>
                  </a:cubicBezTo>
                  <a:cubicBezTo>
                    <a:pt x="52281" y="12031"/>
                    <a:pt x="51880" y="11855"/>
                    <a:pt x="51454" y="11705"/>
                  </a:cubicBezTo>
                  <a:cubicBezTo>
                    <a:pt x="51229" y="11630"/>
                    <a:pt x="51028" y="11530"/>
                    <a:pt x="50778" y="11505"/>
                  </a:cubicBezTo>
                  <a:cubicBezTo>
                    <a:pt x="50477" y="11479"/>
                    <a:pt x="50402" y="11555"/>
                    <a:pt x="50101" y="11279"/>
                  </a:cubicBezTo>
                  <a:cubicBezTo>
                    <a:pt x="50001" y="11204"/>
                    <a:pt x="49825" y="11028"/>
                    <a:pt x="49700" y="10878"/>
                  </a:cubicBezTo>
                  <a:cubicBezTo>
                    <a:pt x="49575" y="10728"/>
                    <a:pt x="49449" y="10552"/>
                    <a:pt x="49449" y="10427"/>
                  </a:cubicBezTo>
                  <a:cubicBezTo>
                    <a:pt x="49449" y="10377"/>
                    <a:pt x="49449" y="10302"/>
                    <a:pt x="49474" y="10226"/>
                  </a:cubicBezTo>
                  <a:lnTo>
                    <a:pt x="49499" y="10151"/>
                  </a:lnTo>
                  <a:cubicBezTo>
                    <a:pt x="49549" y="10001"/>
                    <a:pt x="49600" y="9875"/>
                    <a:pt x="49424" y="9750"/>
                  </a:cubicBezTo>
                  <a:cubicBezTo>
                    <a:pt x="49341" y="9811"/>
                    <a:pt x="49252" y="9836"/>
                    <a:pt x="49159" y="9836"/>
                  </a:cubicBezTo>
                  <a:cubicBezTo>
                    <a:pt x="48637" y="9836"/>
                    <a:pt x="47995" y="9023"/>
                    <a:pt x="47569" y="9023"/>
                  </a:cubicBezTo>
                  <a:cubicBezTo>
                    <a:pt x="47469" y="9023"/>
                    <a:pt x="47344" y="9124"/>
                    <a:pt x="47219" y="9124"/>
                  </a:cubicBezTo>
                  <a:cubicBezTo>
                    <a:pt x="46993" y="9098"/>
                    <a:pt x="46642" y="8923"/>
                    <a:pt x="46392" y="8823"/>
                  </a:cubicBezTo>
                  <a:cubicBezTo>
                    <a:pt x="46366" y="8798"/>
                    <a:pt x="46341" y="8798"/>
                    <a:pt x="46316" y="8773"/>
                  </a:cubicBezTo>
                  <a:cubicBezTo>
                    <a:pt x="46216" y="8748"/>
                    <a:pt x="46116" y="8697"/>
                    <a:pt x="46016" y="8672"/>
                  </a:cubicBezTo>
                  <a:cubicBezTo>
                    <a:pt x="45697" y="8548"/>
                    <a:pt x="45432" y="8454"/>
                    <a:pt x="45145" y="8454"/>
                  </a:cubicBezTo>
                  <a:cubicBezTo>
                    <a:pt x="44912" y="8454"/>
                    <a:pt x="44664" y="8515"/>
                    <a:pt x="44361" y="8672"/>
                  </a:cubicBezTo>
                  <a:cubicBezTo>
                    <a:pt x="44161" y="8773"/>
                    <a:pt x="44011" y="8948"/>
                    <a:pt x="43760" y="8998"/>
                  </a:cubicBezTo>
                  <a:cubicBezTo>
                    <a:pt x="43715" y="9009"/>
                    <a:pt x="43671" y="9013"/>
                    <a:pt x="43627" y="9013"/>
                  </a:cubicBezTo>
                  <a:cubicBezTo>
                    <a:pt x="43357" y="9013"/>
                    <a:pt x="43113" y="8834"/>
                    <a:pt x="42833" y="8748"/>
                  </a:cubicBezTo>
                  <a:cubicBezTo>
                    <a:pt x="42791" y="8739"/>
                    <a:pt x="42744" y="8736"/>
                    <a:pt x="42693" y="8736"/>
                  </a:cubicBezTo>
                  <a:cubicBezTo>
                    <a:pt x="42593" y="8736"/>
                    <a:pt x="42482" y="8748"/>
                    <a:pt x="42381" y="8748"/>
                  </a:cubicBezTo>
                  <a:cubicBezTo>
                    <a:pt x="42306" y="8748"/>
                    <a:pt x="42231" y="8748"/>
                    <a:pt x="42181" y="8697"/>
                  </a:cubicBezTo>
                  <a:cubicBezTo>
                    <a:pt x="42081" y="8647"/>
                    <a:pt x="42081" y="8572"/>
                    <a:pt x="42056" y="8472"/>
                  </a:cubicBezTo>
                  <a:cubicBezTo>
                    <a:pt x="42031" y="8422"/>
                    <a:pt x="42006" y="8372"/>
                    <a:pt x="41980" y="8296"/>
                  </a:cubicBezTo>
                  <a:cubicBezTo>
                    <a:pt x="41705" y="7795"/>
                    <a:pt x="41078" y="7670"/>
                    <a:pt x="40552" y="7494"/>
                  </a:cubicBezTo>
                  <a:cubicBezTo>
                    <a:pt x="40026" y="7294"/>
                    <a:pt x="39499" y="7144"/>
                    <a:pt x="38973" y="6993"/>
                  </a:cubicBezTo>
                  <a:cubicBezTo>
                    <a:pt x="38848" y="6968"/>
                    <a:pt x="38722" y="6943"/>
                    <a:pt x="38572" y="6893"/>
                  </a:cubicBezTo>
                  <a:cubicBezTo>
                    <a:pt x="38271" y="6793"/>
                    <a:pt x="37970" y="6718"/>
                    <a:pt x="37670" y="6592"/>
                  </a:cubicBezTo>
                  <a:cubicBezTo>
                    <a:pt x="37419" y="6517"/>
                    <a:pt x="37043" y="6467"/>
                    <a:pt x="36843" y="6317"/>
                  </a:cubicBezTo>
                  <a:cubicBezTo>
                    <a:pt x="36692" y="6191"/>
                    <a:pt x="36742" y="6066"/>
                    <a:pt x="36642" y="5941"/>
                  </a:cubicBezTo>
                  <a:cubicBezTo>
                    <a:pt x="36366" y="5665"/>
                    <a:pt x="35840" y="5740"/>
                    <a:pt x="35564" y="5414"/>
                  </a:cubicBezTo>
                  <a:cubicBezTo>
                    <a:pt x="35564" y="5414"/>
                    <a:pt x="35539" y="5389"/>
                    <a:pt x="35539" y="5364"/>
                  </a:cubicBezTo>
                  <a:cubicBezTo>
                    <a:pt x="35439" y="5264"/>
                    <a:pt x="35464" y="5214"/>
                    <a:pt x="35264" y="5114"/>
                  </a:cubicBezTo>
                  <a:cubicBezTo>
                    <a:pt x="35239" y="5114"/>
                    <a:pt x="35214" y="5088"/>
                    <a:pt x="35188" y="5088"/>
                  </a:cubicBezTo>
                  <a:cubicBezTo>
                    <a:pt x="35129" y="5062"/>
                    <a:pt x="35078" y="5051"/>
                    <a:pt x="35030" y="5051"/>
                  </a:cubicBezTo>
                  <a:cubicBezTo>
                    <a:pt x="34899" y="5051"/>
                    <a:pt x="34796" y="5133"/>
                    <a:pt x="34612" y="5189"/>
                  </a:cubicBezTo>
                  <a:cubicBezTo>
                    <a:pt x="34487" y="5239"/>
                    <a:pt x="34336" y="5289"/>
                    <a:pt x="34211" y="5314"/>
                  </a:cubicBezTo>
                  <a:lnTo>
                    <a:pt x="33985" y="5314"/>
                  </a:lnTo>
                  <a:cubicBezTo>
                    <a:pt x="33910" y="5389"/>
                    <a:pt x="33835" y="5439"/>
                    <a:pt x="33710" y="5489"/>
                  </a:cubicBezTo>
                  <a:lnTo>
                    <a:pt x="33108" y="5590"/>
                  </a:lnTo>
                  <a:cubicBezTo>
                    <a:pt x="32983" y="5615"/>
                    <a:pt x="32908" y="5665"/>
                    <a:pt x="32833" y="5765"/>
                  </a:cubicBezTo>
                  <a:cubicBezTo>
                    <a:pt x="32782" y="5765"/>
                    <a:pt x="32557" y="5790"/>
                    <a:pt x="32507" y="5790"/>
                  </a:cubicBezTo>
                  <a:cubicBezTo>
                    <a:pt x="32365" y="5800"/>
                    <a:pt x="32276" y="5809"/>
                    <a:pt x="32197" y="5809"/>
                  </a:cubicBezTo>
                  <a:cubicBezTo>
                    <a:pt x="32066" y="5809"/>
                    <a:pt x="31960" y="5783"/>
                    <a:pt x="31680" y="5690"/>
                  </a:cubicBezTo>
                  <a:cubicBezTo>
                    <a:pt x="31604" y="5665"/>
                    <a:pt x="31529" y="5640"/>
                    <a:pt x="31429" y="5590"/>
                  </a:cubicBezTo>
                  <a:cubicBezTo>
                    <a:pt x="31304" y="5565"/>
                    <a:pt x="31153" y="5515"/>
                    <a:pt x="31028" y="5489"/>
                  </a:cubicBezTo>
                  <a:cubicBezTo>
                    <a:pt x="30652" y="5389"/>
                    <a:pt x="30301" y="5289"/>
                    <a:pt x="30026" y="5114"/>
                  </a:cubicBezTo>
                  <a:cubicBezTo>
                    <a:pt x="29750" y="4938"/>
                    <a:pt x="29700" y="4662"/>
                    <a:pt x="29574" y="4387"/>
                  </a:cubicBezTo>
                  <a:cubicBezTo>
                    <a:pt x="29499" y="4186"/>
                    <a:pt x="29374" y="4011"/>
                    <a:pt x="29224" y="3885"/>
                  </a:cubicBezTo>
                  <a:cubicBezTo>
                    <a:pt x="29190" y="3863"/>
                    <a:pt x="29156" y="3851"/>
                    <a:pt x="29124" y="3851"/>
                  </a:cubicBezTo>
                  <a:cubicBezTo>
                    <a:pt x="29086" y="3851"/>
                    <a:pt x="29051" y="3869"/>
                    <a:pt x="29023" y="3910"/>
                  </a:cubicBezTo>
                  <a:cubicBezTo>
                    <a:pt x="28697" y="3810"/>
                    <a:pt x="28396" y="3735"/>
                    <a:pt x="28121" y="3610"/>
                  </a:cubicBezTo>
                  <a:cubicBezTo>
                    <a:pt x="27970" y="3560"/>
                    <a:pt x="27870" y="3484"/>
                    <a:pt x="27745" y="3409"/>
                  </a:cubicBezTo>
                  <a:cubicBezTo>
                    <a:pt x="27670" y="3384"/>
                    <a:pt x="27620" y="3334"/>
                    <a:pt x="27544" y="3284"/>
                  </a:cubicBezTo>
                  <a:cubicBezTo>
                    <a:pt x="27218" y="3008"/>
                    <a:pt x="26943" y="2808"/>
                    <a:pt x="26592" y="2607"/>
                  </a:cubicBezTo>
                  <a:cubicBezTo>
                    <a:pt x="26592" y="2131"/>
                    <a:pt x="26416" y="1555"/>
                    <a:pt x="26015" y="1329"/>
                  </a:cubicBezTo>
                  <a:cubicBezTo>
                    <a:pt x="25790" y="1179"/>
                    <a:pt x="25665" y="1154"/>
                    <a:pt x="25489" y="903"/>
                  </a:cubicBezTo>
                  <a:cubicBezTo>
                    <a:pt x="25389" y="778"/>
                    <a:pt x="25264" y="677"/>
                    <a:pt x="25163" y="602"/>
                  </a:cubicBezTo>
                  <a:cubicBezTo>
                    <a:pt x="25113" y="552"/>
                    <a:pt x="25063" y="502"/>
                    <a:pt x="25013" y="427"/>
                  </a:cubicBezTo>
                  <a:cubicBezTo>
                    <a:pt x="24913" y="276"/>
                    <a:pt x="24988" y="176"/>
                    <a:pt x="25038" y="26"/>
                  </a:cubicBezTo>
                  <a:lnTo>
                    <a:pt x="249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15"/>
            <p:cNvSpPr/>
            <p:nvPr/>
          </p:nvSpPr>
          <p:spPr>
            <a:xfrm rot="10800000">
              <a:off x="6361001" y="-216276"/>
              <a:ext cx="2504629" cy="2201770"/>
            </a:xfrm>
            <a:custGeom>
              <a:avLst/>
              <a:gdLst/>
              <a:ahLst/>
              <a:cxnLst/>
              <a:rect l="l" t="t" r="r" b="b"/>
              <a:pathLst>
                <a:path w="65314" h="57420" extrusionOk="0">
                  <a:moveTo>
                    <a:pt x="25088" y="1"/>
                  </a:moveTo>
                  <a:lnTo>
                    <a:pt x="24913" y="527"/>
                  </a:lnTo>
                  <a:cubicBezTo>
                    <a:pt x="24963" y="703"/>
                    <a:pt x="25013" y="903"/>
                    <a:pt x="24913" y="1028"/>
                  </a:cubicBezTo>
                  <a:cubicBezTo>
                    <a:pt x="24863" y="1028"/>
                    <a:pt x="24812" y="1003"/>
                    <a:pt x="24737" y="1003"/>
                  </a:cubicBezTo>
                  <a:cubicBezTo>
                    <a:pt x="24582" y="961"/>
                    <a:pt x="24419" y="911"/>
                    <a:pt x="24261" y="911"/>
                  </a:cubicBezTo>
                  <a:cubicBezTo>
                    <a:pt x="24139" y="911"/>
                    <a:pt x="24020" y="941"/>
                    <a:pt x="23910" y="1028"/>
                  </a:cubicBezTo>
                  <a:cubicBezTo>
                    <a:pt x="23785" y="1154"/>
                    <a:pt x="23710" y="1379"/>
                    <a:pt x="23584" y="1530"/>
                  </a:cubicBezTo>
                  <a:cubicBezTo>
                    <a:pt x="23359" y="1780"/>
                    <a:pt x="23083" y="1956"/>
                    <a:pt x="22807" y="2181"/>
                  </a:cubicBezTo>
                  <a:cubicBezTo>
                    <a:pt x="22632" y="2332"/>
                    <a:pt x="22432" y="2407"/>
                    <a:pt x="22256" y="2507"/>
                  </a:cubicBezTo>
                  <a:cubicBezTo>
                    <a:pt x="22156" y="2582"/>
                    <a:pt x="22056" y="2657"/>
                    <a:pt x="21980" y="2758"/>
                  </a:cubicBezTo>
                  <a:cubicBezTo>
                    <a:pt x="21955" y="2783"/>
                    <a:pt x="21930" y="2808"/>
                    <a:pt x="21905" y="2833"/>
                  </a:cubicBezTo>
                  <a:cubicBezTo>
                    <a:pt x="21655" y="3109"/>
                    <a:pt x="21404" y="3384"/>
                    <a:pt x="21254" y="3685"/>
                  </a:cubicBezTo>
                  <a:cubicBezTo>
                    <a:pt x="21053" y="4136"/>
                    <a:pt x="20752" y="4412"/>
                    <a:pt x="20326" y="4713"/>
                  </a:cubicBezTo>
                  <a:cubicBezTo>
                    <a:pt x="20126" y="4863"/>
                    <a:pt x="19925" y="5013"/>
                    <a:pt x="19725" y="5164"/>
                  </a:cubicBezTo>
                  <a:cubicBezTo>
                    <a:pt x="19650" y="5214"/>
                    <a:pt x="19599" y="5239"/>
                    <a:pt x="19524" y="5289"/>
                  </a:cubicBezTo>
                  <a:cubicBezTo>
                    <a:pt x="19449" y="5339"/>
                    <a:pt x="19374" y="5339"/>
                    <a:pt x="19299" y="5414"/>
                  </a:cubicBezTo>
                  <a:cubicBezTo>
                    <a:pt x="19274" y="5439"/>
                    <a:pt x="19249" y="5439"/>
                    <a:pt x="19249" y="5465"/>
                  </a:cubicBezTo>
                  <a:cubicBezTo>
                    <a:pt x="19173" y="5565"/>
                    <a:pt x="19123" y="5665"/>
                    <a:pt x="19073" y="5765"/>
                  </a:cubicBezTo>
                  <a:cubicBezTo>
                    <a:pt x="18873" y="6216"/>
                    <a:pt x="18822" y="6818"/>
                    <a:pt x="18747" y="7244"/>
                  </a:cubicBezTo>
                  <a:cubicBezTo>
                    <a:pt x="18697" y="7545"/>
                    <a:pt x="18547" y="7770"/>
                    <a:pt x="18472" y="8071"/>
                  </a:cubicBezTo>
                  <a:cubicBezTo>
                    <a:pt x="18447" y="8196"/>
                    <a:pt x="18472" y="8397"/>
                    <a:pt x="18472" y="8597"/>
                  </a:cubicBezTo>
                  <a:cubicBezTo>
                    <a:pt x="18497" y="8773"/>
                    <a:pt x="18522" y="8948"/>
                    <a:pt x="18472" y="9099"/>
                  </a:cubicBezTo>
                  <a:cubicBezTo>
                    <a:pt x="18472" y="9149"/>
                    <a:pt x="18447" y="9199"/>
                    <a:pt x="18396" y="9249"/>
                  </a:cubicBezTo>
                  <a:cubicBezTo>
                    <a:pt x="18346" y="9224"/>
                    <a:pt x="18296" y="9224"/>
                    <a:pt x="18246" y="9224"/>
                  </a:cubicBezTo>
                  <a:cubicBezTo>
                    <a:pt x="18121" y="9174"/>
                    <a:pt x="17995" y="9174"/>
                    <a:pt x="17845" y="9149"/>
                  </a:cubicBezTo>
                  <a:cubicBezTo>
                    <a:pt x="17569" y="9099"/>
                    <a:pt x="17294" y="9049"/>
                    <a:pt x="17043" y="8998"/>
                  </a:cubicBezTo>
                  <a:cubicBezTo>
                    <a:pt x="16993" y="8998"/>
                    <a:pt x="16943" y="8973"/>
                    <a:pt x="16893" y="8973"/>
                  </a:cubicBezTo>
                  <a:cubicBezTo>
                    <a:pt x="16716" y="8934"/>
                    <a:pt x="15982" y="8647"/>
                    <a:pt x="15590" y="8647"/>
                  </a:cubicBezTo>
                  <a:cubicBezTo>
                    <a:pt x="15483" y="8647"/>
                    <a:pt x="15401" y="8669"/>
                    <a:pt x="15364" y="8723"/>
                  </a:cubicBezTo>
                  <a:cubicBezTo>
                    <a:pt x="15289" y="8848"/>
                    <a:pt x="15514" y="9224"/>
                    <a:pt x="15564" y="9349"/>
                  </a:cubicBezTo>
                  <a:cubicBezTo>
                    <a:pt x="15665" y="9675"/>
                    <a:pt x="15715" y="9926"/>
                    <a:pt x="15690" y="10302"/>
                  </a:cubicBezTo>
                  <a:cubicBezTo>
                    <a:pt x="15639" y="10577"/>
                    <a:pt x="15890" y="11455"/>
                    <a:pt x="15639" y="11655"/>
                  </a:cubicBezTo>
                  <a:cubicBezTo>
                    <a:pt x="15639" y="11655"/>
                    <a:pt x="15431" y="11623"/>
                    <a:pt x="15322" y="11623"/>
                  </a:cubicBezTo>
                  <a:cubicBezTo>
                    <a:pt x="15295" y="11623"/>
                    <a:pt x="15274" y="11625"/>
                    <a:pt x="15264" y="11630"/>
                  </a:cubicBezTo>
                  <a:cubicBezTo>
                    <a:pt x="15138" y="11630"/>
                    <a:pt x="15013" y="11705"/>
                    <a:pt x="14913" y="11780"/>
                  </a:cubicBezTo>
                  <a:cubicBezTo>
                    <a:pt x="14888" y="11780"/>
                    <a:pt x="14863" y="11805"/>
                    <a:pt x="14863" y="11805"/>
                  </a:cubicBezTo>
                  <a:cubicBezTo>
                    <a:pt x="14762" y="11881"/>
                    <a:pt x="14687" y="11981"/>
                    <a:pt x="14637" y="12106"/>
                  </a:cubicBezTo>
                  <a:cubicBezTo>
                    <a:pt x="14487" y="12432"/>
                    <a:pt x="14462" y="12883"/>
                    <a:pt x="14236" y="13184"/>
                  </a:cubicBezTo>
                  <a:cubicBezTo>
                    <a:pt x="13910" y="13084"/>
                    <a:pt x="13660" y="13159"/>
                    <a:pt x="13309" y="13059"/>
                  </a:cubicBezTo>
                  <a:cubicBezTo>
                    <a:pt x="13183" y="13284"/>
                    <a:pt x="13008" y="13735"/>
                    <a:pt x="12782" y="13886"/>
                  </a:cubicBezTo>
                  <a:cubicBezTo>
                    <a:pt x="12707" y="13936"/>
                    <a:pt x="12657" y="13936"/>
                    <a:pt x="12607" y="13936"/>
                  </a:cubicBezTo>
                  <a:cubicBezTo>
                    <a:pt x="12532" y="13936"/>
                    <a:pt x="12457" y="13911"/>
                    <a:pt x="12331" y="13911"/>
                  </a:cubicBezTo>
                  <a:cubicBezTo>
                    <a:pt x="12281" y="13936"/>
                    <a:pt x="12206" y="13961"/>
                    <a:pt x="12156" y="13986"/>
                  </a:cubicBezTo>
                  <a:cubicBezTo>
                    <a:pt x="12081" y="14011"/>
                    <a:pt x="12005" y="14036"/>
                    <a:pt x="11930" y="14036"/>
                  </a:cubicBezTo>
                  <a:cubicBezTo>
                    <a:pt x="11723" y="14036"/>
                    <a:pt x="11616" y="13983"/>
                    <a:pt x="11542" y="13983"/>
                  </a:cubicBezTo>
                  <a:cubicBezTo>
                    <a:pt x="11463" y="13983"/>
                    <a:pt x="11419" y="14042"/>
                    <a:pt x="11329" y="14287"/>
                  </a:cubicBezTo>
                  <a:cubicBezTo>
                    <a:pt x="11304" y="14337"/>
                    <a:pt x="11279" y="14387"/>
                    <a:pt x="11253" y="14437"/>
                  </a:cubicBezTo>
                  <a:cubicBezTo>
                    <a:pt x="11228" y="14562"/>
                    <a:pt x="11178" y="14688"/>
                    <a:pt x="11128" y="14813"/>
                  </a:cubicBezTo>
                  <a:cubicBezTo>
                    <a:pt x="10953" y="15239"/>
                    <a:pt x="10752" y="15615"/>
                    <a:pt x="10502" y="16016"/>
                  </a:cubicBezTo>
                  <a:cubicBezTo>
                    <a:pt x="10451" y="16116"/>
                    <a:pt x="10351" y="16066"/>
                    <a:pt x="10301" y="16166"/>
                  </a:cubicBezTo>
                  <a:cubicBezTo>
                    <a:pt x="10101" y="16467"/>
                    <a:pt x="10050" y="16893"/>
                    <a:pt x="9925" y="17244"/>
                  </a:cubicBezTo>
                  <a:lnTo>
                    <a:pt x="9424" y="18622"/>
                  </a:lnTo>
                  <a:cubicBezTo>
                    <a:pt x="9263" y="19081"/>
                    <a:pt x="8956" y="20568"/>
                    <a:pt x="8271" y="20568"/>
                  </a:cubicBezTo>
                  <a:cubicBezTo>
                    <a:pt x="8208" y="20568"/>
                    <a:pt x="8141" y="20555"/>
                    <a:pt x="8071" y="20527"/>
                  </a:cubicBezTo>
                  <a:cubicBezTo>
                    <a:pt x="7970" y="20703"/>
                    <a:pt x="7895" y="20903"/>
                    <a:pt x="7820" y="21129"/>
                  </a:cubicBezTo>
                  <a:cubicBezTo>
                    <a:pt x="7795" y="21254"/>
                    <a:pt x="7745" y="21379"/>
                    <a:pt x="7720" y="21505"/>
                  </a:cubicBezTo>
                  <a:cubicBezTo>
                    <a:pt x="7619" y="21956"/>
                    <a:pt x="7494" y="22407"/>
                    <a:pt x="7193" y="22633"/>
                  </a:cubicBezTo>
                  <a:cubicBezTo>
                    <a:pt x="6893" y="22883"/>
                    <a:pt x="6391" y="22958"/>
                    <a:pt x="6066" y="23184"/>
                  </a:cubicBezTo>
                  <a:cubicBezTo>
                    <a:pt x="5765" y="23409"/>
                    <a:pt x="5790" y="23710"/>
                    <a:pt x="5589" y="24011"/>
                  </a:cubicBezTo>
                  <a:cubicBezTo>
                    <a:pt x="5464" y="23986"/>
                    <a:pt x="5314" y="23986"/>
                    <a:pt x="5163" y="23986"/>
                  </a:cubicBezTo>
                  <a:lnTo>
                    <a:pt x="0" y="38322"/>
                  </a:lnTo>
                  <a:lnTo>
                    <a:pt x="53058" y="57420"/>
                  </a:lnTo>
                  <a:cubicBezTo>
                    <a:pt x="53083" y="57370"/>
                    <a:pt x="53133" y="57319"/>
                    <a:pt x="53184" y="57244"/>
                  </a:cubicBezTo>
                  <a:cubicBezTo>
                    <a:pt x="53184" y="57244"/>
                    <a:pt x="53184" y="57244"/>
                    <a:pt x="53184" y="57219"/>
                  </a:cubicBezTo>
                  <a:cubicBezTo>
                    <a:pt x="53384" y="56818"/>
                    <a:pt x="53083" y="56768"/>
                    <a:pt x="53108" y="56467"/>
                  </a:cubicBezTo>
                  <a:lnTo>
                    <a:pt x="53108" y="56467"/>
                  </a:lnTo>
                  <a:cubicBezTo>
                    <a:pt x="53324" y="56483"/>
                    <a:pt x="53501" y="56583"/>
                    <a:pt x="53670" y="56583"/>
                  </a:cubicBezTo>
                  <a:cubicBezTo>
                    <a:pt x="53776" y="56583"/>
                    <a:pt x="53879" y="56543"/>
                    <a:pt x="53986" y="56417"/>
                  </a:cubicBezTo>
                  <a:cubicBezTo>
                    <a:pt x="54111" y="56267"/>
                    <a:pt x="54111" y="55966"/>
                    <a:pt x="54211" y="55791"/>
                  </a:cubicBezTo>
                  <a:cubicBezTo>
                    <a:pt x="54336" y="55590"/>
                    <a:pt x="54487" y="55465"/>
                    <a:pt x="54562" y="55264"/>
                  </a:cubicBezTo>
                  <a:cubicBezTo>
                    <a:pt x="54687" y="54964"/>
                    <a:pt x="54788" y="54638"/>
                    <a:pt x="54888" y="54337"/>
                  </a:cubicBezTo>
                  <a:cubicBezTo>
                    <a:pt x="54913" y="54287"/>
                    <a:pt x="54938" y="54237"/>
                    <a:pt x="54938" y="54187"/>
                  </a:cubicBezTo>
                  <a:cubicBezTo>
                    <a:pt x="54988" y="54086"/>
                    <a:pt x="55013" y="54011"/>
                    <a:pt x="55038" y="53961"/>
                  </a:cubicBezTo>
                  <a:cubicBezTo>
                    <a:pt x="55089" y="53868"/>
                    <a:pt x="55134" y="53838"/>
                    <a:pt x="55188" y="53838"/>
                  </a:cubicBezTo>
                  <a:cubicBezTo>
                    <a:pt x="55287" y="53838"/>
                    <a:pt x="55415" y="53938"/>
                    <a:pt x="55660" y="53938"/>
                  </a:cubicBezTo>
                  <a:cubicBezTo>
                    <a:pt x="55678" y="53938"/>
                    <a:pt x="55696" y="53937"/>
                    <a:pt x="55715" y="53936"/>
                  </a:cubicBezTo>
                  <a:cubicBezTo>
                    <a:pt x="55640" y="53560"/>
                    <a:pt x="54913" y="53334"/>
                    <a:pt x="54913" y="52883"/>
                  </a:cubicBezTo>
                  <a:cubicBezTo>
                    <a:pt x="54888" y="52758"/>
                    <a:pt x="55013" y="52658"/>
                    <a:pt x="55038" y="52532"/>
                  </a:cubicBezTo>
                  <a:cubicBezTo>
                    <a:pt x="55088" y="52357"/>
                    <a:pt x="55013" y="52232"/>
                    <a:pt x="55063" y="52056"/>
                  </a:cubicBezTo>
                  <a:cubicBezTo>
                    <a:pt x="55138" y="52056"/>
                    <a:pt x="55239" y="52081"/>
                    <a:pt x="55339" y="52106"/>
                  </a:cubicBezTo>
                  <a:cubicBezTo>
                    <a:pt x="55464" y="51906"/>
                    <a:pt x="55615" y="51530"/>
                    <a:pt x="55640" y="51304"/>
                  </a:cubicBezTo>
                  <a:cubicBezTo>
                    <a:pt x="55665" y="50979"/>
                    <a:pt x="55464" y="50753"/>
                    <a:pt x="55314" y="50527"/>
                  </a:cubicBezTo>
                  <a:cubicBezTo>
                    <a:pt x="55289" y="50452"/>
                    <a:pt x="55239" y="50352"/>
                    <a:pt x="55239" y="50252"/>
                  </a:cubicBezTo>
                  <a:cubicBezTo>
                    <a:pt x="55364" y="50202"/>
                    <a:pt x="55389" y="50151"/>
                    <a:pt x="55389" y="50101"/>
                  </a:cubicBezTo>
                  <a:cubicBezTo>
                    <a:pt x="55389" y="50051"/>
                    <a:pt x="55314" y="49976"/>
                    <a:pt x="55339" y="49876"/>
                  </a:cubicBezTo>
                  <a:cubicBezTo>
                    <a:pt x="55389" y="49650"/>
                    <a:pt x="55489" y="49425"/>
                    <a:pt x="55565" y="49174"/>
                  </a:cubicBezTo>
                  <a:cubicBezTo>
                    <a:pt x="55640" y="48923"/>
                    <a:pt x="55665" y="48923"/>
                    <a:pt x="55615" y="48648"/>
                  </a:cubicBezTo>
                  <a:cubicBezTo>
                    <a:pt x="55615" y="48648"/>
                    <a:pt x="55615" y="48623"/>
                    <a:pt x="55615" y="48623"/>
                  </a:cubicBezTo>
                  <a:cubicBezTo>
                    <a:pt x="55565" y="48472"/>
                    <a:pt x="55464" y="48247"/>
                    <a:pt x="55389" y="48046"/>
                  </a:cubicBezTo>
                  <a:cubicBezTo>
                    <a:pt x="55364" y="47921"/>
                    <a:pt x="55339" y="47821"/>
                    <a:pt x="55389" y="47720"/>
                  </a:cubicBezTo>
                  <a:cubicBezTo>
                    <a:pt x="55414" y="47645"/>
                    <a:pt x="55489" y="47595"/>
                    <a:pt x="55565" y="47545"/>
                  </a:cubicBezTo>
                  <a:cubicBezTo>
                    <a:pt x="55665" y="47495"/>
                    <a:pt x="55790" y="47470"/>
                    <a:pt x="55865" y="47420"/>
                  </a:cubicBezTo>
                  <a:cubicBezTo>
                    <a:pt x="56041" y="47294"/>
                    <a:pt x="55991" y="47370"/>
                    <a:pt x="56116" y="47144"/>
                  </a:cubicBezTo>
                  <a:cubicBezTo>
                    <a:pt x="56166" y="47069"/>
                    <a:pt x="56216" y="46969"/>
                    <a:pt x="56241" y="46893"/>
                  </a:cubicBezTo>
                  <a:cubicBezTo>
                    <a:pt x="56291" y="46768"/>
                    <a:pt x="56341" y="46643"/>
                    <a:pt x="56367" y="46492"/>
                  </a:cubicBezTo>
                  <a:cubicBezTo>
                    <a:pt x="56467" y="46141"/>
                    <a:pt x="56542" y="45791"/>
                    <a:pt x="56742" y="45515"/>
                  </a:cubicBezTo>
                  <a:cubicBezTo>
                    <a:pt x="57068" y="45590"/>
                    <a:pt x="57319" y="45540"/>
                    <a:pt x="57670" y="45640"/>
                  </a:cubicBezTo>
                  <a:cubicBezTo>
                    <a:pt x="57770" y="45465"/>
                    <a:pt x="57895" y="45189"/>
                    <a:pt x="57795" y="45014"/>
                  </a:cubicBezTo>
                  <a:cubicBezTo>
                    <a:pt x="58171" y="44863"/>
                    <a:pt x="58497" y="44187"/>
                    <a:pt x="58422" y="43811"/>
                  </a:cubicBezTo>
                  <a:cubicBezTo>
                    <a:pt x="58397" y="43760"/>
                    <a:pt x="58397" y="43735"/>
                    <a:pt x="58372" y="43685"/>
                  </a:cubicBezTo>
                  <a:cubicBezTo>
                    <a:pt x="58321" y="43560"/>
                    <a:pt x="58246" y="43460"/>
                    <a:pt x="58221" y="43309"/>
                  </a:cubicBezTo>
                  <a:cubicBezTo>
                    <a:pt x="58221" y="43259"/>
                    <a:pt x="58221" y="43234"/>
                    <a:pt x="58196" y="43209"/>
                  </a:cubicBezTo>
                  <a:cubicBezTo>
                    <a:pt x="58171" y="43009"/>
                    <a:pt x="58121" y="42883"/>
                    <a:pt x="57870" y="42808"/>
                  </a:cubicBezTo>
                  <a:cubicBezTo>
                    <a:pt x="57870" y="42532"/>
                    <a:pt x="58096" y="42106"/>
                    <a:pt x="58196" y="41831"/>
                  </a:cubicBezTo>
                  <a:cubicBezTo>
                    <a:pt x="58346" y="41455"/>
                    <a:pt x="58397" y="41630"/>
                    <a:pt x="58672" y="41405"/>
                  </a:cubicBezTo>
                  <a:cubicBezTo>
                    <a:pt x="58923" y="41179"/>
                    <a:pt x="58873" y="40753"/>
                    <a:pt x="59123" y="40527"/>
                  </a:cubicBezTo>
                  <a:cubicBezTo>
                    <a:pt x="59324" y="40352"/>
                    <a:pt x="59399" y="40427"/>
                    <a:pt x="59499" y="40126"/>
                  </a:cubicBezTo>
                  <a:lnTo>
                    <a:pt x="59524" y="40101"/>
                  </a:lnTo>
                  <a:cubicBezTo>
                    <a:pt x="59549" y="40001"/>
                    <a:pt x="59575" y="39876"/>
                    <a:pt x="59600" y="39725"/>
                  </a:cubicBezTo>
                  <a:cubicBezTo>
                    <a:pt x="59625" y="39550"/>
                    <a:pt x="59650" y="39374"/>
                    <a:pt x="59650" y="39249"/>
                  </a:cubicBezTo>
                  <a:cubicBezTo>
                    <a:pt x="59675" y="38923"/>
                    <a:pt x="59449" y="38648"/>
                    <a:pt x="59449" y="38372"/>
                  </a:cubicBezTo>
                  <a:cubicBezTo>
                    <a:pt x="59449" y="38146"/>
                    <a:pt x="59575" y="38021"/>
                    <a:pt x="59524" y="37796"/>
                  </a:cubicBezTo>
                  <a:cubicBezTo>
                    <a:pt x="59524" y="37770"/>
                    <a:pt x="59524" y="37770"/>
                    <a:pt x="59524" y="37770"/>
                  </a:cubicBezTo>
                  <a:cubicBezTo>
                    <a:pt x="59474" y="37545"/>
                    <a:pt x="59374" y="37445"/>
                    <a:pt x="59224" y="37369"/>
                  </a:cubicBezTo>
                  <a:cubicBezTo>
                    <a:pt x="59174" y="37344"/>
                    <a:pt x="59098" y="37319"/>
                    <a:pt x="59023" y="37269"/>
                  </a:cubicBezTo>
                  <a:cubicBezTo>
                    <a:pt x="59123" y="36843"/>
                    <a:pt x="59098" y="36492"/>
                    <a:pt x="59249" y="36066"/>
                  </a:cubicBezTo>
                  <a:lnTo>
                    <a:pt x="59274" y="36041"/>
                  </a:lnTo>
                  <a:cubicBezTo>
                    <a:pt x="59299" y="35941"/>
                    <a:pt x="59349" y="35816"/>
                    <a:pt x="59399" y="35690"/>
                  </a:cubicBezTo>
                  <a:cubicBezTo>
                    <a:pt x="59474" y="35565"/>
                    <a:pt x="59549" y="35389"/>
                    <a:pt x="59549" y="35264"/>
                  </a:cubicBezTo>
                  <a:cubicBezTo>
                    <a:pt x="59575" y="35014"/>
                    <a:pt x="59399" y="34938"/>
                    <a:pt x="59324" y="34688"/>
                  </a:cubicBezTo>
                  <a:cubicBezTo>
                    <a:pt x="59274" y="34412"/>
                    <a:pt x="59424" y="34136"/>
                    <a:pt x="59524" y="33886"/>
                  </a:cubicBezTo>
                  <a:cubicBezTo>
                    <a:pt x="59700" y="33410"/>
                    <a:pt x="59800" y="32833"/>
                    <a:pt x="60051" y="32407"/>
                  </a:cubicBezTo>
                  <a:lnTo>
                    <a:pt x="60076" y="32382"/>
                  </a:lnTo>
                  <a:cubicBezTo>
                    <a:pt x="60101" y="32307"/>
                    <a:pt x="60201" y="32181"/>
                    <a:pt x="60301" y="32056"/>
                  </a:cubicBezTo>
                  <a:cubicBezTo>
                    <a:pt x="60452" y="31881"/>
                    <a:pt x="60627" y="31680"/>
                    <a:pt x="60702" y="31655"/>
                  </a:cubicBezTo>
                  <a:cubicBezTo>
                    <a:pt x="60731" y="31648"/>
                    <a:pt x="60758" y="31645"/>
                    <a:pt x="60783" y="31645"/>
                  </a:cubicBezTo>
                  <a:cubicBezTo>
                    <a:pt x="60940" y="31645"/>
                    <a:pt x="61060" y="31759"/>
                    <a:pt x="61254" y="31780"/>
                  </a:cubicBezTo>
                  <a:cubicBezTo>
                    <a:pt x="61128" y="31379"/>
                    <a:pt x="61078" y="31079"/>
                    <a:pt x="61103" y="30653"/>
                  </a:cubicBezTo>
                  <a:cubicBezTo>
                    <a:pt x="61128" y="30201"/>
                    <a:pt x="61179" y="30151"/>
                    <a:pt x="61605" y="29976"/>
                  </a:cubicBezTo>
                  <a:cubicBezTo>
                    <a:pt x="61755" y="29926"/>
                    <a:pt x="61880" y="29851"/>
                    <a:pt x="61981" y="29750"/>
                  </a:cubicBezTo>
                  <a:cubicBezTo>
                    <a:pt x="62156" y="29625"/>
                    <a:pt x="62281" y="29475"/>
                    <a:pt x="62432" y="29299"/>
                  </a:cubicBezTo>
                  <a:cubicBezTo>
                    <a:pt x="62507" y="29174"/>
                    <a:pt x="62582" y="29074"/>
                    <a:pt x="62682" y="28948"/>
                  </a:cubicBezTo>
                  <a:cubicBezTo>
                    <a:pt x="62732" y="28873"/>
                    <a:pt x="62732" y="28773"/>
                    <a:pt x="62783" y="28698"/>
                  </a:cubicBezTo>
                  <a:cubicBezTo>
                    <a:pt x="62783" y="28698"/>
                    <a:pt x="62808" y="28673"/>
                    <a:pt x="62808" y="28673"/>
                  </a:cubicBezTo>
                  <a:cubicBezTo>
                    <a:pt x="62883" y="28572"/>
                    <a:pt x="62983" y="28572"/>
                    <a:pt x="63058" y="28397"/>
                  </a:cubicBezTo>
                  <a:cubicBezTo>
                    <a:pt x="63216" y="28434"/>
                    <a:pt x="63322" y="28461"/>
                    <a:pt x="63407" y="28461"/>
                  </a:cubicBezTo>
                  <a:cubicBezTo>
                    <a:pt x="63552" y="28461"/>
                    <a:pt x="63636" y="28383"/>
                    <a:pt x="63810" y="28146"/>
                  </a:cubicBezTo>
                  <a:cubicBezTo>
                    <a:pt x="63935" y="27996"/>
                    <a:pt x="64011" y="27720"/>
                    <a:pt x="64186" y="27620"/>
                  </a:cubicBezTo>
                  <a:cubicBezTo>
                    <a:pt x="64199" y="27612"/>
                    <a:pt x="64214" y="27608"/>
                    <a:pt x="64230" y="27608"/>
                  </a:cubicBezTo>
                  <a:cubicBezTo>
                    <a:pt x="64301" y="27608"/>
                    <a:pt x="64399" y="27674"/>
                    <a:pt x="64464" y="27674"/>
                  </a:cubicBezTo>
                  <a:cubicBezTo>
                    <a:pt x="64472" y="27674"/>
                    <a:pt x="64480" y="27672"/>
                    <a:pt x="64487" y="27670"/>
                  </a:cubicBezTo>
                  <a:cubicBezTo>
                    <a:pt x="64988" y="27470"/>
                    <a:pt x="64437" y="26768"/>
                    <a:pt x="64437" y="26392"/>
                  </a:cubicBezTo>
                  <a:cubicBezTo>
                    <a:pt x="64437" y="26292"/>
                    <a:pt x="64487" y="26191"/>
                    <a:pt x="64512" y="26066"/>
                  </a:cubicBezTo>
                  <a:cubicBezTo>
                    <a:pt x="64562" y="25941"/>
                    <a:pt x="64637" y="25816"/>
                    <a:pt x="64687" y="25690"/>
                  </a:cubicBezTo>
                  <a:cubicBezTo>
                    <a:pt x="64687" y="25665"/>
                    <a:pt x="64712" y="25640"/>
                    <a:pt x="64712" y="25615"/>
                  </a:cubicBezTo>
                  <a:cubicBezTo>
                    <a:pt x="64763" y="25515"/>
                    <a:pt x="64863" y="25339"/>
                    <a:pt x="64863" y="25239"/>
                  </a:cubicBezTo>
                  <a:cubicBezTo>
                    <a:pt x="64888" y="25014"/>
                    <a:pt x="64788" y="25039"/>
                    <a:pt x="64737" y="24863"/>
                  </a:cubicBezTo>
                  <a:cubicBezTo>
                    <a:pt x="64637" y="24512"/>
                    <a:pt x="65139" y="24061"/>
                    <a:pt x="65038" y="23710"/>
                  </a:cubicBezTo>
                  <a:cubicBezTo>
                    <a:pt x="65013" y="23610"/>
                    <a:pt x="64863" y="23485"/>
                    <a:pt x="64687" y="23384"/>
                  </a:cubicBezTo>
                  <a:cubicBezTo>
                    <a:pt x="64587" y="23309"/>
                    <a:pt x="64462" y="23259"/>
                    <a:pt x="64412" y="23209"/>
                  </a:cubicBezTo>
                  <a:cubicBezTo>
                    <a:pt x="64712" y="23059"/>
                    <a:pt x="64863" y="22683"/>
                    <a:pt x="64938" y="22282"/>
                  </a:cubicBezTo>
                  <a:cubicBezTo>
                    <a:pt x="64988" y="22131"/>
                    <a:pt x="64988" y="22006"/>
                    <a:pt x="65013" y="21856"/>
                  </a:cubicBezTo>
                  <a:cubicBezTo>
                    <a:pt x="65063" y="21530"/>
                    <a:pt x="65113" y="21229"/>
                    <a:pt x="65189" y="20978"/>
                  </a:cubicBezTo>
                  <a:cubicBezTo>
                    <a:pt x="65239" y="20778"/>
                    <a:pt x="65289" y="20653"/>
                    <a:pt x="65289" y="20527"/>
                  </a:cubicBezTo>
                  <a:cubicBezTo>
                    <a:pt x="65314" y="20302"/>
                    <a:pt x="65264" y="20126"/>
                    <a:pt x="65088" y="19800"/>
                  </a:cubicBezTo>
                  <a:cubicBezTo>
                    <a:pt x="64963" y="19525"/>
                    <a:pt x="64687" y="19099"/>
                    <a:pt x="64662" y="18773"/>
                  </a:cubicBezTo>
                  <a:cubicBezTo>
                    <a:pt x="64662" y="18497"/>
                    <a:pt x="64763" y="18622"/>
                    <a:pt x="64863" y="18447"/>
                  </a:cubicBezTo>
                  <a:cubicBezTo>
                    <a:pt x="64913" y="18397"/>
                    <a:pt x="64938" y="18347"/>
                    <a:pt x="64963" y="18297"/>
                  </a:cubicBezTo>
                  <a:cubicBezTo>
                    <a:pt x="65038" y="18171"/>
                    <a:pt x="65088" y="18046"/>
                    <a:pt x="65113" y="17921"/>
                  </a:cubicBezTo>
                  <a:cubicBezTo>
                    <a:pt x="65164" y="17670"/>
                    <a:pt x="65139" y="17394"/>
                    <a:pt x="65063" y="17069"/>
                  </a:cubicBezTo>
                  <a:cubicBezTo>
                    <a:pt x="64963" y="16643"/>
                    <a:pt x="65013" y="16793"/>
                    <a:pt x="64737" y="16567"/>
                  </a:cubicBezTo>
                  <a:cubicBezTo>
                    <a:pt x="64587" y="16442"/>
                    <a:pt x="64462" y="16417"/>
                    <a:pt x="64336" y="16267"/>
                  </a:cubicBezTo>
                  <a:cubicBezTo>
                    <a:pt x="64161" y="16066"/>
                    <a:pt x="64111" y="16166"/>
                    <a:pt x="64136" y="15841"/>
                  </a:cubicBezTo>
                  <a:cubicBezTo>
                    <a:pt x="64136" y="15640"/>
                    <a:pt x="64362" y="15164"/>
                    <a:pt x="64462" y="15013"/>
                  </a:cubicBezTo>
                  <a:cubicBezTo>
                    <a:pt x="64587" y="14888"/>
                    <a:pt x="64712" y="14788"/>
                    <a:pt x="64863" y="14738"/>
                  </a:cubicBezTo>
                  <a:cubicBezTo>
                    <a:pt x="64888" y="14688"/>
                    <a:pt x="64888" y="14663"/>
                    <a:pt x="64888" y="14638"/>
                  </a:cubicBezTo>
                  <a:cubicBezTo>
                    <a:pt x="64587" y="14537"/>
                    <a:pt x="64311" y="14437"/>
                    <a:pt x="64011" y="14312"/>
                  </a:cubicBezTo>
                  <a:lnTo>
                    <a:pt x="63986" y="14312"/>
                  </a:lnTo>
                  <a:cubicBezTo>
                    <a:pt x="63885" y="14262"/>
                    <a:pt x="63735" y="14211"/>
                    <a:pt x="63610" y="14161"/>
                  </a:cubicBezTo>
                  <a:cubicBezTo>
                    <a:pt x="63434" y="14086"/>
                    <a:pt x="63259" y="14036"/>
                    <a:pt x="63083" y="14011"/>
                  </a:cubicBezTo>
                  <a:cubicBezTo>
                    <a:pt x="63008" y="14011"/>
                    <a:pt x="62908" y="14061"/>
                    <a:pt x="62833" y="14061"/>
                  </a:cubicBezTo>
                  <a:cubicBezTo>
                    <a:pt x="62707" y="14036"/>
                    <a:pt x="62607" y="13961"/>
                    <a:pt x="62482" y="13961"/>
                  </a:cubicBezTo>
                  <a:cubicBezTo>
                    <a:pt x="62411" y="13952"/>
                    <a:pt x="62340" y="13949"/>
                    <a:pt x="62268" y="13949"/>
                  </a:cubicBezTo>
                  <a:cubicBezTo>
                    <a:pt x="62031" y="13949"/>
                    <a:pt x="61790" y="13985"/>
                    <a:pt x="61560" y="13985"/>
                  </a:cubicBezTo>
                  <a:cubicBezTo>
                    <a:pt x="61464" y="13985"/>
                    <a:pt x="61370" y="13979"/>
                    <a:pt x="61279" y="13961"/>
                  </a:cubicBezTo>
                  <a:cubicBezTo>
                    <a:pt x="60903" y="13861"/>
                    <a:pt x="60652" y="13610"/>
                    <a:pt x="60352" y="13409"/>
                  </a:cubicBezTo>
                  <a:cubicBezTo>
                    <a:pt x="60301" y="13359"/>
                    <a:pt x="60226" y="13309"/>
                    <a:pt x="60151" y="13259"/>
                  </a:cubicBezTo>
                  <a:cubicBezTo>
                    <a:pt x="60126" y="13234"/>
                    <a:pt x="60051" y="13209"/>
                    <a:pt x="60001" y="13184"/>
                  </a:cubicBezTo>
                  <a:cubicBezTo>
                    <a:pt x="59900" y="13159"/>
                    <a:pt x="59800" y="13134"/>
                    <a:pt x="59750" y="13059"/>
                  </a:cubicBezTo>
                  <a:cubicBezTo>
                    <a:pt x="59625" y="12958"/>
                    <a:pt x="59650" y="12733"/>
                    <a:pt x="59449" y="12708"/>
                  </a:cubicBezTo>
                  <a:cubicBezTo>
                    <a:pt x="59424" y="12783"/>
                    <a:pt x="59374" y="12858"/>
                    <a:pt x="59324" y="12908"/>
                  </a:cubicBezTo>
                  <a:cubicBezTo>
                    <a:pt x="58730" y="12820"/>
                    <a:pt x="58096" y="12326"/>
                    <a:pt x="57510" y="12326"/>
                  </a:cubicBezTo>
                  <a:cubicBezTo>
                    <a:pt x="57428" y="12326"/>
                    <a:pt x="57348" y="12335"/>
                    <a:pt x="57269" y="12357"/>
                  </a:cubicBezTo>
                  <a:cubicBezTo>
                    <a:pt x="57096" y="12400"/>
                    <a:pt x="56979" y="12462"/>
                    <a:pt x="56821" y="12462"/>
                  </a:cubicBezTo>
                  <a:cubicBezTo>
                    <a:pt x="56796" y="12462"/>
                    <a:pt x="56770" y="12460"/>
                    <a:pt x="56742" y="12457"/>
                  </a:cubicBezTo>
                  <a:lnTo>
                    <a:pt x="56692" y="12457"/>
                  </a:lnTo>
                  <a:cubicBezTo>
                    <a:pt x="56592" y="12432"/>
                    <a:pt x="56467" y="12382"/>
                    <a:pt x="56341" y="12332"/>
                  </a:cubicBezTo>
                  <a:cubicBezTo>
                    <a:pt x="56241" y="12282"/>
                    <a:pt x="56116" y="12231"/>
                    <a:pt x="56016" y="12206"/>
                  </a:cubicBezTo>
                  <a:cubicBezTo>
                    <a:pt x="55945" y="12183"/>
                    <a:pt x="55881" y="12173"/>
                    <a:pt x="55822" y="12173"/>
                  </a:cubicBezTo>
                  <a:cubicBezTo>
                    <a:pt x="55592" y="12173"/>
                    <a:pt x="55427" y="12313"/>
                    <a:pt x="55161" y="12313"/>
                  </a:cubicBezTo>
                  <a:cubicBezTo>
                    <a:pt x="55130" y="12313"/>
                    <a:pt x="55097" y="12311"/>
                    <a:pt x="55063" y="12307"/>
                  </a:cubicBezTo>
                  <a:cubicBezTo>
                    <a:pt x="54737" y="12282"/>
                    <a:pt x="54387" y="12081"/>
                    <a:pt x="54061" y="11956"/>
                  </a:cubicBezTo>
                  <a:cubicBezTo>
                    <a:pt x="53923" y="11906"/>
                    <a:pt x="53841" y="11893"/>
                    <a:pt x="53763" y="11893"/>
                  </a:cubicBezTo>
                  <a:cubicBezTo>
                    <a:pt x="53685" y="11893"/>
                    <a:pt x="53610" y="11906"/>
                    <a:pt x="53484" y="11906"/>
                  </a:cubicBezTo>
                  <a:cubicBezTo>
                    <a:pt x="53359" y="11906"/>
                    <a:pt x="53303" y="11893"/>
                    <a:pt x="53246" y="11893"/>
                  </a:cubicBezTo>
                  <a:cubicBezTo>
                    <a:pt x="53190" y="11893"/>
                    <a:pt x="53133" y="11906"/>
                    <a:pt x="53008" y="11956"/>
                  </a:cubicBezTo>
                  <a:cubicBezTo>
                    <a:pt x="52983" y="11956"/>
                    <a:pt x="52958" y="11981"/>
                    <a:pt x="52933" y="11981"/>
                  </a:cubicBezTo>
                  <a:cubicBezTo>
                    <a:pt x="52836" y="12022"/>
                    <a:pt x="52770" y="12041"/>
                    <a:pt x="52701" y="12041"/>
                  </a:cubicBezTo>
                  <a:cubicBezTo>
                    <a:pt x="52644" y="12041"/>
                    <a:pt x="52586" y="12028"/>
                    <a:pt x="52507" y="12006"/>
                  </a:cubicBezTo>
                  <a:cubicBezTo>
                    <a:pt x="52457" y="11981"/>
                    <a:pt x="52432" y="11981"/>
                    <a:pt x="52382" y="11956"/>
                  </a:cubicBezTo>
                  <a:cubicBezTo>
                    <a:pt x="51981" y="11830"/>
                    <a:pt x="51580" y="11680"/>
                    <a:pt x="51179" y="11530"/>
                  </a:cubicBezTo>
                  <a:cubicBezTo>
                    <a:pt x="50953" y="11455"/>
                    <a:pt x="50752" y="11354"/>
                    <a:pt x="50502" y="11329"/>
                  </a:cubicBezTo>
                  <a:cubicBezTo>
                    <a:pt x="50226" y="11304"/>
                    <a:pt x="50151" y="11354"/>
                    <a:pt x="49850" y="11104"/>
                  </a:cubicBezTo>
                  <a:cubicBezTo>
                    <a:pt x="49750" y="11028"/>
                    <a:pt x="49575" y="10878"/>
                    <a:pt x="49449" y="10703"/>
                  </a:cubicBezTo>
                  <a:cubicBezTo>
                    <a:pt x="49324" y="10552"/>
                    <a:pt x="49199" y="10402"/>
                    <a:pt x="49199" y="10277"/>
                  </a:cubicBezTo>
                  <a:cubicBezTo>
                    <a:pt x="49199" y="10201"/>
                    <a:pt x="49199" y="10126"/>
                    <a:pt x="49224" y="10051"/>
                  </a:cubicBezTo>
                  <a:lnTo>
                    <a:pt x="49249" y="10001"/>
                  </a:lnTo>
                  <a:cubicBezTo>
                    <a:pt x="49299" y="9851"/>
                    <a:pt x="49349" y="9725"/>
                    <a:pt x="49174" y="9600"/>
                  </a:cubicBezTo>
                  <a:cubicBezTo>
                    <a:pt x="49094" y="9661"/>
                    <a:pt x="49008" y="9686"/>
                    <a:pt x="48918" y="9686"/>
                  </a:cubicBezTo>
                  <a:cubicBezTo>
                    <a:pt x="48419" y="9686"/>
                    <a:pt x="47790" y="8898"/>
                    <a:pt x="47385" y="8898"/>
                  </a:cubicBezTo>
                  <a:cubicBezTo>
                    <a:pt x="47380" y="8898"/>
                    <a:pt x="47374" y="8898"/>
                    <a:pt x="47369" y="8898"/>
                  </a:cubicBezTo>
                  <a:cubicBezTo>
                    <a:pt x="47269" y="8898"/>
                    <a:pt x="47143" y="8973"/>
                    <a:pt x="47018" y="8973"/>
                  </a:cubicBezTo>
                  <a:cubicBezTo>
                    <a:pt x="46793" y="8973"/>
                    <a:pt x="46442" y="8773"/>
                    <a:pt x="46191" y="8673"/>
                  </a:cubicBezTo>
                  <a:cubicBezTo>
                    <a:pt x="46166" y="8673"/>
                    <a:pt x="46141" y="8647"/>
                    <a:pt x="46116" y="8647"/>
                  </a:cubicBezTo>
                  <a:cubicBezTo>
                    <a:pt x="46016" y="8597"/>
                    <a:pt x="45915" y="8572"/>
                    <a:pt x="45815" y="8522"/>
                  </a:cubicBezTo>
                  <a:cubicBezTo>
                    <a:pt x="45508" y="8410"/>
                    <a:pt x="45247" y="8322"/>
                    <a:pt x="44964" y="8322"/>
                  </a:cubicBezTo>
                  <a:cubicBezTo>
                    <a:pt x="44739" y="8322"/>
                    <a:pt x="44500" y="8378"/>
                    <a:pt x="44211" y="8522"/>
                  </a:cubicBezTo>
                  <a:cubicBezTo>
                    <a:pt x="44011" y="8647"/>
                    <a:pt x="43860" y="8823"/>
                    <a:pt x="43610" y="8873"/>
                  </a:cubicBezTo>
                  <a:cubicBezTo>
                    <a:pt x="43578" y="8878"/>
                    <a:pt x="43546" y="8880"/>
                    <a:pt x="43515" y="8880"/>
                  </a:cubicBezTo>
                  <a:cubicBezTo>
                    <a:pt x="43229" y="8880"/>
                    <a:pt x="42978" y="8690"/>
                    <a:pt x="42707" y="8622"/>
                  </a:cubicBezTo>
                  <a:cubicBezTo>
                    <a:pt x="42657" y="8614"/>
                    <a:pt x="42607" y="8611"/>
                    <a:pt x="42557" y="8611"/>
                  </a:cubicBezTo>
                  <a:cubicBezTo>
                    <a:pt x="42457" y="8611"/>
                    <a:pt x="42356" y="8622"/>
                    <a:pt x="42256" y="8622"/>
                  </a:cubicBezTo>
                  <a:cubicBezTo>
                    <a:pt x="42181" y="8622"/>
                    <a:pt x="42106" y="8597"/>
                    <a:pt x="42056" y="8572"/>
                  </a:cubicBezTo>
                  <a:cubicBezTo>
                    <a:pt x="41955" y="8522"/>
                    <a:pt x="41955" y="8447"/>
                    <a:pt x="41930" y="8347"/>
                  </a:cubicBezTo>
                  <a:cubicBezTo>
                    <a:pt x="41905" y="8297"/>
                    <a:pt x="41905" y="8246"/>
                    <a:pt x="41855" y="8171"/>
                  </a:cubicBezTo>
                  <a:cubicBezTo>
                    <a:pt x="41579" y="7670"/>
                    <a:pt x="40953" y="7545"/>
                    <a:pt x="40452" y="7369"/>
                  </a:cubicBezTo>
                  <a:cubicBezTo>
                    <a:pt x="39950" y="7194"/>
                    <a:pt x="39424" y="7043"/>
                    <a:pt x="38923" y="6893"/>
                  </a:cubicBezTo>
                  <a:cubicBezTo>
                    <a:pt x="38772" y="6868"/>
                    <a:pt x="38647" y="6818"/>
                    <a:pt x="38522" y="6793"/>
                  </a:cubicBezTo>
                  <a:cubicBezTo>
                    <a:pt x="38221" y="6693"/>
                    <a:pt x="37920" y="6617"/>
                    <a:pt x="37620" y="6492"/>
                  </a:cubicBezTo>
                  <a:cubicBezTo>
                    <a:pt x="37369" y="6417"/>
                    <a:pt x="36993" y="6367"/>
                    <a:pt x="36792" y="6216"/>
                  </a:cubicBezTo>
                  <a:cubicBezTo>
                    <a:pt x="36667" y="6116"/>
                    <a:pt x="36692" y="5966"/>
                    <a:pt x="36592" y="5866"/>
                  </a:cubicBezTo>
                  <a:cubicBezTo>
                    <a:pt x="36341" y="5565"/>
                    <a:pt x="35815" y="5640"/>
                    <a:pt x="35564" y="5339"/>
                  </a:cubicBezTo>
                  <a:cubicBezTo>
                    <a:pt x="35539" y="5339"/>
                    <a:pt x="35539" y="5314"/>
                    <a:pt x="35514" y="5289"/>
                  </a:cubicBezTo>
                  <a:cubicBezTo>
                    <a:pt x="35414" y="5189"/>
                    <a:pt x="35464" y="5139"/>
                    <a:pt x="35264" y="5038"/>
                  </a:cubicBezTo>
                  <a:cubicBezTo>
                    <a:pt x="35239" y="5038"/>
                    <a:pt x="35214" y="5013"/>
                    <a:pt x="35188" y="5013"/>
                  </a:cubicBezTo>
                  <a:cubicBezTo>
                    <a:pt x="35132" y="4995"/>
                    <a:pt x="35084" y="4987"/>
                    <a:pt x="35038" y="4987"/>
                  </a:cubicBezTo>
                  <a:cubicBezTo>
                    <a:pt x="34903" y="4987"/>
                    <a:pt x="34800" y="5057"/>
                    <a:pt x="34612" y="5114"/>
                  </a:cubicBezTo>
                  <a:cubicBezTo>
                    <a:pt x="34487" y="5164"/>
                    <a:pt x="34361" y="5214"/>
                    <a:pt x="34236" y="5239"/>
                  </a:cubicBezTo>
                  <a:lnTo>
                    <a:pt x="34011" y="5239"/>
                  </a:lnTo>
                  <a:cubicBezTo>
                    <a:pt x="33935" y="5314"/>
                    <a:pt x="33835" y="5364"/>
                    <a:pt x="33735" y="5414"/>
                  </a:cubicBezTo>
                  <a:lnTo>
                    <a:pt x="33133" y="5490"/>
                  </a:lnTo>
                  <a:cubicBezTo>
                    <a:pt x="33033" y="5540"/>
                    <a:pt x="32933" y="5590"/>
                    <a:pt x="32858" y="5665"/>
                  </a:cubicBezTo>
                  <a:cubicBezTo>
                    <a:pt x="32833" y="5690"/>
                    <a:pt x="32582" y="5690"/>
                    <a:pt x="32557" y="5690"/>
                  </a:cubicBezTo>
                  <a:cubicBezTo>
                    <a:pt x="32394" y="5712"/>
                    <a:pt x="32297" y="5729"/>
                    <a:pt x="32204" y="5729"/>
                  </a:cubicBezTo>
                  <a:cubicBezTo>
                    <a:pt x="32084" y="5729"/>
                    <a:pt x="31971" y="5700"/>
                    <a:pt x="31730" y="5615"/>
                  </a:cubicBezTo>
                  <a:cubicBezTo>
                    <a:pt x="31655" y="5590"/>
                    <a:pt x="31579" y="5540"/>
                    <a:pt x="31479" y="5515"/>
                  </a:cubicBezTo>
                  <a:cubicBezTo>
                    <a:pt x="31354" y="5490"/>
                    <a:pt x="31229" y="5439"/>
                    <a:pt x="31078" y="5414"/>
                  </a:cubicBezTo>
                  <a:cubicBezTo>
                    <a:pt x="30727" y="5314"/>
                    <a:pt x="30376" y="5214"/>
                    <a:pt x="30126" y="5038"/>
                  </a:cubicBezTo>
                  <a:cubicBezTo>
                    <a:pt x="29850" y="4863"/>
                    <a:pt x="29800" y="4587"/>
                    <a:pt x="29650" y="4312"/>
                  </a:cubicBezTo>
                  <a:cubicBezTo>
                    <a:pt x="29574" y="4111"/>
                    <a:pt x="29474" y="3961"/>
                    <a:pt x="29324" y="3835"/>
                  </a:cubicBezTo>
                  <a:cubicBezTo>
                    <a:pt x="29279" y="3813"/>
                    <a:pt x="29244" y="3801"/>
                    <a:pt x="29214" y="3801"/>
                  </a:cubicBezTo>
                  <a:cubicBezTo>
                    <a:pt x="29178" y="3801"/>
                    <a:pt x="29151" y="3819"/>
                    <a:pt x="29123" y="3861"/>
                  </a:cubicBezTo>
                  <a:cubicBezTo>
                    <a:pt x="28797" y="3760"/>
                    <a:pt x="28522" y="3685"/>
                    <a:pt x="28221" y="3560"/>
                  </a:cubicBezTo>
                  <a:cubicBezTo>
                    <a:pt x="28096" y="3510"/>
                    <a:pt x="27970" y="3434"/>
                    <a:pt x="27845" y="3359"/>
                  </a:cubicBezTo>
                  <a:cubicBezTo>
                    <a:pt x="27795" y="3334"/>
                    <a:pt x="27720" y="3284"/>
                    <a:pt x="27670" y="3234"/>
                  </a:cubicBezTo>
                  <a:cubicBezTo>
                    <a:pt x="27344" y="2983"/>
                    <a:pt x="27093" y="2783"/>
                    <a:pt x="26742" y="2582"/>
                  </a:cubicBezTo>
                  <a:cubicBezTo>
                    <a:pt x="26717" y="2106"/>
                    <a:pt x="26542" y="1555"/>
                    <a:pt x="26166" y="1329"/>
                  </a:cubicBezTo>
                  <a:cubicBezTo>
                    <a:pt x="25940" y="1154"/>
                    <a:pt x="25840" y="1154"/>
                    <a:pt x="25640" y="903"/>
                  </a:cubicBezTo>
                  <a:cubicBezTo>
                    <a:pt x="25539" y="803"/>
                    <a:pt x="25414" y="703"/>
                    <a:pt x="25314" y="602"/>
                  </a:cubicBezTo>
                  <a:cubicBezTo>
                    <a:pt x="25264" y="552"/>
                    <a:pt x="25213" y="502"/>
                    <a:pt x="25188" y="452"/>
                  </a:cubicBezTo>
                  <a:cubicBezTo>
                    <a:pt x="25088" y="277"/>
                    <a:pt x="25138" y="176"/>
                    <a:pt x="25213" y="51"/>
                  </a:cubicBezTo>
                  <a:lnTo>
                    <a:pt x="250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1" name="Google Shape;10311;p15"/>
          <p:cNvSpPr/>
          <p:nvPr/>
        </p:nvSpPr>
        <p:spPr>
          <a:xfrm rot="-1717333">
            <a:off x="-3751785" y="-1343844"/>
            <a:ext cx="10390970" cy="6735540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2" name="Google Shape;10312;p15"/>
          <p:cNvSpPr/>
          <p:nvPr/>
        </p:nvSpPr>
        <p:spPr>
          <a:xfrm rot="2256565">
            <a:off x="-284564" y="3384719"/>
            <a:ext cx="2937024" cy="800939"/>
          </a:xfrm>
          <a:custGeom>
            <a:avLst/>
            <a:gdLst/>
            <a:ahLst/>
            <a:cxnLst/>
            <a:rect l="l" t="t" r="r" b="b"/>
            <a:pathLst>
              <a:path w="83222" h="22695" extrusionOk="0">
                <a:moveTo>
                  <a:pt x="0" y="0"/>
                </a:moveTo>
                <a:lnTo>
                  <a:pt x="0" y="22689"/>
                </a:lnTo>
                <a:cubicBezTo>
                  <a:pt x="42" y="22692"/>
                  <a:pt x="83" y="22694"/>
                  <a:pt x="124" y="22694"/>
                </a:cubicBezTo>
                <a:cubicBezTo>
                  <a:pt x="835" y="22694"/>
                  <a:pt x="1546" y="22164"/>
                  <a:pt x="2625" y="22164"/>
                </a:cubicBezTo>
                <a:cubicBezTo>
                  <a:pt x="4200" y="22164"/>
                  <a:pt x="4200" y="22232"/>
                  <a:pt x="5775" y="22232"/>
                </a:cubicBezTo>
                <a:cubicBezTo>
                  <a:pt x="7350" y="22232"/>
                  <a:pt x="7350" y="22164"/>
                  <a:pt x="8925" y="22164"/>
                </a:cubicBezTo>
                <a:cubicBezTo>
                  <a:pt x="10523" y="22164"/>
                  <a:pt x="10523" y="21091"/>
                  <a:pt x="12098" y="21091"/>
                </a:cubicBezTo>
                <a:cubicBezTo>
                  <a:pt x="13673" y="21091"/>
                  <a:pt x="13673" y="22689"/>
                  <a:pt x="15248" y="22689"/>
                </a:cubicBezTo>
                <a:cubicBezTo>
                  <a:pt x="16823" y="22689"/>
                  <a:pt x="16823" y="21821"/>
                  <a:pt x="18398" y="21821"/>
                </a:cubicBezTo>
                <a:cubicBezTo>
                  <a:pt x="19995" y="21821"/>
                  <a:pt x="19995" y="22529"/>
                  <a:pt x="21570" y="22529"/>
                </a:cubicBezTo>
                <a:cubicBezTo>
                  <a:pt x="23145" y="22529"/>
                  <a:pt x="23145" y="22506"/>
                  <a:pt x="24720" y="22506"/>
                </a:cubicBezTo>
                <a:cubicBezTo>
                  <a:pt x="26295" y="22506"/>
                  <a:pt x="26295" y="21091"/>
                  <a:pt x="27870" y="21091"/>
                </a:cubicBezTo>
                <a:cubicBezTo>
                  <a:pt x="29468" y="21091"/>
                  <a:pt x="29468" y="22643"/>
                  <a:pt x="31043" y="22643"/>
                </a:cubicBezTo>
                <a:cubicBezTo>
                  <a:pt x="32618" y="22643"/>
                  <a:pt x="32618" y="21159"/>
                  <a:pt x="34193" y="21159"/>
                </a:cubicBezTo>
                <a:cubicBezTo>
                  <a:pt x="35768" y="21159"/>
                  <a:pt x="35768" y="21776"/>
                  <a:pt x="37343" y="21776"/>
                </a:cubicBezTo>
                <a:cubicBezTo>
                  <a:pt x="38940" y="21776"/>
                  <a:pt x="38940" y="22620"/>
                  <a:pt x="40515" y="22620"/>
                </a:cubicBezTo>
                <a:cubicBezTo>
                  <a:pt x="42090" y="22620"/>
                  <a:pt x="42090" y="21365"/>
                  <a:pt x="43665" y="21365"/>
                </a:cubicBezTo>
                <a:cubicBezTo>
                  <a:pt x="45240" y="21365"/>
                  <a:pt x="45240" y="21479"/>
                  <a:pt x="46815" y="21479"/>
                </a:cubicBezTo>
                <a:cubicBezTo>
                  <a:pt x="48413" y="21479"/>
                  <a:pt x="48413" y="21935"/>
                  <a:pt x="49988" y="21935"/>
                </a:cubicBezTo>
                <a:cubicBezTo>
                  <a:pt x="51563" y="21935"/>
                  <a:pt x="51563" y="21639"/>
                  <a:pt x="53138" y="21639"/>
                </a:cubicBezTo>
                <a:cubicBezTo>
                  <a:pt x="54713" y="21639"/>
                  <a:pt x="54713" y="22392"/>
                  <a:pt x="56288" y="22392"/>
                </a:cubicBezTo>
                <a:cubicBezTo>
                  <a:pt x="57863" y="22392"/>
                  <a:pt x="57863" y="21570"/>
                  <a:pt x="59460" y="21570"/>
                </a:cubicBezTo>
                <a:cubicBezTo>
                  <a:pt x="61035" y="21570"/>
                  <a:pt x="61035" y="22506"/>
                  <a:pt x="62610" y="22506"/>
                </a:cubicBezTo>
                <a:cubicBezTo>
                  <a:pt x="64185" y="22506"/>
                  <a:pt x="64185" y="22027"/>
                  <a:pt x="65760" y="22027"/>
                </a:cubicBezTo>
                <a:cubicBezTo>
                  <a:pt x="67335" y="22027"/>
                  <a:pt x="67335" y="21388"/>
                  <a:pt x="68910" y="21388"/>
                </a:cubicBezTo>
                <a:cubicBezTo>
                  <a:pt x="70508" y="21388"/>
                  <a:pt x="70508" y="22643"/>
                  <a:pt x="72083" y="22643"/>
                </a:cubicBezTo>
                <a:cubicBezTo>
                  <a:pt x="73658" y="22643"/>
                  <a:pt x="73658" y="21182"/>
                  <a:pt x="75233" y="21182"/>
                </a:cubicBezTo>
                <a:cubicBezTo>
                  <a:pt x="76808" y="21182"/>
                  <a:pt x="76808" y="22460"/>
                  <a:pt x="78383" y="22460"/>
                </a:cubicBezTo>
                <a:cubicBezTo>
                  <a:pt x="79958" y="22460"/>
                  <a:pt x="79958" y="22415"/>
                  <a:pt x="81532" y="22415"/>
                </a:cubicBezTo>
                <a:cubicBezTo>
                  <a:pt x="82240" y="22415"/>
                  <a:pt x="82765" y="22552"/>
                  <a:pt x="83222" y="22643"/>
                </a:cubicBezTo>
                <a:lnTo>
                  <a:pt x="832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3" name="Google Shape;10313;p15"/>
          <p:cNvSpPr/>
          <p:nvPr/>
        </p:nvSpPr>
        <p:spPr>
          <a:xfrm>
            <a:off x="1526428" y="1227500"/>
            <a:ext cx="6091127" cy="2688522"/>
          </a:xfrm>
          <a:custGeom>
            <a:avLst/>
            <a:gdLst/>
            <a:ahLst/>
            <a:cxnLst/>
            <a:rect l="l" t="t" r="r" b="b"/>
            <a:pathLst>
              <a:path w="81533" h="22644" extrusionOk="0">
                <a:moveTo>
                  <a:pt x="1" y="1"/>
                </a:moveTo>
                <a:lnTo>
                  <a:pt x="1" y="22050"/>
                </a:lnTo>
                <a:lnTo>
                  <a:pt x="1096" y="22255"/>
                </a:lnTo>
                <a:lnTo>
                  <a:pt x="3036" y="22506"/>
                </a:lnTo>
                <a:lnTo>
                  <a:pt x="4999" y="22187"/>
                </a:lnTo>
                <a:lnTo>
                  <a:pt x="6939" y="21228"/>
                </a:lnTo>
                <a:lnTo>
                  <a:pt x="8880" y="21959"/>
                </a:lnTo>
                <a:lnTo>
                  <a:pt x="10820" y="21342"/>
                </a:lnTo>
                <a:lnTo>
                  <a:pt x="12783" y="21707"/>
                </a:lnTo>
                <a:lnTo>
                  <a:pt x="14723" y="21365"/>
                </a:lnTo>
                <a:lnTo>
                  <a:pt x="16663" y="21593"/>
                </a:lnTo>
                <a:lnTo>
                  <a:pt x="18603" y="22347"/>
                </a:lnTo>
                <a:lnTo>
                  <a:pt x="20566" y="22552"/>
                </a:lnTo>
                <a:lnTo>
                  <a:pt x="22506" y="21981"/>
                </a:lnTo>
                <a:lnTo>
                  <a:pt x="24446" y="22484"/>
                </a:lnTo>
                <a:lnTo>
                  <a:pt x="26387" y="22347"/>
                </a:lnTo>
                <a:lnTo>
                  <a:pt x="28327" y="22620"/>
                </a:lnTo>
                <a:lnTo>
                  <a:pt x="30290" y="21068"/>
                </a:lnTo>
                <a:lnTo>
                  <a:pt x="32230" y="21844"/>
                </a:lnTo>
                <a:lnTo>
                  <a:pt x="34170" y="21662"/>
                </a:lnTo>
                <a:lnTo>
                  <a:pt x="36110" y="21434"/>
                </a:lnTo>
                <a:lnTo>
                  <a:pt x="38050" y="21502"/>
                </a:lnTo>
                <a:lnTo>
                  <a:pt x="40013" y="22050"/>
                </a:lnTo>
                <a:lnTo>
                  <a:pt x="41953" y="21365"/>
                </a:lnTo>
                <a:lnTo>
                  <a:pt x="43894" y="21274"/>
                </a:lnTo>
                <a:lnTo>
                  <a:pt x="45834" y="22461"/>
                </a:lnTo>
                <a:lnTo>
                  <a:pt x="47774" y="21753"/>
                </a:lnTo>
                <a:lnTo>
                  <a:pt x="49714" y="22643"/>
                </a:lnTo>
                <a:lnTo>
                  <a:pt x="51677" y="21959"/>
                </a:lnTo>
                <a:lnTo>
                  <a:pt x="53617" y="22187"/>
                </a:lnTo>
                <a:lnTo>
                  <a:pt x="55557" y="21570"/>
                </a:lnTo>
                <a:lnTo>
                  <a:pt x="57498" y="22484"/>
                </a:lnTo>
                <a:lnTo>
                  <a:pt x="59438" y="21297"/>
                </a:lnTo>
                <a:lnTo>
                  <a:pt x="61378" y="21959"/>
                </a:lnTo>
                <a:lnTo>
                  <a:pt x="63318" y="22620"/>
                </a:lnTo>
                <a:lnTo>
                  <a:pt x="65281" y="21867"/>
                </a:lnTo>
                <a:lnTo>
                  <a:pt x="67221" y="22347"/>
                </a:lnTo>
                <a:lnTo>
                  <a:pt x="69161" y="21502"/>
                </a:lnTo>
                <a:lnTo>
                  <a:pt x="71101" y="21091"/>
                </a:lnTo>
                <a:lnTo>
                  <a:pt x="73042" y="21502"/>
                </a:lnTo>
                <a:lnTo>
                  <a:pt x="74982" y="22415"/>
                </a:lnTo>
                <a:lnTo>
                  <a:pt x="76922" y="22164"/>
                </a:lnTo>
                <a:lnTo>
                  <a:pt x="78862" y="21274"/>
                </a:lnTo>
                <a:lnTo>
                  <a:pt x="81145" y="22210"/>
                </a:lnTo>
                <a:lnTo>
                  <a:pt x="81145" y="22210"/>
                </a:lnTo>
                <a:lnTo>
                  <a:pt x="80232" y="19996"/>
                </a:lnTo>
                <a:lnTo>
                  <a:pt x="81533" y="18033"/>
                </a:lnTo>
                <a:lnTo>
                  <a:pt x="81053" y="16138"/>
                </a:lnTo>
                <a:lnTo>
                  <a:pt x="81418" y="14221"/>
                </a:lnTo>
                <a:lnTo>
                  <a:pt x="81350" y="12303"/>
                </a:lnTo>
                <a:lnTo>
                  <a:pt x="80528" y="10386"/>
                </a:lnTo>
                <a:lnTo>
                  <a:pt x="81145" y="8492"/>
                </a:lnTo>
                <a:lnTo>
                  <a:pt x="81122" y="6574"/>
                </a:lnTo>
                <a:lnTo>
                  <a:pt x="80916" y="4657"/>
                </a:lnTo>
                <a:lnTo>
                  <a:pt x="80734" y="2740"/>
                </a:lnTo>
                <a:lnTo>
                  <a:pt x="80209" y="845"/>
                </a:lnTo>
                <a:lnTo>
                  <a:pt x="804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4" name="Google Shape;10314;p15"/>
          <p:cNvSpPr/>
          <p:nvPr/>
        </p:nvSpPr>
        <p:spPr>
          <a:xfrm rot="-1159480">
            <a:off x="1267083" y="1052007"/>
            <a:ext cx="1043609" cy="690007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5" name="Google Shape;10315;p15"/>
          <p:cNvSpPr/>
          <p:nvPr/>
        </p:nvSpPr>
        <p:spPr>
          <a:xfrm rot="1159480" flipH="1">
            <a:off x="6833308" y="1052007"/>
            <a:ext cx="1043609" cy="690007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6" name="Google Shape;10316;p15"/>
          <p:cNvGrpSpPr/>
          <p:nvPr/>
        </p:nvGrpSpPr>
        <p:grpSpPr>
          <a:xfrm rot="-581785">
            <a:off x="-958283" y="40414"/>
            <a:ext cx="3155462" cy="998047"/>
            <a:chOff x="-595050" y="620950"/>
            <a:chExt cx="2427900" cy="767925"/>
          </a:xfrm>
        </p:grpSpPr>
        <p:sp>
          <p:nvSpPr>
            <p:cNvPr id="10317" name="Google Shape;10317;p15"/>
            <p:cNvSpPr/>
            <p:nvPr/>
          </p:nvSpPr>
          <p:spPr>
            <a:xfrm>
              <a:off x="-595050" y="1071675"/>
              <a:ext cx="2410675" cy="317200"/>
            </a:xfrm>
            <a:custGeom>
              <a:avLst/>
              <a:gdLst/>
              <a:ahLst/>
              <a:cxnLst/>
              <a:rect l="l" t="t" r="r" b="b"/>
              <a:pathLst>
                <a:path w="96427" h="12688" extrusionOk="0">
                  <a:moveTo>
                    <a:pt x="44302" y="0"/>
                  </a:moveTo>
                  <a:cubicBezTo>
                    <a:pt x="43711" y="0"/>
                    <a:pt x="43222" y="268"/>
                    <a:pt x="42901" y="283"/>
                  </a:cubicBezTo>
                  <a:cubicBezTo>
                    <a:pt x="42480" y="303"/>
                    <a:pt x="41295" y="645"/>
                    <a:pt x="40613" y="1073"/>
                  </a:cubicBezTo>
                  <a:cubicBezTo>
                    <a:pt x="40410" y="1199"/>
                    <a:pt x="40237" y="1232"/>
                    <a:pt x="40079" y="1232"/>
                  </a:cubicBezTo>
                  <a:cubicBezTo>
                    <a:pt x="39904" y="1232"/>
                    <a:pt x="39748" y="1191"/>
                    <a:pt x="39591" y="1191"/>
                  </a:cubicBezTo>
                  <a:cubicBezTo>
                    <a:pt x="39409" y="1191"/>
                    <a:pt x="39225" y="1246"/>
                    <a:pt x="39007" y="1481"/>
                  </a:cubicBezTo>
                  <a:cubicBezTo>
                    <a:pt x="38432" y="2103"/>
                    <a:pt x="37602" y="2063"/>
                    <a:pt x="37154" y="2358"/>
                  </a:cubicBezTo>
                  <a:cubicBezTo>
                    <a:pt x="36706" y="2659"/>
                    <a:pt x="34163" y="3381"/>
                    <a:pt x="33969" y="3890"/>
                  </a:cubicBezTo>
                  <a:cubicBezTo>
                    <a:pt x="33769" y="4398"/>
                    <a:pt x="33066" y="4191"/>
                    <a:pt x="32491" y="4840"/>
                  </a:cubicBezTo>
                  <a:cubicBezTo>
                    <a:pt x="31915" y="5489"/>
                    <a:pt x="30189" y="5984"/>
                    <a:pt x="29527" y="6539"/>
                  </a:cubicBezTo>
                  <a:cubicBezTo>
                    <a:pt x="29340" y="6698"/>
                    <a:pt x="29132" y="6743"/>
                    <a:pt x="28913" y="6743"/>
                  </a:cubicBezTo>
                  <a:cubicBezTo>
                    <a:pt x="28614" y="6743"/>
                    <a:pt x="28293" y="6658"/>
                    <a:pt x="27978" y="6658"/>
                  </a:cubicBezTo>
                  <a:cubicBezTo>
                    <a:pt x="27705" y="6658"/>
                    <a:pt x="27435" y="6722"/>
                    <a:pt x="27185" y="6961"/>
                  </a:cubicBezTo>
                  <a:cubicBezTo>
                    <a:pt x="26831" y="7299"/>
                    <a:pt x="26572" y="7367"/>
                    <a:pt x="26300" y="7367"/>
                  </a:cubicBezTo>
                  <a:cubicBezTo>
                    <a:pt x="26118" y="7367"/>
                    <a:pt x="25930" y="7337"/>
                    <a:pt x="25703" y="7337"/>
                  </a:cubicBezTo>
                  <a:cubicBezTo>
                    <a:pt x="25551" y="7337"/>
                    <a:pt x="25381" y="7350"/>
                    <a:pt x="25184" y="7396"/>
                  </a:cubicBezTo>
                  <a:cubicBezTo>
                    <a:pt x="24577" y="7535"/>
                    <a:pt x="23941" y="7672"/>
                    <a:pt x="23409" y="7672"/>
                  </a:cubicBezTo>
                  <a:cubicBezTo>
                    <a:pt x="23127" y="7672"/>
                    <a:pt x="22873" y="7634"/>
                    <a:pt x="22669" y="7536"/>
                  </a:cubicBezTo>
                  <a:cubicBezTo>
                    <a:pt x="22268" y="7349"/>
                    <a:pt x="21693" y="7044"/>
                    <a:pt x="21084" y="7044"/>
                  </a:cubicBezTo>
                  <a:cubicBezTo>
                    <a:pt x="20799" y="7044"/>
                    <a:pt x="20506" y="7111"/>
                    <a:pt x="20220" y="7288"/>
                  </a:cubicBezTo>
                  <a:cubicBezTo>
                    <a:pt x="19532" y="7720"/>
                    <a:pt x="18772" y="7927"/>
                    <a:pt x="18293" y="7927"/>
                  </a:cubicBezTo>
                  <a:cubicBezTo>
                    <a:pt x="18148" y="7927"/>
                    <a:pt x="18029" y="7908"/>
                    <a:pt x="17945" y="7871"/>
                  </a:cubicBezTo>
                  <a:cubicBezTo>
                    <a:pt x="17810" y="7811"/>
                    <a:pt x="17601" y="7778"/>
                    <a:pt x="17368" y="7778"/>
                  </a:cubicBezTo>
                  <a:cubicBezTo>
                    <a:pt x="16967" y="7778"/>
                    <a:pt x="16495" y="7877"/>
                    <a:pt x="16199" y="8118"/>
                  </a:cubicBezTo>
                  <a:cubicBezTo>
                    <a:pt x="16095" y="8202"/>
                    <a:pt x="16007" y="8232"/>
                    <a:pt x="15926" y="8232"/>
                  </a:cubicBezTo>
                  <a:cubicBezTo>
                    <a:pt x="15710" y="8232"/>
                    <a:pt x="15545" y="8017"/>
                    <a:pt x="15256" y="8017"/>
                  </a:cubicBezTo>
                  <a:cubicBezTo>
                    <a:pt x="15167" y="8017"/>
                    <a:pt x="15066" y="8037"/>
                    <a:pt x="14948" y="8091"/>
                  </a:cubicBezTo>
                  <a:cubicBezTo>
                    <a:pt x="14382" y="8357"/>
                    <a:pt x="14133" y="8871"/>
                    <a:pt x="13583" y="8871"/>
                  </a:cubicBezTo>
                  <a:cubicBezTo>
                    <a:pt x="13509" y="8871"/>
                    <a:pt x="13429" y="8861"/>
                    <a:pt x="13342" y="8841"/>
                  </a:cubicBezTo>
                  <a:cubicBezTo>
                    <a:pt x="12936" y="8748"/>
                    <a:pt x="12117" y="8656"/>
                    <a:pt x="11397" y="8656"/>
                  </a:cubicBezTo>
                  <a:cubicBezTo>
                    <a:pt x="10824" y="8656"/>
                    <a:pt x="10314" y="8714"/>
                    <a:pt x="10124" y="8874"/>
                  </a:cubicBezTo>
                  <a:cubicBezTo>
                    <a:pt x="9696" y="9235"/>
                    <a:pt x="9502" y="9289"/>
                    <a:pt x="8906" y="9637"/>
                  </a:cubicBezTo>
                  <a:cubicBezTo>
                    <a:pt x="8777" y="9710"/>
                    <a:pt x="8643" y="9737"/>
                    <a:pt x="8502" y="9737"/>
                  </a:cubicBezTo>
                  <a:cubicBezTo>
                    <a:pt x="8079" y="9737"/>
                    <a:pt x="7607" y="9488"/>
                    <a:pt x="7103" y="9488"/>
                  </a:cubicBezTo>
                  <a:cubicBezTo>
                    <a:pt x="6992" y="9488"/>
                    <a:pt x="6879" y="9500"/>
                    <a:pt x="6765" y="9530"/>
                  </a:cubicBezTo>
                  <a:cubicBezTo>
                    <a:pt x="5962" y="9731"/>
                    <a:pt x="4751" y="10139"/>
                    <a:pt x="4430" y="10406"/>
                  </a:cubicBezTo>
                  <a:cubicBezTo>
                    <a:pt x="4209" y="10591"/>
                    <a:pt x="4038" y="10750"/>
                    <a:pt x="3864" y="10750"/>
                  </a:cubicBezTo>
                  <a:cubicBezTo>
                    <a:pt x="3785" y="10750"/>
                    <a:pt x="3706" y="10717"/>
                    <a:pt x="3621" y="10640"/>
                  </a:cubicBezTo>
                  <a:cubicBezTo>
                    <a:pt x="3518" y="10550"/>
                    <a:pt x="3356" y="10514"/>
                    <a:pt x="3173" y="10514"/>
                  </a:cubicBezTo>
                  <a:cubicBezTo>
                    <a:pt x="2853" y="10514"/>
                    <a:pt x="2467" y="10624"/>
                    <a:pt x="2216" y="10748"/>
                  </a:cubicBezTo>
                  <a:cubicBezTo>
                    <a:pt x="1821" y="10942"/>
                    <a:pt x="1" y="11477"/>
                    <a:pt x="1" y="11477"/>
                  </a:cubicBezTo>
                  <a:lnTo>
                    <a:pt x="1" y="12688"/>
                  </a:lnTo>
                  <a:cubicBezTo>
                    <a:pt x="429" y="12688"/>
                    <a:pt x="851" y="12661"/>
                    <a:pt x="1286" y="12648"/>
                  </a:cubicBezTo>
                  <a:cubicBezTo>
                    <a:pt x="1553" y="12641"/>
                    <a:pt x="1848" y="12621"/>
                    <a:pt x="2028" y="12420"/>
                  </a:cubicBezTo>
                  <a:cubicBezTo>
                    <a:pt x="2175" y="12266"/>
                    <a:pt x="2222" y="12019"/>
                    <a:pt x="2416" y="11925"/>
                  </a:cubicBezTo>
                  <a:cubicBezTo>
                    <a:pt x="2550" y="11865"/>
                    <a:pt x="2724" y="11898"/>
                    <a:pt x="2844" y="11811"/>
                  </a:cubicBezTo>
                  <a:cubicBezTo>
                    <a:pt x="2911" y="11758"/>
                    <a:pt x="2945" y="11678"/>
                    <a:pt x="3012" y="11624"/>
                  </a:cubicBezTo>
                  <a:cubicBezTo>
                    <a:pt x="3083" y="11573"/>
                    <a:pt x="3173" y="11561"/>
                    <a:pt x="3266" y="11561"/>
                  </a:cubicBezTo>
                  <a:cubicBezTo>
                    <a:pt x="3295" y="11561"/>
                    <a:pt x="3324" y="11562"/>
                    <a:pt x="3353" y="11564"/>
                  </a:cubicBezTo>
                  <a:cubicBezTo>
                    <a:pt x="3708" y="11577"/>
                    <a:pt x="4069" y="11597"/>
                    <a:pt x="4430" y="11611"/>
                  </a:cubicBezTo>
                  <a:cubicBezTo>
                    <a:pt x="4449" y="11613"/>
                    <a:pt x="4469" y="11614"/>
                    <a:pt x="4489" y="11614"/>
                  </a:cubicBezTo>
                  <a:cubicBezTo>
                    <a:pt x="4534" y="11614"/>
                    <a:pt x="4580" y="11607"/>
                    <a:pt x="4617" y="11584"/>
                  </a:cubicBezTo>
                  <a:cubicBezTo>
                    <a:pt x="4664" y="11550"/>
                    <a:pt x="4691" y="11504"/>
                    <a:pt x="4725" y="11463"/>
                  </a:cubicBezTo>
                  <a:cubicBezTo>
                    <a:pt x="4826" y="11352"/>
                    <a:pt x="4979" y="11325"/>
                    <a:pt x="5135" y="11325"/>
                  </a:cubicBezTo>
                  <a:cubicBezTo>
                    <a:pt x="5204" y="11325"/>
                    <a:pt x="5274" y="11330"/>
                    <a:pt x="5340" y="11336"/>
                  </a:cubicBezTo>
                  <a:cubicBezTo>
                    <a:pt x="5387" y="11339"/>
                    <a:pt x="5436" y="11341"/>
                    <a:pt x="5486" y="11341"/>
                  </a:cubicBezTo>
                  <a:cubicBezTo>
                    <a:pt x="5666" y="11341"/>
                    <a:pt x="5849" y="11311"/>
                    <a:pt x="5949" y="11169"/>
                  </a:cubicBezTo>
                  <a:cubicBezTo>
                    <a:pt x="5982" y="11122"/>
                    <a:pt x="6002" y="11062"/>
                    <a:pt x="6049" y="11029"/>
                  </a:cubicBezTo>
                  <a:cubicBezTo>
                    <a:pt x="6096" y="10995"/>
                    <a:pt x="6156" y="10988"/>
                    <a:pt x="6217" y="10982"/>
                  </a:cubicBezTo>
                  <a:cubicBezTo>
                    <a:pt x="6799" y="10948"/>
                    <a:pt x="7374" y="10908"/>
                    <a:pt x="7956" y="10868"/>
                  </a:cubicBezTo>
                  <a:cubicBezTo>
                    <a:pt x="8063" y="10861"/>
                    <a:pt x="8184" y="10855"/>
                    <a:pt x="8264" y="10781"/>
                  </a:cubicBezTo>
                  <a:cubicBezTo>
                    <a:pt x="8311" y="10741"/>
                    <a:pt x="8337" y="10687"/>
                    <a:pt x="8371" y="10647"/>
                  </a:cubicBezTo>
                  <a:cubicBezTo>
                    <a:pt x="8512" y="10476"/>
                    <a:pt x="8744" y="10437"/>
                    <a:pt x="8976" y="10437"/>
                  </a:cubicBezTo>
                  <a:cubicBezTo>
                    <a:pt x="9052" y="10437"/>
                    <a:pt x="9128" y="10441"/>
                    <a:pt x="9201" y="10446"/>
                  </a:cubicBezTo>
                  <a:cubicBezTo>
                    <a:pt x="9232" y="10448"/>
                    <a:pt x="9264" y="10449"/>
                    <a:pt x="9297" y="10449"/>
                  </a:cubicBezTo>
                  <a:cubicBezTo>
                    <a:pt x="9568" y="10449"/>
                    <a:pt x="9864" y="10392"/>
                    <a:pt x="9983" y="10159"/>
                  </a:cubicBezTo>
                  <a:cubicBezTo>
                    <a:pt x="10010" y="10112"/>
                    <a:pt x="10023" y="10058"/>
                    <a:pt x="10070" y="10025"/>
                  </a:cubicBezTo>
                  <a:cubicBezTo>
                    <a:pt x="10110" y="9985"/>
                    <a:pt x="10171" y="9985"/>
                    <a:pt x="10224" y="9985"/>
                  </a:cubicBezTo>
                  <a:cubicBezTo>
                    <a:pt x="10432" y="9978"/>
                    <a:pt x="10646" y="9978"/>
                    <a:pt x="10853" y="9971"/>
                  </a:cubicBezTo>
                  <a:cubicBezTo>
                    <a:pt x="11027" y="9664"/>
                    <a:pt x="11415" y="9617"/>
                    <a:pt x="11763" y="9543"/>
                  </a:cubicBezTo>
                  <a:cubicBezTo>
                    <a:pt x="11822" y="9529"/>
                    <a:pt x="11885" y="9517"/>
                    <a:pt x="11945" y="9517"/>
                  </a:cubicBezTo>
                  <a:cubicBezTo>
                    <a:pt x="12002" y="9517"/>
                    <a:pt x="12056" y="9528"/>
                    <a:pt x="12104" y="9557"/>
                  </a:cubicBezTo>
                  <a:cubicBezTo>
                    <a:pt x="12171" y="9597"/>
                    <a:pt x="12218" y="9670"/>
                    <a:pt x="12278" y="9724"/>
                  </a:cubicBezTo>
                  <a:cubicBezTo>
                    <a:pt x="12368" y="9805"/>
                    <a:pt x="12487" y="9835"/>
                    <a:pt x="12609" y="9835"/>
                  </a:cubicBezTo>
                  <a:cubicBezTo>
                    <a:pt x="12687" y="9835"/>
                    <a:pt x="12767" y="9822"/>
                    <a:pt x="12840" y="9804"/>
                  </a:cubicBezTo>
                  <a:cubicBezTo>
                    <a:pt x="13034" y="9751"/>
                    <a:pt x="13222" y="9670"/>
                    <a:pt x="13416" y="9670"/>
                  </a:cubicBezTo>
                  <a:cubicBezTo>
                    <a:pt x="13576" y="9670"/>
                    <a:pt x="13730" y="9724"/>
                    <a:pt x="13891" y="9751"/>
                  </a:cubicBezTo>
                  <a:cubicBezTo>
                    <a:pt x="13979" y="9765"/>
                    <a:pt x="14068" y="9770"/>
                    <a:pt x="14158" y="9770"/>
                  </a:cubicBezTo>
                  <a:cubicBezTo>
                    <a:pt x="14231" y="9770"/>
                    <a:pt x="14304" y="9767"/>
                    <a:pt x="14379" y="9764"/>
                  </a:cubicBezTo>
                  <a:cubicBezTo>
                    <a:pt x="14613" y="9751"/>
                    <a:pt x="14874" y="9737"/>
                    <a:pt x="15062" y="9590"/>
                  </a:cubicBezTo>
                  <a:cubicBezTo>
                    <a:pt x="15122" y="9543"/>
                    <a:pt x="15175" y="9483"/>
                    <a:pt x="15249" y="9450"/>
                  </a:cubicBezTo>
                  <a:cubicBezTo>
                    <a:pt x="15301" y="9420"/>
                    <a:pt x="15361" y="9411"/>
                    <a:pt x="15422" y="9411"/>
                  </a:cubicBezTo>
                  <a:cubicBezTo>
                    <a:pt x="15472" y="9411"/>
                    <a:pt x="15522" y="9417"/>
                    <a:pt x="15570" y="9423"/>
                  </a:cubicBezTo>
                  <a:cubicBezTo>
                    <a:pt x="15842" y="9447"/>
                    <a:pt x="16113" y="9459"/>
                    <a:pt x="16384" y="9459"/>
                  </a:cubicBezTo>
                  <a:cubicBezTo>
                    <a:pt x="16789" y="9459"/>
                    <a:pt x="17193" y="9432"/>
                    <a:pt x="17597" y="9376"/>
                  </a:cubicBezTo>
                  <a:cubicBezTo>
                    <a:pt x="17892" y="9336"/>
                    <a:pt x="18206" y="9269"/>
                    <a:pt x="18427" y="9068"/>
                  </a:cubicBezTo>
                  <a:cubicBezTo>
                    <a:pt x="18507" y="8988"/>
                    <a:pt x="18574" y="8894"/>
                    <a:pt x="18668" y="8834"/>
                  </a:cubicBezTo>
                  <a:cubicBezTo>
                    <a:pt x="18768" y="8760"/>
                    <a:pt x="18895" y="8734"/>
                    <a:pt x="19016" y="8714"/>
                  </a:cubicBezTo>
                  <a:cubicBezTo>
                    <a:pt x="19215" y="8674"/>
                    <a:pt x="19423" y="8637"/>
                    <a:pt x="19623" y="8637"/>
                  </a:cubicBezTo>
                  <a:cubicBezTo>
                    <a:pt x="19799" y="8637"/>
                    <a:pt x="19970" y="8666"/>
                    <a:pt x="20126" y="8747"/>
                  </a:cubicBezTo>
                  <a:cubicBezTo>
                    <a:pt x="20213" y="8794"/>
                    <a:pt x="20300" y="8854"/>
                    <a:pt x="20394" y="8901"/>
                  </a:cubicBezTo>
                  <a:cubicBezTo>
                    <a:pt x="20495" y="8951"/>
                    <a:pt x="20609" y="8977"/>
                    <a:pt x="20725" y="8977"/>
                  </a:cubicBezTo>
                  <a:cubicBezTo>
                    <a:pt x="20824" y="8977"/>
                    <a:pt x="20924" y="8958"/>
                    <a:pt x="21016" y="8921"/>
                  </a:cubicBezTo>
                  <a:cubicBezTo>
                    <a:pt x="21260" y="8826"/>
                    <a:pt x="21493" y="8609"/>
                    <a:pt x="21744" y="8609"/>
                  </a:cubicBezTo>
                  <a:cubicBezTo>
                    <a:pt x="21776" y="8609"/>
                    <a:pt x="21807" y="8612"/>
                    <a:pt x="21839" y="8620"/>
                  </a:cubicBezTo>
                  <a:cubicBezTo>
                    <a:pt x="21966" y="8647"/>
                    <a:pt x="22080" y="8727"/>
                    <a:pt x="22194" y="8780"/>
                  </a:cubicBezTo>
                  <a:cubicBezTo>
                    <a:pt x="22349" y="8856"/>
                    <a:pt x="22520" y="8893"/>
                    <a:pt x="22693" y="8893"/>
                  </a:cubicBezTo>
                  <a:cubicBezTo>
                    <a:pt x="22825" y="8893"/>
                    <a:pt x="22958" y="8871"/>
                    <a:pt x="23084" y="8827"/>
                  </a:cubicBezTo>
                  <a:cubicBezTo>
                    <a:pt x="23231" y="8780"/>
                    <a:pt x="23365" y="8700"/>
                    <a:pt x="23512" y="8647"/>
                  </a:cubicBezTo>
                  <a:cubicBezTo>
                    <a:pt x="23722" y="8569"/>
                    <a:pt x="23945" y="8551"/>
                    <a:pt x="24172" y="8551"/>
                  </a:cubicBezTo>
                  <a:cubicBezTo>
                    <a:pt x="24387" y="8551"/>
                    <a:pt x="24605" y="8567"/>
                    <a:pt x="24818" y="8567"/>
                  </a:cubicBezTo>
                  <a:cubicBezTo>
                    <a:pt x="25082" y="8567"/>
                    <a:pt x="25338" y="8542"/>
                    <a:pt x="25573" y="8426"/>
                  </a:cubicBezTo>
                  <a:cubicBezTo>
                    <a:pt x="25713" y="8359"/>
                    <a:pt x="25833" y="8259"/>
                    <a:pt x="25974" y="8198"/>
                  </a:cubicBezTo>
                  <a:cubicBezTo>
                    <a:pt x="26172" y="8108"/>
                    <a:pt x="26391" y="8087"/>
                    <a:pt x="26615" y="8087"/>
                  </a:cubicBezTo>
                  <a:cubicBezTo>
                    <a:pt x="26812" y="8087"/>
                    <a:pt x="27013" y="8103"/>
                    <a:pt x="27207" y="8103"/>
                  </a:cubicBezTo>
                  <a:cubicBezTo>
                    <a:pt x="27480" y="8103"/>
                    <a:pt x="27741" y="8071"/>
                    <a:pt x="27961" y="7917"/>
                  </a:cubicBezTo>
                  <a:cubicBezTo>
                    <a:pt x="28102" y="7817"/>
                    <a:pt x="28215" y="7670"/>
                    <a:pt x="28376" y="7616"/>
                  </a:cubicBezTo>
                  <a:cubicBezTo>
                    <a:pt x="28436" y="7595"/>
                    <a:pt x="28499" y="7588"/>
                    <a:pt x="28564" y="7588"/>
                  </a:cubicBezTo>
                  <a:cubicBezTo>
                    <a:pt x="28709" y="7588"/>
                    <a:pt x="28862" y="7625"/>
                    <a:pt x="29002" y="7625"/>
                  </a:cubicBezTo>
                  <a:cubicBezTo>
                    <a:pt x="29098" y="7625"/>
                    <a:pt x="29188" y="7608"/>
                    <a:pt x="29266" y="7549"/>
                  </a:cubicBezTo>
                  <a:cubicBezTo>
                    <a:pt x="29420" y="7442"/>
                    <a:pt x="29460" y="7222"/>
                    <a:pt x="29620" y="7128"/>
                  </a:cubicBezTo>
                  <a:cubicBezTo>
                    <a:pt x="29701" y="7081"/>
                    <a:pt x="29794" y="7074"/>
                    <a:pt x="29881" y="7061"/>
                  </a:cubicBezTo>
                  <a:cubicBezTo>
                    <a:pt x="30490" y="6987"/>
                    <a:pt x="31072" y="6726"/>
                    <a:pt x="31541" y="6332"/>
                  </a:cubicBezTo>
                  <a:cubicBezTo>
                    <a:pt x="31654" y="6231"/>
                    <a:pt x="31768" y="6124"/>
                    <a:pt x="31909" y="6071"/>
                  </a:cubicBezTo>
                  <a:cubicBezTo>
                    <a:pt x="32169" y="5970"/>
                    <a:pt x="32497" y="6091"/>
                    <a:pt x="32731" y="5930"/>
                  </a:cubicBezTo>
                  <a:cubicBezTo>
                    <a:pt x="32926" y="5796"/>
                    <a:pt x="32979" y="5522"/>
                    <a:pt x="33180" y="5408"/>
                  </a:cubicBezTo>
                  <a:cubicBezTo>
                    <a:pt x="33427" y="5268"/>
                    <a:pt x="33829" y="5402"/>
                    <a:pt x="33969" y="5154"/>
                  </a:cubicBezTo>
                  <a:cubicBezTo>
                    <a:pt x="34009" y="5087"/>
                    <a:pt x="34009" y="5007"/>
                    <a:pt x="34050" y="4940"/>
                  </a:cubicBezTo>
                  <a:cubicBezTo>
                    <a:pt x="34177" y="4699"/>
                    <a:pt x="34578" y="4759"/>
                    <a:pt x="34732" y="4539"/>
                  </a:cubicBezTo>
                  <a:cubicBezTo>
                    <a:pt x="34879" y="4325"/>
                    <a:pt x="35013" y="4064"/>
                    <a:pt x="35267" y="4044"/>
                  </a:cubicBezTo>
                  <a:cubicBezTo>
                    <a:pt x="35289" y="4042"/>
                    <a:pt x="35311" y="4041"/>
                    <a:pt x="35333" y="4041"/>
                  </a:cubicBezTo>
                  <a:cubicBezTo>
                    <a:pt x="35392" y="4041"/>
                    <a:pt x="35452" y="4046"/>
                    <a:pt x="35510" y="4046"/>
                  </a:cubicBezTo>
                  <a:cubicBezTo>
                    <a:pt x="35581" y="4046"/>
                    <a:pt x="35649" y="4038"/>
                    <a:pt x="35709" y="4003"/>
                  </a:cubicBezTo>
                  <a:cubicBezTo>
                    <a:pt x="35869" y="3910"/>
                    <a:pt x="35903" y="3689"/>
                    <a:pt x="36050" y="3575"/>
                  </a:cubicBezTo>
                  <a:cubicBezTo>
                    <a:pt x="36124" y="3515"/>
                    <a:pt x="36217" y="3495"/>
                    <a:pt x="36318" y="3482"/>
                  </a:cubicBezTo>
                  <a:cubicBezTo>
                    <a:pt x="36652" y="3435"/>
                    <a:pt x="37027" y="3482"/>
                    <a:pt x="37301" y="3281"/>
                  </a:cubicBezTo>
                  <a:cubicBezTo>
                    <a:pt x="37388" y="3221"/>
                    <a:pt x="37462" y="3134"/>
                    <a:pt x="37549" y="3073"/>
                  </a:cubicBezTo>
                  <a:cubicBezTo>
                    <a:pt x="37917" y="2833"/>
                    <a:pt x="38526" y="3073"/>
                    <a:pt x="38780" y="2712"/>
                  </a:cubicBezTo>
                  <a:cubicBezTo>
                    <a:pt x="38820" y="2652"/>
                    <a:pt x="38847" y="2585"/>
                    <a:pt x="38894" y="2538"/>
                  </a:cubicBezTo>
                  <a:cubicBezTo>
                    <a:pt x="39074" y="2344"/>
                    <a:pt x="39462" y="2491"/>
                    <a:pt x="39616" y="2284"/>
                  </a:cubicBezTo>
                  <a:cubicBezTo>
                    <a:pt x="39656" y="2230"/>
                    <a:pt x="39670" y="2163"/>
                    <a:pt x="39703" y="2110"/>
                  </a:cubicBezTo>
                  <a:cubicBezTo>
                    <a:pt x="39790" y="1976"/>
                    <a:pt x="39957" y="1923"/>
                    <a:pt x="40111" y="1882"/>
                  </a:cubicBezTo>
                  <a:cubicBezTo>
                    <a:pt x="40372" y="1816"/>
                    <a:pt x="40633" y="1749"/>
                    <a:pt x="40894" y="1682"/>
                  </a:cubicBezTo>
                  <a:cubicBezTo>
                    <a:pt x="41168" y="1608"/>
                    <a:pt x="41490" y="1494"/>
                    <a:pt x="41550" y="1220"/>
                  </a:cubicBezTo>
                  <a:cubicBezTo>
                    <a:pt x="42273" y="1118"/>
                    <a:pt x="43001" y="1068"/>
                    <a:pt x="43730" y="1068"/>
                  </a:cubicBezTo>
                  <a:cubicBezTo>
                    <a:pt x="43857" y="1068"/>
                    <a:pt x="43985" y="1070"/>
                    <a:pt x="44112" y="1073"/>
                  </a:cubicBezTo>
                  <a:cubicBezTo>
                    <a:pt x="44166" y="1073"/>
                    <a:pt x="44220" y="1074"/>
                    <a:pt x="44274" y="1074"/>
                  </a:cubicBezTo>
                  <a:cubicBezTo>
                    <a:pt x="44409" y="1074"/>
                    <a:pt x="44545" y="1067"/>
                    <a:pt x="44674" y="1019"/>
                  </a:cubicBezTo>
                  <a:cubicBezTo>
                    <a:pt x="44850" y="961"/>
                    <a:pt x="45043" y="838"/>
                    <a:pt x="45213" y="838"/>
                  </a:cubicBezTo>
                  <a:cubicBezTo>
                    <a:pt x="45276" y="838"/>
                    <a:pt x="45336" y="855"/>
                    <a:pt x="45390" y="899"/>
                  </a:cubicBezTo>
                  <a:cubicBezTo>
                    <a:pt x="45457" y="952"/>
                    <a:pt x="45490" y="1026"/>
                    <a:pt x="45557" y="1073"/>
                  </a:cubicBezTo>
                  <a:cubicBezTo>
                    <a:pt x="45631" y="1126"/>
                    <a:pt x="45731" y="1133"/>
                    <a:pt x="45818" y="1133"/>
                  </a:cubicBezTo>
                  <a:lnTo>
                    <a:pt x="46695" y="1167"/>
                  </a:lnTo>
                  <a:cubicBezTo>
                    <a:pt x="46713" y="1167"/>
                    <a:pt x="46731" y="1167"/>
                    <a:pt x="46749" y="1167"/>
                  </a:cubicBezTo>
                  <a:cubicBezTo>
                    <a:pt x="47111" y="1167"/>
                    <a:pt x="47467" y="1056"/>
                    <a:pt x="47829" y="1056"/>
                  </a:cubicBezTo>
                  <a:cubicBezTo>
                    <a:pt x="47863" y="1056"/>
                    <a:pt x="47898" y="1057"/>
                    <a:pt x="47933" y="1060"/>
                  </a:cubicBezTo>
                  <a:cubicBezTo>
                    <a:pt x="48354" y="1093"/>
                    <a:pt x="48762" y="1200"/>
                    <a:pt x="49177" y="1227"/>
                  </a:cubicBezTo>
                  <a:cubicBezTo>
                    <a:pt x="49260" y="1232"/>
                    <a:pt x="49342" y="1235"/>
                    <a:pt x="49425" y="1235"/>
                  </a:cubicBezTo>
                  <a:cubicBezTo>
                    <a:pt x="49969" y="1235"/>
                    <a:pt x="50510" y="1129"/>
                    <a:pt x="51054" y="1129"/>
                  </a:cubicBezTo>
                  <a:cubicBezTo>
                    <a:pt x="51115" y="1129"/>
                    <a:pt x="51177" y="1130"/>
                    <a:pt x="51238" y="1133"/>
                  </a:cubicBezTo>
                  <a:cubicBezTo>
                    <a:pt x="51331" y="1140"/>
                    <a:pt x="51438" y="1153"/>
                    <a:pt x="51505" y="1213"/>
                  </a:cubicBezTo>
                  <a:cubicBezTo>
                    <a:pt x="51559" y="1260"/>
                    <a:pt x="51586" y="1327"/>
                    <a:pt x="51632" y="1374"/>
                  </a:cubicBezTo>
                  <a:cubicBezTo>
                    <a:pt x="51749" y="1526"/>
                    <a:pt x="51944" y="1563"/>
                    <a:pt x="52142" y="1563"/>
                  </a:cubicBezTo>
                  <a:cubicBezTo>
                    <a:pt x="52204" y="1563"/>
                    <a:pt x="52267" y="1559"/>
                    <a:pt x="52328" y="1555"/>
                  </a:cubicBezTo>
                  <a:cubicBezTo>
                    <a:pt x="52420" y="1545"/>
                    <a:pt x="52517" y="1535"/>
                    <a:pt x="52611" y="1535"/>
                  </a:cubicBezTo>
                  <a:cubicBezTo>
                    <a:pt x="52772" y="1535"/>
                    <a:pt x="52926" y="1563"/>
                    <a:pt x="53044" y="1668"/>
                  </a:cubicBezTo>
                  <a:cubicBezTo>
                    <a:pt x="53104" y="1722"/>
                    <a:pt x="53151" y="1795"/>
                    <a:pt x="53205" y="1849"/>
                  </a:cubicBezTo>
                  <a:cubicBezTo>
                    <a:pt x="53499" y="2117"/>
                    <a:pt x="53974" y="1949"/>
                    <a:pt x="54356" y="2056"/>
                  </a:cubicBezTo>
                  <a:cubicBezTo>
                    <a:pt x="54663" y="2143"/>
                    <a:pt x="54891" y="2411"/>
                    <a:pt x="55199" y="2498"/>
                  </a:cubicBezTo>
                  <a:cubicBezTo>
                    <a:pt x="55289" y="2525"/>
                    <a:pt x="55381" y="2535"/>
                    <a:pt x="55473" y="2535"/>
                  </a:cubicBezTo>
                  <a:cubicBezTo>
                    <a:pt x="55655" y="2535"/>
                    <a:pt x="55840" y="2496"/>
                    <a:pt x="56022" y="2465"/>
                  </a:cubicBezTo>
                  <a:cubicBezTo>
                    <a:pt x="56055" y="2457"/>
                    <a:pt x="56088" y="2452"/>
                    <a:pt x="56120" y="2452"/>
                  </a:cubicBezTo>
                  <a:cubicBezTo>
                    <a:pt x="56146" y="2452"/>
                    <a:pt x="56171" y="2455"/>
                    <a:pt x="56196" y="2465"/>
                  </a:cubicBezTo>
                  <a:cubicBezTo>
                    <a:pt x="56282" y="2498"/>
                    <a:pt x="56329" y="2592"/>
                    <a:pt x="56383" y="2672"/>
                  </a:cubicBezTo>
                  <a:cubicBezTo>
                    <a:pt x="56539" y="2891"/>
                    <a:pt x="56821" y="2943"/>
                    <a:pt x="57102" y="2943"/>
                  </a:cubicBezTo>
                  <a:cubicBezTo>
                    <a:pt x="57182" y="2943"/>
                    <a:pt x="57262" y="2939"/>
                    <a:pt x="57340" y="2933"/>
                  </a:cubicBezTo>
                  <a:cubicBezTo>
                    <a:pt x="57365" y="2931"/>
                    <a:pt x="57391" y="2929"/>
                    <a:pt x="57417" y="2929"/>
                  </a:cubicBezTo>
                  <a:cubicBezTo>
                    <a:pt x="57472" y="2929"/>
                    <a:pt x="57524" y="2939"/>
                    <a:pt x="57560" y="2980"/>
                  </a:cubicBezTo>
                  <a:cubicBezTo>
                    <a:pt x="57601" y="3020"/>
                    <a:pt x="57607" y="3080"/>
                    <a:pt x="57634" y="3134"/>
                  </a:cubicBezTo>
                  <a:cubicBezTo>
                    <a:pt x="57701" y="3287"/>
                    <a:pt x="57888" y="3348"/>
                    <a:pt x="58055" y="3388"/>
                  </a:cubicBezTo>
                  <a:cubicBezTo>
                    <a:pt x="58330" y="3448"/>
                    <a:pt x="58604" y="3508"/>
                    <a:pt x="58872" y="3569"/>
                  </a:cubicBezTo>
                  <a:cubicBezTo>
                    <a:pt x="58905" y="3709"/>
                    <a:pt x="59006" y="3776"/>
                    <a:pt x="59139" y="3809"/>
                  </a:cubicBezTo>
                  <a:cubicBezTo>
                    <a:pt x="59215" y="3831"/>
                    <a:pt x="59290" y="3837"/>
                    <a:pt x="59367" y="3837"/>
                  </a:cubicBezTo>
                  <a:cubicBezTo>
                    <a:pt x="59433" y="3837"/>
                    <a:pt x="59500" y="3833"/>
                    <a:pt x="59568" y="3829"/>
                  </a:cubicBezTo>
                  <a:cubicBezTo>
                    <a:pt x="59585" y="3829"/>
                    <a:pt x="59602" y="3829"/>
                    <a:pt x="59619" y="3829"/>
                  </a:cubicBezTo>
                  <a:cubicBezTo>
                    <a:pt x="60010" y="3829"/>
                    <a:pt x="60407" y="3902"/>
                    <a:pt x="60779" y="4037"/>
                  </a:cubicBezTo>
                  <a:cubicBezTo>
                    <a:pt x="60946" y="4097"/>
                    <a:pt x="61113" y="4177"/>
                    <a:pt x="61294" y="4177"/>
                  </a:cubicBezTo>
                  <a:cubicBezTo>
                    <a:pt x="61485" y="4177"/>
                    <a:pt x="61685" y="4090"/>
                    <a:pt x="61872" y="4090"/>
                  </a:cubicBezTo>
                  <a:cubicBezTo>
                    <a:pt x="61933" y="4090"/>
                    <a:pt x="61992" y="4099"/>
                    <a:pt x="62050" y="4124"/>
                  </a:cubicBezTo>
                  <a:cubicBezTo>
                    <a:pt x="62244" y="4204"/>
                    <a:pt x="62338" y="4425"/>
                    <a:pt x="62471" y="4592"/>
                  </a:cubicBezTo>
                  <a:cubicBezTo>
                    <a:pt x="62619" y="4766"/>
                    <a:pt x="62826" y="4893"/>
                    <a:pt x="63053" y="4933"/>
                  </a:cubicBezTo>
                  <a:cubicBezTo>
                    <a:pt x="63261" y="4967"/>
                    <a:pt x="63502" y="4953"/>
                    <a:pt x="63642" y="5114"/>
                  </a:cubicBezTo>
                  <a:cubicBezTo>
                    <a:pt x="63689" y="5168"/>
                    <a:pt x="63716" y="5241"/>
                    <a:pt x="63763" y="5301"/>
                  </a:cubicBezTo>
                  <a:cubicBezTo>
                    <a:pt x="63875" y="5453"/>
                    <a:pt x="64065" y="5497"/>
                    <a:pt x="64262" y="5497"/>
                  </a:cubicBezTo>
                  <a:cubicBezTo>
                    <a:pt x="64334" y="5497"/>
                    <a:pt x="64408" y="5491"/>
                    <a:pt x="64479" y="5482"/>
                  </a:cubicBezTo>
                  <a:cubicBezTo>
                    <a:pt x="64601" y="5466"/>
                    <a:pt x="64729" y="5447"/>
                    <a:pt x="64853" y="5447"/>
                  </a:cubicBezTo>
                  <a:cubicBezTo>
                    <a:pt x="64987" y="5447"/>
                    <a:pt x="65117" y="5469"/>
                    <a:pt x="65228" y="5542"/>
                  </a:cubicBezTo>
                  <a:cubicBezTo>
                    <a:pt x="65342" y="5623"/>
                    <a:pt x="65422" y="5743"/>
                    <a:pt x="65536" y="5817"/>
                  </a:cubicBezTo>
                  <a:cubicBezTo>
                    <a:pt x="65641" y="5884"/>
                    <a:pt x="65758" y="5903"/>
                    <a:pt x="65880" y="5903"/>
                  </a:cubicBezTo>
                  <a:cubicBezTo>
                    <a:pt x="66036" y="5903"/>
                    <a:pt x="66200" y="5872"/>
                    <a:pt x="66358" y="5872"/>
                  </a:cubicBezTo>
                  <a:cubicBezTo>
                    <a:pt x="66408" y="5872"/>
                    <a:pt x="66457" y="5875"/>
                    <a:pt x="66506" y="5883"/>
                  </a:cubicBezTo>
                  <a:cubicBezTo>
                    <a:pt x="66727" y="5917"/>
                    <a:pt x="66921" y="6051"/>
                    <a:pt x="67028" y="6238"/>
                  </a:cubicBezTo>
                  <a:cubicBezTo>
                    <a:pt x="67081" y="6332"/>
                    <a:pt x="67115" y="6439"/>
                    <a:pt x="67188" y="6519"/>
                  </a:cubicBezTo>
                  <a:cubicBezTo>
                    <a:pt x="67308" y="6665"/>
                    <a:pt x="67500" y="6709"/>
                    <a:pt x="67697" y="6709"/>
                  </a:cubicBezTo>
                  <a:cubicBezTo>
                    <a:pt x="67753" y="6709"/>
                    <a:pt x="67809" y="6706"/>
                    <a:pt x="67864" y="6700"/>
                  </a:cubicBezTo>
                  <a:cubicBezTo>
                    <a:pt x="67978" y="6690"/>
                    <a:pt x="68095" y="6676"/>
                    <a:pt x="68210" y="6676"/>
                  </a:cubicBezTo>
                  <a:cubicBezTo>
                    <a:pt x="68337" y="6676"/>
                    <a:pt x="68461" y="6693"/>
                    <a:pt x="68573" y="6753"/>
                  </a:cubicBezTo>
                  <a:cubicBezTo>
                    <a:pt x="68660" y="6800"/>
                    <a:pt x="68727" y="6860"/>
                    <a:pt x="68814" y="6907"/>
                  </a:cubicBezTo>
                  <a:cubicBezTo>
                    <a:pt x="68913" y="6956"/>
                    <a:pt x="69021" y="6968"/>
                    <a:pt x="69133" y="6968"/>
                  </a:cubicBezTo>
                  <a:cubicBezTo>
                    <a:pt x="69254" y="6968"/>
                    <a:pt x="69380" y="6953"/>
                    <a:pt x="69501" y="6953"/>
                  </a:cubicBezTo>
                  <a:cubicBezTo>
                    <a:pt x="69622" y="6953"/>
                    <a:pt x="69739" y="6968"/>
                    <a:pt x="69844" y="7028"/>
                  </a:cubicBezTo>
                  <a:cubicBezTo>
                    <a:pt x="70058" y="7148"/>
                    <a:pt x="70206" y="7355"/>
                    <a:pt x="70433" y="7442"/>
                  </a:cubicBezTo>
                  <a:cubicBezTo>
                    <a:pt x="70606" y="7506"/>
                    <a:pt x="70787" y="7527"/>
                    <a:pt x="70973" y="7527"/>
                  </a:cubicBezTo>
                  <a:cubicBezTo>
                    <a:pt x="71319" y="7527"/>
                    <a:pt x="71679" y="7455"/>
                    <a:pt x="72018" y="7455"/>
                  </a:cubicBezTo>
                  <a:cubicBezTo>
                    <a:pt x="72260" y="7455"/>
                    <a:pt x="72492" y="7491"/>
                    <a:pt x="72701" y="7616"/>
                  </a:cubicBezTo>
                  <a:cubicBezTo>
                    <a:pt x="72855" y="7703"/>
                    <a:pt x="72976" y="7830"/>
                    <a:pt x="73109" y="7937"/>
                  </a:cubicBezTo>
                  <a:cubicBezTo>
                    <a:pt x="73350" y="8125"/>
                    <a:pt x="73645" y="8259"/>
                    <a:pt x="73946" y="8319"/>
                  </a:cubicBezTo>
                  <a:cubicBezTo>
                    <a:pt x="74086" y="8346"/>
                    <a:pt x="74233" y="8352"/>
                    <a:pt x="74367" y="8399"/>
                  </a:cubicBezTo>
                  <a:cubicBezTo>
                    <a:pt x="74555" y="8466"/>
                    <a:pt x="74715" y="8593"/>
                    <a:pt x="74902" y="8660"/>
                  </a:cubicBezTo>
                  <a:cubicBezTo>
                    <a:pt x="75003" y="8694"/>
                    <a:pt x="75106" y="8707"/>
                    <a:pt x="75210" y="8707"/>
                  </a:cubicBezTo>
                  <a:cubicBezTo>
                    <a:pt x="75478" y="8707"/>
                    <a:pt x="75753" y="8615"/>
                    <a:pt x="76013" y="8533"/>
                  </a:cubicBezTo>
                  <a:cubicBezTo>
                    <a:pt x="76219" y="8467"/>
                    <a:pt x="76446" y="8408"/>
                    <a:pt x="76664" y="8408"/>
                  </a:cubicBezTo>
                  <a:cubicBezTo>
                    <a:pt x="76821" y="8408"/>
                    <a:pt x="76973" y="8438"/>
                    <a:pt x="77110" y="8520"/>
                  </a:cubicBezTo>
                  <a:cubicBezTo>
                    <a:pt x="77224" y="8586"/>
                    <a:pt x="77318" y="8687"/>
                    <a:pt x="77445" y="8734"/>
                  </a:cubicBezTo>
                  <a:cubicBezTo>
                    <a:pt x="77515" y="8762"/>
                    <a:pt x="77589" y="8772"/>
                    <a:pt x="77663" y="8772"/>
                  </a:cubicBezTo>
                  <a:cubicBezTo>
                    <a:pt x="77781" y="8772"/>
                    <a:pt x="77902" y="8749"/>
                    <a:pt x="78020" y="8740"/>
                  </a:cubicBezTo>
                  <a:cubicBezTo>
                    <a:pt x="78058" y="8738"/>
                    <a:pt x="78096" y="8737"/>
                    <a:pt x="78134" y="8737"/>
                  </a:cubicBezTo>
                  <a:cubicBezTo>
                    <a:pt x="78634" y="8737"/>
                    <a:pt x="79139" y="8944"/>
                    <a:pt x="79624" y="8944"/>
                  </a:cubicBezTo>
                  <a:cubicBezTo>
                    <a:pt x="79772" y="8944"/>
                    <a:pt x="79918" y="8924"/>
                    <a:pt x="80061" y="8874"/>
                  </a:cubicBezTo>
                  <a:cubicBezTo>
                    <a:pt x="80329" y="8780"/>
                    <a:pt x="80549" y="8586"/>
                    <a:pt x="80797" y="8446"/>
                  </a:cubicBezTo>
                  <a:cubicBezTo>
                    <a:pt x="80958" y="8352"/>
                    <a:pt x="81149" y="8279"/>
                    <a:pt x="81334" y="8279"/>
                  </a:cubicBezTo>
                  <a:cubicBezTo>
                    <a:pt x="81426" y="8279"/>
                    <a:pt x="81516" y="8297"/>
                    <a:pt x="81600" y="8339"/>
                  </a:cubicBezTo>
                  <a:cubicBezTo>
                    <a:pt x="81673" y="8372"/>
                    <a:pt x="81740" y="8426"/>
                    <a:pt x="81807" y="8466"/>
                  </a:cubicBezTo>
                  <a:cubicBezTo>
                    <a:pt x="81932" y="8536"/>
                    <a:pt x="82078" y="8571"/>
                    <a:pt x="82223" y="8571"/>
                  </a:cubicBezTo>
                  <a:cubicBezTo>
                    <a:pt x="82342" y="8571"/>
                    <a:pt x="82462" y="8548"/>
                    <a:pt x="82570" y="8499"/>
                  </a:cubicBezTo>
                  <a:cubicBezTo>
                    <a:pt x="82620" y="8517"/>
                    <a:pt x="82670" y="8525"/>
                    <a:pt x="82722" y="8525"/>
                  </a:cubicBezTo>
                  <a:cubicBezTo>
                    <a:pt x="82941" y="8525"/>
                    <a:pt x="83170" y="8382"/>
                    <a:pt x="83359" y="8252"/>
                  </a:cubicBezTo>
                  <a:cubicBezTo>
                    <a:pt x="83594" y="8091"/>
                    <a:pt x="83834" y="7904"/>
                    <a:pt x="84122" y="7897"/>
                  </a:cubicBezTo>
                  <a:cubicBezTo>
                    <a:pt x="84129" y="7897"/>
                    <a:pt x="84135" y="7897"/>
                    <a:pt x="84141" y="7897"/>
                  </a:cubicBezTo>
                  <a:cubicBezTo>
                    <a:pt x="84292" y="7897"/>
                    <a:pt x="84450" y="7948"/>
                    <a:pt x="84598" y="7948"/>
                  </a:cubicBezTo>
                  <a:cubicBezTo>
                    <a:pt x="84663" y="7948"/>
                    <a:pt x="84725" y="7938"/>
                    <a:pt x="84785" y="7911"/>
                  </a:cubicBezTo>
                  <a:cubicBezTo>
                    <a:pt x="84925" y="7844"/>
                    <a:pt x="85012" y="7697"/>
                    <a:pt x="85126" y="7596"/>
                  </a:cubicBezTo>
                  <a:cubicBezTo>
                    <a:pt x="85302" y="7452"/>
                    <a:pt x="85527" y="7423"/>
                    <a:pt x="85760" y="7423"/>
                  </a:cubicBezTo>
                  <a:cubicBezTo>
                    <a:pt x="85915" y="7423"/>
                    <a:pt x="86073" y="7436"/>
                    <a:pt x="86223" y="7436"/>
                  </a:cubicBezTo>
                  <a:cubicBezTo>
                    <a:pt x="86711" y="7436"/>
                    <a:pt x="87186" y="7295"/>
                    <a:pt x="87655" y="7155"/>
                  </a:cubicBezTo>
                  <a:cubicBezTo>
                    <a:pt x="87815" y="7108"/>
                    <a:pt x="87983" y="7054"/>
                    <a:pt x="88103" y="6947"/>
                  </a:cubicBezTo>
                  <a:cubicBezTo>
                    <a:pt x="88183" y="6880"/>
                    <a:pt x="88244" y="6787"/>
                    <a:pt x="88324" y="6720"/>
                  </a:cubicBezTo>
                  <a:cubicBezTo>
                    <a:pt x="88494" y="6554"/>
                    <a:pt x="88728" y="6494"/>
                    <a:pt x="88969" y="6494"/>
                  </a:cubicBezTo>
                  <a:cubicBezTo>
                    <a:pt x="89108" y="6494"/>
                    <a:pt x="89249" y="6514"/>
                    <a:pt x="89381" y="6546"/>
                  </a:cubicBezTo>
                  <a:cubicBezTo>
                    <a:pt x="89500" y="6570"/>
                    <a:pt x="89627" y="6605"/>
                    <a:pt x="89747" y="6605"/>
                  </a:cubicBezTo>
                  <a:cubicBezTo>
                    <a:pt x="89823" y="6605"/>
                    <a:pt x="89896" y="6591"/>
                    <a:pt x="89963" y="6553"/>
                  </a:cubicBezTo>
                  <a:cubicBezTo>
                    <a:pt x="90030" y="6512"/>
                    <a:pt x="90090" y="6452"/>
                    <a:pt x="90150" y="6399"/>
                  </a:cubicBezTo>
                  <a:cubicBezTo>
                    <a:pt x="90354" y="6234"/>
                    <a:pt x="90611" y="6205"/>
                    <a:pt x="90880" y="6205"/>
                  </a:cubicBezTo>
                  <a:cubicBezTo>
                    <a:pt x="91021" y="6205"/>
                    <a:pt x="91165" y="6213"/>
                    <a:pt x="91308" y="6213"/>
                  </a:cubicBezTo>
                  <a:cubicBezTo>
                    <a:pt x="91544" y="6213"/>
                    <a:pt x="91773" y="6192"/>
                    <a:pt x="91970" y="6077"/>
                  </a:cubicBezTo>
                  <a:cubicBezTo>
                    <a:pt x="92191" y="5944"/>
                    <a:pt x="92345" y="5716"/>
                    <a:pt x="92572" y="5602"/>
                  </a:cubicBezTo>
                  <a:cubicBezTo>
                    <a:pt x="92760" y="5509"/>
                    <a:pt x="92974" y="5509"/>
                    <a:pt x="93175" y="5469"/>
                  </a:cubicBezTo>
                  <a:cubicBezTo>
                    <a:pt x="93375" y="5428"/>
                    <a:pt x="93589" y="5342"/>
                    <a:pt x="93676" y="5147"/>
                  </a:cubicBezTo>
                  <a:cubicBezTo>
                    <a:pt x="93770" y="4927"/>
                    <a:pt x="94058" y="4933"/>
                    <a:pt x="94265" y="4806"/>
                  </a:cubicBezTo>
                  <a:cubicBezTo>
                    <a:pt x="94623" y="4589"/>
                    <a:pt x="95036" y="4399"/>
                    <a:pt x="95444" y="4399"/>
                  </a:cubicBezTo>
                  <a:cubicBezTo>
                    <a:pt x="95563" y="4399"/>
                    <a:pt x="95681" y="4415"/>
                    <a:pt x="95797" y="4452"/>
                  </a:cubicBezTo>
                  <a:cubicBezTo>
                    <a:pt x="95975" y="4505"/>
                    <a:pt x="96169" y="4590"/>
                    <a:pt x="96355" y="4590"/>
                  </a:cubicBezTo>
                  <a:cubicBezTo>
                    <a:pt x="96379" y="4590"/>
                    <a:pt x="96403" y="4589"/>
                    <a:pt x="96426" y="4585"/>
                  </a:cubicBezTo>
                  <a:lnTo>
                    <a:pt x="96426" y="4291"/>
                  </a:lnTo>
                  <a:cubicBezTo>
                    <a:pt x="96426" y="4291"/>
                    <a:pt x="96180" y="3924"/>
                    <a:pt x="95459" y="3924"/>
                  </a:cubicBezTo>
                  <a:cubicBezTo>
                    <a:pt x="95331" y="3924"/>
                    <a:pt x="95187" y="3936"/>
                    <a:pt x="95028" y="3963"/>
                  </a:cubicBezTo>
                  <a:cubicBezTo>
                    <a:pt x="93971" y="4144"/>
                    <a:pt x="94620" y="4351"/>
                    <a:pt x="93790" y="4432"/>
                  </a:cubicBezTo>
                  <a:cubicBezTo>
                    <a:pt x="92954" y="4519"/>
                    <a:pt x="93101" y="4425"/>
                    <a:pt x="92271" y="5054"/>
                  </a:cubicBezTo>
                  <a:cubicBezTo>
                    <a:pt x="92271" y="5054"/>
                    <a:pt x="91835" y="5195"/>
                    <a:pt x="90974" y="5195"/>
                  </a:cubicBezTo>
                  <a:cubicBezTo>
                    <a:pt x="90937" y="5195"/>
                    <a:pt x="90899" y="5195"/>
                    <a:pt x="90860" y="5194"/>
                  </a:cubicBezTo>
                  <a:cubicBezTo>
                    <a:pt x="90849" y="5194"/>
                    <a:pt x="90838" y="5194"/>
                    <a:pt x="90827" y="5194"/>
                  </a:cubicBezTo>
                  <a:cubicBezTo>
                    <a:pt x="89931" y="5194"/>
                    <a:pt x="90539" y="5744"/>
                    <a:pt x="88866" y="5837"/>
                  </a:cubicBezTo>
                  <a:cubicBezTo>
                    <a:pt x="87180" y="5930"/>
                    <a:pt x="88632" y="6479"/>
                    <a:pt x="86404" y="6807"/>
                  </a:cubicBezTo>
                  <a:cubicBezTo>
                    <a:pt x="86404" y="6807"/>
                    <a:pt x="86086" y="6677"/>
                    <a:pt x="85711" y="6677"/>
                  </a:cubicBezTo>
                  <a:cubicBezTo>
                    <a:pt x="85462" y="6677"/>
                    <a:pt x="85187" y="6735"/>
                    <a:pt x="84965" y="6927"/>
                  </a:cubicBezTo>
                  <a:cubicBezTo>
                    <a:pt x="84721" y="7137"/>
                    <a:pt x="84591" y="7178"/>
                    <a:pt x="84437" y="7178"/>
                  </a:cubicBezTo>
                  <a:cubicBezTo>
                    <a:pt x="84337" y="7178"/>
                    <a:pt x="84226" y="7161"/>
                    <a:pt x="84067" y="7161"/>
                  </a:cubicBezTo>
                  <a:cubicBezTo>
                    <a:pt x="83907" y="7161"/>
                    <a:pt x="83697" y="7178"/>
                    <a:pt x="83400" y="7248"/>
                  </a:cubicBezTo>
                  <a:cubicBezTo>
                    <a:pt x="83400" y="7248"/>
                    <a:pt x="83087" y="6890"/>
                    <a:pt x="82260" y="6890"/>
                  </a:cubicBezTo>
                  <a:cubicBezTo>
                    <a:pt x="82142" y="6890"/>
                    <a:pt x="82014" y="6897"/>
                    <a:pt x="81874" y="6914"/>
                  </a:cubicBezTo>
                  <a:cubicBezTo>
                    <a:pt x="80750" y="7054"/>
                    <a:pt x="80349" y="6860"/>
                    <a:pt x="79954" y="7322"/>
                  </a:cubicBezTo>
                  <a:cubicBezTo>
                    <a:pt x="79582" y="7757"/>
                    <a:pt x="79068" y="7818"/>
                    <a:pt x="78595" y="7818"/>
                  </a:cubicBezTo>
                  <a:cubicBezTo>
                    <a:pt x="78566" y="7818"/>
                    <a:pt x="78537" y="7817"/>
                    <a:pt x="78509" y="7817"/>
                  </a:cubicBezTo>
                  <a:cubicBezTo>
                    <a:pt x="78020" y="7804"/>
                    <a:pt x="77806" y="7429"/>
                    <a:pt x="77164" y="7369"/>
                  </a:cubicBezTo>
                  <a:cubicBezTo>
                    <a:pt x="76522" y="7302"/>
                    <a:pt x="75632" y="7389"/>
                    <a:pt x="75090" y="7141"/>
                  </a:cubicBezTo>
                  <a:cubicBezTo>
                    <a:pt x="74756" y="6991"/>
                    <a:pt x="74538" y="6951"/>
                    <a:pt x="74262" y="6951"/>
                  </a:cubicBezTo>
                  <a:cubicBezTo>
                    <a:pt x="74085" y="6951"/>
                    <a:pt x="73883" y="6968"/>
                    <a:pt x="73611" y="6981"/>
                  </a:cubicBezTo>
                  <a:cubicBezTo>
                    <a:pt x="73580" y="6982"/>
                    <a:pt x="73549" y="6983"/>
                    <a:pt x="73518" y="6983"/>
                  </a:cubicBezTo>
                  <a:cubicBezTo>
                    <a:pt x="72859" y="6983"/>
                    <a:pt x="72261" y="6655"/>
                    <a:pt x="72005" y="6553"/>
                  </a:cubicBezTo>
                  <a:cubicBezTo>
                    <a:pt x="71949" y="6530"/>
                    <a:pt x="71899" y="6522"/>
                    <a:pt x="71847" y="6522"/>
                  </a:cubicBezTo>
                  <a:cubicBezTo>
                    <a:pt x="71738" y="6522"/>
                    <a:pt x="71624" y="6557"/>
                    <a:pt x="71433" y="6557"/>
                  </a:cubicBezTo>
                  <a:cubicBezTo>
                    <a:pt x="71286" y="6557"/>
                    <a:pt x="71095" y="6536"/>
                    <a:pt x="70828" y="6466"/>
                  </a:cubicBezTo>
                  <a:cubicBezTo>
                    <a:pt x="70052" y="6265"/>
                    <a:pt x="69289" y="5623"/>
                    <a:pt x="68379" y="5569"/>
                  </a:cubicBezTo>
                  <a:cubicBezTo>
                    <a:pt x="67469" y="5515"/>
                    <a:pt x="67182" y="4994"/>
                    <a:pt x="66773" y="4873"/>
                  </a:cubicBezTo>
                  <a:cubicBezTo>
                    <a:pt x="66372" y="4753"/>
                    <a:pt x="65950" y="4713"/>
                    <a:pt x="65589" y="4465"/>
                  </a:cubicBezTo>
                  <a:cubicBezTo>
                    <a:pt x="65515" y="4415"/>
                    <a:pt x="65430" y="4397"/>
                    <a:pt x="65338" y="4397"/>
                  </a:cubicBezTo>
                  <a:cubicBezTo>
                    <a:pt x="65063" y="4397"/>
                    <a:pt x="64729" y="4565"/>
                    <a:pt x="64433" y="4565"/>
                  </a:cubicBezTo>
                  <a:cubicBezTo>
                    <a:pt x="64351" y="4565"/>
                    <a:pt x="64272" y="4552"/>
                    <a:pt x="64197" y="4519"/>
                  </a:cubicBezTo>
                  <a:cubicBezTo>
                    <a:pt x="63769" y="4331"/>
                    <a:pt x="63160" y="3408"/>
                    <a:pt x="62431" y="3314"/>
                  </a:cubicBezTo>
                  <a:cubicBezTo>
                    <a:pt x="61709" y="3214"/>
                    <a:pt x="61655" y="3013"/>
                    <a:pt x="61193" y="2839"/>
                  </a:cubicBezTo>
                  <a:cubicBezTo>
                    <a:pt x="61121" y="2813"/>
                    <a:pt x="61059" y="2802"/>
                    <a:pt x="61005" y="2802"/>
                  </a:cubicBezTo>
                  <a:cubicBezTo>
                    <a:pt x="60745" y="2802"/>
                    <a:pt x="60659" y="3056"/>
                    <a:pt x="60317" y="3056"/>
                  </a:cubicBezTo>
                  <a:cubicBezTo>
                    <a:pt x="60280" y="3056"/>
                    <a:pt x="60240" y="3053"/>
                    <a:pt x="60197" y="3047"/>
                  </a:cubicBezTo>
                  <a:cubicBezTo>
                    <a:pt x="59675" y="2960"/>
                    <a:pt x="59193" y="2906"/>
                    <a:pt x="58885" y="2746"/>
                  </a:cubicBezTo>
                  <a:cubicBezTo>
                    <a:pt x="58571" y="2585"/>
                    <a:pt x="58691" y="2210"/>
                    <a:pt x="58296" y="1983"/>
                  </a:cubicBezTo>
                  <a:cubicBezTo>
                    <a:pt x="58115" y="1883"/>
                    <a:pt x="57888" y="1872"/>
                    <a:pt x="57621" y="1872"/>
                  </a:cubicBezTo>
                  <a:cubicBezTo>
                    <a:pt x="57544" y="1872"/>
                    <a:pt x="57464" y="1873"/>
                    <a:pt x="57381" y="1873"/>
                  </a:cubicBezTo>
                  <a:cubicBezTo>
                    <a:pt x="57112" y="1873"/>
                    <a:pt x="56811" y="1863"/>
                    <a:pt x="56483" y="1782"/>
                  </a:cubicBezTo>
                  <a:cubicBezTo>
                    <a:pt x="55707" y="1588"/>
                    <a:pt x="53158" y="926"/>
                    <a:pt x="52910" y="832"/>
                  </a:cubicBezTo>
                  <a:cubicBezTo>
                    <a:pt x="52698" y="744"/>
                    <a:pt x="51929" y="234"/>
                    <a:pt x="51282" y="234"/>
                  </a:cubicBezTo>
                  <a:cubicBezTo>
                    <a:pt x="51195" y="234"/>
                    <a:pt x="51111" y="243"/>
                    <a:pt x="51030" y="263"/>
                  </a:cubicBezTo>
                  <a:cubicBezTo>
                    <a:pt x="50625" y="367"/>
                    <a:pt x="50356" y="428"/>
                    <a:pt x="50111" y="428"/>
                  </a:cubicBezTo>
                  <a:cubicBezTo>
                    <a:pt x="49943" y="428"/>
                    <a:pt x="49787" y="399"/>
                    <a:pt x="49605" y="337"/>
                  </a:cubicBezTo>
                  <a:cubicBezTo>
                    <a:pt x="49401" y="270"/>
                    <a:pt x="49176" y="249"/>
                    <a:pt x="48941" y="249"/>
                  </a:cubicBezTo>
                  <a:cubicBezTo>
                    <a:pt x="48661" y="249"/>
                    <a:pt x="48365" y="279"/>
                    <a:pt x="48066" y="297"/>
                  </a:cubicBezTo>
                  <a:cubicBezTo>
                    <a:pt x="47914" y="306"/>
                    <a:pt x="47660" y="313"/>
                    <a:pt x="47355" y="313"/>
                  </a:cubicBezTo>
                  <a:cubicBezTo>
                    <a:pt x="46571" y="313"/>
                    <a:pt x="45450" y="266"/>
                    <a:pt x="44848" y="83"/>
                  </a:cubicBezTo>
                  <a:cubicBezTo>
                    <a:pt x="44658" y="23"/>
                    <a:pt x="44476" y="0"/>
                    <a:pt x="4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15"/>
            <p:cNvSpPr/>
            <p:nvPr/>
          </p:nvSpPr>
          <p:spPr>
            <a:xfrm>
              <a:off x="-595050" y="620950"/>
              <a:ext cx="2427900" cy="737650"/>
            </a:xfrm>
            <a:custGeom>
              <a:avLst/>
              <a:gdLst/>
              <a:ahLst/>
              <a:cxnLst/>
              <a:rect l="l" t="t" r="r" b="b"/>
              <a:pathLst>
                <a:path w="97116" h="29506" extrusionOk="0">
                  <a:moveTo>
                    <a:pt x="1018" y="0"/>
                  </a:moveTo>
                  <a:lnTo>
                    <a:pt x="1" y="29506"/>
                  </a:lnTo>
                  <a:cubicBezTo>
                    <a:pt x="503" y="29506"/>
                    <a:pt x="1038" y="29412"/>
                    <a:pt x="1546" y="29365"/>
                  </a:cubicBezTo>
                  <a:cubicBezTo>
                    <a:pt x="1774" y="29345"/>
                    <a:pt x="2021" y="29318"/>
                    <a:pt x="2189" y="29158"/>
                  </a:cubicBezTo>
                  <a:cubicBezTo>
                    <a:pt x="2256" y="29091"/>
                    <a:pt x="2309" y="29004"/>
                    <a:pt x="2389" y="28957"/>
                  </a:cubicBezTo>
                  <a:cubicBezTo>
                    <a:pt x="2443" y="28917"/>
                    <a:pt x="2517" y="28904"/>
                    <a:pt x="2584" y="28890"/>
                  </a:cubicBezTo>
                  <a:cubicBezTo>
                    <a:pt x="2858" y="28830"/>
                    <a:pt x="3132" y="28770"/>
                    <a:pt x="3406" y="28710"/>
                  </a:cubicBezTo>
                  <a:lnTo>
                    <a:pt x="3554" y="29111"/>
                  </a:lnTo>
                  <a:cubicBezTo>
                    <a:pt x="3628" y="29116"/>
                    <a:pt x="3705" y="29120"/>
                    <a:pt x="3782" y="29120"/>
                  </a:cubicBezTo>
                  <a:cubicBezTo>
                    <a:pt x="4018" y="29120"/>
                    <a:pt x="4252" y="29082"/>
                    <a:pt x="4403" y="28910"/>
                  </a:cubicBezTo>
                  <a:cubicBezTo>
                    <a:pt x="4437" y="28877"/>
                    <a:pt x="4464" y="28837"/>
                    <a:pt x="4510" y="28817"/>
                  </a:cubicBezTo>
                  <a:cubicBezTo>
                    <a:pt x="4584" y="28777"/>
                    <a:pt x="4684" y="28810"/>
                    <a:pt x="4765" y="28777"/>
                  </a:cubicBezTo>
                  <a:cubicBezTo>
                    <a:pt x="4845" y="28743"/>
                    <a:pt x="4878" y="28656"/>
                    <a:pt x="4932" y="28589"/>
                  </a:cubicBezTo>
                  <a:cubicBezTo>
                    <a:pt x="5166" y="28288"/>
                    <a:pt x="5675" y="28442"/>
                    <a:pt x="5989" y="28228"/>
                  </a:cubicBezTo>
                  <a:cubicBezTo>
                    <a:pt x="6069" y="28174"/>
                    <a:pt x="6130" y="28094"/>
                    <a:pt x="6203" y="28027"/>
                  </a:cubicBezTo>
                  <a:cubicBezTo>
                    <a:pt x="6369" y="27876"/>
                    <a:pt x="6594" y="27798"/>
                    <a:pt x="6819" y="27798"/>
                  </a:cubicBezTo>
                  <a:cubicBezTo>
                    <a:pt x="7021" y="27798"/>
                    <a:pt x="7222" y="27860"/>
                    <a:pt x="7381" y="27987"/>
                  </a:cubicBezTo>
                  <a:cubicBezTo>
                    <a:pt x="7434" y="28034"/>
                    <a:pt x="7494" y="28087"/>
                    <a:pt x="7561" y="28114"/>
                  </a:cubicBezTo>
                  <a:cubicBezTo>
                    <a:pt x="7612" y="28137"/>
                    <a:pt x="7669" y="28144"/>
                    <a:pt x="7726" y="28144"/>
                  </a:cubicBezTo>
                  <a:cubicBezTo>
                    <a:pt x="7752" y="28144"/>
                    <a:pt x="7777" y="28143"/>
                    <a:pt x="7802" y="28141"/>
                  </a:cubicBezTo>
                  <a:cubicBezTo>
                    <a:pt x="8224" y="28121"/>
                    <a:pt x="8639" y="28061"/>
                    <a:pt x="9047" y="27967"/>
                  </a:cubicBezTo>
                  <a:cubicBezTo>
                    <a:pt x="9114" y="27954"/>
                    <a:pt x="9180" y="27934"/>
                    <a:pt x="9221" y="27887"/>
                  </a:cubicBezTo>
                  <a:cubicBezTo>
                    <a:pt x="9267" y="27833"/>
                    <a:pt x="9274" y="27753"/>
                    <a:pt x="9314" y="27693"/>
                  </a:cubicBezTo>
                  <a:cubicBezTo>
                    <a:pt x="9448" y="27465"/>
                    <a:pt x="9850" y="27626"/>
                    <a:pt x="10030" y="27432"/>
                  </a:cubicBezTo>
                  <a:cubicBezTo>
                    <a:pt x="10090" y="27372"/>
                    <a:pt x="10117" y="27278"/>
                    <a:pt x="10171" y="27211"/>
                  </a:cubicBezTo>
                  <a:cubicBezTo>
                    <a:pt x="10264" y="27111"/>
                    <a:pt x="10412" y="27097"/>
                    <a:pt x="10539" y="27084"/>
                  </a:cubicBezTo>
                  <a:cubicBezTo>
                    <a:pt x="10746" y="27070"/>
                    <a:pt x="10953" y="27057"/>
                    <a:pt x="11154" y="27037"/>
                  </a:cubicBezTo>
                  <a:cubicBezTo>
                    <a:pt x="11193" y="27035"/>
                    <a:pt x="11232" y="27034"/>
                    <a:pt x="11271" y="27034"/>
                  </a:cubicBezTo>
                  <a:cubicBezTo>
                    <a:pt x="11593" y="27034"/>
                    <a:pt x="11935" y="27101"/>
                    <a:pt x="12251" y="27131"/>
                  </a:cubicBezTo>
                  <a:cubicBezTo>
                    <a:pt x="12408" y="27148"/>
                    <a:pt x="12567" y="27164"/>
                    <a:pt x="12726" y="27164"/>
                  </a:cubicBezTo>
                  <a:cubicBezTo>
                    <a:pt x="12818" y="27164"/>
                    <a:pt x="12910" y="27159"/>
                    <a:pt x="13001" y="27144"/>
                  </a:cubicBezTo>
                  <a:cubicBezTo>
                    <a:pt x="13158" y="27114"/>
                    <a:pt x="13309" y="27062"/>
                    <a:pt x="13470" y="27062"/>
                  </a:cubicBezTo>
                  <a:cubicBezTo>
                    <a:pt x="13488" y="27062"/>
                    <a:pt x="13505" y="27062"/>
                    <a:pt x="13523" y="27064"/>
                  </a:cubicBezTo>
                  <a:cubicBezTo>
                    <a:pt x="13603" y="27070"/>
                    <a:pt x="13690" y="27090"/>
                    <a:pt x="13777" y="27104"/>
                  </a:cubicBezTo>
                  <a:cubicBezTo>
                    <a:pt x="13812" y="27108"/>
                    <a:pt x="13847" y="27110"/>
                    <a:pt x="13882" y="27110"/>
                  </a:cubicBezTo>
                  <a:cubicBezTo>
                    <a:pt x="14009" y="27110"/>
                    <a:pt x="14137" y="27083"/>
                    <a:pt x="14252" y="27030"/>
                  </a:cubicBezTo>
                  <a:cubicBezTo>
                    <a:pt x="14613" y="26856"/>
                    <a:pt x="14847" y="26435"/>
                    <a:pt x="15249" y="26395"/>
                  </a:cubicBezTo>
                  <a:cubicBezTo>
                    <a:pt x="15268" y="26393"/>
                    <a:pt x="15287" y="26392"/>
                    <a:pt x="15306" y="26392"/>
                  </a:cubicBezTo>
                  <a:cubicBezTo>
                    <a:pt x="15367" y="26392"/>
                    <a:pt x="15428" y="26401"/>
                    <a:pt x="15490" y="26421"/>
                  </a:cubicBezTo>
                  <a:cubicBezTo>
                    <a:pt x="15557" y="26442"/>
                    <a:pt x="15617" y="26482"/>
                    <a:pt x="15684" y="26502"/>
                  </a:cubicBezTo>
                  <a:cubicBezTo>
                    <a:pt x="15759" y="26531"/>
                    <a:pt x="15840" y="26545"/>
                    <a:pt x="15922" y="26545"/>
                  </a:cubicBezTo>
                  <a:cubicBezTo>
                    <a:pt x="16120" y="26545"/>
                    <a:pt x="16322" y="26462"/>
                    <a:pt x="16460" y="26314"/>
                  </a:cubicBezTo>
                  <a:cubicBezTo>
                    <a:pt x="16493" y="26274"/>
                    <a:pt x="16520" y="26234"/>
                    <a:pt x="16567" y="26201"/>
                  </a:cubicBezTo>
                  <a:cubicBezTo>
                    <a:pt x="16627" y="26161"/>
                    <a:pt x="16701" y="26154"/>
                    <a:pt x="16768" y="26140"/>
                  </a:cubicBezTo>
                  <a:cubicBezTo>
                    <a:pt x="16942" y="26114"/>
                    <a:pt x="17116" y="26087"/>
                    <a:pt x="17290" y="26067"/>
                  </a:cubicBezTo>
                  <a:cubicBezTo>
                    <a:pt x="17377" y="26054"/>
                    <a:pt x="17467" y="26039"/>
                    <a:pt x="17556" y="26039"/>
                  </a:cubicBezTo>
                  <a:cubicBezTo>
                    <a:pt x="17610" y="26039"/>
                    <a:pt x="17664" y="26045"/>
                    <a:pt x="17718" y="26060"/>
                  </a:cubicBezTo>
                  <a:cubicBezTo>
                    <a:pt x="17858" y="26094"/>
                    <a:pt x="17979" y="26187"/>
                    <a:pt x="18112" y="26214"/>
                  </a:cubicBezTo>
                  <a:cubicBezTo>
                    <a:pt x="18145" y="26220"/>
                    <a:pt x="18178" y="26223"/>
                    <a:pt x="18210" y="26223"/>
                  </a:cubicBezTo>
                  <a:cubicBezTo>
                    <a:pt x="18514" y="26223"/>
                    <a:pt x="18801" y="25966"/>
                    <a:pt x="19109" y="25966"/>
                  </a:cubicBezTo>
                  <a:cubicBezTo>
                    <a:pt x="19390" y="25966"/>
                    <a:pt x="19685" y="25893"/>
                    <a:pt x="19892" y="25706"/>
                  </a:cubicBezTo>
                  <a:cubicBezTo>
                    <a:pt x="19939" y="25659"/>
                    <a:pt x="19986" y="25612"/>
                    <a:pt x="20039" y="25585"/>
                  </a:cubicBezTo>
                  <a:cubicBezTo>
                    <a:pt x="20093" y="25552"/>
                    <a:pt x="20153" y="25545"/>
                    <a:pt x="20213" y="25532"/>
                  </a:cubicBezTo>
                  <a:cubicBezTo>
                    <a:pt x="20354" y="25505"/>
                    <a:pt x="20488" y="25478"/>
                    <a:pt x="20621" y="25451"/>
                  </a:cubicBezTo>
                  <a:cubicBezTo>
                    <a:pt x="20722" y="25430"/>
                    <a:pt x="20829" y="25410"/>
                    <a:pt x="20932" y="25410"/>
                  </a:cubicBezTo>
                  <a:cubicBezTo>
                    <a:pt x="21020" y="25410"/>
                    <a:pt x="21106" y="25425"/>
                    <a:pt x="21183" y="25465"/>
                  </a:cubicBezTo>
                  <a:cubicBezTo>
                    <a:pt x="21277" y="25512"/>
                    <a:pt x="21351" y="25592"/>
                    <a:pt x="21438" y="25645"/>
                  </a:cubicBezTo>
                  <a:cubicBezTo>
                    <a:pt x="21540" y="25707"/>
                    <a:pt x="21656" y="25728"/>
                    <a:pt x="21776" y="25728"/>
                  </a:cubicBezTo>
                  <a:cubicBezTo>
                    <a:pt x="21891" y="25728"/>
                    <a:pt x="22009" y="25708"/>
                    <a:pt x="22120" y="25685"/>
                  </a:cubicBezTo>
                  <a:cubicBezTo>
                    <a:pt x="22187" y="25675"/>
                    <a:pt x="22258" y="25661"/>
                    <a:pt x="22329" y="25661"/>
                  </a:cubicBezTo>
                  <a:cubicBezTo>
                    <a:pt x="22351" y="25661"/>
                    <a:pt x="22373" y="25662"/>
                    <a:pt x="22394" y="25665"/>
                  </a:cubicBezTo>
                  <a:cubicBezTo>
                    <a:pt x="22468" y="25679"/>
                    <a:pt x="22548" y="25712"/>
                    <a:pt x="22622" y="25739"/>
                  </a:cubicBezTo>
                  <a:cubicBezTo>
                    <a:pt x="22914" y="25855"/>
                    <a:pt x="23226" y="25905"/>
                    <a:pt x="23541" y="25905"/>
                  </a:cubicBezTo>
                  <a:cubicBezTo>
                    <a:pt x="23861" y="25905"/>
                    <a:pt x="24185" y="25853"/>
                    <a:pt x="24495" y="25766"/>
                  </a:cubicBezTo>
                  <a:cubicBezTo>
                    <a:pt x="24613" y="25728"/>
                    <a:pt x="24734" y="25691"/>
                    <a:pt x="24857" y="25691"/>
                  </a:cubicBezTo>
                  <a:cubicBezTo>
                    <a:pt x="24888" y="25691"/>
                    <a:pt x="24919" y="25693"/>
                    <a:pt x="24950" y="25699"/>
                  </a:cubicBezTo>
                  <a:cubicBezTo>
                    <a:pt x="25057" y="25712"/>
                    <a:pt x="25151" y="25766"/>
                    <a:pt x="25251" y="25779"/>
                  </a:cubicBezTo>
                  <a:cubicBezTo>
                    <a:pt x="25269" y="25781"/>
                    <a:pt x="25287" y="25782"/>
                    <a:pt x="25305" y="25782"/>
                  </a:cubicBezTo>
                  <a:cubicBezTo>
                    <a:pt x="25507" y="25782"/>
                    <a:pt x="25701" y="25666"/>
                    <a:pt x="25899" y="25666"/>
                  </a:cubicBezTo>
                  <a:cubicBezTo>
                    <a:pt x="25924" y="25666"/>
                    <a:pt x="25949" y="25668"/>
                    <a:pt x="25974" y="25672"/>
                  </a:cubicBezTo>
                  <a:cubicBezTo>
                    <a:pt x="26118" y="25695"/>
                    <a:pt x="26265" y="25708"/>
                    <a:pt x="26411" y="25708"/>
                  </a:cubicBezTo>
                  <a:cubicBezTo>
                    <a:pt x="26825" y="25708"/>
                    <a:pt x="27225" y="25598"/>
                    <a:pt x="27493" y="25271"/>
                  </a:cubicBezTo>
                  <a:cubicBezTo>
                    <a:pt x="27540" y="25204"/>
                    <a:pt x="27586" y="25130"/>
                    <a:pt x="27647" y="25077"/>
                  </a:cubicBezTo>
                  <a:cubicBezTo>
                    <a:pt x="27747" y="24989"/>
                    <a:pt x="27867" y="24960"/>
                    <a:pt x="27996" y="24960"/>
                  </a:cubicBezTo>
                  <a:cubicBezTo>
                    <a:pt x="28202" y="24960"/>
                    <a:pt x="28431" y="25034"/>
                    <a:pt x="28637" y="25063"/>
                  </a:cubicBezTo>
                  <a:cubicBezTo>
                    <a:pt x="28702" y="25073"/>
                    <a:pt x="28767" y="25078"/>
                    <a:pt x="28832" y="25078"/>
                  </a:cubicBezTo>
                  <a:cubicBezTo>
                    <a:pt x="29162" y="25078"/>
                    <a:pt x="29488" y="24952"/>
                    <a:pt x="29734" y="24729"/>
                  </a:cubicBezTo>
                  <a:cubicBezTo>
                    <a:pt x="29808" y="24655"/>
                    <a:pt x="29875" y="24575"/>
                    <a:pt x="29968" y="24521"/>
                  </a:cubicBezTo>
                  <a:cubicBezTo>
                    <a:pt x="30089" y="24461"/>
                    <a:pt x="30222" y="24454"/>
                    <a:pt x="30356" y="24441"/>
                  </a:cubicBezTo>
                  <a:cubicBezTo>
                    <a:pt x="30637" y="24421"/>
                    <a:pt x="30952" y="24347"/>
                    <a:pt x="31119" y="24113"/>
                  </a:cubicBezTo>
                  <a:cubicBezTo>
                    <a:pt x="31173" y="24033"/>
                    <a:pt x="31206" y="23946"/>
                    <a:pt x="31266" y="23866"/>
                  </a:cubicBezTo>
                  <a:cubicBezTo>
                    <a:pt x="31353" y="23752"/>
                    <a:pt x="31494" y="23678"/>
                    <a:pt x="31634" y="23625"/>
                  </a:cubicBezTo>
                  <a:cubicBezTo>
                    <a:pt x="32062" y="23451"/>
                    <a:pt x="32537" y="23337"/>
                    <a:pt x="32859" y="23003"/>
                  </a:cubicBezTo>
                  <a:cubicBezTo>
                    <a:pt x="33019" y="22835"/>
                    <a:pt x="33133" y="22621"/>
                    <a:pt x="33340" y="22521"/>
                  </a:cubicBezTo>
                  <a:cubicBezTo>
                    <a:pt x="33628" y="22387"/>
                    <a:pt x="34050" y="22494"/>
                    <a:pt x="34210" y="22220"/>
                  </a:cubicBezTo>
                  <a:cubicBezTo>
                    <a:pt x="34277" y="22113"/>
                    <a:pt x="34277" y="21979"/>
                    <a:pt x="34337" y="21879"/>
                  </a:cubicBezTo>
                  <a:cubicBezTo>
                    <a:pt x="34404" y="21765"/>
                    <a:pt x="34525" y="21705"/>
                    <a:pt x="34645" y="21644"/>
                  </a:cubicBezTo>
                  <a:cubicBezTo>
                    <a:pt x="35087" y="21444"/>
                    <a:pt x="35521" y="21236"/>
                    <a:pt x="35963" y="21029"/>
                  </a:cubicBezTo>
                  <a:cubicBezTo>
                    <a:pt x="36124" y="20955"/>
                    <a:pt x="36284" y="20875"/>
                    <a:pt x="36458" y="20855"/>
                  </a:cubicBezTo>
                  <a:cubicBezTo>
                    <a:pt x="36518" y="20848"/>
                    <a:pt x="36579" y="20848"/>
                    <a:pt x="36638" y="20848"/>
                  </a:cubicBezTo>
                  <a:cubicBezTo>
                    <a:pt x="36697" y="20848"/>
                    <a:pt x="36756" y="20848"/>
                    <a:pt x="36813" y="20841"/>
                  </a:cubicBezTo>
                  <a:cubicBezTo>
                    <a:pt x="37127" y="20801"/>
                    <a:pt x="37381" y="20581"/>
                    <a:pt x="37656" y="20427"/>
                  </a:cubicBezTo>
                  <a:cubicBezTo>
                    <a:pt x="37923" y="20266"/>
                    <a:pt x="38218" y="20166"/>
                    <a:pt x="38526" y="20119"/>
                  </a:cubicBezTo>
                  <a:cubicBezTo>
                    <a:pt x="38813" y="20079"/>
                    <a:pt x="39154" y="20052"/>
                    <a:pt x="39282" y="19791"/>
                  </a:cubicBezTo>
                  <a:cubicBezTo>
                    <a:pt x="39275" y="19617"/>
                    <a:pt x="39409" y="19430"/>
                    <a:pt x="39576" y="19383"/>
                  </a:cubicBezTo>
                  <a:cubicBezTo>
                    <a:pt x="39650" y="19360"/>
                    <a:pt x="39724" y="19352"/>
                    <a:pt x="39800" y="19352"/>
                  </a:cubicBezTo>
                  <a:cubicBezTo>
                    <a:pt x="39903" y="19352"/>
                    <a:pt x="40007" y="19367"/>
                    <a:pt x="40111" y="19383"/>
                  </a:cubicBezTo>
                  <a:cubicBezTo>
                    <a:pt x="40198" y="19393"/>
                    <a:pt x="40289" y="19403"/>
                    <a:pt x="40378" y="19403"/>
                  </a:cubicBezTo>
                  <a:cubicBezTo>
                    <a:pt x="40468" y="19403"/>
                    <a:pt x="40556" y="19393"/>
                    <a:pt x="40640" y="19363"/>
                  </a:cubicBezTo>
                  <a:cubicBezTo>
                    <a:pt x="40978" y="19237"/>
                    <a:pt x="41179" y="18801"/>
                    <a:pt x="41541" y="18801"/>
                  </a:cubicBezTo>
                  <a:cubicBezTo>
                    <a:pt x="41544" y="18801"/>
                    <a:pt x="41547" y="18801"/>
                    <a:pt x="41550" y="18801"/>
                  </a:cubicBezTo>
                  <a:cubicBezTo>
                    <a:pt x="41663" y="18808"/>
                    <a:pt x="41777" y="18861"/>
                    <a:pt x="41898" y="18888"/>
                  </a:cubicBezTo>
                  <a:cubicBezTo>
                    <a:pt x="41944" y="18897"/>
                    <a:pt x="41992" y="18901"/>
                    <a:pt x="42040" y="18901"/>
                  </a:cubicBezTo>
                  <a:cubicBezTo>
                    <a:pt x="42135" y="18901"/>
                    <a:pt x="42230" y="18883"/>
                    <a:pt x="42319" y="18848"/>
                  </a:cubicBezTo>
                  <a:cubicBezTo>
                    <a:pt x="42406" y="18808"/>
                    <a:pt x="42493" y="18754"/>
                    <a:pt x="42580" y="18721"/>
                  </a:cubicBezTo>
                  <a:cubicBezTo>
                    <a:pt x="42687" y="18680"/>
                    <a:pt x="42808" y="18674"/>
                    <a:pt x="42921" y="18654"/>
                  </a:cubicBezTo>
                  <a:cubicBezTo>
                    <a:pt x="43396" y="18587"/>
                    <a:pt x="43831" y="18373"/>
                    <a:pt x="44300" y="18266"/>
                  </a:cubicBezTo>
                  <a:cubicBezTo>
                    <a:pt x="44338" y="18257"/>
                    <a:pt x="44378" y="18249"/>
                    <a:pt x="44420" y="18249"/>
                  </a:cubicBezTo>
                  <a:cubicBezTo>
                    <a:pt x="44444" y="18249"/>
                    <a:pt x="44469" y="18252"/>
                    <a:pt x="44494" y="18259"/>
                  </a:cubicBezTo>
                  <a:cubicBezTo>
                    <a:pt x="44587" y="18286"/>
                    <a:pt x="44641" y="18379"/>
                    <a:pt x="44728" y="18433"/>
                  </a:cubicBezTo>
                  <a:cubicBezTo>
                    <a:pt x="44821" y="18500"/>
                    <a:pt x="44942" y="18513"/>
                    <a:pt x="45062" y="18520"/>
                  </a:cubicBezTo>
                  <a:cubicBezTo>
                    <a:pt x="45695" y="18576"/>
                    <a:pt x="46330" y="18604"/>
                    <a:pt x="46965" y="18604"/>
                  </a:cubicBezTo>
                  <a:cubicBezTo>
                    <a:pt x="47618" y="18604"/>
                    <a:pt x="48271" y="18574"/>
                    <a:pt x="48923" y="18513"/>
                  </a:cubicBezTo>
                  <a:cubicBezTo>
                    <a:pt x="48962" y="18509"/>
                    <a:pt x="49001" y="18508"/>
                    <a:pt x="49040" y="18508"/>
                  </a:cubicBezTo>
                  <a:cubicBezTo>
                    <a:pt x="49458" y="18508"/>
                    <a:pt x="49853" y="18705"/>
                    <a:pt x="50258" y="18705"/>
                  </a:cubicBezTo>
                  <a:cubicBezTo>
                    <a:pt x="50354" y="18705"/>
                    <a:pt x="50451" y="18694"/>
                    <a:pt x="50549" y="18667"/>
                  </a:cubicBezTo>
                  <a:cubicBezTo>
                    <a:pt x="50698" y="18628"/>
                    <a:pt x="50835" y="18526"/>
                    <a:pt x="50989" y="18526"/>
                  </a:cubicBezTo>
                  <a:cubicBezTo>
                    <a:pt x="50994" y="18526"/>
                    <a:pt x="50999" y="18526"/>
                    <a:pt x="51004" y="18527"/>
                  </a:cubicBezTo>
                  <a:cubicBezTo>
                    <a:pt x="51157" y="18533"/>
                    <a:pt x="51285" y="18627"/>
                    <a:pt x="51418" y="18700"/>
                  </a:cubicBezTo>
                  <a:cubicBezTo>
                    <a:pt x="51793" y="18908"/>
                    <a:pt x="52235" y="18941"/>
                    <a:pt x="52656" y="19022"/>
                  </a:cubicBezTo>
                  <a:cubicBezTo>
                    <a:pt x="54027" y="19290"/>
                    <a:pt x="55311" y="20086"/>
                    <a:pt x="56680" y="20086"/>
                  </a:cubicBezTo>
                  <a:cubicBezTo>
                    <a:pt x="56781" y="20086"/>
                    <a:pt x="56883" y="20081"/>
                    <a:pt x="56985" y="20072"/>
                  </a:cubicBezTo>
                  <a:cubicBezTo>
                    <a:pt x="57144" y="20058"/>
                    <a:pt x="57316" y="20037"/>
                    <a:pt x="57481" y="20037"/>
                  </a:cubicBezTo>
                  <a:cubicBezTo>
                    <a:pt x="57720" y="20037"/>
                    <a:pt x="57943" y="20082"/>
                    <a:pt x="58089" y="20259"/>
                  </a:cubicBezTo>
                  <a:cubicBezTo>
                    <a:pt x="58229" y="20433"/>
                    <a:pt x="58250" y="20688"/>
                    <a:pt x="58390" y="20855"/>
                  </a:cubicBezTo>
                  <a:cubicBezTo>
                    <a:pt x="58658" y="21169"/>
                    <a:pt x="59153" y="21042"/>
                    <a:pt x="59548" y="21129"/>
                  </a:cubicBezTo>
                  <a:cubicBezTo>
                    <a:pt x="59849" y="21197"/>
                    <a:pt x="60154" y="21393"/>
                    <a:pt x="60438" y="21393"/>
                  </a:cubicBezTo>
                  <a:cubicBezTo>
                    <a:pt x="60520" y="21393"/>
                    <a:pt x="60600" y="21377"/>
                    <a:pt x="60678" y="21337"/>
                  </a:cubicBezTo>
                  <a:cubicBezTo>
                    <a:pt x="60818" y="21264"/>
                    <a:pt x="60957" y="21117"/>
                    <a:pt x="61101" y="21117"/>
                  </a:cubicBezTo>
                  <a:cubicBezTo>
                    <a:pt x="61129" y="21117"/>
                    <a:pt x="61158" y="21123"/>
                    <a:pt x="61187" y="21136"/>
                  </a:cubicBezTo>
                  <a:cubicBezTo>
                    <a:pt x="61260" y="21169"/>
                    <a:pt x="61307" y="21243"/>
                    <a:pt x="61361" y="21303"/>
                  </a:cubicBezTo>
                  <a:cubicBezTo>
                    <a:pt x="61662" y="21631"/>
                    <a:pt x="62217" y="21511"/>
                    <a:pt x="62592" y="21745"/>
                  </a:cubicBezTo>
                  <a:cubicBezTo>
                    <a:pt x="62786" y="21865"/>
                    <a:pt x="62913" y="22073"/>
                    <a:pt x="63067" y="22246"/>
                  </a:cubicBezTo>
                  <a:cubicBezTo>
                    <a:pt x="63411" y="22622"/>
                    <a:pt x="63917" y="22835"/>
                    <a:pt x="64424" y="22835"/>
                  </a:cubicBezTo>
                  <a:cubicBezTo>
                    <a:pt x="64578" y="22835"/>
                    <a:pt x="64731" y="22815"/>
                    <a:pt x="64880" y="22775"/>
                  </a:cubicBezTo>
                  <a:cubicBezTo>
                    <a:pt x="65020" y="22735"/>
                    <a:pt x="65161" y="22681"/>
                    <a:pt x="65308" y="22681"/>
                  </a:cubicBezTo>
                  <a:cubicBezTo>
                    <a:pt x="65666" y="22681"/>
                    <a:pt x="65958" y="23023"/>
                    <a:pt x="66315" y="23023"/>
                  </a:cubicBezTo>
                  <a:cubicBezTo>
                    <a:pt x="66318" y="23023"/>
                    <a:pt x="66322" y="23023"/>
                    <a:pt x="66325" y="23023"/>
                  </a:cubicBezTo>
                  <a:cubicBezTo>
                    <a:pt x="66329" y="23023"/>
                    <a:pt x="66332" y="23022"/>
                    <a:pt x="66336" y="23022"/>
                  </a:cubicBezTo>
                  <a:cubicBezTo>
                    <a:pt x="66651" y="23022"/>
                    <a:pt x="66863" y="23319"/>
                    <a:pt x="67121" y="23498"/>
                  </a:cubicBezTo>
                  <a:cubicBezTo>
                    <a:pt x="67770" y="23939"/>
                    <a:pt x="68640" y="23846"/>
                    <a:pt x="69376" y="24127"/>
                  </a:cubicBezTo>
                  <a:cubicBezTo>
                    <a:pt x="69968" y="24352"/>
                    <a:pt x="70498" y="24818"/>
                    <a:pt x="71120" y="24818"/>
                  </a:cubicBezTo>
                  <a:cubicBezTo>
                    <a:pt x="71145" y="24818"/>
                    <a:pt x="71171" y="24817"/>
                    <a:pt x="71196" y="24816"/>
                  </a:cubicBezTo>
                  <a:cubicBezTo>
                    <a:pt x="71347" y="24803"/>
                    <a:pt x="71509" y="24764"/>
                    <a:pt x="71662" y="24764"/>
                  </a:cubicBezTo>
                  <a:cubicBezTo>
                    <a:pt x="71759" y="24764"/>
                    <a:pt x="71853" y="24780"/>
                    <a:pt x="71939" y="24829"/>
                  </a:cubicBezTo>
                  <a:cubicBezTo>
                    <a:pt x="72012" y="24876"/>
                    <a:pt x="72072" y="24943"/>
                    <a:pt x="72139" y="25003"/>
                  </a:cubicBezTo>
                  <a:cubicBezTo>
                    <a:pt x="72375" y="25205"/>
                    <a:pt x="72665" y="25255"/>
                    <a:pt x="72977" y="25255"/>
                  </a:cubicBezTo>
                  <a:cubicBezTo>
                    <a:pt x="73284" y="25255"/>
                    <a:pt x="73611" y="25207"/>
                    <a:pt x="73928" y="25207"/>
                  </a:cubicBezTo>
                  <a:cubicBezTo>
                    <a:pt x="74057" y="25207"/>
                    <a:pt x="74184" y="25215"/>
                    <a:pt x="74307" y="25237"/>
                  </a:cubicBezTo>
                  <a:cubicBezTo>
                    <a:pt x="74601" y="25291"/>
                    <a:pt x="74876" y="25438"/>
                    <a:pt x="75163" y="25518"/>
                  </a:cubicBezTo>
                  <a:cubicBezTo>
                    <a:pt x="75772" y="25685"/>
                    <a:pt x="76421" y="25578"/>
                    <a:pt x="77044" y="25665"/>
                  </a:cubicBezTo>
                  <a:cubicBezTo>
                    <a:pt x="77171" y="25679"/>
                    <a:pt x="77311" y="25719"/>
                    <a:pt x="77378" y="25826"/>
                  </a:cubicBezTo>
                  <a:cubicBezTo>
                    <a:pt x="77418" y="25893"/>
                    <a:pt x="77425" y="25980"/>
                    <a:pt x="77478" y="26033"/>
                  </a:cubicBezTo>
                  <a:cubicBezTo>
                    <a:pt x="77532" y="26094"/>
                    <a:pt x="77626" y="26100"/>
                    <a:pt x="77706" y="26107"/>
                  </a:cubicBezTo>
                  <a:cubicBezTo>
                    <a:pt x="77987" y="26124"/>
                    <a:pt x="78268" y="26132"/>
                    <a:pt x="78550" y="26132"/>
                  </a:cubicBezTo>
                  <a:cubicBezTo>
                    <a:pt x="78944" y="26132"/>
                    <a:pt x="79339" y="26115"/>
                    <a:pt x="79733" y="26080"/>
                  </a:cubicBezTo>
                  <a:cubicBezTo>
                    <a:pt x="79847" y="26074"/>
                    <a:pt x="79967" y="26053"/>
                    <a:pt x="80048" y="25980"/>
                  </a:cubicBezTo>
                  <a:cubicBezTo>
                    <a:pt x="80141" y="25886"/>
                    <a:pt x="80155" y="25746"/>
                    <a:pt x="80215" y="25632"/>
                  </a:cubicBezTo>
                  <a:cubicBezTo>
                    <a:pt x="80335" y="25418"/>
                    <a:pt x="80610" y="25338"/>
                    <a:pt x="80850" y="25338"/>
                  </a:cubicBezTo>
                  <a:cubicBezTo>
                    <a:pt x="81031" y="25338"/>
                    <a:pt x="81207" y="25366"/>
                    <a:pt x="81383" y="25366"/>
                  </a:cubicBezTo>
                  <a:cubicBezTo>
                    <a:pt x="81448" y="25366"/>
                    <a:pt x="81514" y="25362"/>
                    <a:pt x="81580" y="25351"/>
                  </a:cubicBezTo>
                  <a:cubicBezTo>
                    <a:pt x="81830" y="25303"/>
                    <a:pt x="82064" y="25149"/>
                    <a:pt x="82311" y="25149"/>
                  </a:cubicBezTo>
                  <a:cubicBezTo>
                    <a:pt x="82341" y="25149"/>
                    <a:pt x="82372" y="25152"/>
                    <a:pt x="82403" y="25157"/>
                  </a:cubicBezTo>
                  <a:cubicBezTo>
                    <a:pt x="82664" y="25204"/>
                    <a:pt x="82858" y="25438"/>
                    <a:pt x="83112" y="25525"/>
                  </a:cubicBezTo>
                  <a:cubicBezTo>
                    <a:pt x="83190" y="25551"/>
                    <a:pt x="83269" y="25562"/>
                    <a:pt x="83349" y="25562"/>
                  </a:cubicBezTo>
                  <a:cubicBezTo>
                    <a:pt x="83744" y="25562"/>
                    <a:pt x="84150" y="25294"/>
                    <a:pt x="84551" y="25294"/>
                  </a:cubicBezTo>
                  <a:cubicBezTo>
                    <a:pt x="84607" y="25294"/>
                    <a:pt x="84662" y="25299"/>
                    <a:pt x="84718" y="25311"/>
                  </a:cubicBezTo>
                  <a:cubicBezTo>
                    <a:pt x="84738" y="25315"/>
                    <a:pt x="84758" y="25317"/>
                    <a:pt x="84778" y="25317"/>
                  </a:cubicBezTo>
                  <a:cubicBezTo>
                    <a:pt x="85031" y="25317"/>
                    <a:pt x="85240" y="24986"/>
                    <a:pt x="85500" y="24936"/>
                  </a:cubicBezTo>
                  <a:cubicBezTo>
                    <a:pt x="85532" y="24929"/>
                    <a:pt x="85564" y="24926"/>
                    <a:pt x="85596" y="24926"/>
                  </a:cubicBezTo>
                  <a:cubicBezTo>
                    <a:pt x="85783" y="24926"/>
                    <a:pt x="85967" y="25032"/>
                    <a:pt x="86156" y="25083"/>
                  </a:cubicBezTo>
                  <a:cubicBezTo>
                    <a:pt x="86239" y="25105"/>
                    <a:pt x="86324" y="25114"/>
                    <a:pt x="86409" y="25114"/>
                  </a:cubicBezTo>
                  <a:cubicBezTo>
                    <a:pt x="86665" y="25114"/>
                    <a:pt x="86927" y="25030"/>
                    <a:pt x="87173" y="24949"/>
                  </a:cubicBezTo>
                  <a:cubicBezTo>
                    <a:pt x="87601" y="24809"/>
                    <a:pt x="88036" y="24662"/>
                    <a:pt x="88371" y="24361"/>
                  </a:cubicBezTo>
                  <a:cubicBezTo>
                    <a:pt x="88458" y="24280"/>
                    <a:pt x="88538" y="24193"/>
                    <a:pt x="88645" y="24140"/>
                  </a:cubicBezTo>
                  <a:cubicBezTo>
                    <a:pt x="88758" y="24076"/>
                    <a:pt x="88885" y="24061"/>
                    <a:pt x="89017" y="24061"/>
                  </a:cubicBezTo>
                  <a:cubicBezTo>
                    <a:pt x="89120" y="24061"/>
                    <a:pt x="89225" y="24070"/>
                    <a:pt x="89327" y="24073"/>
                  </a:cubicBezTo>
                  <a:cubicBezTo>
                    <a:pt x="89709" y="24073"/>
                    <a:pt x="90090" y="23973"/>
                    <a:pt x="90418" y="23772"/>
                  </a:cubicBezTo>
                  <a:cubicBezTo>
                    <a:pt x="90572" y="23672"/>
                    <a:pt x="90719" y="23558"/>
                    <a:pt x="90893" y="23484"/>
                  </a:cubicBezTo>
                  <a:cubicBezTo>
                    <a:pt x="91415" y="23263"/>
                    <a:pt x="92104" y="23518"/>
                    <a:pt x="92539" y="23143"/>
                  </a:cubicBezTo>
                  <a:cubicBezTo>
                    <a:pt x="92686" y="23009"/>
                    <a:pt x="92780" y="22822"/>
                    <a:pt x="92947" y="22708"/>
                  </a:cubicBezTo>
                  <a:cubicBezTo>
                    <a:pt x="93079" y="22623"/>
                    <a:pt x="93230" y="22600"/>
                    <a:pt x="93389" y="22600"/>
                  </a:cubicBezTo>
                  <a:cubicBezTo>
                    <a:pt x="93574" y="22600"/>
                    <a:pt x="93768" y="22631"/>
                    <a:pt x="93952" y="22631"/>
                  </a:cubicBezTo>
                  <a:cubicBezTo>
                    <a:pt x="94107" y="22631"/>
                    <a:pt x="94256" y="22609"/>
                    <a:pt x="94386" y="22527"/>
                  </a:cubicBezTo>
                  <a:cubicBezTo>
                    <a:pt x="94479" y="22474"/>
                    <a:pt x="94546" y="22394"/>
                    <a:pt x="94633" y="22327"/>
                  </a:cubicBezTo>
                  <a:cubicBezTo>
                    <a:pt x="94842" y="22157"/>
                    <a:pt x="95113" y="22093"/>
                    <a:pt x="95381" y="22093"/>
                  </a:cubicBezTo>
                  <a:cubicBezTo>
                    <a:pt x="95431" y="22093"/>
                    <a:pt x="95481" y="22095"/>
                    <a:pt x="95530" y="22099"/>
                  </a:cubicBezTo>
                  <a:cubicBezTo>
                    <a:pt x="95837" y="22133"/>
                    <a:pt x="96132" y="22206"/>
                    <a:pt x="96426" y="22320"/>
                  </a:cubicBezTo>
                  <a:lnTo>
                    <a:pt x="97115" y="3085"/>
                  </a:lnTo>
                  <a:lnTo>
                    <a:pt x="95055" y="3018"/>
                  </a:lnTo>
                  <a:lnTo>
                    <a:pt x="95001" y="4276"/>
                  </a:lnTo>
                  <a:cubicBezTo>
                    <a:pt x="95369" y="4470"/>
                    <a:pt x="95516" y="4851"/>
                    <a:pt x="95503" y="5292"/>
                  </a:cubicBezTo>
                  <a:cubicBezTo>
                    <a:pt x="95483" y="5896"/>
                    <a:pt x="94988" y="6370"/>
                    <a:pt x="94389" y="6370"/>
                  </a:cubicBezTo>
                  <a:cubicBezTo>
                    <a:pt x="94377" y="6370"/>
                    <a:pt x="94365" y="6370"/>
                    <a:pt x="94352" y="6370"/>
                  </a:cubicBezTo>
                  <a:cubicBezTo>
                    <a:pt x="93737" y="6350"/>
                    <a:pt x="93255" y="5834"/>
                    <a:pt x="93275" y="5219"/>
                  </a:cubicBezTo>
                  <a:cubicBezTo>
                    <a:pt x="93288" y="4777"/>
                    <a:pt x="93563" y="4409"/>
                    <a:pt x="93944" y="4242"/>
                  </a:cubicBezTo>
                  <a:lnTo>
                    <a:pt x="93984" y="2984"/>
                  </a:lnTo>
                  <a:lnTo>
                    <a:pt x="92686" y="3071"/>
                  </a:lnTo>
                  <a:lnTo>
                    <a:pt x="90244" y="2877"/>
                  </a:lnTo>
                  <a:lnTo>
                    <a:pt x="90117" y="4122"/>
                  </a:lnTo>
                  <a:cubicBezTo>
                    <a:pt x="90485" y="4316"/>
                    <a:pt x="90733" y="4697"/>
                    <a:pt x="90719" y="5139"/>
                  </a:cubicBezTo>
                  <a:cubicBezTo>
                    <a:pt x="90699" y="5742"/>
                    <a:pt x="90172" y="6216"/>
                    <a:pt x="89572" y="6216"/>
                  </a:cubicBezTo>
                  <a:cubicBezTo>
                    <a:pt x="89560" y="6216"/>
                    <a:pt x="89547" y="6216"/>
                    <a:pt x="89535" y="6216"/>
                  </a:cubicBezTo>
                  <a:cubicBezTo>
                    <a:pt x="88919" y="6202"/>
                    <a:pt x="88471" y="5687"/>
                    <a:pt x="88491" y="5072"/>
                  </a:cubicBezTo>
                  <a:cubicBezTo>
                    <a:pt x="88505" y="4630"/>
                    <a:pt x="88665" y="4255"/>
                    <a:pt x="89046" y="4088"/>
                  </a:cubicBezTo>
                  <a:lnTo>
                    <a:pt x="89200" y="2837"/>
                  </a:lnTo>
                  <a:lnTo>
                    <a:pt x="85480" y="2717"/>
                  </a:lnTo>
                  <a:lnTo>
                    <a:pt x="85413" y="3961"/>
                  </a:lnTo>
                  <a:cubicBezTo>
                    <a:pt x="85781" y="4155"/>
                    <a:pt x="85955" y="4550"/>
                    <a:pt x="85942" y="4991"/>
                  </a:cubicBezTo>
                  <a:cubicBezTo>
                    <a:pt x="85922" y="5593"/>
                    <a:pt x="85500" y="6029"/>
                    <a:pt x="84905" y="6029"/>
                  </a:cubicBezTo>
                  <a:cubicBezTo>
                    <a:pt x="84892" y="6029"/>
                    <a:pt x="84878" y="6029"/>
                    <a:pt x="84865" y="6028"/>
                  </a:cubicBezTo>
                  <a:cubicBezTo>
                    <a:pt x="84249" y="6008"/>
                    <a:pt x="83694" y="5533"/>
                    <a:pt x="83714" y="4918"/>
                  </a:cubicBezTo>
                  <a:cubicBezTo>
                    <a:pt x="83727" y="4476"/>
                    <a:pt x="84002" y="4108"/>
                    <a:pt x="84376" y="3941"/>
                  </a:cubicBezTo>
                  <a:lnTo>
                    <a:pt x="84417" y="2683"/>
                  </a:lnTo>
                  <a:lnTo>
                    <a:pt x="83306" y="2770"/>
                  </a:lnTo>
                  <a:lnTo>
                    <a:pt x="80576" y="2717"/>
                  </a:lnTo>
                  <a:lnTo>
                    <a:pt x="80549" y="3821"/>
                  </a:lnTo>
                  <a:cubicBezTo>
                    <a:pt x="80917" y="4015"/>
                    <a:pt x="81172" y="4396"/>
                    <a:pt x="81158" y="4838"/>
                  </a:cubicBezTo>
                  <a:cubicBezTo>
                    <a:pt x="81139" y="5442"/>
                    <a:pt x="80641" y="5989"/>
                    <a:pt x="80040" y="5989"/>
                  </a:cubicBezTo>
                  <a:cubicBezTo>
                    <a:pt x="80029" y="5989"/>
                    <a:pt x="80018" y="5989"/>
                    <a:pt x="80007" y="5988"/>
                  </a:cubicBezTo>
                  <a:cubicBezTo>
                    <a:pt x="79392" y="5968"/>
                    <a:pt x="78910" y="5386"/>
                    <a:pt x="78930" y="4771"/>
                  </a:cubicBezTo>
                  <a:cubicBezTo>
                    <a:pt x="78944" y="4329"/>
                    <a:pt x="79218" y="3961"/>
                    <a:pt x="79599" y="3794"/>
                  </a:cubicBezTo>
                  <a:lnTo>
                    <a:pt x="79552" y="2616"/>
                  </a:lnTo>
                  <a:cubicBezTo>
                    <a:pt x="79552" y="2616"/>
                    <a:pt x="76677" y="2421"/>
                    <a:pt x="76180" y="2421"/>
                  </a:cubicBezTo>
                  <a:cubicBezTo>
                    <a:pt x="76157" y="2421"/>
                    <a:pt x="76139" y="2421"/>
                    <a:pt x="76127" y="2422"/>
                  </a:cubicBezTo>
                  <a:cubicBezTo>
                    <a:pt x="75853" y="2449"/>
                    <a:pt x="75792" y="2924"/>
                    <a:pt x="75792" y="2924"/>
                  </a:cubicBezTo>
                  <a:lnTo>
                    <a:pt x="75772" y="3673"/>
                  </a:lnTo>
                  <a:cubicBezTo>
                    <a:pt x="76140" y="3867"/>
                    <a:pt x="76448" y="4249"/>
                    <a:pt x="76428" y="4690"/>
                  </a:cubicBezTo>
                  <a:cubicBezTo>
                    <a:pt x="76415" y="5293"/>
                    <a:pt x="75862" y="5768"/>
                    <a:pt x="75261" y="5768"/>
                  </a:cubicBezTo>
                  <a:cubicBezTo>
                    <a:pt x="75248" y="5768"/>
                    <a:pt x="75236" y="5768"/>
                    <a:pt x="75224" y="5768"/>
                  </a:cubicBezTo>
                  <a:cubicBezTo>
                    <a:pt x="74608" y="5747"/>
                    <a:pt x="74126" y="5232"/>
                    <a:pt x="74146" y="4617"/>
                  </a:cubicBezTo>
                  <a:cubicBezTo>
                    <a:pt x="74160" y="4175"/>
                    <a:pt x="74434" y="3807"/>
                    <a:pt x="74816" y="3640"/>
                  </a:cubicBezTo>
                  <a:lnTo>
                    <a:pt x="74856" y="2382"/>
                  </a:lnTo>
                  <a:lnTo>
                    <a:pt x="73056" y="2402"/>
                  </a:lnTo>
                  <a:lnTo>
                    <a:pt x="71149" y="2268"/>
                  </a:lnTo>
                  <a:lnTo>
                    <a:pt x="70988" y="3519"/>
                  </a:lnTo>
                  <a:cubicBezTo>
                    <a:pt x="71356" y="3713"/>
                    <a:pt x="71604" y="4095"/>
                    <a:pt x="71591" y="4536"/>
                  </a:cubicBezTo>
                  <a:cubicBezTo>
                    <a:pt x="71571" y="5140"/>
                    <a:pt x="71082" y="5621"/>
                    <a:pt x="70483" y="5621"/>
                  </a:cubicBezTo>
                  <a:cubicBezTo>
                    <a:pt x="70471" y="5621"/>
                    <a:pt x="70459" y="5621"/>
                    <a:pt x="70447" y="5620"/>
                  </a:cubicBezTo>
                  <a:cubicBezTo>
                    <a:pt x="69831" y="5600"/>
                    <a:pt x="69343" y="5145"/>
                    <a:pt x="69363" y="4530"/>
                  </a:cubicBezTo>
                  <a:cubicBezTo>
                    <a:pt x="69376" y="4088"/>
                    <a:pt x="69650" y="3660"/>
                    <a:pt x="70032" y="3493"/>
                  </a:cubicBezTo>
                  <a:lnTo>
                    <a:pt x="70072" y="2181"/>
                  </a:lnTo>
                  <a:lnTo>
                    <a:pt x="68493" y="2121"/>
                  </a:lnTo>
                  <a:lnTo>
                    <a:pt x="66432" y="2054"/>
                  </a:lnTo>
                  <a:lnTo>
                    <a:pt x="66379" y="3312"/>
                  </a:lnTo>
                  <a:cubicBezTo>
                    <a:pt x="66747" y="3506"/>
                    <a:pt x="66901" y="3887"/>
                    <a:pt x="66887" y="4329"/>
                  </a:cubicBezTo>
                  <a:cubicBezTo>
                    <a:pt x="66867" y="4932"/>
                    <a:pt x="66372" y="5407"/>
                    <a:pt x="65773" y="5407"/>
                  </a:cubicBezTo>
                  <a:cubicBezTo>
                    <a:pt x="65761" y="5407"/>
                    <a:pt x="65749" y="5407"/>
                    <a:pt x="65736" y="5406"/>
                  </a:cubicBezTo>
                  <a:cubicBezTo>
                    <a:pt x="65121" y="5386"/>
                    <a:pt x="64639" y="4871"/>
                    <a:pt x="64659" y="4255"/>
                  </a:cubicBezTo>
                  <a:cubicBezTo>
                    <a:pt x="64673" y="3814"/>
                    <a:pt x="64947" y="3446"/>
                    <a:pt x="65322" y="3279"/>
                  </a:cubicBezTo>
                  <a:lnTo>
                    <a:pt x="65362" y="2021"/>
                  </a:lnTo>
                  <a:lnTo>
                    <a:pt x="64070" y="2108"/>
                  </a:lnTo>
                  <a:lnTo>
                    <a:pt x="61628" y="1907"/>
                  </a:lnTo>
                  <a:lnTo>
                    <a:pt x="61494" y="3158"/>
                  </a:lnTo>
                  <a:cubicBezTo>
                    <a:pt x="61862" y="3352"/>
                    <a:pt x="62117" y="3734"/>
                    <a:pt x="62103" y="4175"/>
                  </a:cubicBezTo>
                  <a:cubicBezTo>
                    <a:pt x="62084" y="4778"/>
                    <a:pt x="61557" y="5253"/>
                    <a:pt x="60956" y="5253"/>
                  </a:cubicBezTo>
                  <a:cubicBezTo>
                    <a:pt x="60944" y="5253"/>
                    <a:pt x="60931" y="5253"/>
                    <a:pt x="60919" y="5252"/>
                  </a:cubicBezTo>
                  <a:cubicBezTo>
                    <a:pt x="60304" y="5232"/>
                    <a:pt x="59855" y="4724"/>
                    <a:pt x="59875" y="4108"/>
                  </a:cubicBezTo>
                  <a:cubicBezTo>
                    <a:pt x="59889" y="3667"/>
                    <a:pt x="60049" y="3292"/>
                    <a:pt x="60424" y="3125"/>
                  </a:cubicBezTo>
                  <a:lnTo>
                    <a:pt x="60585" y="1874"/>
                  </a:lnTo>
                  <a:lnTo>
                    <a:pt x="56865" y="1753"/>
                  </a:lnTo>
                  <a:lnTo>
                    <a:pt x="56798" y="2998"/>
                  </a:lnTo>
                  <a:cubicBezTo>
                    <a:pt x="57166" y="3185"/>
                    <a:pt x="57333" y="3586"/>
                    <a:pt x="57320" y="4028"/>
                  </a:cubicBezTo>
                  <a:cubicBezTo>
                    <a:pt x="57300" y="4630"/>
                    <a:pt x="56877" y="5066"/>
                    <a:pt x="56283" y="5066"/>
                  </a:cubicBezTo>
                  <a:cubicBezTo>
                    <a:pt x="56269" y="5066"/>
                    <a:pt x="56256" y="5065"/>
                    <a:pt x="56242" y="5065"/>
                  </a:cubicBezTo>
                  <a:cubicBezTo>
                    <a:pt x="55627" y="5045"/>
                    <a:pt x="55071" y="4570"/>
                    <a:pt x="55092" y="3954"/>
                  </a:cubicBezTo>
                  <a:cubicBezTo>
                    <a:pt x="55105" y="3513"/>
                    <a:pt x="55379" y="3145"/>
                    <a:pt x="55761" y="2978"/>
                  </a:cubicBezTo>
                  <a:lnTo>
                    <a:pt x="55801" y="1720"/>
                  </a:lnTo>
                  <a:lnTo>
                    <a:pt x="54690" y="1807"/>
                  </a:lnTo>
                  <a:lnTo>
                    <a:pt x="51960" y="1753"/>
                  </a:lnTo>
                  <a:lnTo>
                    <a:pt x="51934" y="2857"/>
                  </a:lnTo>
                  <a:cubicBezTo>
                    <a:pt x="52302" y="3051"/>
                    <a:pt x="52549" y="3432"/>
                    <a:pt x="52536" y="3874"/>
                  </a:cubicBezTo>
                  <a:cubicBezTo>
                    <a:pt x="52523" y="4479"/>
                    <a:pt x="52019" y="5025"/>
                    <a:pt x="51417" y="5025"/>
                  </a:cubicBezTo>
                  <a:cubicBezTo>
                    <a:pt x="51407" y="5025"/>
                    <a:pt x="51396" y="5025"/>
                    <a:pt x="51385" y="5025"/>
                  </a:cubicBezTo>
                  <a:cubicBezTo>
                    <a:pt x="50769" y="5005"/>
                    <a:pt x="50288" y="4423"/>
                    <a:pt x="50308" y="3807"/>
                  </a:cubicBezTo>
                  <a:cubicBezTo>
                    <a:pt x="50321" y="3366"/>
                    <a:pt x="50595" y="2998"/>
                    <a:pt x="50977" y="2830"/>
                  </a:cubicBezTo>
                  <a:lnTo>
                    <a:pt x="50930" y="1653"/>
                  </a:lnTo>
                  <a:cubicBezTo>
                    <a:pt x="50930" y="1653"/>
                    <a:pt x="48061" y="1457"/>
                    <a:pt x="47565" y="1457"/>
                  </a:cubicBezTo>
                  <a:cubicBezTo>
                    <a:pt x="47541" y="1457"/>
                    <a:pt x="47523" y="1458"/>
                    <a:pt x="47511" y="1459"/>
                  </a:cubicBezTo>
                  <a:cubicBezTo>
                    <a:pt x="47237" y="1479"/>
                    <a:pt x="47177" y="1961"/>
                    <a:pt x="47177" y="1961"/>
                  </a:cubicBezTo>
                  <a:lnTo>
                    <a:pt x="47150" y="2710"/>
                  </a:lnTo>
                  <a:cubicBezTo>
                    <a:pt x="47518" y="2897"/>
                    <a:pt x="47826" y="3285"/>
                    <a:pt x="47812" y="3727"/>
                  </a:cubicBezTo>
                  <a:cubicBezTo>
                    <a:pt x="47792" y="4330"/>
                    <a:pt x="47246" y="4805"/>
                    <a:pt x="46645" y="4805"/>
                  </a:cubicBezTo>
                  <a:cubicBezTo>
                    <a:pt x="46633" y="4805"/>
                    <a:pt x="46620" y="4804"/>
                    <a:pt x="46608" y="4804"/>
                  </a:cubicBezTo>
                  <a:cubicBezTo>
                    <a:pt x="45992" y="4784"/>
                    <a:pt x="45511" y="4269"/>
                    <a:pt x="45531" y="3653"/>
                  </a:cubicBezTo>
                  <a:cubicBezTo>
                    <a:pt x="45544" y="3212"/>
                    <a:pt x="45818" y="2844"/>
                    <a:pt x="46193" y="2676"/>
                  </a:cubicBezTo>
                  <a:lnTo>
                    <a:pt x="46233" y="1419"/>
                  </a:lnTo>
                  <a:lnTo>
                    <a:pt x="44433" y="1439"/>
                  </a:lnTo>
                  <a:lnTo>
                    <a:pt x="42527" y="1305"/>
                  </a:lnTo>
                  <a:lnTo>
                    <a:pt x="42366" y="2556"/>
                  </a:lnTo>
                  <a:cubicBezTo>
                    <a:pt x="42734" y="2750"/>
                    <a:pt x="42988" y="3131"/>
                    <a:pt x="42975" y="3573"/>
                  </a:cubicBezTo>
                  <a:cubicBezTo>
                    <a:pt x="42955" y="4180"/>
                    <a:pt x="42453" y="4657"/>
                    <a:pt x="41849" y="4657"/>
                  </a:cubicBezTo>
                  <a:cubicBezTo>
                    <a:pt x="41841" y="4657"/>
                    <a:pt x="41832" y="4657"/>
                    <a:pt x="41824" y="4657"/>
                  </a:cubicBezTo>
                  <a:cubicBezTo>
                    <a:pt x="41208" y="4637"/>
                    <a:pt x="40727" y="4182"/>
                    <a:pt x="40747" y="3566"/>
                  </a:cubicBezTo>
                  <a:cubicBezTo>
                    <a:pt x="40760" y="3125"/>
                    <a:pt x="41035" y="2697"/>
                    <a:pt x="41416" y="2529"/>
                  </a:cubicBezTo>
                  <a:lnTo>
                    <a:pt x="41456" y="1271"/>
                  </a:lnTo>
                  <a:cubicBezTo>
                    <a:pt x="41456" y="1271"/>
                    <a:pt x="40760" y="1245"/>
                    <a:pt x="40031" y="1225"/>
                  </a:cubicBezTo>
                  <a:cubicBezTo>
                    <a:pt x="39302" y="1198"/>
                    <a:pt x="37629" y="1151"/>
                    <a:pt x="37629" y="1151"/>
                  </a:cubicBezTo>
                  <a:lnTo>
                    <a:pt x="37589" y="2409"/>
                  </a:lnTo>
                  <a:cubicBezTo>
                    <a:pt x="37957" y="2596"/>
                    <a:pt x="38204" y="2984"/>
                    <a:pt x="38191" y="3426"/>
                  </a:cubicBezTo>
                  <a:cubicBezTo>
                    <a:pt x="38171" y="4029"/>
                    <a:pt x="37676" y="4504"/>
                    <a:pt x="37077" y="4504"/>
                  </a:cubicBezTo>
                  <a:cubicBezTo>
                    <a:pt x="37065" y="4504"/>
                    <a:pt x="37053" y="4503"/>
                    <a:pt x="37040" y="4503"/>
                  </a:cubicBezTo>
                  <a:cubicBezTo>
                    <a:pt x="36425" y="4483"/>
                    <a:pt x="35943" y="3968"/>
                    <a:pt x="35963" y="3352"/>
                  </a:cubicBezTo>
                  <a:cubicBezTo>
                    <a:pt x="35976" y="2911"/>
                    <a:pt x="36251" y="2543"/>
                    <a:pt x="36632" y="2375"/>
                  </a:cubicBezTo>
                  <a:lnTo>
                    <a:pt x="36672" y="1118"/>
                  </a:lnTo>
                  <a:lnTo>
                    <a:pt x="34511" y="950"/>
                  </a:lnTo>
                  <a:lnTo>
                    <a:pt x="32845" y="997"/>
                  </a:lnTo>
                  <a:lnTo>
                    <a:pt x="32805" y="2255"/>
                  </a:lnTo>
                  <a:cubicBezTo>
                    <a:pt x="33173" y="2449"/>
                    <a:pt x="33421" y="2830"/>
                    <a:pt x="33407" y="3272"/>
                  </a:cubicBezTo>
                  <a:cubicBezTo>
                    <a:pt x="33387" y="3879"/>
                    <a:pt x="32892" y="4356"/>
                    <a:pt x="32288" y="4356"/>
                  </a:cubicBezTo>
                  <a:cubicBezTo>
                    <a:pt x="32280" y="4356"/>
                    <a:pt x="32271" y="4356"/>
                    <a:pt x="32263" y="4356"/>
                  </a:cubicBezTo>
                  <a:cubicBezTo>
                    <a:pt x="31648" y="4336"/>
                    <a:pt x="31159" y="3821"/>
                    <a:pt x="31179" y="3205"/>
                  </a:cubicBezTo>
                  <a:cubicBezTo>
                    <a:pt x="31193" y="2763"/>
                    <a:pt x="31467" y="2395"/>
                    <a:pt x="31848" y="2228"/>
                  </a:cubicBezTo>
                  <a:lnTo>
                    <a:pt x="31888" y="970"/>
                  </a:lnTo>
                  <a:lnTo>
                    <a:pt x="30617" y="1091"/>
                  </a:lnTo>
                  <a:lnTo>
                    <a:pt x="28148" y="850"/>
                  </a:lnTo>
                  <a:lnTo>
                    <a:pt x="28021" y="2108"/>
                  </a:lnTo>
                  <a:cubicBezTo>
                    <a:pt x="28389" y="2295"/>
                    <a:pt x="28644" y="2683"/>
                    <a:pt x="28630" y="3125"/>
                  </a:cubicBezTo>
                  <a:cubicBezTo>
                    <a:pt x="28610" y="3728"/>
                    <a:pt x="28115" y="4203"/>
                    <a:pt x="27516" y="4203"/>
                  </a:cubicBezTo>
                  <a:cubicBezTo>
                    <a:pt x="27504" y="4203"/>
                    <a:pt x="27492" y="4202"/>
                    <a:pt x="27479" y="4202"/>
                  </a:cubicBezTo>
                  <a:cubicBezTo>
                    <a:pt x="26864" y="4182"/>
                    <a:pt x="26382" y="3667"/>
                    <a:pt x="26402" y="3051"/>
                  </a:cubicBezTo>
                  <a:cubicBezTo>
                    <a:pt x="26416" y="2610"/>
                    <a:pt x="26690" y="2242"/>
                    <a:pt x="27065" y="2074"/>
                  </a:cubicBezTo>
                  <a:lnTo>
                    <a:pt x="27105" y="816"/>
                  </a:lnTo>
                  <a:lnTo>
                    <a:pt x="23278" y="696"/>
                  </a:lnTo>
                  <a:lnTo>
                    <a:pt x="23237" y="1954"/>
                  </a:lnTo>
                  <a:cubicBezTo>
                    <a:pt x="23605" y="2148"/>
                    <a:pt x="23860" y="2529"/>
                    <a:pt x="23846" y="2971"/>
                  </a:cubicBezTo>
                  <a:cubicBezTo>
                    <a:pt x="23827" y="3578"/>
                    <a:pt x="23325" y="4055"/>
                    <a:pt x="22721" y="4055"/>
                  </a:cubicBezTo>
                  <a:cubicBezTo>
                    <a:pt x="22712" y="4055"/>
                    <a:pt x="22704" y="4055"/>
                    <a:pt x="22696" y="4055"/>
                  </a:cubicBezTo>
                  <a:cubicBezTo>
                    <a:pt x="22080" y="4035"/>
                    <a:pt x="21598" y="3519"/>
                    <a:pt x="21618" y="2904"/>
                  </a:cubicBezTo>
                  <a:cubicBezTo>
                    <a:pt x="21632" y="2462"/>
                    <a:pt x="21906" y="2094"/>
                    <a:pt x="22287" y="1927"/>
                  </a:cubicBezTo>
                  <a:lnTo>
                    <a:pt x="22113" y="663"/>
                  </a:lnTo>
                  <a:lnTo>
                    <a:pt x="18501" y="549"/>
                  </a:lnTo>
                  <a:lnTo>
                    <a:pt x="18460" y="1807"/>
                  </a:lnTo>
                  <a:cubicBezTo>
                    <a:pt x="18828" y="1994"/>
                    <a:pt x="19076" y="2382"/>
                    <a:pt x="19063" y="2824"/>
                  </a:cubicBezTo>
                  <a:cubicBezTo>
                    <a:pt x="19043" y="3427"/>
                    <a:pt x="18548" y="3901"/>
                    <a:pt x="17949" y="3901"/>
                  </a:cubicBezTo>
                  <a:cubicBezTo>
                    <a:pt x="17936" y="3901"/>
                    <a:pt x="17924" y="3901"/>
                    <a:pt x="17912" y="3901"/>
                  </a:cubicBezTo>
                  <a:cubicBezTo>
                    <a:pt x="17296" y="3881"/>
                    <a:pt x="16814" y="3366"/>
                    <a:pt x="16835" y="2750"/>
                  </a:cubicBezTo>
                  <a:cubicBezTo>
                    <a:pt x="16848" y="2308"/>
                    <a:pt x="17122" y="1940"/>
                    <a:pt x="17504" y="1773"/>
                  </a:cubicBezTo>
                  <a:lnTo>
                    <a:pt x="17363" y="509"/>
                  </a:lnTo>
                  <a:lnTo>
                    <a:pt x="13717" y="395"/>
                  </a:lnTo>
                  <a:lnTo>
                    <a:pt x="13677" y="1653"/>
                  </a:lnTo>
                  <a:cubicBezTo>
                    <a:pt x="14045" y="1847"/>
                    <a:pt x="14292" y="2228"/>
                    <a:pt x="14279" y="2670"/>
                  </a:cubicBezTo>
                  <a:cubicBezTo>
                    <a:pt x="14259" y="3277"/>
                    <a:pt x="13764" y="3754"/>
                    <a:pt x="13160" y="3754"/>
                  </a:cubicBezTo>
                  <a:cubicBezTo>
                    <a:pt x="13151" y="3754"/>
                    <a:pt x="13143" y="3754"/>
                    <a:pt x="13135" y="3754"/>
                  </a:cubicBezTo>
                  <a:cubicBezTo>
                    <a:pt x="12519" y="3734"/>
                    <a:pt x="12031" y="3218"/>
                    <a:pt x="12051" y="2603"/>
                  </a:cubicBezTo>
                  <a:cubicBezTo>
                    <a:pt x="12064" y="2161"/>
                    <a:pt x="12338" y="1793"/>
                    <a:pt x="12720" y="1626"/>
                  </a:cubicBezTo>
                  <a:lnTo>
                    <a:pt x="12760" y="368"/>
                  </a:lnTo>
                  <a:lnTo>
                    <a:pt x="11509" y="469"/>
                  </a:lnTo>
                  <a:lnTo>
                    <a:pt x="8933" y="248"/>
                  </a:lnTo>
                  <a:lnTo>
                    <a:pt x="8893" y="1506"/>
                  </a:lnTo>
                  <a:cubicBezTo>
                    <a:pt x="9261" y="1693"/>
                    <a:pt x="9515" y="2081"/>
                    <a:pt x="9502" y="2523"/>
                  </a:cubicBezTo>
                  <a:cubicBezTo>
                    <a:pt x="9482" y="3126"/>
                    <a:pt x="8987" y="3600"/>
                    <a:pt x="8388" y="3600"/>
                  </a:cubicBezTo>
                  <a:cubicBezTo>
                    <a:pt x="8376" y="3600"/>
                    <a:pt x="8363" y="3600"/>
                    <a:pt x="8351" y="3600"/>
                  </a:cubicBezTo>
                  <a:cubicBezTo>
                    <a:pt x="7735" y="3580"/>
                    <a:pt x="7254" y="3065"/>
                    <a:pt x="7274" y="2449"/>
                  </a:cubicBezTo>
                  <a:cubicBezTo>
                    <a:pt x="7287" y="2007"/>
                    <a:pt x="7474" y="1686"/>
                    <a:pt x="7856" y="1512"/>
                  </a:cubicBezTo>
                  <a:lnTo>
                    <a:pt x="7976" y="214"/>
                  </a:lnTo>
                  <a:lnTo>
                    <a:pt x="4149" y="94"/>
                  </a:lnTo>
                  <a:lnTo>
                    <a:pt x="4109" y="1352"/>
                  </a:lnTo>
                  <a:cubicBezTo>
                    <a:pt x="4477" y="1546"/>
                    <a:pt x="4731" y="1927"/>
                    <a:pt x="4718" y="2369"/>
                  </a:cubicBezTo>
                  <a:cubicBezTo>
                    <a:pt x="4698" y="2976"/>
                    <a:pt x="4196" y="3453"/>
                    <a:pt x="3592" y="3453"/>
                  </a:cubicBezTo>
                  <a:cubicBezTo>
                    <a:pt x="3584" y="3453"/>
                    <a:pt x="3575" y="3453"/>
                    <a:pt x="3567" y="3453"/>
                  </a:cubicBezTo>
                  <a:cubicBezTo>
                    <a:pt x="2951" y="3432"/>
                    <a:pt x="2470" y="2917"/>
                    <a:pt x="2490" y="2302"/>
                  </a:cubicBezTo>
                  <a:cubicBezTo>
                    <a:pt x="2503" y="1860"/>
                    <a:pt x="2684" y="1539"/>
                    <a:pt x="3065" y="1372"/>
                  </a:cubicBezTo>
                  <a:lnTo>
                    <a:pt x="3038" y="60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9" name="Google Shape;10319;p15"/>
          <p:cNvGrpSpPr/>
          <p:nvPr/>
        </p:nvGrpSpPr>
        <p:grpSpPr>
          <a:xfrm>
            <a:off x="3426952" y="192462"/>
            <a:ext cx="1741755" cy="790619"/>
            <a:chOff x="1656775" y="652900"/>
            <a:chExt cx="1808300" cy="820825"/>
          </a:xfrm>
        </p:grpSpPr>
        <p:sp>
          <p:nvSpPr>
            <p:cNvPr id="10320" name="Google Shape;10320;p15"/>
            <p:cNvSpPr/>
            <p:nvPr/>
          </p:nvSpPr>
          <p:spPr>
            <a:xfrm>
              <a:off x="1656775" y="652900"/>
              <a:ext cx="1708675" cy="805175"/>
            </a:xfrm>
            <a:custGeom>
              <a:avLst/>
              <a:gdLst/>
              <a:ahLst/>
              <a:cxnLst/>
              <a:rect l="l" t="t" r="r" b="b"/>
              <a:pathLst>
                <a:path w="6834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646" y="31956"/>
                    <a:pt x="34991" y="31967"/>
                    <a:pt x="35266" y="31967"/>
                  </a:cubicBezTo>
                  <a:cubicBezTo>
                    <a:pt x="35403" y="31967"/>
                    <a:pt x="35523" y="31964"/>
                    <a:pt x="35590" y="31956"/>
                  </a:cubicBezTo>
                  <a:cubicBezTo>
                    <a:pt x="35640" y="31931"/>
                    <a:pt x="35665" y="31906"/>
                    <a:pt x="35665" y="31855"/>
                  </a:cubicBezTo>
                  <a:cubicBezTo>
                    <a:pt x="35615" y="31655"/>
                    <a:pt x="35715" y="31555"/>
                    <a:pt x="35941" y="31504"/>
                  </a:cubicBezTo>
                  <a:cubicBezTo>
                    <a:pt x="36041" y="31479"/>
                    <a:pt x="36141" y="31429"/>
                    <a:pt x="36216" y="31354"/>
                  </a:cubicBezTo>
                  <a:cubicBezTo>
                    <a:pt x="36542" y="31053"/>
                    <a:pt x="36968" y="30903"/>
                    <a:pt x="37369" y="30677"/>
                  </a:cubicBezTo>
                  <a:cubicBezTo>
                    <a:pt x="37470" y="30602"/>
                    <a:pt x="37645" y="30627"/>
                    <a:pt x="37795" y="30602"/>
                  </a:cubicBezTo>
                  <a:cubicBezTo>
                    <a:pt x="38121" y="30527"/>
                    <a:pt x="38247" y="30452"/>
                    <a:pt x="38372" y="30201"/>
                  </a:cubicBezTo>
                  <a:cubicBezTo>
                    <a:pt x="38447" y="30001"/>
                    <a:pt x="38673" y="29900"/>
                    <a:pt x="38723" y="29675"/>
                  </a:cubicBezTo>
                  <a:cubicBezTo>
                    <a:pt x="38723" y="29675"/>
                    <a:pt x="38723" y="29675"/>
                    <a:pt x="38748" y="29650"/>
                  </a:cubicBezTo>
                  <a:cubicBezTo>
                    <a:pt x="39099" y="29424"/>
                    <a:pt x="39124" y="29424"/>
                    <a:pt x="39224" y="29023"/>
                  </a:cubicBezTo>
                  <a:cubicBezTo>
                    <a:pt x="39274" y="28898"/>
                    <a:pt x="39224" y="28748"/>
                    <a:pt x="39299" y="28647"/>
                  </a:cubicBezTo>
                  <a:cubicBezTo>
                    <a:pt x="39424" y="28497"/>
                    <a:pt x="39249" y="28221"/>
                    <a:pt x="39349" y="28071"/>
                  </a:cubicBezTo>
                  <a:cubicBezTo>
                    <a:pt x="39450" y="27895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65" y="21179"/>
                    <a:pt x="45816" y="21028"/>
                  </a:cubicBezTo>
                  <a:cubicBezTo>
                    <a:pt x="45941" y="20903"/>
                    <a:pt x="46091" y="20778"/>
                    <a:pt x="46267" y="20778"/>
                  </a:cubicBezTo>
                  <a:cubicBezTo>
                    <a:pt x="46442" y="20778"/>
                    <a:pt x="46567" y="20702"/>
                    <a:pt x="46693" y="20602"/>
                  </a:cubicBezTo>
                  <a:cubicBezTo>
                    <a:pt x="46918" y="20402"/>
                    <a:pt x="47219" y="20377"/>
                    <a:pt x="47420" y="20176"/>
                  </a:cubicBezTo>
                  <a:cubicBezTo>
                    <a:pt x="47545" y="20076"/>
                    <a:pt x="47670" y="20001"/>
                    <a:pt x="47745" y="19825"/>
                  </a:cubicBezTo>
                  <a:cubicBezTo>
                    <a:pt x="47821" y="19650"/>
                    <a:pt x="48021" y="19600"/>
                    <a:pt x="48196" y="19524"/>
                  </a:cubicBezTo>
                  <a:cubicBezTo>
                    <a:pt x="48297" y="19499"/>
                    <a:pt x="48372" y="19449"/>
                    <a:pt x="48422" y="19349"/>
                  </a:cubicBezTo>
                  <a:cubicBezTo>
                    <a:pt x="48442" y="19316"/>
                    <a:pt x="48470" y="19304"/>
                    <a:pt x="48504" y="19304"/>
                  </a:cubicBezTo>
                  <a:cubicBezTo>
                    <a:pt x="48599" y="19304"/>
                    <a:pt x="48737" y="19399"/>
                    <a:pt x="48848" y="19399"/>
                  </a:cubicBezTo>
                  <a:cubicBezTo>
                    <a:pt x="49199" y="19399"/>
                    <a:pt x="49475" y="19224"/>
                    <a:pt x="49775" y="19098"/>
                  </a:cubicBezTo>
                  <a:cubicBezTo>
                    <a:pt x="50227" y="18898"/>
                    <a:pt x="50653" y="18697"/>
                    <a:pt x="51129" y="18647"/>
                  </a:cubicBezTo>
                  <a:cubicBezTo>
                    <a:pt x="51329" y="18597"/>
                    <a:pt x="51505" y="18497"/>
                    <a:pt x="51680" y="18422"/>
                  </a:cubicBezTo>
                  <a:cubicBezTo>
                    <a:pt x="51735" y="18385"/>
                    <a:pt x="51790" y="18362"/>
                    <a:pt x="51835" y="18362"/>
                  </a:cubicBezTo>
                  <a:cubicBezTo>
                    <a:pt x="51852" y="18362"/>
                    <a:pt x="51867" y="18365"/>
                    <a:pt x="51881" y="18372"/>
                  </a:cubicBezTo>
                  <a:cubicBezTo>
                    <a:pt x="51927" y="18395"/>
                    <a:pt x="51968" y="18405"/>
                    <a:pt x="52006" y="18405"/>
                  </a:cubicBezTo>
                  <a:cubicBezTo>
                    <a:pt x="52128" y="18405"/>
                    <a:pt x="52205" y="18298"/>
                    <a:pt x="52282" y="18221"/>
                  </a:cubicBezTo>
                  <a:cubicBezTo>
                    <a:pt x="52508" y="18040"/>
                    <a:pt x="52714" y="17838"/>
                    <a:pt x="52974" y="17838"/>
                  </a:cubicBezTo>
                  <a:cubicBezTo>
                    <a:pt x="53002" y="17838"/>
                    <a:pt x="53030" y="17840"/>
                    <a:pt x="53059" y="17845"/>
                  </a:cubicBezTo>
                  <a:cubicBezTo>
                    <a:pt x="53159" y="17845"/>
                    <a:pt x="53259" y="17770"/>
                    <a:pt x="53334" y="17720"/>
                  </a:cubicBezTo>
                  <a:cubicBezTo>
                    <a:pt x="53460" y="17595"/>
                    <a:pt x="53660" y="17620"/>
                    <a:pt x="53811" y="17570"/>
                  </a:cubicBezTo>
                  <a:cubicBezTo>
                    <a:pt x="53980" y="17513"/>
                    <a:pt x="54149" y="17443"/>
                    <a:pt x="54339" y="17443"/>
                  </a:cubicBezTo>
                  <a:cubicBezTo>
                    <a:pt x="54403" y="17443"/>
                    <a:pt x="54468" y="17451"/>
                    <a:pt x="54537" y="17469"/>
                  </a:cubicBezTo>
                  <a:cubicBezTo>
                    <a:pt x="54562" y="17476"/>
                    <a:pt x="54587" y="17479"/>
                    <a:pt x="54612" y="17479"/>
                  </a:cubicBezTo>
                  <a:cubicBezTo>
                    <a:pt x="54686" y="17479"/>
                    <a:pt x="54757" y="17451"/>
                    <a:pt x="54813" y="17394"/>
                  </a:cubicBezTo>
                  <a:cubicBezTo>
                    <a:pt x="55039" y="17244"/>
                    <a:pt x="55314" y="17219"/>
                    <a:pt x="55540" y="17118"/>
                  </a:cubicBezTo>
                  <a:cubicBezTo>
                    <a:pt x="55790" y="16993"/>
                    <a:pt x="55991" y="16993"/>
                    <a:pt x="56217" y="16793"/>
                  </a:cubicBezTo>
                  <a:cubicBezTo>
                    <a:pt x="56367" y="16642"/>
                    <a:pt x="56593" y="16567"/>
                    <a:pt x="56818" y="16492"/>
                  </a:cubicBezTo>
                  <a:cubicBezTo>
                    <a:pt x="56911" y="16446"/>
                    <a:pt x="56939" y="16314"/>
                    <a:pt x="57042" y="16314"/>
                  </a:cubicBezTo>
                  <a:cubicBezTo>
                    <a:pt x="57050" y="16314"/>
                    <a:pt x="57059" y="16315"/>
                    <a:pt x="57069" y="16316"/>
                  </a:cubicBezTo>
                  <a:cubicBezTo>
                    <a:pt x="57294" y="16316"/>
                    <a:pt x="57595" y="16567"/>
                    <a:pt x="57796" y="16592"/>
                  </a:cubicBezTo>
                  <a:cubicBezTo>
                    <a:pt x="57847" y="16603"/>
                    <a:pt x="57899" y="16609"/>
                    <a:pt x="57949" y="16609"/>
                  </a:cubicBezTo>
                  <a:cubicBezTo>
                    <a:pt x="58020" y="16609"/>
                    <a:pt x="58088" y="16596"/>
                    <a:pt x="58146" y="16567"/>
                  </a:cubicBezTo>
                  <a:cubicBezTo>
                    <a:pt x="58397" y="16417"/>
                    <a:pt x="58648" y="16342"/>
                    <a:pt x="58873" y="16191"/>
                  </a:cubicBezTo>
                  <a:cubicBezTo>
                    <a:pt x="58947" y="16154"/>
                    <a:pt x="59033" y="16131"/>
                    <a:pt x="59104" y="16131"/>
                  </a:cubicBezTo>
                  <a:cubicBezTo>
                    <a:pt x="59130" y="16131"/>
                    <a:pt x="59154" y="16134"/>
                    <a:pt x="59174" y="16141"/>
                  </a:cubicBezTo>
                  <a:cubicBezTo>
                    <a:pt x="59226" y="16148"/>
                    <a:pt x="59277" y="16151"/>
                    <a:pt x="59326" y="16151"/>
                  </a:cubicBezTo>
                  <a:cubicBezTo>
                    <a:pt x="59653" y="16151"/>
                    <a:pt x="59915" y="16011"/>
                    <a:pt x="60176" y="15815"/>
                  </a:cubicBezTo>
                  <a:cubicBezTo>
                    <a:pt x="60277" y="15740"/>
                    <a:pt x="60402" y="15715"/>
                    <a:pt x="60527" y="15715"/>
                  </a:cubicBezTo>
                  <a:cubicBezTo>
                    <a:pt x="60548" y="15716"/>
                    <a:pt x="60569" y="15717"/>
                    <a:pt x="60589" y="15717"/>
                  </a:cubicBezTo>
                  <a:cubicBezTo>
                    <a:pt x="61006" y="15717"/>
                    <a:pt x="61293" y="15477"/>
                    <a:pt x="61580" y="15214"/>
                  </a:cubicBezTo>
                  <a:cubicBezTo>
                    <a:pt x="61705" y="15113"/>
                    <a:pt x="61831" y="15038"/>
                    <a:pt x="61981" y="15013"/>
                  </a:cubicBezTo>
                  <a:cubicBezTo>
                    <a:pt x="62332" y="14938"/>
                    <a:pt x="62407" y="14236"/>
                    <a:pt x="62633" y="14011"/>
                  </a:cubicBezTo>
                  <a:cubicBezTo>
                    <a:pt x="62833" y="13835"/>
                    <a:pt x="62908" y="13685"/>
                    <a:pt x="63159" y="13534"/>
                  </a:cubicBezTo>
                  <a:cubicBezTo>
                    <a:pt x="63309" y="13434"/>
                    <a:pt x="63485" y="13409"/>
                    <a:pt x="63635" y="13309"/>
                  </a:cubicBezTo>
                  <a:cubicBezTo>
                    <a:pt x="63886" y="13184"/>
                    <a:pt x="63986" y="12983"/>
                    <a:pt x="64011" y="12758"/>
                  </a:cubicBezTo>
                  <a:cubicBezTo>
                    <a:pt x="64061" y="12607"/>
                    <a:pt x="64136" y="12532"/>
                    <a:pt x="64212" y="12432"/>
                  </a:cubicBezTo>
                  <a:cubicBezTo>
                    <a:pt x="64287" y="12331"/>
                    <a:pt x="64387" y="12256"/>
                    <a:pt x="64437" y="12156"/>
                  </a:cubicBezTo>
                  <a:cubicBezTo>
                    <a:pt x="64588" y="11755"/>
                    <a:pt x="65114" y="11780"/>
                    <a:pt x="65490" y="11630"/>
                  </a:cubicBezTo>
                  <a:cubicBezTo>
                    <a:pt x="65690" y="11580"/>
                    <a:pt x="65866" y="11429"/>
                    <a:pt x="65941" y="11204"/>
                  </a:cubicBezTo>
                  <a:cubicBezTo>
                    <a:pt x="66041" y="11028"/>
                    <a:pt x="66192" y="10953"/>
                    <a:pt x="66342" y="10903"/>
                  </a:cubicBezTo>
                  <a:cubicBezTo>
                    <a:pt x="66542" y="10878"/>
                    <a:pt x="66643" y="10753"/>
                    <a:pt x="66743" y="10602"/>
                  </a:cubicBezTo>
                  <a:cubicBezTo>
                    <a:pt x="66843" y="10477"/>
                    <a:pt x="66643" y="10126"/>
                    <a:pt x="66793" y="10051"/>
                  </a:cubicBezTo>
                  <a:cubicBezTo>
                    <a:pt x="66994" y="9950"/>
                    <a:pt x="67244" y="9850"/>
                    <a:pt x="67269" y="9549"/>
                  </a:cubicBezTo>
                  <a:cubicBezTo>
                    <a:pt x="67294" y="9474"/>
                    <a:pt x="67344" y="9424"/>
                    <a:pt x="67420" y="9399"/>
                  </a:cubicBezTo>
                  <a:cubicBezTo>
                    <a:pt x="67670" y="9324"/>
                    <a:pt x="67846" y="9174"/>
                    <a:pt x="67971" y="8948"/>
                  </a:cubicBezTo>
                  <a:cubicBezTo>
                    <a:pt x="68071" y="8747"/>
                    <a:pt x="68172" y="8597"/>
                    <a:pt x="68347" y="8447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15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176" y="2833"/>
                    <a:pt x="30001" y="2908"/>
                  </a:cubicBezTo>
                  <a:cubicBezTo>
                    <a:pt x="29600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70"/>
                  </a:cubicBezTo>
                  <a:cubicBezTo>
                    <a:pt x="21919" y="7868"/>
                    <a:pt x="21908" y="7867"/>
                    <a:pt x="21898" y="7867"/>
                  </a:cubicBezTo>
                  <a:cubicBezTo>
                    <a:pt x="21779" y="7867"/>
                    <a:pt x="21770" y="7999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58" y="8982"/>
                    <a:pt x="19377" y="8982"/>
                  </a:cubicBezTo>
                  <a:cubicBezTo>
                    <a:pt x="19350" y="8982"/>
                    <a:pt x="19324" y="8979"/>
                    <a:pt x="19299" y="8973"/>
                  </a:cubicBezTo>
                  <a:cubicBezTo>
                    <a:pt x="19236" y="8954"/>
                    <a:pt x="19175" y="8946"/>
                    <a:pt x="19115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20" y="9349"/>
                  </a:cubicBezTo>
                  <a:cubicBezTo>
                    <a:pt x="17732" y="9333"/>
                    <a:pt x="17643" y="9322"/>
                    <a:pt x="17556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4" y="9599"/>
                    <a:pt x="16870" y="9687"/>
                    <a:pt x="16755" y="9687"/>
                  </a:cubicBezTo>
                  <a:cubicBezTo>
                    <a:pt x="16714" y="9687"/>
                    <a:pt x="16669" y="9676"/>
                    <a:pt x="16617" y="9650"/>
                  </a:cubicBezTo>
                  <a:cubicBezTo>
                    <a:pt x="16612" y="9645"/>
                    <a:pt x="16605" y="9643"/>
                    <a:pt x="16595" y="9643"/>
                  </a:cubicBezTo>
                  <a:cubicBezTo>
                    <a:pt x="16555" y="9643"/>
                    <a:pt x="16477" y="9680"/>
                    <a:pt x="16416" y="9700"/>
                  </a:cubicBezTo>
                  <a:cubicBezTo>
                    <a:pt x="16241" y="9775"/>
                    <a:pt x="16091" y="9900"/>
                    <a:pt x="15865" y="9925"/>
                  </a:cubicBezTo>
                  <a:cubicBezTo>
                    <a:pt x="15389" y="10001"/>
                    <a:pt x="14963" y="10201"/>
                    <a:pt x="14512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31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379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64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15" y="17620"/>
                    <a:pt x="5815" y="17870"/>
                  </a:cubicBezTo>
                  <a:cubicBezTo>
                    <a:pt x="5765" y="17945"/>
                    <a:pt x="5614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101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08" y="21204"/>
                    <a:pt x="3108" y="21229"/>
                  </a:cubicBezTo>
                  <a:cubicBezTo>
                    <a:pt x="3058" y="21429"/>
                    <a:pt x="2858" y="21554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56" y="23585"/>
                    <a:pt x="4512" y="23083"/>
                    <a:pt x="6617" y="22206"/>
                  </a:cubicBezTo>
                  <a:lnTo>
                    <a:pt x="31930" y="11730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15"/>
            <p:cNvSpPr/>
            <p:nvPr/>
          </p:nvSpPr>
          <p:spPr>
            <a:xfrm>
              <a:off x="2683100" y="935475"/>
              <a:ext cx="711175" cy="457425"/>
            </a:xfrm>
            <a:custGeom>
              <a:avLst/>
              <a:gdLst/>
              <a:ahLst/>
              <a:cxnLst/>
              <a:rect l="l" t="t" r="r" b="b"/>
              <a:pathLst>
                <a:path w="28447" h="18297" extrusionOk="0">
                  <a:moveTo>
                    <a:pt x="27219" y="1"/>
                  </a:moveTo>
                  <a:cubicBezTo>
                    <a:pt x="27219" y="1"/>
                    <a:pt x="27194" y="26"/>
                    <a:pt x="27169" y="26"/>
                  </a:cubicBezTo>
                  <a:cubicBezTo>
                    <a:pt x="27018" y="51"/>
                    <a:pt x="26843" y="126"/>
                    <a:pt x="26768" y="327"/>
                  </a:cubicBezTo>
                  <a:cubicBezTo>
                    <a:pt x="26692" y="527"/>
                    <a:pt x="26492" y="678"/>
                    <a:pt x="26317" y="753"/>
                  </a:cubicBezTo>
                  <a:cubicBezTo>
                    <a:pt x="25916" y="878"/>
                    <a:pt x="25615" y="1079"/>
                    <a:pt x="25464" y="1480"/>
                  </a:cubicBezTo>
                  <a:cubicBezTo>
                    <a:pt x="25439" y="1580"/>
                    <a:pt x="25314" y="1655"/>
                    <a:pt x="25264" y="1755"/>
                  </a:cubicBezTo>
                  <a:cubicBezTo>
                    <a:pt x="25189" y="1856"/>
                    <a:pt x="25088" y="1906"/>
                    <a:pt x="25063" y="2056"/>
                  </a:cubicBezTo>
                  <a:cubicBezTo>
                    <a:pt x="25013" y="2282"/>
                    <a:pt x="24938" y="2507"/>
                    <a:pt x="24687" y="2632"/>
                  </a:cubicBezTo>
                  <a:cubicBezTo>
                    <a:pt x="24512" y="2708"/>
                    <a:pt x="24387" y="2858"/>
                    <a:pt x="24211" y="2958"/>
                  </a:cubicBezTo>
                  <a:cubicBezTo>
                    <a:pt x="23986" y="3109"/>
                    <a:pt x="23986" y="3409"/>
                    <a:pt x="23810" y="3585"/>
                  </a:cubicBezTo>
                  <a:cubicBezTo>
                    <a:pt x="23585" y="3810"/>
                    <a:pt x="23409" y="4086"/>
                    <a:pt x="23058" y="4161"/>
                  </a:cubicBezTo>
                  <a:cubicBezTo>
                    <a:pt x="22908" y="4186"/>
                    <a:pt x="22783" y="4262"/>
                    <a:pt x="22657" y="4362"/>
                  </a:cubicBezTo>
                  <a:cubicBezTo>
                    <a:pt x="22369" y="4626"/>
                    <a:pt x="22081" y="4890"/>
                    <a:pt x="21662" y="4890"/>
                  </a:cubicBezTo>
                  <a:cubicBezTo>
                    <a:pt x="21643" y="4890"/>
                    <a:pt x="21624" y="4889"/>
                    <a:pt x="21605" y="4888"/>
                  </a:cubicBezTo>
                  <a:cubicBezTo>
                    <a:pt x="21479" y="4888"/>
                    <a:pt x="21354" y="4913"/>
                    <a:pt x="21254" y="4988"/>
                  </a:cubicBezTo>
                  <a:cubicBezTo>
                    <a:pt x="21002" y="5156"/>
                    <a:pt x="20750" y="5307"/>
                    <a:pt x="20438" y="5307"/>
                  </a:cubicBezTo>
                  <a:cubicBezTo>
                    <a:pt x="20378" y="5307"/>
                    <a:pt x="20316" y="5301"/>
                    <a:pt x="20251" y="5289"/>
                  </a:cubicBezTo>
                  <a:cubicBezTo>
                    <a:pt x="20238" y="5285"/>
                    <a:pt x="20222" y="5282"/>
                    <a:pt x="20205" y="5282"/>
                  </a:cubicBezTo>
                  <a:cubicBezTo>
                    <a:pt x="20131" y="5282"/>
                    <a:pt x="20032" y="5323"/>
                    <a:pt x="19951" y="5364"/>
                  </a:cubicBezTo>
                  <a:cubicBezTo>
                    <a:pt x="19725" y="5490"/>
                    <a:pt x="19449" y="5590"/>
                    <a:pt x="19224" y="5715"/>
                  </a:cubicBezTo>
                  <a:cubicBezTo>
                    <a:pt x="19174" y="5753"/>
                    <a:pt x="19117" y="5765"/>
                    <a:pt x="19058" y="5765"/>
                  </a:cubicBezTo>
                  <a:cubicBezTo>
                    <a:pt x="18998" y="5765"/>
                    <a:pt x="18936" y="5753"/>
                    <a:pt x="18873" y="5740"/>
                  </a:cubicBezTo>
                  <a:cubicBezTo>
                    <a:pt x="18672" y="5715"/>
                    <a:pt x="18447" y="5715"/>
                    <a:pt x="18246" y="5690"/>
                  </a:cubicBezTo>
                  <a:cubicBezTo>
                    <a:pt x="18096" y="5690"/>
                    <a:pt x="18096" y="5841"/>
                    <a:pt x="17971" y="5891"/>
                  </a:cubicBezTo>
                  <a:cubicBezTo>
                    <a:pt x="17770" y="5966"/>
                    <a:pt x="17545" y="6041"/>
                    <a:pt x="17369" y="6191"/>
                  </a:cubicBezTo>
                  <a:cubicBezTo>
                    <a:pt x="17144" y="6367"/>
                    <a:pt x="16868" y="6342"/>
                    <a:pt x="16642" y="6467"/>
                  </a:cubicBezTo>
                  <a:cubicBezTo>
                    <a:pt x="16417" y="6567"/>
                    <a:pt x="16141" y="6592"/>
                    <a:pt x="15915" y="6743"/>
                  </a:cubicBezTo>
                  <a:cubicBezTo>
                    <a:pt x="15859" y="6799"/>
                    <a:pt x="15774" y="6827"/>
                    <a:pt x="15693" y="6827"/>
                  </a:cubicBezTo>
                  <a:cubicBezTo>
                    <a:pt x="15666" y="6827"/>
                    <a:pt x="15640" y="6824"/>
                    <a:pt x="15615" y="6818"/>
                  </a:cubicBezTo>
                  <a:cubicBezTo>
                    <a:pt x="15552" y="6799"/>
                    <a:pt x="15491" y="6791"/>
                    <a:pt x="15431" y="6791"/>
                  </a:cubicBezTo>
                  <a:cubicBezTo>
                    <a:pt x="15251" y="6791"/>
                    <a:pt x="15082" y="6862"/>
                    <a:pt x="14913" y="6918"/>
                  </a:cubicBezTo>
                  <a:cubicBezTo>
                    <a:pt x="14763" y="6968"/>
                    <a:pt x="14562" y="6943"/>
                    <a:pt x="14437" y="7069"/>
                  </a:cubicBezTo>
                  <a:cubicBezTo>
                    <a:pt x="14362" y="7119"/>
                    <a:pt x="14261" y="7194"/>
                    <a:pt x="14136" y="7194"/>
                  </a:cubicBezTo>
                  <a:cubicBezTo>
                    <a:pt x="14048" y="7178"/>
                    <a:pt x="13959" y="7167"/>
                    <a:pt x="13872" y="7167"/>
                  </a:cubicBezTo>
                  <a:cubicBezTo>
                    <a:pt x="13686" y="7167"/>
                    <a:pt x="13504" y="7216"/>
                    <a:pt x="13334" y="7369"/>
                  </a:cubicBezTo>
                  <a:cubicBezTo>
                    <a:pt x="13257" y="7427"/>
                    <a:pt x="13181" y="7528"/>
                    <a:pt x="13060" y="7528"/>
                  </a:cubicBezTo>
                  <a:cubicBezTo>
                    <a:pt x="13022" y="7528"/>
                    <a:pt x="12980" y="7518"/>
                    <a:pt x="12933" y="7495"/>
                  </a:cubicBezTo>
                  <a:cubicBezTo>
                    <a:pt x="12928" y="7490"/>
                    <a:pt x="12921" y="7488"/>
                    <a:pt x="12911" y="7488"/>
                  </a:cubicBezTo>
                  <a:cubicBezTo>
                    <a:pt x="12871" y="7488"/>
                    <a:pt x="12793" y="7525"/>
                    <a:pt x="12732" y="7545"/>
                  </a:cubicBezTo>
                  <a:cubicBezTo>
                    <a:pt x="12557" y="7620"/>
                    <a:pt x="12407" y="7745"/>
                    <a:pt x="12181" y="7770"/>
                  </a:cubicBezTo>
                  <a:cubicBezTo>
                    <a:pt x="11705" y="7846"/>
                    <a:pt x="11279" y="8046"/>
                    <a:pt x="10828" y="8221"/>
                  </a:cubicBezTo>
                  <a:cubicBezTo>
                    <a:pt x="10527" y="8347"/>
                    <a:pt x="10251" y="8547"/>
                    <a:pt x="9900" y="8547"/>
                  </a:cubicBezTo>
                  <a:cubicBezTo>
                    <a:pt x="9750" y="8547"/>
                    <a:pt x="9625" y="8597"/>
                    <a:pt x="9549" y="8748"/>
                  </a:cubicBezTo>
                  <a:cubicBezTo>
                    <a:pt x="9499" y="8848"/>
                    <a:pt x="9424" y="8873"/>
                    <a:pt x="9324" y="8898"/>
                  </a:cubicBezTo>
                  <a:cubicBezTo>
                    <a:pt x="9148" y="8973"/>
                    <a:pt x="8948" y="9023"/>
                    <a:pt x="8873" y="9224"/>
                  </a:cubicBezTo>
                  <a:cubicBezTo>
                    <a:pt x="8798" y="9374"/>
                    <a:pt x="8672" y="9450"/>
                    <a:pt x="8547" y="9575"/>
                  </a:cubicBezTo>
                  <a:cubicBezTo>
                    <a:pt x="8346" y="9750"/>
                    <a:pt x="8046" y="9775"/>
                    <a:pt x="7845" y="9976"/>
                  </a:cubicBezTo>
                  <a:cubicBezTo>
                    <a:pt x="7695" y="10076"/>
                    <a:pt x="7570" y="10151"/>
                    <a:pt x="7394" y="10151"/>
                  </a:cubicBezTo>
                  <a:cubicBezTo>
                    <a:pt x="7219" y="10176"/>
                    <a:pt x="7068" y="10277"/>
                    <a:pt x="6943" y="10427"/>
                  </a:cubicBezTo>
                  <a:cubicBezTo>
                    <a:pt x="6818" y="10552"/>
                    <a:pt x="6717" y="10703"/>
                    <a:pt x="6617" y="10878"/>
                  </a:cubicBezTo>
                  <a:cubicBezTo>
                    <a:pt x="6392" y="11179"/>
                    <a:pt x="6116" y="11455"/>
                    <a:pt x="5915" y="11805"/>
                  </a:cubicBezTo>
                  <a:cubicBezTo>
                    <a:pt x="5890" y="11881"/>
                    <a:pt x="5840" y="11906"/>
                    <a:pt x="5765" y="11956"/>
                  </a:cubicBezTo>
                  <a:cubicBezTo>
                    <a:pt x="5665" y="12031"/>
                    <a:pt x="5489" y="12131"/>
                    <a:pt x="5464" y="12206"/>
                  </a:cubicBezTo>
                  <a:cubicBezTo>
                    <a:pt x="5439" y="12457"/>
                    <a:pt x="5214" y="12532"/>
                    <a:pt x="5063" y="12633"/>
                  </a:cubicBezTo>
                  <a:cubicBezTo>
                    <a:pt x="4938" y="12733"/>
                    <a:pt x="4888" y="12858"/>
                    <a:pt x="4838" y="12983"/>
                  </a:cubicBezTo>
                  <a:cubicBezTo>
                    <a:pt x="4763" y="13159"/>
                    <a:pt x="4712" y="13284"/>
                    <a:pt x="4512" y="13309"/>
                  </a:cubicBezTo>
                  <a:cubicBezTo>
                    <a:pt x="4387" y="13309"/>
                    <a:pt x="4311" y="13359"/>
                    <a:pt x="4211" y="13485"/>
                  </a:cubicBezTo>
                  <a:cubicBezTo>
                    <a:pt x="4086" y="13685"/>
                    <a:pt x="3960" y="13861"/>
                    <a:pt x="3835" y="14061"/>
                  </a:cubicBezTo>
                  <a:cubicBezTo>
                    <a:pt x="3735" y="14237"/>
                    <a:pt x="3610" y="14387"/>
                    <a:pt x="3534" y="14562"/>
                  </a:cubicBezTo>
                  <a:cubicBezTo>
                    <a:pt x="3459" y="14813"/>
                    <a:pt x="3334" y="14988"/>
                    <a:pt x="3083" y="15039"/>
                  </a:cubicBezTo>
                  <a:cubicBezTo>
                    <a:pt x="3008" y="15064"/>
                    <a:pt x="2933" y="15089"/>
                    <a:pt x="2883" y="15139"/>
                  </a:cubicBezTo>
                  <a:cubicBezTo>
                    <a:pt x="2632" y="15339"/>
                    <a:pt x="2331" y="15465"/>
                    <a:pt x="2131" y="15715"/>
                  </a:cubicBezTo>
                  <a:cubicBezTo>
                    <a:pt x="2081" y="15790"/>
                    <a:pt x="1930" y="15816"/>
                    <a:pt x="1855" y="15916"/>
                  </a:cubicBezTo>
                  <a:cubicBezTo>
                    <a:pt x="1680" y="16116"/>
                    <a:pt x="1580" y="16392"/>
                    <a:pt x="1454" y="16643"/>
                  </a:cubicBezTo>
                  <a:cubicBezTo>
                    <a:pt x="1304" y="16918"/>
                    <a:pt x="1053" y="17119"/>
                    <a:pt x="778" y="17244"/>
                  </a:cubicBezTo>
                  <a:cubicBezTo>
                    <a:pt x="602" y="17319"/>
                    <a:pt x="477" y="17394"/>
                    <a:pt x="377" y="17570"/>
                  </a:cubicBezTo>
                  <a:cubicBezTo>
                    <a:pt x="276" y="17720"/>
                    <a:pt x="276" y="17946"/>
                    <a:pt x="151" y="18096"/>
                  </a:cubicBezTo>
                  <a:cubicBezTo>
                    <a:pt x="101" y="18146"/>
                    <a:pt x="51" y="18222"/>
                    <a:pt x="1" y="18297"/>
                  </a:cubicBezTo>
                  <a:cubicBezTo>
                    <a:pt x="652" y="18096"/>
                    <a:pt x="1304" y="17896"/>
                    <a:pt x="1905" y="17620"/>
                  </a:cubicBezTo>
                  <a:lnTo>
                    <a:pt x="27219" y="7119"/>
                  </a:lnTo>
                  <a:cubicBezTo>
                    <a:pt x="27996" y="6818"/>
                    <a:pt x="28447" y="5966"/>
                    <a:pt x="28271" y="5164"/>
                  </a:cubicBezTo>
                  <a:lnTo>
                    <a:pt x="27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15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15"/>
            <p:cNvSpPr/>
            <p:nvPr/>
          </p:nvSpPr>
          <p:spPr>
            <a:xfrm>
              <a:off x="1656775" y="652900"/>
              <a:ext cx="1707425" cy="805175"/>
            </a:xfrm>
            <a:custGeom>
              <a:avLst/>
              <a:gdLst/>
              <a:ahLst/>
              <a:cxnLst/>
              <a:rect l="l" t="t" r="r" b="b"/>
              <a:pathLst>
                <a:path w="6829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713" y="31956"/>
                    <a:pt x="34938" y="31956"/>
                    <a:pt x="35139" y="31931"/>
                  </a:cubicBezTo>
                  <a:cubicBezTo>
                    <a:pt x="35164" y="31906"/>
                    <a:pt x="35214" y="31906"/>
                    <a:pt x="35189" y="31830"/>
                  </a:cubicBezTo>
                  <a:cubicBezTo>
                    <a:pt x="35164" y="31630"/>
                    <a:pt x="35264" y="31530"/>
                    <a:pt x="35465" y="31479"/>
                  </a:cubicBezTo>
                  <a:cubicBezTo>
                    <a:pt x="35590" y="31454"/>
                    <a:pt x="35690" y="31404"/>
                    <a:pt x="35765" y="31329"/>
                  </a:cubicBezTo>
                  <a:cubicBezTo>
                    <a:pt x="36091" y="31028"/>
                    <a:pt x="36517" y="30878"/>
                    <a:pt x="36893" y="30652"/>
                  </a:cubicBezTo>
                  <a:cubicBezTo>
                    <a:pt x="37018" y="30577"/>
                    <a:pt x="37194" y="30602"/>
                    <a:pt x="37319" y="30577"/>
                  </a:cubicBezTo>
                  <a:cubicBezTo>
                    <a:pt x="37645" y="30502"/>
                    <a:pt x="37795" y="30251"/>
                    <a:pt x="37896" y="30026"/>
                  </a:cubicBezTo>
                  <a:cubicBezTo>
                    <a:pt x="37996" y="29800"/>
                    <a:pt x="38196" y="29700"/>
                    <a:pt x="38272" y="29474"/>
                  </a:cubicBezTo>
                  <a:cubicBezTo>
                    <a:pt x="38648" y="29224"/>
                    <a:pt x="38648" y="29224"/>
                    <a:pt x="38773" y="28823"/>
                  </a:cubicBezTo>
                  <a:cubicBezTo>
                    <a:pt x="38798" y="28697"/>
                    <a:pt x="38898" y="28622"/>
                    <a:pt x="38973" y="28522"/>
                  </a:cubicBezTo>
                  <a:cubicBezTo>
                    <a:pt x="39099" y="28347"/>
                    <a:pt x="39099" y="28146"/>
                    <a:pt x="39224" y="27996"/>
                  </a:cubicBezTo>
                  <a:cubicBezTo>
                    <a:pt x="39324" y="27820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40" y="20978"/>
                    <a:pt x="45765" y="20828"/>
                  </a:cubicBezTo>
                  <a:cubicBezTo>
                    <a:pt x="45916" y="20702"/>
                    <a:pt x="46041" y="20602"/>
                    <a:pt x="46242" y="20577"/>
                  </a:cubicBezTo>
                  <a:cubicBezTo>
                    <a:pt x="46417" y="20577"/>
                    <a:pt x="46542" y="20502"/>
                    <a:pt x="46668" y="20402"/>
                  </a:cubicBezTo>
                  <a:cubicBezTo>
                    <a:pt x="46868" y="20201"/>
                    <a:pt x="47194" y="20176"/>
                    <a:pt x="47394" y="20001"/>
                  </a:cubicBezTo>
                  <a:cubicBezTo>
                    <a:pt x="47495" y="19875"/>
                    <a:pt x="47645" y="19800"/>
                    <a:pt x="47695" y="19650"/>
                  </a:cubicBezTo>
                  <a:cubicBezTo>
                    <a:pt x="47770" y="19449"/>
                    <a:pt x="47971" y="19399"/>
                    <a:pt x="48146" y="19324"/>
                  </a:cubicBezTo>
                  <a:cubicBezTo>
                    <a:pt x="48247" y="19299"/>
                    <a:pt x="48322" y="19274"/>
                    <a:pt x="48372" y="19174"/>
                  </a:cubicBezTo>
                  <a:cubicBezTo>
                    <a:pt x="48447" y="19023"/>
                    <a:pt x="48597" y="18973"/>
                    <a:pt x="48723" y="18973"/>
                  </a:cubicBezTo>
                  <a:cubicBezTo>
                    <a:pt x="49074" y="18973"/>
                    <a:pt x="49349" y="18773"/>
                    <a:pt x="49675" y="18647"/>
                  </a:cubicBezTo>
                  <a:cubicBezTo>
                    <a:pt x="50101" y="18472"/>
                    <a:pt x="50552" y="18271"/>
                    <a:pt x="51029" y="18196"/>
                  </a:cubicBezTo>
                  <a:cubicBezTo>
                    <a:pt x="51229" y="18171"/>
                    <a:pt x="51379" y="18046"/>
                    <a:pt x="51555" y="17971"/>
                  </a:cubicBezTo>
                  <a:cubicBezTo>
                    <a:pt x="51610" y="17934"/>
                    <a:pt x="51678" y="17911"/>
                    <a:pt x="51731" y="17911"/>
                  </a:cubicBezTo>
                  <a:cubicBezTo>
                    <a:pt x="51750" y="17911"/>
                    <a:pt x="51767" y="17914"/>
                    <a:pt x="51780" y="17920"/>
                  </a:cubicBezTo>
                  <a:cubicBezTo>
                    <a:pt x="51822" y="17944"/>
                    <a:pt x="51859" y="17954"/>
                    <a:pt x="51894" y="17954"/>
                  </a:cubicBezTo>
                  <a:cubicBezTo>
                    <a:pt x="52005" y="17954"/>
                    <a:pt x="52086" y="17853"/>
                    <a:pt x="52181" y="17795"/>
                  </a:cubicBezTo>
                  <a:cubicBezTo>
                    <a:pt x="52335" y="17642"/>
                    <a:pt x="52511" y="17593"/>
                    <a:pt x="52703" y="17593"/>
                  </a:cubicBezTo>
                  <a:cubicBezTo>
                    <a:pt x="52793" y="17593"/>
                    <a:pt x="52887" y="17604"/>
                    <a:pt x="52983" y="17620"/>
                  </a:cubicBezTo>
                  <a:cubicBezTo>
                    <a:pt x="53084" y="17620"/>
                    <a:pt x="53209" y="17545"/>
                    <a:pt x="53259" y="17494"/>
                  </a:cubicBezTo>
                  <a:cubicBezTo>
                    <a:pt x="53410" y="17369"/>
                    <a:pt x="53585" y="17394"/>
                    <a:pt x="53735" y="17344"/>
                  </a:cubicBezTo>
                  <a:cubicBezTo>
                    <a:pt x="53905" y="17288"/>
                    <a:pt x="54088" y="17217"/>
                    <a:pt x="54275" y="17217"/>
                  </a:cubicBezTo>
                  <a:cubicBezTo>
                    <a:pt x="54337" y="17217"/>
                    <a:pt x="54400" y="17225"/>
                    <a:pt x="54462" y="17244"/>
                  </a:cubicBezTo>
                  <a:cubicBezTo>
                    <a:pt x="54487" y="17250"/>
                    <a:pt x="54512" y="17253"/>
                    <a:pt x="54537" y="17253"/>
                  </a:cubicBezTo>
                  <a:cubicBezTo>
                    <a:pt x="54613" y="17253"/>
                    <a:pt x="54688" y="17225"/>
                    <a:pt x="54763" y="17169"/>
                  </a:cubicBezTo>
                  <a:cubicBezTo>
                    <a:pt x="54963" y="17018"/>
                    <a:pt x="55239" y="16993"/>
                    <a:pt x="55465" y="16868"/>
                  </a:cubicBezTo>
                  <a:cubicBezTo>
                    <a:pt x="55715" y="16768"/>
                    <a:pt x="55991" y="16793"/>
                    <a:pt x="56191" y="16617"/>
                  </a:cubicBezTo>
                  <a:cubicBezTo>
                    <a:pt x="56367" y="16467"/>
                    <a:pt x="56593" y="16392"/>
                    <a:pt x="56793" y="16316"/>
                  </a:cubicBezTo>
                  <a:cubicBezTo>
                    <a:pt x="56918" y="16266"/>
                    <a:pt x="56943" y="16116"/>
                    <a:pt x="57069" y="16116"/>
                  </a:cubicBezTo>
                  <a:cubicBezTo>
                    <a:pt x="57269" y="16141"/>
                    <a:pt x="57495" y="16141"/>
                    <a:pt x="57695" y="16166"/>
                  </a:cubicBezTo>
                  <a:cubicBezTo>
                    <a:pt x="57747" y="16176"/>
                    <a:pt x="57799" y="16183"/>
                    <a:pt x="57849" y="16183"/>
                  </a:cubicBezTo>
                  <a:cubicBezTo>
                    <a:pt x="57920" y="16183"/>
                    <a:pt x="57987" y="16170"/>
                    <a:pt x="58046" y="16141"/>
                  </a:cubicBezTo>
                  <a:cubicBezTo>
                    <a:pt x="58297" y="16016"/>
                    <a:pt x="58547" y="15915"/>
                    <a:pt x="58773" y="15790"/>
                  </a:cubicBezTo>
                  <a:cubicBezTo>
                    <a:pt x="58855" y="15749"/>
                    <a:pt x="58953" y="15708"/>
                    <a:pt x="59028" y="15708"/>
                  </a:cubicBezTo>
                  <a:cubicBezTo>
                    <a:pt x="59044" y="15708"/>
                    <a:pt x="59060" y="15710"/>
                    <a:pt x="59074" y="15715"/>
                  </a:cubicBezTo>
                  <a:cubicBezTo>
                    <a:pt x="59139" y="15727"/>
                    <a:pt x="59201" y="15733"/>
                    <a:pt x="59261" y="15733"/>
                  </a:cubicBezTo>
                  <a:cubicBezTo>
                    <a:pt x="59572" y="15733"/>
                    <a:pt x="59824" y="15582"/>
                    <a:pt x="60076" y="15414"/>
                  </a:cubicBezTo>
                  <a:cubicBezTo>
                    <a:pt x="60179" y="15352"/>
                    <a:pt x="60265" y="15307"/>
                    <a:pt x="60363" y="15307"/>
                  </a:cubicBezTo>
                  <a:cubicBezTo>
                    <a:pt x="60384" y="15307"/>
                    <a:pt x="60405" y="15309"/>
                    <a:pt x="60427" y="15314"/>
                  </a:cubicBezTo>
                  <a:cubicBezTo>
                    <a:pt x="60446" y="15315"/>
                    <a:pt x="60465" y="15316"/>
                    <a:pt x="60484" y="15316"/>
                  </a:cubicBezTo>
                  <a:cubicBezTo>
                    <a:pt x="60904" y="15316"/>
                    <a:pt x="61192" y="15052"/>
                    <a:pt x="61480" y="14788"/>
                  </a:cubicBezTo>
                  <a:cubicBezTo>
                    <a:pt x="61605" y="14687"/>
                    <a:pt x="61755" y="14612"/>
                    <a:pt x="61881" y="14587"/>
                  </a:cubicBezTo>
                  <a:cubicBezTo>
                    <a:pt x="62232" y="14512"/>
                    <a:pt x="62407" y="14236"/>
                    <a:pt x="62633" y="14011"/>
                  </a:cubicBezTo>
                  <a:cubicBezTo>
                    <a:pt x="62833" y="13835"/>
                    <a:pt x="62808" y="13534"/>
                    <a:pt x="63059" y="13384"/>
                  </a:cubicBezTo>
                  <a:cubicBezTo>
                    <a:pt x="63209" y="13284"/>
                    <a:pt x="63359" y="13133"/>
                    <a:pt x="63510" y="13058"/>
                  </a:cubicBezTo>
                  <a:cubicBezTo>
                    <a:pt x="63760" y="12933"/>
                    <a:pt x="63861" y="12707"/>
                    <a:pt x="63886" y="12482"/>
                  </a:cubicBezTo>
                  <a:cubicBezTo>
                    <a:pt x="63936" y="12331"/>
                    <a:pt x="64011" y="12281"/>
                    <a:pt x="64086" y="12181"/>
                  </a:cubicBezTo>
                  <a:cubicBezTo>
                    <a:pt x="64161" y="12081"/>
                    <a:pt x="64262" y="12006"/>
                    <a:pt x="64312" y="11905"/>
                  </a:cubicBezTo>
                  <a:cubicBezTo>
                    <a:pt x="64462" y="11504"/>
                    <a:pt x="64763" y="11304"/>
                    <a:pt x="65139" y="11179"/>
                  </a:cubicBezTo>
                  <a:cubicBezTo>
                    <a:pt x="65339" y="11103"/>
                    <a:pt x="65515" y="10953"/>
                    <a:pt x="65615" y="10753"/>
                  </a:cubicBezTo>
                  <a:cubicBezTo>
                    <a:pt x="65690" y="10552"/>
                    <a:pt x="65841" y="10477"/>
                    <a:pt x="66016" y="10452"/>
                  </a:cubicBezTo>
                  <a:cubicBezTo>
                    <a:pt x="66192" y="10402"/>
                    <a:pt x="66317" y="10276"/>
                    <a:pt x="66417" y="10151"/>
                  </a:cubicBezTo>
                  <a:cubicBezTo>
                    <a:pt x="66492" y="10026"/>
                    <a:pt x="66618" y="9950"/>
                    <a:pt x="66743" y="9875"/>
                  </a:cubicBezTo>
                  <a:cubicBezTo>
                    <a:pt x="66969" y="9750"/>
                    <a:pt x="67194" y="9650"/>
                    <a:pt x="67244" y="9349"/>
                  </a:cubicBezTo>
                  <a:cubicBezTo>
                    <a:pt x="67244" y="9274"/>
                    <a:pt x="67294" y="9249"/>
                    <a:pt x="67370" y="9224"/>
                  </a:cubicBezTo>
                  <a:cubicBezTo>
                    <a:pt x="67620" y="9148"/>
                    <a:pt x="67796" y="8998"/>
                    <a:pt x="67921" y="8747"/>
                  </a:cubicBezTo>
                  <a:cubicBezTo>
                    <a:pt x="68021" y="8572"/>
                    <a:pt x="68146" y="8397"/>
                    <a:pt x="68297" y="8271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15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201" y="12783"/>
                    <a:pt x="10101" y="12933"/>
                  </a:cubicBezTo>
                  <a:cubicBezTo>
                    <a:pt x="9875" y="13259"/>
                    <a:pt x="9198" y="13309"/>
                    <a:pt x="9023" y="13660"/>
                  </a:cubicBezTo>
                  <a:cubicBezTo>
                    <a:pt x="8998" y="13710"/>
                    <a:pt x="8923" y="13760"/>
                    <a:pt x="8873" y="13785"/>
                  </a:cubicBezTo>
                  <a:cubicBezTo>
                    <a:pt x="8772" y="13860"/>
                    <a:pt x="8597" y="13986"/>
                    <a:pt x="8572" y="14061"/>
                  </a:cubicBezTo>
                  <a:cubicBezTo>
                    <a:pt x="8522" y="14286"/>
                    <a:pt x="8321" y="14387"/>
                    <a:pt x="8171" y="14487"/>
                  </a:cubicBezTo>
                  <a:cubicBezTo>
                    <a:pt x="8020" y="14587"/>
                    <a:pt x="8321" y="15013"/>
                    <a:pt x="8271" y="15138"/>
                  </a:cubicBezTo>
                  <a:cubicBezTo>
                    <a:pt x="8221" y="15289"/>
                    <a:pt x="8146" y="15414"/>
                    <a:pt x="7945" y="15439"/>
                  </a:cubicBezTo>
                  <a:cubicBezTo>
                    <a:pt x="7820" y="15439"/>
                    <a:pt x="7745" y="15514"/>
                    <a:pt x="7644" y="15640"/>
                  </a:cubicBezTo>
                  <a:cubicBezTo>
                    <a:pt x="7519" y="15815"/>
                    <a:pt x="7394" y="15991"/>
                    <a:pt x="7269" y="16191"/>
                  </a:cubicBezTo>
                  <a:cubicBezTo>
                    <a:pt x="7168" y="16366"/>
                    <a:pt x="6817" y="16291"/>
                    <a:pt x="6742" y="16467"/>
                  </a:cubicBezTo>
                  <a:cubicBezTo>
                    <a:pt x="6642" y="16692"/>
                    <a:pt x="6542" y="16893"/>
                    <a:pt x="6291" y="16943"/>
                  </a:cubicBezTo>
                  <a:cubicBezTo>
                    <a:pt x="6216" y="16968"/>
                    <a:pt x="6141" y="16993"/>
                    <a:pt x="6091" y="17018"/>
                  </a:cubicBezTo>
                  <a:cubicBezTo>
                    <a:pt x="5840" y="17244"/>
                    <a:pt x="5539" y="17344"/>
                    <a:pt x="5339" y="17595"/>
                  </a:cubicBezTo>
                  <a:cubicBezTo>
                    <a:pt x="5264" y="17670"/>
                    <a:pt x="5138" y="17720"/>
                    <a:pt x="5063" y="17795"/>
                  </a:cubicBezTo>
                  <a:cubicBezTo>
                    <a:pt x="4888" y="18021"/>
                    <a:pt x="4787" y="18271"/>
                    <a:pt x="4662" y="18522"/>
                  </a:cubicBezTo>
                  <a:cubicBezTo>
                    <a:pt x="4512" y="18823"/>
                    <a:pt x="4261" y="18998"/>
                    <a:pt x="3985" y="19123"/>
                  </a:cubicBezTo>
                  <a:cubicBezTo>
                    <a:pt x="3810" y="19199"/>
                    <a:pt x="3685" y="19299"/>
                    <a:pt x="3584" y="19449"/>
                  </a:cubicBezTo>
                  <a:cubicBezTo>
                    <a:pt x="3484" y="19625"/>
                    <a:pt x="3484" y="19825"/>
                    <a:pt x="3359" y="20001"/>
                  </a:cubicBezTo>
                  <a:cubicBezTo>
                    <a:pt x="3284" y="20101"/>
                    <a:pt x="3509" y="20351"/>
                    <a:pt x="3484" y="20477"/>
                  </a:cubicBezTo>
                  <a:cubicBezTo>
                    <a:pt x="3359" y="20878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15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39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40" y="17620"/>
                    <a:pt x="5815" y="17870"/>
                  </a:cubicBezTo>
                  <a:cubicBezTo>
                    <a:pt x="5765" y="17945"/>
                    <a:pt x="5639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076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15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15"/>
            <p:cNvSpPr/>
            <p:nvPr/>
          </p:nvSpPr>
          <p:spPr>
            <a:xfrm>
              <a:off x="1710050" y="703025"/>
              <a:ext cx="1612175" cy="704925"/>
            </a:xfrm>
            <a:custGeom>
              <a:avLst/>
              <a:gdLst/>
              <a:ahLst/>
              <a:cxnLst/>
              <a:rect l="l" t="t" r="r" b="b"/>
              <a:pathLst>
                <a:path w="64487" h="28197" extrusionOk="0">
                  <a:moveTo>
                    <a:pt x="60929" y="0"/>
                  </a:moveTo>
                  <a:cubicBezTo>
                    <a:pt x="60912" y="0"/>
                    <a:pt x="60895" y="0"/>
                    <a:pt x="60878" y="1"/>
                  </a:cubicBezTo>
                  <a:lnTo>
                    <a:pt x="33484" y="226"/>
                  </a:lnTo>
                  <a:cubicBezTo>
                    <a:pt x="31253" y="251"/>
                    <a:pt x="29023" y="702"/>
                    <a:pt x="26968" y="1554"/>
                  </a:cubicBezTo>
                  <a:lnTo>
                    <a:pt x="1679" y="12056"/>
                  </a:lnTo>
                  <a:cubicBezTo>
                    <a:pt x="602" y="12482"/>
                    <a:pt x="0" y="13635"/>
                    <a:pt x="226" y="14763"/>
                  </a:cubicBezTo>
                  <a:lnTo>
                    <a:pt x="2582" y="26266"/>
                  </a:lnTo>
                  <a:cubicBezTo>
                    <a:pt x="2804" y="27378"/>
                    <a:pt x="3780" y="28197"/>
                    <a:pt x="4911" y="28197"/>
                  </a:cubicBezTo>
                  <a:cubicBezTo>
                    <a:pt x="4928" y="28197"/>
                    <a:pt x="4945" y="28197"/>
                    <a:pt x="4962" y="28196"/>
                  </a:cubicBezTo>
                  <a:lnTo>
                    <a:pt x="32356" y="27971"/>
                  </a:lnTo>
                  <a:cubicBezTo>
                    <a:pt x="33459" y="27971"/>
                    <a:pt x="34587" y="27845"/>
                    <a:pt x="35664" y="27620"/>
                  </a:cubicBezTo>
                  <a:cubicBezTo>
                    <a:pt x="35815" y="27595"/>
                    <a:pt x="35965" y="27545"/>
                    <a:pt x="36116" y="27520"/>
                  </a:cubicBezTo>
                  <a:cubicBezTo>
                    <a:pt x="36116" y="27520"/>
                    <a:pt x="36141" y="27494"/>
                    <a:pt x="36141" y="27469"/>
                  </a:cubicBezTo>
                  <a:cubicBezTo>
                    <a:pt x="36517" y="27219"/>
                    <a:pt x="36517" y="27219"/>
                    <a:pt x="36642" y="26818"/>
                  </a:cubicBezTo>
                  <a:cubicBezTo>
                    <a:pt x="36642" y="26768"/>
                    <a:pt x="36667" y="26743"/>
                    <a:pt x="36692" y="26692"/>
                  </a:cubicBezTo>
                  <a:lnTo>
                    <a:pt x="36692" y="26692"/>
                  </a:lnTo>
                  <a:cubicBezTo>
                    <a:pt x="35288" y="27093"/>
                    <a:pt x="33810" y="27319"/>
                    <a:pt x="32356" y="27319"/>
                  </a:cubicBezTo>
                  <a:lnTo>
                    <a:pt x="4962" y="27545"/>
                  </a:lnTo>
                  <a:cubicBezTo>
                    <a:pt x="4945" y="27545"/>
                    <a:pt x="4928" y="27545"/>
                    <a:pt x="4911" y="27545"/>
                  </a:cubicBezTo>
                  <a:cubicBezTo>
                    <a:pt x="4081" y="27545"/>
                    <a:pt x="3380" y="26952"/>
                    <a:pt x="3208" y="26141"/>
                  </a:cubicBezTo>
                  <a:lnTo>
                    <a:pt x="877" y="14612"/>
                  </a:lnTo>
                  <a:cubicBezTo>
                    <a:pt x="702" y="13810"/>
                    <a:pt x="1153" y="12958"/>
                    <a:pt x="1930" y="12657"/>
                  </a:cubicBezTo>
                  <a:lnTo>
                    <a:pt x="27218" y="2156"/>
                  </a:lnTo>
                  <a:cubicBezTo>
                    <a:pt x="28221" y="1730"/>
                    <a:pt x="29248" y="1429"/>
                    <a:pt x="30301" y="1204"/>
                  </a:cubicBezTo>
                  <a:cubicBezTo>
                    <a:pt x="31354" y="1003"/>
                    <a:pt x="32431" y="878"/>
                    <a:pt x="33484" y="878"/>
                  </a:cubicBezTo>
                  <a:lnTo>
                    <a:pt x="60878" y="627"/>
                  </a:lnTo>
                  <a:cubicBezTo>
                    <a:pt x="61730" y="627"/>
                    <a:pt x="62457" y="1229"/>
                    <a:pt x="62632" y="2056"/>
                  </a:cubicBezTo>
                  <a:lnTo>
                    <a:pt x="63935" y="8422"/>
                  </a:lnTo>
                  <a:cubicBezTo>
                    <a:pt x="64086" y="8372"/>
                    <a:pt x="64186" y="8271"/>
                    <a:pt x="64286" y="8146"/>
                  </a:cubicBezTo>
                  <a:cubicBezTo>
                    <a:pt x="64336" y="8046"/>
                    <a:pt x="64411" y="7996"/>
                    <a:pt x="64487" y="7945"/>
                  </a:cubicBezTo>
                  <a:lnTo>
                    <a:pt x="63259" y="1930"/>
                  </a:lnTo>
                  <a:cubicBezTo>
                    <a:pt x="63036" y="819"/>
                    <a:pt x="62060" y="0"/>
                    <a:pt x="60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15"/>
            <p:cNvSpPr/>
            <p:nvPr/>
          </p:nvSpPr>
          <p:spPr>
            <a:xfrm>
              <a:off x="2992625" y="1020700"/>
              <a:ext cx="162925" cy="110925"/>
            </a:xfrm>
            <a:custGeom>
              <a:avLst/>
              <a:gdLst/>
              <a:ahLst/>
              <a:cxnLst/>
              <a:rect l="l" t="t" r="r" b="b"/>
              <a:pathLst>
                <a:path w="6517" h="4437" extrusionOk="0">
                  <a:moveTo>
                    <a:pt x="377" y="0"/>
                  </a:moveTo>
                  <a:lnTo>
                    <a:pt x="1" y="577"/>
                  </a:lnTo>
                  <a:lnTo>
                    <a:pt x="6166" y="4437"/>
                  </a:lnTo>
                  <a:lnTo>
                    <a:pt x="6517" y="3860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30" name="Google Shape;1033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45584">
            <a:off x="7651652" y="177690"/>
            <a:ext cx="1408471" cy="14473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10331" name="Google Shape;10331;p15"/>
          <p:cNvSpPr txBox="1">
            <a:spLocks noGrp="1"/>
          </p:cNvSpPr>
          <p:nvPr>
            <p:ph type="title"/>
          </p:nvPr>
        </p:nvSpPr>
        <p:spPr>
          <a:xfrm>
            <a:off x="1749140" y="3043939"/>
            <a:ext cx="56457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32" name="Google Shape;10332;p15"/>
          <p:cNvSpPr txBox="1">
            <a:spLocks noGrp="1"/>
          </p:cNvSpPr>
          <p:nvPr>
            <p:ph type="subTitle" idx="1"/>
          </p:nvPr>
        </p:nvSpPr>
        <p:spPr>
          <a:xfrm>
            <a:off x="1749140" y="1685863"/>
            <a:ext cx="5645700" cy="13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3" name="Google Shape;17343;p33"/>
          <p:cNvSpPr/>
          <p:nvPr/>
        </p:nvSpPr>
        <p:spPr>
          <a:xfrm rot="2256607">
            <a:off x="-433905" y="3195078"/>
            <a:ext cx="4026200" cy="1097962"/>
          </a:xfrm>
          <a:custGeom>
            <a:avLst/>
            <a:gdLst/>
            <a:ahLst/>
            <a:cxnLst/>
            <a:rect l="l" t="t" r="r" b="b"/>
            <a:pathLst>
              <a:path w="83222" h="22695" extrusionOk="0">
                <a:moveTo>
                  <a:pt x="0" y="0"/>
                </a:moveTo>
                <a:lnTo>
                  <a:pt x="0" y="22689"/>
                </a:lnTo>
                <a:cubicBezTo>
                  <a:pt x="42" y="22692"/>
                  <a:pt x="83" y="22694"/>
                  <a:pt x="124" y="22694"/>
                </a:cubicBezTo>
                <a:cubicBezTo>
                  <a:pt x="835" y="22694"/>
                  <a:pt x="1546" y="22164"/>
                  <a:pt x="2625" y="22164"/>
                </a:cubicBezTo>
                <a:cubicBezTo>
                  <a:pt x="4200" y="22164"/>
                  <a:pt x="4200" y="22232"/>
                  <a:pt x="5775" y="22232"/>
                </a:cubicBezTo>
                <a:cubicBezTo>
                  <a:pt x="7350" y="22232"/>
                  <a:pt x="7350" y="22164"/>
                  <a:pt x="8925" y="22164"/>
                </a:cubicBezTo>
                <a:cubicBezTo>
                  <a:pt x="10523" y="22164"/>
                  <a:pt x="10523" y="21091"/>
                  <a:pt x="12098" y="21091"/>
                </a:cubicBezTo>
                <a:cubicBezTo>
                  <a:pt x="13673" y="21091"/>
                  <a:pt x="13673" y="22689"/>
                  <a:pt x="15248" y="22689"/>
                </a:cubicBezTo>
                <a:cubicBezTo>
                  <a:pt x="16823" y="22689"/>
                  <a:pt x="16823" y="21821"/>
                  <a:pt x="18398" y="21821"/>
                </a:cubicBezTo>
                <a:cubicBezTo>
                  <a:pt x="19995" y="21821"/>
                  <a:pt x="19995" y="22529"/>
                  <a:pt x="21570" y="22529"/>
                </a:cubicBezTo>
                <a:cubicBezTo>
                  <a:pt x="23145" y="22529"/>
                  <a:pt x="23145" y="22506"/>
                  <a:pt x="24720" y="22506"/>
                </a:cubicBezTo>
                <a:cubicBezTo>
                  <a:pt x="26295" y="22506"/>
                  <a:pt x="26295" y="21091"/>
                  <a:pt x="27870" y="21091"/>
                </a:cubicBezTo>
                <a:cubicBezTo>
                  <a:pt x="29468" y="21091"/>
                  <a:pt x="29468" y="22643"/>
                  <a:pt x="31043" y="22643"/>
                </a:cubicBezTo>
                <a:cubicBezTo>
                  <a:pt x="32618" y="22643"/>
                  <a:pt x="32618" y="21159"/>
                  <a:pt x="34193" y="21159"/>
                </a:cubicBezTo>
                <a:cubicBezTo>
                  <a:pt x="35768" y="21159"/>
                  <a:pt x="35768" y="21776"/>
                  <a:pt x="37343" y="21776"/>
                </a:cubicBezTo>
                <a:cubicBezTo>
                  <a:pt x="38940" y="21776"/>
                  <a:pt x="38940" y="22620"/>
                  <a:pt x="40515" y="22620"/>
                </a:cubicBezTo>
                <a:cubicBezTo>
                  <a:pt x="42090" y="22620"/>
                  <a:pt x="42090" y="21365"/>
                  <a:pt x="43665" y="21365"/>
                </a:cubicBezTo>
                <a:cubicBezTo>
                  <a:pt x="45240" y="21365"/>
                  <a:pt x="45240" y="21479"/>
                  <a:pt x="46815" y="21479"/>
                </a:cubicBezTo>
                <a:cubicBezTo>
                  <a:pt x="48413" y="21479"/>
                  <a:pt x="48413" y="21935"/>
                  <a:pt x="49988" y="21935"/>
                </a:cubicBezTo>
                <a:cubicBezTo>
                  <a:pt x="51563" y="21935"/>
                  <a:pt x="51563" y="21639"/>
                  <a:pt x="53138" y="21639"/>
                </a:cubicBezTo>
                <a:cubicBezTo>
                  <a:pt x="54713" y="21639"/>
                  <a:pt x="54713" y="22392"/>
                  <a:pt x="56288" y="22392"/>
                </a:cubicBezTo>
                <a:cubicBezTo>
                  <a:pt x="57863" y="22392"/>
                  <a:pt x="57863" y="21570"/>
                  <a:pt x="59460" y="21570"/>
                </a:cubicBezTo>
                <a:cubicBezTo>
                  <a:pt x="61035" y="21570"/>
                  <a:pt x="61035" y="22506"/>
                  <a:pt x="62610" y="22506"/>
                </a:cubicBezTo>
                <a:cubicBezTo>
                  <a:pt x="64185" y="22506"/>
                  <a:pt x="64185" y="22027"/>
                  <a:pt x="65760" y="22027"/>
                </a:cubicBezTo>
                <a:cubicBezTo>
                  <a:pt x="67335" y="22027"/>
                  <a:pt x="67335" y="21388"/>
                  <a:pt x="68910" y="21388"/>
                </a:cubicBezTo>
                <a:cubicBezTo>
                  <a:pt x="70508" y="21388"/>
                  <a:pt x="70508" y="22643"/>
                  <a:pt x="72083" y="22643"/>
                </a:cubicBezTo>
                <a:cubicBezTo>
                  <a:pt x="73658" y="22643"/>
                  <a:pt x="73658" y="21182"/>
                  <a:pt x="75233" y="21182"/>
                </a:cubicBezTo>
                <a:cubicBezTo>
                  <a:pt x="76808" y="21182"/>
                  <a:pt x="76808" y="22460"/>
                  <a:pt x="78383" y="22460"/>
                </a:cubicBezTo>
                <a:cubicBezTo>
                  <a:pt x="79958" y="22460"/>
                  <a:pt x="79958" y="22415"/>
                  <a:pt x="81532" y="22415"/>
                </a:cubicBezTo>
                <a:cubicBezTo>
                  <a:pt x="82240" y="22415"/>
                  <a:pt x="82765" y="22552"/>
                  <a:pt x="83222" y="22643"/>
                </a:cubicBezTo>
                <a:lnTo>
                  <a:pt x="832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4" name="Google Shape;17344;p33"/>
          <p:cNvSpPr/>
          <p:nvPr/>
        </p:nvSpPr>
        <p:spPr>
          <a:xfrm rot="-2361172">
            <a:off x="4730792" y="3241933"/>
            <a:ext cx="5626335" cy="1666501"/>
          </a:xfrm>
          <a:custGeom>
            <a:avLst/>
            <a:gdLst/>
            <a:ahLst/>
            <a:cxnLst/>
            <a:rect l="l" t="t" r="r" b="b"/>
            <a:pathLst>
              <a:path w="82766" h="24515" extrusionOk="0">
                <a:moveTo>
                  <a:pt x="55786" y="1"/>
                </a:moveTo>
                <a:lnTo>
                  <a:pt x="54759" y="366"/>
                </a:lnTo>
                <a:lnTo>
                  <a:pt x="53709" y="138"/>
                </a:lnTo>
                <a:lnTo>
                  <a:pt x="52659" y="320"/>
                </a:lnTo>
                <a:lnTo>
                  <a:pt x="51609" y="457"/>
                </a:lnTo>
                <a:lnTo>
                  <a:pt x="50559" y="389"/>
                </a:lnTo>
                <a:lnTo>
                  <a:pt x="49509" y="1210"/>
                </a:lnTo>
                <a:lnTo>
                  <a:pt x="48459" y="480"/>
                </a:lnTo>
                <a:lnTo>
                  <a:pt x="47409" y="274"/>
                </a:lnTo>
                <a:lnTo>
                  <a:pt x="46359" y="685"/>
                </a:lnTo>
                <a:lnTo>
                  <a:pt x="45332" y="731"/>
                </a:lnTo>
                <a:lnTo>
                  <a:pt x="44282" y="1439"/>
                </a:lnTo>
                <a:lnTo>
                  <a:pt x="43232" y="526"/>
                </a:lnTo>
                <a:lnTo>
                  <a:pt x="42182" y="1553"/>
                </a:lnTo>
                <a:lnTo>
                  <a:pt x="41132" y="1439"/>
                </a:lnTo>
                <a:lnTo>
                  <a:pt x="40082" y="1302"/>
                </a:lnTo>
                <a:lnTo>
                  <a:pt x="39032" y="1187"/>
                </a:lnTo>
                <a:lnTo>
                  <a:pt x="38005" y="160"/>
                </a:lnTo>
                <a:lnTo>
                  <a:pt x="36955" y="822"/>
                </a:lnTo>
                <a:lnTo>
                  <a:pt x="35905" y="1370"/>
                </a:lnTo>
                <a:lnTo>
                  <a:pt x="34855" y="708"/>
                </a:lnTo>
                <a:lnTo>
                  <a:pt x="33805" y="959"/>
                </a:lnTo>
                <a:lnTo>
                  <a:pt x="32755" y="434"/>
                </a:lnTo>
                <a:lnTo>
                  <a:pt x="31705" y="1256"/>
                </a:lnTo>
                <a:lnTo>
                  <a:pt x="30678" y="1119"/>
                </a:lnTo>
                <a:lnTo>
                  <a:pt x="29628" y="731"/>
                </a:lnTo>
                <a:lnTo>
                  <a:pt x="28578" y="1507"/>
                </a:lnTo>
                <a:lnTo>
                  <a:pt x="27528" y="1119"/>
                </a:lnTo>
                <a:lnTo>
                  <a:pt x="26478" y="891"/>
                </a:lnTo>
                <a:lnTo>
                  <a:pt x="25451" y="777"/>
                </a:lnTo>
                <a:lnTo>
                  <a:pt x="24401" y="822"/>
                </a:lnTo>
                <a:lnTo>
                  <a:pt x="23351" y="1553"/>
                </a:lnTo>
                <a:lnTo>
                  <a:pt x="22301" y="526"/>
                </a:lnTo>
                <a:lnTo>
                  <a:pt x="21251" y="1096"/>
                </a:lnTo>
                <a:lnTo>
                  <a:pt x="20201" y="503"/>
                </a:lnTo>
                <a:lnTo>
                  <a:pt x="19151" y="1073"/>
                </a:lnTo>
                <a:lnTo>
                  <a:pt x="18124" y="1347"/>
                </a:lnTo>
                <a:lnTo>
                  <a:pt x="17074" y="1233"/>
                </a:lnTo>
                <a:lnTo>
                  <a:pt x="16024" y="1051"/>
                </a:lnTo>
                <a:lnTo>
                  <a:pt x="14974" y="731"/>
                </a:lnTo>
                <a:lnTo>
                  <a:pt x="13947" y="1119"/>
                </a:lnTo>
                <a:lnTo>
                  <a:pt x="12897" y="754"/>
                </a:lnTo>
                <a:lnTo>
                  <a:pt x="11847" y="69"/>
                </a:lnTo>
                <a:lnTo>
                  <a:pt x="10797" y="366"/>
                </a:lnTo>
                <a:lnTo>
                  <a:pt x="9747" y="1370"/>
                </a:lnTo>
                <a:lnTo>
                  <a:pt x="8720" y="389"/>
                </a:lnTo>
                <a:lnTo>
                  <a:pt x="7670" y="92"/>
                </a:lnTo>
                <a:lnTo>
                  <a:pt x="6620" y="206"/>
                </a:lnTo>
                <a:lnTo>
                  <a:pt x="5570" y="685"/>
                </a:lnTo>
                <a:lnTo>
                  <a:pt x="4520" y="663"/>
                </a:lnTo>
                <a:lnTo>
                  <a:pt x="3470" y="480"/>
                </a:lnTo>
                <a:lnTo>
                  <a:pt x="2420" y="777"/>
                </a:lnTo>
                <a:lnTo>
                  <a:pt x="252" y="160"/>
                </a:lnTo>
                <a:lnTo>
                  <a:pt x="1" y="229"/>
                </a:lnTo>
                <a:lnTo>
                  <a:pt x="1" y="2877"/>
                </a:lnTo>
                <a:lnTo>
                  <a:pt x="1576" y="3036"/>
                </a:lnTo>
                <a:cubicBezTo>
                  <a:pt x="1713" y="2557"/>
                  <a:pt x="2146" y="2215"/>
                  <a:pt x="2671" y="2215"/>
                </a:cubicBezTo>
                <a:cubicBezTo>
                  <a:pt x="3310" y="2215"/>
                  <a:pt x="3812" y="2740"/>
                  <a:pt x="3812" y="3379"/>
                </a:cubicBezTo>
                <a:cubicBezTo>
                  <a:pt x="3812" y="4018"/>
                  <a:pt x="3310" y="4520"/>
                  <a:pt x="2671" y="4520"/>
                </a:cubicBezTo>
                <a:cubicBezTo>
                  <a:pt x="2260" y="4520"/>
                  <a:pt x="1895" y="4315"/>
                  <a:pt x="1690" y="3972"/>
                </a:cubicBezTo>
                <a:lnTo>
                  <a:pt x="708" y="3995"/>
                </a:lnTo>
                <a:lnTo>
                  <a:pt x="1" y="4155"/>
                </a:lnTo>
                <a:lnTo>
                  <a:pt x="1" y="7168"/>
                </a:lnTo>
                <a:lnTo>
                  <a:pt x="1576" y="7305"/>
                </a:lnTo>
                <a:cubicBezTo>
                  <a:pt x="1713" y="6848"/>
                  <a:pt x="2146" y="6506"/>
                  <a:pt x="2671" y="6506"/>
                </a:cubicBezTo>
                <a:cubicBezTo>
                  <a:pt x="3310" y="6506"/>
                  <a:pt x="3812" y="7031"/>
                  <a:pt x="3812" y="7647"/>
                </a:cubicBezTo>
                <a:cubicBezTo>
                  <a:pt x="3812" y="8286"/>
                  <a:pt x="3310" y="8811"/>
                  <a:pt x="2671" y="8811"/>
                </a:cubicBezTo>
                <a:cubicBezTo>
                  <a:pt x="2260" y="8811"/>
                  <a:pt x="1895" y="8583"/>
                  <a:pt x="1690" y="8263"/>
                </a:cubicBezTo>
                <a:lnTo>
                  <a:pt x="708" y="8286"/>
                </a:lnTo>
                <a:lnTo>
                  <a:pt x="1" y="8446"/>
                </a:lnTo>
                <a:lnTo>
                  <a:pt x="1" y="11459"/>
                </a:lnTo>
                <a:lnTo>
                  <a:pt x="1576" y="11596"/>
                </a:lnTo>
                <a:cubicBezTo>
                  <a:pt x="1713" y="11139"/>
                  <a:pt x="2146" y="10797"/>
                  <a:pt x="2671" y="10797"/>
                </a:cubicBezTo>
                <a:cubicBezTo>
                  <a:pt x="3310" y="10797"/>
                  <a:pt x="3812" y="11299"/>
                  <a:pt x="3812" y="11938"/>
                </a:cubicBezTo>
                <a:cubicBezTo>
                  <a:pt x="3812" y="12577"/>
                  <a:pt x="3310" y="13079"/>
                  <a:pt x="2671" y="13079"/>
                </a:cubicBezTo>
                <a:cubicBezTo>
                  <a:pt x="2260" y="13079"/>
                  <a:pt x="1895" y="12874"/>
                  <a:pt x="1690" y="12554"/>
                </a:cubicBezTo>
                <a:lnTo>
                  <a:pt x="708" y="12577"/>
                </a:lnTo>
                <a:lnTo>
                  <a:pt x="1" y="12737"/>
                </a:lnTo>
                <a:lnTo>
                  <a:pt x="1" y="15727"/>
                </a:lnTo>
                <a:lnTo>
                  <a:pt x="1576" y="15887"/>
                </a:lnTo>
                <a:cubicBezTo>
                  <a:pt x="1713" y="15408"/>
                  <a:pt x="2146" y="15065"/>
                  <a:pt x="2671" y="15065"/>
                </a:cubicBezTo>
                <a:cubicBezTo>
                  <a:pt x="3310" y="15065"/>
                  <a:pt x="3812" y="15590"/>
                  <a:pt x="3812" y="16229"/>
                </a:cubicBezTo>
                <a:cubicBezTo>
                  <a:pt x="3812" y="16868"/>
                  <a:pt x="3310" y="17371"/>
                  <a:pt x="2671" y="17371"/>
                </a:cubicBezTo>
                <a:cubicBezTo>
                  <a:pt x="2260" y="17371"/>
                  <a:pt x="1895" y="17165"/>
                  <a:pt x="1690" y="16823"/>
                </a:cubicBezTo>
                <a:lnTo>
                  <a:pt x="708" y="16846"/>
                </a:lnTo>
                <a:lnTo>
                  <a:pt x="1" y="17005"/>
                </a:lnTo>
                <a:lnTo>
                  <a:pt x="1" y="20018"/>
                </a:lnTo>
                <a:lnTo>
                  <a:pt x="1576" y="20155"/>
                </a:lnTo>
                <a:cubicBezTo>
                  <a:pt x="1713" y="19699"/>
                  <a:pt x="2146" y="19356"/>
                  <a:pt x="2671" y="19356"/>
                </a:cubicBezTo>
                <a:cubicBezTo>
                  <a:pt x="3310" y="19356"/>
                  <a:pt x="3812" y="19881"/>
                  <a:pt x="3812" y="20498"/>
                </a:cubicBezTo>
                <a:cubicBezTo>
                  <a:pt x="3812" y="21137"/>
                  <a:pt x="3310" y="21662"/>
                  <a:pt x="2671" y="21662"/>
                </a:cubicBezTo>
                <a:cubicBezTo>
                  <a:pt x="2260" y="21662"/>
                  <a:pt x="1895" y="21434"/>
                  <a:pt x="1690" y="21114"/>
                </a:cubicBezTo>
                <a:lnTo>
                  <a:pt x="708" y="21137"/>
                </a:lnTo>
                <a:lnTo>
                  <a:pt x="1" y="21297"/>
                </a:lnTo>
                <a:lnTo>
                  <a:pt x="1" y="23921"/>
                </a:lnTo>
                <a:lnTo>
                  <a:pt x="252" y="23853"/>
                </a:lnTo>
                <a:lnTo>
                  <a:pt x="2443" y="24287"/>
                </a:lnTo>
                <a:lnTo>
                  <a:pt x="3493" y="24378"/>
                </a:lnTo>
                <a:lnTo>
                  <a:pt x="4543" y="22917"/>
                </a:lnTo>
                <a:lnTo>
                  <a:pt x="5593" y="23145"/>
                </a:lnTo>
                <a:lnTo>
                  <a:pt x="6643" y="23511"/>
                </a:lnTo>
                <a:lnTo>
                  <a:pt x="7693" y="23990"/>
                </a:lnTo>
                <a:lnTo>
                  <a:pt x="8743" y="23511"/>
                </a:lnTo>
                <a:lnTo>
                  <a:pt x="9793" y="24173"/>
                </a:lnTo>
                <a:lnTo>
                  <a:pt x="10820" y="23191"/>
                </a:lnTo>
                <a:lnTo>
                  <a:pt x="11870" y="24104"/>
                </a:lnTo>
                <a:lnTo>
                  <a:pt x="12920" y="24218"/>
                </a:lnTo>
                <a:lnTo>
                  <a:pt x="13970" y="24401"/>
                </a:lnTo>
                <a:lnTo>
                  <a:pt x="15020" y="23077"/>
                </a:lnTo>
                <a:lnTo>
                  <a:pt x="16070" y="23876"/>
                </a:lnTo>
                <a:lnTo>
                  <a:pt x="17120" y="23123"/>
                </a:lnTo>
                <a:lnTo>
                  <a:pt x="18170" y="23899"/>
                </a:lnTo>
                <a:lnTo>
                  <a:pt x="19220" y="23351"/>
                </a:lnTo>
                <a:lnTo>
                  <a:pt x="20270" y="23511"/>
                </a:lnTo>
                <a:lnTo>
                  <a:pt x="21297" y="23556"/>
                </a:lnTo>
                <a:lnTo>
                  <a:pt x="22347" y="23488"/>
                </a:lnTo>
                <a:lnTo>
                  <a:pt x="23397" y="23488"/>
                </a:lnTo>
                <a:lnTo>
                  <a:pt x="24447" y="24104"/>
                </a:lnTo>
                <a:lnTo>
                  <a:pt x="25497" y="24446"/>
                </a:lnTo>
                <a:lnTo>
                  <a:pt x="26546" y="23579"/>
                </a:lnTo>
                <a:lnTo>
                  <a:pt x="27596" y="23533"/>
                </a:lnTo>
                <a:lnTo>
                  <a:pt x="28646" y="23739"/>
                </a:lnTo>
                <a:lnTo>
                  <a:pt x="29696" y="23785"/>
                </a:lnTo>
                <a:lnTo>
                  <a:pt x="30724" y="24058"/>
                </a:lnTo>
                <a:lnTo>
                  <a:pt x="31773" y="23328"/>
                </a:lnTo>
                <a:lnTo>
                  <a:pt x="32823" y="23556"/>
                </a:lnTo>
                <a:lnTo>
                  <a:pt x="33873" y="23374"/>
                </a:lnTo>
                <a:lnTo>
                  <a:pt x="34923" y="24446"/>
                </a:lnTo>
                <a:lnTo>
                  <a:pt x="35973" y="23351"/>
                </a:lnTo>
                <a:lnTo>
                  <a:pt x="37023" y="23853"/>
                </a:lnTo>
                <a:lnTo>
                  <a:pt x="38073" y="23944"/>
                </a:lnTo>
                <a:lnTo>
                  <a:pt x="39100" y="24401"/>
                </a:lnTo>
                <a:lnTo>
                  <a:pt x="40150" y="24241"/>
                </a:lnTo>
                <a:lnTo>
                  <a:pt x="41200" y="23921"/>
                </a:lnTo>
                <a:lnTo>
                  <a:pt x="42250" y="24515"/>
                </a:lnTo>
                <a:lnTo>
                  <a:pt x="43300" y="24264"/>
                </a:lnTo>
                <a:lnTo>
                  <a:pt x="44350" y="23625"/>
                </a:lnTo>
                <a:lnTo>
                  <a:pt x="45400" y="23625"/>
                </a:lnTo>
                <a:lnTo>
                  <a:pt x="46427" y="23556"/>
                </a:lnTo>
                <a:lnTo>
                  <a:pt x="47477" y="23511"/>
                </a:lnTo>
                <a:lnTo>
                  <a:pt x="48527" y="23967"/>
                </a:lnTo>
                <a:lnTo>
                  <a:pt x="49577" y="24104"/>
                </a:lnTo>
                <a:lnTo>
                  <a:pt x="50627" y="24287"/>
                </a:lnTo>
                <a:lnTo>
                  <a:pt x="51677" y="23899"/>
                </a:lnTo>
                <a:lnTo>
                  <a:pt x="52727" y="23625"/>
                </a:lnTo>
                <a:lnTo>
                  <a:pt x="53754" y="24081"/>
                </a:lnTo>
                <a:lnTo>
                  <a:pt x="54804" y="23716"/>
                </a:lnTo>
                <a:lnTo>
                  <a:pt x="55854" y="23282"/>
                </a:lnTo>
                <a:lnTo>
                  <a:pt x="56904" y="24446"/>
                </a:lnTo>
                <a:lnTo>
                  <a:pt x="57954" y="23670"/>
                </a:lnTo>
                <a:lnTo>
                  <a:pt x="58981" y="23693"/>
                </a:lnTo>
                <a:lnTo>
                  <a:pt x="60031" y="23511"/>
                </a:lnTo>
                <a:lnTo>
                  <a:pt x="61081" y="23488"/>
                </a:lnTo>
                <a:lnTo>
                  <a:pt x="62131" y="24150"/>
                </a:lnTo>
                <a:lnTo>
                  <a:pt x="63181" y="23785"/>
                </a:lnTo>
                <a:lnTo>
                  <a:pt x="64231" y="23579"/>
                </a:lnTo>
                <a:lnTo>
                  <a:pt x="65258" y="23579"/>
                </a:lnTo>
                <a:lnTo>
                  <a:pt x="66308" y="24081"/>
                </a:lnTo>
                <a:lnTo>
                  <a:pt x="67358" y="23328"/>
                </a:lnTo>
                <a:lnTo>
                  <a:pt x="68408" y="23031"/>
                </a:lnTo>
                <a:lnTo>
                  <a:pt x="69458" y="23602"/>
                </a:lnTo>
                <a:lnTo>
                  <a:pt x="70485" y="23191"/>
                </a:lnTo>
                <a:lnTo>
                  <a:pt x="71535" y="22917"/>
                </a:lnTo>
                <a:lnTo>
                  <a:pt x="72585" y="23260"/>
                </a:lnTo>
                <a:lnTo>
                  <a:pt x="73635" y="23716"/>
                </a:lnTo>
                <a:lnTo>
                  <a:pt x="74685" y="24446"/>
                </a:lnTo>
                <a:lnTo>
                  <a:pt x="75735" y="23511"/>
                </a:lnTo>
                <a:lnTo>
                  <a:pt x="76762" y="23693"/>
                </a:lnTo>
                <a:lnTo>
                  <a:pt x="77812" y="24013"/>
                </a:lnTo>
                <a:lnTo>
                  <a:pt x="78862" y="23008"/>
                </a:lnTo>
                <a:lnTo>
                  <a:pt x="79912" y="23488"/>
                </a:lnTo>
                <a:lnTo>
                  <a:pt x="80962" y="23785"/>
                </a:lnTo>
                <a:lnTo>
                  <a:pt x="82172" y="23899"/>
                </a:lnTo>
                <a:lnTo>
                  <a:pt x="82172" y="23899"/>
                </a:lnTo>
                <a:lnTo>
                  <a:pt x="81533" y="22712"/>
                </a:lnTo>
                <a:lnTo>
                  <a:pt x="82720" y="21639"/>
                </a:lnTo>
                <a:lnTo>
                  <a:pt x="82605" y="20589"/>
                </a:lnTo>
                <a:lnTo>
                  <a:pt x="81624" y="19539"/>
                </a:lnTo>
                <a:lnTo>
                  <a:pt x="82765" y="18489"/>
                </a:lnTo>
                <a:lnTo>
                  <a:pt x="81715" y="17462"/>
                </a:lnTo>
                <a:lnTo>
                  <a:pt x="81350" y="16412"/>
                </a:lnTo>
                <a:lnTo>
                  <a:pt x="82103" y="15362"/>
                </a:lnTo>
                <a:lnTo>
                  <a:pt x="81350" y="14335"/>
                </a:lnTo>
                <a:lnTo>
                  <a:pt x="81441" y="13285"/>
                </a:lnTo>
                <a:lnTo>
                  <a:pt x="81807" y="12235"/>
                </a:lnTo>
                <a:lnTo>
                  <a:pt x="81875" y="11185"/>
                </a:lnTo>
                <a:lnTo>
                  <a:pt x="82423" y="10158"/>
                </a:lnTo>
                <a:lnTo>
                  <a:pt x="81807" y="9108"/>
                </a:lnTo>
                <a:lnTo>
                  <a:pt x="81533" y="8058"/>
                </a:lnTo>
                <a:lnTo>
                  <a:pt x="81441" y="7031"/>
                </a:lnTo>
                <a:lnTo>
                  <a:pt x="82126" y="5981"/>
                </a:lnTo>
                <a:lnTo>
                  <a:pt x="82400" y="4954"/>
                </a:lnTo>
                <a:lnTo>
                  <a:pt x="82514" y="3904"/>
                </a:lnTo>
                <a:lnTo>
                  <a:pt x="82309" y="2854"/>
                </a:lnTo>
                <a:lnTo>
                  <a:pt x="81921" y="1827"/>
                </a:lnTo>
                <a:lnTo>
                  <a:pt x="82423" y="366"/>
                </a:lnTo>
                <a:lnTo>
                  <a:pt x="82423" y="366"/>
                </a:lnTo>
                <a:lnTo>
                  <a:pt x="80962" y="617"/>
                </a:lnTo>
                <a:lnTo>
                  <a:pt x="79889" y="480"/>
                </a:lnTo>
                <a:lnTo>
                  <a:pt x="78839" y="891"/>
                </a:lnTo>
                <a:lnTo>
                  <a:pt x="77812" y="1484"/>
                </a:lnTo>
                <a:lnTo>
                  <a:pt x="76762" y="1507"/>
                </a:lnTo>
                <a:lnTo>
                  <a:pt x="75712" y="982"/>
                </a:lnTo>
                <a:lnTo>
                  <a:pt x="74662" y="685"/>
                </a:lnTo>
                <a:lnTo>
                  <a:pt x="73612" y="1073"/>
                </a:lnTo>
                <a:lnTo>
                  <a:pt x="72562" y="434"/>
                </a:lnTo>
                <a:lnTo>
                  <a:pt x="71512" y="366"/>
                </a:lnTo>
                <a:lnTo>
                  <a:pt x="70462" y="46"/>
                </a:lnTo>
                <a:lnTo>
                  <a:pt x="69412" y="229"/>
                </a:lnTo>
                <a:lnTo>
                  <a:pt x="68362" y="1393"/>
                </a:lnTo>
                <a:lnTo>
                  <a:pt x="67312" y="1439"/>
                </a:lnTo>
                <a:lnTo>
                  <a:pt x="66263" y="115"/>
                </a:lnTo>
                <a:lnTo>
                  <a:pt x="65213" y="548"/>
                </a:lnTo>
                <a:lnTo>
                  <a:pt x="64185" y="389"/>
                </a:lnTo>
                <a:lnTo>
                  <a:pt x="63135" y="1347"/>
                </a:lnTo>
                <a:lnTo>
                  <a:pt x="62085" y="685"/>
                </a:lnTo>
                <a:lnTo>
                  <a:pt x="61036" y="206"/>
                </a:lnTo>
                <a:lnTo>
                  <a:pt x="59986" y="1096"/>
                </a:lnTo>
                <a:lnTo>
                  <a:pt x="58936" y="1416"/>
                </a:lnTo>
                <a:lnTo>
                  <a:pt x="57886" y="252"/>
                </a:lnTo>
                <a:lnTo>
                  <a:pt x="56836" y="297"/>
                </a:lnTo>
                <a:lnTo>
                  <a:pt x="5578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5" name="Google Shape;17345;p33"/>
          <p:cNvSpPr/>
          <p:nvPr/>
        </p:nvSpPr>
        <p:spPr>
          <a:xfrm rot="10800000" flipH="1">
            <a:off x="256850" y="-312394"/>
            <a:ext cx="8630299" cy="5181569"/>
          </a:xfrm>
          <a:custGeom>
            <a:avLst/>
            <a:gdLst/>
            <a:ahLst/>
            <a:cxnLst/>
            <a:rect l="l" t="t" r="r" b="b"/>
            <a:pathLst>
              <a:path w="73225" h="47593" extrusionOk="0">
                <a:moveTo>
                  <a:pt x="0" y="0"/>
                </a:moveTo>
                <a:lnTo>
                  <a:pt x="0" y="46541"/>
                </a:lnTo>
                <a:cubicBezTo>
                  <a:pt x="69" y="46495"/>
                  <a:pt x="160" y="46472"/>
                  <a:pt x="229" y="46472"/>
                </a:cubicBezTo>
                <a:cubicBezTo>
                  <a:pt x="246" y="46471"/>
                  <a:pt x="263" y="46470"/>
                  <a:pt x="279" y="46470"/>
                </a:cubicBezTo>
                <a:cubicBezTo>
                  <a:pt x="862" y="46470"/>
                  <a:pt x="972" y="47592"/>
                  <a:pt x="1542" y="47592"/>
                </a:cubicBezTo>
                <a:cubicBezTo>
                  <a:pt x="1553" y="47592"/>
                  <a:pt x="1564" y="47592"/>
                  <a:pt x="1575" y="47591"/>
                </a:cubicBezTo>
                <a:cubicBezTo>
                  <a:pt x="2215" y="47545"/>
                  <a:pt x="2192" y="47248"/>
                  <a:pt x="2808" y="47203"/>
                </a:cubicBezTo>
                <a:cubicBezTo>
                  <a:pt x="3447" y="47134"/>
                  <a:pt x="3401" y="46564"/>
                  <a:pt x="4018" y="46518"/>
                </a:cubicBezTo>
                <a:cubicBezTo>
                  <a:pt x="4657" y="46472"/>
                  <a:pt x="4634" y="46267"/>
                  <a:pt x="5250" y="46221"/>
                </a:cubicBezTo>
                <a:cubicBezTo>
                  <a:pt x="5270" y="46220"/>
                  <a:pt x="5289" y="46219"/>
                  <a:pt x="5307" y="46219"/>
                </a:cubicBezTo>
                <a:cubicBezTo>
                  <a:pt x="5866" y="46219"/>
                  <a:pt x="5948" y="46842"/>
                  <a:pt x="6492" y="46842"/>
                </a:cubicBezTo>
                <a:cubicBezTo>
                  <a:pt x="6518" y="46842"/>
                  <a:pt x="6546" y="46841"/>
                  <a:pt x="6574" y="46838"/>
                </a:cubicBezTo>
                <a:cubicBezTo>
                  <a:pt x="7190" y="46792"/>
                  <a:pt x="7168" y="46495"/>
                  <a:pt x="7807" y="46427"/>
                </a:cubicBezTo>
                <a:cubicBezTo>
                  <a:pt x="8423" y="46381"/>
                  <a:pt x="8400" y="46221"/>
                  <a:pt x="9039" y="46176"/>
                </a:cubicBezTo>
                <a:cubicBezTo>
                  <a:pt x="9656" y="46130"/>
                  <a:pt x="9656" y="46039"/>
                  <a:pt x="10272" y="45993"/>
                </a:cubicBezTo>
                <a:cubicBezTo>
                  <a:pt x="10295" y="45991"/>
                  <a:pt x="10317" y="45989"/>
                  <a:pt x="10339" y="45989"/>
                </a:cubicBezTo>
                <a:cubicBezTo>
                  <a:pt x="10902" y="45989"/>
                  <a:pt x="10997" y="46794"/>
                  <a:pt x="11552" y="46794"/>
                </a:cubicBezTo>
                <a:cubicBezTo>
                  <a:pt x="11566" y="46794"/>
                  <a:pt x="11581" y="46793"/>
                  <a:pt x="11596" y="46792"/>
                </a:cubicBezTo>
                <a:cubicBezTo>
                  <a:pt x="12235" y="46746"/>
                  <a:pt x="12121" y="45377"/>
                  <a:pt x="12760" y="45331"/>
                </a:cubicBezTo>
                <a:cubicBezTo>
                  <a:pt x="12770" y="45330"/>
                  <a:pt x="12781" y="45330"/>
                  <a:pt x="12791" y="45330"/>
                </a:cubicBezTo>
                <a:cubicBezTo>
                  <a:pt x="13370" y="45330"/>
                  <a:pt x="13496" y="46565"/>
                  <a:pt x="14076" y="46565"/>
                </a:cubicBezTo>
                <a:cubicBezTo>
                  <a:pt x="14086" y="46565"/>
                  <a:pt x="14096" y="46564"/>
                  <a:pt x="14107" y="46564"/>
                </a:cubicBezTo>
                <a:cubicBezTo>
                  <a:pt x="14746" y="46518"/>
                  <a:pt x="14632" y="45217"/>
                  <a:pt x="15248" y="45171"/>
                </a:cubicBezTo>
                <a:cubicBezTo>
                  <a:pt x="15270" y="45169"/>
                  <a:pt x="15291" y="45168"/>
                  <a:pt x="15312" y="45168"/>
                </a:cubicBezTo>
                <a:cubicBezTo>
                  <a:pt x="15878" y="45168"/>
                  <a:pt x="15973" y="46017"/>
                  <a:pt x="16551" y="46017"/>
                </a:cubicBezTo>
                <a:cubicBezTo>
                  <a:pt x="16565" y="46017"/>
                  <a:pt x="16580" y="46017"/>
                  <a:pt x="16594" y="46016"/>
                </a:cubicBezTo>
                <a:cubicBezTo>
                  <a:pt x="17211" y="45970"/>
                  <a:pt x="17165" y="45263"/>
                  <a:pt x="17781" y="45217"/>
                </a:cubicBezTo>
                <a:cubicBezTo>
                  <a:pt x="18090" y="45194"/>
                  <a:pt x="18249" y="45194"/>
                  <a:pt x="18409" y="45194"/>
                </a:cubicBezTo>
                <a:cubicBezTo>
                  <a:pt x="18569" y="45194"/>
                  <a:pt x="18729" y="45194"/>
                  <a:pt x="19037" y="45171"/>
                </a:cubicBezTo>
                <a:cubicBezTo>
                  <a:pt x="19653" y="45126"/>
                  <a:pt x="19630" y="44783"/>
                  <a:pt x="20269" y="44738"/>
                </a:cubicBezTo>
                <a:cubicBezTo>
                  <a:pt x="20886" y="44692"/>
                  <a:pt x="20886" y="44646"/>
                  <a:pt x="21502" y="44601"/>
                </a:cubicBezTo>
                <a:cubicBezTo>
                  <a:pt x="21515" y="44600"/>
                  <a:pt x="21528" y="44599"/>
                  <a:pt x="21541" y="44599"/>
                </a:cubicBezTo>
                <a:cubicBezTo>
                  <a:pt x="22126" y="44599"/>
                  <a:pt x="22238" y="45563"/>
                  <a:pt x="22793" y="45563"/>
                </a:cubicBezTo>
                <a:cubicBezTo>
                  <a:pt x="22811" y="45563"/>
                  <a:pt x="22830" y="45562"/>
                  <a:pt x="22849" y="45559"/>
                </a:cubicBezTo>
                <a:cubicBezTo>
                  <a:pt x="23465" y="45514"/>
                  <a:pt x="23442" y="45171"/>
                  <a:pt x="24081" y="45103"/>
                </a:cubicBezTo>
                <a:cubicBezTo>
                  <a:pt x="24697" y="45057"/>
                  <a:pt x="24652" y="44555"/>
                  <a:pt x="25291" y="44509"/>
                </a:cubicBezTo>
                <a:cubicBezTo>
                  <a:pt x="25322" y="44506"/>
                  <a:pt x="25352" y="44504"/>
                  <a:pt x="25381" y="44504"/>
                </a:cubicBezTo>
                <a:cubicBezTo>
                  <a:pt x="25894" y="44504"/>
                  <a:pt x="25980" y="45037"/>
                  <a:pt x="26528" y="45037"/>
                </a:cubicBezTo>
                <a:cubicBezTo>
                  <a:pt x="26549" y="45037"/>
                  <a:pt x="26570" y="45036"/>
                  <a:pt x="26592" y="45034"/>
                </a:cubicBezTo>
                <a:cubicBezTo>
                  <a:pt x="27208" y="44989"/>
                  <a:pt x="27185" y="44555"/>
                  <a:pt x="27802" y="44509"/>
                </a:cubicBezTo>
                <a:cubicBezTo>
                  <a:pt x="28418" y="44464"/>
                  <a:pt x="28418" y="44281"/>
                  <a:pt x="29034" y="44236"/>
                </a:cubicBezTo>
                <a:cubicBezTo>
                  <a:pt x="29047" y="44235"/>
                  <a:pt x="29059" y="44234"/>
                  <a:pt x="29071" y="44234"/>
                </a:cubicBezTo>
                <a:cubicBezTo>
                  <a:pt x="29659" y="44234"/>
                  <a:pt x="29770" y="45266"/>
                  <a:pt x="30328" y="45266"/>
                </a:cubicBezTo>
                <a:cubicBezTo>
                  <a:pt x="30345" y="45266"/>
                  <a:pt x="30363" y="45265"/>
                  <a:pt x="30381" y="45263"/>
                </a:cubicBezTo>
                <a:cubicBezTo>
                  <a:pt x="31020" y="45217"/>
                  <a:pt x="30997" y="45217"/>
                  <a:pt x="31636" y="45149"/>
                </a:cubicBezTo>
                <a:cubicBezTo>
                  <a:pt x="32253" y="45103"/>
                  <a:pt x="32184" y="44167"/>
                  <a:pt x="32800" y="44121"/>
                </a:cubicBezTo>
                <a:cubicBezTo>
                  <a:pt x="32824" y="44120"/>
                  <a:pt x="32847" y="44119"/>
                  <a:pt x="32869" y="44119"/>
                </a:cubicBezTo>
                <a:cubicBezTo>
                  <a:pt x="33422" y="44119"/>
                  <a:pt x="33502" y="44626"/>
                  <a:pt x="34035" y="44626"/>
                </a:cubicBezTo>
                <a:cubicBezTo>
                  <a:pt x="34057" y="44626"/>
                  <a:pt x="34079" y="44625"/>
                  <a:pt x="34101" y="44624"/>
                </a:cubicBezTo>
                <a:cubicBezTo>
                  <a:pt x="34741" y="44578"/>
                  <a:pt x="34718" y="44258"/>
                  <a:pt x="35334" y="44213"/>
                </a:cubicBezTo>
                <a:cubicBezTo>
                  <a:pt x="35973" y="44167"/>
                  <a:pt x="35928" y="43619"/>
                  <a:pt x="36544" y="43551"/>
                </a:cubicBezTo>
                <a:cubicBezTo>
                  <a:pt x="36556" y="43550"/>
                  <a:pt x="36567" y="43549"/>
                  <a:pt x="36579" y="43549"/>
                </a:cubicBezTo>
                <a:cubicBezTo>
                  <a:pt x="37153" y="43549"/>
                  <a:pt x="37281" y="44625"/>
                  <a:pt x="37855" y="44625"/>
                </a:cubicBezTo>
                <a:cubicBezTo>
                  <a:pt x="37867" y="44625"/>
                  <a:pt x="37879" y="44624"/>
                  <a:pt x="37890" y="44624"/>
                </a:cubicBezTo>
                <a:cubicBezTo>
                  <a:pt x="38507" y="44578"/>
                  <a:pt x="38461" y="43893"/>
                  <a:pt x="39077" y="43847"/>
                </a:cubicBezTo>
                <a:cubicBezTo>
                  <a:pt x="39717" y="43802"/>
                  <a:pt x="39671" y="43345"/>
                  <a:pt x="40310" y="43300"/>
                </a:cubicBezTo>
                <a:cubicBezTo>
                  <a:pt x="40926" y="43254"/>
                  <a:pt x="40926" y="43277"/>
                  <a:pt x="41565" y="43231"/>
                </a:cubicBezTo>
                <a:cubicBezTo>
                  <a:pt x="41613" y="43228"/>
                  <a:pt x="41657" y="43226"/>
                  <a:pt x="41698" y="43226"/>
                </a:cubicBezTo>
                <a:cubicBezTo>
                  <a:pt x="42148" y="43226"/>
                  <a:pt x="42239" y="43419"/>
                  <a:pt x="42688" y="43419"/>
                </a:cubicBezTo>
                <a:cubicBezTo>
                  <a:pt x="42729" y="43419"/>
                  <a:pt x="42773" y="43417"/>
                  <a:pt x="42821" y="43414"/>
                </a:cubicBezTo>
                <a:cubicBezTo>
                  <a:pt x="43460" y="43368"/>
                  <a:pt x="43437" y="43254"/>
                  <a:pt x="44076" y="43208"/>
                </a:cubicBezTo>
                <a:cubicBezTo>
                  <a:pt x="44092" y="43207"/>
                  <a:pt x="44107" y="43207"/>
                  <a:pt x="44121" y="43207"/>
                </a:cubicBezTo>
                <a:cubicBezTo>
                  <a:pt x="44681" y="43207"/>
                  <a:pt x="44772" y="44009"/>
                  <a:pt x="45353" y="44009"/>
                </a:cubicBezTo>
                <a:cubicBezTo>
                  <a:pt x="45368" y="44009"/>
                  <a:pt x="45384" y="44008"/>
                  <a:pt x="45400" y="44007"/>
                </a:cubicBezTo>
                <a:cubicBezTo>
                  <a:pt x="45470" y="44002"/>
                  <a:pt x="45532" y="44000"/>
                  <a:pt x="45589" y="44000"/>
                </a:cubicBezTo>
                <a:cubicBezTo>
                  <a:pt x="45949" y="44000"/>
                  <a:pt x="46068" y="44091"/>
                  <a:pt x="46399" y="44091"/>
                </a:cubicBezTo>
                <a:cubicBezTo>
                  <a:pt x="46472" y="44091"/>
                  <a:pt x="46556" y="44087"/>
                  <a:pt x="46655" y="44076"/>
                </a:cubicBezTo>
                <a:cubicBezTo>
                  <a:pt x="47295" y="44030"/>
                  <a:pt x="47272" y="43802"/>
                  <a:pt x="47888" y="43756"/>
                </a:cubicBezTo>
                <a:cubicBezTo>
                  <a:pt x="48527" y="43711"/>
                  <a:pt x="48481" y="43254"/>
                  <a:pt x="49098" y="43186"/>
                </a:cubicBezTo>
                <a:cubicBezTo>
                  <a:pt x="49737" y="43140"/>
                  <a:pt x="49668" y="42410"/>
                  <a:pt x="50307" y="42364"/>
                </a:cubicBezTo>
                <a:cubicBezTo>
                  <a:pt x="50329" y="42362"/>
                  <a:pt x="50349" y="42362"/>
                  <a:pt x="50369" y="42362"/>
                </a:cubicBezTo>
                <a:cubicBezTo>
                  <a:pt x="50908" y="42362"/>
                  <a:pt x="50986" y="42914"/>
                  <a:pt x="51544" y="42914"/>
                </a:cubicBezTo>
                <a:cubicBezTo>
                  <a:pt x="51565" y="42914"/>
                  <a:pt x="51586" y="42913"/>
                  <a:pt x="51608" y="42912"/>
                </a:cubicBezTo>
                <a:cubicBezTo>
                  <a:pt x="52225" y="42866"/>
                  <a:pt x="52225" y="42752"/>
                  <a:pt x="52841" y="42706"/>
                </a:cubicBezTo>
                <a:cubicBezTo>
                  <a:pt x="53457" y="42638"/>
                  <a:pt x="53435" y="42136"/>
                  <a:pt x="54051" y="42090"/>
                </a:cubicBezTo>
                <a:cubicBezTo>
                  <a:pt x="54089" y="42087"/>
                  <a:pt x="54126" y="42086"/>
                  <a:pt x="54160" y="42086"/>
                </a:cubicBezTo>
                <a:cubicBezTo>
                  <a:pt x="54641" y="42086"/>
                  <a:pt x="54739" y="42345"/>
                  <a:pt x="55219" y="42345"/>
                </a:cubicBezTo>
                <a:cubicBezTo>
                  <a:pt x="55254" y="42345"/>
                  <a:pt x="55290" y="42344"/>
                  <a:pt x="55329" y="42341"/>
                </a:cubicBezTo>
                <a:cubicBezTo>
                  <a:pt x="55945" y="42295"/>
                  <a:pt x="55945" y="42021"/>
                  <a:pt x="56562" y="41976"/>
                </a:cubicBezTo>
                <a:cubicBezTo>
                  <a:pt x="56609" y="41972"/>
                  <a:pt x="56653" y="41971"/>
                  <a:pt x="56695" y="41971"/>
                </a:cubicBezTo>
                <a:cubicBezTo>
                  <a:pt x="57144" y="41971"/>
                  <a:pt x="57236" y="42164"/>
                  <a:pt x="57702" y="42164"/>
                </a:cubicBezTo>
                <a:cubicBezTo>
                  <a:pt x="57745" y="42164"/>
                  <a:pt x="57790" y="42162"/>
                  <a:pt x="57840" y="42158"/>
                </a:cubicBezTo>
                <a:cubicBezTo>
                  <a:pt x="57930" y="42152"/>
                  <a:pt x="58008" y="42149"/>
                  <a:pt x="58076" y="42149"/>
                </a:cubicBezTo>
                <a:cubicBezTo>
                  <a:pt x="58407" y="42149"/>
                  <a:pt x="58528" y="42214"/>
                  <a:pt x="58859" y="42214"/>
                </a:cubicBezTo>
                <a:cubicBezTo>
                  <a:pt x="58927" y="42214"/>
                  <a:pt x="59005" y="42211"/>
                  <a:pt x="59095" y="42204"/>
                </a:cubicBezTo>
                <a:cubicBezTo>
                  <a:pt x="59711" y="42158"/>
                  <a:pt x="59689" y="41770"/>
                  <a:pt x="60328" y="41725"/>
                </a:cubicBezTo>
                <a:cubicBezTo>
                  <a:pt x="60339" y="41724"/>
                  <a:pt x="60350" y="41724"/>
                  <a:pt x="60360" y="41724"/>
                </a:cubicBezTo>
                <a:cubicBezTo>
                  <a:pt x="60932" y="41724"/>
                  <a:pt x="61041" y="42869"/>
                  <a:pt x="61625" y="42869"/>
                </a:cubicBezTo>
                <a:cubicBezTo>
                  <a:pt x="61641" y="42869"/>
                  <a:pt x="61657" y="42868"/>
                  <a:pt x="61674" y="42866"/>
                </a:cubicBezTo>
                <a:cubicBezTo>
                  <a:pt x="62291" y="42820"/>
                  <a:pt x="62245" y="42204"/>
                  <a:pt x="62861" y="42158"/>
                </a:cubicBezTo>
                <a:cubicBezTo>
                  <a:pt x="62954" y="42148"/>
                  <a:pt x="63034" y="42144"/>
                  <a:pt x="63103" y="42144"/>
                </a:cubicBezTo>
                <a:cubicBezTo>
                  <a:pt x="63465" y="42144"/>
                  <a:pt x="63570" y="42256"/>
                  <a:pt x="63963" y="42256"/>
                </a:cubicBezTo>
                <a:cubicBezTo>
                  <a:pt x="64016" y="42256"/>
                  <a:pt x="64075" y="42254"/>
                  <a:pt x="64140" y="42250"/>
                </a:cubicBezTo>
                <a:cubicBezTo>
                  <a:pt x="64756" y="42204"/>
                  <a:pt x="64710" y="41656"/>
                  <a:pt x="65327" y="41611"/>
                </a:cubicBezTo>
                <a:cubicBezTo>
                  <a:pt x="65369" y="41608"/>
                  <a:pt x="65409" y="41606"/>
                  <a:pt x="65447" y="41606"/>
                </a:cubicBezTo>
                <a:cubicBezTo>
                  <a:pt x="65934" y="41606"/>
                  <a:pt x="66019" y="41843"/>
                  <a:pt x="66489" y="41843"/>
                </a:cubicBezTo>
                <a:cubicBezTo>
                  <a:pt x="66525" y="41843"/>
                  <a:pt x="66563" y="41842"/>
                  <a:pt x="66605" y="41839"/>
                </a:cubicBezTo>
                <a:cubicBezTo>
                  <a:pt x="66670" y="41834"/>
                  <a:pt x="66728" y="41832"/>
                  <a:pt x="66781" y="41832"/>
                </a:cubicBezTo>
                <a:cubicBezTo>
                  <a:pt x="67175" y="41832"/>
                  <a:pt x="67279" y="41944"/>
                  <a:pt x="67641" y="41944"/>
                </a:cubicBezTo>
                <a:cubicBezTo>
                  <a:pt x="67711" y="41944"/>
                  <a:pt x="67790" y="41940"/>
                  <a:pt x="67883" y="41930"/>
                </a:cubicBezTo>
                <a:cubicBezTo>
                  <a:pt x="68499" y="41885"/>
                  <a:pt x="68476" y="41588"/>
                  <a:pt x="69116" y="41542"/>
                </a:cubicBezTo>
                <a:cubicBezTo>
                  <a:pt x="69732" y="41496"/>
                  <a:pt x="69686" y="40926"/>
                  <a:pt x="70302" y="40880"/>
                </a:cubicBezTo>
                <a:cubicBezTo>
                  <a:pt x="70314" y="40879"/>
                  <a:pt x="70326" y="40879"/>
                  <a:pt x="70337" y="40879"/>
                </a:cubicBezTo>
                <a:cubicBezTo>
                  <a:pt x="70934" y="40879"/>
                  <a:pt x="71040" y="42000"/>
                  <a:pt x="71615" y="42000"/>
                </a:cubicBezTo>
                <a:cubicBezTo>
                  <a:pt x="71626" y="42000"/>
                  <a:pt x="71638" y="41999"/>
                  <a:pt x="71649" y="41999"/>
                </a:cubicBezTo>
                <a:cubicBezTo>
                  <a:pt x="72288" y="41953"/>
                  <a:pt x="72243" y="41405"/>
                  <a:pt x="72859" y="41360"/>
                </a:cubicBezTo>
                <a:cubicBezTo>
                  <a:pt x="72973" y="41360"/>
                  <a:pt x="73110" y="41382"/>
                  <a:pt x="73224" y="41405"/>
                </a:cubicBezTo>
                <a:lnTo>
                  <a:pt x="73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46" name="Google Shape;17346;p33"/>
          <p:cNvPicPr preferRelativeResize="0"/>
          <p:nvPr/>
        </p:nvPicPr>
        <p:blipFill rotWithShape="1">
          <a:blip r:embed="rId2">
            <a:alphaModFix/>
          </a:blip>
          <a:srcRect l="41930" t="32832" r="45481" b="11894"/>
          <a:stretch/>
        </p:blipFill>
        <p:spPr>
          <a:xfrm rot="1416227">
            <a:off x="245353" y="-35923"/>
            <a:ext cx="673519" cy="1663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17347" name="Google Shape;17347;p33"/>
          <p:cNvSpPr/>
          <p:nvPr/>
        </p:nvSpPr>
        <p:spPr>
          <a:xfrm flipH="1">
            <a:off x="7674600" y="82813"/>
            <a:ext cx="1381132" cy="913168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48" name="Google Shape;17348;p33"/>
          <p:cNvPicPr preferRelativeResize="0"/>
          <p:nvPr/>
        </p:nvPicPr>
        <p:blipFill rotWithShape="1">
          <a:blip r:embed="rId3">
            <a:alphaModFix/>
          </a:blip>
          <a:srcRect l="53081" t="70784" r="31089" b="1370"/>
          <a:stretch/>
        </p:blipFill>
        <p:spPr>
          <a:xfrm rot="1747085" flipH="1">
            <a:off x="8261825" y="4202653"/>
            <a:ext cx="911821" cy="9022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17349" name="Google Shape;17349;p33"/>
          <p:cNvSpPr/>
          <p:nvPr/>
        </p:nvSpPr>
        <p:spPr>
          <a:xfrm flipH="1">
            <a:off x="68400" y="4197200"/>
            <a:ext cx="1381132" cy="913168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5"/>
        </a:solidFill>
        <a:effectLst/>
      </p:bgPr>
    </p:bg>
    <p:spTree>
      <p:nvGrpSpPr>
        <p:cNvPr id="1" name="Shape 17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51" name="Google Shape;17351;p34"/>
          <p:cNvGrpSpPr/>
          <p:nvPr/>
        </p:nvGrpSpPr>
        <p:grpSpPr>
          <a:xfrm rot="-9752893">
            <a:off x="6780962" y="-204260"/>
            <a:ext cx="2059076" cy="1487328"/>
            <a:chOff x="5300575" y="2491600"/>
            <a:chExt cx="1784750" cy="1289175"/>
          </a:xfrm>
        </p:grpSpPr>
        <p:sp>
          <p:nvSpPr>
            <p:cNvPr id="17352" name="Google Shape;17352;p34"/>
            <p:cNvSpPr/>
            <p:nvPr/>
          </p:nvSpPr>
          <p:spPr>
            <a:xfrm>
              <a:off x="5300575" y="2491600"/>
              <a:ext cx="1725375" cy="612175"/>
            </a:xfrm>
            <a:custGeom>
              <a:avLst/>
              <a:gdLst/>
              <a:ahLst/>
              <a:cxnLst/>
              <a:rect l="l" t="t" r="r" b="b"/>
              <a:pathLst>
                <a:path w="69015" h="24487" extrusionOk="0">
                  <a:moveTo>
                    <a:pt x="68840" y="0"/>
                  </a:moveTo>
                  <a:cubicBezTo>
                    <a:pt x="68044" y="335"/>
                    <a:pt x="67114" y="382"/>
                    <a:pt x="66372" y="823"/>
                  </a:cubicBezTo>
                  <a:cubicBezTo>
                    <a:pt x="66117" y="977"/>
                    <a:pt x="65883" y="1171"/>
                    <a:pt x="65609" y="1298"/>
                  </a:cubicBezTo>
                  <a:cubicBezTo>
                    <a:pt x="65335" y="1419"/>
                    <a:pt x="65027" y="1459"/>
                    <a:pt x="64732" y="1526"/>
                  </a:cubicBezTo>
                  <a:cubicBezTo>
                    <a:pt x="64231" y="1639"/>
                    <a:pt x="63756" y="1847"/>
                    <a:pt x="63280" y="2048"/>
                  </a:cubicBezTo>
                  <a:cubicBezTo>
                    <a:pt x="63200" y="2081"/>
                    <a:pt x="63120" y="2121"/>
                    <a:pt x="63066" y="2188"/>
                  </a:cubicBezTo>
                  <a:cubicBezTo>
                    <a:pt x="63020" y="2255"/>
                    <a:pt x="63006" y="2342"/>
                    <a:pt x="62966" y="2422"/>
                  </a:cubicBezTo>
                  <a:cubicBezTo>
                    <a:pt x="62852" y="2656"/>
                    <a:pt x="62545" y="2710"/>
                    <a:pt x="62284" y="2710"/>
                  </a:cubicBezTo>
                  <a:cubicBezTo>
                    <a:pt x="62233" y="2710"/>
                    <a:pt x="62182" y="2709"/>
                    <a:pt x="62131" y="2709"/>
                  </a:cubicBezTo>
                  <a:cubicBezTo>
                    <a:pt x="61909" y="2709"/>
                    <a:pt x="61685" y="2723"/>
                    <a:pt x="61528" y="2864"/>
                  </a:cubicBezTo>
                  <a:cubicBezTo>
                    <a:pt x="61340" y="3031"/>
                    <a:pt x="61313" y="3326"/>
                    <a:pt x="61133" y="3506"/>
                  </a:cubicBezTo>
                  <a:cubicBezTo>
                    <a:pt x="61026" y="3607"/>
                    <a:pt x="60885" y="3653"/>
                    <a:pt x="60751" y="3707"/>
                  </a:cubicBezTo>
                  <a:cubicBezTo>
                    <a:pt x="60036" y="3961"/>
                    <a:pt x="59313" y="4215"/>
                    <a:pt x="58597" y="4470"/>
                  </a:cubicBezTo>
                  <a:cubicBezTo>
                    <a:pt x="57914" y="4714"/>
                    <a:pt x="57213" y="4959"/>
                    <a:pt x="56487" y="4959"/>
                  </a:cubicBezTo>
                  <a:cubicBezTo>
                    <a:pt x="56459" y="4959"/>
                    <a:pt x="56431" y="4959"/>
                    <a:pt x="56403" y="4958"/>
                  </a:cubicBezTo>
                  <a:cubicBezTo>
                    <a:pt x="56256" y="4954"/>
                    <a:pt x="56099" y="4945"/>
                    <a:pt x="55944" y="4945"/>
                  </a:cubicBezTo>
                  <a:cubicBezTo>
                    <a:pt x="55583" y="4945"/>
                    <a:pt x="55236" y="4996"/>
                    <a:pt x="55058" y="5286"/>
                  </a:cubicBezTo>
                  <a:cubicBezTo>
                    <a:pt x="54984" y="5400"/>
                    <a:pt x="54951" y="5540"/>
                    <a:pt x="54884" y="5654"/>
                  </a:cubicBezTo>
                  <a:cubicBezTo>
                    <a:pt x="54743" y="5881"/>
                    <a:pt x="54469" y="5982"/>
                    <a:pt x="54208" y="6015"/>
                  </a:cubicBezTo>
                  <a:cubicBezTo>
                    <a:pt x="54078" y="6032"/>
                    <a:pt x="53947" y="6032"/>
                    <a:pt x="53817" y="6032"/>
                  </a:cubicBezTo>
                  <a:cubicBezTo>
                    <a:pt x="53686" y="6032"/>
                    <a:pt x="53556" y="6032"/>
                    <a:pt x="53425" y="6049"/>
                  </a:cubicBezTo>
                  <a:cubicBezTo>
                    <a:pt x="53318" y="6062"/>
                    <a:pt x="53204" y="6082"/>
                    <a:pt x="53131" y="6156"/>
                  </a:cubicBezTo>
                  <a:cubicBezTo>
                    <a:pt x="53024" y="6263"/>
                    <a:pt x="53010" y="6430"/>
                    <a:pt x="52943" y="6557"/>
                  </a:cubicBezTo>
                  <a:cubicBezTo>
                    <a:pt x="52649" y="7099"/>
                    <a:pt x="51632" y="6698"/>
                    <a:pt x="51298" y="7219"/>
                  </a:cubicBezTo>
                  <a:cubicBezTo>
                    <a:pt x="50997" y="7694"/>
                    <a:pt x="50582" y="8083"/>
                    <a:pt x="50307" y="8571"/>
                  </a:cubicBezTo>
                  <a:cubicBezTo>
                    <a:pt x="50214" y="8738"/>
                    <a:pt x="50127" y="8912"/>
                    <a:pt x="49980" y="9026"/>
                  </a:cubicBezTo>
                  <a:cubicBezTo>
                    <a:pt x="49906" y="9079"/>
                    <a:pt x="49819" y="9120"/>
                    <a:pt x="49739" y="9160"/>
                  </a:cubicBezTo>
                  <a:cubicBezTo>
                    <a:pt x="49070" y="9488"/>
                    <a:pt x="48394" y="9809"/>
                    <a:pt x="47725" y="10137"/>
                  </a:cubicBezTo>
                  <a:cubicBezTo>
                    <a:pt x="47558" y="10217"/>
                    <a:pt x="47384" y="10297"/>
                    <a:pt x="47196" y="10311"/>
                  </a:cubicBezTo>
                  <a:cubicBezTo>
                    <a:pt x="47165" y="10314"/>
                    <a:pt x="47133" y="10316"/>
                    <a:pt x="47102" y="10316"/>
                  </a:cubicBezTo>
                  <a:cubicBezTo>
                    <a:pt x="46982" y="10316"/>
                    <a:pt x="46862" y="10295"/>
                    <a:pt x="46741" y="10295"/>
                  </a:cubicBezTo>
                  <a:cubicBezTo>
                    <a:pt x="46719" y="10295"/>
                    <a:pt x="46697" y="10295"/>
                    <a:pt x="46674" y="10297"/>
                  </a:cubicBezTo>
                  <a:cubicBezTo>
                    <a:pt x="46420" y="10317"/>
                    <a:pt x="46179" y="10471"/>
                    <a:pt x="46059" y="10699"/>
                  </a:cubicBezTo>
                  <a:cubicBezTo>
                    <a:pt x="46019" y="10772"/>
                    <a:pt x="45985" y="10866"/>
                    <a:pt x="45918" y="10919"/>
                  </a:cubicBezTo>
                  <a:cubicBezTo>
                    <a:pt x="45838" y="10986"/>
                    <a:pt x="45718" y="10993"/>
                    <a:pt x="45611" y="11006"/>
                  </a:cubicBezTo>
                  <a:cubicBezTo>
                    <a:pt x="45082" y="11060"/>
                    <a:pt x="44667" y="11120"/>
                    <a:pt x="44159" y="11281"/>
                  </a:cubicBezTo>
                  <a:cubicBezTo>
                    <a:pt x="43626" y="11450"/>
                    <a:pt x="43071" y="11500"/>
                    <a:pt x="42512" y="11500"/>
                  </a:cubicBezTo>
                  <a:cubicBezTo>
                    <a:pt x="42102" y="11500"/>
                    <a:pt x="41689" y="11473"/>
                    <a:pt x="41282" y="11448"/>
                  </a:cubicBezTo>
                  <a:cubicBezTo>
                    <a:pt x="40894" y="11421"/>
                    <a:pt x="40512" y="11394"/>
                    <a:pt x="40124" y="11368"/>
                  </a:cubicBezTo>
                  <a:cubicBezTo>
                    <a:pt x="40094" y="11366"/>
                    <a:pt x="40062" y="11365"/>
                    <a:pt x="40031" y="11365"/>
                  </a:cubicBezTo>
                  <a:cubicBezTo>
                    <a:pt x="39603" y="11365"/>
                    <a:pt x="39114" y="11530"/>
                    <a:pt x="38753" y="11736"/>
                  </a:cubicBezTo>
                  <a:cubicBezTo>
                    <a:pt x="38545" y="11849"/>
                    <a:pt x="38371" y="12023"/>
                    <a:pt x="38150" y="12097"/>
                  </a:cubicBezTo>
                  <a:cubicBezTo>
                    <a:pt x="38071" y="12121"/>
                    <a:pt x="37988" y="12130"/>
                    <a:pt x="37905" y="12130"/>
                  </a:cubicBezTo>
                  <a:cubicBezTo>
                    <a:pt x="37633" y="12130"/>
                    <a:pt x="37346" y="12032"/>
                    <a:pt x="37080" y="12032"/>
                  </a:cubicBezTo>
                  <a:cubicBezTo>
                    <a:pt x="36956" y="12032"/>
                    <a:pt x="36837" y="12053"/>
                    <a:pt x="36725" y="12117"/>
                  </a:cubicBezTo>
                  <a:cubicBezTo>
                    <a:pt x="36143" y="12452"/>
                    <a:pt x="35427" y="12284"/>
                    <a:pt x="34765" y="12398"/>
                  </a:cubicBezTo>
                  <a:cubicBezTo>
                    <a:pt x="34504" y="12438"/>
                    <a:pt x="34263" y="12538"/>
                    <a:pt x="34016" y="12605"/>
                  </a:cubicBezTo>
                  <a:cubicBezTo>
                    <a:pt x="33092" y="12846"/>
                    <a:pt x="32062" y="12699"/>
                    <a:pt x="31232" y="13167"/>
                  </a:cubicBezTo>
                  <a:cubicBezTo>
                    <a:pt x="31038" y="13281"/>
                    <a:pt x="30858" y="13428"/>
                    <a:pt x="30637" y="13502"/>
                  </a:cubicBezTo>
                  <a:cubicBezTo>
                    <a:pt x="30423" y="13576"/>
                    <a:pt x="30182" y="13569"/>
                    <a:pt x="29954" y="13602"/>
                  </a:cubicBezTo>
                  <a:cubicBezTo>
                    <a:pt x="28851" y="13756"/>
                    <a:pt x="27994" y="14800"/>
                    <a:pt x="26883" y="14867"/>
                  </a:cubicBezTo>
                  <a:cubicBezTo>
                    <a:pt x="26839" y="14869"/>
                    <a:pt x="26794" y="14870"/>
                    <a:pt x="26749" y="14870"/>
                  </a:cubicBezTo>
                  <a:cubicBezTo>
                    <a:pt x="26593" y="14870"/>
                    <a:pt x="26436" y="14858"/>
                    <a:pt x="26281" y="14858"/>
                  </a:cubicBezTo>
                  <a:cubicBezTo>
                    <a:pt x="26141" y="14858"/>
                    <a:pt x="26002" y="14868"/>
                    <a:pt x="25866" y="14907"/>
                  </a:cubicBezTo>
                  <a:cubicBezTo>
                    <a:pt x="25438" y="15034"/>
                    <a:pt x="25151" y="15429"/>
                    <a:pt x="24783" y="15676"/>
                  </a:cubicBezTo>
                  <a:cubicBezTo>
                    <a:pt x="23906" y="16272"/>
                    <a:pt x="22682" y="16031"/>
                    <a:pt x="21772" y="16553"/>
                  </a:cubicBezTo>
                  <a:cubicBezTo>
                    <a:pt x="21518" y="16700"/>
                    <a:pt x="21344" y="16961"/>
                    <a:pt x="21250" y="17242"/>
                  </a:cubicBezTo>
                  <a:cubicBezTo>
                    <a:pt x="21152" y="17194"/>
                    <a:pt x="21045" y="17171"/>
                    <a:pt x="20938" y="17171"/>
                  </a:cubicBezTo>
                  <a:cubicBezTo>
                    <a:pt x="20644" y="17171"/>
                    <a:pt x="20349" y="17340"/>
                    <a:pt x="20226" y="17610"/>
                  </a:cubicBezTo>
                  <a:cubicBezTo>
                    <a:pt x="20114" y="17586"/>
                    <a:pt x="19995" y="17562"/>
                    <a:pt x="19881" y="17562"/>
                  </a:cubicBezTo>
                  <a:cubicBezTo>
                    <a:pt x="19771" y="17562"/>
                    <a:pt x="19666" y="17584"/>
                    <a:pt x="19577" y="17650"/>
                  </a:cubicBezTo>
                  <a:cubicBezTo>
                    <a:pt x="19457" y="17730"/>
                    <a:pt x="19377" y="17878"/>
                    <a:pt x="19236" y="17904"/>
                  </a:cubicBezTo>
                  <a:cubicBezTo>
                    <a:pt x="19222" y="17907"/>
                    <a:pt x="19208" y="17908"/>
                    <a:pt x="19194" y="17908"/>
                  </a:cubicBezTo>
                  <a:cubicBezTo>
                    <a:pt x="19101" y="17908"/>
                    <a:pt x="19008" y="17857"/>
                    <a:pt x="18915" y="17851"/>
                  </a:cubicBezTo>
                  <a:cubicBezTo>
                    <a:pt x="18900" y="17849"/>
                    <a:pt x="18885" y="17848"/>
                    <a:pt x="18870" y="17848"/>
                  </a:cubicBezTo>
                  <a:cubicBezTo>
                    <a:pt x="18725" y="17848"/>
                    <a:pt x="18586" y="17929"/>
                    <a:pt x="18447" y="17978"/>
                  </a:cubicBezTo>
                  <a:cubicBezTo>
                    <a:pt x="18280" y="18041"/>
                    <a:pt x="18105" y="18057"/>
                    <a:pt x="17928" y="18057"/>
                  </a:cubicBezTo>
                  <a:cubicBezTo>
                    <a:pt x="17722" y="18057"/>
                    <a:pt x="17512" y="18035"/>
                    <a:pt x="17304" y="18035"/>
                  </a:cubicBezTo>
                  <a:cubicBezTo>
                    <a:pt x="17232" y="18035"/>
                    <a:pt x="17160" y="18038"/>
                    <a:pt x="17088" y="18045"/>
                  </a:cubicBezTo>
                  <a:cubicBezTo>
                    <a:pt x="16794" y="18072"/>
                    <a:pt x="16513" y="18179"/>
                    <a:pt x="16232" y="18286"/>
                  </a:cubicBezTo>
                  <a:cubicBezTo>
                    <a:pt x="15489" y="18560"/>
                    <a:pt x="14753" y="18841"/>
                    <a:pt x="14011" y="19115"/>
                  </a:cubicBezTo>
                  <a:cubicBezTo>
                    <a:pt x="13843" y="19182"/>
                    <a:pt x="13663" y="19242"/>
                    <a:pt x="13529" y="19370"/>
                  </a:cubicBezTo>
                  <a:cubicBezTo>
                    <a:pt x="13342" y="19537"/>
                    <a:pt x="13221" y="19811"/>
                    <a:pt x="12980" y="19878"/>
                  </a:cubicBezTo>
                  <a:cubicBezTo>
                    <a:pt x="12935" y="19889"/>
                    <a:pt x="12888" y="19892"/>
                    <a:pt x="12842" y="19892"/>
                  </a:cubicBezTo>
                  <a:cubicBezTo>
                    <a:pt x="12771" y="19892"/>
                    <a:pt x="12701" y="19885"/>
                    <a:pt x="12632" y="19885"/>
                  </a:cubicBezTo>
                  <a:cubicBezTo>
                    <a:pt x="12619" y="19885"/>
                    <a:pt x="12605" y="19885"/>
                    <a:pt x="12592" y="19885"/>
                  </a:cubicBezTo>
                  <a:cubicBezTo>
                    <a:pt x="12090" y="19885"/>
                    <a:pt x="11700" y="20008"/>
                    <a:pt x="11341" y="20360"/>
                  </a:cubicBezTo>
                  <a:cubicBezTo>
                    <a:pt x="11201" y="20500"/>
                    <a:pt x="11060" y="20648"/>
                    <a:pt x="10866" y="20701"/>
                  </a:cubicBezTo>
                  <a:cubicBezTo>
                    <a:pt x="10840" y="20708"/>
                    <a:pt x="10813" y="20711"/>
                    <a:pt x="10785" y="20711"/>
                  </a:cubicBezTo>
                  <a:cubicBezTo>
                    <a:pt x="10609" y="20711"/>
                    <a:pt x="10401" y="20594"/>
                    <a:pt x="10225" y="20594"/>
                  </a:cubicBezTo>
                  <a:cubicBezTo>
                    <a:pt x="10180" y="20594"/>
                    <a:pt x="10137" y="20601"/>
                    <a:pt x="10097" y="20621"/>
                  </a:cubicBezTo>
                  <a:cubicBezTo>
                    <a:pt x="9889" y="20721"/>
                    <a:pt x="9802" y="20969"/>
                    <a:pt x="9622" y="21102"/>
                  </a:cubicBezTo>
                  <a:cubicBezTo>
                    <a:pt x="9462" y="21224"/>
                    <a:pt x="9256" y="21245"/>
                    <a:pt x="9054" y="21245"/>
                  </a:cubicBezTo>
                  <a:cubicBezTo>
                    <a:pt x="9011" y="21245"/>
                    <a:pt x="8968" y="21244"/>
                    <a:pt x="8926" y="21243"/>
                  </a:cubicBezTo>
                  <a:cubicBezTo>
                    <a:pt x="8906" y="21243"/>
                    <a:pt x="8886" y="21242"/>
                    <a:pt x="8867" y="21242"/>
                  </a:cubicBezTo>
                  <a:cubicBezTo>
                    <a:pt x="8179" y="21242"/>
                    <a:pt x="7417" y="21467"/>
                    <a:pt x="6832" y="21818"/>
                  </a:cubicBezTo>
                  <a:cubicBezTo>
                    <a:pt x="6564" y="21979"/>
                    <a:pt x="6397" y="22213"/>
                    <a:pt x="6096" y="22287"/>
                  </a:cubicBezTo>
                  <a:cubicBezTo>
                    <a:pt x="6028" y="22302"/>
                    <a:pt x="5959" y="22308"/>
                    <a:pt x="5890" y="22308"/>
                  </a:cubicBezTo>
                  <a:cubicBezTo>
                    <a:pt x="5571" y="22308"/>
                    <a:pt x="5245" y="22174"/>
                    <a:pt x="4919" y="22174"/>
                  </a:cubicBezTo>
                  <a:cubicBezTo>
                    <a:pt x="4881" y="22174"/>
                    <a:pt x="4843" y="22176"/>
                    <a:pt x="4804" y="22180"/>
                  </a:cubicBezTo>
                  <a:cubicBezTo>
                    <a:pt x="4490" y="22220"/>
                    <a:pt x="4209" y="22414"/>
                    <a:pt x="3894" y="22481"/>
                  </a:cubicBezTo>
                  <a:cubicBezTo>
                    <a:pt x="3786" y="22506"/>
                    <a:pt x="3676" y="22515"/>
                    <a:pt x="3565" y="22515"/>
                  </a:cubicBezTo>
                  <a:cubicBezTo>
                    <a:pt x="3235" y="22515"/>
                    <a:pt x="2896" y="22433"/>
                    <a:pt x="2566" y="22433"/>
                  </a:cubicBezTo>
                  <a:cubicBezTo>
                    <a:pt x="2436" y="22433"/>
                    <a:pt x="2308" y="22446"/>
                    <a:pt x="2182" y="22481"/>
                  </a:cubicBezTo>
                  <a:cubicBezTo>
                    <a:pt x="1948" y="22554"/>
                    <a:pt x="1733" y="22702"/>
                    <a:pt x="1493" y="22775"/>
                  </a:cubicBezTo>
                  <a:cubicBezTo>
                    <a:pt x="1325" y="22824"/>
                    <a:pt x="1151" y="22836"/>
                    <a:pt x="976" y="22836"/>
                  </a:cubicBezTo>
                  <a:cubicBezTo>
                    <a:pt x="818" y="22836"/>
                    <a:pt x="658" y="22826"/>
                    <a:pt x="500" y="22826"/>
                  </a:cubicBezTo>
                  <a:cubicBezTo>
                    <a:pt x="331" y="22826"/>
                    <a:pt x="163" y="22837"/>
                    <a:pt x="1" y="22882"/>
                  </a:cubicBezTo>
                  <a:lnTo>
                    <a:pt x="141" y="24334"/>
                  </a:lnTo>
                  <a:cubicBezTo>
                    <a:pt x="517" y="24376"/>
                    <a:pt x="972" y="24487"/>
                    <a:pt x="1369" y="24487"/>
                  </a:cubicBezTo>
                  <a:cubicBezTo>
                    <a:pt x="1418" y="24487"/>
                    <a:pt x="1466" y="24485"/>
                    <a:pt x="1513" y="24481"/>
                  </a:cubicBezTo>
                  <a:cubicBezTo>
                    <a:pt x="3848" y="24274"/>
                    <a:pt x="6116" y="23638"/>
                    <a:pt x="8377" y="23003"/>
                  </a:cubicBezTo>
                  <a:cubicBezTo>
                    <a:pt x="10679" y="22354"/>
                    <a:pt x="12686" y="20942"/>
                    <a:pt x="15028" y="20460"/>
                  </a:cubicBezTo>
                  <a:cubicBezTo>
                    <a:pt x="15710" y="20320"/>
                    <a:pt x="16399" y="20179"/>
                    <a:pt x="17068" y="19978"/>
                  </a:cubicBezTo>
                  <a:cubicBezTo>
                    <a:pt x="18353" y="19604"/>
                    <a:pt x="19571" y="19022"/>
                    <a:pt x="20842" y="18587"/>
                  </a:cubicBezTo>
                  <a:cubicBezTo>
                    <a:pt x="22642" y="17978"/>
                    <a:pt x="24528" y="17670"/>
                    <a:pt x="26375" y="17222"/>
                  </a:cubicBezTo>
                  <a:cubicBezTo>
                    <a:pt x="28222" y="16767"/>
                    <a:pt x="30135" y="16158"/>
                    <a:pt x="31654" y="15021"/>
                  </a:cubicBezTo>
                  <a:cubicBezTo>
                    <a:pt x="31734" y="14787"/>
                    <a:pt x="32055" y="14773"/>
                    <a:pt x="32303" y="14766"/>
                  </a:cubicBezTo>
                  <a:cubicBezTo>
                    <a:pt x="32811" y="14740"/>
                    <a:pt x="33293" y="14539"/>
                    <a:pt x="33788" y="14398"/>
                  </a:cubicBezTo>
                  <a:cubicBezTo>
                    <a:pt x="35280" y="13970"/>
                    <a:pt x="36906" y="14124"/>
                    <a:pt x="38398" y="13683"/>
                  </a:cubicBezTo>
                  <a:cubicBezTo>
                    <a:pt x="39080" y="13482"/>
                    <a:pt x="39729" y="13161"/>
                    <a:pt x="40412" y="12947"/>
                  </a:cubicBezTo>
                  <a:cubicBezTo>
                    <a:pt x="41864" y="12505"/>
                    <a:pt x="43429" y="12592"/>
                    <a:pt x="44908" y="12237"/>
                  </a:cubicBezTo>
                  <a:cubicBezTo>
                    <a:pt x="46300" y="11903"/>
                    <a:pt x="47491" y="10879"/>
                    <a:pt x="48855" y="10464"/>
                  </a:cubicBezTo>
                  <a:cubicBezTo>
                    <a:pt x="49545" y="10257"/>
                    <a:pt x="50254" y="10036"/>
                    <a:pt x="50823" y="9588"/>
                  </a:cubicBezTo>
                  <a:cubicBezTo>
                    <a:pt x="51217" y="9273"/>
                    <a:pt x="51532" y="8852"/>
                    <a:pt x="51987" y="8624"/>
                  </a:cubicBezTo>
                  <a:cubicBezTo>
                    <a:pt x="52335" y="8457"/>
                    <a:pt x="52743" y="8417"/>
                    <a:pt x="53097" y="8243"/>
                  </a:cubicBezTo>
                  <a:cubicBezTo>
                    <a:pt x="53499" y="8049"/>
                    <a:pt x="53807" y="7688"/>
                    <a:pt x="54228" y="7541"/>
                  </a:cubicBezTo>
                  <a:cubicBezTo>
                    <a:pt x="54696" y="7387"/>
                    <a:pt x="55225" y="7521"/>
                    <a:pt x="55680" y="7333"/>
                  </a:cubicBezTo>
                  <a:cubicBezTo>
                    <a:pt x="55934" y="7233"/>
                    <a:pt x="56142" y="7032"/>
                    <a:pt x="56369" y="6878"/>
                  </a:cubicBezTo>
                  <a:cubicBezTo>
                    <a:pt x="57138" y="6363"/>
                    <a:pt x="58122" y="6330"/>
                    <a:pt x="59019" y="6075"/>
                  </a:cubicBezTo>
                  <a:cubicBezTo>
                    <a:pt x="59661" y="5895"/>
                    <a:pt x="60263" y="5594"/>
                    <a:pt x="60872" y="5306"/>
                  </a:cubicBezTo>
                  <a:cubicBezTo>
                    <a:pt x="63181" y="4214"/>
                    <a:pt x="65607" y="2468"/>
                    <a:pt x="68102" y="2468"/>
                  </a:cubicBezTo>
                  <a:cubicBezTo>
                    <a:pt x="68405" y="2468"/>
                    <a:pt x="68709" y="2494"/>
                    <a:pt x="69014" y="2549"/>
                  </a:cubicBezTo>
                  <a:lnTo>
                    <a:pt x="68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34"/>
            <p:cNvSpPr/>
            <p:nvPr/>
          </p:nvSpPr>
          <p:spPr>
            <a:xfrm>
              <a:off x="5303575" y="2526225"/>
              <a:ext cx="1781750" cy="1254550"/>
            </a:xfrm>
            <a:custGeom>
              <a:avLst/>
              <a:gdLst/>
              <a:ahLst/>
              <a:cxnLst/>
              <a:rect l="l" t="t" r="r" b="b"/>
              <a:pathLst>
                <a:path w="71270" h="50182" extrusionOk="0">
                  <a:moveTo>
                    <a:pt x="68801" y="0"/>
                  </a:moveTo>
                  <a:cubicBezTo>
                    <a:pt x="67958" y="168"/>
                    <a:pt x="67148" y="649"/>
                    <a:pt x="66459" y="1164"/>
                  </a:cubicBezTo>
                  <a:cubicBezTo>
                    <a:pt x="66325" y="1265"/>
                    <a:pt x="66198" y="1365"/>
                    <a:pt x="66044" y="1412"/>
                  </a:cubicBezTo>
                  <a:cubicBezTo>
                    <a:pt x="65975" y="1432"/>
                    <a:pt x="65905" y="1440"/>
                    <a:pt x="65834" y="1440"/>
                  </a:cubicBezTo>
                  <a:cubicBezTo>
                    <a:pt x="65645" y="1440"/>
                    <a:pt x="65451" y="1385"/>
                    <a:pt x="65261" y="1365"/>
                  </a:cubicBezTo>
                  <a:cubicBezTo>
                    <a:pt x="65222" y="1362"/>
                    <a:pt x="65182" y="1360"/>
                    <a:pt x="65143" y="1360"/>
                  </a:cubicBezTo>
                  <a:cubicBezTo>
                    <a:pt x="64713" y="1360"/>
                    <a:pt x="64286" y="1557"/>
                    <a:pt x="64010" y="1894"/>
                  </a:cubicBezTo>
                  <a:cubicBezTo>
                    <a:pt x="63923" y="2001"/>
                    <a:pt x="63843" y="2121"/>
                    <a:pt x="63729" y="2201"/>
                  </a:cubicBezTo>
                  <a:cubicBezTo>
                    <a:pt x="63595" y="2288"/>
                    <a:pt x="63428" y="2302"/>
                    <a:pt x="63274" y="2322"/>
                  </a:cubicBezTo>
                  <a:cubicBezTo>
                    <a:pt x="62598" y="2402"/>
                    <a:pt x="61936" y="2630"/>
                    <a:pt x="61347" y="2964"/>
                  </a:cubicBezTo>
                  <a:cubicBezTo>
                    <a:pt x="60457" y="3479"/>
                    <a:pt x="59715" y="4262"/>
                    <a:pt x="58738" y="4577"/>
                  </a:cubicBezTo>
                  <a:cubicBezTo>
                    <a:pt x="58352" y="4696"/>
                    <a:pt x="57949" y="4740"/>
                    <a:pt x="57543" y="4740"/>
                  </a:cubicBezTo>
                  <a:cubicBezTo>
                    <a:pt x="57337" y="4740"/>
                    <a:pt x="57130" y="4728"/>
                    <a:pt x="56925" y="4710"/>
                  </a:cubicBezTo>
                  <a:cubicBezTo>
                    <a:pt x="56814" y="4700"/>
                    <a:pt x="56697" y="4690"/>
                    <a:pt x="56582" y="4690"/>
                  </a:cubicBezTo>
                  <a:cubicBezTo>
                    <a:pt x="56336" y="4690"/>
                    <a:pt x="56098" y="4735"/>
                    <a:pt x="55948" y="4918"/>
                  </a:cubicBezTo>
                  <a:cubicBezTo>
                    <a:pt x="55874" y="5005"/>
                    <a:pt x="55834" y="5119"/>
                    <a:pt x="55754" y="5212"/>
                  </a:cubicBezTo>
                  <a:cubicBezTo>
                    <a:pt x="55610" y="5392"/>
                    <a:pt x="55406" y="5438"/>
                    <a:pt x="55179" y="5438"/>
                  </a:cubicBezTo>
                  <a:cubicBezTo>
                    <a:pt x="54946" y="5438"/>
                    <a:pt x="54687" y="5390"/>
                    <a:pt x="54441" y="5390"/>
                  </a:cubicBezTo>
                  <a:cubicBezTo>
                    <a:pt x="54302" y="5390"/>
                    <a:pt x="54166" y="5406"/>
                    <a:pt x="54041" y="5453"/>
                  </a:cubicBezTo>
                  <a:cubicBezTo>
                    <a:pt x="53780" y="5553"/>
                    <a:pt x="53600" y="5781"/>
                    <a:pt x="53385" y="5962"/>
                  </a:cubicBezTo>
                  <a:cubicBezTo>
                    <a:pt x="53232" y="6096"/>
                    <a:pt x="53030" y="6203"/>
                    <a:pt x="52836" y="6203"/>
                  </a:cubicBezTo>
                  <a:cubicBezTo>
                    <a:pt x="52760" y="6203"/>
                    <a:pt x="52686" y="6187"/>
                    <a:pt x="52616" y="6149"/>
                  </a:cubicBezTo>
                  <a:cubicBezTo>
                    <a:pt x="52555" y="6114"/>
                    <a:pt x="52486" y="6099"/>
                    <a:pt x="52412" y="6099"/>
                  </a:cubicBezTo>
                  <a:cubicBezTo>
                    <a:pt x="52061" y="6099"/>
                    <a:pt x="51605" y="6450"/>
                    <a:pt x="51378" y="6704"/>
                  </a:cubicBezTo>
                  <a:cubicBezTo>
                    <a:pt x="51104" y="7005"/>
                    <a:pt x="50930" y="7387"/>
                    <a:pt x="50649" y="7688"/>
                  </a:cubicBezTo>
                  <a:cubicBezTo>
                    <a:pt x="50341" y="8016"/>
                    <a:pt x="49926" y="8223"/>
                    <a:pt x="49518" y="8417"/>
                  </a:cubicBezTo>
                  <a:cubicBezTo>
                    <a:pt x="47372" y="9459"/>
                    <a:pt x="45104" y="10525"/>
                    <a:pt x="42743" y="10525"/>
                  </a:cubicBezTo>
                  <a:cubicBezTo>
                    <a:pt x="42557" y="10525"/>
                    <a:pt x="42372" y="10518"/>
                    <a:pt x="42185" y="10505"/>
                  </a:cubicBezTo>
                  <a:cubicBezTo>
                    <a:pt x="41940" y="10488"/>
                    <a:pt x="41694" y="10459"/>
                    <a:pt x="41451" y="10459"/>
                  </a:cubicBezTo>
                  <a:cubicBezTo>
                    <a:pt x="41297" y="10459"/>
                    <a:pt x="41145" y="10471"/>
                    <a:pt x="40994" y="10505"/>
                  </a:cubicBezTo>
                  <a:cubicBezTo>
                    <a:pt x="40586" y="10598"/>
                    <a:pt x="40232" y="10839"/>
                    <a:pt x="39850" y="11013"/>
                  </a:cubicBezTo>
                  <a:cubicBezTo>
                    <a:pt x="39549" y="11147"/>
                    <a:pt x="39228" y="11234"/>
                    <a:pt x="38907" y="11314"/>
                  </a:cubicBezTo>
                  <a:cubicBezTo>
                    <a:pt x="38144" y="11521"/>
                    <a:pt x="37388" y="11722"/>
                    <a:pt x="36625" y="11930"/>
                  </a:cubicBezTo>
                  <a:cubicBezTo>
                    <a:pt x="35568" y="12211"/>
                    <a:pt x="34391" y="12077"/>
                    <a:pt x="33421" y="12585"/>
                  </a:cubicBezTo>
                  <a:cubicBezTo>
                    <a:pt x="33155" y="12723"/>
                    <a:pt x="32854" y="12904"/>
                    <a:pt x="32568" y="12904"/>
                  </a:cubicBezTo>
                  <a:cubicBezTo>
                    <a:pt x="32480" y="12904"/>
                    <a:pt x="32394" y="12887"/>
                    <a:pt x="32310" y="12846"/>
                  </a:cubicBezTo>
                  <a:cubicBezTo>
                    <a:pt x="32112" y="12747"/>
                    <a:pt x="31948" y="12527"/>
                    <a:pt x="31739" y="12527"/>
                  </a:cubicBezTo>
                  <a:cubicBezTo>
                    <a:pt x="31722" y="12527"/>
                    <a:pt x="31705" y="12529"/>
                    <a:pt x="31688" y="12532"/>
                  </a:cubicBezTo>
                  <a:cubicBezTo>
                    <a:pt x="31487" y="12572"/>
                    <a:pt x="31393" y="12806"/>
                    <a:pt x="31233" y="12940"/>
                  </a:cubicBezTo>
                  <a:cubicBezTo>
                    <a:pt x="30938" y="13174"/>
                    <a:pt x="30483" y="13020"/>
                    <a:pt x="30156" y="13201"/>
                  </a:cubicBezTo>
                  <a:cubicBezTo>
                    <a:pt x="29901" y="13335"/>
                    <a:pt x="29761" y="13642"/>
                    <a:pt x="29493" y="13756"/>
                  </a:cubicBezTo>
                  <a:cubicBezTo>
                    <a:pt x="29385" y="13804"/>
                    <a:pt x="29266" y="13812"/>
                    <a:pt x="29144" y="13812"/>
                  </a:cubicBezTo>
                  <a:cubicBezTo>
                    <a:pt x="29078" y="13812"/>
                    <a:pt x="29011" y="13810"/>
                    <a:pt x="28945" y="13810"/>
                  </a:cubicBezTo>
                  <a:cubicBezTo>
                    <a:pt x="28302" y="13810"/>
                    <a:pt x="27673" y="14138"/>
                    <a:pt x="27299" y="14653"/>
                  </a:cubicBezTo>
                  <a:cubicBezTo>
                    <a:pt x="27071" y="14974"/>
                    <a:pt x="26663" y="15108"/>
                    <a:pt x="26268" y="15121"/>
                  </a:cubicBezTo>
                  <a:cubicBezTo>
                    <a:pt x="26229" y="15122"/>
                    <a:pt x="26190" y="15122"/>
                    <a:pt x="26151" y="15122"/>
                  </a:cubicBezTo>
                  <a:cubicBezTo>
                    <a:pt x="26081" y="15122"/>
                    <a:pt x="26010" y="15121"/>
                    <a:pt x="25940" y="15121"/>
                  </a:cubicBezTo>
                  <a:cubicBezTo>
                    <a:pt x="25646" y="15121"/>
                    <a:pt x="25356" y="15133"/>
                    <a:pt x="25098" y="15255"/>
                  </a:cubicBezTo>
                  <a:cubicBezTo>
                    <a:pt x="24910" y="15342"/>
                    <a:pt x="24750" y="15482"/>
                    <a:pt x="24576" y="15589"/>
                  </a:cubicBezTo>
                  <a:cubicBezTo>
                    <a:pt x="24295" y="15759"/>
                    <a:pt x="23968" y="15851"/>
                    <a:pt x="23642" y="15851"/>
                  </a:cubicBezTo>
                  <a:cubicBezTo>
                    <a:pt x="23517" y="15851"/>
                    <a:pt x="23393" y="15838"/>
                    <a:pt x="23271" y="15810"/>
                  </a:cubicBezTo>
                  <a:cubicBezTo>
                    <a:pt x="23182" y="15792"/>
                    <a:pt x="23094" y="15766"/>
                    <a:pt x="23008" y="15766"/>
                  </a:cubicBezTo>
                  <a:cubicBezTo>
                    <a:pt x="22970" y="15766"/>
                    <a:pt x="22933" y="15771"/>
                    <a:pt x="22896" y="15783"/>
                  </a:cubicBezTo>
                  <a:cubicBezTo>
                    <a:pt x="22649" y="15857"/>
                    <a:pt x="22582" y="16178"/>
                    <a:pt x="22374" y="16325"/>
                  </a:cubicBezTo>
                  <a:cubicBezTo>
                    <a:pt x="22283" y="16391"/>
                    <a:pt x="22178" y="16413"/>
                    <a:pt x="22067" y="16413"/>
                  </a:cubicBezTo>
                  <a:cubicBezTo>
                    <a:pt x="21833" y="16413"/>
                    <a:pt x="21570" y="16315"/>
                    <a:pt x="21334" y="16315"/>
                  </a:cubicBezTo>
                  <a:cubicBezTo>
                    <a:pt x="21225" y="16315"/>
                    <a:pt x="21121" y="16336"/>
                    <a:pt x="21030" y="16399"/>
                  </a:cubicBezTo>
                  <a:cubicBezTo>
                    <a:pt x="20836" y="16533"/>
                    <a:pt x="20735" y="16834"/>
                    <a:pt x="20501" y="16854"/>
                  </a:cubicBezTo>
                  <a:cubicBezTo>
                    <a:pt x="20494" y="16854"/>
                    <a:pt x="20487" y="16855"/>
                    <a:pt x="20480" y="16855"/>
                  </a:cubicBezTo>
                  <a:cubicBezTo>
                    <a:pt x="20315" y="16855"/>
                    <a:pt x="20173" y="16706"/>
                    <a:pt x="20006" y="16700"/>
                  </a:cubicBezTo>
                  <a:cubicBezTo>
                    <a:pt x="20004" y="16700"/>
                    <a:pt x="20001" y="16700"/>
                    <a:pt x="19999" y="16700"/>
                  </a:cubicBezTo>
                  <a:cubicBezTo>
                    <a:pt x="19711" y="16700"/>
                    <a:pt x="19531" y="17088"/>
                    <a:pt x="19244" y="17088"/>
                  </a:cubicBezTo>
                  <a:cubicBezTo>
                    <a:pt x="19241" y="17088"/>
                    <a:pt x="19239" y="17088"/>
                    <a:pt x="19237" y="17088"/>
                  </a:cubicBezTo>
                  <a:cubicBezTo>
                    <a:pt x="19230" y="17088"/>
                    <a:pt x="19223" y="17088"/>
                    <a:pt x="19216" y="17088"/>
                  </a:cubicBezTo>
                  <a:cubicBezTo>
                    <a:pt x="18797" y="17088"/>
                    <a:pt x="18253" y="17483"/>
                    <a:pt x="17838" y="17503"/>
                  </a:cubicBezTo>
                  <a:cubicBezTo>
                    <a:pt x="17701" y="17510"/>
                    <a:pt x="17560" y="17511"/>
                    <a:pt x="17418" y="17511"/>
                  </a:cubicBezTo>
                  <a:cubicBezTo>
                    <a:pt x="17371" y="17511"/>
                    <a:pt x="17323" y="17511"/>
                    <a:pt x="17276" y="17511"/>
                  </a:cubicBezTo>
                  <a:cubicBezTo>
                    <a:pt x="16705" y="17511"/>
                    <a:pt x="16130" y="17526"/>
                    <a:pt x="15744" y="17918"/>
                  </a:cubicBezTo>
                  <a:cubicBezTo>
                    <a:pt x="15597" y="18072"/>
                    <a:pt x="15496" y="18266"/>
                    <a:pt x="15323" y="18393"/>
                  </a:cubicBezTo>
                  <a:cubicBezTo>
                    <a:pt x="15135" y="18533"/>
                    <a:pt x="14888" y="18560"/>
                    <a:pt x="14653" y="18614"/>
                  </a:cubicBezTo>
                  <a:cubicBezTo>
                    <a:pt x="13978" y="18774"/>
                    <a:pt x="13389" y="19189"/>
                    <a:pt x="12767" y="19503"/>
                  </a:cubicBezTo>
                  <a:cubicBezTo>
                    <a:pt x="12341" y="19712"/>
                    <a:pt x="11863" y="19877"/>
                    <a:pt x="11397" y="19877"/>
                  </a:cubicBezTo>
                  <a:cubicBezTo>
                    <a:pt x="11175" y="19877"/>
                    <a:pt x="10956" y="19840"/>
                    <a:pt x="10746" y="19751"/>
                  </a:cubicBezTo>
                  <a:cubicBezTo>
                    <a:pt x="10624" y="19698"/>
                    <a:pt x="10491" y="19626"/>
                    <a:pt x="10357" y="19626"/>
                  </a:cubicBezTo>
                  <a:cubicBezTo>
                    <a:pt x="10337" y="19626"/>
                    <a:pt x="10317" y="19627"/>
                    <a:pt x="10298" y="19631"/>
                  </a:cubicBezTo>
                  <a:cubicBezTo>
                    <a:pt x="10117" y="19671"/>
                    <a:pt x="10010" y="19858"/>
                    <a:pt x="9863" y="19978"/>
                  </a:cubicBezTo>
                  <a:cubicBezTo>
                    <a:pt x="9662" y="20151"/>
                    <a:pt x="9407" y="20190"/>
                    <a:pt x="9134" y="20190"/>
                  </a:cubicBezTo>
                  <a:cubicBezTo>
                    <a:pt x="8911" y="20190"/>
                    <a:pt x="8677" y="20164"/>
                    <a:pt x="8453" y="20164"/>
                  </a:cubicBezTo>
                  <a:cubicBezTo>
                    <a:pt x="8421" y="20164"/>
                    <a:pt x="8389" y="20165"/>
                    <a:pt x="8358" y="20166"/>
                  </a:cubicBezTo>
                  <a:cubicBezTo>
                    <a:pt x="7260" y="20213"/>
                    <a:pt x="6437" y="21203"/>
                    <a:pt x="5380" y="21497"/>
                  </a:cubicBezTo>
                  <a:cubicBezTo>
                    <a:pt x="4939" y="21621"/>
                    <a:pt x="4523" y="21813"/>
                    <a:pt x="4081" y="21813"/>
                  </a:cubicBezTo>
                  <a:cubicBezTo>
                    <a:pt x="4000" y="21813"/>
                    <a:pt x="3918" y="21806"/>
                    <a:pt x="3835" y="21792"/>
                  </a:cubicBezTo>
                  <a:cubicBezTo>
                    <a:pt x="3560" y="21745"/>
                    <a:pt x="3286" y="21644"/>
                    <a:pt x="3005" y="21604"/>
                  </a:cubicBezTo>
                  <a:cubicBezTo>
                    <a:pt x="2933" y="21594"/>
                    <a:pt x="2859" y="21588"/>
                    <a:pt x="2785" y="21588"/>
                  </a:cubicBezTo>
                  <a:cubicBezTo>
                    <a:pt x="2572" y="21588"/>
                    <a:pt x="2360" y="21637"/>
                    <a:pt x="2195" y="21771"/>
                  </a:cubicBezTo>
                  <a:cubicBezTo>
                    <a:pt x="2102" y="21845"/>
                    <a:pt x="2028" y="21932"/>
                    <a:pt x="1935" y="21999"/>
                  </a:cubicBezTo>
                  <a:cubicBezTo>
                    <a:pt x="1798" y="22093"/>
                    <a:pt x="1638" y="22115"/>
                    <a:pt x="1471" y="22115"/>
                  </a:cubicBezTo>
                  <a:cubicBezTo>
                    <a:pt x="1320" y="22115"/>
                    <a:pt x="1162" y="22097"/>
                    <a:pt x="1011" y="22097"/>
                  </a:cubicBezTo>
                  <a:cubicBezTo>
                    <a:pt x="851" y="22097"/>
                    <a:pt x="697" y="22117"/>
                    <a:pt x="563" y="22200"/>
                  </a:cubicBezTo>
                  <a:cubicBezTo>
                    <a:pt x="498" y="22238"/>
                    <a:pt x="310" y="22283"/>
                    <a:pt x="167" y="22283"/>
                  </a:cubicBezTo>
                  <a:cubicBezTo>
                    <a:pt x="87" y="22283"/>
                    <a:pt x="22" y="22269"/>
                    <a:pt x="1" y="22233"/>
                  </a:cubicBezTo>
                  <a:lnTo>
                    <a:pt x="1" y="22233"/>
                  </a:lnTo>
                  <a:lnTo>
                    <a:pt x="1406" y="46634"/>
                  </a:lnTo>
                  <a:cubicBezTo>
                    <a:pt x="1426" y="47758"/>
                    <a:pt x="1961" y="48761"/>
                    <a:pt x="2758" y="49344"/>
                  </a:cubicBezTo>
                  <a:cubicBezTo>
                    <a:pt x="3348" y="49778"/>
                    <a:pt x="4635" y="50181"/>
                    <a:pt x="5780" y="50181"/>
                  </a:cubicBezTo>
                  <a:cubicBezTo>
                    <a:pt x="5817" y="50181"/>
                    <a:pt x="5853" y="50181"/>
                    <a:pt x="5889" y="50180"/>
                  </a:cubicBezTo>
                  <a:cubicBezTo>
                    <a:pt x="7053" y="50153"/>
                    <a:pt x="23258" y="49912"/>
                    <a:pt x="28831" y="49665"/>
                  </a:cubicBezTo>
                  <a:cubicBezTo>
                    <a:pt x="34397" y="49424"/>
                    <a:pt x="39522" y="49437"/>
                    <a:pt x="42279" y="49323"/>
                  </a:cubicBezTo>
                  <a:cubicBezTo>
                    <a:pt x="45009" y="49216"/>
                    <a:pt x="45872" y="49223"/>
                    <a:pt x="49431" y="49083"/>
                  </a:cubicBezTo>
                  <a:cubicBezTo>
                    <a:pt x="52844" y="48955"/>
                    <a:pt x="59340" y="48747"/>
                    <a:pt x="61540" y="48747"/>
                  </a:cubicBezTo>
                  <a:cubicBezTo>
                    <a:pt x="61638" y="48747"/>
                    <a:pt x="61728" y="48747"/>
                    <a:pt x="61809" y="48748"/>
                  </a:cubicBezTo>
                  <a:cubicBezTo>
                    <a:pt x="63689" y="48768"/>
                    <a:pt x="67683" y="48775"/>
                    <a:pt x="67683" y="48775"/>
                  </a:cubicBezTo>
                  <a:cubicBezTo>
                    <a:pt x="69630" y="48079"/>
                    <a:pt x="71049" y="46433"/>
                    <a:pt x="71189" y="44346"/>
                  </a:cubicBezTo>
                  <a:cubicBezTo>
                    <a:pt x="71270" y="43168"/>
                    <a:pt x="71209" y="41950"/>
                    <a:pt x="71169" y="39997"/>
                  </a:cubicBezTo>
                  <a:cubicBezTo>
                    <a:pt x="71122" y="38050"/>
                    <a:pt x="70841" y="36625"/>
                    <a:pt x="70774" y="34283"/>
                  </a:cubicBezTo>
                  <a:cubicBezTo>
                    <a:pt x="70708" y="31801"/>
                    <a:pt x="69102" y="903"/>
                    <a:pt x="68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34"/>
            <p:cNvSpPr/>
            <p:nvPr/>
          </p:nvSpPr>
          <p:spPr>
            <a:xfrm>
              <a:off x="5331525" y="3561600"/>
              <a:ext cx="223825" cy="6700"/>
            </a:xfrm>
            <a:custGeom>
              <a:avLst/>
              <a:gdLst/>
              <a:ahLst/>
              <a:cxnLst/>
              <a:rect l="l" t="t" r="r" b="b"/>
              <a:pathLst>
                <a:path w="8953" h="268" extrusionOk="0">
                  <a:moveTo>
                    <a:pt x="8946" y="0"/>
                  </a:moveTo>
                  <a:lnTo>
                    <a:pt x="0" y="201"/>
                  </a:lnTo>
                  <a:lnTo>
                    <a:pt x="0" y="268"/>
                  </a:lnTo>
                  <a:lnTo>
                    <a:pt x="8952" y="67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34"/>
            <p:cNvSpPr/>
            <p:nvPr/>
          </p:nvSpPr>
          <p:spPr>
            <a:xfrm>
              <a:off x="5560175" y="3527475"/>
              <a:ext cx="1522650" cy="35825"/>
            </a:xfrm>
            <a:custGeom>
              <a:avLst/>
              <a:gdLst/>
              <a:ahLst/>
              <a:cxnLst/>
              <a:rect l="l" t="t" r="r" b="b"/>
              <a:pathLst>
                <a:path w="60906" h="1433" extrusionOk="0">
                  <a:moveTo>
                    <a:pt x="60905" y="0"/>
                  </a:moveTo>
                  <a:lnTo>
                    <a:pt x="0" y="1365"/>
                  </a:lnTo>
                  <a:lnTo>
                    <a:pt x="7" y="1432"/>
                  </a:lnTo>
                  <a:lnTo>
                    <a:pt x="60905" y="67"/>
                  </a:lnTo>
                  <a:cubicBezTo>
                    <a:pt x="60905" y="47"/>
                    <a:pt x="60905" y="20"/>
                    <a:pt x="60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34"/>
            <p:cNvSpPr/>
            <p:nvPr/>
          </p:nvSpPr>
          <p:spPr>
            <a:xfrm>
              <a:off x="5324000" y="3431950"/>
              <a:ext cx="225825" cy="6725"/>
            </a:xfrm>
            <a:custGeom>
              <a:avLst/>
              <a:gdLst/>
              <a:ahLst/>
              <a:cxnLst/>
              <a:rect l="l" t="t" r="r" b="b"/>
              <a:pathLst>
                <a:path w="9033" h="269" extrusionOk="0">
                  <a:moveTo>
                    <a:pt x="9026" y="1"/>
                  </a:moveTo>
                  <a:lnTo>
                    <a:pt x="0" y="202"/>
                  </a:lnTo>
                  <a:lnTo>
                    <a:pt x="7" y="269"/>
                  </a:lnTo>
                  <a:lnTo>
                    <a:pt x="9033" y="68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34"/>
            <p:cNvSpPr/>
            <p:nvPr/>
          </p:nvSpPr>
          <p:spPr>
            <a:xfrm>
              <a:off x="5554650" y="3397850"/>
              <a:ext cx="1518975" cy="35800"/>
            </a:xfrm>
            <a:custGeom>
              <a:avLst/>
              <a:gdLst/>
              <a:ahLst/>
              <a:cxnLst/>
              <a:rect l="l" t="t" r="r" b="b"/>
              <a:pathLst>
                <a:path w="60759" h="1432" extrusionOk="0">
                  <a:moveTo>
                    <a:pt x="60751" y="0"/>
                  </a:moveTo>
                  <a:lnTo>
                    <a:pt x="1" y="1365"/>
                  </a:lnTo>
                  <a:lnTo>
                    <a:pt x="7" y="1432"/>
                  </a:lnTo>
                  <a:lnTo>
                    <a:pt x="60758" y="67"/>
                  </a:lnTo>
                  <a:cubicBezTo>
                    <a:pt x="60758" y="47"/>
                    <a:pt x="60758" y="27"/>
                    <a:pt x="60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34"/>
            <p:cNvSpPr/>
            <p:nvPr/>
          </p:nvSpPr>
          <p:spPr>
            <a:xfrm>
              <a:off x="5549125" y="3268200"/>
              <a:ext cx="1518625" cy="35825"/>
            </a:xfrm>
            <a:custGeom>
              <a:avLst/>
              <a:gdLst/>
              <a:ahLst/>
              <a:cxnLst/>
              <a:rect l="l" t="t" r="r" b="b"/>
              <a:pathLst>
                <a:path w="60745" h="1433" extrusionOk="0">
                  <a:moveTo>
                    <a:pt x="60745" y="1"/>
                  </a:moveTo>
                  <a:lnTo>
                    <a:pt x="1" y="1366"/>
                  </a:lnTo>
                  <a:lnTo>
                    <a:pt x="7" y="1433"/>
                  </a:lnTo>
                  <a:lnTo>
                    <a:pt x="60745" y="68"/>
                  </a:lnTo>
                  <a:cubicBezTo>
                    <a:pt x="60745" y="48"/>
                    <a:pt x="60745" y="28"/>
                    <a:pt x="60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34"/>
            <p:cNvSpPr/>
            <p:nvPr/>
          </p:nvSpPr>
          <p:spPr>
            <a:xfrm>
              <a:off x="5316625" y="3302325"/>
              <a:ext cx="227675" cy="6875"/>
            </a:xfrm>
            <a:custGeom>
              <a:avLst/>
              <a:gdLst/>
              <a:ahLst/>
              <a:cxnLst/>
              <a:rect l="l" t="t" r="r" b="b"/>
              <a:pathLst>
                <a:path w="9107" h="275" extrusionOk="0">
                  <a:moveTo>
                    <a:pt x="9100" y="1"/>
                  </a:moveTo>
                  <a:lnTo>
                    <a:pt x="1" y="208"/>
                  </a:lnTo>
                  <a:lnTo>
                    <a:pt x="1" y="275"/>
                  </a:lnTo>
                  <a:lnTo>
                    <a:pt x="9107" y="68"/>
                  </a:lnTo>
                  <a:lnTo>
                    <a:pt x="9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34"/>
            <p:cNvSpPr/>
            <p:nvPr/>
          </p:nvSpPr>
          <p:spPr>
            <a:xfrm>
              <a:off x="5543625" y="3138750"/>
              <a:ext cx="1517625" cy="35650"/>
            </a:xfrm>
            <a:custGeom>
              <a:avLst/>
              <a:gdLst/>
              <a:ahLst/>
              <a:cxnLst/>
              <a:rect l="l" t="t" r="r" b="b"/>
              <a:pathLst>
                <a:path w="60705" h="1426" extrusionOk="0">
                  <a:moveTo>
                    <a:pt x="60697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704" y="67"/>
                  </a:lnTo>
                  <a:cubicBezTo>
                    <a:pt x="60704" y="40"/>
                    <a:pt x="60704" y="20"/>
                    <a:pt x="60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34"/>
            <p:cNvSpPr/>
            <p:nvPr/>
          </p:nvSpPr>
          <p:spPr>
            <a:xfrm>
              <a:off x="5309100" y="3172700"/>
              <a:ext cx="229675" cy="6875"/>
            </a:xfrm>
            <a:custGeom>
              <a:avLst/>
              <a:gdLst/>
              <a:ahLst/>
              <a:cxnLst/>
              <a:rect l="l" t="t" r="r" b="b"/>
              <a:pathLst>
                <a:path w="9187" h="275" extrusionOk="0">
                  <a:moveTo>
                    <a:pt x="9180" y="0"/>
                  </a:moveTo>
                  <a:lnTo>
                    <a:pt x="1" y="208"/>
                  </a:lnTo>
                  <a:lnTo>
                    <a:pt x="7" y="275"/>
                  </a:lnTo>
                  <a:lnTo>
                    <a:pt x="9187" y="67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34"/>
            <p:cNvSpPr/>
            <p:nvPr/>
          </p:nvSpPr>
          <p:spPr>
            <a:xfrm>
              <a:off x="5472525" y="3043075"/>
              <a:ext cx="60750" cy="3025"/>
            </a:xfrm>
            <a:custGeom>
              <a:avLst/>
              <a:gdLst/>
              <a:ahLst/>
              <a:cxnLst/>
              <a:rect l="l" t="t" r="r" b="b"/>
              <a:pathLst>
                <a:path w="2430" h="121" extrusionOk="0">
                  <a:moveTo>
                    <a:pt x="2423" y="0"/>
                  </a:moveTo>
                  <a:lnTo>
                    <a:pt x="114" y="54"/>
                  </a:lnTo>
                  <a:cubicBezTo>
                    <a:pt x="74" y="74"/>
                    <a:pt x="41" y="101"/>
                    <a:pt x="0" y="121"/>
                  </a:cubicBezTo>
                  <a:lnTo>
                    <a:pt x="2429" y="67"/>
                  </a:lnTo>
                  <a:lnTo>
                    <a:pt x="2423" y="0"/>
                  </a:lnTo>
                  <a:close/>
                </a:path>
              </a:pathLst>
            </a:custGeom>
            <a:solidFill>
              <a:srgbClr val="535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34"/>
            <p:cNvSpPr/>
            <p:nvPr/>
          </p:nvSpPr>
          <p:spPr>
            <a:xfrm>
              <a:off x="5538100" y="3009125"/>
              <a:ext cx="1516275" cy="35650"/>
            </a:xfrm>
            <a:custGeom>
              <a:avLst/>
              <a:gdLst/>
              <a:ahLst/>
              <a:cxnLst/>
              <a:rect l="l" t="t" r="r" b="b"/>
              <a:pathLst>
                <a:path w="60651" h="1426" extrusionOk="0">
                  <a:moveTo>
                    <a:pt x="60644" y="0"/>
                  </a:moveTo>
                  <a:lnTo>
                    <a:pt x="0" y="1358"/>
                  </a:lnTo>
                  <a:lnTo>
                    <a:pt x="7" y="1425"/>
                  </a:lnTo>
                  <a:lnTo>
                    <a:pt x="60651" y="67"/>
                  </a:lnTo>
                  <a:cubicBezTo>
                    <a:pt x="60651" y="40"/>
                    <a:pt x="60651" y="20"/>
                    <a:pt x="60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34"/>
            <p:cNvSpPr/>
            <p:nvPr/>
          </p:nvSpPr>
          <p:spPr>
            <a:xfrm>
              <a:off x="5935025" y="2879475"/>
              <a:ext cx="1112175" cy="26625"/>
            </a:xfrm>
            <a:custGeom>
              <a:avLst/>
              <a:gdLst/>
              <a:ahLst/>
              <a:cxnLst/>
              <a:rect l="l" t="t" r="r" b="b"/>
              <a:pathLst>
                <a:path w="44487" h="1065" extrusionOk="0">
                  <a:moveTo>
                    <a:pt x="44486" y="1"/>
                  </a:moveTo>
                  <a:lnTo>
                    <a:pt x="1238" y="971"/>
                  </a:lnTo>
                  <a:cubicBezTo>
                    <a:pt x="1164" y="978"/>
                    <a:pt x="1084" y="991"/>
                    <a:pt x="1010" y="991"/>
                  </a:cubicBezTo>
                  <a:cubicBezTo>
                    <a:pt x="957" y="992"/>
                    <a:pt x="904" y="992"/>
                    <a:pt x="850" y="992"/>
                  </a:cubicBezTo>
                  <a:cubicBezTo>
                    <a:pt x="808" y="992"/>
                    <a:pt x="766" y="992"/>
                    <a:pt x="724" y="992"/>
                  </a:cubicBezTo>
                  <a:cubicBezTo>
                    <a:pt x="477" y="992"/>
                    <a:pt x="232" y="997"/>
                    <a:pt x="0" y="1065"/>
                  </a:cubicBezTo>
                  <a:lnTo>
                    <a:pt x="44486" y="68"/>
                  </a:lnTo>
                  <a:cubicBezTo>
                    <a:pt x="44486" y="48"/>
                    <a:pt x="44486" y="21"/>
                    <a:pt x="4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34"/>
            <p:cNvSpPr/>
            <p:nvPr/>
          </p:nvSpPr>
          <p:spPr>
            <a:xfrm>
              <a:off x="6481650" y="2749850"/>
              <a:ext cx="558175" cy="14250"/>
            </a:xfrm>
            <a:custGeom>
              <a:avLst/>
              <a:gdLst/>
              <a:ahLst/>
              <a:cxnLst/>
              <a:rect l="l" t="t" r="r" b="b"/>
              <a:pathLst>
                <a:path w="22327" h="570" extrusionOk="0">
                  <a:moveTo>
                    <a:pt x="22320" y="1"/>
                  </a:moveTo>
                  <a:lnTo>
                    <a:pt x="174" y="496"/>
                  </a:lnTo>
                  <a:cubicBezTo>
                    <a:pt x="114" y="522"/>
                    <a:pt x="60" y="543"/>
                    <a:pt x="0" y="569"/>
                  </a:cubicBezTo>
                  <a:lnTo>
                    <a:pt x="22327" y="68"/>
                  </a:lnTo>
                  <a:cubicBezTo>
                    <a:pt x="22327" y="47"/>
                    <a:pt x="22327" y="27"/>
                    <a:pt x="22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34"/>
            <p:cNvSpPr/>
            <p:nvPr/>
          </p:nvSpPr>
          <p:spPr>
            <a:xfrm>
              <a:off x="5532575" y="3030700"/>
              <a:ext cx="37000" cy="748025"/>
            </a:xfrm>
            <a:custGeom>
              <a:avLst/>
              <a:gdLst/>
              <a:ahLst/>
              <a:cxnLst/>
              <a:rect l="l" t="t" r="r" b="b"/>
              <a:pathLst>
                <a:path w="1480" h="29921" extrusionOk="0">
                  <a:moveTo>
                    <a:pt x="201" y="0"/>
                  </a:moveTo>
                  <a:cubicBezTo>
                    <a:pt x="134" y="7"/>
                    <a:pt x="67" y="14"/>
                    <a:pt x="0" y="14"/>
                  </a:cubicBezTo>
                  <a:lnTo>
                    <a:pt x="21" y="495"/>
                  </a:lnTo>
                  <a:lnTo>
                    <a:pt x="27" y="562"/>
                  </a:lnTo>
                  <a:lnTo>
                    <a:pt x="241" y="5680"/>
                  </a:lnTo>
                  <a:lnTo>
                    <a:pt x="248" y="5747"/>
                  </a:lnTo>
                  <a:lnTo>
                    <a:pt x="462" y="10866"/>
                  </a:lnTo>
                  <a:lnTo>
                    <a:pt x="469" y="10933"/>
                  </a:lnTo>
                  <a:lnTo>
                    <a:pt x="683" y="16051"/>
                  </a:lnTo>
                  <a:lnTo>
                    <a:pt x="690" y="16118"/>
                  </a:lnTo>
                  <a:lnTo>
                    <a:pt x="904" y="21236"/>
                  </a:lnTo>
                  <a:lnTo>
                    <a:pt x="910" y="21303"/>
                  </a:lnTo>
                  <a:lnTo>
                    <a:pt x="1278" y="29921"/>
                  </a:lnTo>
                  <a:lnTo>
                    <a:pt x="1479" y="29921"/>
                  </a:lnTo>
                  <a:lnTo>
                    <a:pt x="1111" y="21303"/>
                  </a:lnTo>
                  <a:lnTo>
                    <a:pt x="1104" y="21236"/>
                  </a:lnTo>
                  <a:lnTo>
                    <a:pt x="890" y="16118"/>
                  </a:lnTo>
                  <a:lnTo>
                    <a:pt x="884" y="16051"/>
                  </a:lnTo>
                  <a:lnTo>
                    <a:pt x="669" y="10933"/>
                  </a:lnTo>
                  <a:lnTo>
                    <a:pt x="663" y="10866"/>
                  </a:lnTo>
                  <a:lnTo>
                    <a:pt x="449" y="5747"/>
                  </a:lnTo>
                  <a:lnTo>
                    <a:pt x="442" y="5680"/>
                  </a:lnTo>
                  <a:lnTo>
                    <a:pt x="228" y="562"/>
                  </a:lnTo>
                  <a:lnTo>
                    <a:pt x="221" y="49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7" name="Google Shape;17367;p34"/>
          <p:cNvGrpSpPr/>
          <p:nvPr/>
        </p:nvGrpSpPr>
        <p:grpSpPr>
          <a:xfrm rot="8345356">
            <a:off x="6733551" y="2965804"/>
            <a:ext cx="2853775" cy="2723271"/>
            <a:chOff x="3385725" y="1047425"/>
            <a:chExt cx="1902175" cy="1815200"/>
          </a:xfrm>
        </p:grpSpPr>
        <p:sp>
          <p:nvSpPr>
            <p:cNvPr id="17368" name="Google Shape;17368;p34"/>
            <p:cNvSpPr/>
            <p:nvPr/>
          </p:nvSpPr>
          <p:spPr>
            <a:xfrm>
              <a:off x="3614025" y="2498050"/>
              <a:ext cx="1673875" cy="364575"/>
            </a:xfrm>
            <a:custGeom>
              <a:avLst/>
              <a:gdLst/>
              <a:ahLst/>
              <a:cxnLst/>
              <a:rect l="l" t="t" r="r" b="b"/>
              <a:pathLst>
                <a:path w="66955" h="14583" extrusionOk="0">
                  <a:moveTo>
                    <a:pt x="64635" y="1"/>
                  </a:moveTo>
                  <a:cubicBezTo>
                    <a:pt x="64489" y="1"/>
                    <a:pt x="64343" y="12"/>
                    <a:pt x="64204" y="50"/>
                  </a:cubicBezTo>
                  <a:cubicBezTo>
                    <a:pt x="63963" y="110"/>
                    <a:pt x="63749" y="251"/>
                    <a:pt x="63515" y="331"/>
                  </a:cubicBezTo>
                  <a:cubicBezTo>
                    <a:pt x="63276" y="417"/>
                    <a:pt x="63020" y="439"/>
                    <a:pt x="62762" y="439"/>
                  </a:cubicBezTo>
                  <a:cubicBezTo>
                    <a:pt x="62616" y="439"/>
                    <a:pt x="62469" y="432"/>
                    <a:pt x="62324" y="425"/>
                  </a:cubicBezTo>
                  <a:cubicBezTo>
                    <a:pt x="61956" y="405"/>
                    <a:pt x="61588" y="378"/>
                    <a:pt x="61220" y="351"/>
                  </a:cubicBezTo>
                  <a:cubicBezTo>
                    <a:pt x="61133" y="345"/>
                    <a:pt x="61046" y="343"/>
                    <a:pt x="60959" y="343"/>
                  </a:cubicBezTo>
                  <a:cubicBezTo>
                    <a:pt x="60238" y="343"/>
                    <a:pt x="59502" y="523"/>
                    <a:pt x="58791" y="619"/>
                  </a:cubicBezTo>
                  <a:cubicBezTo>
                    <a:pt x="57970" y="732"/>
                    <a:pt x="57140" y="841"/>
                    <a:pt x="56317" y="841"/>
                  </a:cubicBezTo>
                  <a:cubicBezTo>
                    <a:pt x="55919" y="841"/>
                    <a:pt x="55524" y="816"/>
                    <a:pt x="55132" y="753"/>
                  </a:cubicBezTo>
                  <a:cubicBezTo>
                    <a:pt x="54817" y="699"/>
                    <a:pt x="54503" y="625"/>
                    <a:pt x="54182" y="625"/>
                  </a:cubicBezTo>
                  <a:cubicBezTo>
                    <a:pt x="53499" y="632"/>
                    <a:pt x="52877" y="987"/>
                    <a:pt x="52208" y="1141"/>
                  </a:cubicBezTo>
                  <a:cubicBezTo>
                    <a:pt x="51793" y="1234"/>
                    <a:pt x="51358" y="1248"/>
                    <a:pt x="50930" y="1261"/>
                  </a:cubicBezTo>
                  <a:cubicBezTo>
                    <a:pt x="49393" y="1324"/>
                    <a:pt x="47836" y="1845"/>
                    <a:pt x="46315" y="1845"/>
                  </a:cubicBezTo>
                  <a:cubicBezTo>
                    <a:pt x="45883" y="1845"/>
                    <a:pt x="45454" y="1803"/>
                    <a:pt x="45029" y="1696"/>
                  </a:cubicBezTo>
                  <a:cubicBezTo>
                    <a:pt x="44233" y="1495"/>
                    <a:pt x="43376" y="1616"/>
                    <a:pt x="42580" y="1395"/>
                  </a:cubicBezTo>
                  <a:cubicBezTo>
                    <a:pt x="42165" y="1281"/>
                    <a:pt x="41784" y="1080"/>
                    <a:pt x="41389" y="927"/>
                  </a:cubicBezTo>
                  <a:cubicBezTo>
                    <a:pt x="41028" y="786"/>
                    <a:pt x="40646" y="692"/>
                    <a:pt x="40265" y="632"/>
                  </a:cubicBezTo>
                  <a:cubicBezTo>
                    <a:pt x="40122" y="610"/>
                    <a:pt x="39977" y="596"/>
                    <a:pt x="39832" y="596"/>
                  </a:cubicBezTo>
                  <a:cubicBezTo>
                    <a:pt x="39665" y="596"/>
                    <a:pt x="39500" y="615"/>
                    <a:pt x="39342" y="666"/>
                  </a:cubicBezTo>
                  <a:cubicBezTo>
                    <a:pt x="38713" y="860"/>
                    <a:pt x="38311" y="1502"/>
                    <a:pt x="37703" y="1763"/>
                  </a:cubicBezTo>
                  <a:cubicBezTo>
                    <a:pt x="37402" y="1890"/>
                    <a:pt x="37067" y="1910"/>
                    <a:pt x="36773" y="2044"/>
                  </a:cubicBezTo>
                  <a:cubicBezTo>
                    <a:pt x="36552" y="2144"/>
                    <a:pt x="36364" y="2298"/>
                    <a:pt x="36130" y="2352"/>
                  </a:cubicBezTo>
                  <a:cubicBezTo>
                    <a:pt x="36055" y="2370"/>
                    <a:pt x="35979" y="2378"/>
                    <a:pt x="35902" y="2378"/>
                  </a:cubicBezTo>
                  <a:cubicBezTo>
                    <a:pt x="35650" y="2378"/>
                    <a:pt x="35392" y="2300"/>
                    <a:pt x="35135" y="2300"/>
                  </a:cubicBezTo>
                  <a:cubicBezTo>
                    <a:pt x="35081" y="2300"/>
                    <a:pt x="35027" y="2303"/>
                    <a:pt x="34973" y="2311"/>
                  </a:cubicBezTo>
                  <a:cubicBezTo>
                    <a:pt x="34672" y="2358"/>
                    <a:pt x="34411" y="2552"/>
                    <a:pt x="34116" y="2646"/>
                  </a:cubicBezTo>
                  <a:cubicBezTo>
                    <a:pt x="33959" y="2696"/>
                    <a:pt x="33799" y="2715"/>
                    <a:pt x="33638" y="2715"/>
                  </a:cubicBezTo>
                  <a:cubicBezTo>
                    <a:pt x="33216" y="2715"/>
                    <a:pt x="32787" y="2590"/>
                    <a:pt x="32370" y="2590"/>
                  </a:cubicBezTo>
                  <a:cubicBezTo>
                    <a:pt x="32185" y="2590"/>
                    <a:pt x="32001" y="2614"/>
                    <a:pt x="31822" y="2686"/>
                  </a:cubicBezTo>
                  <a:cubicBezTo>
                    <a:pt x="30925" y="3047"/>
                    <a:pt x="30028" y="3402"/>
                    <a:pt x="29139" y="3763"/>
                  </a:cubicBezTo>
                  <a:cubicBezTo>
                    <a:pt x="28811" y="3890"/>
                    <a:pt x="28483" y="4024"/>
                    <a:pt x="28135" y="4044"/>
                  </a:cubicBezTo>
                  <a:cubicBezTo>
                    <a:pt x="28104" y="4046"/>
                    <a:pt x="28074" y="4046"/>
                    <a:pt x="28043" y="4046"/>
                  </a:cubicBezTo>
                  <a:cubicBezTo>
                    <a:pt x="27914" y="4046"/>
                    <a:pt x="27785" y="4037"/>
                    <a:pt x="27659" y="4037"/>
                  </a:cubicBezTo>
                  <a:cubicBezTo>
                    <a:pt x="27512" y="4037"/>
                    <a:pt x="27368" y="4050"/>
                    <a:pt x="27232" y="4105"/>
                  </a:cubicBezTo>
                  <a:cubicBezTo>
                    <a:pt x="26964" y="4212"/>
                    <a:pt x="26757" y="4479"/>
                    <a:pt x="26469" y="4499"/>
                  </a:cubicBezTo>
                  <a:cubicBezTo>
                    <a:pt x="26452" y="4501"/>
                    <a:pt x="26435" y="4502"/>
                    <a:pt x="26419" y="4502"/>
                  </a:cubicBezTo>
                  <a:cubicBezTo>
                    <a:pt x="26263" y="4502"/>
                    <a:pt x="26107" y="4435"/>
                    <a:pt x="25948" y="4435"/>
                  </a:cubicBezTo>
                  <a:cubicBezTo>
                    <a:pt x="25925" y="4435"/>
                    <a:pt x="25903" y="4436"/>
                    <a:pt x="25880" y="4439"/>
                  </a:cubicBezTo>
                  <a:cubicBezTo>
                    <a:pt x="25619" y="4466"/>
                    <a:pt x="25439" y="4713"/>
                    <a:pt x="25205" y="4827"/>
                  </a:cubicBezTo>
                  <a:cubicBezTo>
                    <a:pt x="25069" y="4895"/>
                    <a:pt x="24922" y="4919"/>
                    <a:pt x="24773" y="4919"/>
                  </a:cubicBezTo>
                  <a:cubicBezTo>
                    <a:pt x="24583" y="4919"/>
                    <a:pt x="24388" y="4881"/>
                    <a:pt x="24201" y="4847"/>
                  </a:cubicBezTo>
                  <a:cubicBezTo>
                    <a:pt x="23897" y="4791"/>
                    <a:pt x="23579" y="4749"/>
                    <a:pt x="23267" y="4749"/>
                  </a:cubicBezTo>
                  <a:cubicBezTo>
                    <a:pt x="22836" y="4749"/>
                    <a:pt x="22417" y="4829"/>
                    <a:pt x="22060" y="5061"/>
                  </a:cubicBezTo>
                  <a:cubicBezTo>
                    <a:pt x="21745" y="5275"/>
                    <a:pt x="21498" y="5597"/>
                    <a:pt x="21157" y="5764"/>
                  </a:cubicBezTo>
                  <a:cubicBezTo>
                    <a:pt x="20702" y="5985"/>
                    <a:pt x="20120" y="5898"/>
                    <a:pt x="19698" y="6185"/>
                  </a:cubicBezTo>
                  <a:cubicBezTo>
                    <a:pt x="19457" y="6353"/>
                    <a:pt x="19290" y="6627"/>
                    <a:pt x="19016" y="6741"/>
                  </a:cubicBezTo>
                  <a:cubicBezTo>
                    <a:pt x="18804" y="6833"/>
                    <a:pt x="18566" y="6877"/>
                    <a:pt x="18326" y="6877"/>
                  </a:cubicBezTo>
                  <a:cubicBezTo>
                    <a:pt x="18149" y="6877"/>
                    <a:pt x="17972" y="6853"/>
                    <a:pt x="17805" y="6808"/>
                  </a:cubicBezTo>
                  <a:cubicBezTo>
                    <a:pt x="17754" y="6794"/>
                    <a:pt x="17702" y="6788"/>
                    <a:pt x="17651" y="6788"/>
                  </a:cubicBezTo>
                  <a:cubicBezTo>
                    <a:pt x="17419" y="6788"/>
                    <a:pt x="17188" y="6913"/>
                    <a:pt x="17002" y="7055"/>
                  </a:cubicBezTo>
                  <a:cubicBezTo>
                    <a:pt x="16768" y="7236"/>
                    <a:pt x="16560" y="7450"/>
                    <a:pt x="16286" y="7550"/>
                  </a:cubicBezTo>
                  <a:cubicBezTo>
                    <a:pt x="16122" y="7608"/>
                    <a:pt x="15950" y="7620"/>
                    <a:pt x="15776" y="7620"/>
                  </a:cubicBezTo>
                  <a:cubicBezTo>
                    <a:pt x="15637" y="7620"/>
                    <a:pt x="15497" y="7612"/>
                    <a:pt x="15358" y="7612"/>
                  </a:cubicBezTo>
                  <a:cubicBezTo>
                    <a:pt x="15244" y="7612"/>
                    <a:pt x="15132" y="7618"/>
                    <a:pt x="15021" y="7637"/>
                  </a:cubicBezTo>
                  <a:cubicBezTo>
                    <a:pt x="14346" y="7751"/>
                    <a:pt x="13830" y="8373"/>
                    <a:pt x="13148" y="8427"/>
                  </a:cubicBezTo>
                  <a:cubicBezTo>
                    <a:pt x="13116" y="8428"/>
                    <a:pt x="13084" y="8429"/>
                    <a:pt x="13051" y="8429"/>
                  </a:cubicBezTo>
                  <a:cubicBezTo>
                    <a:pt x="12972" y="8429"/>
                    <a:pt x="12893" y="8425"/>
                    <a:pt x="12814" y="8425"/>
                  </a:cubicBezTo>
                  <a:cubicBezTo>
                    <a:pt x="12673" y="8425"/>
                    <a:pt x="12535" y="8437"/>
                    <a:pt x="12412" y="8500"/>
                  </a:cubicBezTo>
                  <a:cubicBezTo>
                    <a:pt x="12251" y="8581"/>
                    <a:pt x="12138" y="8748"/>
                    <a:pt x="11970" y="8821"/>
                  </a:cubicBezTo>
                  <a:cubicBezTo>
                    <a:pt x="11899" y="8851"/>
                    <a:pt x="11824" y="8862"/>
                    <a:pt x="11747" y="8862"/>
                  </a:cubicBezTo>
                  <a:cubicBezTo>
                    <a:pt x="11571" y="8862"/>
                    <a:pt x="11384" y="8808"/>
                    <a:pt x="11203" y="8808"/>
                  </a:cubicBezTo>
                  <a:cubicBezTo>
                    <a:pt x="11196" y="8808"/>
                    <a:pt x="11188" y="8808"/>
                    <a:pt x="11181" y="8808"/>
                  </a:cubicBezTo>
                  <a:cubicBezTo>
                    <a:pt x="10549" y="8828"/>
                    <a:pt x="10088" y="9546"/>
                    <a:pt x="9471" y="9546"/>
                  </a:cubicBezTo>
                  <a:cubicBezTo>
                    <a:pt x="9454" y="9546"/>
                    <a:pt x="9438" y="9545"/>
                    <a:pt x="9421" y="9544"/>
                  </a:cubicBezTo>
                  <a:cubicBezTo>
                    <a:pt x="9221" y="9531"/>
                    <a:pt x="9040" y="9444"/>
                    <a:pt x="8846" y="9404"/>
                  </a:cubicBezTo>
                  <a:cubicBezTo>
                    <a:pt x="8779" y="9392"/>
                    <a:pt x="8713" y="9386"/>
                    <a:pt x="8646" y="9386"/>
                  </a:cubicBezTo>
                  <a:cubicBezTo>
                    <a:pt x="8336" y="9386"/>
                    <a:pt x="8026" y="9501"/>
                    <a:pt x="7729" y="9611"/>
                  </a:cubicBezTo>
                  <a:lnTo>
                    <a:pt x="6444" y="10093"/>
                  </a:lnTo>
                  <a:cubicBezTo>
                    <a:pt x="5982" y="10273"/>
                    <a:pt x="5501" y="10454"/>
                    <a:pt x="5153" y="10809"/>
                  </a:cubicBezTo>
                  <a:cubicBezTo>
                    <a:pt x="4992" y="10969"/>
                    <a:pt x="4865" y="11163"/>
                    <a:pt x="4678" y="11297"/>
                  </a:cubicBezTo>
                  <a:cubicBezTo>
                    <a:pt x="4484" y="11437"/>
                    <a:pt x="4249" y="11504"/>
                    <a:pt x="4015" y="11565"/>
                  </a:cubicBezTo>
                  <a:lnTo>
                    <a:pt x="3045" y="11819"/>
                  </a:lnTo>
                  <a:cubicBezTo>
                    <a:pt x="2905" y="11852"/>
                    <a:pt x="2771" y="11886"/>
                    <a:pt x="2644" y="11946"/>
                  </a:cubicBezTo>
                  <a:cubicBezTo>
                    <a:pt x="2443" y="12046"/>
                    <a:pt x="2282" y="12207"/>
                    <a:pt x="2082" y="12301"/>
                  </a:cubicBezTo>
                  <a:cubicBezTo>
                    <a:pt x="1439" y="12615"/>
                    <a:pt x="556" y="12254"/>
                    <a:pt x="1" y="12702"/>
                  </a:cubicBezTo>
                  <a:lnTo>
                    <a:pt x="409" y="14582"/>
                  </a:lnTo>
                  <a:cubicBezTo>
                    <a:pt x="420" y="14582"/>
                    <a:pt x="430" y="14582"/>
                    <a:pt x="441" y="14582"/>
                  </a:cubicBezTo>
                  <a:cubicBezTo>
                    <a:pt x="918" y="14582"/>
                    <a:pt x="1382" y="14436"/>
                    <a:pt x="1794" y="14201"/>
                  </a:cubicBezTo>
                  <a:cubicBezTo>
                    <a:pt x="2068" y="14040"/>
                    <a:pt x="2323" y="13826"/>
                    <a:pt x="2637" y="13786"/>
                  </a:cubicBezTo>
                  <a:cubicBezTo>
                    <a:pt x="2675" y="13782"/>
                    <a:pt x="2713" y="13780"/>
                    <a:pt x="2751" y="13780"/>
                  </a:cubicBezTo>
                  <a:cubicBezTo>
                    <a:pt x="2887" y="13780"/>
                    <a:pt x="3028" y="13800"/>
                    <a:pt x="3160" y="13800"/>
                  </a:cubicBezTo>
                  <a:cubicBezTo>
                    <a:pt x="3297" y="13800"/>
                    <a:pt x="3426" y="13779"/>
                    <a:pt x="3534" y="13692"/>
                  </a:cubicBezTo>
                  <a:cubicBezTo>
                    <a:pt x="3600" y="13645"/>
                    <a:pt x="3641" y="13578"/>
                    <a:pt x="3694" y="13518"/>
                  </a:cubicBezTo>
                  <a:cubicBezTo>
                    <a:pt x="3861" y="13324"/>
                    <a:pt x="4102" y="13197"/>
                    <a:pt x="4357" y="13170"/>
                  </a:cubicBezTo>
                  <a:cubicBezTo>
                    <a:pt x="4430" y="13161"/>
                    <a:pt x="4505" y="13161"/>
                    <a:pt x="4580" y="13161"/>
                  </a:cubicBezTo>
                  <a:cubicBezTo>
                    <a:pt x="4595" y="13161"/>
                    <a:pt x="4610" y="13161"/>
                    <a:pt x="4625" y="13161"/>
                  </a:cubicBezTo>
                  <a:cubicBezTo>
                    <a:pt x="4759" y="13161"/>
                    <a:pt x="4892" y="13158"/>
                    <a:pt x="5012" y="13110"/>
                  </a:cubicBezTo>
                  <a:cubicBezTo>
                    <a:pt x="5139" y="13057"/>
                    <a:pt x="5246" y="12970"/>
                    <a:pt x="5340" y="12876"/>
                  </a:cubicBezTo>
                  <a:cubicBezTo>
                    <a:pt x="5721" y="12528"/>
                    <a:pt x="6069" y="12133"/>
                    <a:pt x="6370" y="11712"/>
                  </a:cubicBezTo>
                  <a:cubicBezTo>
                    <a:pt x="6531" y="11484"/>
                    <a:pt x="6692" y="11237"/>
                    <a:pt x="6946" y="11136"/>
                  </a:cubicBezTo>
                  <a:cubicBezTo>
                    <a:pt x="7140" y="11056"/>
                    <a:pt x="7354" y="11069"/>
                    <a:pt x="7555" y="11023"/>
                  </a:cubicBezTo>
                  <a:cubicBezTo>
                    <a:pt x="7909" y="10929"/>
                    <a:pt x="8197" y="10641"/>
                    <a:pt x="8558" y="10588"/>
                  </a:cubicBezTo>
                  <a:cubicBezTo>
                    <a:pt x="8605" y="10580"/>
                    <a:pt x="8652" y="10577"/>
                    <a:pt x="8699" y="10577"/>
                  </a:cubicBezTo>
                  <a:cubicBezTo>
                    <a:pt x="9085" y="10577"/>
                    <a:pt x="9473" y="10799"/>
                    <a:pt x="9851" y="10799"/>
                  </a:cubicBezTo>
                  <a:cubicBezTo>
                    <a:pt x="9927" y="10799"/>
                    <a:pt x="10002" y="10790"/>
                    <a:pt x="10077" y="10768"/>
                  </a:cubicBezTo>
                  <a:cubicBezTo>
                    <a:pt x="10586" y="10628"/>
                    <a:pt x="10867" y="9986"/>
                    <a:pt x="11388" y="9945"/>
                  </a:cubicBezTo>
                  <a:cubicBezTo>
                    <a:pt x="11408" y="9944"/>
                    <a:pt x="11427" y="9943"/>
                    <a:pt x="11446" y="9943"/>
                  </a:cubicBezTo>
                  <a:cubicBezTo>
                    <a:pt x="11602" y="9943"/>
                    <a:pt x="11761" y="9987"/>
                    <a:pt x="11911" y="9987"/>
                  </a:cubicBezTo>
                  <a:cubicBezTo>
                    <a:pt x="11989" y="9987"/>
                    <a:pt x="12066" y="9975"/>
                    <a:pt x="12138" y="9939"/>
                  </a:cubicBezTo>
                  <a:cubicBezTo>
                    <a:pt x="12266" y="9718"/>
                    <a:pt x="12546" y="9567"/>
                    <a:pt x="12811" y="9567"/>
                  </a:cubicBezTo>
                  <a:cubicBezTo>
                    <a:pt x="12850" y="9567"/>
                    <a:pt x="12889" y="9571"/>
                    <a:pt x="12927" y="9577"/>
                  </a:cubicBezTo>
                  <a:cubicBezTo>
                    <a:pt x="13017" y="9597"/>
                    <a:pt x="13106" y="9632"/>
                    <a:pt x="13193" y="9632"/>
                  </a:cubicBezTo>
                  <a:cubicBezTo>
                    <a:pt x="13223" y="9632"/>
                    <a:pt x="13253" y="9628"/>
                    <a:pt x="13282" y="9618"/>
                  </a:cubicBezTo>
                  <a:cubicBezTo>
                    <a:pt x="13382" y="9591"/>
                    <a:pt x="13449" y="9504"/>
                    <a:pt x="13549" y="9464"/>
                  </a:cubicBezTo>
                  <a:cubicBezTo>
                    <a:pt x="13596" y="9442"/>
                    <a:pt x="13645" y="9434"/>
                    <a:pt x="13695" y="9434"/>
                  </a:cubicBezTo>
                  <a:cubicBezTo>
                    <a:pt x="13798" y="9434"/>
                    <a:pt x="13908" y="9466"/>
                    <a:pt x="14011" y="9470"/>
                  </a:cubicBezTo>
                  <a:cubicBezTo>
                    <a:pt x="14018" y="9471"/>
                    <a:pt x="14024" y="9471"/>
                    <a:pt x="14031" y="9471"/>
                  </a:cubicBezTo>
                  <a:cubicBezTo>
                    <a:pt x="14495" y="9471"/>
                    <a:pt x="14827" y="9007"/>
                    <a:pt x="15276" y="8888"/>
                  </a:cubicBezTo>
                  <a:cubicBezTo>
                    <a:pt x="15378" y="8864"/>
                    <a:pt x="15483" y="8856"/>
                    <a:pt x="15587" y="8856"/>
                  </a:cubicBezTo>
                  <a:cubicBezTo>
                    <a:pt x="15680" y="8856"/>
                    <a:pt x="15773" y="8862"/>
                    <a:pt x="15864" y="8868"/>
                  </a:cubicBezTo>
                  <a:cubicBezTo>
                    <a:pt x="15993" y="8875"/>
                    <a:pt x="16121" y="8878"/>
                    <a:pt x="16249" y="8878"/>
                  </a:cubicBezTo>
                  <a:cubicBezTo>
                    <a:pt x="16520" y="8878"/>
                    <a:pt x="16789" y="8864"/>
                    <a:pt x="17062" y="8842"/>
                  </a:cubicBezTo>
                  <a:cubicBezTo>
                    <a:pt x="17383" y="8808"/>
                    <a:pt x="17738" y="8741"/>
                    <a:pt x="17959" y="8500"/>
                  </a:cubicBezTo>
                  <a:cubicBezTo>
                    <a:pt x="18072" y="8380"/>
                    <a:pt x="18159" y="8219"/>
                    <a:pt x="18320" y="8179"/>
                  </a:cubicBezTo>
                  <a:cubicBezTo>
                    <a:pt x="18343" y="8174"/>
                    <a:pt x="18366" y="8173"/>
                    <a:pt x="18389" y="8173"/>
                  </a:cubicBezTo>
                  <a:cubicBezTo>
                    <a:pt x="18455" y="8173"/>
                    <a:pt x="18522" y="8187"/>
                    <a:pt x="18586" y="8187"/>
                  </a:cubicBezTo>
                  <a:cubicBezTo>
                    <a:pt x="18623" y="8187"/>
                    <a:pt x="18660" y="8182"/>
                    <a:pt x="18695" y="8166"/>
                  </a:cubicBezTo>
                  <a:cubicBezTo>
                    <a:pt x="18768" y="8139"/>
                    <a:pt x="18815" y="8079"/>
                    <a:pt x="18869" y="8025"/>
                  </a:cubicBezTo>
                  <a:cubicBezTo>
                    <a:pt x="19069" y="7811"/>
                    <a:pt x="19364" y="7738"/>
                    <a:pt x="19638" y="7651"/>
                  </a:cubicBezTo>
                  <a:cubicBezTo>
                    <a:pt x="20093" y="7517"/>
                    <a:pt x="20528" y="7343"/>
                    <a:pt x="20969" y="7169"/>
                  </a:cubicBezTo>
                  <a:cubicBezTo>
                    <a:pt x="21424" y="6995"/>
                    <a:pt x="21906" y="6794"/>
                    <a:pt x="22180" y="6393"/>
                  </a:cubicBezTo>
                  <a:cubicBezTo>
                    <a:pt x="22254" y="6292"/>
                    <a:pt x="22307" y="6179"/>
                    <a:pt x="22408" y="6105"/>
                  </a:cubicBezTo>
                  <a:cubicBezTo>
                    <a:pt x="22502" y="6045"/>
                    <a:pt x="22622" y="6025"/>
                    <a:pt x="22729" y="6011"/>
                  </a:cubicBezTo>
                  <a:cubicBezTo>
                    <a:pt x="22919" y="5990"/>
                    <a:pt x="23110" y="5981"/>
                    <a:pt x="23301" y="5981"/>
                  </a:cubicBezTo>
                  <a:cubicBezTo>
                    <a:pt x="23762" y="5981"/>
                    <a:pt x="24224" y="6033"/>
                    <a:pt x="24683" y="6085"/>
                  </a:cubicBezTo>
                  <a:cubicBezTo>
                    <a:pt x="24726" y="6089"/>
                    <a:pt x="24770" y="6092"/>
                    <a:pt x="24814" y="6092"/>
                  </a:cubicBezTo>
                  <a:cubicBezTo>
                    <a:pt x="25178" y="6092"/>
                    <a:pt x="25578" y="5949"/>
                    <a:pt x="25840" y="5710"/>
                  </a:cubicBezTo>
                  <a:cubicBezTo>
                    <a:pt x="25894" y="5663"/>
                    <a:pt x="25940" y="5610"/>
                    <a:pt x="26007" y="5603"/>
                  </a:cubicBezTo>
                  <a:cubicBezTo>
                    <a:pt x="26021" y="5599"/>
                    <a:pt x="26035" y="5598"/>
                    <a:pt x="26049" y="5598"/>
                  </a:cubicBezTo>
                  <a:cubicBezTo>
                    <a:pt x="26082" y="5598"/>
                    <a:pt x="26115" y="5607"/>
                    <a:pt x="26148" y="5617"/>
                  </a:cubicBezTo>
                  <a:cubicBezTo>
                    <a:pt x="26288" y="5649"/>
                    <a:pt x="26435" y="5666"/>
                    <a:pt x="26582" y="5666"/>
                  </a:cubicBezTo>
                  <a:cubicBezTo>
                    <a:pt x="26645" y="5666"/>
                    <a:pt x="26708" y="5663"/>
                    <a:pt x="26770" y="5657"/>
                  </a:cubicBezTo>
                  <a:cubicBezTo>
                    <a:pt x="26777" y="5543"/>
                    <a:pt x="26877" y="5449"/>
                    <a:pt x="26978" y="5396"/>
                  </a:cubicBezTo>
                  <a:cubicBezTo>
                    <a:pt x="27085" y="5349"/>
                    <a:pt x="27198" y="5329"/>
                    <a:pt x="27305" y="5289"/>
                  </a:cubicBezTo>
                  <a:cubicBezTo>
                    <a:pt x="27433" y="5242"/>
                    <a:pt x="27546" y="5168"/>
                    <a:pt x="27667" y="5101"/>
                  </a:cubicBezTo>
                  <a:cubicBezTo>
                    <a:pt x="27991" y="4930"/>
                    <a:pt x="28357" y="4842"/>
                    <a:pt x="28724" y="4842"/>
                  </a:cubicBezTo>
                  <a:cubicBezTo>
                    <a:pt x="28773" y="4842"/>
                    <a:pt x="28822" y="4844"/>
                    <a:pt x="28871" y="4847"/>
                  </a:cubicBezTo>
                  <a:cubicBezTo>
                    <a:pt x="28920" y="4851"/>
                    <a:pt x="28966" y="4858"/>
                    <a:pt x="29013" y="4858"/>
                  </a:cubicBezTo>
                  <a:cubicBezTo>
                    <a:pt x="29043" y="4858"/>
                    <a:pt x="29074" y="4855"/>
                    <a:pt x="29105" y="4847"/>
                  </a:cubicBezTo>
                  <a:cubicBezTo>
                    <a:pt x="29165" y="4834"/>
                    <a:pt x="29219" y="4800"/>
                    <a:pt x="29272" y="4767"/>
                  </a:cubicBezTo>
                  <a:cubicBezTo>
                    <a:pt x="30162" y="4245"/>
                    <a:pt x="31132" y="3857"/>
                    <a:pt x="32136" y="3623"/>
                  </a:cubicBezTo>
                  <a:cubicBezTo>
                    <a:pt x="32281" y="3588"/>
                    <a:pt x="32428" y="3574"/>
                    <a:pt x="32577" y="3574"/>
                  </a:cubicBezTo>
                  <a:cubicBezTo>
                    <a:pt x="32999" y="3574"/>
                    <a:pt x="33430" y="3689"/>
                    <a:pt x="33835" y="3783"/>
                  </a:cubicBezTo>
                  <a:cubicBezTo>
                    <a:pt x="34012" y="3823"/>
                    <a:pt x="34197" y="3866"/>
                    <a:pt x="34374" y="3866"/>
                  </a:cubicBezTo>
                  <a:cubicBezTo>
                    <a:pt x="34500" y="3866"/>
                    <a:pt x="34621" y="3844"/>
                    <a:pt x="34732" y="3783"/>
                  </a:cubicBezTo>
                  <a:cubicBezTo>
                    <a:pt x="34826" y="3737"/>
                    <a:pt x="34906" y="3663"/>
                    <a:pt x="34993" y="3616"/>
                  </a:cubicBezTo>
                  <a:cubicBezTo>
                    <a:pt x="35095" y="3564"/>
                    <a:pt x="35204" y="3547"/>
                    <a:pt x="35316" y="3547"/>
                  </a:cubicBezTo>
                  <a:cubicBezTo>
                    <a:pt x="35525" y="3547"/>
                    <a:pt x="35747" y="3606"/>
                    <a:pt x="35959" y="3606"/>
                  </a:cubicBezTo>
                  <a:cubicBezTo>
                    <a:pt x="35985" y="3606"/>
                    <a:pt x="36011" y="3605"/>
                    <a:pt x="36037" y="3603"/>
                  </a:cubicBezTo>
                  <a:cubicBezTo>
                    <a:pt x="36304" y="3583"/>
                    <a:pt x="36552" y="3449"/>
                    <a:pt x="36819" y="3442"/>
                  </a:cubicBezTo>
                  <a:cubicBezTo>
                    <a:pt x="36831" y="3442"/>
                    <a:pt x="36843" y="3441"/>
                    <a:pt x="36854" y="3441"/>
                  </a:cubicBezTo>
                  <a:cubicBezTo>
                    <a:pt x="37118" y="3441"/>
                    <a:pt x="37381" y="3562"/>
                    <a:pt x="37645" y="3562"/>
                  </a:cubicBezTo>
                  <a:cubicBezTo>
                    <a:pt x="37691" y="3562"/>
                    <a:pt x="37737" y="3558"/>
                    <a:pt x="37783" y="3549"/>
                  </a:cubicBezTo>
                  <a:cubicBezTo>
                    <a:pt x="38151" y="3482"/>
                    <a:pt x="38392" y="3114"/>
                    <a:pt x="38726" y="2940"/>
                  </a:cubicBezTo>
                  <a:cubicBezTo>
                    <a:pt x="38867" y="2867"/>
                    <a:pt x="39027" y="2827"/>
                    <a:pt x="39154" y="2740"/>
                  </a:cubicBezTo>
                  <a:cubicBezTo>
                    <a:pt x="39395" y="2586"/>
                    <a:pt x="39549" y="2285"/>
                    <a:pt x="39830" y="2251"/>
                  </a:cubicBezTo>
                  <a:cubicBezTo>
                    <a:pt x="39848" y="2249"/>
                    <a:pt x="39866" y="2248"/>
                    <a:pt x="39883" y="2248"/>
                  </a:cubicBezTo>
                  <a:cubicBezTo>
                    <a:pt x="40031" y="2248"/>
                    <a:pt x="40174" y="2319"/>
                    <a:pt x="40305" y="2385"/>
                  </a:cubicBezTo>
                  <a:cubicBezTo>
                    <a:pt x="40954" y="2693"/>
                    <a:pt x="41670" y="2867"/>
                    <a:pt x="42386" y="2887"/>
                  </a:cubicBezTo>
                  <a:cubicBezTo>
                    <a:pt x="42874" y="2900"/>
                    <a:pt x="43410" y="2914"/>
                    <a:pt x="43885" y="3034"/>
                  </a:cubicBezTo>
                  <a:cubicBezTo>
                    <a:pt x="44214" y="3122"/>
                    <a:pt x="44548" y="3264"/>
                    <a:pt x="44883" y="3264"/>
                  </a:cubicBezTo>
                  <a:cubicBezTo>
                    <a:pt x="44956" y="3264"/>
                    <a:pt x="45029" y="3257"/>
                    <a:pt x="45102" y="3241"/>
                  </a:cubicBezTo>
                  <a:cubicBezTo>
                    <a:pt x="45321" y="3198"/>
                    <a:pt x="45536" y="3073"/>
                    <a:pt x="45749" y="3073"/>
                  </a:cubicBezTo>
                  <a:cubicBezTo>
                    <a:pt x="45797" y="3073"/>
                    <a:pt x="45844" y="3080"/>
                    <a:pt x="45892" y="3094"/>
                  </a:cubicBezTo>
                  <a:cubicBezTo>
                    <a:pt x="45979" y="3121"/>
                    <a:pt x="46059" y="3168"/>
                    <a:pt x="46140" y="3208"/>
                  </a:cubicBezTo>
                  <a:cubicBezTo>
                    <a:pt x="46296" y="3283"/>
                    <a:pt x="46461" y="3312"/>
                    <a:pt x="46629" y="3312"/>
                  </a:cubicBezTo>
                  <a:cubicBezTo>
                    <a:pt x="47014" y="3312"/>
                    <a:pt x="47421" y="3164"/>
                    <a:pt x="47812" y="3094"/>
                  </a:cubicBezTo>
                  <a:cubicBezTo>
                    <a:pt x="48140" y="3034"/>
                    <a:pt x="48475" y="3034"/>
                    <a:pt x="48809" y="3027"/>
                  </a:cubicBezTo>
                  <a:cubicBezTo>
                    <a:pt x="49066" y="3024"/>
                    <a:pt x="49324" y="3020"/>
                    <a:pt x="49581" y="3020"/>
                  </a:cubicBezTo>
                  <a:cubicBezTo>
                    <a:pt x="50271" y="3020"/>
                    <a:pt x="50962" y="3046"/>
                    <a:pt x="51639" y="3168"/>
                  </a:cubicBezTo>
                  <a:cubicBezTo>
                    <a:pt x="51743" y="3190"/>
                    <a:pt x="51851" y="3212"/>
                    <a:pt x="51960" y="3212"/>
                  </a:cubicBezTo>
                  <a:cubicBezTo>
                    <a:pt x="51985" y="3212"/>
                    <a:pt x="52009" y="3210"/>
                    <a:pt x="52034" y="3208"/>
                  </a:cubicBezTo>
                  <a:cubicBezTo>
                    <a:pt x="52295" y="3181"/>
                    <a:pt x="52522" y="3014"/>
                    <a:pt x="52770" y="2934"/>
                  </a:cubicBezTo>
                  <a:cubicBezTo>
                    <a:pt x="52954" y="2876"/>
                    <a:pt x="53149" y="2869"/>
                    <a:pt x="53345" y="2869"/>
                  </a:cubicBezTo>
                  <a:cubicBezTo>
                    <a:pt x="53409" y="2869"/>
                    <a:pt x="53473" y="2869"/>
                    <a:pt x="53536" y="2869"/>
                  </a:cubicBezTo>
                  <a:cubicBezTo>
                    <a:pt x="53773" y="2869"/>
                    <a:pt x="54008" y="2859"/>
                    <a:pt x="54222" y="2760"/>
                  </a:cubicBezTo>
                  <a:cubicBezTo>
                    <a:pt x="54396" y="2679"/>
                    <a:pt x="54550" y="2539"/>
                    <a:pt x="54730" y="2479"/>
                  </a:cubicBezTo>
                  <a:cubicBezTo>
                    <a:pt x="54884" y="2425"/>
                    <a:pt x="55058" y="2425"/>
                    <a:pt x="55219" y="2412"/>
                  </a:cubicBezTo>
                  <a:cubicBezTo>
                    <a:pt x="55547" y="2385"/>
                    <a:pt x="55868" y="2271"/>
                    <a:pt x="56142" y="2097"/>
                  </a:cubicBezTo>
                  <a:cubicBezTo>
                    <a:pt x="56294" y="1997"/>
                    <a:pt x="56465" y="1963"/>
                    <a:pt x="56647" y="1963"/>
                  </a:cubicBezTo>
                  <a:cubicBezTo>
                    <a:pt x="57024" y="1963"/>
                    <a:pt x="57447" y="2110"/>
                    <a:pt x="57836" y="2110"/>
                  </a:cubicBezTo>
                  <a:cubicBezTo>
                    <a:pt x="57934" y="2110"/>
                    <a:pt x="58030" y="2101"/>
                    <a:pt x="58122" y="2077"/>
                  </a:cubicBezTo>
                  <a:cubicBezTo>
                    <a:pt x="58263" y="2044"/>
                    <a:pt x="58390" y="1977"/>
                    <a:pt x="58524" y="1930"/>
                  </a:cubicBezTo>
                  <a:cubicBezTo>
                    <a:pt x="58781" y="1845"/>
                    <a:pt x="59049" y="1828"/>
                    <a:pt x="59320" y="1828"/>
                  </a:cubicBezTo>
                  <a:cubicBezTo>
                    <a:pt x="59516" y="1828"/>
                    <a:pt x="59713" y="1837"/>
                    <a:pt x="59909" y="1837"/>
                  </a:cubicBezTo>
                  <a:cubicBezTo>
                    <a:pt x="60107" y="1837"/>
                    <a:pt x="60305" y="1827"/>
                    <a:pt x="60498" y="1790"/>
                  </a:cubicBezTo>
                  <a:cubicBezTo>
                    <a:pt x="60812" y="1729"/>
                    <a:pt x="61120" y="1596"/>
                    <a:pt x="61441" y="1582"/>
                  </a:cubicBezTo>
                  <a:cubicBezTo>
                    <a:pt x="61463" y="1581"/>
                    <a:pt x="61485" y="1580"/>
                    <a:pt x="61507" y="1580"/>
                  </a:cubicBezTo>
                  <a:cubicBezTo>
                    <a:pt x="61865" y="1580"/>
                    <a:pt x="62212" y="1730"/>
                    <a:pt x="62558" y="1843"/>
                  </a:cubicBezTo>
                  <a:cubicBezTo>
                    <a:pt x="62769" y="1913"/>
                    <a:pt x="62997" y="1968"/>
                    <a:pt x="63220" y="1968"/>
                  </a:cubicBezTo>
                  <a:cubicBezTo>
                    <a:pt x="63380" y="1968"/>
                    <a:pt x="63537" y="1940"/>
                    <a:pt x="63682" y="1870"/>
                  </a:cubicBezTo>
                  <a:cubicBezTo>
                    <a:pt x="63863" y="1783"/>
                    <a:pt x="64010" y="1629"/>
                    <a:pt x="64198" y="1576"/>
                  </a:cubicBezTo>
                  <a:cubicBezTo>
                    <a:pt x="64262" y="1557"/>
                    <a:pt x="64327" y="1551"/>
                    <a:pt x="64393" y="1551"/>
                  </a:cubicBezTo>
                  <a:cubicBezTo>
                    <a:pt x="64545" y="1551"/>
                    <a:pt x="64699" y="1586"/>
                    <a:pt x="64853" y="1596"/>
                  </a:cubicBezTo>
                  <a:cubicBezTo>
                    <a:pt x="64901" y="1600"/>
                    <a:pt x="64949" y="1602"/>
                    <a:pt x="64997" y="1602"/>
                  </a:cubicBezTo>
                  <a:cubicBezTo>
                    <a:pt x="65170" y="1602"/>
                    <a:pt x="65343" y="1578"/>
                    <a:pt x="65516" y="1562"/>
                  </a:cubicBezTo>
                  <a:cubicBezTo>
                    <a:pt x="65944" y="1515"/>
                    <a:pt x="66379" y="1515"/>
                    <a:pt x="66954" y="1381"/>
                  </a:cubicBezTo>
                  <a:lnTo>
                    <a:pt x="66787" y="465"/>
                  </a:lnTo>
                  <a:cubicBezTo>
                    <a:pt x="66165" y="291"/>
                    <a:pt x="65536" y="57"/>
                    <a:pt x="64893" y="10"/>
                  </a:cubicBezTo>
                  <a:cubicBezTo>
                    <a:pt x="64808" y="5"/>
                    <a:pt x="64722" y="1"/>
                    <a:pt x="646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34"/>
            <p:cNvSpPr/>
            <p:nvPr/>
          </p:nvSpPr>
          <p:spPr>
            <a:xfrm>
              <a:off x="3385725" y="1047425"/>
              <a:ext cx="1898650" cy="1781575"/>
            </a:xfrm>
            <a:custGeom>
              <a:avLst/>
              <a:gdLst/>
              <a:ahLst/>
              <a:cxnLst/>
              <a:rect l="l" t="t" r="r" b="b"/>
              <a:pathLst>
                <a:path w="75946" h="71263" extrusionOk="0">
                  <a:moveTo>
                    <a:pt x="63273" y="1"/>
                  </a:moveTo>
                  <a:cubicBezTo>
                    <a:pt x="63273" y="1"/>
                    <a:pt x="59453" y="737"/>
                    <a:pt x="57653" y="1098"/>
                  </a:cubicBezTo>
                  <a:cubicBezTo>
                    <a:pt x="55854" y="1452"/>
                    <a:pt x="49176" y="2523"/>
                    <a:pt x="45737" y="3045"/>
                  </a:cubicBezTo>
                  <a:cubicBezTo>
                    <a:pt x="42305" y="3567"/>
                    <a:pt x="41475" y="3727"/>
                    <a:pt x="38846" y="4129"/>
                  </a:cubicBezTo>
                  <a:cubicBezTo>
                    <a:pt x="36190" y="4530"/>
                    <a:pt x="31279" y="5473"/>
                    <a:pt x="25900" y="6263"/>
                  </a:cubicBezTo>
                  <a:cubicBezTo>
                    <a:pt x="20520" y="7052"/>
                    <a:pt x="4958" y="9789"/>
                    <a:pt x="3841" y="9976"/>
                  </a:cubicBezTo>
                  <a:cubicBezTo>
                    <a:pt x="2717" y="10164"/>
                    <a:pt x="1492" y="10793"/>
                    <a:pt x="990" y="11314"/>
                  </a:cubicBezTo>
                  <a:cubicBezTo>
                    <a:pt x="335" y="11997"/>
                    <a:pt x="0" y="13014"/>
                    <a:pt x="181" y="14058"/>
                  </a:cubicBezTo>
                  <a:lnTo>
                    <a:pt x="2656" y="32597"/>
                  </a:lnTo>
                  <a:cubicBezTo>
                    <a:pt x="2676" y="33527"/>
                    <a:pt x="6751" y="57981"/>
                    <a:pt x="7139" y="60283"/>
                  </a:cubicBezTo>
                  <a:cubicBezTo>
                    <a:pt x="7494" y="62444"/>
                    <a:pt x="7721" y="63474"/>
                    <a:pt x="8029" y="65274"/>
                  </a:cubicBezTo>
                  <a:cubicBezTo>
                    <a:pt x="8337" y="67081"/>
                    <a:pt x="8959" y="70192"/>
                    <a:pt x="9247" y="71262"/>
                  </a:cubicBezTo>
                  <a:cubicBezTo>
                    <a:pt x="9481" y="71242"/>
                    <a:pt x="9695" y="71169"/>
                    <a:pt x="9849" y="70995"/>
                  </a:cubicBezTo>
                  <a:cubicBezTo>
                    <a:pt x="9909" y="70914"/>
                    <a:pt x="9963" y="70827"/>
                    <a:pt x="10043" y="70774"/>
                  </a:cubicBezTo>
                  <a:cubicBezTo>
                    <a:pt x="10123" y="70707"/>
                    <a:pt x="10230" y="70680"/>
                    <a:pt x="10337" y="70667"/>
                  </a:cubicBezTo>
                  <a:cubicBezTo>
                    <a:pt x="10483" y="70637"/>
                    <a:pt x="10633" y="70624"/>
                    <a:pt x="10783" y="70624"/>
                  </a:cubicBezTo>
                  <a:cubicBezTo>
                    <a:pt x="10902" y="70624"/>
                    <a:pt x="11022" y="70632"/>
                    <a:pt x="11140" y="70647"/>
                  </a:cubicBezTo>
                  <a:cubicBezTo>
                    <a:pt x="11212" y="70658"/>
                    <a:pt x="11287" y="70670"/>
                    <a:pt x="11358" y="70670"/>
                  </a:cubicBezTo>
                  <a:cubicBezTo>
                    <a:pt x="11420" y="70670"/>
                    <a:pt x="11479" y="70661"/>
                    <a:pt x="11535" y="70633"/>
                  </a:cubicBezTo>
                  <a:cubicBezTo>
                    <a:pt x="11736" y="70520"/>
                    <a:pt x="11776" y="70185"/>
                    <a:pt x="12010" y="70158"/>
                  </a:cubicBezTo>
                  <a:cubicBezTo>
                    <a:pt x="12018" y="70157"/>
                    <a:pt x="12027" y="70157"/>
                    <a:pt x="12035" y="70157"/>
                  </a:cubicBezTo>
                  <a:cubicBezTo>
                    <a:pt x="12172" y="70157"/>
                    <a:pt x="12312" y="70278"/>
                    <a:pt x="12443" y="70278"/>
                  </a:cubicBezTo>
                  <a:cubicBezTo>
                    <a:pt x="12471" y="70278"/>
                    <a:pt x="12498" y="70272"/>
                    <a:pt x="12525" y="70259"/>
                  </a:cubicBezTo>
                  <a:cubicBezTo>
                    <a:pt x="12599" y="70219"/>
                    <a:pt x="12632" y="70138"/>
                    <a:pt x="12679" y="70071"/>
                  </a:cubicBezTo>
                  <a:cubicBezTo>
                    <a:pt x="12761" y="69960"/>
                    <a:pt x="12903" y="69894"/>
                    <a:pt x="13044" y="69894"/>
                  </a:cubicBezTo>
                  <a:cubicBezTo>
                    <a:pt x="13097" y="69894"/>
                    <a:pt x="13151" y="69904"/>
                    <a:pt x="13201" y="69924"/>
                  </a:cubicBezTo>
                  <a:cubicBezTo>
                    <a:pt x="13276" y="69954"/>
                    <a:pt x="13361" y="69968"/>
                    <a:pt x="13449" y="69968"/>
                  </a:cubicBezTo>
                  <a:cubicBezTo>
                    <a:pt x="13737" y="69968"/>
                    <a:pt x="14065" y="69823"/>
                    <a:pt x="14245" y="69623"/>
                  </a:cubicBezTo>
                  <a:cubicBezTo>
                    <a:pt x="14352" y="69496"/>
                    <a:pt x="14405" y="69322"/>
                    <a:pt x="14506" y="69181"/>
                  </a:cubicBezTo>
                  <a:cubicBezTo>
                    <a:pt x="14679" y="68927"/>
                    <a:pt x="14981" y="68787"/>
                    <a:pt x="15262" y="68666"/>
                  </a:cubicBezTo>
                  <a:cubicBezTo>
                    <a:pt x="15522" y="68546"/>
                    <a:pt x="15783" y="68432"/>
                    <a:pt x="16044" y="68312"/>
                  </a:cubicBezTo>
                  <a:cubicBezTo>
                    <a:pt x="16659" y="68043"/>
                    <a:pt x="17299" y="67761"/>
                    <a:pt x="17974" y="67761"/>
                  </a:cubicBezTo>
                  <a:cubicBezTo>
                    <a:pt x="18005" y="67761"/>
                    <a:pt x="18035" y="67762"/>
                    <a:pt x="18065" y="67763"/>
                  </a:cubicBezTo>
                  <a:cubicBezTo>
                    <a:pt x="18358" y="67771"/>
                    <a:pt x="18667" y="67834"/>
                    <a:pt x="18961" y="67834"/>
                  </a:cubicBezTo>
                  <a:cubicBezTo>
                    <a:pt x="19169" y="67834"/>
                    <a:pt x="19369" y="67802"/>
                    <a:pt x="19550" y="67696"/>
                  </a:cubicBezTo>
                  <a:cubicBezTo>
                    <a:pt x="19818" y="67542"/>
                    <a:pt x="20005" y="67248"/>
                    <a:pt x="20313" y="67194"/>
                  </a:cubicBezTo>
                  <a:cubicBezTo>
                    <a:pt x="20345" y="67189"/>
                    <a:pt x="20377" y="67186"/>
                    <a:pt x="20410" y="67186"/>
                  </a:cubicBezTo>
                  <a:cubicBezTo>
                    <a:pt x="20690" y="67186"/>
                    <a:pt x="20985" y="67370"/>
                    <a:pt x="21252" y="67370"/>
                  </a:cubicBezTo>
                  <a:cubicBezTo>
                    <a:pt x="21330" y="67370"/>
                    <a:pt x="21405" y="67355"/>
                    <a:pt x="21477" y="67315"/>
                  </a:cubicBezTo>
                  <a:cubicBezTo>
                    <a:pt x="21669" y="67209"/>
                    <a:pt x="21789" y="66947"/>
                    <a:pt x="22004" y="66947"/>
                  </a:cubicBezTo>
                  <a:cubicBezTo>
                    <a:pt x="22007" y="66947"/>
                    <a:pt x="22010" y="66947"/>
                    <a:pt x="22012" y="66947"/>
                  </a:cubicBezTo>
                  <a:cubicBezTo>
                    <a:pt x="22126" y="66954"/>
                    <a:pt x="22226" y="67040"/>
                    <a:pt x="22340" y="67067"/>
                  </a:cubicBezTo>
                  <a:cubicBezTo>
                    <a:pt x="22359" y="67071"/>
                    <a:pt x="22379" y="67072"/>
                    <a:pt x="22398" y="67072"/>
                  </a:cubicBezTo>
                  <a:cubicBezTo>
                    <a:pt x="22531" y="67072"/>
                    <a:pt x="22658" y="66995"/>
                    <a:pt x="22775" y="66913"/>
                  </a:cubicBezTo>
                  <a:cubicBezTo>
                    <a:pt x="23343" y="66535"/>
                    <a:pt x="23965" y="66126"/>
                    <a:pt x="24640" y="66126"/>
                  </a:cubicBezTo>
                  <a:cubicBezTo>
                    <a:pt x="24681" y="66126"/>
                    <a:pt x="24721" y="66128"/>
                    <a:pt x="24762" y="66131"/>
                  </a:cubicBezTo>
                  <a:cubicBezTo>
                    <a:pt x="24839" y="66137"/>
                    <a:pt x="24927" y="66142"/>
                    <a:pt x="25020" y="66142"/>
                  </a:cubicBezTo>
                  <a:cubicBezTo>
                    <a:pt x="25298" y="66142"/>
                    <a:pt x="25617" y="66100"/>
                    <a:pt x="25793" y="65950"/>
                  </a:cubicBezTo>
                  <a:cubicBezTo>
                    <a:pt x="25980" y="65796"/>
                    <a:pt x="26080" y="65569"/>
                    <a:pt x="26254" y="65395"/>
                  </a:cubicBezTo>
                  <a:cubicBezTo>
                    <a:pt x="26470" y="65178"/>
                    <a:pt x="26780" y="65086"/>
                    <a:pt x="27091" y="65086"/>
                  </a:cubicBezTo>
                  <a:cubicBezTo>
                    <a:pt x="27213" y="65086"/>
                    <a:pt x="27335" y="65101"/>
                    <a:pt x="27452" y="65127"/>
                  </a:cubicBezTo>
                  <a:cubicBezTo>
                    <a:pt x="27583" y="65159"/>
                    <a:pt x="27724" y="65206"/>
                    <a:pt x="27857" y="65206"/>
                  </a:cubicBezTo>
                  <a:cubicBezTo>
                    <a:pt x="27921" y="65206"/>
                    <a:pt x="27982" y="65195"/>
                    <a:pt x="28041" y="65167"/>
                  </a:cubicBezTo>
                  <a:cubicBezTo>
                    <a:pt x="28141" y="65127"/>
                    <a:pt x="28215" y="65040"/>
                    <a:pt x="28288" y="64966"/>
                  </a:cubicBezTo>
                  <a:cubicBezTo>
                    <a:pt x="29038" y="64244"/>
                    <a:pt x="30309" y="64438"/>
                    <a:pt x="31158" y="63836"/>
                  </a:cubicBezTo>
                  <a:cubicBezTo>
                    <a:pt x="31353" y="63695"/>
                    <a:pt x="31526" y="63515"/>
                    <a:pt x="31747" y="63414"/>
                  </a:cubicBezTo>
                  <a:cubicBezTo>
                    <a:pt x="31894" y="63347"/>
                    <a:pt x="32046" y="63320"/>
                    <a:pt x="32201" y="63320"/>
                  </a:cubicBezTo>
                  <a:cubicBezTo>
                    <a:pt x="32726" y="63320"/>
                    <a:pt x="33288" y="63622"/>
                    <a:pt x="33834" y="63622"/>
                  </a:cubicBezTo>
                  <a:cubicBezTo>
                    <a:pt x="33843" y="63622"/>
                    <a:pt x="33852" y="63622"/>
                    <a:pt x="33861" y="63622"/>
                  </a:cubicBezTo>
                  <a:cubicBezTo>
                    <a:pt x="34102" y="63615"/>
                    <a:pt x="34357" y="63535"/>
                    <a:pt x="34484" y="63341"/>
                  </a:cubicBezTo>
                  <a:cubicBezTo>
                    <a:pt x="34524" y="63280"/>
                    <a:pt x="34551" y="63220"/>
                    <a:pt x="34597" y="63173"/>
                  </a:cubicBezTo>
                  <a:cubicBezTo>
                    <a:pt x="34647" y="63127"/>
                    <a:pt x="34704" y="63109"/>
                    <a:pt x="34766" y="63109"/>
                  </a:cubicBezTo>
                  <a:cubicBezTo>
                    <a:pt x="34961" y="63109"/>
                    <a:pt x="35206" y="63286"/>
                    <a:pt x="35411" y="63286"/>
                  </a:cubicBezTo>
                  <a:cubicBezTo>
                    <a:pt x="35467" y="63286"/>
                    <a:pt x="35520" y="63273"/>
                    <a:pt x="35568" y="63240"/>
                  </a:cubicBezTo>
                  <a:cubicBezTo>
                    <a:pt x="35708" y="63147"/>
                    <a:pt x="35721" y="62939"/>
                    <a:pt x="35855" y="62845"/>
                  </a:cubicBezTo>
                  <a:cubicBezTo>
                    <a:pt x="35907" y="62815"/>
                    <a:pt x="35963" y="62805"/>
                    <a:pt x="36021" y="62805"/>
                  </a:cubicBezTo>
                  <a:cubicBezTo>
                    <a:pt x="36128" y="62805"/>
                    <a:pt x="36242" y="62839"/>
                    <a:pt x="36350" y="62839"/>
                  </a:cubicBezTo>
                  <a:cubicBezTo>
                    <a:pt x="36356" y="62839"/>
                    <a:pt x="36361" y="62839"/>
                    <a:pt x="36366" y="62839"/>
                  </a:cubicBezTo>
                  <a:cubicBezTo>
                    <a:pt x="36593" y="62839"/>
                    <a:pt x="36790" y="62696"/>
                    <a:pt x="36979" y="62585"/>
                  </a:cubicBezTo>
                  <a:cubicBezTo>
                    <a:pt x="37114" y="62508"/>
                    <a:pt x="37269" y="62444"/>
                    <a:pt x="37417" y="62444"/>
                  </a:cubicBezTo>
                  <a:cubicBezTo>
                    <a:pt x="37490" y="62444"/>
                    <a:pt x="37562" y="62460"/>
                    <a:pt x="37628" y="62498"/>
                  </a:cubicBezTo>
                  <a:cubicBezTo>
                    <a:pt x="38619" y="62123"/>
                    <a:pt x="39569" y="61715"/>
                    <a:pt x="40559" y="61340"/>
                  </a:cubicBezTo>
                  <a:cubicBezTo>
                    <a:pt x="40806" y="61250"/>
                    <a:pt x="41063" y="61155"/>
                    <a:pt x="41326" y="61155"/>
                  </a:cubicBezTo>
                  <a:cubicBezTo>
                    <a:pt x="41376" y="61155"/>
                    <a:pt x="41425" y="61159"/>
                    <a:pt x="41475" y="61166"/>
                  </a:cubicBezTo>
                  <a:cubicBezTo>
                    <a:pt x="41676" y="61193"/>
                    <a:pt x="41863" y="61287"/>
                    <a:pt x="42064" y="61333"/>
                  </a:cubicBezTo>
                  <a:cubicBezTo>
                    <a:pt x="42196" y="61368"/>
                    <a:pt x="42333" y="61380"/>
                    <a:pt x="42470" y="61380"/>
                  </a:cubicBezTo>
                  <a:cubicBezTo>
                    <a:pt x="42625" y="61380"/>
                    <a:pt x="42781" y="61365"/>
                    <a:pt x="42934" y="61347"/>
                  </a:cubicBezTo>
                  <a:cubicBezTo>
                    <a:pt x="43168" y="61327"/>
                    <a:pt x="43402" y="61300"/>
                    <a:pt x="43603" y="61193"/>
                  </a:cubicBezTo>
                  <a:cubicBezTo>
                    <a:pt x="43750" y="61113"/>
                    <a:pt x="43871" y="60985"/>
                    <a:pt x="44018" y="60919"/>
                  </a:cubicBezTo>
                  <a:cubicBezTo>
                    <a:pt x="44127" y="60871"/>
                    <a:pt x="44244" y="60855"/>
                    <a:pt x="44365" y="60855"/>
                  </a:cubicBezTo>
                  <a:cubicBezTo>
                    <a:pt x="44640" y="60855"/>
                    <a:pt x="44933" y="60940"/>
                    <a:pt x="45199" y="60940"/>
                  </a:cubicBezTo>
                  <a:cubicBezTo>
                    <a:pt x="45358" y="60940"/>
                    <a:pt x="45507" y="60910"/>
                    <a:pt x="45637" y="60812"/>
                  </a:cubicBezTo>
                  <a:cubicBezTo>
                    <a:pt x="45744" y="60738"/>
                    <a:pt x="45818" y="60617"/>
                    <a:pt x="45925" y="60544"/>
                  </a:cubicBezTo>
                  <a:cubicBezTo>
                    <a:pt x="46056" y="60459"/>
                    <a:pt x="46210" y="60445"/>
                    <a:pt x="46370" y="60445"/>
                  </a:cubicBezTo>
                  <a:cubicBezTo>
                    <a:pt x="46445" y="60445"/>
                    <a:pt x="46521" y="60448"/>
                    <a:pt x="46596" y="60448"/>
                  </a:cubicBezTo>
                  <a:cubicBezTo>
                    <a:pt x="46663" y="60448"/>
                    <a:pt x="46730" y="60446"/>
                    <a:pt x="46794" y="60437"/>
                  </a:cubicBezTo>
                  <a:cubicBezTo>
                    <a:pt x="47263" y="60370"/>
                    <a:pt x="47604" y="59989"/>
                    <a:pt x="47925" y="59647"/>
                  </a:cubicBezTo>
                  <a:cubicBezTo>
                    <a:pt x="48174" y="59392"/>
                    <a:pt x="48478" y="59130"/>
                    <a:pt x="48831" y="59130"/>
                  </a:cubicBezTo>
                  <a:cubicBezTo>
                    <a:pt x="48848" y="59130"/>
                    <a:pt x="48865" y="59131"/>
                    <a:pt x="48882" y="59132"/>
                  </a:cubicBezTo>
                  <a:cubicBezTo>
                    <a:pt x="49150" y="59146"/>
                    <a:pt x="49384" y="59313"/>
                    <a:pt x="49605" y="59460"/>
                  </a:cubicBezTo>
                  <a:cubicBezTo>
                    <a:pt x="50100" y="59795"/>
                    <a:pt x="50635" y="60082"/>
                    <a:pt x="51210" y="60229"/>
                  </a:cubicBezTo>
                  <a:cubicBezTo>
                    <a:pt x="51647" y="60340"/>
                    <a:pt x="52092" y="60368"/>
                    <a:pt x="52542" y="60368"/>
                  </a:cubicBezTo>
                  <a:cubicBezTo>
                    <a:pt x="53028" y="60368"/>
                    <a:pt x="53519" y="60335"/>
                    <a:pt x="54007" y="60335"/>
                  </a:cubicBezTo>
                  <a:cubicBezTo>
                    <a:pt x="54326" y="60335"/>
                    <a:pt x="54643" y="60349"/>
                    <a:pt x="54957" y="60397"/>
                  </a:cubicBezTo>
                  <a:cubicBezTo>
                    <a:pt x="55028" y="60408"/>
                    <a:pt x="55099" y="60419"/>
                    <a:pt x="55170" y="60419"/>
                  </a:cubicBezTo>
                  <a:cubicBezTo>
                    <a:pt x="55186" y="60419"/>
                    <a:pt x="55202" y="60418"/>
                    <a:pt x="55218" y="60417"/>
                  </a:cubicBezTo>
                  <a:cubicBezTo>
                    <a:pt x="55325" y="60403"/>
                    <a:pt x="55425" y="60357"/>
                    <a:pt x="55526" y="60316"/>
                  </a:cubicBezTo>
                  <a:cubicBezTo>
                    <a:pt x="55795" y="60209"/>
                    <a:pt x="56085" y="60155"/>
                    <a:pt x="56375" y="60155"/>
                  </a:cubicBezTo>
                  <a:cubicBezTo>
                    <a:pt x="56611" y="60155"/>
                    <a:pt x="56846" y="60191"/>
                    <a:pt x="57071" y="60263"/>
                  </a:cubicBezTo>
                  <a:cubicBezTo>
                    <a:pt x="57693" y="60004"/>
                    <a:pt x="58418" y="59887"/>
                    <a:pt x="59129" y="59887"/>
                  </a:cubicBezTo>
                  <a:cubicBezTo>
                    <a:pt x="59520" y="59887"/>
                    <a:pt x="59906" y="59922"/>
                    <a:pt x="60269" y="59989"/>
                  </a:cubicBezTo>
                  <a:cubicBezTo>
                    <a:pt x="60316" y="59996"/>
                    <a:pt x="60364" y="60003"/>
                    <a:pt x="60412" y="60003"/>
                  </a:cubicBezTo>
                  <a:cubicBezTo>
                    <a:pt x="60453" y="60003"/>
                    <a:pt x="60493" y="59997"/>
                    <a:pt x="60530" y="59982"/>
                  </a:cubicBezTo>
                  <a:cubicBezTo>
                    <a:pt x="60611" y="59948"/>
                    <a:pt x="60664" y="59868"/>
                    <a:pt x="60731" y="59808"/>
                  </a:cubicBezTo>
                  <a:cubicBezTo>
                    <a:pt x="60809" y="59746"/>
                    <a:pt x="60895" y="59723"/>
                    <a:pt x="60986" y="59723"/>
                  </a:cubicBezTo>
                  <a:cubicBezTo>
                    <a:pt x="61247" y="59723"/>
                    <a:pt x="61552" y="59908"/>
                    <a:pt x="61837" y="59908"/>
                  </a:cubicBezTo>
                  <a:cubicBezTo>
                    <a:pt x="61841" y="59908"/>
                    <a:pt x="61845" y="59908"/>
                    <a:pt x="61848" y="59908"/>
                  </a:cubicBezTo>
                  <a:cubicBezTo>
                    <a:pt x="62129" y="59902"/>
                    <a:pt x="62370" y="59701"/>
                    <a:pt x="62598" y="59534"/>
                  </a:cubicBezTo>
                  <a:cubicBezTo>
                    <a:pt x="62776" y="59402"/>
                    <a:pt x="62992" y="59284"/>
                    <a:pt x="63205" y="59284"/>
                  </a:cubicBezTo>
                  <a:cubicBezTo>
                    <a:pt x="63264" y="59284"/>
                    <a:pt x="63323" y="59293"/>
                    <a:pt x="63381" y="59313"/>
                  </a:cubicBezTo>
                  <a:cubicBezTo>
                    <a:pt x="63546" y="59372"/>
                    <a:pt x="63700" y="59529"/>
                    <a:pt x="63868" y="59529"/>
                  </a:cubicBezTo>
                  <a:cubicBezTo>
                    <a:pt x="63890" y="59529"/>
                    <a:pt x="63913" y="59527"/>
                    <a:pt x="63936" y="59520"/>
                  </a:cubicBezTo>
                  <a:cubicBezTo>
                    <a:pt x="64009" y="59500"/>
                    <a:pt x="64063" y="59447"/>
                    <a:pt x="64137" y="59413"/>
                  </a:cubicBezTo>
                  <a:cubicBezTo>
                    <a:pt x="64212" y="59383"/>
                    <a:pt x="64295" y="59379"/>
                    <a:pt x="64377" y="59379"/>
                  </a:cubicBezTo>
                  <a:cubicBezTo>
                    <a:pt x="64404" y="59379"/>
                    <a:pt x="64431" y="59380"/>
                    <a:pt x="64458" y="59380"/>
                  </a:cubicBezTo>
                  <a:cubicBezTo>
                    <a:pt x="64832" y="59406"/>
                    <a:pt x="65207" y="59427"/>
                    <a:pt x="65582" y="59447"/>
                  </a:cubicBezTo>
                  <a:lnTo>
                    <a:pt x="65769" y="59433"/>
                  </a:lnTo>
                  <a:cubicBezTo>
                    <a:pt x="66599" y="59420"/>
                    <a:pt x="67428" y="59380"/>
                    <a:pt x="68258" y="59313"/>
                  </a:cubicBezTo>
                  <a:cubicBezTo>
                    <a:pt x="68532" y="59286"/>
                    <a:pt x="68833" y="59246"/>
                    <a:pt x="69007" y="59025"/>
                  </a:cubicBezTo>
                  <a:cubicBezTo>
                    <a:pt x="69107" y="58901"/>
                    <a:pt x="69273" y="58869"/>
                    <a:pt x="69442" y="58869"/>
                  </a:cubicBezTo>
                  <a:cubicBezTo>
                    <a:pt x="69500" y="58869"/>
                    <a:pt x="69559" y="58873"/>
                    <a:pt x="69616" y="58878"/>
                  </a:cubicBezTo>
                  <a:cubicBezTo>
                    <a:pt x="70172" y="58925"/>
                    <a:pt x="70734" y="58972"/>
                    <a:pt x="71289" y="59018"/>
                  </a:cubicBezTo>
                  <a:cubicBezTo>
                    <a:pt x="71431" y="59033"/>
                    <a:pt x="71577" y="59046"/>
                    <a:pt x="71722" y="59046"/>
                  </a:cubicBezTo>
                  <a:cubicBezTo>
                    <a:pt x="71911" y="59046"/>
                    <a:pt x="72098" y="59024"/>
                    <a:pt x="72272" y="58952"/>
                  </a:cubicBezTo>
                  <a:cubicBezTo>
                    <a:pt x="72480" y="58871"/>
                    <a:pt x="72654" y="58731"/>
                    <a:pt x="72854" y="58644"/>
                  </a:cubicBezTo>
                  <a:cubicBezTo>
                    <a:pt x="73032" y="58569"/>
                    <a:pt x="73219" y="58540"/>
                    <a:pt x="73410" y="58540"/>
                  </a:cubicBezTo>
                  <a:cubicBezTo>
                    <a:pt x="73729" y="58540"/>
                    <a:pt x="74059" y="58619"/>
                    <a:pt x="74373" y="58691"/>
                  </a:cubicBezTo>
                  <a:cubicBezTo>
                    <a:pt x="74624" y="58747"/>
                    <a:pt x="74892" y="58796"/>
                    <a:pt x="75151" y="58796"/>
                  </a:cubicBezTo>
                  <a:cubicBezTo>
                    <a:pt x="75410" y="58796"/>
                    <a:pt x="75661" y="58747"/>
                    <a:pt x="75879" y="58610"/>
                  </a:cubicBezTo>
                  <a:cubicBezTo>
                    <a:pt x="75880" y="58610"/>
                    <a:pt x="75881" y="58610"/>
                    <a:pt x="75882" y="58610"/>
                  </a:cubicBezTo>
                  <a:cubicBezTo>
                    <a:pt x="75898" y="58610"/>
                    <a:pt x="75939" y="58651"/>
                    <a:pt x="75946" y="58664"/>
                  </a:cubicBezTo>
                  <a:lnTo>
                    <a:pt x="72741" y="40793"/>
                  </a:lnTo>
                  <a:cubicBezTo>
                    <a:pt x="72734" y="40807"/>
                    <a:pt x="72714" y="40827"/>
                    <a:pt x="72687" y="40833"/>
                  </a:cubicBezTo>
                  <a:cubicBezTo>
                    <a:pt x="71677" y="32744"/>
                    <a:pt x="69134" y="14573"/>
                    <a:pt x="68833" y="12766"/>
                  </a:cubicBezTo>
                  <a:cubicBezTo>
                    <a:pt x="68479" y="10605"/>
                    <a:pt x="68492" y="9240"/>
                    <a:pt x="68184" y="7441"/>
                  </a:cubicBezTo>
                  <a:cubicBezTo>
                    <a:pt x="67877" y="5641"/>
                    <a:pt x="67716" y="4503"/>
                    <a:pt x="67428" y="3433"/>
                  </a:cubicBezTo>
                  <a:cubicBezTo>
                    <a:pt x="66920" y="1546"/>
                    <a:pt x="65261" y="288"/>
                    <a:pt x="63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34"/>
            <p:cNvSpPr/>
            <p:nvPr/>
          </p:nvSpPr>
          <p:spPr>
            <a:xfrm>
              <a:off x="3878700" y="2524375"/>
              <a:ext cx="4825" cy="3725"/>
            </a:xfrm>
            <a:custGeom>
              <a:avLst/>
              <a:gdLst/>
              <a:ahLst/>
              <a:cxnLst/>
              <a:rect l="l" t="t" r="r" b="b"/>
              <a:pathLst>
                <a:path w="193" h="149" extrusionOk="0">
                  <a:moveTo>
                    <a:pt x="59" y="1"/>
                  </a:moveTo>
                  <a:lnTo>
                    <a:pt x="59" y="1"/>
                  </a:lnTo>
                  <a:cubicBezTo>
                    <a:pt x="1" y="71"/>
                    <a:pt x="42" y="148"/>
                    <a:pt x="176" y="148"/>
                  </a:cubicBezTo>
                  <a:cubicBezTo>
                    <a:pt x="181" y="148"/>
                    <a:pt x="187" y="148"/>
                    <a:pt x="193" y="148"/>
                  </a:cubicBezTo>
                  <a:cubicBezTo>
                    <a:pt x="193" y="114"/>
                    <a:pt x="186" y="88"/>
                    <a:pt x="166" y="74"/>
                  </a:cubicBezTo>
                  <a:cubicBezTo>
                    <a:pt x="139" y="47"/>
                    <a:pt x="99" y="2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34"/>
            <p:cNvSpPr/>
            <p:nvPr/>
          </p:nvSpPr>
          <p:spPr>
            <a:xfrm>
              <a:off x="5062400" y="2432725"/>
              <a:ext cx="3450" cy="1075"/>
            </a:xfrm>
            <a:custGeom>
              <a:avLst/>
              <a:gdLst/>
              <a:ahLst/>
              <a:cxnLst/>
              <a:rect l="l" t="t" r="r" b="b"/>
              <a:pathLst>
                <a:path w="138" h="43" extrusionOk="0">
                  <a:moveTo>
                    <a:pt x="18" y="0"/>
                  </a:moveTo>
                  <a:cubicBezTo>
                    <a:pt x="9" y="0"/>
                    <a:pt x="3" y="2"/>
                    <a:pt x="0" y="7"/>
                  </a:cubicBezTo>
                  <a:cubicBezTo>
                    <a:pt x="7" y="14"/>
                    <a:pt x="13" y="20"/>
                    <a:pt x="20" y="27"/>
                  </a:cubicBezTo>
                  <a:cubicBezTo>
                    <a:pt x="62" y="38"/>
                    <a:pt x="86" y="42"/>
                    <a:pt x="98" y="42"/>
                  </a:cubicBezTo>
                  <a:cubicBezTo>
                    <a:pt x="137" y="42"/>
                    <a:pt x="5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34"/>
            <p:cNvSpPr/>
            <p:nvPr/>
          </p:nvSpPr>
          <p:spPr>
            <a:xfrm>
              <a:off x="4422000" y="1719775"/>
              <a:ext cx="2625" cy="2100"/>
            </a:xfrm>
            <a:custGeom>
              <a:avLst/>
              <a:gdLst/>
              <a:ahLst/>
              <a:cxnLst/>
              <a:rect l="l" t="t" r="r" b="b"/>
              <a:pathLst>
                <a:path w="105" h="84" extrusionOk="0">
                  <a:moveTo>
                    <a:pt x="53" y="0"/>
                  </a:moveTo>
                  <a:cubicBezTo>
                    <a:pt x="27" y="0"/>
                    <a:pt x="1" y="29"/>
                    <a:pt x="11" y="83"/>
                  </a:cubicBezTo>
                  <a:lnTo>
                    <a:pt x="98" y="83"/>
                  </a:lnTo>
                  <a:cubicBezTo>
                    <a:pt x="105" y="27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34"/>
            <p:cNvSpPr/>
            <p:nvPr/>
          </p:nvSpPr>
          <p:spPr>
            <a:xfrm>
              <a:off x="4092425" y="2467125"/>
              <a:ext cx="3625" cy="1025"/>
            </a:xfrm>
            <a:custGeom>
              <a:avLst/>
              <a:gdLst/>
              <a:ahLst/>
              <a:cxnLst/>
              <a:rect l="l" t="t" r="r" b="b"/>
              <a:pathLst>
                <a:path w="145" h="41" extrusionOk="0">
                  <a:moveTo>
                    <a:pt x="22" y="0"/>
                  </a:moveTo>
                  <a:cubicBezTo>
                    <a:pt x="11" y="0"/>
                    <a:pt x="3" y="3"/>
                    <a:pt x="0" y="9"/>
                  </a:cubicBezTo>
                  <a:cubicBezTo>
                    <a:pt x="7" y="16"/>
                    <a:pt x="7" y="16"/>
                    <a:pt x="14" y="23"/>
                  </a:cubicBezTo>
                  <a:cubicBezTo>
                    <a:pt x="63" y="36"/>
                    <a:pt x="91" y="41"/>
                    <a:pt x="105" y="41"/>
                  </a:cubicBezTo>
                  <a:cubicBezTo>
                    <a:pt x="144" y="41"/>
                    <a:pt x="6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34"/>
            <p:cNvSpPr/>
            <p:nvPr/>
          </p:nvSpPr>
          <p:spPr>
            <a:xfrm>
              <a:off x="4410225" y="1823200"/>
              <a:ext cx="3525" cy="2375"/>
            </a:xfrm>
            <a:custGeom>
              <a:avLst/>
              <a:gdLst/>
              <a:ahLst/>
              <a:cxnLst/>
              <a:rect l="l" t="t" r="r" b="b"/>
              <a:pathLst>
                <a:path w="141" h="95" extrusionOk="0">
                  <a:moveTo>
                    <a:pt x="121" y="1"/>
                  </a:moveTo>
                  <a:cubicBezTo>
                    <a:pt x="67" y="1"/>
                    <a:pt x="27" y="14"/>
                    <a:pt x="0" y="34"/>
                  </a:cubicBezTo>
                  <a:cubicBezTo>
                    <a:pt x="0" y="54"/>
                    <a:pt x="0" y="68"/>
                    <a:pt x="0" y="94"/>
                  </a:cubicBezTo>
                  <a:cubicBezTo>
                    <a:pt x="87" y="94"/>
                    <a:pt x="134" y="74"/>
                    <a:pt x="141" y="14"/>
                  </a:cubicBezTo>
                  <a:cubicBezTo>
                    <a:pt x="134" y="14"/>
                    <a:pt x="127" y="7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34"/>
            <p:cNvSpPr/>
            <p:nvPr/>
          </p:nvSpPr>
          <p:spPr>
            <a:xfrm>
              <a:off x="3810750" y="1692575"/>
              <a:ext cx="3200" cy="2200"/>
            </a:xfrm>
            <a:custGeom>
              <a:avLst/>
              <a:gdLst/>
              <a:ahLst/>
              <a:cxnLst/>
              <a:rect l="l" t="t" r="r" b="b"/>
              <a:pathLst>
                <a:path w="128" h="88" extrusionOk="0">
                  <a:moveTo>
                    <a:pt x="94" y="0"/>
                  </a:moveTo>
                  <a:cubicBezTo>
                    <a:pt x="67" y="7"/>
                    <a:pt x="27" y="27"/>
                    <a:pt x="0" y="40"/>
                  </a:cubicBezTo>
                  <a:cubicBezTo>
                    <a:pt x="20" y="54"/>
                    <a:pt x="34" y="74"/>
                    <a:pt x="54" y="87"/>
                  </a:cubicBezTo>
                  <a:lnTo>
                    <a:pt x="94" y="87"/>
                  </a:lnTo>
                  <a:cubicBezTo>
                    <a:pt x="107" y="74"/>
                    <a:pt x="114" y="60"/>
                    <a:pt x="127" y="54"/>
                  </a:cubicBezTo>
                  <a:cubicBezTo>
                    <a:pt x="114" y="40"/>
                    <a:pt x="107" y="2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34"/>
            <p:cNvSpPr/>
            <p:nvPr/>
          </p:nvSpPr>
          <p:spPr>
            <a:xfrm>
              <a:off x="5102375" y="2126625"/>
              <a:ext cx="2200" cy="3525"/>
            </a:xfrm>
            <a:custGeom>
              <a:avLst/>
              <a:gdLst/>
              <a:ahLst/>
              <a:cxnLst/>
              <a:rect l="l" t="t" r="r" b="b"/>
              <a:pathLst>
                <a:path w="88" h="141" extrusionOk="0">
                  <a:moveTo>
                    <a:pt x="14" y="0"/>
                  </a:moveTo>
                  <a:cubicBezTo>
                    <a:pt x="7" y="7"/>
                    <a:pt x="7" y="14"/>
                    <a:pt x="0" y="14"/>
                  </a:cubicBezTo>
                  <a:cubicBezTo>
                    <a:pt x="0" y="74"/>
                    <a:pt x="14" y="114"/>
                    <a:pt x="34" y="141"/>
                  </a:cubicBezTo>
                  <a:lnTo>
                    <a:pt x="87" y="141"/>
                  </a:lnTo>
                  <a:cubicBezTo>
                    <a:pt x="87" y="54"/>
                    <a:pt x="67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34"/>
            <p:cNvSpPr/>
            <p:nvPr/>
          </p:nvSpPr>
          <p:spPr>
            <a:xfrm>
              <a:off x="3845375" y="2666725"/>
              <a:ext cx="3025" cy="2025"/>
            </a:xfrm>
            <a:custGeom>
              <a:avLst/>
              <a:gdLst/>
              <a:ahLst/>
              <a:cxnLst/>
              <a:rect l="l" t="t" r="r" b="b"/>
              <a:pathLst>
                <a:path w="121" h="81" extrusionOk="0">
                  <a:moveTo>
                    <a:pt x="94" y="0"/>
                  </a:moveTo>
                  <a:cubicBezTo>
                    <a:pt x="60" y="7"/>
                    <a:pt x="27" y="20"/>
                    <a:pt x="0" y="34"/>
                  </a:cubicBezTo>
                  <a:cubicBezTo>
                    <a:pt x="13" y="47"/>
                    <a:pt x="34" y="61"/>
                    <a:pt x="47" y="81"/>
                  </a:cubicBezTo>
                  <a:cubicBezTo>
                    <a:pt x="60" y="81"/>
                    <a:pt x="74" y="74"/>
                    <a:pt x="94" y="74"/>
                  </a:cubicBezTo>
                  <a:cubicBezTo>
                    <a:pt x="107" y="67"/>
                    <a:pt x="114" y="54"/>
                    <a:pt x="121" y="47"/>
                  </a:cubicBezTo>
                  <a:cubicBezTo>
                    <a:pt x="107" y="34"/>
                    <a:pt x="100" y="14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34"/>
            <p:cNvSpPr/>
            <p:nvPr/>
          </p:nvSpPr>
          <p:spPr>
            <a:xfrm>
              <a:off x="4135225" y="2160900"/>
              <a:ext cx="2375" cy="3550"/>
            </a:xfrm>
            <a:custGeom>
              <a:avLst/>
              <a:gdLst/>
              <a:ahLst/>
              <a:cxnLst/>
              <a:rect l="l" t="t" r="r" b="b"/>
              <a:pathLst>
                <a:path w="95" h="142" extrusionOk="0">
                  <a:moveTo>
                    <a:pt x="14" y="1"/>
                  </a:moveTo>
                  <a:cubicBezTo>
                    <a:pt x="14" y="8"/>
                    <a:pt x="8" y="14"/>
                    <a:pt x="1" y="21"/>
                  </a:cubicBezTo>
                  <a:cubicBezTo>
                    <a:pt x="1" y="75"/>
                    <a:pt x="14" y="115"/>
                    <a:pt x="34" y="141"/>
                  </a:cubicBezTo>
                  <a:lnTo>
                    <a:pt x="95" y="141"/>
                  </a:lnTo>
                  <a:cubicBezTo>
                    <a:pt x="95" y="54"/>
                    <a:pt x="75" y="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34"/>
            <p:cNvSpPr/>
            <p:nvPr/>
          </p:nvSpPr>
          <p:spPr>
            <a:xfrm>
              <a:off x="3843925" y="1542525"/>
              <a:ext cx="4800" cy="3875"/>
            </a:xfrm>
            <a:custGeom>
              <a:avLst/>
              <a:gdLst/>
              <a:ahLst/>
              <a:cxnLst/>
              <a:rect l="l" t="t" r="r" b="b"/>
              <a:pathLst>
                <a:path w="192" h="155" extrusionOk="0">
                  <a:moveTo>
                    <a:pt x="58" y="1"/>
                  </a:moveTo>
                  <a:lnTo>
                    <a:pt x="58" y="1"/>
                  </a:lnTo>
                  <a:cubicBezTo>
                    <a:pt x="0" y="72"/>
                    <a:pt x="41" y="155"/>
                    <a:pt x="176" y="155"/>
                  </a:cubicBezTo>
                  <a:cubicBezTo>
                    <a:pt x="181" y="155"/>
                    <a:pt x="187" y="155"/>
                    <a:pt x="192" y="155"/>
                  </a:cubicBezTo>
                  <a:cubicBezTo>
                    <a:pt x="192" y="114"/>
                    <a:pt x="185" y="94"/>
                    <a:pt x="165" y="74"/>
                  </a:cubicBezTo>
                  <a:cubicBezTo>
                    <a:pt x="138" y="48"/>
                    <a:pt x="98" y="2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34"/>
            <p:cNvSpPr/>
            <p:nvPr/>
          </p:nvSpPr>
          <p:spPr>
            <a:xfrm>
              <a:off x="4853300" y="2109850"/>
              <a:ext cx="2650" cy="2275"/>
            </a:xfrm>
            <a:custGeom>
              <a:avLst/>
              <a:gdLst/>
              <a:ahLst/>
              <a:cxnLst/>
              <a:rect l="l" t="t" r="r" b="b"/>
              <a:pathLst>
                <a:path w="106" h="91" extrusionOk="0">
                  <a:moveTo>
                    <a:pt x="24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1" y="29"/>
                    <a:pt x="1" y="63"/>
                    <a:pt x="1" y="89"/>
                  </a:cubicBezTo>
                  <a:cubicBezTo>
                    <a:pt x="7" y="90"/>
                    <a:pt x="12" y="90"/>
                    <a:pt x="18" y="90"/>
                  </a:cubicBezTo>
                  <a:cubicBezTo>
                    <a:pt x="106" y="90"/>
                    <a:pt x="10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34"/>
            <p:cNvSpPr/>
            <p:nvPr/>
          </p:nvSpPr>
          <p:spPr>
            <a:xfrm>
              <a:off x="3854225" y="2725275"/>
              <a:ext cx="3950" cy="4000"/>
            </a:xfrm>
            <a:custGeom>
              <a:avLst/>
              <a:gdLst/>
              <a:ahLst/>
              <a:cxnLst/>
              <a:rect l="l" t="t" r="r" b="b"/>
              <a:pathLst>
                <a:path w="158" h="160" extrusionOk="0">
                  <a:moveTo>
                    <a:pt x="148" y="0"/>
                  </a:moveTo>
                  <a:cubicBezTo>
                    <a:pt x="114" y="0"/>
                    <a:pt x="94" y="7"/>
                    <a:pt x="74" y="27"/>
                  </a:cubicBezTo>
                  <a:cubicBezTo>
                    <a:pt x="41" y="54"/>
                    <a:pt x="14" y="100"/>
                    <a:pt x="1" y="134"/>
                  </a:cubicBezTo>
                  <a:cubicBezTo>
                    <a:pt x="22" y="151"/>
                    <a:pt x="44" y="159"/>
                    <a:pt x="64" y="159"/>
                  </a:cubicBezTo>
                  <a:cubicBezTo>
                    <a:pt x="116" y="159"/>
                    <a:pt x="157" y="105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34"/>
            <p:cNvSpPr/>
            <p:nvPr/>
          </p:nvSpPr>
          <p:spPr>
            <a:xfrm>
              <a:off x="4106125" y="1780375"/>
              <a:ext cx="1550" cy="2975"/>
            </a:xfrm>
            <a:custGeom>
              <a:avLst/>
              <a:gdLst/>
              <a:ahLst/>
              <a:cxnLst/>
              <a:rect l="l" t="t" r="r" b="b"/>
              <a:pathLst>
                <a:path w="62" h="119" extrusionOk="0">
                  <a:moveTo>
                    <a:pt x="34" y="1"/>
                  </a:moveTo>
                  <a:lnTo>
                    <a:pt x="34" y="1"/>
                  </a:lnTo>
                  <a:cubicBezTo>
                    <a:pt x="28" y="7"/>
                    <a:pt x="21" y="14"/>
                    <a:pt x="21" y="21"/>
                  </a:cubicBezTo>
                  <a:cubicBezTo>
                    <a:pt x="1" y="93"/>
                    <a:pt x="0" y="118"/>
                    <a:pt x="6" y="118"/>
                  </a:cubicBezTo>
                  <a:cubicBezTo>
                    <a:pt x="19" y="118"/>
                    <a:pt x="61" y="14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34"/>
            <p:cNvSpPr/>
            <p:nvPr/>
          </p:nvSpPr>
          <p:spPr>
            <a:xfrm>
              <a:off x="4508200" y="2552650"/>
              <a:ext cx="1800" cy="3100"/>
            </a:xfrm>
            <a:custGeom>
              <a:avLst/>
              <a:gdLst/>
              <a:ahLst/>
              <a:cxnLst/>
              <a:rect l="l" t="t" r="r" b="b"/>
              <a:pathLst>
                <a:path w="72" h="124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82"/>
                    <a:pt x="6" y="123"/>
                    <a:pt x="49" y="123"/>
                  </a:cubicBezTo>
                  <a:cubicBezTo>
                    <a:pt x="55" y="123"/>
                    <a:pt x="61" y="122"/>
                    <a:pt x="69" y="121"/>
                  </a:cubicBezTo>
                  <a:cubicBezTo>
                    <a:pt x="72" y="63"/>
                    <a:pt x="66" y="55"/>
                    <a:pt x="58" y="55"/>
                  </a:cubicBezTo>
                  <a:cubicBezTo>
                    <a:pt x="56" y="55"/>
                    <a:pt x="52" y="56"/>
                    <a:pt x="50" y="56"/>
                  </a:cubicBezTo>
                  <a:cubicBezTo>
                    <a:pt x="42" y="56"/>
                    <a:pt x="35" y="49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34"/>
            <p:cNvSpPr/>
            <p:nvPr/>
          </p:nvSpPr>
          <p:spPr>
            <a:xfrm>
              <a:off x="4304350" y="2046325"/>
              <a:ext cx="4375" cy="2550"/>
            </a:xfrm>
            <a:custGeom>
              <a:avLst/>
              <a:gdLst/>
              <a:ahLst/>
              <a:cxnLst/>
              <a:rect l="l" t="t" r="r" b="b"/>
              <a:pathLst>
                <a:path w="175" h="102" extrusionOk="0">
                  <a:moveTo>
                    <a:pt x="0" y="1"/>
                  </a:moveTo>
                  <a:cubicBezTo>
                    <a:pt x="60" y="34"/>
                    <a:pt x="80" y="95"/>
                    <a:pt x="174" y="101"/>
                  </a:cubicBezTo>
                  <a:cubicBezTo>
                    <a:pt x="127" y="61"/>
                    <a:pt x="10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34"/>
            <p:cNvSpPr/>
            <p:nvPr/>
          </p:nvSpPr>
          <p:spPr>
            <a:xfrm>
              <a:off x="5192300" y="2248100"/>
              <a:ext cx="5000" cy="2650"/>
            </a:xfrm>
            <a:custGeom>
              <a:avLst/>
              <a:gdLst/>
              <a:ahLst/>
              <a:cxnLst/>
              <a:rect l="l" t="t" r="r" b="b"/>
              <a:pathLst>
                <a:path w="200" h="106" extrusionOk="0">
                  <a:moveTo>
                    <a:pt x="63" y="0"/>
                  </a:moveTo>
                  <a:cubicBezTo>
                    <a:pt x="30" y="0"/>
                    <a:pt x="0" y="27"/>
                    <a:pt x="9" y="106"/>
                  </a:cubicBezTo>
                  <a:cubicBezTo>
                    <a:pt x="200" y="101"/>
                    <a:pt x="126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34"/>
            <p:cNvSpPr/>
            <p:nvPr/>
          </p:nvSpPr>
          <p:spPr>
            <a:xfrm>
              <a:off x="5058100" y="2112350"/>
              <a:ext cx="1700" cy="2925"/>
            </a:xfrm>
            <a:custGeom>
              <a:avLst/>
              <a:gdLst/>
              <a:ahLst/>
              <a:cxnLst/>
              <a:rect l="l" t="t" r="r" b="b"/>
              <a:pathLst>
                <a:path w="68" h="117" extrusionOk="0">
                  <a:moveTo>
                    <a:pt x="20" y="0"/>
                  </a:moveTo>
                  <a:cubicBezTo>
                    <a:pt x="9" y="0"/>
                    <a:pt x="0" y="29"/>
                    <a:pt x="5" y="116"/>
                  </a:cubicBezTo>
                  <a:cubicBezTo>
                    <a:pt x="67" y="116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34"/>
            <p:cNvSpPr/>
            <p:nvPr/>
          </p:nvSpPr>
          <p:spPr>
            <a:xfrm>
              <a:off x="5124675" y="2193400"/>
              <a:ext cx="6475" cy="1675"/>
            </a:xfrm>
            <a:custGeom>
              <a:avLst/>
              <a:gdLst/>
              <a:ahLst/>
              <a:cxnLst/>
              <a:rect l="l" t="t" r="r" b="b"/>
              <a:pathLst>
                <a:path w="259" h="67" extrusionOk="0">
                  <a:moveTo>
                    <a:pt x="174" y="0"/>
                  </a:moveTo>
                  <a:cubicBezTo>
                    <a:pt x="89" y="0"/>
                    <a:pt x="1" y="67"/>
                    <a:pt x="216" y="67"/>
                  </a:cubicBezTo>
                  <a:cubicBezTo>
                    <a:pt x="229" y="67"/>
                    <a:pt x="243" y="66"/>
                    <a:pt x="259" y="66"/>
                  </a:cubicBezTo>
                  <a:cubicBezTo>
                    <a:pt x="257" y="17"/>
                    <a:pt x="216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34"/>
            <p:cNvSpPr/>
            <p:nvPr/>
          </p:nvSpPr>
          <p:spPr>
            <a:xfrm>
              <a:off x="5175075" y="2266075"/>
              <a:ext cx="1575" cy="2575"/>
            </a:xfrm>
            <a:custGeom>
              <a:avLst/>
              <a:gdLst/>
              <a:ahLst/>
              <a:cxnLst/>
              <a:rect l="l" t="t" r="r" b="b"/>
              <a:pathLst>
                <a:path w="63" h="103" extrusionOk="0">
                  <a:moveTo>
                    <a:pt x="36" y="0"/>
                  </a:moveTo>
                  <a:cubicBezTo>
                    <a:pt x="16" y="0"/>
                    <a:pt x="1" y="103"/>
                    <a:pt x="59" y="103"/>
                  </a:cubicBezTo>
                  <a:cubicBezTo>
                    <a:pt x="60" y="103"/>
                    <a:pt x="61" y="103"/>
                    <a:pt x="63" y="103"/>
                  </a:cubicBezTo>
                  <a:cubicBezTo>
                    <a:pt x="58" y="26"/>
                    <a:pt x="47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34"/>
            <p:cNvSpPr/>
            <p:nvPr/>
          </p:nvSpPr>
          <p:spPr>
            <a:xfrm>
              <a:off x="4146950" y="2627475"/>
              <a:ext cx="1425" cy="3150"/>
            </a:xfrm>
            <a:custGeom>
              <a:avLst/>
              <a:gdLst/>
              <a:ahLst/>
              <a:cxnLst/>
              <a:rect l="l" t="t" r="r" b="b"/>
              <a:pathLst>
                <a:path w="57" h="126" extrusionOk="0">
                  <a:moveTo>
                    <a:pt x="42" y="1"/>
                  </a:moveTo>
                  <a:cubicBezTo>
                    <a:pt x="34" y="1"/>
                    <a:pt x="18" y="32"/>
                    <a:pt x="0" y="125"/>
                  </a:cubicBezTo>
                  <a:cubicBezTo>
                    <a:pt x="50" y="88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34"/>
            <p:cNvSpPr/>
            <p:nvPr/>
          </p:nvSpPr>
          <p:spPr>
            <a:xfrm>
              <a:off x="3885500" y="2603100"/>
              <a:ext cx="3450" cy="2250"/>
            </a:xfrm>
            <a:custGeom>
              <a:avLst/>
              <a:gdLst/>
              <a:ahLst/>
              <a:cxnLst/>
              <a:rect l="l" t="t" r="r" b="b"/>
              <a:pathLst>
                <a:path w="138" h="90" extrusionOk="0">
                  <a:moveTo>
                    <a:pt x="125" y="1"/>
                  </a:moveTo>
                  <a:cubicBezTo>
                    <a:pt x="118" y="1"/>
                    <a:pt x="85" y="21"/>
                    <a:pt x="1" y="83"/>
                  </a:cubicBezTo>
                  <a:cubicBezTo>
                    <a:pt x="1" y="87"/>
                    <a:pt x="3" y="89"/>
                    <a:pt x="7" y="89"/>
                  </a:cubicBezTo>
                  <a:cubicBezTo>
                    <a:pt x="33" y="89"/>
                    <a:pt x="13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34"/>
            <p:cNvSpPr/>
            <p:nvPr/>
          </p:nvSpPr>
          <p:spPr>
            <a:xfrm>
              <a:off x="4445875" y="2578575"/>
              <a:ext cx="5725" cy="1700"/>
            </a:xfrm>
            <a:custGeom>
              <a:avLst/>
              <a:gdLst/>
              <a:ahLst/>
              <a:cxnLst/>
              <a:rect l="l" t="t" r="r" b="b"/>
              <a:pathLst>
                <a:path w="229" h="68" extrusionOk="0">
                  <a:moveTo>
                    <a:pt x="62" y="1"/>
                  </a:moveTo>
                  <a:cubicBezTo>
                    <a:pt x="22" y="1"/>
                    <a:pt x="0" y="18"/>
                    <a:pt x="73" y="67"/>
                  </a:cubicBezTo>
                  <a:cubicBezTo>
                    <a:pt x="228" y="43"/>
                    <a:pt x="124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34"/>
            <p:cNvSpPr/>
            <p:nvPr/>
          </p:nvSpPr>
          <p:spPr>
            <a:xfrm>
              <a:off x="3906250" y="2725675"/>
              <a:ext cx="4025" cy="1275"/>
            </a:xfrm>
            <a:custGeom>
              <a:avLst/>
              <a:gdLst/>
              <a:ahLst/>
              <a:cxnLst/>
              <a:rect l="l" t="t" r="r" b="b"/>
              <a:pathLst>
                <a:path w="161" h="51" extrusionOk="0">
                  <a:moveTo>
                    <a:pt x="70" y="0"/>
                  </a:moveTo>
                  <a:cubicBezTo>
                    <a:pt x="41" y="0"/>
                    <a:pt x="8" y="13"/>
                    <a:pt x="0" y="51"/>
                  </a:cubicBezTo>
                  <a:cubicBezTo>
                    <a:pt x="160" y="42"/>
                    <a:pt x="122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34"/>
            <p:cNvSpPr/>
            <p:nvPr/>
          </p:nvSpPr>
          <p:spPr>
            <a:xfrm>
              <a:off x="3840250" y="2722750"/>
              <a:ext cx="1175" cy="3200"/>
            </a:xfrm>
            <a:custGeom>
              <a:avLst/>
              <a:gdLst/>
              <a:ahLst/>
              <a:cxnLst/>
              <a:rect l="l" t="t" r="r" b="b"/>
              <a:pathLst>
                <a:path w="47" h="128" extrusionOk="0">
                  <a:moveTo>
                    <a:pt x="30" y="1"/>
                  </a:moveTo>
                  <a:cubicBezTo>
                    <a:pt x="1" y="1"/>
                    <a:pt x="32" y="127"/>
                    <a:pt x="42" y="127"/>
                  </a:cubicBezTo>
                  <a:cubicBezTo>
                    <a:pt x="47" y="127"/>
                    <a:pt x="47" y="96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34"/>
            <p:cNvSpPr/>
            <p:nvPr/>
          </p:nvSpPr>
          <p:spPr>
            <a:xfrm>
              <a:off x="4198450" y="2591125"/>
              <a:ext cx="5675" cy="2725"/>
            </a:xfrm>
            <a:custGeom>
              <a:avLst/>
              <a:gdLst/>
              <a:ahLst/>
              <a:cxnLst/>
              <a:rect l="l" t="t" r="r" b="b"/>
              <a:pathLst>
                <a:path w="227" h="109" extrusionOk="0">
                  <a:moveTo>
                    <a:pt x="1" y="0"/>
                  </a:moveTo>
                  <a:cubicBezTo>
                    <a:pt x="37" y="82"/>
                    <a:pt x="88" y="109"/>
                    <a:pt x="126" y="109"/>
                  </a:cubicBezTo>
                  <a:cubicBezTo>
                    <a:pt x="201" y="109"/>
                    <a:pt x="227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34"/>
            <p:cNvSpPr/>
            <p:nvPr/>
          </p:nvSpPr>
          <p:spPr>
            <a:xfrm>
              <a:off x="4000725" y="2687825"/>
              <a:ext cx="7550" cy="3675"/>
            </a:xfrm>
            <a:custGeom>
              <a:avLst/>
              <a:gdLst/>
              <a:ahLst/>
              <a:cxnLst/>
              <a:rect l="l" t="t" r="r" b="b"/>
              <a:pathLst>
                <a:path w="302" h="147" extrusionOk="0">
                  <a:moveTo>
                    <a:pt x="230" y="1"/>
                  </a:moveTo>
                  <a:cubicBezTo>
                    <a:pt x="143" y="1"/>
                    <a:pt x="1" y="147"/>
                    <a:pt x="241" y="147"/>
                  </a:cubicBezTo>
                  <a:cubicBezTo>
                    <a:pt x="248" y="147"/>
                    <a:pt x="255" y="147"/>
                    <a:pt x="263" y="147"/>
                  </a:cubicBezTo>
                  <a:cubicBezTo>
                    <a:pt x="302" y="37"/>
                    <a:pt x="273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34"/>
            <p:cNvSpPr/>
            <p:nvPr/>
          </p:nvSpPr>
          <p:spPr>
            <a:xfrm>
              <a:off x="3857400" y="2681200"/>
              <a:ext cx="7275" cy="1600"/>
            </a:xfrm>
            <a:custGeom>
              <a:avLst/>
              <a:gdLst/>
              <a:ahLst/>
              <a:cxnLst/>
              <a:rect l="l" t="t" r="r" b="b"/>
              <a:pathLst>
                <a:path w="291" h="64" extrusionOk="0">
                  <a:moveTo>
                    <a:pt x="75" y="0"/>
                  </a:moveTo>
                  <a:cubicBezTo>
                    <a:pt x="34" y="0"/>
                    <a:pt x="1" y="13"/>
                    <a:pt x="1" y="50"/>
                  </a:cubicBezTo>
                  <a:cubicBezTo>
                    <a:pt x="71" y="60"/>
                    <a:pt x="121" y="64"/>
                    <a:pt x="155" y="64"/>
                  </a:cubicBezTo>
                  <a:cubicBezTo>
                    <a:pt x="291" y="64"/>
                    <a:pt x="166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34"/>
            <p:cNvSpPr/>
            <p:nvPr/>
          </p:nvSpPr>
          <p:spPr>
            <a:xfrm>
              <a:off x="3846525" y="2667900"/>
              <a:ext cx="7050" cy="7825"/>
            </a:xfrm>
            <a:custGeom>
              <a:avLst/>
              <a:gdLst/>
              <a:ahLst/>
              <a:cxnLst/>
              <a:rect l="l" t="t" r="r" b="b"/>
              <a:pathLst>
                <a:path w="282" h="313" extrusionOk="0">
                  <a:moveTo>
                    <a:pt x="75" y="0"/>
                  </a:moveTo>
                  <a:cubicBezTo>
                    <a:pt x="68" y="7"/>
                    <a:pt x="61" y="20"/>
                    <a:pt x="48" y="27"/>
                  </a:cubicBezTo>
                  <a:cubicBezTo>
                    <a:pt x="28" y="27"/>
                    <a:pt x="14" y="34"/>
                    <a:pt x="1" y="34"/>
                  </a:cubicBezTo>
                  <a:cubicBezTo>
                    <a:pt x="68" y="94"/>
                    <a:pt x="121" y="154"/>
                    <a:pt x="135" y="188"/>
                  </a:cubicBezTo>
                  <a:cubicBezTo>
                    <a:pt x="220" y="275"/>
                    <a:pt x="259" y="312"/>
                    <a:pt x="268" y="312"/>
                  </a:cubicBezTo>
                  <a:cubicBezTo>
                    <a:pt x="278" y="312"/>
                    <a:pt x="243" y="258"/>
                    <a:pt x="188" y="174"/>
                  </a:cubicBezTo>
                  <a:lnTo>
                    <a:pt x="188" y="174"/>
                  </a:lnTo>
                  <a:cubicBezTo>
                    <a:pt x="208" y="194"/>
                    <a:pt x="235" y="201"/>
                    <a:pt x="282" y="201"/>
                  </a:cubicBezTo>
                  <a:cubicBezTo>
                    <a:pt x="275" y="154"/>
                    <a:pt x="235" y="127"/>
                    <a:pt x="161" y="127"/>
                  </a:cubicBezTo>
                  <a:cubicBezTo>
                    <a:pt x="168" y="134"/>
                    <a:pt x="168" y="141"/>
                    <a:pt x="168" y="147"/>
                  </a:cubicBezTo>
                  <a:cubicBezTo>
                    <a:pt x="141" y="107"/>
                    <a:pt x="108" y="5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34"/>
            <p:cNvSpPr/>
            <p:nvPr/>
          </p:nvSpPr>
          <p:spPr>
            <a:xfrm>
              <a:off x="3833150" y="2654500"/>
              <a:ext cx="14575" cy="13075"/>
            </a:xfrm>
            <a:custGeom>
              <a:avLst/>
              <a:gdLst/>
              <a:ahLst/>
              <a:cxnLst/>
              <a:rect l="l" t="t" r="r" b="b"/>
              <a:pathLst>
                <a:path w="583" h="523" extrusionOk="0">
                  <a:moveTo>
                    <a:pt x="362" y="1"/>
                  </a:moveTo>
                  <a:lnTo>
                    <a:pt x="362" y="1"/>
                  </a:lnTo>
                  <a:cubicBezTo>
                    <a:pt x="1" y="48"/>
                    <a:pt x="275" y="315"/>
                    <a:pt x="489" y="523"/>
                  </a:cubicBezTo>
                  <a:cubicBezTo>
                    <a:pt x="516" y="509"/>
                    <a:pt x="549" y="496"/>
                    <a:pt x="583" y="489"/>
                  </a:cubicBezTo>
                  <a:cubicBezTo>
                    <a:pt x="469" y="315"/>
                    <a:pt x="362" y="12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34"/>
            <p:cNvSpPr/>
            <p:nvPr/>
          </p:nvSpPr>
          <p:spPr>
            <a:xfrm>
              <a:off x="3843800" y="2667550"/>
              <a:ext cx="2750" cy="1225"/>
            </a:xfrm>
            <a:custGeom>
              <a:avLst/>
              <a:gdLst/>
              <a:ahLst/>
              <a:cxnLst/>
              <a:rect l="l" t="t" r="r" b="b"/>
              <a:pathLst>
                <a:path w="110" h="49" extrusionOk="0">
                  <a:moveTo>
                    <a:pt x="63" y="1"/>
                  </a:moveTo>
                  <a:cubicBezTo>
                    <a:pt x="21" y="25"/>
                    <a:pt x="1" y="49"/>
                    <a:pt x="78" y="49"/>
                  </a:cubicBezTo>
                  <a:cubicBezTo>
                    <a:pt x="87" y="49"/>
                    <a:pt x="98" y="48"/>
                    <a:pt x="110" y="48"/>
                  </a:cubicBezTo>
                  <a:cubicBezTo>
                    <a:pt x="97" y="28"/>
                    <a:pt x="76" y="14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34"/>
            <p:cNvSpPr/>
            <p:nvPr/>
          </p:nvSpPr>
          <p:spPr>
            <a:xfrm>
              <a:off x="3847700" y="2666675"/>
              <a:ext cx="1500" cy="1250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23" y="0"/>
                  </a:moveTo>
                  <a:cubicBezTo>
                    <a:pt x="17" y="0"/>
                    <a:pt x="9" y="1"/>
                    <a:pt x="1" y="2"/>
                  </a:cubicBezTo>
                  <a:cubicBezTo>
                    <a:pt x="7" y="16"/>
                    <a:pt x="14" y="36"/>
                    <a:pt x="28" y="49"/>
                  </a:cubicBezTo>
                  <a:cubicBezTo>
                    <a:pt x="59" y="12"/>
                    <a:pt x="49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34"/>
            <p:cNvSpPr/>
            <p:nvPr/>
          </p:nvSpPr>
          <p:spPr>
            <a:xfrm>
              <a:off x="4065825" y="2662325"/>
              <a:ext cx="3900" cy="2175"/>
            </a:xfrm>
            <a:custGeom>
              <a:avLst/>
              <a:gdLst/>
              <a:ahLst/>
              <a:cxnLst/>
              <a:rect l="l" t="t" r="r" b="b"/>
              <a:pathLst>
                <a:path w="156" h="87" extrusionOk="0">
                  <a:moveTo>
                    <a:pt x="73" y="0"/>
                  </a:moveTo>
                  <a:cubicBezTo>
                    <a:pt x="48" y="0"/>
                    <a:pt x="19" y="21"/>
                    <a:pt x="0" y="83"/>
                  </a:cubicBezTo>
                  <a:cubicBezTo>
                    <a:pt x="16" y="85"/>
                    <a:pt x="31" y="86"/>
                    <a:pt x="43" y="86"/>
                  </a:cubicBezTo>
                  <a:cubicBezTo>
                    <a:pt x="156" y="86"/>
                    <a:pt x="12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34"/>
            <p:cNvSpPr/>
            <p:nvPr/>
          </p:nvSpPr>
          <p:spPr>
            <a:xfrm>
              <a:off x="4490000" y="2480025"/>
              <a:ext cx="2625" cy="550"/>
            </a:xfrm>
            <a:custGeom>
              <a:avLst/>
              <a:gdLst/>
              <a:ahLst/>
              <a:cxnLst/>
              <a:rect l="l" t="t" r="r" b="b"/>
              <a:pathLst>
                <a:path w="105" h="22" extrusionOk="0">
                  <a:moveTo>
                    <a:pt x="90" y="1"/>
                  </a:moveTo>
                  <a:cubicBezTo>
                    <a:pt x="83" y="1"/>
                    <a:pt x="57" y="6"/>
                    <a:pt x="1" y="22"/>
                  </a:cubicBezTo>
                  <a:cubicBezTo>
                    <a:pt x="45" y="22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34"/>
            <p:cNvSpPr/>
            <p:nvPr/>
          </p:nvSpPr>
          <p:spPr>
            <a:xfrm>
              <a:off x="3984050" y="2623100"/>
              <a:ext cx="1775" cy="7900"/>
            </a:xfrm>
            <a:custGeom>
              <a:avLst/>
              <a:gdLst/>
              <a:ahLst/>
              <a:cxnLst/>
              <a:rect l="l" t="t" r="r" b="b"/>
              <a:pathLst>
                <a:path w="71" h="316" extrusionOk="0">
                  <a:moveTo>
                    <a:pt x="14" y="1"/>
                  </a:moveTo>
                  <a:cubicBezTo>
                    <a:pt x="0" y="1"/>
                    <a:pt x="46" y="315"/>
                    <a:pt x="63" y="315"/>
                  </a:cubicBezTo>
                  <a:cubicBezTo>
                    <a:pt x="68" y="315"/>
                    <a:pt x="70" y="284"/>
                    <a:pt x="67" y="200"/>
                  </a:cubicBezTo>
                  <a:cubicBezTo>
                    <a:pt x="35" y="53"/>
                    <a:pt x="19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34"/>
            <p:cNvSpPr/>
            <p:nvPr/>
          </p:nvSpPr>
          <p:spPr>
            <a:xfrm>
              <a:off x="4044350" y="2611700"/>
              <a:ext cx="3875" cy="650"/>
            </a:xfrm>
            <a:custGeom>
              <a:avLst/>
              <a:gdLst/>
              <a:ahLst/>
              <a:cxnLst/>
              <a:rect l="l" t="t" r="r" b="b"/>
              <a:pathLst>
                <a:path w="155" h="26" extrusionOk="0">
                  <a:moveTo>
                    <a:pt x="150" y="0"/>
                  </a:moveTo>
                  <a:cubicBezTo>
                    <a:pt x="34" y="19"/>
                    <a:pt x="1" y="25"/>
                    <a:pt x="6" y="25"/>
                  </a:cubicBezTo>
                  <a:cubicBezTo>
                    <a:pt x="17" y="25"/>
                    <a:pt x="154" y="4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34"/>
            <p:cNvSpPr/>
            <p:nvPr/>
          </p:nvSpPr>
          <p:spPr>
            <a:xfrm>
              <a:off x="4150550" y="2603325"/>
              <a:ext cx="4800" cy="1100"/>
            </a:xfrm>
            <a:custGeom>
              <a:avLst/>
              <a:gdLst/>
              <a:ahLst/>
              <a:cxnLst/>
              <a:rect l="l" t="t" r="r" b="b"/>
              <a:pathLst>
                <a:path w="192" h="44" extrusionOk="0">
                  <a:moveTo>
                    <a:pt x="184" y="1"/>
                  </a:moveTo>
                  <a:lnTo>
                    <a:pt x="184" y="1"/>
                  </a:lnTo>
                  <a:cubicBezTo>
                    <a:pt x="0" y="5"/>
                    <a:pt x="66" y="44"/>
                    <a:pt x="127" y="44"/>
                  </a:cubicBezTo>
                  <a:cubicBezTo>
                    <a:pt x="160" y="44"/>
                    <a:pt x="191" y="33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34"/>
            <p:cNvSpPr/>
            <p:nvPr/>
          </p:nvSpPr>
          <p:spPr>
            <a:xfrm>
              <a:off x="4287750" y="2597975"/>
              <a:ext cx="3300" cy="1925"/>
            </a:xfrm>
            <a:custGeom>
              <a:avLst/>
              <a:gdLst/>
              <a:ahLst/>
              <a:cxnLst/>
              <a:rect l="l" t="t" r="r" b="b"/>
              <a:pathLst>
                <a:path w="132" h="77" extrusionOk="0">
                  <a:moveTo>
                    <a:pt x="129" y="1"/>
                  </a:moveTo>
                  <a:cubicBezTo>
                    <a:pt x="1" y="5"/>
                    <a:pt x="45" y="76"/>
                    <a:pt x="87" y="76"/>
                  </a:cubicBezTo>
                  <a:cubicBezTo>
                    <a:pt x="109" y="76"/>
                    <a:pt x="131" y="57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34"/>
            <p:cNvSpPr/>
            <p:nvPr/>
          </p:nvSpPr>
          <p:spPr>
            <a:xfrm>
              <a:off x="4003525" y="2600425"/>
              <a:ext cx="2850" cy="2675"/>
            </a:xfrm>
            <a:custGeom>
              <a:avLst/>
              <a:gdLst/>
              <a:ahLst/>
              <a:cxnLst/>
              <a:rect l="l" t="t" r="r" b="b"/>
              <a:pathLst>
                <a:path w="114" h="107" extrusionOk="0">
                  <a:moveTo>
                    <a:pt x="17" y="0"/>
                  </a:moveTo>
                  <a:cubicBezTo>
                    <a:pt x="4" y="0"/>
                    <a:pt x="1" y="26"/>
                    <a:pt x="30" y="103"/>
                  </a:cubicBezTo>
                  <a:cubicBezTo>
                    <a:pt x="38" y="105"/>
                    <a:pt x="45" y="106"/>
                    <a:pt x="51" y="106"/>
                  </a:cubicBezTo>
                  <a:cubicBezTo>
                    <a:pt x="114" y="106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34"/>
            <p:cNvSpPr/>
            <p:nvPr/>
          </p:nvSpPr>
          <p:spPr>
            <a:xfrm>
              <a:off x="4781225" y="2539925"/>
              <a:ext cx="5350" cy="2425"/>
            </a:xfrm>
            <a:custGeom>
              <a:avLst/>
              <a:gdLst/>
              <a:ahLst/>
              <a:cxnLst/>
              <a:rect l="l" t="t" r="r" b="b"/>
              <a:pathLst>
                <a:path w="214" h="97" extrusionOk="0">
                  <a:moveTo>
                    <a:pt x="0" y="1"/>
                  </a:moveTo>
                  <a:lnTo>
                    <a:pt x="0" y="1"/>
                  </a:lnTo>
                  <a:cubicBezTo>
                    <a:pt x="73" y="37"/>
                    <a:pt x="208" y="96"/>
                    <a:pt x="211" y="96"/>
                  </a:cubicBezTo>
                  <a:cubicBezTo>
                    <a:pt x="213" y="96"/>
                    <a:pt x="160" y="7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34"/>
            <p:cNvSpPr/>
            <p:nvPr/>
          </p:nvSpPr>
          <p:spPr>
            <a:xfrm>
              <a:off x="3875450" y="2603600"/>
              <a:ext cx="5250" cy="575"/>
            </a:xfrm>
            <a:custGeom>
              <a:avLst/>
              <a:gdLst/>
              <a:ahLst/>
              <a:cxnLst/>
              <a:rect l="l" t="t" r="r" b="b"/>
              <a:pathLst>
                <a:path w="210" h="23" extrusionOk="0">
                  <a:moveTo>
                    <a:pt x="195" y="0"/>
                  </a:moveTo>
                  <a:cubicBezTo>
                    <a:pt x="161" y="0"/>
                    <a:pt x="1" y="22"/>
                    <a:pt x="48" y="22"/>
                  </a:cubicBezTo>
                  <a:cubicBezTo>
                    <a:pt x="61" y="22"/>
                    <a:pt x="90" y="21"/>
                    <a:pt x="142" y="16"/>
                  </a:cubicBezTo>
                  <a:cubicBezTo>
                    <a:pt x="201" y="5"/>
                    <a:pt x="210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34"/>
            <p:cNvSpPr/>
            <p:nvPr/>
          </p:nvSpPr>
          <p:spPr>
            <a:xfrm>
              <a:off x="4447700" y="2580150"/>
              <a:ext cx="3550" cy="1725"/>
            </a:xfrm>
            <a:custGeom>
              <a:avLst/>
              <a:gdLst/>
              <a:ahLst/>
              <a:cxnLst/>
              <a:rect l="l" t="t" r="r" b="b"/>
              <a:pathLst>
                <a:path w="142" h="69" extrusionOk="0">
                  <a:moveTo>
                    <a:pt x="46" y="0"/>
                  </a:moveTo>
                  <a:cubicBezTo>
                    <a:pt x="33" y="0"/>
                    <a:pt x="18" y="2"/>
                    <a:pt x="0" y="4"/>
                  </a:cubicBezTo>
                  <a:cubicBezTo>
                    <a:pt x="4" y="53"/>
                    <a:pt x="26" y="69"/>
                    <a:pt x="48" y="69"/>
                  </a:cubicBezTo>
                  <a:cubicBezTo>
                    <a:pt x="93" y="69"/>
                    <a:pt x="14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34"/>
            <p:cNvSpPr/>
            <p:nvPr/>
          </p:nvSpPr>
          <p:spPr>
            <a:xfrm>
              <a:off x="4084900" y="2588375"/>
              <a:ext cx="4725" cy="3000"/>
            </a:xfrm>
            <a:custGeom>
              <a:avLst/>
              <a:gdLst/>
              <a:ahLst/>
              <a:cxnLst/>
              <a:rect l="l" t="t" r="r" b="b"/>
              <a:pathLst>
                <a:path w="189" h="120" extrusionOk="0">
                  <a:moveTo>
                    <a:pt x="58" y="0"/>
                  </a:moveTo>
                  <a:cubicBezTo>
                    <a:pt x="0" y="0"/>
                    <a:pt x="98" y="120"/>
                    <a:pt x="153" y="120"/>
                  </a:cubicBezTo>
                  <a:cubicBezTo>
                    <a:pt x="174" y="120"/>
                    <a:pt x="189" y="103"/>
                    <a:pt x="187" y="57"/>
                  </a:cubicBezTo>
                  <a:cubicBezTo>
                    <a:pt x="119" y="15"/>
                    <a:pt x="7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34"/>
            <p:cNvSpPr/>
            <p:nvPr/>
          </p:nvSpPr>
          <p:spPr>
            <a:xfrm>
              <a:off x="4091825" y="2588100"/>
              <a:ext cx="6325" cy="2325"/>
            </a:xfrm>
            <a:custGeom>
              <a:avLst/>
              <a:gdLst/>
              <a:ahLst/>
              <a:cxnLst/>
              <a:rect l="l" t="t" r="r" b="b"/>
              <a:pathLst>
                <a:path w="253" h="93" extrusionOk="0">
                  <a:moveTo>
                    <a:pt x="225" y="1"/>
                  </a:moveTo>
                  <a:lnTo>
                    <a:pt x="225" y="1"/>
                  </a:lnTo>
                  <a:cubicBezTo>
                    <a:pt x="0" y="30"/>
                    <a:pt x="83" y="93"/>
                    <a:pt x="160" y="93"/>
                  </a:cubicBezTo>
                  <a:cubicBezTo>
                    <a:pt x="208" y="93"/>
                    <a:pt x="253" y="69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34"/>
            <p:cNvSpPr/>
            <p:nvPr/>
          </p:nvSpPr>
          <p:spPr>
            <a:xfrm>
              <a:off x="4376575" y="2574525"/>
              <a:ext cx="8900" cy="3300"/>
            </a:xfrm>
            <a:custGeom>
              <a:avLst/>
              <a:gdLst/>
              <a:ahLst/>
              <a:cxnLst/>
              <a:rect l="l" t="t" r="r" b="b"/>
              <a:pathLst>
                <a:path w="356" h="132" extrusionOk="0">
                  <a:moveTo>
                    <a:pt x="78" y="1"/>
                  </a:moveTo>
                  <a:cubicBezTo>
                    <a:pt x="64" y="1"/>
                    <a:pt x="50" y="1"/>
                    <a:pt x="35" y="2"/>
                  </a:cubicBezTo>
                  <a:cubicBezTo>
                    <a:pt x="0" y="99"/>
                    <a:pt x="40" y="131"/>
                    <a:pt x="92" y="131"/>
                  </a:cubicBezTo>
                  <a:cubicBezTo>
                    <a:pt x="197" y="131"/>
                    <a:pt x="355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34"/>
            <p:cNvSpPr/>
            <p:nvPr/>
          </p:nvSpPr>
          <p:spPr>
            <a:xfrm>
              <a:off x="4254275" y="2578875"/>
              <a:ext cx="250" cy="3075"/>
            </a:xfrm>
            <a:custGeom>
              <a:avLst/>
              <a:gdLst/>
              <a:ahLst/>
              <a:cxnLst/>
              <a:rect l="l" t="t" r="r" b="b"/>
              <a:pathLst>
                <a:path w="10" h="123" extrusionOk="0">
                  <a:moveTo>
                    <a:pt x="6" y="1"/>
                  </a:moveTo>
                  <a:cubicBezTo>
                    <a:pt x="2" y="1"/>
                    <a:pt x="0" y="123"/>
                    <a:pt x="3" y="123"/>
                  </a:cubicBezTo>
                  <a:cubicBezTo>
                    <a:pt x="4" y="123"/>
                    <a:pt x="6" y="102"/>
                    <a:pt x="9" y="42"/>
                  </a:cubicBezTo>
                  <a:cubicBezTo>
                    <a:pt x="8" y="1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34"/>
            <p:cNvSpPr/>
            <p:nvPr/>
          </p:nvSpPr>
          <p:spPr>
            <a:xfrm>
              <a:off x="3930500" y="2585250"/>
              <a:ext cx="4275" cy="2725"/>
            </a:xfrm>
            <a:custGeom>
              <a:avLst/>
              <a:gdLst/>
              <a:ahLst/>
              <a:cxnLst/>
              <a:rect l="l" t="t" r="r" b="b"/>
              <a:pathLst>
                <a:path w="171" h="109" extrusionOk="0">
                  <a:moveTo>
                    <a:pt x="19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22" y="81"/>
                    <a:pt x="57" y="108"/>
                    <a:pt x="85" y="108"/>
                  </a:cubicBezTo>
                  <a:cubicBezTo>
                    <a:pt x="140" y="108"/>
                    <a:pt x="170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34"/>
            <p:cNvSpPr/>
            <p:nvPr/>
          </p:nvSpPr>
          <p:spPr>
            <a:xfrm>
              <a:off x="4053600" y="2578800"/>
              <a:ext cx="3600" cy="4625"/>
            </a:xfrm>
            <a:custGeom>
              <a:avLst/>
              <a:gdLst/>
              <a:ahLst/>
              <a:cxnLst/>
              <a:rect l="l" t="t" r="r" b="b"/>
              <a:pathLst>
                <a:path w="144" h="185" extrusionOk="0">
                  <a:moveTo>
                    <a:pt x="68" y="0"/>
                  </a:moveTo>
                  <a:cubicBezTo>
                    <a:pt x="46" y="0"/>
                    <a:pt x="20" y="42"/>
                    <a:pt x="1" y="165"/>
                  </a:cubicBezTo>
                  <a:cubicBezTo>
                    <a:pt x="24" y="179"/>
                    <a:pt x="43" y="185"/>
                    <a:pt x="58" y="185"/>
                  </a:cubicBezTo>
                  <a:cubicBezTo>
                    <a:pt x="144" y="185"/>
                    <a:pt x="114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34"/>
            <p:cNvSpPr/>
            <p:nvPr/>
          </p:nvSpPr>
          <p:spPr>
            <a:xfrm>
              <a:off x="4080500" y="2577175"/>
              <a:ext cx="7925" cy="600"/>
            </a:xfrm>
            <a:custGeom>
              <a:avLst/>
              <a:gdLst/>
              <a:ahLst/>
              <a:cxnLst/>
              <a:rect l="l" t="t" r="r" b="b"/>
              <a:pathLst>
                <a:path w="317" h="24" extrusionOk="0">
                  <a:moveTo>
                    <a:pt x="218" y="1"/>
                  </a:moveTo>
                  <a:cubicBezTo>
                    <a:pt x="115" y="1"/>
                    <a:pt x="1" y="23"/>
                    <a:pt x="246" y="23"/>
                  </a:cubicBezTo>
                  <a:cubicBezTo>
                    <a:pt x="267" y="23"/>
                    <a:pt x="290" y="23"/>
                    <a:pt x="317" y="23"/>
                  </a:cubicBezTo>
                  <a:cubicBezTo>
                    <a:pt x="317" y="6"/>
                    <a:pt x="269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34"/>
            <p:cNvSpPr/>
            <p:nvPr/>
          </p:nvSpPr>
          <p:spPr>
            <a:xfrm>
              <a:off x="4299325" y="2569175"/>
              <a:ext cx="2975" cy="1550"/>
            </a:xfrm>
            <a:custGeom>
              <a:avLst/>
              <a:gdLst/>
              <a:ahLst/>
              <a:cxnLst/>
              <a:rect l="l" t="t" r="r" b="b"/>
              <a:pathLst>
                <a:path w="119" h="62" extrusionOk="0">
                  <a:moveTo>
                    <a:pt x="18" y="1"/>
                  </a:moveTo>
                  <a:cubicBezTo>
                    <a:pt x="13" y="1"/>
                    <a:pt x="7" y="1"/>
                    <a:pt x="0" y="2"/>
                  </a:cubicBezTo>
                  <a:cubicBezTo>
                    <a:pt x="39" y="46"/>
                    <a:pt x="68" y="61"/>
                    <a:pt x="84" y="61"/>
                  </a:cubicBezTo>
                  <a:cubicBezTo>
                    <a:pt x="118" y="61"/>
                    <a:pt x="103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34"/>
            <p:cNvSpPr/>
            <p:nvPr/>
          </p:nvSpPr>
          <p:spPr>
            <a:xfrm>
              <a:off x="4434200" y="2564125"/>
              <a:ext cx="4475" cy="675"/>
            </a:xfrm>
            <a:custGeom>
              <a:avLst/>
              <a:gdLst/>
              <a:ahLst/>
              <a:cxnLst/>
              <a:rect l="l" t="t" r="r" b="b"/>
              <a:pathLst>
                <a:path w="179" h="27" extrusionOk="0">
                  <a:moveTo>
                    <a:pt x="39" y="0"/>
                  </a:moveTo>
                  <a:cubicBezTo>
                    <a:pt x="1" y="0"/>
                    <a:pt x="74" y="26"/>
                    <a:pt x="141" y="26"/>
                  </a:cubicBezTo>
                  <a:cubicBezTo>
                    <a:pt x="154" y="26"/>
                    <a:pt x="167" y="25"/>
                    <a:pt x="179" y="23"/>
                  </a:cubicBezTo>
                  <a:cubicBezTo>
                    <a:pt x="99" y="6"/>
                    <a:pt x="57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34"/>
            <p:cNvSpPr/>
            <p:nvPr/>
          </p:nvSpPr>
          <p:spPr>
            <a:xfrm>
              <a:off x="4342050" y="2566625"/>
              <a:ext cx="4300" cy="450"/>
            </a:xfrm>
            <a:custGeom>
              <a:avLst/>
              <a:gdLst/>
              <a:ahLst/>
              <a:cxnLst/>
              <a:rect l="l" t="t" r="r" b="b"/>
              <a:pathLst>
                <a:path w="172" h="18" extrusionOk="0">
                  <a:moveTo>
                    <a:pt x="119" y="0"/>
                  </a:moveTo>
                  <a:cubicBezTo>
                    <a:pt x="64" y="0"/>
                    <a:pt x="0" y="17"/>
                    <a:pt x="124" y="17"/>
                  </a:cubicBezTo>
                  <a:cubicBezTo>
                    <a:pt x="137" y="17"/>
                    <a:pt x="153" y="17"/>
                    <a:pt x="172" y="17"/>
                  </a:cubicBezTo>
                  <a:cubicBezTo>
                    <a:pt x="172" y="4"/>
                    <a:pt x="14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34"/>
            <p:cNvSpPr/>
            <p:nvPr/>
          </p:nvSpPr>
          <p:spPr>
            <a:xfrm>
              <a:off x="4040250" y="2569175"/>
              <a:ext cx="10600" cy="2325"/>
            </a:xfrm>
            <a:custGeom>
              <a:avLst/>
              <a:gdLst/>
              <a:ahLst/>
              <a:cxnLst/>
              <a:rect l="l" t="t" r="r" b="b"/>
              <a:pathLst>
                <a:path w="424" h="93" extrusionOk="0">
                  <a:moveTo>
                    <a:pt x="98" y="0"/>
                  </a:moveTo>
                  <a:cubicBezTo>
                    <a:pt x="40" y="0"/>
                    <a:pt x="1" y="21"/>
                    <a:pt x="33" y="82"/>
                  </a:cubicBezTo>
                  <a:cubicBezTo>
                    <a:pt x="106" y="89"/>
                    <a:pt x="161" y="93"/>
                    <a:pt x="202" y="93"/>
                  </a:cubicBezTo>
                  <a:cubicBezTo>
                    <a:pt x="424" y="93"/>
                    <a:pt x="220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34"/>
            <p:cNvSpPr/>
            <p:nvPr/>
          </p:nvSpPr>
          <p:spPr>
            <a:xfrm>
              <a:off x="4297650" y="2560175"/>
              <a:ext cx="10575" cy="525"/>
            </a:xfrm>
            <a:custGeom>
              <a:avLst/>
              <a:gdLst/>
              <a:ahLst/>
              <a:cxnLst/>
              <a:rect l="l" t="t" r="r" b="b"/>
              <a:pathLst>
                <a:path w="423" h="21" extrusionOk="0">
                  <a:moveTo>
                    <a:pt x="422" y="0"/>
                  </a:moveTo>
                  <a:cubicBezTo>
                    <a:pt x="422" y="0"/>
                    <a:pt x="1" y="21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34"/>
            <p:cNvSpPr/>
            <p:nvPr/>
          </p:nvSpPr>
          <p:spPr>
            <a:xfrm>
              <a:off x="4912800" y="2538650"/>
              <a:ext cx="3525" cy="2200"/>
            </a:xfrm>
            <a:custGeom>
              <a:avLst/>
              <a:gdLst/>
              <a:ahLst/>
              <a:cxnLst/>
              <a:rect l="l" t="t" r="r" b="b"/>
              <a:pathLst>
                <a:path w="141" h="88" extrusionOk="0">
                  <a:moveTo>
                    <a:pt x="34" y="0"/>
                  </a:moveTo>
                  <a:cubicBezTo>
                    <a:pt x="16" y="0"/>
                    <a:pt x="1" y="17"/>
                    <a:pt x="3" y="65"/>
                  </a:cubicBezTo>
                  <a:cubicBezTo>
                    <a:pt x="39" y="81"/>
                    <a:pt x="64" y="87"/>
                    <a:pt x="80" y="87"/>
                  </a:cubicBezTo>
                  <a:cubicBezTo>
                    <a:pt x="141" y="87"/>
                    <a:pt x="7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34"/>
            <p:cNvSpPr/>
            <p:nvPr/>
          </p:nvSpPr>
          <p:spPr>
            <a:xfrm>
              <a:off x="3920800" y="2572875"/>
              <a:ext cx="3800" cy="300"/>
            </a:xfrm>
            <a:custGeom>
              <a:avLst/>
              <a:gdLst/>
              <a:ahLst/>
              <a:cxnLst/>
              <a:rect l="l" t="t" r="r" b="b"/>
              <a:pathLst>
                <a:path w="152" h="12" extrusionOk="0">
                  <a:moveTo>
                    <a:pt x="8" y="0"/>
                  </a:moveTo>
                  <a:cubicBezTo>
                    <a:pt x="3" y="0"/>
                    <a:pt x="1" y="0"/>
                    <a:pt x="1" y="1"/>
                  </a:cubicBezTo>
                  <a:cubicBezTo>
                    <a:pt x="91" y="9"/>
                    <a:pt x="128" y="11"/>
                    <a:pt x="136" y="11"/>
                  </a:cubicBezTo>
                  <a:cubicBezTo>
                    <a:pt x="151" y="11"/>
                    <a:pt x="3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34"/>
            <p:cNvSpPr/>
            <p:nvPr/>
          </p:nvSpPr>
          <p:spPr>
            <a:xfrm>
              <a:off x="4290825" y="2537125"/>
              <a:ext cx="4350" cy="3325"/>
            </a:xfrm>
            <a:custGeom>
              <a:avLst/>
              <a:gdLst/>
              <a:ahLst/>
              <a:cxnLst/>
              <a:rect l="l" t="t" r="r" b="b"/>
              <a:pathLst>
                <a:path w="174" h="133" extrusionOk="0">
                  <a:moveTo>
                    <a:pt x="139" y="0"/>
                  </a:moveTo>
                  <a:cubicBezTo>
                    <a:pt x="94" y="0"/>
                    <a:pt x="1" y="111"/>
                    <a:pt x="126" y="133"/>
                  </a:cubicBezTo>
                  <a:cubicBezTo>
                    <a:pt x="174" y="34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34"/>
            <p:cNvSpPr/>
            <p:nvPr/>
          </p:nvSpPr>
          <p:spPr>
            <a:xfrm>
              <a:off x="4571125" y="25498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41" y="1"/>
                    <a:pt x="27" y="1"/>
                    <a:pt x="1" y="7"/>
                  </a:cubicBezTo>
                  <a:lnTo>
                    <a:pt x="54" y="7"/>
                  </a:lnTo>
                  <a:cubicBezTo>
                    <a:pt x="54" y="7"/>
                    <a:pt x="5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34"/>
            <p:cNvSpPr/>
            <p:nvPr/>
          </p:nvSpPr>
          <p:spPr>
            <a:xfrm>
              <a:off x="4929475" y="2202725"/>
              <a:ext cx="925" cy="475"/>
            </a:xfrm>
            <a:custGeom>
              <a:avLst/>
              <a:gdLst/>
              <a:ahLst/>
              <a:cxnLst/>
              <a:rect l="l" t="t" r="r" b="b"/>
              <a:pathLst>
                <a:path w="37" h="1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34" y="18"/>
                    <a:pt x="36" y="18"/>
                  </a:cubicBezTo>
                  <a:cubicBezTo>
                    <a:pt x="37" y="18"/>
                    <a:pt x="29" y="14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34"/>
            <p:cNvSpPr/>
            <p:nvPr/>
          </p:nvSpPr>
          <p:spPr>
            <a:xfrm>
              <a:off x="4975100" y="2284525"/>
              <a:ext cx="3175" cy="1850"/>
            </a:xfrm>
            <a:custGeom>
              <a:avLst/>
              <a:gdLst/>
              <a:ahLst/>
              <a:cxnLst/>
              <a:rect l="l" t="t" r="r" b="b"/>
              <a:pathLst>
                <a:path w="127" h="74" extrusionOk="0">
                  <a:moveTo>
                    <a:pt x="17" y="1"/>
                  </a:moveTo>
                  <a:cubicBezTo>
                    <a:pt x="4" y="1"/>
                    <a:pt x="1" y="9"/>
                    <a:pt x="6" y="20"/>
                  </a:cubicBezTo>
                  <a:cubicBezTo>
                    <a:pt x="40" y="34"/>
                    <a:pt x="66" y="47"/>
                    <a:pt x="87" y="74"/>
                  </a:cubicBezTo>
                  <a:lnTo>
                    <a:pt x="127" y="74"/>
                  </a:lnTo>
                  <a:cubicBezTo>
                    <a:pt x="71" y="19"/>
                    <a:pt x="35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34"/>
            <p:cNvSpPr/>
            <p:nvPr/>
          </p:nvSpPr>
          <p:spPr>
            <a:xfrm>
              <a:off x="4893350" y="2221925"/>
              <a:ext cx="1125" cy="1400"/>
            </a:xfrm>
            <a:custGeom>
              <a:avLst/>
              <a:gdLst/>
              <a:ahLst/>
              <a:cxnLst/>
              <a:rect l="l" t="t" r="r" b="b"/>
              <a:pathLst>
                <a:path w="45" h="56" extrusionOk="0">
                  <a:moveTo>
                    <a:pt x="9" y="1"/>
                  </a:moveTo>
                  <a:cubicBezTo>
                    <a:pt x="1" y="1"/>
                    <a:pt x="18" y="51"/>
                    <a:pt x="45" y="56"/>
                  </a:cubicBezTo>
                  <a:cubicBezTo>
                    <a:pt x="24" y="14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34"/>
            <p:cNvSpPr/>
            <p:nvPr/>
          </p:nvSpPr>
          <p:spPr>
            <a:xfrm>
              <a:off x="5081100" y="2375200"/>
              <a:ext cx="3925" cy="3050"/>
            </a:xfrm>
            <a:custGeom>
              <a:avLst/>
              <a:gdLst/>
              <a:ahLst/>
              <a:cxnLst/>
              <a:rect l="l" t="t" r="r" b="b"/>
              <a:pathLst>
                <a:path w="157" h="122" extrusionOk="0">
                  <a:moveTo>
                    <a:pt x="117" y="1"/>
                  </a:moveTo>
                  <a:cubicBezTo>
                    <a:pt x="71" y="1"/>
                    <a:pt x="1" y="122"/>
                    <a:pt x="116" y="122"/>
                  </a:cubicBezTo>
                  <a:cubicBezTo>
                    <a:pt x="124" y="122"/>
                    <a:pt x="133" y="121"/>
                    <a:pt x="142" y="120"/>
                  </a:cubicBezTo>
                  <a:cubicBezTo>
                    <a:pt x="157" y="31"/>
                    <a:pt x="140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34"/>
            <p:cNvSpPr/>
            <p:nvPr/>
          </p:nvSpPr>
          <p:spPr>
            <a:xfrm>
              <a:off x="5179475" y="2475800"/>
              <a:ext cx="525" cy="2775"/>
            </a:xfrm>
            <a:custGeom>
              <a:avLst/>
              <a:gdLst/>
              <a:ahLst/>
              <a:cxnLst/>
              <a:rect l="l" t="t" r="r" b="b"/>
              <a:pathLst>
                <a:path w="21" h="111" extrusionOk="0">
                  <a:moveTo>
                    <a:pt x="18" y="0"/>
                  </a:moveTo>
                  <a:lnTo>
                    <a:pt x="18" y="0"/>
                  </a:lnTo>
                  <a:cubicBezTo>
                    <a:pt x="14" y="0"/>
                    <a:pt x="1" y="110"/>
                    <a:pt x="14" y="110"/>
                  </a:cubicBezTo>
                  <a:cubicBezTo>
                    <a:pt x="21" y="28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34"/>
            <p:cNvSpPr/>
            <p:nvPr/>
          </p:nvSpPr>
          <p:spPr>
            <a:xfrm>
              <a:off x="4270225" y="2556500"/>
              <a:ext cx="2850" cy="2025"/>
            </a:xfrm>
            <a:custGeom>
              <a:avLst/>
              <a:gdLst/>
              <a:ahLst/>
              <a:cxnLst/>
              <a:rect l="l" t="t" r="r" b="b"/>
              <a:pathLst>
                <a:path w="114" h="81" extrusionOk="0">
                  <a:moveTo>
                    <a:pt x="0" y="0"/>
                  </a:moveTo>
                  <a:cubicBezTo>
                    <a:pt x="7" y="54"/>
                    <a:pt x="40" y="81"/>
                    <a:pt x="114" y="81"/>
                  </a:cubicBezTo>
                  <a:cubicBezTo>
                    <a:pt x="114" y="27"/>
                    <a:pt x="7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34"/>
            <p:cNvSpPr/>
            <p:nvPr/>
          </p:nvSpPr>
          <p:spPr>
            <a:xfrm>
              <a:off x="4136825" y="2555125"/>
              <a:ext cx="1625" cy="3600"/>
            </a:xfrm>
            <a:custGeom>
              <a:avLst/>
              <a:gdLst/>
              <a:ahLst/>
              <a:cxnLst/>
              <a:rect l="l" t="t" r="r" b="b"/>
              <a:pathLst>
                <a:path w="65" h="144" extrusionOk="0">
                  <a:moveTo>
                    <a:pt x="61" y="1"/>
                  </a:moveTo>
                  <a:cubicBezTo>
                    <a:pt x="38" y="1"/>
                    <a:pt x="1" y="143"/>
                    <a:pt x="9" y="143"/>
                  </a:cubicBezTo>
                  <a:cubicBezTo>
                    <a:pt x="14" y="143"/>
                    <a:pt x="29" y="108"/>
                    <a:pt x="64" y="2"/>
                  </a:cubicBezTo>
                  <a:cubicBezTo>
                    <a:pt x="63" y="1"/>
                    <a:pt x="62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34"/>
            <p:cNvSpPr/>
            <p:nvPr/>
          </p:nvSpPr>
          <p:spPr>
            <a:xfrm>
              <a:off x="4641400" y="2535350"/>
              <a:ext cx="5350" cy="5650"/>
            </a:xfrm>
            <a:custGeom>
              <a:avLst/>
              <a:gdLst/>
              <a:ahLst/>
              <a:cxnLst/>
              <a:rect l="l" t="t" r="r" b="b"/>
              <a:pathLst>
                <a:path w="214" h="226" extrusionOk="0">
                  <a:moveTo>
                    <a:pt x="143" y="0"/>
                  </a:moveTo>
                  <a:cubicBezTo>
                    <a:pt x="74" y="0"/>
                    <a:pt x="0" y="226"/>
                    <a:pt x="140" y="226"/>
                  </a:cubicBezTo>
                  <a:cubicBezTo>
                    <a:pt x="160" y="226"/>
                    <a:pt x="184" y="221"/>
                    <a:pt x="214" y="211"/>
                  </a:cubicBezTo>
                  <a:cubicBezTo>
                    <a:pt x="208" y="53"/>
                    <a:pt x="176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34"/>
            <p:cNvSpPr/>
            <p:nvPr/>
          </p:nvSpPr>
          <p:spPr>
            <a:xfrm>
              <a:off x="4349850" y="2543725"/>
              <a:ext cx="5175" cy="5600"/>
            </a:xfrm>
            <a:custGeom>
              <a:avLst/>
              <a:gdLst/>
              <a:ahLst/>
              <a:cxnLst/>
              <a:rect l="l" t="t" r="r" b="b"/>
              <a:pathLst>
                <a:path w="207" h="224" extrusionOk="0">
                  <a:moveTo>
                    <a:pt x="39" y="0"/>
                  </a:moveTo>
                  <a:cubicBezTo>
                    <a:pt x="12" y="0"/>
                    <a:pt x="1" y="55"/>
                    <a:pt x="40" y="217"/>
                  </a:cubicBezTo>
                  <a:cubicBezTo>
                    <a:pt x="57" y="221"/>
                    <a:pt x="71" y="223"/>
                    <a:pt x="82" y="223"/>
                  </a:cubicBezTo>
                  <a:cubicBezTo>
                    <a:pt x="207" y="223"/>
                    <a:pt x="92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34"/>
            <p:cNvSpPr/>
            <p:nvPr/>
          </p:nvSpPr>
          <p:spPr>
            <a:xfrm>
              <a:off x="3859300" y="2563300"/>
              <a:ext cx="7225" cy="525"/>
            </a:xfrm>
            <a:custGeom>
              <a:avLst/>
              <a:gdLst/>
              <a:ahLst/>
              <a:cxnLst/>
              <a:rect l="l" t="t" r="r" b="b"/>
              <a:pathLst>
                <a:path w="289" h="21" extrusionOk="0">
                  <a:moveTo>
                    <a:pt x="205" y="1"/>
                  </a:moveTo>
                  <a:cubicBezTo>
                    <a:pt x="190" y="1"/>
                    <a:pt x="167" y="1"/>
                    <a:pt x="132" y="3"/>
                  </a:cubicBezTo>
                  <a:cubicBezTo>
                    <a:pt x="20" y="16"/>
                    <a:pt x="1" y="21"/>
                    <a:pt x="22" y="21"/>
                  </a:cubicBezTo>
                  <a:cubicBezTo>
                    <a:pt x="66" y="21"/>
                    <a:pt x="288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34"/>
            <p:cNvSpPr/>
            <p:nvPr/>
          </p:nvSpPr>
          <p:spPr>
            <a:xfrm>
              <a:off x="4136575" y="2547975"/>
              <a:ext cx="7425" cy="3925"/>
            </a:xfrm>
            <a:custGeom>
              <a:avLst/>
              <a:gdLst/>
              <a:ahLst/>
              <a:cxnLst/>
              <a:rect l="l" t="t" r="r" b="b"/>
              <a:pathLst>
                <a:path w="297" h="157" extrusionOk="0">
                  <a:moveTo>
                    <a:pt x="121" y="0"/>
                  </a:moveTo>
                  <a:cubicBezTo>
                    <a:pt x="1" y="30"/>
                    <a:pt x="214" y="157"/>
                    <a:pt x="267" y="157"/>
                  </a:cubicBezTo>
                  <a:cubicBezTo>
                    <a:pt x="297" y="157"/>
                    <a:pt x="277" y="117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34"/>
            <p:cNvSpPr/>
            <p:nvPr/>
          </p:nvSpPr>
          <p:spPr>
            <a:xfrm>
              <a:off x="3947825" y="2557750"/>
              <a:ext cx="3950" cy="950"/>
            </a:xfrm>
            <a:custGeom>
              <a:avLst/>
              <a:gdLst/>
              <a:ahLst/>
              <a:cxnLst/>
              <a:rect l="l" t="t" r="r" b="b"/>
              <a:pathLst>
                <a:path w="158" h="38" extrusionOk="0">
                  <a:moveTo>
                    <a:pt x="62" y="0"/>
                  </a:moveTo>
                  <a:cubicBezTo>
                    <a:pt x="11" y="0"/>
                    <a:pt x="0" y="33"/>
                    <a:pt x="157" y="37"/>
                  </a:cubicBezTo>
                  <a:cubicBezTo>
                    <a:pt x="127" y="9"/>
                    <a:pt x="8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34"/>
            <p:cNvSpPr/>
            <p:nvPr/>
          </p:nvSpPr>
          <p:spPr>
            <a:xfrm>
              <a:off x="4748200" y="2527975"/>
              <a:ext cx="1925" cy="2975"/>
            </a:xfrm>
            <a:custGeom>
              <a:avLst/>
              <a:gdLst/>
              <a:ahLst/>
              <a:cxnLst/>
              <a:rect l="l" t="t" r="r" b="b"/>
              <a:pathLst>
                <a:path w="77" h="119" extrusionOk="0">
                  <a:moveTo>
                    <a:pt x="24" y="0"/>
                  </a:moveTo>
                  <a:cubicBezTo>
                    <a:pt x="0" y="0"/>
                    <a:pt x="4" y="119"/>
                    <a:pt x="66" y="119"/>
                  </a:cubicBezTo>
                  <a:cubicBezTo>
                    <a:pt x="70" y="119"/>
                    <a:pt x="73" y="118"/>
                    <a:pt x="77" y="118"/>
                  </a:cubicBezTo>
                  <a:cubicBezTo>
                    <a:pt x="55" y="29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34"/>
            <p:cNvSpPr/>
            <p:nvPr/>
          </p:nvSpPr>
          <p:spPr>
            <a:xfrm>
              <a:off x="3981850" y="2556500"/>
              <a:ext cx="2375" cy="275"/>
            </a:xfrm>
            <a:custGeom>
              <a:avLst/>
              <a:gdLst/>
              <a:ahLst/>
              <a:cxnLst/>
              <a:rect l="l" t="t" r="r" b="b"/>
              <a:pathLst>
                <a:path w="9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52" y="10"/>
                    <a:pt x="73" y="10"/>
                  </a:cubicBezTo>
                  <a:cubicBezTo>
                    <a:pt x="94" y="10"/>
                    <a:pt x="91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34"/>
            <p:cNvSpPr/>
            <p:nvPr/>
          </p:nvSpPr>
          <p:spPr>
            <a:xfrm>
              <a:off x="4345400" y="2538400"/>
              <a:ext cx="3250" cy="2725"/>
            </a:xfrm>
            <a:custGeom>
              <a:avLst/>
              <a:gdLst/>
              <a:ahLst/>
              <a:cxnLst/>
              <a:rect l="l" t="t" r="r" b="b"/>
              <a:pathLst>
                <a:path w="130" h="109" extrusionOk="0">
                  <a:moveTo>
                    <a:pt x="100" y="1"/>
                  </a:moveTo>
                  <a:cubicBezTo>
                    <a:pt x="69" y="1"/>
                    <a:pt x="1" y="39"/>
                    <a:pt x="4" y="109"/>
                  </a:cubicBezTo>
                  <a:cubicBezTo>
                    <a:pt x="127" y="34"/>
                    <a:pt x="12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34"/>
            <p:cNvSpPr/>
            <p:nvPr/>
          </p:nvSpPr>
          <p:spPr>
            <a:xfrm>
              <a:off x="4128200" y="2547300"/>
              <a:ext cx="8225" cy="1025"/>
            </a:xfrm>
            <a:custGeom>
              <a:avLst/>
              <a:gdLst/>
              <a:ahLst/>
              <a:cxnLst/>
              <a:rect l="l" t="t" r="r" b="b"/>
              <a:pathLst>
                <a:path w="329" h="41" extrusionOk="0">
                  <a:moveTo>
                    <a:pt x="1" y="0"/>
                  </a:moveTo>
                  <a:cubicBezTo>
                    <a:pt x="329" y="4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34"/>
            <p:cNvSpPr/>
            <p:nvPr/>
          </p:nvSpPr>
          <p:spPr>
            <a:xfrm>
              <a:off x="4210075" y="2543375"/>
              <a:ext cx="3800" cy="2750"/>
            </a:xfrm>
            <a:custGeom>
              <a:avLst/>
              <a:gdLst/>
              <a:ahLst/>
              <a:cxnLst/>
              <a:rect l="l" t="t" r="r" b="b"/>
              <a:pathLst>
                <a:path w="152" h="110" extrusionOk="0">
                  <a:moveTo>
                    <a:pt x="44" y="1"/>
                  </a:moveTo>
                  <a:cubicBezTo>
                    <a:pt x="34" y="1"/>
                    <a:pt x="23" y="1"/>
                    <a:pt x="11" y="3"/>
                  </a:cubicBezTo>
                  <a:cubicBezTo>
                    <a:pt x="1" y="83"/>
                    <a:pt x="18" y="109"/>
                    <a:pt x="41" y="109"/>
                  </a:cubicBezTo>
                  <a:cubicBezTo>
                    <a:pt x="86" y="109"/>
                    <a:pt x="15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34"/>
            <p:cNvSpPr/>
            <p:nvPr/>
          </p:nvSpPr>
          <p:spPr>
            <a:xfrm>
              <a:off x="4825375" y="2514000"/>
              <a:ext cx="4575" cy="3500"/>
            </a:xfrm>
            <a:custGeom>
              <a:avLst/>
              <a:gdLst/>
              <a:ahLst/>
              <a:cxnLst/>
              <a:rect l="l" t="t" r="r" b="b"/>
              <a:pathLst>
                <a:path w="183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03"/>
                    <a:pt x="99" y="140"/>
                    <a:pt x="135" y="140"/>
                  </a:cubicBezTo>
                  <a:cubicBezTo>
                    <a:pt x="183" y="140"/>
                    <a:pt x="182" y="7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34"/>
            <p:cNvSpPr/>
            <p:nvPr/>
          </p:nvSpPr>
          <p:spPr>
            <a:xfrm>
              <a:off x="4442975" y="2532275"/>
              <a:ext cx="3325" cy="900"/>
            </a:xfrm>
            <a:custGeom>
              <a:avLst/>
              <a:gdLst/>
              <a:ahLst/>
              <a:cxnLst/>
              <a:rect l="l" t="t" r="r" b="b"/>
              <a:pathLst>
                <a:path w="133" h="36" extrusionOk="0">
                  <a:moveTo>
                    <a:pt x="9" y="1"/>
                  </a:moveTo>
                  <a:cubicBezTo>
                    <a:pt x="0" y="1"/>
                    <a:pt x="11" y="9"/>
                    <a:pt x="69" y="33"/>
                  </a:cubicBezTo>
                  <a:cubicBezTo>
                    <a:pt x="82" y="34"/>
                    <a:pt x="91" y="35"/>
                    <a:pt x="97" y="35"/>
                  </a:cubicBezTo>
                  <a:cubicBezTo>
                    <a:pt x="133" y="35"/>
                    <a:pt x="2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34"/>
            <p:cNvSpPr/>
            <p:nvPr/>
          </p:nvSpPr>
          <p:spPr>
            <a:xfrm>
              <a:off x="4709625" y="2518025"/>
              <a:ext cx="5750" cy="1750"/>
            </a:xfrm>
            <a:custGeom>
              <a:avLst/>
              <a:gdLst/>
              <a:ahLst/>
              <a:cxnLst/>
              <a:rect l="l" t="t" r="r" b="b"/>
              <a:pathLst>
                <a:path w="230" h="70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52"/>
                    <a:pt x="52" y="69"/>
                    <a:pt x="96" y="69"/>
                  </a:cubicBezTo>
                  <a:cubicBezTo>
                    <a:pt x="171" y="69"/>
                    <a:pt x="229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34"/>
            <p:cNvSpPr/>
            <p:nvPr/>
          </p:nvSpPr>
          <p:spPr>
            <a:xfrm>
              <a:off x="5165900" y="2500800"/>
              <a:ext cx="3900" cy="4725"/>
            </a:xfrm>
            <a:custGeom>
              <a:avLst/>
              <a:gdLst/>
              <a:ahLst/>
              <a:cxnLst/>
              <a:rect l="l" t="t" r="r" b="b"/>
              <a:pathLst>
                <a:path w="156" h="189" extrusionOk="0">
                  <a:moveTo>
                    <a:pt x="155" y="0"/>
                  </a:moveTo>
                  <a:cubicBezTo>
                    <a:pt x="9" y="127"/>
                    <a:pt x="0" y="188"/>
                    <a:pt x="32" y="188"/>
                  </a:cubicBezTo>
                  <a:cubicBezTo>
                    <a:pt x="64" y="188"/>
                    <a:pt x="139" y="125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34"/>
            <p:cNvSpPr/>
            <p:nvPr/>
          </p:nvSpPr>
          <p:spPr>
            <a:xfrm>
              <a:off x="4495300" y="2527200"/>
              <a:ext cx="4925" cy="2550"/>
            </a:xfrm>
            <a:custGeom>
              <a:avLst/>
              <a:gdLst/>
              <a:ahLst/>
              <a:cxnLst/>
              <a:rect l="l" t="t" r="r" b="b"/>
              <a:pathLst>
                <a:path w="197" h="102" extrusionOk="0">
                  <a:moveTo>
                    <a:pt x="68" y="1"/>
                  </a:moveTo>
                  <a:cubicBezTo>
                    <a:pt x="35" y="1"/>
                    <a:pt x="1" y="26"/>
                    <a:pt x="3" y="102"/>
                  </a:cubicBezTo>
                  <a:cubicBezTo>
                    <a:pt x="196" y="93"/>
                    <a:pt x="13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34"/>
            <p:cNvSpPr/>
            <p:nvPr/>
          </p:nvSpPr>
          <p:spPr>
            <a:xfrm>
              <a:off x="4582500" y="2521225"/>
              <a:ext cx="3575" cy="2350"/>
            </a:xfrm>
            <a:custGeom>
              <a:avLst/>
              <a:gdLst/>
              <a:ahLst/>
              <a:cxnLst/>
              <a:rect l="l" t="t" r="r" b="b"/>
              <a:pathLst>
                <a:path w="143" h="94" extrusionOk="0">
                  <a:moveTo>
                    <a:pt x="128" y="1"/>
                  </a:moveTo>
                  <a:cubicBezTo>
                    <a:pt x="120" y="1"/>
                    <a:pt x="85" y="24"/>
                    <a:pt x="1" y="93"/>
                  </a:cubicBezTo>
                  <a:cubicBezTo>
                    <a:pt x="2" y="94"/>
                    <a:pt x="4" y="94"/>
                    <a:pt x="6" y="94"/>
                  </a:cubicBezTo>
                  <a:cubicBezTo>
                    <a:pt x="46" y="94"/>
                    <a:pt x="14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34"/>
            <p:cNvSpPr/>
            <p:nvPr/>
          </p:nvSpPr>
          <p:spPr>
            <a:xfrm>
              <a:off x="5246175" y="2498950"/>
              <a:ext cx="5500" cy="675"/>
            </a:xfrm>
            <a:custGeom>
              <a:avLst/>
              <a:gdLst/>
              <a:ahLst/>
              <a:cxnLst/>
              <a:rect l="l" t="t" r="r" b="b"/>
              <a:pathLst>
                <a:path w="220" h="27" extrusionOk="0">
                  <a:moveTo>
                    <a:pt x="47" y="0"/>
                  </a:moveTo>
                  <a:cubicBezTo>
                    <a:pt x="1" y="0"/>
                    <a:pt x="191" y="26"/>
                    <a:pt x="210" y="26"/>
                  </a:cubicBezTo>
                  <a:cubicBezTo>
                    <a:pt x="219" y="26"/>
                    <a:pt x="187" y="20"/>
                    <a:pt x="62" y="1"/>
                  </a:cubicBezTo>
                  <a:cubicBezTo>
                    <a:pt x="56" y="0"/>
                    <a:pt x="51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34"/>
            <p:cNvSpPr/>
            <p:nvPr/>
          </p:nvSpPr>
          <p:spPr>
            <a:xfrm>
              <a:off x="3982700" y="2541750"/>
              <a:ext cx="3100" cy="2500"/>
            </a:xfrm>
            <a:custGeom>
              <a:avLst/>
              <a:gdLst/>
              <a:ahLst/>
              <a:cxnLst/>
              <a:rect l="l" t="t" r="r" b="b"/>
              <a:pathLst>
                <a:path w="124" h="100" extrusionOk="0">
                  <a:moveTo>
                    <a:pt x="15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2" y="75"/>
                    <a:pt x="23" y="100"/>
                    <a:pt x="43" y="100"/>
                  </a:cubicBezTo>
                  <a:cubicBezTo>
                    <a:pt x="83" y="100"/>
                    <a:pt x="1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34"/>
            <p:cNvSpPr/>
            <p:nvPr/>
          </p:nvSpPr>
          <p:spPr>
            <a:xfrm>
              <a:off x="4382650" y="2520950"/>
              <a:ext cx="6675" cy="5975"/>
            </a:xfrm>
            <a:custGeom>
              <a:avLst/>
              <a:gdLst/>
              <a:ahLst/>
              <a:cxnLst/>
              <a:rect l="l" t="t" r="r" b="b"/>
              <a:pathLst>
                <a:path w="267" h="239" extrusionOk="0">
                  <a:moveTo>
                    <a:pt x="168" y="0"/>
                  </a:moveTo>
                  <a:cubicBezTo>
                    <a:pt x="79" y="0"/>
                    <a:pt x="1" y="238"/>
                    <a:pt x="253" y="238"/>
                  </a:cubicBezTo>
                  <a:cubicBezTo>
                    <a:pt x="257" y="238"/>
                    <a:pt x="262" y="238"/>
                    <a:pt x="267" y="238"/>
                  </a:cubicBezTo>
                  <a:cubicBezTo>
                    <a:pt x="258" y="60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34"/>
            <p:cNvSpPr/>
            <p:nvPr/>
          </p:nvSpPr>
          <p:spPr>
            <a:xfrm>
              <a:off x="4562775" y="2515575"/>
              <a:ext cx="5125" cy="3825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20" y="1"/>
                  </a:moveTo>
                  <a:cubicBezTo>
                    <a:pt x="13" y="1"/>
                    <a:pt x="7" y="2"/>
                    <a:pt x="0" y="5"/>
                  </a:cubicBezTo>
                  <a:cubicBezTo>
                    <a:pt x="105" y="115"/>
                    <a:pt x="155" y="152"/>
                    <a:pt x="171" y="152"/>
                  </a:cubicBezTo>
                  <a:cubicBezTo>
                    <a:pt x="204" y="152"/>
                    <a:pt x="9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34"/>
            <p:cNvSpPr/>
            <p:nvPr/>
          </p:nvSpPr>
          <p:spPr>
            <a:xfrm>
              <a:off x="4851625" y="2506125"/>
              <a:ext cx="6850" cy="4900"/>
            </a:xfrm>
            <a:custGeom>
              <a:avLst/>
              <a:gdLst/>
              <a:ahLst/>
              <a:cxnLst/>
              <a:rect l="l" t="t" r="r" b="b"/>
              <a:pathLst>
                <a:path w="274" h="196" extrusionOk="0">
                  <a:moveTo>
                    <a:pt x="97" y="1"/>
                  </a:moveTo>
                  <a:cubicBezTo>
                    <a:pt x="71" y="1"/>
                    <a:pt x="40" y="5"/>
                    <a:pt x="1" y="15"/>
                  </a:cubicBezTo>
                  <a:cubicBezTo>
                    <a:pt x="7" y="150"/>
                    <a:pt x="47" y="195"/>
                    <a:pt x="89" y="195"/>
                  </a:cubicBezTo>
                  <a:cubicBezTo>
                    <a:pt x="177" y="195"/>
                    <a:pt x="27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34"/>
            <p:cNvSpPr/>
            <p:nvPr/>
          </p:nvSpPr>
          <p:spPr>
            <a:xfrm>
              <a:off x="4502225" y="2260100"/>
              <a:ext cx="1800" cy="4225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22" y="126"/>
                    <a:pt x="40" y="169"/>
                    <a:pt x="50" y="169"/>
                  </a:cubicBezTo>
                  <a:cubicBezTo>
                    <a:pt x="71" y="169"/>
                    <a:pt x="6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34"/>
            <p:cNvSpPr/>
            <p:nvPr/>
          </p:nvSpPr>
          <p:spPr>
            <a:xfrm>
              <a:off x="4661425" y="2425000"/>
              <a:ext cx="2225" cy="5225"/>
            </a:xfrm>
            <a:custGeom>
              <a:avLst/>
              <a:gdLst/>
              <a:ahLst/>
              <a:cxnLst/>
              <a:rect l="l" t="t" r="r" b="b"/>
              <a:pathLst>
                <a:path w="89" h="209" extrusionOk="0">
                  <a:moveTo>
                    <a:pt x="46" y="1"/>
                  </a:moveTo>
                  <a:cubicBezTo>
                    <a:pt x="17" y="1"/>
                    <a:pt x="0" y="200"/>
                    <a:pt x="89" y="209"/>
                  </a:cubicBezTo>
                  <a:cubicBezTo>
                    <a:pt x="80" y="53"/>
                    <a:pt x="61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34"/>
            <p:cNvSpPr/>
            <p:nvPr/>
          </p:nvSpPr>
          <p:spPr>
            <a:xfrm>
              <a:off x="5110400" y="2498550"/>
              <a:ext cx="7850" cy="750"/>
            </a:xfrm>
            <a:custGeom>
              <a:avLst/>
              <a:gdLst/>
              <a:ahLst/>
              <a:cxnLst/>
              <a:rect l="l" t="t" r="r" b="b"/>
              <a:pathLst>
                <a:path w="314" h="30" extrusionOk="0">
                  <a:moveTo>
                    <a:pt x="110" y="0"/>
                  </a:moveTo>
                  <a:cubicBezTo>
                    <a:pt x="75" y="0"/>
                    <a:pt x="37" y="3"/>
                    <a:pt x="0" y="10"/>
                  </a:cubicBezTo>
                  <a:cubicBezTo>
                    <a:pt x="112" y="25"/>
                    <a:pt x="182" y="30"/>
                    <a:pt x="221" y="30"/>
                  </a:cubicBezTo>
                  <a:cubicBezTo>
                    <a:pt x="313" y="30"/>
                    <a:pt x="226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34"/>
            <p:cNvSpPr/>
            <p:nvPr/>
          </p:nvSpPr>
          <p:spPr>
            <a:xfrm>
              <a:off x="4534525" y="2516575"/>
              <a:ext cx="3475" cy="1575"/>
            </a:xfrm>
            <a:custGeom>
              <a:avLst/>
              <a:gdLst/>
              <a:ahLst/>
              <a:cxnLst/>
              <a:rect l="l" t="t" r="r" b="b"/>
              <a:pathLst>
                <a:path w="139" h="63" extrusionOk="0">
                  <a:moveTo>
                    <a:pt x="67" y="0"/>
                  </a:moveTo>
                  <a:cubicBezTo>
                    <a:pt x="53" y="0"/>
                    <a:pt x="37" y="2"/>
                    <a:pt x="20" y="5"/>
                  </a:cubicBezTo>
                  <a:cubicBezTo>
                    <a:pt x="1" y="52"/>
                    <a:pt x="28" y="62"/>
                    <a:pt x="71" y="62"/>
                  </a:cubicBezTo>
                  <a:cubicBezTo>
                    <a:pt x="90" y="62"/>
                    <a:pt x="111" y="60"/>
                    <a:pt x="133" y="58"/>
                  </a:cubicBezTo>
                  <a:cubicBezTo>
                    <a:pt x="138" y="18"/>
                    <a:pt x="11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34"/>
            <p:cNvSpPr/>
            <p:nvPr/>
          </p:nvSpPr>
          <p:spPr>
            <a:xfrm>
              <a:off x="4842275" y="2498100"/>
              <a:ext cx="950" cy="2125"/>
            </a:xfrm>
            <a:custGeom>
              <a:avLst/>
              <a:gdLst/>
              <a:ahLst/>
              <a:cxnLst/>
              <a:rect l="l" t="t" r="r" b="b"/>
              <a:pathLst>
                <a:path w="38" h="85" extrusionOk="0">
                  <a:moveTo>
                    <a:pt x="17" y="1"/>
                  </a:moveTo>
                  <a:cubicBezTo>
                    <a:pt x="0" y="1"/>
                    <a:pt x="28" y="85"/>
                    <a:pt x="34" y="85"/>
                  </a:cubicBezTo>
                  <a:cubicBezTo>
                    <a:pt x="37" y="85"/>
                    <a:pt x="35" y="64"/>
                    <a:pt x="20" y="1"/>
                  </a:cubicBezTo>
                  <a:cubicBezTo>
                    <a:pt x="19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34"/>
            <p:cNvSpPr/>
            <p:nvPr/>
          </p:nvSpPr>
          <p:spPr>
            <a:xfrm>
              <a:off x="4836250" y="2498200"/>
              <a:ext cx="3875" cy="1800"/>
            </a:xfrm>
            <a:custGeom>
              <a:avLst/>
              <a:gdLst/>
              <a:ahLst/>
              <a:cxnLst/>
              <a:rect l="l" t="t" r="r" b="b"/>
              <a:pathLst>
                <a:path w="155" h="72" extrusionOk="0">
                  <a:moveTo>
                    <a:pt x="49" y="0"/>
                  </a:moveTo>
                  <a:cubicBezTo>
                    <a:pt x="36" y="0"/>
                    <a:pt x="20" y="1"/>
                    <a:pt x="0" y="4"/>
                  </a:cubicBezTo>
                  <a:cubicBezTo>
                    <a:pt x="2" y="54"/>
                    <a:pt x="25" y="71"/>
                    <a:pt x="49" y="71"/>
                  </a:cubicBezTo>
                  <a:cubicBezTo>
                    <a:pt x="99" y="71"/>
                    <a:pt x="15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34"/>
            <p:cNvSpPr/>
            <p:nvPr/>
          </p:nvSpPr>
          <p:spPr>
            <a:xfrm>
              <a:off x="4166450" y="2520075"/>
              <a:ext cx="5475" cy="3825"/>
            </a:xfrm>
            <a:custGeom>
              <a:avLst/>
              <a:gdLst/>
              <a:ahLst/>
              <a:cxnLst/>
              <a:rect l="l" t="t" r="r" b="b"/>
              <a:pathLst>
                <a:path w="219" h="153" extrusionOk="0">
                  <a:moveTo>
                    <a:pt x="171" y="1"/>
                  </a:moveTo>
                  <a:cubicBezTo>
                    <a:pt x="110" y="1"/>
                    <a:pt x="1" y="153"/>
                    <a:pt x="169" y="153"/>
                  </a:cubicBezTo>
                  <a:cubicBezTo>
                    <a:pt x="174" y="153"/>
                    <a:pt x="179" y="153"/>
                    <a:pt x="184" y="153"/>
                  </a:cubicBezTo>
                  <a:cubicBezTo>
                    <a:pt x="219" y="39"/>
                    <a:pt x="201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34"/>
            <p:cNvSpPr/>
            <p:nvPr/>
          </p:nvSpPr>
          <p:spPr>
            <a:xfrm>
              <a:off x="4799075" y="2497875"/>
              <a:ext cx="3075" cy="2775"/>
            </a:xfrm>
            <a:custGeom>
              <a:avLst/>
              <a:gdLst/>
              <a:ahLst/>
              <a:cxnLst/>
              <a:rect l="l" t="t" r="r" b="b"/>
              <a:pathLst>
                <a:path w="123" h="111" extrusionOk="0">
                  <a:moveTo>
                    <a:pt x="62" y="0"/>
                  </a:moveTo>
                  <a:cubicBezTo>
                    <a:pt x="1" y="0"/>
                    <a:pt x="19" y="111"/>
                    <a:pt x="59" y="111"/>
                  </a:cubicBezTo>
                  <a:cubicBezTo>
                    <a:pt x="60" y="111"/>
                    <a:pt x="61" y="111"/>
                    <a:pt x="62" y="111"/>
                  </a:cubicBezTo>
                  <a:cubicBezTo>
                    <a:pt x="122" y="111"/>
                    <a:pt x="69" y="37"/>
                    <a:pt x="82" y="4"/>
                  </a:cubicBezTo>
                  <a:cubicBezTo>
                    <a:pt x="75" y="1"/>
                    <a:pt x="68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34"/>
            <p:cNvSpPr/>
            <p:nvPr/>
          </p:nvSpPr>
          <p:spPr>
            <a:xfrm>
              <a:off x="4826200" y="2497750"/>
              <a:ext cx="3900" cy="3500"/>
            </a:xfrm>
            <a:custGeom>
              <a:avLst/>
              <a:gdLst/>
              <a:ahLst/>
              <a:cxnLst/>
              <a:rect l="l" t="t" r="r" b="b"/>
              <a:pathLst>
                <a:path w="156" h="140" extrusionOk="0">
                  <a:moveTo>
                    <a:pt x="29" y="0"/>
                  </a:moveTo>
                  <a:cubicBezTo>
                    <a:pt x="16" y="0"/>
                    <a:pt x="6" y="10"/>
                    <a:pt x="1" y="35"/>
                  </a:cubicBezTo>
                  <a:cubicBezTo>
                    <a:pt x="72" y="113"/>
                    <a:pt x="108" y="140"/>
                    <a:pt x="123" y="140"/>
                  </a:cubicBezTo>
                  <a:cubicBezTo>
                    <a:pt x="156" y="140"/>
                    <a:pt x="76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34"/>
            <p:cNvSpPr/>
            <p:nvPr/>
          </p:nvSpPr>
          <p:spPr>
            <a:xfrm>
              <a:off x="4077750" y="2522125"/>
              <a:ext cx="6700" cy="2125"/>
            </a:xfrm>
            <a:custGeom>
              <a:avLst/>
              <a:gdLst/>
              <a:ahLst/>
              <a:cxnLst/>
              <a:rect l="l" t="t" r="r" b="b"/>
              <a:pathLst>
                <a:path w="268" h="85" extrusionOk="0">
                  <a:moveTo>
                    <a:pt x="154" y="1"/>
                  </a:moveTo>
                  <a:cubicBezTo>
                    <a:pt x="1" y="1"/>
                    <a:pt x="110" y="85"/>
                    <a:pt x="194" y="85"/>
                  </a:cubicBezTo>
                  <a:cubicBezTo>
                    <a:pt x="234" y="85"/>
                    <a:pt x="268" y="66"/>
                    <a:pt x="266" y="10"/>
                  </a:cubicBezTo>
                  <a:cubicBezTo>
                    <a:pt x="219" y="4"/>
                    <a:pt x="182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34"/>
            <p:cNvSpPr/>
            <p:nvPr/>
          </p:nvSpPr>
          <p:spPr>
            <a:xfrm>
              <a:off x="3877075" y="2523825"/>
              <a:ext cx="7875" cy="5300"/>
            </a:xfrm>
            <a:custGeom>
              <a:avLst/>
              <a:gdLst/>
              <a:ahLst/>
              <a:cxnLst/>
              <a:rect l="l" t="t" r="r" b="b"/>
              <a:pathLst>
                <a:path w="315" h="212" extrusionOk="0">
                  <a:moveTo>
                    <a:pt x="231" y="96"/>
                  </a:moveTo>
                  <a:cubicBezTo>
                    <a:pt x="234" y="99"/>
                    <a:pt x="236" y="101"/>
                    <a:pt x="239" y="103"/>
                  </a:cubicBezTo>
                  <a:lnTo>
                    <a:pt x="239" y="103"/>
                  </a:lnTo>
                  <a:cubicBezTo>
                    <a:pt x="236" y="101"/>
                    <a:pt x="234" y="98"/>
                    <a:pt x="231" y="96"/>
                  </a:cubicBezTo>
                  <a:close/>
                  <a:moveTo>
                    <a:pt x="48" y="1"/>
                  </a:moveTo>
                  <a:cubicBezTo>
                    <a:pt x="0" y="1"/>
                    <a:pt x="1" y="53"/>
                    <a:pt x="144" y="210"/>
                  </a:cubicBezTo>
                  <a:cubicBezTo>
                    <a:pt x="160" y="211"/>
                    <a:pt x="174" y="212"/>
                    <a:pt x="187" y="212"/>
                  </a:cubicBezTo>
                  <a:cubicBezTo>
                    <a:pt x="315" y="212"/>
                    <a:pt x="300" y="156"/>
                    <a:pt x="239" y="103"/>
                  </a:cubicBezTo>
                  <a:lnTo>
                    <a:pt x="239" y="103"/>
                  </a:lnTo>
                  <a:cubicBezTo>
                    <a:pt x="253" y="118"/>
                    <a:pt x="258" y="141"/>
                    <a:pt x="258" y="170"/>
                  </a:cubicBezTo>
                  <a:cubicBezTo>
                    <a:pt x="252" y="170"/>
                    <a:pt x="246" y="170"/>
                    <a:pt x="241" y="170"/>
                  </a:cubicBezTo>
                  <a:cubicBezTo>
                    <a:pt x="107" y="170"/>
                    <a:pt x="66" y="93"/>
                    <a:pt x="124" y="23"/>
                  </a:cubicBezTo>
                  <a:cubicBezTo>
                    <a:pt x="95" y="9"/>
                    <a:pt x="6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34"/>
            <p:cNvSpPr/>
            <p:nvPr/>
          </p:nvSpPr>
          <p:spPr>
            <a:xfrm>
              <a:off x="3880150" y="2524050"/>
              <a:ext cx="2700" cy="2200"/>
            </a:xfrm>
            <a:custGeom>
              <a:avLst/>
              <a:gdLst/>
              <a:ahLst/>
              <a:cxnLst/>
              <a:rect l="l" t="t" r="r" b="b"/>
              <a:pathLst>
                <a:path w="108" h="88" extrusionOk="0">
                  <a:moveTo>
                    <a:pt x="14" y="0"/>
                  </a:moveTo>
                  <a:cubicBezTo>
                    <a:pt x="7" y="7"/>
                    <a:pt x="7" y="14"/>
                    <a:pt x="1" y="14"/>
                  </a:cubicBezTo>
                  <a:cubicBezTo>
                    <a:pt x="41" y="34"/>
                    <a:pt x="81" y="60"/>
                    <a:pt x="108" y="87"/>
                  </a:cubicBezTo>
                  <a:cubicBezTo>
                    <a:pt x="81" y="54"/>
                    <a:pt x="41" y="34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34"/>
            <p:cNvSpPr/>
            <p:nvPr/>
          </p:nvSpPr>
          <p:spPr>
            <a:xfrm>
              <a:off x="4510625" y="2500625"/>
              <a:ext cx="975" cy="2300"/>
            </a:xfrm>
            <a:custGeom>
              <a:avLst/>
              <a:gdLst/>
              <a:ahLst/>
              <a:cxnLst/>
              <a:rect l="l" t="t" r="r" b="b"/>
              <a:pathLst>
                <a:path w="39" h="92" extrusionOk="0">
                  <a:moveTo>
                    <a:pt x="39" y="1"/>
                  </a:moveTo>
                  <a:lnTo>
                    <a:pt x="39" y="1"/>
                  </a:lnTo>
                  <a:cubicBezTo>
                    <a:pt x="17" y="5"/>
                    <a:pt x="0" y="91"/>
                    <a:pt x="7" y="91"/>
                  </a:cubicBezTo>
                  <a:cubicBezTo>
                    <a:pt x="11" y="91"/>
                    <a:pt x="21" y="69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34"/>
            <p:cNvSpPr/>
            <p:nvPr/>
          </p:nvSpPr>
          <p:spPr>
            <a:xfrm>
              <a:off x="4751950" y="2491075"/>
              <a:ext cx="5375" cy="1375"/>
            </a:xfrm>
            <a:custGeom>
              <a:avLst/>
              <a:gdLst/>
              <a:ahLst/>
              <a:cxnLst/>
              <a:rect l="l" t="t" r="r" b="b"/>
              <a:pathLst>
                <a:path w="215" h="55" extrusionOk="0">
                  <a:moveTo>
                    <a:pt x="15" y="1"/>
                  </a:moveTo>
                  <a:cubicBezTo>
                    <a:pt x="1" y="1"/>
                    <a:pt x="43" y="14"/>
                    <a:pt x="214" y="55"/>
                  </a:cubicBezTo>
                  <a:cubicBezTo>
                    <a:pt x="214" y="38"/>
                    <a:pt x="38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34"/>
            <p:cNvSpPr/>
            <p:nvPr/>
          </p:nvSpPr>
          <p:spPr>
            <a:xfrm>
              <a:off x="4863850" y="2487700"/>
              <a:ext cx="3625" cy="2150"/>
            </a:xfrm>
            <a:custGeom>
              <a:avLst/>
              <a:gdLst/>
              <a:ahLst/>
              <a:cxnLst/>
              <a:rect l="l" t="t" r="r" b="b"/>
              <a:pathLst>
                <a:path w="145" h="86" extrusionOk="0">
                  <a:moveTo>
                    <a:pt x="28" y="0"/>
                  </a:moveTo>
                  <a:cubicBezTo>
                    <a:pt x="20" y="0"/>
                    <a:pt x="10" y="1"/>
                    <a:pt x="0" y="2"/>
                  </a:cubicBezTo>
                  <a:cubicBezTo>
                    <a:pt x="48" y="65"/>
                    <a:pt x="83" y="86"/>
                    <a:pt x="103" y="86"/>
                  </a:cubicBezTo>
                  <a:cubicBezTo>
                    <a:pt x="144" y="86"/>
                    <a:pt x="124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34"/>
            <p:cNvSpPr/>
            <p:nvPr/>
          </p:nvSpPr>
          <p:spPr>
            <a:xfrm>
              <a:off x="3840850" y="2518925"/>
              <a:ext cx="5775" cy="6475"/>
            </a:xfrm>
            <a:custGeom>
              <a:avLst/>
              <a:gdLst/>
              <a:ahLst/>
              <a:cxnLst/>
              <a:rect l="l" t="t" r="r" b="b"/>
              <a:pathLst>
                <a:path w="231" h="259" extrusionOk="0">
                  <a:moveTo>
                    <a:pt x="47" y="1"/>
                  </a:moveTo>
                  <a:cubicBezTo>
                    <a:pt x="14" y="1"/>
                    <a:pt x="1" y="65"/>
                    <a:pt x="67" y="259"/>
                  </a:cubicBezTo>
                  <a:cubicBezTo>
                    <a:pt x="231" y="211"/>
                    <a:pt x="106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34"/>
            <p:cNvSpPr/>
            <p:nvPr/>
          </p:nvSpPr>
          <p:spPr>
            <a:xfrm>
              <a:off x="5163925" y="2474600"/>
              <a:ext cx="1325" cy="3650"/>
            </a:xfrm>
            <a:custGeom>
              <a:avLst/>
              <a:gdLst/>
              <a:ahLst/>
              <a:cxnLst/>
              <a:rect l="l" t="t" r="r" b="b"/>
              <a:pathLst>
                <a:path w="53" h="146" extrusionOk="0">
                  <a:moveTo>
                    <a:pt x="37" y="1"/>
                  </a:moveTo>
                  <a:cubicBezTo>
                    <a:pt x="31" y="1"/>
                    <a:pt x="19" y="21"/>
                    <a:pt x="0" y="78"/>
                  </a:cubicBezTo>
                  <a:cubicBezTo>
                    <a:pt x="3" y="127"/>
                    <a:pt x="8" y="146"/>
                    <a:pt x="14" y="146"/>
                  </a:cubicBezTo>
                  <a:cubicBezTo>
                    <a:pt x="31" y="146"/>
                    <a:pt x="5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34"/>
            <p:cNvSpPr/>
            <p:nvPr/>
          </p:nvSpPr>
          <p:spPr>
            <a:xfrm>
              <a:off x="4639600" y="2492550"/>
              <a:ext cx="4150" cy="2425"/>
            </a:xfrm>
            <a:custGeom>
              <a:avLst/>
              <a:gdLst/>
              <a:ahLst/>
              <a:cxnLst/>
              <a:rect l="l" t="t" r="r" b="b"/>
              <a:pathLst>
                <a:path w="166" h="97" extrusionOk="0">
                  <a:moveTo>
                    <a:pt x="107" y="1"/>
                  </a:moveTo>
                  <a:cubicBezTo>
                    <a:pt x="52" y="1"/>
                    <a:pt x="0" y="96"/>
                    <a:pt x="165" y="96"/>
                  </a:cubicBezTo>
                  <a:cubicBezTo>
                    <a:pt x="163" y="25"/>
                    <a:pt x="135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34"/>
            <p:cNvSpPr/>
            <p:nvPr/>
          </p:nvSpPr>
          <p:spPr>
            <a:xfrm>
              <a:off x="4859475" y="2485575"/>
              <a:ext cx="5075" cy="2100"/>
            </a:xfrm>
            <a:custGeom>
              <a:avLst/>
              <a:gdLst/>
              <a:ahLst/>
              <a:cxnLst/>
              <a:rect l="l" t="t" r="r" b="b"/>
              <a:pathLst>
                <a:path w="203" h="84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" y="51"/>
                    <a:pt x="16" y="84"/>
                    <a:pt x="73" y="84"/>
                  </a:cubicBezTo>
                  <a:cubicBezTo>
                    <a:pt x="122" y="84"/>
                    <a:pt x="202" y="59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34"/>
            <p:cNvSpPr/>
            <p:nvPr/>
          </p:nvSpPr>
          <p:spPr>
            <a:xfrm>
              <a:off x="4980100" y="2479275"/>
              <a:ext cx="7650" cy="3525"/>
            </a:xfrm>
            <a:custGeom>
              <a:avLst/>
              <a:gdLst/>
              <a:ahLst/>
              <a:cxnLst/>
              <a:rect l="l" t="t" r="r" b="b"/>
              <a:pathLst>
                <a:path w="306" h="141" extrusionOk="0">
                  <a:moveTo>
                    <a:pt x="216" y="0"/>
                  </a:moveTo>
                  <a:cubicBezTo>
                    <a:pt x="120" y="0"/>
                    <a:pt x="1" y="141"/>
                    <a:pt x="239" y="141"/>
                  </a:cubicBezTo>
                  <a:cubicBezTo>
                    <a:pt x="255" y="141"/>
                    <a:pt x="274" y="140"/>
                    <a:pt x="295" y="139"/>
                  </a:cubicBezTo>
                  <a:cubicBezTo>
                    <a:pt x="305" y="35"/>
                    <a:pt x="264" y="0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34"/>
            <p:cNvSpPr/>
            <p:nvPr/>
          </p:nvSpPr>
          <p:spPr>
            <a:xfrm>
              <a:off x="4028850" y="2512175"/>
              <a:ext cx="3875" cy="3150"/>
            </a:xfrm>
            <a:custGeom>
              <a:avLst/>
              <a:gdLst/>
              <a:ahLst/>
              <a:cxnLst/>
              <a:rect l="l" t="t" r="r" b="b"/>
              <a:pathLst>
                <a:path w="155" h="126" extrusionOk="0">
                  <a:moveTo>
                    <a:pt x="1" y="0"/>
                  </a:moveTo>
                  <a:cubicBezTo>
                    <a:pt x="12" y="58"/>
                    <a:pt x="14" y="126"/>
                    <a:pt x="101" y="126"/>
                  </a:cubicBezTo>
                  <a:cubicBezTo>
                    <a:pt x="114" y="126"/>
                    <a:pt x="130" y="124"/>
                    <a:pt x="148" y="121"/>
                  </a:cubicBezTo>
                  <a:cubicBezTo>
                    <a:pt x="155" y="34"/>
                    <a:pt x="10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34"/>
            <p:cNvSpPr/>
            <p:nvPr/>
          </p:nvSpPr>
          <p:spPr>
            <a:xfrm>
              <a:off x="4765575" y="2486875"/>
              <a:ext cx="2450" cy="2725"/>
            </a:xfrm>
            <a:custGeom>
              <a:avLst/>
              <a:gdLst/>
              <a:ahLst/>
              <a:cxnLst/>
              <a:rect l="l" t="t" r="r" b="b"/>
              <a:pathLst>
                <a:path w="98" h="109" extrusionOk="0">
                  <a:moveTo>
                    <a:pt x="61" y="0"/>
                  </a:moveTo>
                  <a:cubicBezTo>
                    <a:pt x="29" y="0"/>
                    <a:pt x="0" y="105"/>
                    <a:pt x="98" y="109"/>
                  </a:cubicBezTo>
                  <a:cubicBezTo>
                    <a:pt x="95" y="2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34"/>
            <p:cNvSpPr/>
            <p:nvPr/>
          </p:nvSpPr>
          <p:spPr>
            <a:xfrm>
              <a:off x="5158725" y="2465650"/>
              <a:ext cx="4625" cy="3775"/>
            </a:xfrm>
            <a:custGeom>
              <a:avLst/>
              <a:gdLst/>
              <a:ahLst/>
              <a:cxnLst/>
              <a:rect l="l" t="t" r="r" b="b"/>
              <a:pathLst>
                <a:path w="185" h="151" extrusionOk="0">
                  <a:moveTo>
                    <a:pt x="91" y="0"/>
                  </a:moveTo>
                  <a:cubicBezTo>
                    <a:pt x="62" y="0"/>
                    <a:pt x="28" y="34"/>
                    <a:pt x="1" y="135"/>
                  </a:cubicBezTo>
                  <a:cubicBezTo>
                    <a:pt x="30" y="146"/>
                    <a:pt x="53" y="150"/>
                    <a:pt x="73" y="150"/>
                  </a:cubicBezTo>
                  <a:cubicBezTo>
                    <a:pt x="185" y="150"/>
                    <a:pt x="151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34"/>
            <p:cNvSpPr/>
            <p:nvPr/>
          </p:nvSpPr>
          <p:spPr>
            <a:xfrm>
              <a:off x="3983200" y="2513350"/>
              <a:ext cx="2475" cy="225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cubicBezTo>
                    <a:pt x="2" y="67"/>
                    <a:pt x="19" y="89"/>
                    <a:pt x="36" y="89"/>
                  </a:cubicBezTo>
                  <a:cubicBezTo>
                    <a:pt x="69" y="89"/>
                    <a:pt x="9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34"/>
            <p:cNvSpPr/>
            <p:nvPr/>
          </p:nvSpPr>
          <p:spPr>
            <a:xfrm>
              <a:off x="4233925" y="2501125"/>
              <a:ext cx="5200" cy="5850"/>
            </a:xfrm>
            <a:custGeom>
              <a:avLst/>
              <a:gdLst/>
              <a:ahLst/>
              <a:cxnLst/>
              <a:rect l="l" t="t" r="r" b="b"/>
              <a:pathLst>
                <a:path w="208" h="234" extrusionOk="0">
                  <a:moveTo>
                    <a:pt x="116" y="1"/>
                  </a:moveTo>
                  <a:cubicBezTo>
                    <a:pt x="87" y="1"/>
                    <a:pt x="49" y="14"/>
                    <a:pt x="0" y="47"/>
                  </a:cubicBezTo>
                  <a:cubicBezTo>
                    <a:pt x="39" y="190"/>
                    <a:pt x="82" y="234"/>
                    <a:pt x="114" y="234"/>
                  </a:cubicBezTo>
                  <a:cubicBezTo>
                    <a:pt x="122" y="234"/>
                    <a:pt x="128" y="232"/>
                    <a:pt x="134" y="228"/>
                  </a:cubicBezTo>
                  <a:cubicBezTo>
                    <a:pt x="128" y="195"/>
                    <a:pt x="107" y="141"/>
                    <a:pt x="87" y="68"/>
                  </a:cubicBezTo>
                  <a:cubicBezTo>
                    <a:pt x="87" y="25"/>
                    <a:pt x="91" y="8"/>
                    <a:pt x="98" y="8"/>
                  </a:cubicBezTo>
                  <a:cubicBezTo>
                    <a:pt x="114" y="8"/>
                    <a:pt x="146" y="124"/>
                    <a:pt x="161" y="201"/>
                  </a:cubicBezTo>
                  <a:cubicBezTo>
                    <a:pt x="202" y="140"/>
                    <a:pt x="208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34"/>
            <p:cNvSpPr/>
            <p:nvPr/>
          </p:nvSpPr>
          <p:spPr>
            <a:xfrm>
              <a:off x="4236100" y="2501325"/>
              <a:ext cx="2150" cy="6875"/>
            </a:xfrm>
            <a:custGeom>
              <a:avLst/>
              <a:gdLst/>
              <a:ahLst/>
              <a:cxnLst/>
              <a:rect l="l" t="t" r="r" b="b"/>
              <a:pathLst>
                <a:path w="86" h="275" extrusionOk="0">
                  <a:moveTo>
                    <a:pt x="11" y="0"/>
                  </a:moveTo>
                  <a:cubicBezTo>
                    <a:pt x="4" y="0"/>
                    <a:pt x="0" y="17"/>
                    <a:pt x="0" y="60"/>
                  </a:cubicBezTo>
                  <a:cubicBezTo>
                    <a:pt x="20" y="133"/>
                    <a:pt x="41" y="187"/>
                    <a:pt x="47" y="220"/>
                  </a:cubicBezTo>
                  <a:cubicBezTo>
                    <a:pt x="64" y="258"/>
                    <a:pt x="73" y="274"/>
                    <a:pt x="78" y="274"/>
                  </a:cubicBezTo>
                  <a:cubicBezTo>
                    <a:pt x="85" y="274"/>
                    <a:pt x="82" y="241"/>
                    <a:pt x="74" y="193"/>
                  </a:cubicBezTo>
                  <a:cubicBezTo>
                    <a:pt x="59" y="116"/>
                    <a:pt x="27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34"/>
            <p:cNvSpPr/>
            <p:nvPr/>
          </p:nvSpPr>
          <p:spPr>
            <a:xfrm>
              <a:off x="4653425" y="2486400"/>
              <a:ext cx="2775" cy="1600"/>
            </a:xfrm>
            <a:custGeom>
              <a:avLst/>
              <a:gdLst/>
              <a:ahLst/>
              <a:cxnLst/>
              <a:rect l="l" t="t" r="r" b="b"/>
              <a:pathLst>
                <a:path w="111" h="64" extrusionOk="0">
                  <a:moveTo>
                    <a:pt x="0" y="1"/>
                  </a:moveTo>
                  <a:cubicBezTo>
                    <a:pt x="0" y="42"/>
                    <a:pt x="58" y="64"/>
                    <a:pt x="85" y="64"/>
                  </a:cubicBezTo>
                  <a:cubicBezTo>
                    <a:pt x="111" y="64"/>
                    <a:pt x="109" y="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34"/>
            <p:cNvSpPr/>
            <p:nvPr/>
          </p:nvSpPr>
          <p:spPr>
            <a:xfrm>
              <a:off x="4459050" y="2489725"/>
              <a:ext cx="6050" cy="4175"/>
            </a:xfrm>
            <a:custGeom>
              <a:avLst/>
              <a:gdLst/>
              <a:ahLst/>
              <a:cxnLst/>
              <a:rect l="l" t="t" r="r" b="b"/>
              <a:pathLst>
                <a:path w="242" h="167" extrusionOk="0">
                  <a:moveTo>
                    <a:pt x="96" y="1"/>
                  </a:moveTo>
                  <a:cubicBezTo>
                    <a:pt x="1" y="1"/>
                    <a:pt x="189" y="167"/>
                    <a:pt x="224" y="167"/>
                  </a:cubicBezTo>
                  <a:cubicBezTo>
                    <a:pt x="242" y="167"/>
                    <a:pt x="221" y="126"/>
                    <a:pt x="108" y="2"/>
                  </a:cubicBezTo>
                  <a:cubicBezTo>
                    <a:pt x="104" y="1"/>
                    <a:pt x="10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34"/>
            <p:cNvSpPr/>
            <p:nvPr/>
          </p:nvSpPr>
          <p:spPr>
            <a:xfrm>
              <a:off x="4451525" y="2485625"/>
              <a:ext cx="3725" cy="2825"/>
            </a:xfrm>
            <a:custGeom>
              <a:avLst/>
              <a:gdLst/>
              <a:ahLst/>
              <a:cxnLst/>
              <a:rect l="l" t="t" r="r" b="b"/>
              <a:pathLst>
                <a:path w="149" h="113" extrusionOk="0">
                  <a:moveTo>
                    <a:pt x="64" y="1"/>
                  </a:moveTo>
                  <a:cubicBezTo>
                    <a:pt x="15" y="1"/>
                    <a:pt x="1" y="112"/>
                    <a:pt x="140" y="112"/>
                  </a:cubicBezTo>
                  <a:cubicBezTo>
                    <a:pt x="143" y="112"/>
                    <a:pt x="145" y="112"/>
                    <a:pt x="148" y="112"/>
                  </a:cubicBezTo>
                  <a:cubicBezTo>
                    <a:pt x="122" y="29"/>
                    <a:pt x="89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34"/>
            <p:cNvSpPr/>
            <p:nvPr/>
          </p:nvSpPr>
          <p:spPr>
            <a:xfrm>
              <a:off x="4305700" y="2489825"/>
              <a:ext cx="3025" cy="3300"/>
            </a:xfrm>
            <a:custGeom>
              <a:avLst/>
              <a:gdLst/>
              <a:ahLst/>
              <a:cxnLst/>
              <a:rect l="l" t="t" r="r" b="b"/>
              <a:pathLst>
                <a:path w="121" h="132" extrusionOk="0">
                  <a:moveTo>
                    <a:pt x="97" y="1"/>
                  </a:moveTo>
                  <a:cubicBezTo>
                    <a:pt x="65" y="1"/>
                    <a:pt x="1" y="123"/>
                    <a:pt x="93" y="132"/>
                  </a:cubicBezTo>
                  <a:cubicBezTo>
                    <a:pt x="121" y="33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34"/>
            <p:cNvSpPr/>
            <p:nvPr/>
          </p:nvSpPr>
          <p:spPr>
            <a:xfrm>
              <a:off x="4095600" y="2497475"/>
              <a:ext cx="1975" cy="3150"/>
            </a:xfrm>
            <a:custGeom>
              <a:avLst/>
              <a:gdLst/>
              <a:ahLst/>
              <a:cxnLst/>
              <a:rect l="l" t="t" r="r" b="b"/>
              <a:pathLst>
                <a:path w="79" h="126" extrusionOk="0">
                  <a:moveTo>
                    <a:pt x="34" y="0"/>
                  </a:moveTo>
                  <a:cubicBezTo>
                    <a:pt x="24" y="0"/>
                    <a:pt x="13" y="13"/>
                    <a:pt x="0" y="46"/>
                  </a:cubicBezTo>
                  <a:cubicBezTo>
                    <a:pt x="26" y="105"/>
                    <a:pt x="43" y="126"/>
                    <a:pt x="53" y="126"/>
                  </a:cubicBezTo>
                  <a:cubicBezTo>
                    <a:pt x="79" y="126"/>
                    <a:pt x="6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34"/>
            <p:cNvSpPr/>
            <p:nvPr/>
          </p:nvSpPr>
          <p:spPr>
            <a:xfrm>
              <a:off x="4919050" y="2466575"/>
              <a:ext cx="4700" cy="3475"/>
            </a:xfrm>
            <a:custGeom>
              <a:avLst/>
              <a:gdLst/>
              <a:ahLst/>
              <a:cxnLst/>
              <a:rect l="l" t="t" r="r" b="b"/>
              <a:pathLst>
                <a:path w="188" h="139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69" y="1"/>
                    <a:pt x="0" y="112"/>
                    <a:pt x="0" y="138"/>
                  </a:cubicBezTo>
                  <a:cubicBezTo>
                    <a:pt x="146" y="35"/>
                    <a:pt x="188" y="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34"/>
            <p:cNvSpPr/>
            <p:nvPr/>
          </p:nvSpPr>
          <p:spPr>
            <a:xfrm>
              <a:off x="5099800" y="2461900"/>
              <a:ext cx="4500" cy="1625"/>
            </a:xfrm>
            <a:custGeom>
              <a:avLst/>
              <a:gdLst/>
              <a:ahLst/>
              <a:cxnLst/>
              <a:rect l="l" t="t" r="r" b="b"/>
              <a:pathLst>
                <a:path w="180" h="65" extrusionOk="0">
                  <a:moveTo>
                    <a:pt x="61" y="0"/>
                  </a:moveTo>
                  <a:cubicBezTo>
                    <a:pt x="31" y="0"/>
                    <a:pt x="0" y="16"/>
                    <a:pt x="3" y="64"/>
                  </a:cubicBezTo>
                  <a:cubicBezTo>
                    <a:pt x="179" y="60"/>
                    <a:pt x="12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34"/>
            <p:cNvSpPr/>
            <p:nvPr/>
          </p:nvSpPr>
          <p:spPr>
            <a:xfrm>
              <a:off x="4657975" y="2475350"/>
              <a:ext cx="3850" cy="4575"/>
            </a:xfrm>
            <a:custGeom>
              <a:avLst/>
              <a:gdLst/>
              <a:ahLst/>
              <a:cxnLst/>
              <a:rect l="l" t="t" r="r" b="b"/>
              <a:pathLst>
                <a:path w="154" h="183" extrusionOk="0">
                  <a:moveTo>
                    <a:pt x="25" y="1"/>
                  </a:moveTo>
                  <a:cubicBezTo>
                    <a:pt x="9" y="1"/>
                    <a:pt x="0" y="26"/>
                    <a:pt x="6" y="95"/>
                  </a:cubicBezTo>
                  <a:cubicBezTo>
                    <a:pt x="63" y="159"/>
                    <a:pt x="95" y="182"/>
                    <a:pt x="110" y="182"/>
                  </a:cubicBezTo>
                  <a:cubicBezTo>
                    <a:pt x="153" y="182"/>
                    <a:pt x="6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34"/>
            <p:cNvSpPr/>
            <p:nvPr/>
          </p:nvSpPr>
          <p:spPr>
            <a:xfrm>
              <a:off x="4939925" y="2464250"/>
              <a:ext cx="4350" cy="1875"/>
            </a:xfrm>
            <a:custGeom>
              <a:avLst/>
              <a:gdLst/>
              <a:ahLst/>
              <a:cxnLst/>
              <a:rect l="l" t="t" r="r" b="b"/>
              <a:pathLst>
                <a:path w="174" h="75" extrusionOk="0">
                  <a:moveTo>
                    <a:pt x="35" y="1"/>
                  </a:moveTo>
                  <a:cubicBezTo>
                    <a:pt x="13" y="1"/>
                    <a:pt x="1" y="15"/>
                    <a:pt x="15" y="57"/>
                  </a:cubicBezTo>
                  <a:cubicBezTo>
                    <a:pt x="57" y="69"/>
                    <a:pt x="86" y="74"/>
                    <a:pt x="103" y="74"/>
                  </a:cubicBezTo>
                  <a:cubicBezTo>
                    <a:pt x="173" y="74"/>
                    <a:pt x="82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34"/>
            <p:cNvSpPr/>
            <p:nvPr/>
          </p:nvSpPr>
          <p:spPr>
            <a:xfrm>
              <a:off x="5065225" y="2458675"/>
              <a:ext cx="6125" cy="625"/>
            </a:xfrm>
            <a:custGeom>
              <a:avLst/>
              <a:gdLst/>
              <a:ahLst/>
              <a:cxnLst/>
              <a:rect l="l" t="t" r="r" b="b"/>
              <a:pathLst>
                <a:path w="245" h="25" extrusionOk="0">
                  <a:moveTo>
                    <a:pt x="154" y="0"/>
                  </a:moveTo>
                  <a:cubicBezTo>
                    <a:pt x="116" y="0"/>
                    <a:pt x="64" y="5"/>
                    <a:pt x="1" y="19"/>
                  </a:cubicBezTo>
                  <a:cubicBezTo>
                    <a:pt x="50" y="23"/>
                    <a:pt x="90" y="25"/>
                    <a:pt x="122" y="25"/>
                  </a:cubicBezTo>
                  <a:cubicBezTo>
                    <a:pt x="244" y="25"/>
                    <a:pt x="23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34"/>
            <p:cNvSpPr/>
            <p:nvPr/>
          </p:nvSpPr>
          <p:spPr>
            <a:xfrm>
              <a:off x="4972400" y="2460500"/>
              <a:ext cx="3775" cy="2525"/>
            </a:xfrm>
            <a:custGeom>
              <a:avLst/>
              <a:gdLst/>
              <a:ahLst/>
              <a:cxnLst/>
              <a:rect l="l" t="t" r="r" b="b"/>
              <a:pathLst>
                <a:path w="151" h="101" extrusionOk="0">
                  <a:moveTo>
                    <a:pt x="65" y="0"/>
                  </a:moveTo>
                  <a:cubicBezTo>
                    <a:pt x="37" y="0"/>
                    <a:pt x="5" y="25"/>
                    <a:pt x="1" y="100"/>
                  </a:cubicBezTo>
                  <a:cubicBezTo>
                    <a:pt x="150" y="79"/>
                    <a:pt x="11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34"/>
            <p:cNvSpPr/>
            <p:nvPr/>
          </p:nvSpPr>
          <p:spPr>
            <a:xfrm>
              <a:off x="5171775" y="2452375"/>
              <a:ext cx="6450" cy="4650"/>
            </a:xfrm>
            <a:custGeom>
              <a:avLst/>
              <a:gdLst/>
              <a:ahLst/>
              <a:cxnLst/>
              <a:rect l="l" t="t" r="r" b="b"/>
              <a:pathLst>
                <a:path w="258" h="186" extrusionOk="0">
                  <a:moveTo>
                    <a:pt x="84" y="0"/>
                  </a:moveTo>
                  <a:cubicBezTo>
                    <a:pt x="45" y="0"/>
                    <a:pt x="8" y="42"/>
                    <a:pt x="1" y="164"/>
                  </a:cubicBezTo>
                  <a:cubicBezTo>
                    <a:pt x="46" y="179"/>
                    <a:pt x="82" y="185"/>
                    <a:pt x="109" y="185"/>
                  </a:cubicBezTo>
                  <a:cubicBezTo>
                    <a:pt x="258" y="185"/>
                    <a:pt x="166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34"/>
            <p:cNvSpPr/>
            <p:nvPr/>
          </p:nvSpPr>
          <p:spPr>
            <a:xfrm>
              <a:off x="5155400" y="2454450"/>
              <a:ext cx="3800" cy="600"/>
            </a:xfrm>
            <a:custGeom>
              <a:avLst/>
              <a:gdLst/>
              <a:ahLst/>
              <a:cxnLst/>
              <a:rect l="l" t="t" r="r" b="b"/>
              <a:pathLst>
                <a:path w="152" h="24" extrusionOk="0">
                  <a:moveTo>
                    <a:pt x="0" y="1"/>
                  </a:moveTo>
                  <a:cubicBezTo>
                    <a:pt x="6" y="17"/>
                    <a:pt x="71" y="24"/>
                    <a:pt x="107" y="24"/>
                  </a:cubicBezTo>
                  <a:cubicBezTo>
                    <a:pt x="147" y="24"/>
                    <a:pt x="152" y="1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34"/>
            <p:cNvSpPr/>
            <p:nvPr/>
          </p:nvSpPr>
          <p:spPr>
            <a:xfrm>
              <a:off x="4202975" y="2479050"/>
              <a:ext cx="2675" cy="2525"/>
            </a:xfrm>
            <a:custGeom>
              <a:avLst/>
              <a:gdLst/>
              <a:ahLst/>
              <a:cxnLst/>
              <a:rect l="l" t="t" r="r" b="b"/>
              <a:pathLst>
                <a:path w="107" h="101" extrusionOk="0">
                  <a:moveTo>
                    <a:pt x="7" y="0"/>
                  </a:moveTo>
                  <a:cubicBezTo>
                    <a:pt x="5" y="0"/>
                    <a:pt x="3" y="0"/>
                    <a:pt x="1" y="0"/>
                  </a:cubicBezTo>
                  <a:cubicBezTo>
                    <a:pt x="29" y="75"/>
                    <a:pt x="56" y="100"/>
                    <a:pt x="73" y="100"/>
                  </a:cubicBezTo>
                  <a:cubicBezTo>
                    <a:pt x="107" y="100"/>
                    <a:pt x="104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34"/>
            <p:cNvSpPr/>
            <p:nvPr/>
          </p:nvSpPr>
          <p:spPr>
            <a:xfrm>
              <a:off x="4145550" y="2230775"/>
              <a:ext cx="6600" cy="1400"/>
            </a:xfrm>
            <a:custGeom>
              <a:avLst/>
              <a:gdLst/>
              <a:ahLst/>
              <a:cxnLst/>
              <a:rect l="l" t="t" r="r" b="b"/>
              <a:pathLst>
                <a:path w="264" h="56" extrusionOk="0">
                  <a:moveTo>
                    <a:pt x="73" y="1"/>
                  </a:moveTo>
                  <a:cubicBezTo>
                    <a:pt x="34" y="1"/>
                    <a:pt x="1" y="13"/>
                    <a:pt x="3" y="49"/>
                  </a:cubicBezTo>
                  <a:cubicBezTo>
                    <a:pt x="50" y="54"/>
                    <a:pt x="86" y="56"/>
                    <a:pt x="114" y="56"/>
                  </a:cubicBezTo>
                  <a:cubicBezTo>
                    <a:pt x="263" y="56"/>
                    <a:pt x="15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34"/>
            <p:cNvSpPr/>
            <p:nvPr/>
          </p:nvSpPr>
          <p:spPr>
            <a:xfrm>
              <a:off x="3815425" y="2221750"/>
              <a:ext cx="3600" cy="1575"/>
            </a:xfrm>
            <a:custGeom>
              <a:avLst/>
              <a:gdLst/>
              <a:ahLst/>
              <a:cxnLst/>
              <a:rect l="l" t="t" r="r" b="b"/>
              <a:pathLst>
                <a:path w="144" h="63" extrusionOk="0">
                  <a:moveTo>
                    <a:pt x="115" y="0"/>
                  </a:moveTo>
                  <a:cubicBezTo>
                    <a:pt x="101" y="0"/>
                    <a:pt x="65" y="16"/>
                    <a:pt x="0" y="63"/>
                  </a:cubicBezTo>
                  <a:cubicBezTo>
                    <a:pt x="85" y="63"/>
                    <a:pt x="143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34"/>
            <p:cNvSpPr/>
            <p:nvPr/>
          </p:nvSpPr>
          <p:spPr>
            <a:xfrm>
              <a:off x="4023575" y="2464425"/>
              <a:ext cx="7625" cy="2300"/>
            </a:xfrm>
            <a:custGeom>
              <a:avLst/>
              <a:gdLst/>
              <a:ahLst/>
              <a:cxnLst/>
              <a:rect l="l" t="t" r="r" b="b"/>
              <a:pathLst>
                <a:path w="305" h="92" extrusionOk="0">
                  <a:moveTo>
                    <a:pt x="232" y="0"/>
                  </a:moveTo>
                  <a:cubicBezTo>
                    <a:pt x="141" y="0"/>
                    <a:pt x="1" y="92"/>
                    <a:pt x="151" y="92"/>
                  </a:cubicBezTo>
                  <a:cubicBezTo>
                    <a:pt x="183" y="92"/>
                    <a:pt x="229" y="87"/>
                    <a:pt x="292" y="77"/>
                  </a:cubicBezTo>
                  <a:cubicBezTo>
                    <a:pt x="305" y="20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34"/>
            <p:cNvSpPr/>
            <p:nvPr/>
          </p:nvSpPr>
          <p:spPr>
            <a:xfrm>
              <a:off x="3999450" y="2173225"/>
              <a:ext cx="5800" cy="1925"/>
            </a:xfrm>
            <a:custGeom>
              <a:avLst/>
              <a:gdLst/>
              <a:ahLst/>
              <a:cxnLst/>
              <a:rect l="l" t="t" r="r" b="b"/>
              <a:pathLst>
                <a:path w="232" h="77" extrusionOk="0">
                  <a:moveTo>
                    <a:pt x="171" y="0"/>
                  </a:moveTo>
                  <a:cubicBezTo>
                    <a:pt x="103" y="0"/>
                    <a:pt x="0" y="68"/>
                    <a:pt x="120" y="77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6" y="70"/>
                    <a:pt x="126" y="70"/>
                    <a:pt x="126" y="77"/>
                  </a:cubicBezTo>
                  <a:cubicBezTo>
                    <a:pt x="146" y="77"/>
                    <a:pt x="173" y="77"/>
                    <a:pt x="213" y="70"/>
                  </a:cubicBezTo>
                  <a:cubicBezTo>
                    <a:pt x="231" y="18"/>
                    <a:pt x="20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9" name="Google Shape;17499;p34"/>
            <p:cNvSpPr/>
            <p:nvPr/>
          </p:nvSpPr>
          <p:spPr>
            <a:xfrm>
              <a:off x="3944450" y="2085525"/>
              <a:ext cx="3975" cy="2650"/>
            </a:xfrm>
            <a:custGeom>
              <a:avLst/>
              <a:gdLst/>
              <a:ahLst/>
              <a:cxnLst/>
              <a:rect l="l" t="t" r="r" b="b"/>
              <a:pathLst>
                <a:path w="159" h="106" extrusionOk="0">
                  <a:moveTo>
                    <a:pt x="109" y="0"/>
                  </a:moveTo>
                  <a:cubicBezTo>
                    <a:pt x="70" y="0"/>
                    <a:pt x="1" y="37"/>
                    <a:pt x="31" y="106"/>
                  </a:cubicBezTo>
                  <a:cubicBezTo>
                    <a:pt x="159" y="34"/>
                    <a:pt x="147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0" name="Google Shape;17500;p34"/>
            <p:cNvSpPr/>
            <p:nvPr/>
          </p:nvSpPr>
          <p:spPr>
            <a:xfrm>
              <a:off x="4526975" y="2475200"/>
              <a:ext cx="4125" cy="2000"/>
            </a:xfrm>
            <a:custGeom>
              <a:avLst/>
              <a:gdLst/>
              <a:ahLst/>
              <a:cxnLst/>
              <a:rect l="l" t="t" r="r" b="b"/>
              <a:pathLst>
                <a:path w="165" h="80" extrusionOk="0">
                  <a:moveTo>
                    <a:pt x="13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3" y="60"/>
                    <a:pt x="30" y="79"/>
                    <a:pt x="57" y="79"/>
                  </a:cubicBezTo>
                  <a:cubicBezTo>
                    <a:pt x="111" y="79"/>
                    <a:pt x="16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34"/>
            <p:cNvSpPr/>
            <p:nvPr/>
          </p:nvSpPr>
          <p:spPr>
            <a:xfrm>
              <a:off x="3887825" y="2497075"/>
              <a:ext cx="5825" cy="725"/>
            </a:xfrm>
            <a:custGeom>
              <a:avLst/>
              <a:gdLst/>
              <a:ahLst/>
              <a:cxnLst/>
              <a:rect l="l" t="t" r="r" b="b"/>
              <a:pathLst>
                <a:path w="233" h="29" extrusionOk="0">
                  <a:moveTo>
                    <a:pt x="172" y="1"/>
                  </a:moveTo>
                  <a:cubicBezTo>
                    <a:pt x="113" y="1"/>
                    <a:pt x="1" y="14"/>
                    <a:pt x="95" y="29"/>
                  </a:cubicBezTo>
                  <a:cubicBezTo>
                    <a:pt x="232" y="8"/>
                    <a:pt x="218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34"/>
            <p:cNvSpPr/>
            <p:nvPr/>
          </p:nvSpPr>
          <p:spPr>
            <a:xfrm>
              <a:off x="4097800" y="2489625"/>
              <a:ext cx="4000" cy="2275"/>
            </a:xfrm>
            <a:custGeom>
              <a:avLst/>
              <a:gdLst/>
              <a:ahLst/>
              <a:cxnLst/>
              <a:rect l="l" t="t" r="r" b="b"/>
              <a:pathLst>
                <a:path w="160" h="91" extrusionOk="0">
                  <a:moveTo>
                    <a:pt x="108" y="1"/>
                  </a:moveTo>
                  <a:cubicBezTo>
                    <a:pt x="0" y="1"/>
                    <a:pt x="65" y="90"/>
                    <a:pt x="117" y="90"/>
                  </a:cubicBezTo>
                  <a:cubicBezTo>
                    <a:pt x="136" y="90"/>
                    <a:pt x="153" y="78"/>
                    <a:pt x="160" y="46"/>
                  </a:cubicBezTo>
                  <a:cubicBezTo>
                    <a:pt x="160" y="32"/>
                    <a:pt x="160" y="19"/>
                    <a:pt x="160" y="6"/>
                  </a:cubicBezTo>
                  <a:cubicBezTo>
                    <a:pt x="139" y="2"/>
                    <a:pt x="122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34"/>
            <p:cNvSpPr/>
            <p:nvPr/>
          </p:nvSpPr>
          <p:spPr>
            <a:xfrm>
              <a:off x="3884650" y="2497450"/>
              <a:ext cx="550" cy="1750"/>
            </a:xfrm>
            <a:custGeom>
              <a:avLst/>
              <a:gdLst/>
              <a:ahLst/>
              <a:cxnLst/>
              <a:rect l="l" t="t" r="r" b="b"/>
              <a:pathLst>
                <a:path w="22" h="70" extrusionOk="0">
                  <a:moveTo>
                    <a:pt x="21" y="0"/>
                  </a:moveTo>
                  <a:cubicBezTo>
                    <a:pt x="3" y="38"/>
                    <a:pt x="1" y="69"/>
                    <a:pt x="5" y="69"/>
                  </a:cubicBezTo>
                  <a:cubicBezTo>
                    <a:pt x="8" y="69"/>
                    <a:pt x="16" y="5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34"/>
            <p:cNvSpPr/>
            <p:nvPr/>
          </p:nvSpPr>
          <p:spPr>
            <a:xfrm>
              <a:off x="4501525" y="2473350"/>
              <a:ext cx="3975" cy="1700"/>
            </a:xfrm>
            <a:custGeom>
              <a:avLst/>
              <a:gdLst/>
              <a:ahLst/>
              <a:cxnLst/>
              <a:rect l="l" t="t" r="r" b="b"/>
              <a:pathLst>
                <a:path w="159" h="68" extrusionOk="0">
                  <a:moveTo>
                    <a:pt x="42" y="1"/>
                  </a:moveTo>
                  <a:cubicBezTo>
                    <a:pt x="19" y="1"/>
                    <a:pt x="1" y="18"/>
                    <a:pt x="21" y="68"/>
                  </a:cubicBezTo>
                  <a:cubicBezTo>
                    <a:pt x="158" y="64"/>
                    <a:pt x="89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34"/>
            <p:cNvSpPr/>
            <p:nvPr/>
          </p:nvSpPr>
          <p:spPr>
            <a:xfrm>
              <a:off x="4473100" y="2468800"/>
              <a:ext cx="6725" cy="6475"/>
            </a:xfrm>
            <a:custGeom>
              <a:avLst/>
              <a:gdLst/>
              <a:ahLst/>
              <a:cxnLst/>
              <a:rect l="l" t="t" r="r" b="b"/>
              <a:pathLst>
                <a:path w="269" h="259" extrusionOk="0">
                  <a:moveTo>
                    <a:pt x="202" y="1"/>
                  </a:moveTo>
                  <a:cubicBezTo>
                    <a:pt x="120" y="1"/>
                    <a:pt x="0" y="259"/>
                    <a:pt x="99" y="259"/>
                  </a:cubicBezTo>
                  <a:cubicBezTo>
                    <a:pt x="131" y="259"/>
                    <a:pt x="184" y="232"/>
                    <a:pt x="269" y="163"/>
                  </a:cubicBezTo>
                  <a:cubicBezTo>
                    <a:pt x="264" y="43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34"/>
            <p:cNvSpPr/>
            <p:nvPr/>
          </p:nvSpPr>
          <p:spPr>
            <a:xfrm>
              <a:off x="4012975" y="2487975"/>
              <a:ext cx="3500" cy="525"/>
            </a:xfrm>
            <a:custGeom>
              <a:avLst/>
              <a:gdLst/>
              <a:ahLst/>
              <a:cxnLst/>
              <a:rect l="l" t="t" r="r" b="b"/>
              <a:pathLst>
                <a:path w="140" h="21" extrusionOk="0">
                  <a:moveTo>
                    <a:pt x="123" y="0"/>
                  </a:moveTo>
                  <a:cubicBezTo>
                    <a:pt x="116" y="0"/>
                    <a:pt x="81" y="5"/>
                    <a:pt x="0" y="18"/>
                  </a:cubicBezTo>
                  <a:cubicBezTo>
                    <a:pt x="0" y="20"/>
                    <a:pt x="3" y="20"/>
                    <a:pt x="8" y="20"/>
                  </a:cubicBezTo>
                  <a:cubicBezTo>
                    <a:pt x="38" y="20"/>
                    <a:pt x="139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34"/>
            <p:cNvSpPr/>
            <p:nvPr/>
          </p:nvSpPr>
          <p:spPr>
            <a:xfrm>
              <a:off x="4377425" y="2472850"/>
              <a:ext cx="3725" cy="750"/>
            </a:xfrm>
            <a:custGeom>
              <a:avLst/>
              <a:gdLst/>
              <a:ahLst/>
              <a:cxnLst/>
              <a:rect l="l" t="t" r="r" b="b"/>
              <a:pathLst>
                <a:path w="149" h="30" extrusionOk="0">
                  <a:moveTo>
                    <a:pt x="1" y="1"/>
                  </a:moveTo>
                  <a:cubicBezTo>
                    <a:pt x="1" y="21"/>
                    <a:pt x="50" y="29"/>
                    <a:pt x="85" y="29"/>
                  </a:cubicBezTo>
                  <a:cubicBezTo>
                    <a:pt x="129" y="29"/>
                    <a:pt x="148" y="1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34"/>
            <p:cNvSpPr/>
            <p:nvPr/>
          </p:nvSpPr>
          <p:spPr>
            <a:xfrm>
              <a:off x="4640375" y="2460975"/>
              <a:ext cx="1850" cy="4450"/>
            </a:xfrm>
            <a:custGeom>
              <a:avLst/>
              <a:gdLst/>
              <a:ahLst/>
              <a:cxnLst/>
              <a:rect l="l" t="t" r="r" b="b"/>
              <a:pathLst>
                <a:path w="74" h="178" extrusionOk="0">
                  <a:moveTo>
                    <a:pt x="32" y="0"/>
                  </a:moveTo>
                  <a:cubicBezTo>
                    <a:pt x="23" y="0"/>
                    <a:pt x="13" y="12"/>
                    <a:pt x="1" y="41"/>
                  </a:cubicBezTo>
                  <a:cubicBezTo>
                    <a:pt x="23" y="143"/>
                    <a:pt x="40" y="178"/>
                    <a:pt x="50" y="178"/>
                  </a:cubicBezTo>
                  <a:cubicBezTo>
                    <a:pt x="73" y="178"/>
                    <a:pt x="66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34"/>
            <p:cNvSpPr/>
            <p:nvPr/>
          </p:nvSpPr>
          <p:spPr>
            <a:xfrm>
              <a:off x="3938675" y="2446700"/>
              <a:ext cx="8875" cy="3450"/>
            </a:xfrm>
            <a:custGeom>
              <a:avLst/>
              <a:gdLst/>
              <a:ahLst/>
              <a:cxnLst/>
              <a:rect l="l" t="t" r="r" b="b"/>
              <a:pathLst>
                <a:path w="355" h="138" extrusionOk="0">
                  <a:moveTo>
                    <a:pt x="327" y="0"/>
                  </a:moveTo>
                  <a:cubicBezTo>
                    <a:pt x="271" y="0"/>
                    <a:pt x="1" y="137"/>
                    <a:pt x="153" y="137"/>
                  </a:cubicBezTo>
                  <a:cubicBezTo>
                    <a:pt x="158" y="137"/>
                    <a:pt x="163" y="137"/>
                    <a:pt x="169" y="137"/>
                  </a:cubicBezTo>
                  <a:cubicBezTo>
                    <a:pt x="328" y="34"/>
                    <a:pt x="354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34"/>
            <p:cNvSpPr/>
            <p:nvPr/>
          </p:nvSpPr>
          <p:spPr>
            <a:xfrm>
              <a:off x="3850175" y="2363650"/>
              <a:ext cx="7825" cy="850"/>
            </a:xfrm>
            <a:custGeom>
              <a:avLst/>
              <a:gdLst/>
              <a:ahLst/>
              <a:cxnLst/>
              <a:rect l="l" t="t" r="r" b="b"/>
              <a:pathLst>
                <a:path w="313" h="34" extrusionOk="0">
                  <a:moveTo>
                    <a:pt x="102" y="0"/>
                  </a:moveTo>
                  <a:cubicBezTo>
                    <a:pt x="47" y="0"/>
                    <a:pt x="0" y="9"/>
                    <a:pt x="42" y="33"/>
                  </a:cubicBezTo>
                  <a:cubicBezTo>
                    <a:pt x="313" y="25"/>
                    <a:pt x="196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34"/>
            <p:cNvSpPr/>
            <p:nvPr/>
          </p:nvSpPr>
          <p:spPr>
            <a:xfrm>
              <a:off x="5181175" y="2441650"/>
              <a:ext cx="4525" cy="1850"/>
            </a:xfrm>
            <a:custGeom>
              <a:avLst/>
              <a:gdLst/>
              <a:ahLst/>
              <a:cxnLst/>
              <a:rect l="l" t="t" r="r" b="b"/>
              <a:pathLst>
                <a:path w="181" h="74" extrusionOk="0">
                  <a:moveTo>
                    <a:pt x="127" y="1"/>
                  </a:moveTo>
                  <a:cubicBezTo>
                    <a:pt x="70" y="1"/>
                    <a:pt x="1" y="73"/>
                    <a:pt x="103" y="73"/>
                  </a:cubicBezTo>
                  <a:cubicBezTo>
                    <a:pt x="122" y="73"/>
                    <a:pt x="148" y="71"/>
                    <a:pt x="180" y="65"/>
                  </a:cubicBezTo>
                  <a:cubicBezTo>
                    <a:pt x="178" y="17"/>
                    <a:pt x="15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34"/>
            <p:cNvSpPr/>
            <p:nvPr/>
          </p:nvSpPr>
          <p:spPr>
            <a:xfrm>
              <a:off x="4292125" y="2471350"/>
              <a:ext cx="2800" cy="1350"/>
            </a:xfrm>
            <a:custGeom>
              <a:avLst/>
              <a:gdLst/>
              <a:ahLst/>
              <a:cxnLst/>
              <a:rect l="l" t="t" r="r" b="b"/>
              <a:pathLst>
                <a:path w="112" h="54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0"/>
                    <a:pt x="36" y="53"/>
                    <a:pt x="57" y="53"/>
                  </a:cubicBezTo>
                  <a:cubicBezTo>
                    <a:pt x="92" y="53"/>
                    <a:pt x="11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34"/>
            <p:cNvSpPr/>
            <p:nvPr/>
          </p:nvSpPr>
          <p:spPr>
            <a:xfrm>
              <a:off x="4073600" y="2474200"/>
              <a:ext cx="11450" cy="2600"/>
            </a:xfrm>
            <a:custGeom>
              <a:avLst/>
              <a:gdLst/>
              <a:ahLst/>
              <a:cxnLst/>
              <a:rect l="l" t="t" r="r" b="b"/>
              <a:pathLst>
                <a:path w="458" h="104" extrusionOk="0">
                  <a:moveTo>
                    <a:pt x="332" y="0"/>
                  </a:moveTo>
                  <a:lnTo>
                    <a:pt x="332" y="0"/>
                  </a:lnTo>
                  <a:cubicBezTo>
                    <a:pt x="1" y="14"/>
                    <a:pt x="254" y="103"/>
                    <a:pt x="371" y="103"/>
                  </a:cubicBezTo>
                  <a:cubicBezTo>
                    <a:pt x="434" y="103"/>
                    <a:pt x="458" y="77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34"/>
            <p:cNvSpPr/>
            <p:nvPr/>
          </p:nvSpPr>
          <p:spPr>
            <a:xfrm>
              <a:off x="4053600" y="2472600"/>
              <a:ext cx="4350" cy="2525"/>
            </a:xfrm>
            <a:custGeom>
              <a:avLst/>
              <a:gdLst/>
              <a:ahLst/>
              <a:cxnLst/>
              <a:rect l="l" t="t" r="r" b="b"/>
              <a:pathLst>
                <a:path w="174" h="101" extrusionOk="0">
                  <a:moveTo>
                    <a:pt x="129" y="1"/>
                  </a:moveTo>
                  <a:cubicBezTo>
                    <a:pt x="77" y="1"/>
                    <a:pt x="1" y="101"/>
                    <a:pt x="121" y="101"/>
                  </a:cubicBezTo>
                  <a:cubicBezTo>
                    <a:pt x="133" y="101"/>
                    <a:pt x="146" y="100"/>
                    <a:pt x="161" y="98"/>
                  </a:cubicBezTo>
                  <a:cubicBezTo>
                    <a:pt x="174" y="25"/>
                    <a:pt x="154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34"/>
            <p:cNvSpPr/>
            <p:nvPr/>
          </p:nvSpPr>
          <p:spPr>
            <a:xfrm>
              <a:off x="4422400" y="2456850"/>
              <a:ext cx="4475" cy="4675"/>
            </a:xfrm>
            <a:custGeom>
              <a:avLst/>
              <a:gdLst/>
              <a:ahLst/>
              <a:cxnLst/>
              <a:rect l="l" t="t" r="r" b="b"/>
              <a:pathLst>
                <a:path w="179" h="187" extrusionOk="0">
                  <a:moveTo>
                    <a:pt x="13" y="0"/>
                  </a:moveTo>
                  <a:cubicBezTo>
                    <a:pt x="1" y="0"/>
                    <a:pt x="17" y="47"/>
                    <a:pt x="102" y="186"/>
                  </a:cubicBezTo>
                  <a:cubicBezTo>
                    <a:pt x="105" y="186"/>
                    <a:pt x="107" y="187"/>
                    <a:pt x="110" y="187"/>
                  </a:cubicBezTo>
                  <a:cubicBezTo>
                    <a:pt x="178" y="187"/>
                    <a:pt x="3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34"/>
            <p:cNvSpPr/>
            <p:nvPr/>
          </p:nvSpPr>
          <p:spPr>
            <a:xfrm>
              <a:off x="4928375" y="2437575"/>
              <a:ext cx="4075" cy="1900"/>
            </a:xfrm>
            <a:custGeom>
              <a:avLst/>
              <a:gdLst/>
              <a:ahLst/>
              <a:cxnLst/>
              <a:rect l="l" t="t" r="r" b="b"/>
              <a:pathLst>
                <a:path w="163" h="76" extrusionOk="0">
                  <a:moveTo>
                    <a:pt x="116" y="1"/>
                  </a:moveTo>
                  <a:cubicBezTo>
                    <a:pt x="65" y="1"/>
                    <a:pt x="1" y="75"/>
                    <a:pt x="123" y="75"/>
                  </a:cubicBezTo>
                  <a:cubicBezTo>
                    <a:pt x="133" y="75"/>
                    <a:pt x="144" y="75"/>
                    <a:pt x="156" y="74"/>
                  </a:cubicBezTo>
                  <a:cubicBezTo>
                    <a:pt x="162" y="19"/>
                    <a:pt x="141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34"/>
            <p:cNvSpPr/>
            <p:nvPr/>
          </p:nvSpPr>
          <p:spPr>
            <a:xfrm>
              <a:off x="4205750" y="2460650"/>
              <a:ext cx="3325" cy="3325"/>
            </a:xfrm>
            <a:custGeom>
              <a:avLst/>
              <a:gdLst/>
              <a:ahLst/>
              <a:cxnLst/>
              <a:rect l="l" t="t" r="r" b="b"/>
              <a:pathLst>
                <a:path w="133" h="133" extrusionOk="0">
                  <a:moveTo>
                    <a:pt x="92" y="0"/>
                  </a:moveTo>
                  <a:cubicBezTo>
                    <a:pt x="1" y="0"/>
                    <a:pt x="81" y="133"/>
                    <a:pt x="112" y="133"/>
                  </a:cubicBezTo>
                  <a:cubicBezTo>
                    <a:pt x="128" y="133"/>
                    <a:pt x="132" y="100"/>
                    <a:pt x="97" y="1"/>
                  </a:cubicBezTo>
                  <a:cubicBezTo>
                    <a:pt x="95" y="0"/>
                    <a:pt x="94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34"/>
            <p:cNvSpPr/>
            <p:nvPr/>
          </p:nvSpPr>
          <p:spPr>
            <a:xfrm>
              <a:off x="4536075" y="2450075"/>
              <a:ext cx="10825" cy="800"/>
            </a:xfrm>
            <a:custGeom>
              <a:avLst/>
              <a:gdLst/>
              <a:ahLst/>
              <a:cxnLst/>
              <a:rect l="l" t="t" r="r" b="b"/>
              <a:pathLst>
                <a:path w="433" h="32" extrusionOk="0">
                  <a:moveTo>
                    <a:pt x="390" y="0"/>
                  </a:moveTo>
                  <a:cubicBezTo>
                    <a:pt x="303" y="0"/>
                    <a:pt x="0" y="32"/>
                    <a:pt x="167" y="32"/>
                  </a:cubicBezTo>
                  <a:cubicBezTo>
                    <a:pt x="195" y="32"/>
                    <a:pt x="235" y="31"/>
                    <a:pt x="292" y="29"/>
                  </a:cubicBezTo>
                  <a:cubicBezTo>
                    <a:pt x="425" y="7"/>
                    <a:pt x="432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34"/>
            <p:cNvSpPr/>
            <p:nvPr/>
          </p:nvSpPr>
          <p:spPr>
            <a:xfrm>
              <a:off x="4420125" y="2453125"/>
              <a:ext cx="2375" cy="1375"/>
            </a:xfrm>
            <a:custGeom>
              <a:avLst/>
              <a:gdLst/>
              <a:ahLst/>
              <a:cxnLst/>
              <a:rect l="l" t="t" r="r" b="b"/>
              <a:pathLst>
                <a:path w="95" h="55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41"/>
                    <a:pt x="13" y="54"/>
                    <a:pt x="28" y="54"/>
                  </a:cubicBezTo>
                  <a:cubicBezTo>
                    <a:pt x="57" y="54"/>
                    <a:pt x="95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34"/>
            <p:cNvSpPr/>
            <p:nvPr/>
          </p:nvSpPr>
          <p:spPr>
            <a:xfrm>
              <a:off x="3987675" y="2460200"/>
              <a:ext cx="5925" cy="4175"/>
            </a:xfrm>
            <a:custGeom>
              <a:avLst/>
              <a:gdLst/>
              <a:ahLst/>
              <a:cxnLst/>
              <a:rect l="l" t="t" r="r" b="b"/>
              <a:pathLst>
                <a:path w="237" h="167" extrusionOk="0">
                  <a:moveTo>
                    <a:pt x="51" y="1"/>
                  </a:moveTo>
                  <a:cubicBezTo>
                    <a:pt x="22" y="1"/>
                    <a:pt x="0" y="28"/>
                    <a:pt x="2" y="106"/>
                  </a:cubicBezTo>
                  <a:cubicBezTo>
                    <a:pt x="77" y="150"/>
                    <a:pt x="124" y="167"/>
                    <a:pt x="152" y="167"/>
                  </a:cubicBezTo>
                  <a:cubicBezTo>
                    <a:pt x="237" y="167"/>
                    <a:pt x="122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34"/>
            <p:cNvSpPr/>
            <p:nvPr/>
          </p:nvSpPr>
          <p:spPr>
            <a:xfrm>
              <a:off x="3941800" y="2458075"/>
              <a:ext cx="4075" cy="4775"/>
            </a:xfrm>
            <a:custGeom>
              <a:avLst/>
              <a:gdLst/>
              <a:ahLst/>
              <a:cxnLst/>
              <a:rect l="l" t="t" r="r" b="b"/>
              <a:pathLst>
                <a:path w="163" h="191" extrusionOk="0">
                  <a:moveTo>
                    <a:pt x="17" y="0"/>
                  </a:moveTo>
                  <a:cubicBezTo>
                    <a:pt x="1" y="0"/>
                    <a:pt x="4" y="48"/>
                    <a:pt x="64" y="191"/>
                  </a:cubicBezTo>
                  <a:cubicBezTo>
                    <a:pt x="66" y="191"/>
                    <a:pt x="68" y="191"/>
                    <a:pt x="70" y="191"/>
                  </a:cubicBezTo>
                  <a:cubicBezTo>
                    <a:pt x="162" y="191"/>
                    <a:pt x="4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34"/>
            <p:cNvSpPr/>
            <p:nvPr/>
          </p:nvSpPr>
          <p:spPr>
            <a:xfrm>
              <a:off x="4863300" y="2294900"/>
              <a:ext cx="7275" cy="2350"/>
            </a:xfrm>
            <a:custGeom>
              <a:avLst/>
              <a:gdLst/>
              <a:ahLst/>
              <a:cxnLst/>
              <a:rect l="l" t="t" r="r" b="b"/>
              <a:pathLst>
                <a:path w="291" h="94" extrusionOk="0">
                  <a:moveTo>
                    <a:pt x="48" y="1"/>
                  </a:moveTo>
                  <a:cubicBezTo>
                    <a:pt x="19" y="1"/>
                    <a:pt x="0" y="13"/>
                    <a:pt x="9" y="47"/>
                  </a:cubicBezTo>
                  <a:cubicBezTo>
                    <a:pt x="119" y="81"/>
                    <a:pt x="181" y="93"/>
                    <a:pt x="210" y="93"/>
                  </a:cubicBezTo>
                  <a:cubicBezTo>
                    <a:pt x="291" y="93"/>
                    <a:pt x="129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34"/>
            <p:cNvSpPr/>
            <p:nvPr/>
          </p:nvSpPr>
          <p:spPr>
            <a:xfrm>
              <a:off x="4052600" y="2454100"/>
              <a:ext cx="4525" cy="900"/>
            </a:xfrm>
            <a:custGeom>
              <a:avLst/>
              <a:gdLst/>
              <a:ahLst/>
              <a:cxnLst/>
              <a:rect l="l" t="t" r="r" b="b"/>
              <a:pathLst>
                <a:path w="181" h="36" extrusionOk="0">
                  <a:moveTo>
                    <a:pt x="176" y="1"/>
                  </a:moveTo>
                  <a:cubicBezTo>
                    <a:pt x="168" y="1"/>
                    <a:pt x="1" y="31"/>
                    <a:pt x="1" y="35"/>
                  </a:cubicBezTo>
                  <a:cubicBezTo>
                    <a:pt x="138" y="9"/>
                    <a:pt x="180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34"/>
            <p:cNvSpPr/>
            <p:nvPr/>
          </p:nvSpPr>
          <p:spPr>
            <a:xfrm>
              <a:off x="4026125" y="2455600"/>
              <a:ext cx="2875" cy="1725"/>
            </a:xfrm>
            <a:custGeom>
              <a:avLst/>
              <a:gdLst/>
              <a:ahLst/>
              <a:cxnLst/>
              <a:rect l="l" t="t" r="r" b="b"/>
              <a:pathLst>
                <a:path w="115" h="69" extrusionOk="0">
                  <a:moveTo>
                    <a:pt x="37" y="0"/>
                  </a:moveTo>
                  <a:cubicBezTo>
                    <a:pt x="18" y="0"/>
                    <a:pt x="0" y="17"/>
                    <a:pt x="3" y="69"/>
                  </a:cubicBezTo>
                  <a:cubicBezTo>
                    <a:pt x="114" y="69"/>
                    <a:pt x="74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34"/>
            <p:cNvSpPr/>
            <p:nvPr/>
          </p:nvSpPr>
          <p:spPr>
            <a:xfrm>
              <a:off x="4093975" y="2452875"/>
              <a:ext cx="275" cy="600"/>
            </a:xfrm>
            <a:custGeom>
              <a:avLst/>
              <a:gdLst/>
              <a:ahLst/>
              <a:cxnLst/>
              <a:rect l="l" t="t" r="r" b="b"/>
              <a:pathLst>
                <a:path w="11" h="24" extrusionOk="0">
                  <a:moveTo>
                    <a:pt x="9" y="0"/>
                  </a:moveTo>
                  <a:cubicBezTo>
                    <a:pt x="8" y="0"/>
                    <a:pt x="1" y="24"/>
                    <a:pt x="5" y="24"/>
                  </a:cubicBezTo>
                  <a:cubicBezTo>
                    <a:pt x="9" y="6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34"/>
            <p:cNvSpPr/>
            <p:nvPr/>
          </p:nvSpPr>
          <p:spPr>
            <a:xfrm>
              <a:off x="5074950" y="2413150"/>
              <a:ext cx="5000" cy="1475"/>
            </a:xfrm>
            <a:custGeom>
              <a:avLst/>
              <a:gdLst/>
              <a:ahLst/>
              <a:cxnLst/>
              <a:rect l="l" t="t" r="r" b="b"/>
              <a:pathLst>
                <a:path w="200" h="59" extrusionOk="0">
                  <a:moveTo>
                    <a:pt x="26" y="0"/>
                  </a:moveTo>
                  <a:cubicBezTo>
                    <a:pt x="20" y="0"/>
                    <a:pt x="13" y="0"/>
                    <a:pt x="7" y="0"/>
                  </a:cubicBezTo>
                  <a:cubicBezTo>
                    <a:pt x="0" y="44"/>
                    <a:pt x="29" y="58"/>
                    <a:pt x="61" y="58"/>
                  </a:cubicBezTo>
                  <a:cubicBezTo>
                    <a:pt x="124" y="58"/>
                    <a:pt x="20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34"/>
            <p:cNvSpPr/>
            <p:nvPr/>
          </p:nvSpPr>
          <p:spPr>
            <a:xfrm>
              <a:off x="4274625" y="2444400"/>
              <a:ext cx="6400" cy="400"/>
            </a:xfrm>
            <a:custGeom>
              <a:avLst/>
              <a:gdLst/>
              <a:ahLst/>
              <a:cxnLst/>
              <a:rect l="l" t="t" r="r" b="b"/>
              <a:pathLst>
                <a:path w="256" h="16" extrusionOk="0">
                  <a:moveTo>
                    <a:pt x="129" y="1"/>
                  </a:moveTo>
                  <a:cubicBezTo>
                    <a:pt x="113" y="1"/>
                    <a:pt x="92" y="1"/>
                    <a:pt x="65" y="2"/>
                  </a:cubicBezTo>
                  <a:cubicBezTo>
                    <a:pt x="1" y="12"/>
                    <a:pt x="5" y="15"/>
                    <a:pt x="34" y="15"/>
                  </a:cubicBezTo>
                  <a:cubicBezTo>
                    <a:pt x="94" y="15"/>
                    <a:pt x="255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34"/>
            <p:cNvSpPr/>
            <p:nvPr/>
          </p:nvSpPr>
          <p:spPr>
            <a:xfrm>
              <a:off x="4042425" y="2446450"/>
              <a:ext cx="10325" cy="6700"/>
            </a:xfrm>
            <a:custGeom>
              <a:avLst/>
              <a:gdLst/>
              <a:ahLst/>
              <a:cxnLst/>
              <a:rect l="l" t="t" r="r" b="b"/>
              <a:pathLst>
                <a:path w="413" h="268" extrusionOk="0">
                  <a:moveTo>
                    <a:pt x="376" y="0"/>
                  </a:moveTo>
                  <a:cubicBezTo>
                    <a:pt x="309" y="0"/>
                    <a:pt x="0" y="220"/>
                    <a:pt x="147" y="267"/>
                  </a:cubicBezTo>
                  <a:cubicBezTo>
                    <a:pt x="375" y="67"/>
                    <a:pt x="412" y="0"/>
                    <a:pt x="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34"/>
            <p:cNvSpPr/>
            <p:nvPr/>
          </p:nvSpPr>
          <p:spPr>
            <a:xfrm>
              <a:off x="3832075" y="2455900"/>
              <a:ext cx="5500" cy="3450"/>
            </a:xfrm>
            <a:custGeom>
              <a:avLst/>
              <a:gdLst/>
              <a:ahLst/>
              <a:cxnLst/>
              <a:rect l="l" t="t" r="r" b="b"/>
              <a:pathLst>
                <a:path w="220" h="138" extrusionOk="0">
                  <a:moveTo>
                    <a:pt x="121" y="0"/>
                  </a:moveTo>
                  <a:cubicBezTo>
                    <a:pt x="113" y="0"/>
                    <a:pt x="103" y="1"/>
                    <a:pt x="90" y="3"/>
                  </a:cubicBezTo>
                  <a:cubicBezTo>
                    <a:pt x="9" y="104"/>
                    <a:pt x="1" y="137"/>
                    <a:pt x="21" y="137"/>
                  </a:cubicBezTo>
                  <a:cubicBezTo>
                    <a:pt x="62" y="137"/>
                    <a:pt x="219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34"/>
            <p:cNvSpPr/>
            <p:nvPr/>
          </p:nvSpPr>
          <p:spPr>
            <a:xfrm>
              <a:off x="4207825" y="2441025"/>
              <a:ext cx="5425" cy="1950"/>
            </a:xfrm>
            <a:custGeom>
              <a:avLst/>
              <a:gdLst/>
              <a:ahLst/>
              <a:cxnLst/>
              <a:rect l="l" t="t" r="r" b="b"/>
              <a:pathLst>
                <a:path w="217" h="78" extrusionOk="0">
                  <a:moveTo>
                    <a:pt x="160" y="0"/>
                  </a:moveTo>
                  <a:cubicBezTo>
                    <a:pt x="0" y="0"/>
                    <a:pt x="82" y="77"/>
                    <a:pt x="151" y="77"/>
                  </a:cubicBezTo>
                  <a:cubicBezTo>
                    <a:pt x="186" y="77"/>
                    <a:pt x="217" y="59"/>
                    <a:pt x="215" y="3"/>
                  </a:cubicBezTo>
                  <a:cubicBezTo>
                    <a:pt x="194" y="1"/>
                    <a:pt x="176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34"/>
            <p:cNvSpPr/>
            <p:nvPr/>
          </p:nvSpPr>
          <p:spPr>
            <a:xfrm>
              <a:off x="4679525" y="2426025"/>
              <a:ext cx="3525" cy="1450"/>
            </a:xfrm>
            <a:custGeom>
              <a:avLst/>
              <a:gdLst/>
              <a:ahLst/>
              <a:cxnLst/>
              <a:rect l="l" t="t" r="r" b="b"/>
              <a:pathLst>
                <a:path w="141" h="58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17"/>
                    <a:pt x="67" y="58"/>
                    <a:pt x="105" y="58"/>
                  </a:cubicBezTo>
                  <a:cubicBezTo>
                    <a:pt x="128" y="58"/>
                    <a:pt x="141" y="43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34"/>
            <p:cNvSpPr/>
            <p:nvPr/>
          </p:nvSpPr>
          <p:spPr>
            <a:xfrm>
              <a:off x="4982775" y="2411125"/>
              <a:ext cx="3800" cy="2225"/>
            </a:xfrm>
            <a:custGeom>
              <a:avLst/>
              <a:gdLst/>
              <a:ahLst/>
              <a:cxnLst/>
              <a:rect l="l" t="t" r="r" b="b"/>
              <a:pathLst>
                <a:path w="152" h="89" extrusionOk="0">
                  <a:moveTo>
                    <a:pt x="62" y="0"/>
                  </a:moveTo>
                  <a:cubicBezTo>
                    <a:pt x="37" y="0"/>
                    <a:pt x="9" y="22"/>
                    <a:pt x="0" y="88"/>
                  </a:cubicBezTo>
                  <a:cubicBezTo>
                    <a:pt x="4" y="88"/>
                    <a:pt x="8" y="88"/>
                    <a:pt x="11" y="88"/>
                  </a:cubicBezTo>
                  <a:cubicBezTo>
                    <a:pt x="151" y="88"/>
                    <a:pt x="111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34"/>
            <p:cNvSpPr/>
            <p:nvPr/>
          </p:nvSpPr>
          <p:spPr>
            <a:xfrm>
              <a:off x="5058300" y="2407900"/>
              <a:ext cx="2300" cy="2250"/>
            </a:xfrm>
            <a:custGeom>
              <a:avLst/>
              <a:gdLst/>
              <a:ahLst/>
              <a:cxnLst/>
              <a:rect l="l" t="t" r="r" b="b"/>
              <a:pathLst>
                <a:path w="92" h="90" extrusionOk="0">
                  <a:moveTo>
                    <a:pt x="30" y="0"/>
                  </a:moveTo>
                  <a:cubicBezTo>
                    <a:pt x="14" y="0"/>
                    <a:pt x="1" y="23"/>
                    <a:pt x="10" y="90"/>
                  </a:cubicBezTo>
                  <a:cubicBezTo>
                    <a:pt x="92" y="73"/>
                    <a:pt x="58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34"/>
            <p:cNvSpPr/>
            <p:nvPr/>
          </p:nvSpPr>
          <p:spPr>
            <a:xfrm>
              <a:off x="4076475" y="2440500"/>
              <a:ext cx="625" cy="3450"/>
            </a:xfrm>
            <a:custGeom>
              <a:avLst/>
              <a:gdLst/>
              <a:ahLst/>
              <a:cxnLst/>
              <a:rect l="l" t="t" r="r" b="b"/>
              <a:pathLst>
                <a:path w="25" h="138" extrusionOk="0">
                  <a:moveTo>
                    <a:pt x="7" y="1"/>
                  </a:moveTo>
                  <a:cubicBezTo>
                    <a:pt x="3" y="1"/>
                    <a:pt x="0" y="35"/>
                    <a:pt x="3" y="137"/>
                  </a:cubicBezTo>
                  <a:cubicBezTo>
                    <a:pt x="25" y="137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34"/>
            <p:cNvSpPr/>
            <p:nvPr/>
          </p:nvSpPr>
          <p:spPr>
            <a:xfrm>
              <a:off x="4108650" y="2441575"/>
              <a:ext cx="5700" cy="200"/>
            </a:xfrm>
            <a:custGeom>
              <a:avLst/>
              <a:gdLst/>
              <a:ahLst/>
              <a:cxnLst/>
              <a:rect l="l" t="t" r="r" b="b"/>
              <a:pathLst>
                <a:path w="228" h="8" extrusionOk="0">
                  <a:moveTo>
                    <a:pt x="0" y="7"/>
                  </a:moveTo>
                  <a:cubicBezTo>
                    <a:pt x="0" y="7"/>
                    <a:pt x="228" y="1"/>
                    <a:pt x="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34"/>
            <p:cNvSpPr/>
            <p:nvPr/>
          </p:nvSpPr>
          <p:spPr>
            <a:xfrm>
              <a:off x="4034825" y="2440125"/>
              <a:ext cx="5100" cy="1450"/>
            </a:xfrm>
            <a:custGeom>
              <a:avLst/>
              <a:gdLst/>
              <a:ahLst/>
              <a:cxnLst/>
              <a:rect l="l" t="t" r="r" b="b"/>
              <a:pathLst>
                <a:path w="204" h="58" extrusionOk="0">
                  <a:moveTo>
                    <a:pt x="77" y="1"/>
                  </a:moveTo>
                  <a:cubicBezTo>
                    <a:pt x="57" y="1"/>
                    <a:pt x="33" y="2"/>
                    <a:pt x="3" y="5"/>
                  </a:cubicBezTo>
                  <a:cubicBezTo>
                    <a:pt x="1" y="45"/>
                    <a:pt x="28" y="58"/>
                    <a:pt x="59" y="58"/>
                  </a:cubicBezTo>
                  <a:cubicBezTo>
                    <a:pt x="123" y="58"/>
                    <a:pt x="204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34"/>
            <p:cNvSpPr/>
            <p:nvPr/>
          </p:nvSpPr>
          <p:spPr>
            <a:xfrm>
              <a:off x="4249475" y="2430125"/>
              <a:ext cx="525" cy="2550"/>
            </a:xfrm>
            <a:custGeom>
              <a:avLst/>
              <a:gdLst/>
              <a:ahLst/>
              <a:cxnLst/>
              <a:rect l="l" t="t" r="r" b="b"/>
              <a:pathLst>
                <a:path w="21" h="102" extrusionOk="0">
                  <a:moveTo>
                    <a:pt x="15" y="0"/>
                  </a:moveTo>
                  <a:cubicBezTo>
                    <a:pt x="8" y="0"/>
                    <a:pt x="0" y="101"/>
                    <a:pt x="6" y="101"/>
                  </a:cubicBezTo>
                  <a:cubicBezTo>
                    <a:pt x="9" y="101"/>
                    <a:pt x="13" y="86"/>
                    <a:pt x="21" y="44"/>
                  </a:cubicBezTo>
                  <a:cubicBezTo>
                    <a:pt x="19" y="12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34"/>
            <p:cNvSpPr/>
            <p:nvPr/>
          </p:nvSpPr>
          <p:spPr>
            <a:xfrm>
              <a:off x="4892450" y="2405550"/>
              <a:ext cx="2700" cy="5025"/>
            </a:xfrm>
            <a:custGeom>
              <a:avLst/>
              <a:gdLst/>
              <a:ahLst/>
              <a:cxnLst/>
              <a:rect l="l" t="t" r="r" b="b"/>
              <a:pathLst>
                <a:path w="108" h="201" extrusionOk="0">
                  <a:moveTo>
                    <a:pt x="72" y="0"/>
                  </a:moveTo>
                  <a:cubicBezTo>
                    <a:pt x="57" y="0"/>
                    <a:pt x="34" y="34"/>
                    <a:pt x="0" y="130"/>
                  </a:cubicBezTo>
                  <a:cubicBezTo>
                    <a:pt x="19" y="181"/>
                    <a:pt x="35" y="200"/>
                    <a:pt x="48" y="200"/>
                  </a:cubicBezTo>
                  <a:cubicBezTo>
                    <a:pt x="91" y="200"/>
                    <a:pt x="107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34"/>
            <p:cNvSpPr/>
            <p:nvPr/>
          </p:nvSpPr>
          <p:spPr>
            <a:xfrm>
              <a:off x="5101350" y="2386725"/>
              <a:ext cx="1225" cy="3075"/>
            </a:xfrm>
            <a:custGeom>
              <a:avLst/>
              <a:gdLst/>
              <a:ahLst/>
              <a:cxnLst/>
              <a:rect l="l" t="t" r="r" b="b"/>
              <a:pathLst>
                <a:path w="49" h="123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92"/>
                    <a:pt x="46" y="122"/>
                    <a:pt x="47" y="122"/>
                  </a:cubicBezTo>
                  <a:cubicBezTo>
                    <a:pt x="49" y="122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34"/>
            <p:cNvSpPr/>
            <p:nvPr/>
          </p:nvSpPr>
          <p:spPr>
            <a:xfrm>
              <a:off x="3936700" y="2440250"/>
              <a:ext cx="3600" cy="2000"/>
            </a:xfrm>
            <a:custGeom>
              <a:avLst/>
              <a:gdLst/>
              <a:ahLst/>
              <a:cxnLst/>
              <a:rect l="l" t="t" r="r" b="b"/>
              <a:pathLst>
                <a:path w="144" h="80" extrusionOk="0">
                  <a:moveTo>
                    <a:pt x="17" y="0"/>
                  </a:moveTo>
                  <a:cubicBezTo>
                    <a:pt x="14" y="0"/>
                    <a:pt x="11" y="0"/>
                    <a:pt x="7" y="0"/>
                  </a:cubicBezTo>
                  <a:cubicBezTo>
                    <a:pt x="0" y="59"/>
                    <a:pt x="20" y="79"/>
                    <a:pt x="43" y="79"/>
                  </a:cubicBezTo>
                  <a:cubicBezTo>
                    <a:pt x="88" y="79"/>
                    <a:pt x="14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34"/>
            <p:cNvSpPr/>
            <p:nvPr/>
          </p:nvSpPr>
          <p:spPr>
            <a:xfrm>
              <a:off x="4580425" y="2212125"/>
              <a:ext cx="4625" cy="3075"/>
            </a:xfrm>
            <a:custGeom>
              <a:avLst/>
              <a:gdLst/>
              <a:ahLst/>
              <a:cxnLst/>
              <a:rect l="l" t="t" r="r" b="b"/>
              <a:pathLst>
                <a:path w="185" h="123" extrusionOk="0">
                  <a:moveTo>
                    <a:pt x="178" y="0"/>
                  </a:moveTo>
                  <a:cubicBezTo>
                    <a:pt x="146" y="0"/>
                    <a:pt x="1" y="123"/>
                    <a:pt x="16" y="123"/>
                  </a:cubicBezTo>
                  <a:cubicBezTo>
                    <a:pt x="23" y="123"/>
                    <a:pt x="68" y="93"/>
                    <a:pt x="184" y="6"/>
                  </a:cubicBezTo>
                  <a:cubicBezTo>
                    <a:pt x="184" y="2"/>
                    <a:pt x="182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34"/>
            <p:cNvSpPr/>
            <p:nvPr/>
          </p:nvSpPr>
          <p:spPr>
            <a:xfrm>
              <a:off x="4588475" y="2226450"/>
              <a:ext cx="5275" cy="3600"/>
            </a:xfrm>
            <a:custGeom>
              <a:avLst/>
              <a:gdLst/>
              <a:ahLst/>
              <a:cxnLst/>
              <a:rect l="l" t="t" r="r" b="b"/>
              <a:pathLst>
                <a:path w="211" h="144" extrusionOk="0">
                  <a:moveTo>
                    <a:pt x="174" y="1"/>
                  </a:moveTo>
                  <a:cubicBezTo>
                    <a:pt x="121" y="1"/>
                    <a:pt x="1" y="143"/>
                    <a:pt x="114" y="143"/>
                  </a:cubicBezTo>
                  <a:cubicBezTo>
                    <a:pt x="129" y="143"/>
                    <a:pt x="147" y="141"/>
                    <a:pt x="170" y="135"/>
                  </a:cubicBezTo>
                  <a:cubicBezTo>
                    <a:pt x="210" y="35"/>
                    <a:pt x="20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34"/>
            <p:cNvSpPr/>
            <p:nvPr/>
          </p:nvSpPr>
          <p:spPr>
            <a:xfrm>
              <a:off x="4044200" y="2433400"/>
              <a:ext cx="1350" cy="1175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15" y="0"/>
                  </a:moveTo>
                  <a:cubicBezTo>
                    <a:pt x="1" y="0"/>
                    <a:pt x="33" y="47"/>
                    <a:pt x="46" y="47"/>
                  </a:cubicBezTo>
                  <a:cubicBezTo>
                    <a:pt x="51" y="47"/>
                    <a:pt x="54" y="40"/>
                    <a:pt x="49" y="20"/>
                  </a:cubicBezTo>
                  <a:cubicBezTo>
                    <a:pt x="31" y="6"/>
                    <a:pt x="20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34"/>
            <p:cNvSpPr/>
            <p:nvPr/>
          </p:nvSpPr>
          <p:spPr>
            <a:xfrm>
              <a:off x="3842400" y="2436900"/>
              <a:ext cx="8700" cy="3375"/>
            </a:xfrm>
            <a:custGeom>
              <a:avLst/>
              <a:gdLst/>
              <a:ahLst/>
              <a:cxnLst/>
              <a:rect l="l" t="t" r="r" b="b"/>
              <a:pathLst>
                <a:path w="348" h="135" extrusionOk="0">
                  <a:moveTo>
                    <a:pt x="110" y="0"/>
                  </a:moveTo>
                  <a:cubicBezTo>
                    <a:pt x="102" y="0"/>
                    <a:pt x="94" y="0"/>
                    <a:pt x="86" y="0"/>
                  </a:cubicBezTo>
                  <a:cubicBezTo>
                    <a:pt x="1" y="101"/>
                    <a:pt x="14" y="134"/>
                    <a:pt x="57" y="134"/>
                  </a:cubicBezTo>
                  <a:cubicBezTo>
                    <a:pt x="144" y="134"/>
                    <a:pt x="348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34"/>
            <p:cNvSpPr/>
            <p:nvPr/>
          </p:nvSpPr>
          <p:spPr>
            <a:xfrm>
              <a:off x="4195175" y="2422850"/>
              <a:ext cx="4275" cy="5450"/>
            </a:xfrm>
            <a:custGeom>
              <a:avLst/>
              <a:gdLst/>
              <a:ahLst/>
              <a:cxnLst/>
              <a:rect l="l" t="t" r="r" b="b"/>
              <a:pathLst>
                <a:path w="171" h="218" extrusionOk="0">
                  <a:moveTo>
                    <a:pt x="5" y="0"/>
                  </a:moveTo>
                  <a:lnTo>
                    <a:pt x="5" y="0"/>
                  </a:lnTo>
                  <a:cubicBezTo>
                    <a:pt x="0" y="0"/>
                    <a:pt x="168" y="218"/>
                    <a:pt x="170" y="218"/>
                  </a:cubicBezTo>
                  <a:cubicBezTo>
                    <a:pt x="171" y="218"/>
                    <a:pt x="130" y="163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34"/>
            <p:cNvSpPr/>
            <p:nvPr/>
          </p:nvSpPr>
          <p:spPr>
            <a:xfrm>
              <a:off x="4944450" y="2364300"/>
              <a:ext cx="3125" cy="5050"/>
            </a:xfrm>
            <a:custGeom>
              <a:avLst/>
              <a:gdLst/>
              <a:ahLst/>
              <a:cxnLst/>
              <a:rect l="l" t="t" r="r" b="b"/>
              <a:pathLst>
                <a:path w="125" h="202" extrusionOk="0">
                  <a:moveTo>
                    <a:pt x="8" y="1"/>
                  </a:moveTo>
                  <a:cubicBezTo>
                    <a:pt x="1" y="151"/>
                    <a:pt x="21" y="202"/>
                    <a:pt x="42" y="202"/>
                  </a:cubicBezTo>
                  <a:cubicBezTo>
                    <a:pt x="82" y="202"/>
                    <a:pt x="125" y="3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34"/>
            <p:cNvSpPr/>
            <p:nvPr/>
          </p:nvSpPr>
          <p:spPr>
            <a:xfrm>
              <a:off x="4577275" y="2410650"/>
              <a:ext cx="3525" cy="325"/>
            </a:xfrm>
            <a:custGeom>
              <a:avLst/>
              <a:gdLst/>
              <a:ahLst/>
              <a:cxnLst/>
              <a:rect l="l" t="t" r="r" b="b"/>
              <a:pathLst>
                <a:path w="141" h="13" extrusionOk="0">
                  <a:moveTo>
                    <a:pt x="134" y="1"/>
                  </a:moveTo>
                  <a:cubicBezTo>
                    <a:pt x="116" y="1"/>
                    <a:pt x="0" y="13"/>
                    <a:pt x="18" y="13"/>
                  </a:cubicBezTo>
                  <a:cubicBezTo>
                    <a:pt x="24" y="13"/>
                    <a:pt x="49" y="11"/>
                    <a:pt x="103" y="7"/>
                  </a:cubicBezTo>
                  <a:cubicBezTo>
                    <a:pt x="134" y="2"/>
                    <a:pt x="140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34"/>
            <p:cNvSpPr/>
            <p:nvPr/>
          </p:nvSpPr>
          <p:spPr>
            <a:xfrm>
              <a:off x="3839825" y="2432875"/>
              <a:ext cx="5975" cy="2075"/>
            </a:xfrm>
            <a:custGeom>
              <a:avLst/>
              <a:gdLst/>
              <a:ahLst/>
              <a:cxnLst/>
              <a:rect l="l" t="t" r="r" b="b"/>
              <a:pathLst>
                <a:path w="239" h="83" extrusionOk="0">
                  <a:moveTo>
                    <a:pt x="182" y="1"/>
                  </a:moveTo>
                  <a:lnTo>
                    <a:pt x="182" y="1"/>
                  </a:lnTo>
                  <a:cubicBezTo>
                    <a:pt x="1" y="5"/>
                    <a:pt x="132" y="83"/>
                    <a:pt x="194" y="83"/>
                  </a:cubicBezTo>
                  <a:cubicBezTo>
                    <a:pt x="225" y="83"/>
                    <a:pt x="239" y="62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34"/>
            <p:cNvSpPr/>
            <p:nvPr/>
          </p:nvSpPr>
          <p:spPr>
            <a:xfrm>
              <a:off x="4936700" y="2392400"/>
              <a:ext cx="7750" cy="1400"/>
            </a:xfrm>
            <a:custGeom>
              <a:avLst/>
              <a:gdLst/>
              <a:ahLst/>
              <a:cxnLst/>
              <a:rect l="l" t="t" r="r" b="b"/>
              <a:pathLst>
                <a:path w="310" h="56" extrusionOk="0">
                  <a:moveTo>
                    <a:pt x="124" y="1"/>
                  </a:moveTo>
                  <a:lnTo>
                    <a:pt x="124" y="1"/>
                  </a:lnTo>
                  <a:cubicBezTo>
                    <a:pt x="1" y="5"/>
                    <a:pt x="239" y="56"/>
                    <a:pt x="286" y="56"/>
                  </a:cubicBezTo>
                  <a:cubicBezTo>
                    <a:pt x="310" y="56"/>
                    <a:pt x="282" y="42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34"/>
            <p:cNvSpPr/>
            <p:nvPr/>
          </p:nvSpPr>
          <p:spPr>
            <a:xfrm>
              <a:off x="4731600" y="2387625"/>
              <a:ext cx="575" cy="6150"/>
            </a:xfrm>
            <a:custGeom>
              <a:avLst/>
              <a:gdLst/>
              <a:ahLst/>
              <a:cxnLst/>
              <a:rect l="l" t="t" r="r" b="b"/>
              <a:pathLst>
                <a:path w="23" h="246" extrusionOk="0">
                  <a:moveTo>
                    <a:pt x="21" y="0"/>
                  </a:moveTo>
                  <a:cubicBezTo>
                    <a:pt x="17" y="0"/>
                    <a:pt x="1" y="166"/>
                    <a:pt x="5" y="245"/>
                  </a:cubicBezTo>
                  <a:cubicBezTo>
                    <a:pt x="20" y="62"/>
                    <a:pt x="2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34"/>
            <p:cNvSpPr/>
            <p:nvPr/>
          </p:nvSpPr>
          <p:spPr>
            <a:xfrm>
              <a:off x="4874725" y="2390225"/>
              <a:ext cx="3625" cy="925"/>
            </a:xfrm>
            <a:custGeom>
              <a:avLst/>
              <a:gdLst/>
              <a:ahLst/>
              <a:cxnLst/>
              <a:rect l="l" t="t" r="r" b="b"/>
              <a:pathLst>
                <a:path w="145" h="37" extrusionOk="0">
                  <a:moveTo>
                    <a:pt x="0" y="1"/>
                  </a:moveTo>
                  <a:cubicBezTo>
                    <a:pt x="0" y="20"/>
                    <a:pt x="95" y="37"/>
                    <a:pt x="123" y="37"/>
                  </a:cubicBezTo>
                  <a:cubicBezTo>
                    <a:pt x="145" y="37"/>
                    <a:pt x="128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34"/>
            <p:cNvSpPr/>
            <p:nvPr/>
          </p:nvSpPr>
          <p:spPr>
            <a:xfrm>
              <a:off x="5103300" y="2383450"/>
              <a:ext cx="3100" cy="625"/>
            </a:xfrm>
            <a:custGeom>
              <a:avLst/>
              <a:gdLst/>
              <a:ahLst/>
              <a:cxnLst/>
              <a:rect l="l" t="t" r="r" b="b"/>
              <a:pathLst>
                <a:path w="124" h="25" extrusionOk="0">
                  <a:moveTo>
                    <a:pt x="66" y="0"/>
                  </a:moveTo>
                  <a:cubicBezTo>
                    <a:pt x="26" y="0"/>
                    <a:pt x="0" y="16"/>
                    <a:pt x="124" y="24"/>
                  </a:cubicBezTo>
                  <a:cubicBezTo>
                    <a:pt x="121" y="6"/>
                    <a:pt x="9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34"/>
            <p:cNvSpPr/>
            <p:nvPr/>
          </p:nvSpPr>
          <p:spPr>
            <a:xfrm>
              <a:off x="4109600" y="2144250"/>
              <a:ext cx="2075" cy="2125"/>
            </a:xfrm>
            <a:custGeom>
              <a:avLst/>
              <a:gdLst/>
              <a:ahLst/>
              <a:cxnLst/>
              <a:rect l="l" t="t" r="r" b="b"/>
              <a:pathLst>
                <a:path w="83" h="85" extrusionOk="0">
                  <a:moveTo>
                    <a:pt x="68" y="0"/>
                  </a:moveTo>
                  <a:cubicBezTo>
                    <a:pt x="47" y="0"/>
                    <a:pt x="1" y="80"/>
                    <a:pt x="62" y="85"/>
                  </a:cubicBezTo>
                  <a:cubicBezTo>
                    <a:pt x="83" y="21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34"/>
            <p:cNvSpPr/>
            <p:nvPr/>
          </p:nvSpPr>
          <p:spPr>
            <a:xfrm>
              <a:off x="4082400" y="2140475"/>
              <a:ext cx="2000" cy="725"/>
            </a:xfrm>
            <a:custGeom>
              <a:avLst/>
              <a:gdLst/>
              <a:ahLst/>
              <a:cxnLst/>
              <a:rect l="l" t="t" r="r" b="b"/>
              <a:pathLst>
                <a:path w="80" h="29" extrusionOk="0">
                  <a:moveTo>
                    <a:pt x="21" y="0"/>
                  </a:moveTo>
                  <a:cubicBezTo>
                    <a:pt x="0" y="0"/>
                    <a:pt x="18" y="29"/>
                    <a:pt x="69" y="29"/>
                  </a:cubicBezTo>
                  <a:cubicBezTo>
                    <a:pt x="72" y="29"/>
                    <a:pt x="76" y="29"/>
                    <a:pt x="80" y="28"/>
                  </a:cubicBezTo>
                  <a:cubicBezTo>
                    <a:pt x="50" y="7"/>
                    <a:pt x="3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34"/>
            <p:cNvSpPr/>
            <p:nvPr/>
          </p:nvSpPr>
          <p:spPr>
            <a:xfrm>
              <a:off x="4235250" y="2219175"/>
              <a:ext cx="7200" cy="2550"/>
            </a:xfrm>
            <a:custGeom>
              <a:avLst/>
              <a:gdLst/>
              <a:ahLst/>
              <a:cxnLst/>
              <a:rect l="l" t="t" r="r" b="b"/>
              <a:pathLst>
                <a:path w="288" h="102" extrusionOk="0">
                  <a:moveTo>
                    <a:pt x="140" y="1"/>
                  </a:moveTo>
                  <a:cubicBezTo>
                    <a:pt x="106" y="1"/>
                    <a:pt x="61" y="6"/>
                    <a:pt x="1" y="18"/>
                  </a:cubicBezTo>
                  <a:cubicBezTo>
                    <a:pt x="23" y="80"/>
                    <a:pt x="66" y="102"/>
                    <a:pt x="108" y="102"/>
                  </a:cubicBezTo>
                  <a:cubicBezTo>
                    <a:pt x="200" y="102"/>
                    <a:pt x="288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34"/>
            <p:cNvSpPr/>
            <p:nvPr/>
          </p:nvSpPr>
          <p:spPr>
            <a:xfrm>
              <a:off x="4272425" y="2240950"/>
              <a:ext cx="8800" cy="2275"/>
            </a:xfrm>
            <a:custGeom>
              <a:avLst/>
              <a:gdLst/>
              <a:ahLst/>
              <a:cxnLst/>
              <a:rect l="l" t="t" r="r" b="b"/>
              <a:pathLst>
                <a:path w="352" h="91" extrusionOk="0">
                  <a:moveTo>
                    <a:pt x="340" y="0"/>
                  </a:moveTo>
                  <a:cubicBezTo>
                    <a:pt x="319" y="0"/>
                    <a:pt x="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288" y="23"/>
                    <a:pt x="351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34"/>
            <p:cNvSpPr/>
            <p:nvPr/>
          </p:nvSpPr>
          <p:spPr>
            <a:xfrm>
              <a:off x="4278250" y="2278100"/>
              <a:ext cx="3950" cy="1100"/>
            </a:xfrm>
            <a:custGeom>
              <a:avLst/>
              <a:gdLst/>
              <a:ahLst/>
              <a:cxnLst/>
              <a:rect l="l" t="t" r="r" b="b"/>
              <a:pathLst>
                <a:path w="158" h="44" extrusionOk="0">
                  <a:moveTo>
                    <a:pt x="44" y="1"/>
                  </a:moveTo>
                  <a:cubicBezTo>
                    <a:pt x="31" y="1"/>
                    <a:pt x="16" y="1"/>
                    <a:pt x="0" y="3"/>
                  </a:cubicBezTo>
                  <a:cubicBezTo>
                    <a:pt x="49" y="33"/>
                    <a:pt x="86" y="44"/>
                    <a:pt x="110" y="44"/>
                  </a:cubicBezTo>
                  <a:cubicBezTo>
                    <a:pt x="157" y="44"/>
                    <a:pt x="14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34"/>
            <p:cNvSpPr/>
            <p:nvPr/>
          </p:nvSpPr>
          <p:spPr>
            <a:xfrm>
              <a:off x="4736625" y="2392100"/>
              <a:ext cx="5950" cy="2450"/>
            </a:xfrm>
            <a:custGeom>
              <a:avLst/>
              <a:gdLst/>
              <a:ahLst/>
              <a:cxnLst/>
              <a:rect l="l" t="t" r="r" b="b"/>
              <a:pathLst>
                <a:path w="238" h="98" extrusionOk="0">
                  <a:moveTo>
                    <a:pt x="204" y="0"/>
                  </a:moveTo>
                  <a:cubicBezTo>
                    <a:pt x="148" y="0"/>
                    <a:pt x="0" y="97"/>
                    <a:pt x="124" y="97"/>
                  </a:cubicBezTo>
                  <a:cubicBezTo>
                    <a:pt x="138" y="97"/>
                    <a:pt x="156" y="96"/>
                    <a:pt x="178" y="93"/>
                  </a:cubicBezTo>
                  <a:cubicBezTo>
                    <a:pt x="238" y="24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34"/>
            <p:cNvSpPr/>
            <p:nvPr/>
          </p:nvSpPr>
          <p:spPr>
            <a:xfrm>
              <a:off x="4077550" y="2414650"/>
              <a:ext cx="5200" cy="1150"/>
            </a:xfrm>
            <a:custGeom>
              <a:avLst/>
              <a:gdLst/>
              <a:ahLst/>
              <a:cxnLst/>
              <a:rect l="l" t="t" r="r" b="b"/>
              <a:pathLst>
                <a:path w="208" h="46" extrusionOk="0">
                  <a:moveTo>
                    <a:pt x="207" y="1"/>
                  </a:moveTo>
                  <a:lnTo>
                    <a:pt x="207" y="1"/>
                  </a:lnTo>
                  <a:cubicBezTo>
                    <a:pt x="14" y="32"/>
                    <a:pt x="1" y="46"/>
                    <a:pt x="41" y="46"/>
                  </a:cubicBezTo>
                  <a:cubicBezTo>
                    <a:pt x="87" y="46"/>
                    <a:pt x="200" y="29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34"/>
            <p:cNvSpPr/>
            <p:nvPr/>
          </p:nvSpPr>
          <p:spPr>
            <a:xfrm>
              <a:off x="4937500" y="2382475"/>
              <a:ext cx="4150" cy="250"/>
            </a:xfrm>
            <a:custGeom>
              <a:avLst/>
              <a:gdLst/>
              <a:ahLst/>
              <a:cxnLst/>
              <a:rect l="l" t="t" r="r" b="b"/>
              <a:pathLst>
                <a:path w="166" h="10" extrusionOk="0">
                  <a:moveTo>
                    <a:pt x="146" y="1"/>
                  </a:moveTo>
                  <a:cubicBezTo>
                    <a:pt x="109" y="1"/>
                    <a:pt x="0" y="10"/>
                    <a:pt x="112" y="10"/>
                  </a:cubicBezTo>
                  <a:cubicBezTo>
                    <a:pt x="165" y="3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34"/>
            <p:cNvSpPr/>
            <p:nvPr/>
          </p:nvSpPr>
          <p:spPr>
            <a:xfrm>
              <a:off x="4440000" y="2399025"/>
              <a:ext cx="4600" cy="1575"/>
            </a:xfrm>
            <a:custGeom>
              <a:avLst/>
              <a:gdLst/>
              <a:ahLst/>
              <a:cxnLst/>
              <a:rect l="l" t="t" r="r" b="b"/>
              <a:pathLst>
                <a:path w="184" h="63" extrusionOk="0">
                  <a:moveTo>
                    <a:pt x="104" y="0"/>
                  </a:moveTo>
                  <a:cubicBezTo>
                    <a:pt x="83" y="0"/>
                    <a:pt x="49" y="5"/>
                    <a:pt x="0" y="17"/>
                  </a:cubicBezTo>
                  <a:cubicBezTo>
                    <a:pt x="0" y="51"/>
                    <a:pt x="20" y="63"/>
                    <a:pt x="45" y="63"/>
                  </a:cubicBezTo>
                  <a:cubicBezTo>
                    <a:pt x="102" y="63"/>
                    <a:pt x="183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34"/>
            <p:cNvSpPr/>
            <p:nvPr/>
          </p:nvSpPr>
          <p:spPr>
            <a:xfrm>
              <a:off x="4331750" y="2400050"/>
              <a:ext cx="4900" cy="3800"/>
            </a:xfrm>
            <a:custGeom>
              <a:avLst/>
              <a:gdLst/>
              <a:ahLst/>
              <a:cxnLst/>
              <a:rect l="l" t="t" r="r" b="b"/>
              <a:pathLst>
                <a:path w="196" h="152" extrusionOk="0">
                  <a:moveTo>
                    <a:pt x="36" y="0"/>
                  </a:moveTo>
                  <a:cubicBezTo>
                    <a:pt x="14" y="0"/>
                    <a:pt x="0" y="24"/>
                    <a:pt x="8" y="90"/>
                  </a:cubicBezTo>
                  <a:cubicBezTo>
                    <a:pt x="74" y="135"/>
                    <a:pt x="113" y="152"/>
                    <a:pt x="134" y="152"/>
                  </a:cubicBezTo>
                  <a:cubicBezTo>
                    <a:pt x="195" y="152"/>
                    <a:pt x="90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34"/>
            <p:cNvSpPr/>
            <p:nvPr/>
          </p:nvSpPr>
          <p:spPr>
            <a:xfrm>
              <a:off x="4829550" y="2376350"/>
              <a:ext cx="10850" cy="850"/>
            </a:xfrm>
            <a:custGeom>
              <a:avLst/>
              <a:gdLst/>
              <a:ahLst/>
              <a:cxnLst/>
              <a:rect l="l" t="t" r="r" b="b"/>
              <a:pathLst>
                <a:path w="434" h="34" extrusionOk="0">
                  <a:moveTo>
                    <a:pt x="242" y="0"/>
                  </a:moveTo>
                  <a:lnTo>
                    <a:pt x="242" y="0"/>
                  </a:lnTo>
                  <a:cubicBezTo>
                    <a:pt x="1" y="9"/>
                    <a:pt x="273" y="33"/>
                    <a:pt x="374" y="33"/>
                  </a:cubicBezTo>
                  <a:cubicBezTo>
                    <a:pt x="433" y="33"/>
                    <a:pt x="434" y="25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34"/>
            <p:cNvSpPr/>
            <p:nvPr/>
          </p:nvSpPr>
          <p:spPr>
            <a:xfrm>
              <a:off x="4512050" y="2026275"/>
              <a:ext cx="2200" cy="2675"/>
            </a:xfrm>
            <a:custGeom>
              <a:avLst/>
              <a:gdLst/>
              <a:ahLst/>
              <a:cxnLst/>
              <a:rect l="l" t="t" r="r" b="b"/>
              <a:pathLst>
                <a:path w="88" h="107" extrusionOk="0">
                  <a:moveTo>
                    <a:pt x="22" y="0"/>
                  </a:moveTo>
                  <a:lnTo>
                    <a:pt x="22" y="0"/>
                  </a:lnTo>
                  <a:cubicBezTo>
                    <a:pt x="1" y="79"/>
                    <a:pt x="13" y="106"/>
                    <a:pt x="29" y="106"/>
                  </a:cubicBezTo>
                  <a:cubicBezTo>
                    <a:pt x="53" y="106"/>
                    <a:pt x="87" y="41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34"/>
            <p:cNvSpPr/>
            <p:nvPr/>
          </p:nvSpPr>
          <p:spPr>
            <a:xfrm>
              <a:off x="4493675" y="2020900"/>
              <a:ext cx="4825" cy="1750"/>
            </a:xfrm>
            <a:custGeom>
              <a:avLst/>
              <a:gdLst/>
              <a:ahLst/>
              <a:cxnLst/>
              <a:rect l="l" t="t" r="r" b="b"/>
              <a:pathLst>
                <a:path w="193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52"/>
                    <a:pt x="40" y="69"/>
                    <a:pt x="74" y="69"/>
                  </a:cubicBezTo>
                  <a:cubicBezTo>
                    <a:pt x="138" y="69"/>
                    <a:pt x="193" y="1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34"/>
            <p:cNvSpPr/>
            <p:nvPr/>
          </p:nvSpPr>
          <p:spPr>
            <a:xfrm>
              <a:off x="4547200" y="2133225"/>
              <a:ext cx="3425" cy="625"/>
            </a:xfrm>
            <a:custGeom>
              <a:avLst/>
              <a:gdLst/>
              <a:ahLst/>
              <a:cxnLst/>
              <a:rect l="l" t="t" r="r" b="b"/>
              <a:pathLst>
                <a:path w="137" h="25" extrusionOk="0">
                  <a:moveTo>
                    <a:pt x="73" y="1"/>
                  </a:moveTo>
                  <a:cubicBezTo>
                    <a:pt x="43" y="1"/>
                    <a:pt x="1" y="7"/>
                    <a:pt x="1" y="24"/>
                  </a:cubicBezTo>
                  <a:cubicBezTo>
                    <a:pt x="136" y="12"/>
                    <a:pt x="115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34"/>
            <p:cNvSpPr/>
            <p:nvPr/>
          </p:nvSpPr>
          <p:spPr>
            <a:xfrm>
              <a:off x="4582100" y="2157500"/>
              <a:ext cx="5375" cy="1575"/>
            </a:xfrm>
            <a:custGeom>
              <a:avLst/>
              <a:gdLst/>
              <a:ahLst/>
              <a:cxnLst/>
              <a:rect l="l" t="t" r="r" b="b"/>
              <a:pathLst>
                <a:path w="215" h="63" extrusionOk="0">
                  <a:moveTo>
                    <a:pt x="66" y="1"/>
                  </a:moveTo>
                  <a:cubicBezTo>
                    <a:pt x="25" y="1"/>
                    <a:pt x="1" y="13"/>
                    <a:pt x="37" y="43"/>
                  </a:cubicBezTo>
                  <a:cubicBezTo>
                    <a:pt x="53" y="23"/>
                    <a:pt x="67" y="16"/>
                    <a:pt x="79" y="16"/>
                  </a:cubicBezTo>
                  <a:cubicBezTo>
                    <a:pt x="109" y="16"/>
                    <a:pt x="132" y="62"/>
                    <a:pt x="180" y="62"/>
                  </a:cubicBezTo>
                  <a:cubicBezTo>
                    <a:pt x="189" y="62"/>
                    <a:pt x="199" y="61"/>
                    <a:pt x="211" y="57"/>
                  </a:cubicBezTo>
                  <a:cubicBezTo>
                    <a:pt x="215" y="25"/>
                    <a:pt x="12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34"/>
            <p:cNvSpPr/>
            <p:nvPr/>
          </p:nvSpPr>
          <p:spPr>
            <a:xfrm>
              <a:off x="5093675" y="2372825"/>
              <a:ext cx="6400" cy="725"/>
            </a:xfrm>
            <a:custGeom>
              <a:avLst/>
              <a:gdLst/>
              <a:ahLst/>
              <a:cxnLst/>
              <a:rect l="l" t="t" r="r" b="b"/>
              <a:pathLst>
                <a:path w="256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8"/>
                    <a:pt x="142" y="29"/>
                    <a:pt x="202" y="29"/>
                  </a:cubicBezTo>
                  <a:cubicBezTo>
                    <a:pt x="255" y="29"/>
                    <a:pt x="243" y="2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34"/>
            <p:cNvSpPr/>
            <p:nvPr/>
          </p:nvSpPr>
          <p:spPr>
            <a:xfrm>
              <a:off x="5176900" y="2335950"/>
              <a:ext cx="1600" cy="1275"/>
            </a:xfrm>
            <a:custGeom>
              <a:avLst/>
              <a:gdLst/>
              <a:ahLst/>
              <a:cxnLst/>
              <a:rect l="l" t="t" r="r" b="b"/>
              <a:pathLst>
                <a:path w="64" h="51" extrusionOk="0">
                  <a:moveTo>
                    <a:pt x="29" y="1"/>
                  </a:moveTo>
                  <a:cubicBezTo>
                    <a:pt x="16" y="1"/>
                    <a:pt x="1" y="14"/>
                    <a:pt x="3" y="51"/>
                  </a:cubicBezTo>
                  <a:cubicBezTo>
                    <a:pt x="64" y="31"/>
                    <a:pt x="4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34"/>
            <p:cNvSpPr/>
            <p:nvPr/>
          </p:nvSpPr>
          <p:spPr>
            <a:xfrm>
              <a:off x="4470600" y="2275825"/>
              <a:ext cx="925" cy="5225"/>
            </a:xfrm>
            <a:custGeom>
              <a:avLst/>
              <a:gdLst/>
              <a:ahLst/>
              <a:cxnLst/>
              <a:rect l="l" t="t" r="r" b="b"/>
              <a:pathLst>
                <a:path w="37" h="209" extrusionOk="0">
                  <a:moveTo>
                    <a:pt x="1" y="0"/>
                  </a:moveTo>
                  <a:cubicBezTo>
                    <a:pt x="7" y="157"/>
                    <a:pt x="16" y="209"/>
                    <a:pt x="21" y="209"/>
                  </a:cubicBezTo>
                  <a:cubicBezTo>
                    <a:pt x="33" y="209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34"/>
            <p:cNvSpPr/>
            <p:nvPr/>
          </p:nvSpPr>
          <p:spPr>
            <a:xfrm>
              <a:off x="4402700" y="2199050"/>
              <a:ext cx="6850" cy="775"/>
            </a:xfrm>
            <a:custGeom>
              <a:avLst/>
              <a:gdLst/>
              <a:ahLst/>
              <a:cxnLst/>
              <a:rect l="l" t="t" r="r" b="b"/>
              <a:pathLst>
                <a:path w="274" h="31" extrusionOk="0">
                  <a:moveTo>
                    <a:pt x="0" y="0"/>
                  </a:moveTo>
                  <a:cubicBezTo>
                    <a:pt x="163" y="23"/>
                    <a:pt x="231" y="30"/>
                    <a:pt x="246" y="30"/>
                  </a:cubicBezTo>
                  <a:cubicBezTo>
                    <a:pt x="274" y="30"/>
                    <a:pt x="8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34"/>
            <p:cNvSpPr/>
            <p:nvPr/>
          </p:nvSpPr>
          <p:spPr>
            <a:xfrm>
              <a:off x="4327475" y="2120475"/>
              <a:ext cx="1825" cy="1325"/>
            </a:xfrm>
            <a:custGeom>
              <a:avLst/>
              <a:gdLst/>
              <a:ahLst/>
              <a:cxnLst/>
              <a:rect l="l" t="t" r="r" b="b"/>
              <a:pathLst>
                <a:path w="73" h="53" extrusionOk="0">
                  <a:moveTo>
                    <a:pt x="15" y="0"/>
                  </a:moveTo>
                  <a:cubicBezTo>
                    <a:pt x="0" y="0"/>
                    <a:pt x="29" y="53"/>
                    <a:pt x="67" y="53"/>
                  </a:cubicBezTo>
                  <a:cubicBezTo>
                    <a:pt x="69" y="53"/>
                    <a:pt x="70" y="53"/>
                    <a:pt x="72" y="52"/>
                  </a:cubicBezTo>
                  <a:cubicBezTo>
                    <a:pt x="40" y="13"/>
                    <a:pt x="22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34"/>
            <p:cNvSpPr/>
            <p:nvPr/>
          </p:nvSpPr>
          <p:spPr>
            <a:xfrm>
              <a:off x="4356500" y="2173425"/>
              <a:ext cx="5850" cy="1550"/>
            </a:xfrm>
            <a:custGeom>
              <a:avLst/>
              <a:gdLst/>
              <a:ahLst/>
              <a:cxnLst/>
              <a:rect l="l" t="t" r="r" b="b"/>
              <a:pathLst>
                <a:path w="234" h="62" extrusionOk="0">
                  <a:moveTo>
                    <a:pt x="136" y="0"/>
                  </a:moveTo>
                  <a:cubicBezTo>
                    <a:pt x="69" y="0"/>
                    <a:pt x="1" y="31"/>
                    <a:pt x="182" y="62"/>
                  </a:cubicBezTo>
                  <a:cubicBezTo>
                    <a:pt x="233" y="17"/>
                    <a:pt x="185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34"/>
            <p:cNvSpPr/>
            <p:nvPr/>
          </p:nvSpPr>
          <p:spPr>
            <a:xfrm>
              <a:off x="4706250" y="2382525"/>
              <a:ext cx="4500" cy="3375"/>
            </a:xfrm>
            <a:custGeom>
              <a:avLst/>
              <a:gdLst/>
              <a:ahLst/>
              <a:cxnLst/>
              <a:rect l="l" t="t" r="r" b="b"/>
              <a:pathLst>
                <a:path w="180" h="135" extrusionOk="0">
                  <a:moveTo>
                    <a:pt x="102" y="1"/>
                  </a:moveTo>
                  <a:cubicBezTo>
                    <a:pt x="81" y="1"/>
                    <a:pt x="49" y="10"/>
                    <a:pt x="2" y="34"/>
                  </a:cubicBezTo>
                  <a:cubicBezTo>
                    <a:pt x="0" y="109"/>
                    <a:pt x="19" y="134"/>
                    <a:pt x="43" y="134"/>
                  </a:cubicBezTo>
                  <a:cubicBezTo>
                    <a:pt x="98" y="134"/>
                    <a:pt x="180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34"/>
            <p:cNvSpPr/>
            <p:nvPr/>
          </p:nvSpPr>
          <p:spPr>
            <a:xfrm>
              <a:off x="4814775" y="2379525"/>
              <a:ext cx="4425" cy="1925"/>
            </a:xfrm>
            <a:custGeom>
              <a:avLst/>
              <a:gdLst/>
              <a:ahLst/>
              <a:cxnLst/>
              <a:rect l="l" t="t" r="r" b="b"/>
              <a:pathLst>
                <a:path w="177" h="77" extrusionOk="0">
                  <a:moveTo>
                    <a:pt x="177" y="1"/>
                  </a:moveTo>
                  <a:lnTo>
                    <a:pt x="177" y="1"/>
                  </a:lnTo>
                  <a:cubicBezTo>
                    <a:pt x="0" y="5"/>
                    <a:pt x="22" y="76"/>
                    <a:pt x="80" y="76"/>
                  </a:cubicBezTo>
                  <a:cubicBezTo>
                    <a:pt x="110" y="76"/>
                    <a:pt x="150" y="57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34"/>
            <p:cNvSpPr/>
            <p:nvPr/>
          </p:nvSpPr>
          <p:spPr>
            <a:xfrm>
              <a:off x="4104450" y="2399025"/>
              <a:ext cx="2525" cy="3275"/>
            </a:xfrm>
            <a:custGeom>
              <a:avLst/>
              <a:gdLst/>
              <a:ahLst/>
              <a:cxnLst/>
              <a:rect l="l" t="t" r="r" b="b"/>
              <a:pathLst>
                <a:path w="101" h="131" extrusionOk="0">
                  <a:moveTo>
                    <a:pt x="76" y="1"/>
                  </a:moveTo>
                  <a:cubicBezTo>
                    <a:pt x="63" y="1"/>
                    <a:pt x="36" y="33"/>
                    <a:pt x="1" y="131"/>
                  </a:cubicBezTo>
                  <a:cubicBezTo>
                    <a:pt x="83" y="109"/>
                    <a:pt x="101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34"/>
            <p:cNvSpPr/>
            <p:nvPr/>
          </p:nvSpPr>
          <p:spPr>
            <a:xfrm>
              <a:off x="5209075" y="2359875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extrusionOk="0">
                  <a:moveTo>
                    <a:pt x="2" y="1"/>
                  </a:moveTo>
                  <a:cubicBezTo>
                    <a:pt x="0" y="1"/>
                    <a:pt x="7" y="22"/>
                    <a:pt x="34" y="84"/>
                  </a:cubicBezTo>
                  <a:cubicBezTo>
                    <a:pt x="43" y="8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34"/>
            <p:cNvSpPr/>
            <p:nvPr/>
          </p:nvSpPr>
          <p:spPr>
            <a:xfrm>
              <a:off x="4613125" y="2379700"/>
              <a:ext cx="4150" cy="3225"/>
            </a:xfrm>
            <a:custGeom>
              <a:avLst/>
              <a:gdLst/>
              <a:ahLst/>
              <a:cxnLst/>
              <a:rect l="l" t="t" r="r" b="b"/>
              <a:pathLst>
                <a:path w="166" h="129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94"/>
                    <a:pt x="147" y="129"/>
                    <a:pt x="155" y="129"/>
                  </a:cubicBezTo>
                  <a:cubicBezTo>
                    <a:pt x="166" y="129"/>
                    <a:pt x="104" y="6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34"/>
            <p:cNvSpPr/>
            <p:nvPr/>
          </p:nvSpPr>
          <p:spPr>
            <a:xfrm>
              <a:off x="4179850" y="2393800"/>
              <a:ext cx="4600" cy="1675"/>
            </a:xfrm>
            <a:custGeom>
              <a:avLst/>
              <a:gdLst/>
              <a:ahLst/>
              <a:cxnLst/>
              <a:rect l="l" t="t" r="r" b="b"/>
              <a:pathLst>
                <a:path w="184" h="67" extrusionOk="0">
                  <a:moveTo>
                    <a:pt x="64" y="1"/>
                  </a:moveTo>
                  <a:cubicBezTo>
                    <a:pt x="47" y="1"/>
                    <a:pt x="27" y="2"/>
                    <a:pt x="2" y="5"/>
                  </a:cubicBezTo>
                  <a:cubicBezTo>
                    <a:pt x="0" y="51"/>
                    <a:pt x="25" y="67"/>
                    <a:pt x="54" y="67"/>
                  </a:cubicBezTo>
                  <a:cubicBezTo>
                    <a:pt x="112" y="67"/>
                    <a:pt x="18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34"/>
            <p:cNvSpPr/>
            <p:nvPr/>
          </p:nvSpPr>
          <p:spPr>
            <a:xfrm>
              <a:off x="4703775" y="2373100"/>
              <a:ext cx="1700" cy="5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13" y="0"/>
                  </a:moveTo>
                  <a:cubicBezTo>
                    <a:pt x="6" y="0"/>
                    <a:pt x="0" y="3"/>
                    <a:pt x="0" y="10"/>
                  </a:cubicBezTo>
                  <a:cubicBezTo>
                    <a:pt x="26" y="17"/>
                    <a:pt x="41" y="20"/>
                    <a:pt x="48" y="20"/>
                  </a:cubicBezTo>
                  <a:cubicBezTo>
                    <a:pt x="68" y="20"/>
                    <a:pt x="3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34"/>
            <p:cNvSpPr/>
            <p:nvPr/>
          </p:nvSpPr>
          <p:spPr>
            <a:xfrm>
              <a:off x="5199175" y="2357300"/>
              <a:ext cx="4050" cy="525"/>
            </a:xfrm>
            <a:custGeom>
              <a:avLst/>
              <a:gdLst/>
              <a:ahLst/>
              <a:cxnLst/>
              <a:rect l="l" t="t" r="r" b="b"/>
              <a:pathLst>
                <a:path w="162" h="21" extrusionOk="0">
                  <a:moveTo>
                    <a:pt x="124" y="0"/>
                  </a:moveTo>
                  <a:cubicBezTo>
                    <a:pt x="78" y="0"/>
                    <a:pt x="1" y="20"/>
                    <a:pt x="107" y="20"/>
                  </a:cubicBezTo>
                  <a:cubicBezTo>
                    <a:pt x="117" y="20"/>
                    <a:pt x="129" y="20"/>
                    <a:pt x="143" y="20"/>
                  </a:cubicBezTo>
                  <a:cubicBezTo>
                    <a:pt x="161" y="5"/>
                    <a:pt x="146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34"/>
            <p:cNvSpPr/>
            <p:nvPr/>
          </p:nvSpPr>
          <p:spPr>
            <a:xfrm>
              <a:off x="4983800" y="2361800"/>
              <a:ext cx="4575" cy="2575"/>
            </a:xfrm>
            <a:custGeom>
              <a:avLst/>
              <a:gdLst/>
              <a:ahLst/>
              <a:cxnLst/>
              <a:rect l="l" t="t" r="r" b="b"/>
              <a:pathLst>
                <a:path w="183" h="103" extrusionOk="0">
                  <a:moveTo>
                    <a:pt x="120" y="0"/>
                  </a:moveTo>
                  <a:cubicBezTo>
                    <a:pt x="0" y="0"/>
                    <a:pt x="96" y="103"/>
                    <a:pt x="148" y="103"/>
                  </a:cubicBezTo>
                  <a:cubicBezTo>
                    <a:pt x="169" y="103"/>
                    <a:pt x="183" y="86"/>
                    <a:pt x="173" y="41"/>
                  </a:cubicBezTo>
                  <a:cubicBezTo>
                    <a:pt x="173" y="14"/>
                    <a:pt x="127" y="2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34"/>
            <p:cNvSpPr/>
            <p:nvPr/>
          </p:nvSpPr>
          <p:spPr>
            <a:xfrm>
              <a:off x="4689450" y="2371425"/>
              <a:ext cx="2550" cy="3450"/>
            </a:xfrm>
            <a:custGeom>
              <a:avLst/>
              <a:gdLst/>
              <a:ahLst/>
              <a:cxnLst/>
              <a:rect l="l" t="t" r="r" b="b"/>
              <a:pathLst>
                <a:path w="102" h="138" extrusionOk="0">
                  <a:moveTo>
                    <a:pt x="30" y="0"/>
                  </a:moveTo>
                  <a:cubicBezTo>
                    <a:pt x="14" y="0"/>
                    <a:pt x="0" y="35"/>
                    <a:pt x="5" y="137"/>
                  </a:cubicBezTo>
                  <a:cubicBezTo>
                    <a:pt x="8" y="138"/>
                    <a:pt x="10" y="138"/>
                    <a:pt x="13" y="138"/>
                  </a:cubicBezTo>
                  <a:cubicBezTo>
                    <a:pt x="101" y="138"/>
                    <a:pt x="6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34"/>
            <p:cNvSpPr/>
            <p:nvPr/>
          </p:nvSpPr>
          <p:spPr>
            <a:xfrm>
              <a:off x="4269425" y="2386550"/>
              <a:ext cx="6500" cy="550"/>
            </a:xfrm>
            <a:custGeom>
              <a:avLst/>
              <a:gdLst/>
              <a:ahLst/>
              <a:cxnLst/>
              <a:rect l="l" t="t" r="r" b="b"/>
              <a:pathLst>
                <a:path w="260" h="22" extrusionOk="0">
                  <a:moveTo>
                    <a:pt x="220" y="1"/>
                  </a:moveTo>
                  <a:cubicBezTo>
                    <a:pt x="50" y="16"/>
                    <a:pt x="0" y="21"/>
                    <a:pt x="7" y="21"/>
                  </a:cubicBezTo>
                  <a:cubicBezTo>
                    <a:pt x="20" y="21"/>
                    <a:pt x="260" y="1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34"/>
            <p:cNvSpPr/>
            <p:nvPr/>
          </p:nvSpPr>
          <p:spPr>
            <a:xfrm>
              <a:off x="4534325" y="2374275"/>
              <a:ext cx="3250" cy="510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108" y="1"/>
                  </a:moveTo>
                  <a:cubicBezTo>
                    <a:pt x="77" y="1"/>
                    <a:pt x="0" y="123"/>
                    <a:pt x="61" y="204"/>
                  </a:cubicBezTo>
                  <a:cubicBezTo>
                    <a:pt x="130" y="53"/>
                    <a:pt x="128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34"/>
            <p:cNvSpPr/>
            <p:nvPr/>
          </p:nvSpPr>
          <p:spPr>
            <a:xfrm>
              <a:off x="4100450" y="2386650"/>
              <a:ext cx="6100" cy="3100"/>
            </a:xfrm>
            <a:custGeom>
              <a:avLst/>
              <a:gdLst/>
              <a:ahLst/>
              <a:cxnLst/>
              <a:rect l="l" t="t" r="r" b="b"/>
              <a:pathLst>
                <a:path w="244" h="124" extrusionOk="0">
                  <a:moveTo>
                    <a:pt x="103" y="0"/>
                  </a:moveTo>
                  <a:cubicBezTo>
                    <a:pt x="53" y="0"/>
                    <a:pt x="0" y="32"/>
                    <a:pt x="27" y="124"/>
                  </a:cubicBezTo>
                  <a:cubicBezTo>
                    <a:pt x="243" y="72"/>
                    <a:pt x="177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34"/>
            <p:cNvSpPr/>
            <p:nvPr/>
          </p:nvSpPr>
          <p:spPr>
            <a:xfrm>
              <a:off x="3863100" y="2394850"/>
              <a:ext cx="11725" cy="3275"/>
            </a:xfrm>
            <a:custGeom>
              <a:avLst/>
              <a:gdLst/>
              <a:ahLst/>
              <a:cxnLst/>
              <a:rect l="l" t="t" r="r" b="b"/>
              <a:pathLst>
                <a:path w="469" h="131" extrusionOk="0">
                  <a:moveTo>
                    <a:pt x="222" y="0"/>
                  </a:moveTo>
                  <a:cubicBezTo>
                    <a:pt x="135" y="0"/>
                    <a:pt x="29" y="33"/>
                    <a:pt x="0" y="130"/>
                  </a:cubicBezTo>
                  <a:cubicBezTo>
                    <a:pt x="469" y="100"/>
                    <a:pt x="373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34"/>
            <p:cNvSpPr/>
            <p:nvPr/>
          </p:nvSpPr>
          <p:spPr>
            <a:xfrm>
              <a:off x="4683100" y="2358775"/>
              <a:ext cx="13775" cy="5550"/>
            </a:xfrm>
            <a:custGeom>
              <a:avLst/>
              <a:gdLst/>
              <a:ahLst/>
              <a:cxnLst/>
              <a:rect l="l" t="t" r="r" b="b"/>
              <a:pathLst>
                <a:path w="551" h="222" extrusionOk="0">
                  <a:moveTo>
                    <a:pt x="65" y="1"/>
                  </a:moveTo>
                  <a:cubicBezTo>
                    <a:pt x="25" y="1"/>
                    <a:pt x="0" y="18"/>
                    <a:pt x="4" y="61"/>
                  </a:cubicBezTo>
                  <a:cubicBezTo>
                    <a:pt x="270" y="180"/>
                    <a:pt x="400" y="221"/>
                    <a:pt x="446" y="221"/>
                  </a:cubicBezTo>
                  <a:cubicBezTo>
                    <a:pt x="551" y="221"/>
                    <a:pt x="209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34"/>
            <p:cNvSpPr/>
            <p:nvPr/>
          </p:nvSpPr>
          <p:spPr>
            <a:xfrm>
              <a:off x="4476625" y="2362625"/>
              <a:ext cx="575" cy="2975"/>
            </a:xfrm>
            <a:custGeom>
              <a:avLst/>
              <a:gdLst/>
              <a:ahLst/>
              <a:cxnLst/>
              <a:rect l="l" t="t" r="r" b="b"/>
              <a:pathLst>
                <a:path w="23" h="119" extrusionOk="0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89"/>
                    <a:pt x="7" y="118"/>
                    <a:pt x="11" y="118"/>
                  </a:cubicBezTo>
                  <a:cubicBezTo>
                    <a:pt x="18" y="118"/>
                    <a:pt x="2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34"/>
            <p:cNvSpPr/>
            <p:nvPr/>
          </p:nvSpPr>
          <p:spPr>
            <a:xfrm>
              <a:off x="4742800" y="2354925"/>
              <a:ext cx="1800" cy="225"/>
            </a:xfrm>
            <a:custGeom>
              <a:avLst/>
              <a:gdLst/>
              <a:ahLst/>
              <a:cxnLst/>
              <a:rect l="l" t="t" r="r" b="b"/>
              <a:pathLst>
                <a:path w="72" h="9" extrusionOk="0">
                  <a:moveTo>
                    <a:pt x="39" y="0"/>
                  </a:moveTo>
                  <a:cubicBezTo>
                    <a:pt x="16" y="0"/>
                    <a:pt x="1" y="9"/>
                    <a:pt x="42" y="9"/>
                  </a:cubicBezTo>
                  <a:cubicBezTo>
                    <a:pt x="49" y="9"/>
                    <a:pt x="59" y="9"/>
                    <a:pt x="72" y="8"/>
                  </a:cubicBezTo>
                  <a:cubicBezTo>
                    <a:pt x="62" y="2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34"/>
            <p:cNvSpPr/>
            <p:nvPr/>
          </p:nvSpPr>
          <p:spPr>
            <a:xfrm>
              <a:off x="4667025" y="2353275"/>
              <a:ext cx="3300" cy="2350"/>
            </a:xfrm>
            <a:custGeom>
              <a:avLst/>
              <a:gdLst/>
              <a:ahLst/>
              <a:cxnLst/>
              <a:rect l="l" t="t" r="r" b="b"/>
              <a:pathLst>
                <a:path w="132" h="94" extrusionOk="0">
                  <a:moveTo>
                    <a:pt x="12" y="0"/>
                  </a:moveTo>
                  <a:cubicBezTo>
                    <a:pt x="0" y="43"/>
                    <a:pt x="90" y="94"/>
                    <a:pt x="114" y="94"/>
                  </a:cubicBezTo>
                  <a:cubicBezTo>
                    <a:pt x="132" y="94"/>
                    <a:pt x="117" y="6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34"/>
            <p:cNvSpPr/>
            <p:nvPr/>
          </p:nvSpPr>
          <p:spPr>
            <a:xfrm>
              <a:off x="4908850" y="2343925"/>
              <a:ext cx="2425" cy="1325"/>
            </a:xfrm>
            <a:custGeom>
              <a:avLst/>
              <a:gdLst/>
              <a:ahLst/>
              <a:cxnLst/>
              <a:rect l="l" t="t" r="r" b="b"/>
              <a:pathLst>
                <a:path w="97" h="53" extrusionOk="0">
                  <a:moveTo>
                    <a:pt x="64" y="1"/>
                  </a:moveTo>
                  <a:cubicBezTo>
                    <a:pt x="48" y="1"/>
                    <a:pt x="23" y="14"/>
                    <a:pt x="0" y="53"/>
                  </a:cubicBezTo>
                  <a:cubicBezTo>
                    <a:pt x="97" y="49"/>
                    <a:pt x="9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34"/>
            <p:cNvSpPr/>
            <p:nvPr/>
          </p:nvSpPr>
          <p:spPr>
            <a:xfrm>
              <a:off x="4967500" y="2338275"/>
              <a:ext cx="4750" cy="3300"/>
            </a:xfrm>
            <a:custGeom>
              <a:avLst/>
              <a:gdLst/>
              <a:ahLst/>
              <a:cxnLst/>
              <a:rect l="l" t="t" r="r" b="b"/>
              <a:pathLst>
                <a:path w="190" h="132" extrusionOk="0">
                  <a:moveTo>
                    <a:pt x="26" y="1"/>
                  </a:moveTo>
                  <a:cubicBezTo>
                    <a:pt x="4" y="1"/>
                    <a:pt x="0" y="34"/>
                    <a:pt x="56" y="132"/>
                  </a:cubicBezTo>
                  <a:cubicBezTo>
                    <a:pt x="190" y="132"/>
                    <a:pt x="7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4" name="Google Shape;17594;p34"/>
            <p:cNvSpPr/>
            <p:nvPr/>
          </p:nvSpPr>
          <p:spPr>
            <a:xfrm>
              <a:off x="4567025" y="2352775"/>
              <a:ext cx="4375" cy="2275"/>
            </a:xfrm>
            <a:custGeom>
              <a:avLst/>
              <a:gdLst/>
              <a:ahLst/>
              <a:cxnLst/>
              <a:rect l="l" t="t" r="r" b="b"/>
              <a:pathLst>
                <a:path w="175" h="91" extrusionOk="0">
                  <a:moveTo>
                    <a:pt x="4" y="0"/>
                  </a:moveTo>
                  <a:cubicBezTo>
                    <a:pt x="0" y="33"/>
                    <a:pt x="136" y="91"/>
                    <a:pt x="160" y="91"/>
                  </a:cubicBezTo>
                  <a:cubicBezTo>
                    <a:pt x="175" y="91"/>
                    <a:pt x="144" y="68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5" name="Google Shape;17595;p34"/>
            <p:cNvSpPr/>
            <p:nvPr/>
          </p:nvSpPr>
          <p:spPr>
            <a:xfrm>
              <a:off x="4286400" y="2350425"/>
              <a:ext cx="3150" cy="3175"/>
            </a:xfrm>
            <a:custGeom>
              <a:avLst/>
              <a:gdLst/>
              <a:ahLst/>
              <a:cxnLst/>
              <a:rect l="l" t="t" r="r" b="b"/>
              <a:pathLst>
                <a:path w="126" h="127" extrusionOk="0">
                  <a:moveTo>
                    <a:pt x="89" y="0"/>
                  </a:moveTo>
                  <a:cubicBezTo>
                    <a:pt x="1" y="5"/>
                    <a:pt x="76" y="127"/>
                    <a:pt x="107" y="127"/>
                  </a:cubicBezTo>
                  <a:cubicBezTo>
                    <a:pt x="122" y="127"/>
                    <a:pt x="125" y="95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6" name="Google Shape;17596;p34"/>
            <p:cNvSpPr/>
            <p:nvPr/>
          </p:nvSpPr>
          <p:spPr>
            <a:xfrm>
              <a:off x="3921875" y="2359225"/>
              <a:ext cx="5150" cy="3750"/>
            </a:xfrm>
            <a:custGeom>
              <a:avLst/>
              <a:gdLst/>
              <a:ahLst/>
              <a:cxnLst/>
              <a:rect l="l" t="t" r="r" b="b"/>
              <a:pathLst>
                <a:path w="206" h="150" extrusionOk="0">
                  <a:moveTo>
                    <a:pt x="61" y="0"/>
                  </a:moveTo>
                  <a:cubicBezTo>
                    <a:pt x="1" y="0"/>
                    <a:pt x="87" y="149"/>
                    <a:pt x="152" y="149"/>
                  </a:cubicBezTo>
                  <a:cubicBezTo>
                    <a:pt x="174" y="149"/>
                    <a:pt x="194" y="132"/>
                    <a:pt x="205" y="83"/>
                  </a:cubicBezTo>
                  <a:cubicBezTo>
                    <a:pt x="129" y="22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7" name="Google Shape;17597;p34"/>
            <p:cNvSpPr/>
            <p:nvPr/>
          </p:nvSpPr>
          <p:spPr>
            <a:xfrm>
              <a:off x="4409225" y="2341150"/>
              <a:ext cx="1525" cy="3625"/>
            </a:xfrm>
            <a:custGeom>
              <a:avLst/>
              <a:gdLst/>
              <a:ahLst/>
              <a:cxnLst/>
              <a:rect l="l" t="t" r="r" b="b"/>
              <a:pathLst>
                <a:path w="61" h="145" extrusionOk="0">
                  <a:moveTo>
                    <a:pt x="44" y="0"/>
                  </a:moveTo>
                  <a:cubicBezTo>
                    <a:pt x="25" y="0"/>
                    <a:pt x="0" y="144"/>
                    <a:pt x="24" y="144"/>
                  </a:cubicBezTo>
                  <a:cubicBezTo>
                    <a:pt x="31" y="144"/>
                    <a:pt x="43" y="131"/>
                    <a:pt x="60" y="97"/>
                  </a:cubicBezTo>
                  <a:cubicBezTo>
                    <a:pt x="59" y="25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8" name="Google Shape;17598;p34"/>
            <p:cNvSpPr/>
            <p:nvPr/>
          </p:nvSpPr>
          <p:spPr>
            <a:xfrm>
              <a:off x="3818275" y="2346250"/>
              <a:ext cx="5150" cy="2650"/>
            </a:xfrm>
            <a:custGeom>
              <a:avLst/>
              <a:gdLst/>
              <a:ahLst/>
              <a:cxnLst/>
              <a:rect l="l" t="t" r="r" b="b"/>
              <a:pathLst>
                <a:path w="206" h="106" extrusionOk="0">
                  <a:moveTo>
                    <a:pt x="12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31" y="79"/>
                    <a:pt x="75" y="106"/>
                    <a:pt x="109" y="106"/>
                  </a:cubicBezTo>
                  <a:cubicBezTo>
                    <a:pt x="177" y="106"/>
                    <a:pt x="20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9" name="Google Shape;17599;p34"/>
            <p:cNvSpPr/>
            <p:nvPr/>
          </p:nvSpPr>
          <p:spPr>
            <a:xfrm>
              <a:off x="4491350" y="2334575"/>
              <a:ext cx="3925" cy="1650"/>
            </a:xfrm>
            <a:custGeom>
              <a:avLst/>
              <a:gdLst/>
              <a:ahLst/>
              <a:cxnLst/>
              <a:rect l="l" t="t" r="r" b="b"/>
              <a:pathLst>
                <a:path w="157" h="66" extrusionOk="0">
                  <a:moveTo>
                    <a:pt x="61" y="0"/>
                  </a:moveTo>
                  <a:cubicBezTo>
                    <a:pt x="33" y="0"/>
                    <a:pt x="3" y="17"/>
                    <a:pt x="0" y="66"/>
                  </a:cubicBezTo>
                  <a:cubicBezTo>
                    <a:pt x="157" y="57"/>
                    <a:pt x="113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0" name="Google Shape;17600;p34"/>
            <p:cNvSpPr/>
            <p:nvPr/>
          </p:nvSpPr>
          <p:spPr>
            <a:xfrm>
              <a:off x="4936600" y="2317425"/>
              <a:ext cx="2450" cy="1300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33" y="0"/>
                  </a:moveTo>
                  <a:cubicBezTo>
                    <a:pt x="20" y="0"/>
                    <a:pt x="7" y="9"/>
                    <a:pt x="1" y="36"/>
                  </a:cubicBezTo>
                  <a:cubicBezTo>
                    <a:pt x="27" y="47"/>
                    <a:pt x="45" y="52"/>
                    <a:pt x="57" y="52"/>
                  </a:cubicBezTo>
                  <a:cubicBezTo>
                    <a:pt x="97" y="52"/>
                    <a:pt x="64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34"/>
            <p:cNvSpPr/>
            <p:nvPr/>
          </p:nvSpPr>
          <p:spPr>
            <a:xfrm>
              <a:off x="4542525" y="2327125"/>
              <a:ext cx="2100" cy="675"/>
            </a:xfrm>
            <a:custGeom>
              <a:avLst/>
              <a:gdLst/>
              <a:ahLst/>
              <a:cxnLst/>
              <a:rect l="l" t="t" r="r" b="b"/>
              <a:pathLst>
                <a:path w="84" h="27" extrusionOk="0">
                  <a:moveTo>
                    <a:pt x="21" y="1"/>
                  </a:moveTo>
                  <a:cubicBezTo>
                    <a:pt x="15" y="1"/>
                    <a:pt x="8" y="1"/>
                    <a:pt x="1" y="2"/>
                  </a:cubicBezTo>
                  <a:cubicBezTo>
                    <a:pt x="31" y="20"/>
                    <a:pt x="50" y="26"/>
                    <a:pt x="61" y="26"/>
                  </a:cubicBezTo>
                  <a:cubicBezTo>
                    <a:pt x="83" y="26"/>
                    <a:pt x="6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34"/>
            <p:cNvSpPr/>
            <p:nvPr/>
          </p:nvSpPr>
          <p:spPr>
            <a:xfrm>
              <a:off x="5156225" y="2304350"/>
              <a:ext cx="6325" cy="275"/>
            </a:xfrm>
            <a:custGeom>
              <a:avLst/>
              <a:gdLst/>
              <a:ahLst/>
              <a:cxnLst/>
              <a:rect l="l" t="t" r="r" b="b"/>
              <a:pathLst>
                <a:path w="253" h="11" extrusionOk="0">
                  <a:moveTo>
                    <a:pt x="181" y="0"/>
                  </a:moveTo>
                  <a:cubicBezTo>
                    <a:pt x="160" y="0"/>
                    <a:pt x="116" y="1"/>
                    <a:pt x="41" y="3"/>
                  </a:cubicBezTo>
                  <a:cubicBezTo>
                    <a:pt x="0" y="8"/>
                    <a:pt x="4" y="10"/>
                    <a:pt x="28" y="10"/>
                  </a:cubicBezTo>
                  <a:cubicBezTo>
                    <a:pt x="85" y="10"/>
                    <a:pt x="253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34"/>
            <p:cNvSpPr/>
            <p:nvPr/>
          </p:nvSpPr>
          <p:spPr>
            <a:xfrm>
              <a:off x="4511750" y="2325575"/>
              <a:ext cx="4775" cy="1800"/>
            </a:xfrm>
            <a:custGeom>
              <a:avLst/>
              <a:gdLst/>
              <a:ahLst/>
              <a:cxnLst/>
              <a:rect l="l" t="t" r="r" b="b"/>
              <a:pathLst>
                <a:path w="191" h="72" extrusionOk="0">
                  <a:moveTo>
                    <a:pt x="96" y="1"/>
                  </a:moveTo>
                  <a:cubicBezTo>
                    <a:pt x="54" y="1"/>
                    <a:pt x="1" y="19"/>
                    <a:pt x="1" y="71"/>
                  </a:cubicBezTo>
                  <a:cubicBezTo>
                    <a:pt x="191" y="39"/>
                    <a:pt x="156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4" name="Google Shape;17604;p34"/>
            <p:cNvSpPr/>
            <p:nvPr/>
          </p:nvSpPr>
          <p:spPr>
            <a:xfrm>
              <a:off x="3947625" y="2318800"/>
              <a:ext cx="1425" cy="100"/>
            </a:xfrm>
            <a:custGeom>
              <a:avLst/>
              <a:gdLst/>
              <a:ahLst/>
              <a:cxnLst/>
              <a:rect l="l" t="t" r="r" b="b"/>
              <a:pathLst>
                <a:path w="57" h="4" extrusionOk="0">
                  <a:moveTo>
                    <a:pt x="32" y="1"/>
                  </a:moveTo>
                  <a:cubicBezTo>
                    <a:pt x="0" y="1"/>
                    <a:pt x="40" y="4"/>
                    <a:pt x="51" y="4"/>
                  </a:cubicBezTo>
                  <a:cubicBezTo>
                    <a:pt x="56" y="4"/>
                    <a:pt x="54" y="3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5" name="Google Shape;17605;p34"/>
            <p:cNvSpPr/>
            <p:nvPr/>
          </p:nvSpPr>
          <p:spPr>
            <a:xfrm>
              <a:off x="4055275" y="2328075"/>
              <a:ext cx="2925" cy="2300"/>
            </a:xfrm>
            <a:custGeom>
              <a:avLst/>
              <a:gdLst/>
              <a:ahLst/>
              <a:cxnLst/>
              <a:rect l="l" t="t" r="r" b="b"/>
              <a:pathLst>
                <a:path w="117" h="92" extrusionOk="0">
                  <a:moveTo>
                    <a:pt x="36" y="0"/>
                  </a:moveTo>
                  <a:cubicBezTo>
                    <a:pt x="26" y="0"/>
                    <a:pt x="14" y="2"/>
                    <a:pt x="1" y="5"/>
                  </a:cubicBezTo>
                  <a:cubicBezTo>
                    <a:pt x="3" y="70"/>
                    <a:pt x="20" y="91"/>
                    <a:pt x="39" y="91"/>
                  </a:cubicBezTo>
                  <a:cubicBezTo>
                    <a:pt x="76" y="91"/>
                    <a:pt x="117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6" name="Google Shape;17606;p34"/>
            <p:cNvSpPr/>
            <p:nvPr/>
          </p:nvSpPr>
          <p:spPr>
            <a:xfrm>
              <a:off x="4550725" y="2293525"/>
              <a:ext cx="5050" cy="7200"/>
            </a:xfrm>
            <a:custGeom>
              <a:avLst/>
              <a:gdLst/>
              <a:ahLst/>
              <a:cxnLst/>
              <a:rect l="l" t="t" r="r" b="b"/>
              <a:pathLst>
                <a:path w="202" h="288" extrusionOk="0">
                  <a:moveTo>
                    <a:pt x="109" y="0"/>
                  </a:moveTo>
                  <a:cubicBezTo>
                    <a:pt x="108" y="0"/>
                    <a:pt x="114" y="20"/>
                    <a:pt x="121" y="48"/>
                  </a:cubicBezTo>
                  <a:cubicBezTo>
                    <a:pt x="101" y="39"/>
                    <a:pt x="75" y="32"/>
                    <a:pt x="41" y="32"/>
                  </a:cubicBezTo>
                  <a:cubicBezTo>
                    <a:pt x="28" y="32"/>
                    <a:pt x="15" y="33"/>
                    <a:pt x="0" y="35"/>
                  </a:cubicBezTo>
                  <a:cubicBezTo>
                    <a:pt x="22" y="164"/>
                    <a:pt x="66" y="208"/>
                    <a:pt x="103" y="208"/>
                  </a:cubicBezTo>
                  <a:cubicBezTo>
                    <a:pt x="124" y="208"/>
                    <a:pt x="142" y="195"/>
                    <a:pt x="154" y="176"/>
                  </a:cubicBezTo>
                  <a:cubicBezTo>
                    <a:pt x="176" y="234"/>
                    <a:pt x="193" y="288"/>
                    <a:pt x="199" y="288"/>
                  </a:cubicBezTo>
                  <a:cubicBezTo>
                    <a:pt x="200" y="288"/>
                    <a:pt x="201" y="284"/>
                    <a:pt x="201" y="276"/>
                  </a:cubicBezTo>
                  <a:cubicBezTo>
                    <a:pt x="188" y="229"/>
                    <a:pt x="174" y="189"/>
                    <a:pt x="161" y="155"/>
                  </a:cubicBezTo>
                  <a:cubicBezTo>
                    <a:pt x="181" y="122"/>
                    <a:pt x="174" y="75"/>
                    <a:pt x="128" y="48"/>
                  </a:cubicBezTo>
                  <a:cubicBezTo>
                    <a:pt x="115" y="14"/>
                    <a:pt x="110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7" name="Google Shape;17607;p34"/>
            <p:cNvSpPr/>
            <p:nvPr/>
          </p:nvSpPr>
          <p:spPr>
            <a:xfrm>
              <a:off x="4497925" y="2305550"/>
              <a:ext cx="4325" cy="7275"/>
            </a:xfrm>
            <a:custGeom>
              <a:avLst/>
              <a:gdLst/>
              <a:ahLst/>
              <a:cxnLst/>
              <a:rect l="l" t="t" r="r" b="b"/>
              <a:pathLst>
                <a:path w="173" h="291" extrusionOk="0">
                  <a:moveTo>
                    <a:pt x="132" y="1"/>
                  </a:moveTo>
                  <a:cubicBezTo>
                    <a:pt x="78" y="1"/>
                    <a:pt x="1" y="247"/>
                    <a:pt x="112" y="290"/>
                  </a:cubicBezTo>
                  <a:cubicBezTo>
                    <a:pt x="125" y="223"/>
                    <a:pt x="152" y="136"/>
                    <a:pt x="172" y="136"/>
                  </a:cubicBezTo>
                  <a:cubicBezTo>
                    <a:pt x="170" y="37"/>
                    <a:pt x="153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8" name="Google Shape;17608;p34"/>
            <p:cNvSpPr/>
            <p:nvPr/>
          </p:nvSpPr>
          <p:spPr>
            <a:xfrm>
              <a:off x="4984950" y="2289200"/>
              <a:ext cx="175" cy="2375"/>
            </a:xfrm>
            <a:custGeom>
              <a:avLst/>
              <a:gdLst/>
              <a:ahLst/>
              <a:cxnLst/>
              <a:rect l="l" t="t" r="r" b="b"/>
              <a:pathLst>
                <a:path w="7" h="95" extrusionOk="0">
                  <a:moveTo>
                    <a:pt x="0" y="1"/>
                  </a:moveTo>
                  <a:cubicBezTo>
                    <a:pt x="7" y="9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9" name="Google Shape;17609;p34"/>
            <p:cNvSpPr/>
            <p:nvPr/>
          </p:nvSpPr>
          <p:spPr>
            <a:xfrm>
              <a:off x="4240025" y="2310075"/>
              <a:ext cx="500" cy="3200"/>
            </a:xfrm>
            <a:custGeom>
              <a:avLst/>
              <a:gdLst/>
              <a:ahLst/>
              <a:cxnLst/>
              <a:rect l="l" t="t" r="r" b="b"/>
              <a:pathLst>
                <a:path w="20" h="128" extrusionOk="0">
                  <a:moveTo>
                    <a:pt x="3" y="1"/>
                  </a:moveTo>
                  <a:cubicBezTo>
                    <a:pt x="1" y="1"/>
                    <a:pt x="1" y="20"/>
                    <a:pt x="4" y="76"/>
                  </a:cubicBezTo>
                  <a:cubicBezTo>
                    <a:pt x="10" y="113"/>
                    <a:pt x="14" y="127"/>
                    <a:pt x="15" y="127"/>
                  </a:cubicBezTo>
                  <a:cubicBezTo>
                    <a:pt x="20" y="127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0" name="Google Shape;17610;p34"/>
            <p:cNvSpPr/>
            <p:nvPr/>
          </p:nvSpPr>
          <p:spPr>
            <a:xfrm>
              <a:off x="4401525" y="2303750"/>
              <a:ext cx="2025" cy="250"/>
            </a:xfrm>
            <a:custGeom>
              <a:avLst/>
              <a:gdLst/>
              <a:ahLst/>
              <a:cxnLst/>
              <a:rect l="l" t="t" r="r" b="b"/>
              <a:pathLst>
                <a:path w="81" h="10" extrusionOk="0">
                  <a:moveTo>
                    <a:pt x="0" y="1"/>
                  </a:moveTo>
                  <a:cubicBezTo>
                    <a:pt x="56" y="7"/>
                    <a:pt x="76" y="10"/>
                    <a:pt x="78" y="10"/>
                  </a:cubicBezTo>
                  <a:cubicBezTo>
                    <a:pt x="81" y="10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1" name="Google Shape;17611;p34"/>
            <p:cNvSpPr/>
            <p:nvPr/>
          </p:nvSpPr>
          <p:spPr>
            <a:xfrm>
              <a:off x="4237050" y="2306600"/>
              <a:ext cx="2700" cy="2025"/>
            </a:xfrm>
            <a:custGeom>
              <a:avLst/>
              <a:gdLst/>
              <a:ahLst/>
              <a:cxnLst/>
              <a:rect l="l" t="t" r="r" b="b"/>
              <a:pathLst>
                <a:path w="108" h="81" extrusionOk="0">
                  <a:moveTo>
                    <a:pt x="37" y="0"/>
                  </a:moveTo>
                  <a:cubicBezTo>
                    <a:pt x="19" y="0"/>
                    <a:pt x="0" y="21"/>
                    <a:pt x="3" y="81"/>
                  </a:cubicBezTo>
                  <a:cubicBezTo>
                    <a:pt x="107" y="72"/>
                    <a:pt x="7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2" name="Google Shape;17612;p34"/>
            <p:cNvSpPr/>
            <p:nvPr/>
          </p:nvSpPr>
          <p:spPr>
            <a:xfrm>
              <a:off x="4346150" y="2296950"/>
              <a:ext cx="3550" cy="1750"/>
            </a:xfrm>
            <a:custGeom>
              <a:avLst/>
              <a:gdLst/>
              <a:ahLst/>
              <a:cxnLst/>
              <a:rect l="l" t="t" r="r" b="b"/>
              <a:pathLst>
                <a:path w="142" h="70" extrusionOk="0">
                  <a:moveTo>
                    <a:pt x="40" y="1"/>
                  </a:moveTo>
                  <a:cubicBezTo>
                    <a:pt x="28" y="1"/>
                    <a:pt x="15" y="2"/>
                    <a:pt x="1" y="5"/>
                  </a:cubicBezTo>
                  <a:cubicBezTo>
                    <a:pt x="1" y="25"/>
                    <a:pt x="1" y="45"/>
                    <a:pt x="1" y="65"/>
                  </a:cubicBezTo>
                  <a:cubicBezTo>
                    <a:pt x="18" y="68"/>
                    <a:pt x="33" y="69"/>
                    <a:pt x="46" y="69"/>
                  </a:cubicBezTo>
                  <a:cubicBezTo>
                    <a:pt x="142" y="69"/>
                    <a:pt x="126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3" name="Google Shape;17613;p34"/>
            <p:cNvSpPr/>
            <p:nvPr/>
          </p:nvSpPr>
          <p:spPr>
            <a:xfrm>
              <a:off x="4745275" y="2281900"/>
              <a:ext cx="3600" cy="1925"/>
            </a:xfrm>
            <a:custGeom>
              <a:avLst/>
              <a:gdLst/>
              <a:ahLst/>
              <a:cxnLst/>
              <a:rect l="l" t="t" r="r" b="b"/>
              <a:pathLst>
                <a:path w="144" h="77" extrusionOk="0">
                  <a:moveTo>
                    <a:pt x="70" y="0"/>
                  </a:moveTo>
                  <a:cubicBezTo>
                    <a:pt x="42" y="0"/>
                    <a:pt x="17" y="12"/>
                    <a:pt x="13" y="38"/>
                  </a:cubicBezTo>
                  <a:cubicBezTo>
                    <a:pt x="0" y="66"/>
                    <a:pt x="17" y="77"/>
                    <a:pt x="42" y="77"/>
                  </a:cubicBezTo>
                  <a:cubicBezTo>
                    <a:pt x="82" y="77"/>
                    <a:pt x="143" y="48"/>
                    <a:pt x="127" y="18"/>
                  </a:cubicBezTo>
                  <a:cubicBezTo>
                    <a:pt x="112" y="7"/>
                    <a:pt x="9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4" name="Google Shape;17614;p34"/>
            <p:cNvSpPr/>
            <p:nvPr/>
          </p:nvSpPr>
          <p:spPr>
            <a:xfrm>
              <a:off x="5088650" y="2270600"/>
              <a:ext cx="3475" cy="1975"/>
            </a:xfrm>
            <a:custGeom>
              <a:avLst/>
              <a:gdLst/>
              <a:ahLst/>
              <a:cxnLst/>
              <a:rect l="l" t="t" r="r" b="b"/>
              <a:pathLst>
                <a:path w="139" h="79" extrusionOk="0">
                  <a:moveTo>
                    <a:pt x="57" y="1"/>
                  </a:moveTo>
                  <a:cubicBezTo>
                    <a:pt x="43" y="1"/>
                    <a:pt x="24" y="3"/>
                    <a:pt x="1" y="9"/>
                  </a:cubicBezTo>
                  <a:cubicBezTo>
                    <a:pt x="2" y="61"/>
                    <a:pt x="22" y="78"/>
                    <a:pt x="43" y="78"/>
                  </a:cubicBezTo>
                  <a:cubicBezTo>
                    <a:pt x="87" y="78"/>
                    <a:pt x="13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5" name="Google Shape;17615;p34"/>
            <p:cNvSpPr/>
            <p:nvPr/>
          </p:nvSpPr>
          <p:spPr>
            <a:xfrm>
              <a:off x="3987975" y="2309100"/>
              <a:ext cx="8725" cy="100"/>
            </a:xfrm>
            <a:custGeom>
              <a:avLst/>
              <a:gdLst/>
              <a:ahLst/>
              <a:cxnLst/>
              <a:rect l="l" t="t" r="r" b="b"/>
              <a:pathLst>
                <a:path w="349" h="4" extrusionOk="0">
                  <a:moveTo>
                    <a:pt x="264" y="1"/>
                  </a:moveTo>
                  <a:cubicBezTo>
                    <a:pt x="1" y="1"/>
                    <a:pt x="202" y="4"/>
                    <a:pt x="289" y="4"/>
                  </a:cubicBezTo>
                  <a:cubicBezTo>
                    <a:pt x="333" y="4"/>
                    <a:pt x="349" y="3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6" name="Google Shape;17616;p34"/>
            <p:cNvSpPr/>
            <p:nvPr/>
          </p:nvSpPr>
          <p:spPr>
            <a:xfrm>
              <a:off x="3902850" y="2308500"/>
              <a:ext cx="3600" cy="175"/>
            </a:xfrm>
            <a:custGeom>
              <a:avLst/>
              <a:gdLst/>
              <a:ahLst/>
              <a:cxnLst/>
              <a:rect l="l" t="t" r="r" b="b"/>
              <a:pathLst>
                <a:path w="144" h="7" extrusionOk="0">
                  <a:moveTo>
                    <a:pt x="94" y="0"/>
                  </a:moveTo>
                  <a:cubicBezTo>
                    <a:pt x="49" y="0"/>
                    <a:pt x="0" y="6"/>
                    <a:pt x="67" y="6"/>
                  </a:cubicBezTo>
                  <a:cubicBezTo>
                    <a:pt x="84" y="6"/>
                    <a:pt x="109" y="6"/>
                    <a:pt x="143" y="5"/>
                  </a:cubicBezTo>
                  <a:cubicBezTo>
                    <a:pt x="134" y="1"/>
                    <a:pt x="11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7" name="Google Shape;17617;p34"/>
            <p:cNvSpPr/>
            <p:nvPr/>
          </p:nvSpPr>
          <p:spPr>
            <a:xfrm>
              <a:off x="3864175" y="2304250"/>
              <a:ext cx="4500" cy="10325"/>
            </a:xfrm>
            <a:custGeom>
              <a:avLst/>
              <a:gdLst/>
              <a:ahLst/>
              <a:cxnLst/>
              <a:rect l="l" t="t" r="r" b="b"/>
              <a:pathLst>
                <a:path w="180" h="413" extrusionOk="0">
                  <a:moveTo>
                    <a:pt x="25" y="0"/>
                  </a:moveTo>
                  <a:cubicBezTo>
                    <a:pt x="10" y="0"/>
                    <a:pt x="0" y="43"/>
                    <a:pt x="4" y="155"/>
                  </a:cubicBezTo>
                  <a:cubicBezTo>
                    <a:pt x="83" y="345"/>
                    <a:pt x="123" y="412"/>
                    <a:pt x="140" y="412"/>
                  </a:cubicBezTo>
                  <a:cubicBezTo>
                    <a:pt x="180" y="412"/>
                    <a:pt x="7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8" name="Google Shape;17618;p34"/>
            <p:cNvSpPr/>
            <p:nvPr/>
          </p:nvSpPr>
          <p:spPr>
            <a:xfrm>
              <a:off x="3860425" y="2302500"/>
              <a:ext cx="725" cy="1125"/>
            </a:xfrm>
            <a:custGeom>
              <a:avLst/>
              <a:gdLst/>
              <a:ahLst/>
              <a:cxnLst/>
              <a:rect l="l" t="t" r="r" b="b"/>
              <a:pathLst>
                <a:path w="29" h="45" extrusionOk="0">
                  <a:moveTo>
                    <a:pt x="24" y="1"/>
                  </a:moveTo>
                  <a:lnTo>
                    <a:pt x="24" y="1"/>
                  </a:lnTo>
                  <a:cubicBezTo>
                    <a:pt x="21" y="1"/>
                    <a:pt x="13" y="12"/>
                    <a:pt x="0" y="44"/>
                  </a:cubicBezTo>
                  <a:cubicBezTo>
                    <a:pt x="21" y="31"/>
                    <a:pt x="2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9" name="Google Shape;17619;p34"/>
            <p:cNvSpPr/>
            <p:nvPr/>
          </p:nvSpPr>
          <p:spPr>
            <a:xfrm>
              <a:off x="4225300" y="2291550"/>
              <a:ext cx="2925" cy="225"/>
            </a:xfrm>
            <a:custGeom>
              <a:avLst/>
              <a:gdLst/>
              <a:ahLst/>
              <a:cxnLst/>
              <a:rect l="l" t="t" r="r" b="b"/>
              <a:pathLst>
                <a:path w="117" h="9" extrusionOk="0">
                  <a:moveTo>
                    <a:pt x="105" y="0"/>
                  </a:moveTo>
                  <a:cubicBezTo>
                    <a:pt x="11" y="6"/>
                    <a:pt x="0" y="8"/>
                    <a:pt x="17" y="8"/>
                  </a:cubicBezTo>
                  <a:cubicBezTo>
                    <a:pt x="41" y="8"/>
                    <a:pt x="116" y="4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0" name="Google Shape;17620;p34"/>
            <p:cNvSpPr/>
            <p:nvPr/>
          </p:nvSpPr>
          <p:spPr>
            <a:xfrm>
              <a:off x="4766000" y="2268600"/>
              <a:ext cx="375" cy="3750"/>
            </a:xfrm>
            <a:custGeom>
              <a:avLst/>
              <a:gdLst/>
              <a:ahLst/>
              <a:cxnLst/>
              <a:rect l="l" t="t" r="r" b="b"/>
              <a:pathLst>
                <a:path w="15" h="150" extrusionOk="0">
                  <a:moveTo>
                    <a:pt x="3" y="1"/>
                  </a:moveTo>
                  <a:cubicBezTo>
                    <a:pt x="1" y="1"/>
                    <a:pt x="0" y="16"/>
                    <a:pt x="0" y="55"/>
                  </a:cubicBezTo>
                  <a:cubicBezTo>
                    <a:pt x="7" y="125"/>
                    <a:pt x="10" y="150"/>
                    <a:pt x="11" y="150"/>
                  </a:cubicBezTo>
                  <a:cubicBezTo>
                    <a:pt x="15" y="150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1" name="Google Shape;17621;p34"/>
            <p:cNvSpPr/>
            <p:nvPr/>
          </p:nvSpPr>
          <p:spPr>
            <a:xfrm>
              <a:off x="5199050" y="2194050"/>
              <a:ext cx="2800" cy="900"/>
            </a:xfrm>
            <a:custGeom>
              <a:avLst/>
              <a:gdLst/>
              <a:ahLst/>
              <a:cxnLst/>
              <a:rect l="l" t="t" r="r" b="b"/>
              <a:pathLst>
                <a:path w="112" h="36" extrusionOk="0">
                  <a:moveTo>
                    <a:pt x="52" y="0"/>
                  </a:moveTo>
                  <a:cubicBezTo>
                    <a:pt x="38" y="0"/>
                    <a:pt x="21" y="2"/>
                    <a:pt x="0" y="6"/>
                  </a:cubicBezTo>
                  <a:cubicBezTo>
                    <a:pt x="28" y="28"/>
                    <a:pt x="51" y="36"/>
                    <a:pt x="69" y="36"/>
                  </a:cubicBezTo>
                  <a:cubicBezTo>
                    <a:pt x="106" y="36"/>
                    <a:pt x="111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2" name="Google Shape;17622;p34"/>
            <p:cNvSpPr/>
            <p:nvPr/>
          </p:nvSpPr>
          <p:spPr>
            <a:xfrm>
              <a:off x="3915550" y="2251250"/>
              <a:ext cx="3275" cy="1525"/>
            </a:xfrm>
            <a:custGeom>
              <a:avLst/>
              <a:gdLst/>
              <a:ahLst/>
              <a:cxnLst/>
              <a:rect l="l" t="t" r="r" b="b"/>
              <a:pathLst>
                <a:path w="131" h="61" extrusionOk="0">
                  <a:moveTo>
                    <a:pt x="15" y="0"/>
                  </a:moveTo>
                  <a:cubicBezTo>
                    <a:pt x="1" y="0"/>
                    <a:pt x="59" y="43"/>
                    <a:pt x="130" y="60"/>
                  </a:cubicBezTo>
                  <a:cubicBezTo>
                    <a:pt x="58" y="15"/>
                    <a:pt x="24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3" name="Google Shape;17623;p34"/>
            <p:cNvSpPr/>
            <p:nvPr/>
          </p:nvSpPr>
          <p:spPr>
            <a:xfrm>
              <a:off x="3883175" y="2296575"/>
              <a:ext cx="1750" cy="1475"/>
            </a:xfrm>
            <a:custGeom>
              <a:avLst/>
              <a:gdLst/>
              <a:ahLst/>
              <a:cxnLst/>
              <a:rect l="l" t="t" r="r" b="b"/>
              <a:pathLst>
                <a:path w="70" h="59" extrusionOk="0">
                  <a:moveTo>
                    <a:pt x="28" y="1"/>
                  </a:moveTo>
                  <a:cubicBezTo>
                    <a:pt x="21" y="1"/>
                    <a:pt x="12" y="2"/>
                    <a:pt x="0" y="7"/>
                  </a:cubicBezTo>
                  <a:cubicBezTo>
                    <a:pt x="6" y="45"/>
                    <a:pt x="17" y="58"/>
                    <a:pt x="28" y="58"/>
                  </a:cubicBezTo>
                  <a:cubicBezTo>
                    <a:pt x="50" y="58"/>
                    <a:pt x="70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4" name="Google Shape;17624;p34"/>
            <p:cNvSpPr/>
            <p:nvPr/>
          </p:nvSpPr>
          <p:spPr>
            <a:xfrm>
              <a:off x="4709300" y="2265450"/>
              <a:ext cx="3125" cy="3550"/>
            </a:xfrm>
            <a:custGeom>
              <a:avLst/>
              <a:gdLst/>
              <a:ahLst/>
              <a:cxnLst/>
              <a:rect l="l" t="t" r="r" b="b"/>
              <a:pathLst>
                <a:path w="125" h="142" extrusionOk="0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42" y="107"/>
                    <a:pt x="73" y="142"/>
                    <a:pt x="90" y="142"/>
                  </a:cubicBezTo>
                  <a:cubicBezTo>
                    <a:pt x="125" y="142"/>
                    <a:pt x="10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5" name="Google Shape;17625;p34"/>
            <p:cNvSpPr/>
            <p:nvPr/>
          </p:nvSpPr>
          <p:spPr>
            <a:xfrm>
              <a:off x="4959925" y="2245475"/>
              <a:ext cx="9000" cy="600"/>
            </a:xfrm>
            <a:custGeom>
              <a:avLst/>
              <a:gdLst/>
              <a:ahLst/>
              <a:cxnLst/>
              <a:rect l="l" t="t" r="r" b="b"/>
              <a:pathLst>
                <a:path w="360" h="24" extrusionOk="0">
                  <a:moveTo>
                    <a:pt x="101" y="1"/>
                  </a:moveTo>
                  <a:cubicBezTo>
                    <a:pt x="20" y="1"/>
                    <a:pt x="1" y="8"/>
                    <a:pt x="279" y="23"/>
                  </a:cubicBezTo>
                  <a:cubicBezTo>
                    <a:pt x="360" y="9"/>
                    <a:pt x="192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6" name="Google Shape;17626;p34"/>
            <p:cNvSpPr/>
            <p:nvPr/>
          </p:nvSpPr>
          <p:spPr>
            <a:xfrm>
              <a:off x="4445850" y="2124325"/>
              <a:ext cx="5875" cy="3225"/>
            </a:xfrm>
            <a:custGeom>
              <a:avLst/>
              <a:gdLst/>
              <a:ahLst/>
              <a:cxnLst/>
              <a:rect l="l" t="t" r="r" b="b"/>
              <a:pathLst>
                <a:path w="235" h="129" extrusionOk="0">
                  <a:moveTo>
                    <a:pt x="106" y="0"/>
                  </a:moveTo>
                  <a:cubicBezTo>
                    <a:pt x="80" y="0"/>
                    <a:pt x="45" y="6"/>
                    <a:pt x="0" y="19"/>
                  </a:cubicBezTo>
                  <a:cubicBezTo>
                    <a:pt x="21" y="101"/>
                    <a:pt x="58" y="129"/>
                    <a:pt x="93" y="129"/>
                  </a:cubicBezTo>
                  <a:cubicBezTo>
                    <a:pt x="168" y="129"/>
                    <a:pt x="234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7" name="Google Shape;17627;p34"/>
            <p:cNvSpPr/>
            <p:nvPr/>
          </p:nvSpPr>
          <p:spPr>
            <a:xfrm>
              <a:off x="4502550" y="2167500"/>
              <a:ext cx="5525" cy="975"/>
            </a:xfrm>
            <a:custGeom>
              <a:avLst/>
              <a:gdLst/>
              <a:ahLst/>
              <a:cxnLst/>
              <a:rect l="l" t="t" r="r" b="b"/>
              <a:pathLst>
                <a:path w="221" h="39" extrusionOk="0">
                  <a:moveTo>
                    <a:pt x="177" y="1"/>
                  </a:moveTo>
                  <a:cubicBezTo>
                    <a:pt x="155" y="1"/>
                    <a:pt x="98" y="10"/>
                    <a:pt x="1" y="38"/>
                  </a:cubicBezTo>
                  <a:cubicBezTo>
                    <a:pt x="145" y="34"/>
                    <a:pt x="220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8" name="Google Shape;17628;p34"/>
            <p:cNvSpPr/>
            <p:nvPr/>
          </p:nvSpPr>
          <p:spPr>
            <a:xfrm>
              <a:off x="4551225" y="2168775"/>
              <a:ext cx="7775" cy="1025"/>
            </a:xfrm>
            <a:custGeom>
              <a:avLst/>
              <a:gdLst/>
              <a:ahLst/>
              <a:cxnLst/>
              <a:rect l="l" t="t" r="r" b="b"/>
              <a:pathLst>
                <a:path w="311" h="41" extrusionOk="0">
                  <a:moveTo>
                    <a:pt x="249" y="0"/>
                  </a:moveTo>
                  <a:cubicBezTo>
                    <a:pt x="181" y="0"/>
                    <a:pt x="8" y="16"/>
                    <a:pt x="1" y="41"/>
                  </a:cubicBezTo>
                  <a:cubicBezTo>
                    <a:pt x="289" y="12"/>
                    <a:pt x="310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9" name="Google Shape;17629;p34"/>
            <p:cNvSpPr/>
            <p:nvPr/>
          </p:nvSpPr>
          <p:spPr>
            <a:xfrm>
              <a:off x="4446325" y="2216875"/>
              <a:ext cx="8475" cy="4775"/>
            </a:xfrm>
            <a:custGeom>
              <a:avLst/>
              <a:gdLst/>
              <a:ahLst/>
              <a:cxnLst/>
              <a:rect l="l" t="t" r="r" b="b"/>
              <a:pathLst>
                <a:path w="339" h="191" extrusionOk="0">
                  <a:moveTo>
                    <a:pt x="237" y="0"/>
                  </a:moveTo>
                  <a:cubicBezTo>
                    <a:pt x="131" y="0"/>
                    <a:pt x="0" y="191"/>
                    <a:pt x="302" y="191"/>
                  </a:cubicBezTo>
                  <a:cubicBezTo>
                    <a:pt x="308" y="191"/>
                    <a:pt x="315" y="191"/>
                    <a:pt x="323" y="191"/>
                  </a:cubicBezTo>
                  <a:cubicBezTo>
                    <a:pt x="338" y="48"/>
                    <a:pt x="291" y="0"/>
                    <a:pt x="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0" name="Google Shape;17630;p34"/>
            <p:cNvSpPr/>
            <p:nvPr/>
          </p:nvSpPr>
          <p:spPr>
            <a:xfrm>
              <a:off x="4366500" y="2088875"/>
              <a:ext cx="8225" cy="3850"/>
            </a:xfrm>
            <a:custGeom>
              <a:avLst/>
              <a:gdLst/>
              <a:ahLst/>
              <a:cxnLst/>
              <a:rect l="l" t="t" r="r" b="b"/>
              <a:pathLst>
                <a:path w="329" h="154" extrusionOk="0">
                  <a:moveTo>
                    <a:pt x="166" y="0"/>
                  </a:moveTo>
                  <a:cubicBezTo>
                    <a:pt x="136" y="0"/>
                    <a:pt x="93" y="5"/>
                    <a:pt x="37" y="18"/>
                  </a:cubicBezTo>
                  <a:cubicBezTo>
                    <a:pt x="0" y="119"/>
                    <a:pt x="25" y="154"/>
                    <a:pt x="68" y="154"/>
                  </a:cubicBezTo>
                  <a:cubicBezTo>
                    <a:pt x="159" y="154"/>
                    <a:pt x="329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1" name="Google Shape;17631;p34"/>
            <p:cNvSpPr/>
            <p:nvPr/>
          </p:nvSpPr>
          <p:spPr>
            <a:xfrm>
              <a:off x="4354825" y="2063500"/>
              <a:ext cx="2400" cy="1925"/>
            </a:xfrm>
            <a:custGeom>
              <a:avLst/>
              <a:gdLst/>
              <a:ahLst/>
              <a:cxnLst/>
              <a:rect l="l" t="t" r="r" b="b"/>
              <a:pathLst>
                <a:path w="96" h="77" extrusionOk="0">
                  <a:moveTo>
                    <a:pt x="35" y="1"/>
                  </a:moveTo>
                  <a:cubicBezTo>
                    <a:pt x="4" y="1"/>
                    <a:pt x="1" y="77"/>
                    <a:pt x="88" y="77"/>
                  </a:cubicBezTo>
                  <a:cubicBezTo>
                    <a:pt x="90" y="77"/>
                    <a:pt x="93" y="77"/>
                    <a:pt x="95" y="77"/>
                  </a:cubicBezTo>
                  <a:cubicBezTo>
                    <a:pt x="74" y="20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2" name="Google Shape;17632;p34"/>
            <p:cNvSpPr/>
            <p:nvPr/>
          </p:nvSpPr>
          <p:spPr>
            <a:xfrm>
              <a:off x="5057300" y="2239150"/>
              <a:ext cx="9675" cy="3525"/>
            </a:xfrm>
            <a:custGeom>
              <a:avLst/>
              <a:gdLst/>
              <a:ahLst/>
              <a:cxnLst/>
              <a:rect l="l" t="t" r="r" b="b"/>
              <a:pathLst>
                <a:path w="387" h="141" extrusionOk="0">
                  <a:moveTo>
                    <a:pt x="20" y="0"/>
                  </a:moveTo>
                  <a:cubicBezTo>
                    <a:pt x="0" y="0"/>
                    <a:pt x="336" y="140"/>
                    <a:pt x="380" y="140"/>
                  </a:cubicBezTo>
                  <a:cubicBezTo>
                    <a:pt x="385" y="140"/>
                    <a:pt x="386" y="139"/>
                    <a:pt x="385" y="136"/>
                  </a:cubicBezTo>
                  <a:cubicBezTo>
                    <a:pt x="125" y="34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3" name="Google Shape;17633;p34"/>
            <p:cNvSpPr/>
            <p:nvPr/>
          </p:nvSpPr>
          <p:spPr>
            <a:xfrm>
              <a:off x="4898625" y="2240150"/>
              <a:ext cx="425" cy="1750"/>
            </a:xfrm>
            <a:custGeom>
              <a:avLst/>
              <a:gdLst/>
              <a:ahLst/>
              <a:cxnLst/>
              <a:rect l="l" t="t" r="r" b="b"/>
              <a:pathLst>
                <a:path w="17" h="70" extrusionOk="0">
                  <a:moveTo>
                    <a:pt x="2" y="1"/>
                  </a:moveTo>
                  <a:cubicBezTo>
                    <a:pt x="0" y="1"/>
                    <a:pt x="1" y="18"/>
                    <a:pt x="8" y="69"/>
                  </a:cubicBezTo>
                  <a:cubicBezTo>
                    <a:pt x="17" y="69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4" name="Google Shape;17634;p34"/>
            <p:cNvSpPr/>
            <p:nvPr/>
          </p:nvSpPr>
          <p:spPr>
            <a:xfrm>
              <a:off x="5166025" y="2228150"/>
              <a:ext cx="6425" cy="3525"/>
            </a:xfrm>
            <a:custGeom>
              <a:avLst/>
              <a:gdLst/>
              <a:ahLst/>
              <a:cxnLst/>
              <a:rect l="l" t="t" r="r" b="b"/>
              <a:pathLst>
                <a:path w="257" h="141" extrusionOk="0">
                  <a:moveTo>
                    <a:pt x="251" y="1"/>
                  </a:moveTo>
                  <a:lnTo>
                    <a:pt x="251" y="1"/>
                  </a:lnTo>
                  <a:cubicBezTo>
                    <a:pt x="1" y="57"/>
                    <a:pt x="57" y="140"/>
                    <a:pt x="138" y="140"/>
                  </a:cubicBezTo>
                  <a:cubicBezTo>
                    <a:pt x="192" y="140"/>
                    <a:pt x="256" y="10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5" name="Google Shape;17635;p34"/>
            <p:cNvSpPr/>
            <p:nvPr/>
          </p:nvSpPr>
          <p:spPr>
            <a:xfrm>
              <a:off x="4807675" y="2240525"/>
              <a:ext cx="3500" cy="2075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60"/>
                    <a:pt x="25" y="82"/>
                    <a:pt x="95" y="82"/>
                  </a:cubicBezTo>
                  <a:cubicBezTo>
                    <a:pt x="105" y="82"/>
                    <a:pt x="115" y="82"/>
                    <a:pt x="126" y="81"/>
                  </a:cubicBezTo>
                  <a:cubicBezTo>
                    <a:pt x="140" y="7"/>
                    <a:pt x="73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6" name="Google Shape;17636;p34"/>
            <p:cNvSpPr/>
            <p:nvPr/>
          </p:nvSpPr>
          <p:spPr>
            <a:xfrm>
              <a:off x="4853400" y="2237075"/>
              <a:ext cx="3100" cy="4350"/>
            </a:xfrm>
            <a:custGeom>
              <a:avLst/>
              <a:gdLst/>
              <a:ahLst/>
              <a:cxnLst/>
              <a:rect l="l" t="t" r="r" b="b"/>
              <a:pathLst>
                <a:path w="124" h="174" extrusionOk="0">
                  <a:moveTo>
                    <a:pt x="79" y="1"/>
                  </a:moveTo>
                  <a:cubicBezTo>
                    <a:pt x="39" y="1"/>
                    <a:pt x="1" y="174"/>
                    <a:pt x="104" y="174"/>
                  </a:cubicBezTo>
                  <a:cubicBezTo>
                    <a:pt x="110" y="174"/>
                    <a:pt x="117" y="173"/>
                    <a:pt x="124" y="172"/>
                  </a:cubicBezTo>
                  <a:cubicBezTo>
                    <a:pt x="120" y="44"/>
                    <a:pt x="99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7" name="Google Shape;17637;p34"/>
            <p:cNvSpPr/>
            <p:nvPr/>
          </p:nvSpPr>
          <p:spPr>
            <a:xfrm>
              <a:off x="5151275" y="2227075"/>
              <a:ext cx="7550" cy="2100"/>
            </a:xfrm>
            <a:custGeom>
              <a:avLst/>
              <a:gdLst/>
              <a:ahLst/>
              <a:cxnLst/>
              <a:rect l="l" t="t" r="r" b="b"/>
              <a:pathLst>
                <a:path w="302" h="84" extrusionOk="0">
                  <a:moveTo>
                    <a:pt x="220" y="0"/>
                  </a:moveTo>
                  <a:cubicBezTo>
                    <a:pt x="129" y="0"/>
                    <a:pt x="0" y="84"/>
                    <a:pt x="272" y="84"/>
                  </a:cubicBezTo>
                  <a:cubicBezTo>
                    <a:pt x="301" y="21"/>
                    <a:pt x="265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8" name="Google Shape;17638;p34"/>
            <p:cNvSpPr/>
            <p:nvPr/>
          </p:nvSpPr>
          <p:spPr>
            <a:xfrm>
              <a:off x="4583350" y="2247375"/>
              <a:ext cx="6400" cy="600"/>
            </a:xfrm>
            <a:custGeom>
              <a:avLst/>
              <a:gdLst/>
              <a:ahLst/>
              <a:cxnLst/>
              <a:rect l="l" t="t" r="r" b="b"/>
              <a:pathLst>
                <a:path w="256" h="24" extrusionOk="0">
                  <a:moveTo>
                    <a:pt x="148" y="0"/>
                  </a:moveTo>
                  <a:cubicBezTo>
                    <a:pt x="139" y="0"/>
                    <a:pt x="128" y="1"/>
                    <a:pt x="114" y="1"/>
                  </a:cubicBezTo>
                  <a:cubicBezTo>
                    <a:pt x="13" y="18"/>
                    <a:pt x="1" y="23"/>
                    <a:pt x="23" y="23"/>
                  </a:cubicBezTo>
                  <a:cubicBezTo>
                    <a:pt x="68" y="23"/>
                    <a:pt x="25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9" name="Google Shape;17639;p34"/>
            <p:cNvSpPr/>
            <p:nvPr/>
          </p:nvSpPr>
          <p:spPr>
            <a:xfrm>
              <a:off x="4070200" y="2262825"/>
              <a:ext cx="6550" cy="2325"/>
            </a:xfrm>
            <a:custGeom>
              <a:avLst/>
              <a:gdLst/>
              <a:ahLst/>
              <a:cxnLst/>
              <a:rect l="l" t="t" r="r" b="b"/>
              <a:pathLst>
                <a:path w="262" h="93" extrusionOk="0">
                  <a:moveTo>
                    <a:pt x="182" y="0"/>
                  </a:moveTo>
                  <a:cubicBezTo>
                    <a:pt x="170" y="0"/>
                    <a:pt x="156" y="2"/>
                    <a:pt x="140" y="5"/>
                  </a:cubicBezTo>
                  <a:cubicBezTo>
                    <a:pt x="31" y="17"/>
                    <a:pt x="0" y="92"/>
                    <a:pt x="108" y="92"/>
                  </a:cubicBezTo>
                  <a:cubicBezTo>
                    <a:pt x="126" y="92"/>
                    <a:pt x="148" y="90"/>
                    <a:pt x="173" y="86"/>
                  </a:cubicBezTo>
                  <a:cubicBezTo>
                    <a:pt x="220" y="74"/>
                    <a:pt x="262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0" name="Google Shape;17640;p34"/>
            <p:cNvSpPr/>
            <p:nvPr/>
          </p:nvSpPr>
          <p:spPr>
            <a:xfrm>
              <a:off x="4528250" y="2246025"/>
              <a:ext cx="4575" cy="1900"/>
            </a:xfrm>
            <a:custGeom>
              <a:avLst/>
              <a:gdLst/>
              <a:ahLst/>
              <a:cxnLst/>
              <a:rect l="l" t="t" r="r" b="b"/>
              <a:pathLst>
                <a:path w="183" h="76" extrusionOk="0">
                  <a:moveTo>
                    <a:pt x="57" y="1"/>
                  </a:moveTo>
                  <a:cubicBezTo>
                    <a:pt x="28" y="1"/>
                    <a:pt x="1" y="19"/>
                    <a:pt x="3" y="75"/>
                  </a:cubicBezTo>
                  <a:cubicBezTo>
                    <a:pt x="13" y="76"/>
                    <a:pt x="21" y="76"/>
                    <a:pt x="30" y="76"/>
                  </a:cubicBezTo>
                  <a:cubicBezTo>
                    <a:pt x="182" y="76"/>
                    <a:pt x="116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1" name="Google Shape;17641;p34"/>
            <p:cNvSpPr/>
            <p:nvPr/>
          </p:nvSpPr>
          <p:spPr>
            <a:xfrm>
              <a:off x="4592400" y="2243100"/>
              <a:ext cx="5175" cy="975"/>
            </a:xfrm>
            <a:custGeom>
              <a:avLst/>
              <a:gdLst/>
              <a:ahLst/>
              <a:cxnLst/>
              <a:rect l="l" t="t" r="r" b="b"/>
              <a:pathLst>
                <a:path w="207" h="39" extrusionOk="0">
                  <a:moveTo>
                    <a:pt x="87" y="1"/>
                  </a:moveTo>
                  <a:cubicBezTo>
                    <a:pt x="1" y="1"/>
                    <a:pt x="94" y="39"/>
                    <a:pt x="157" y="39"/>
                  </a:cubicBezTo>
                  <a:cubicBezTo>
                    <a:pt x="185" y="39"/>
                    <a:pt x="207" y="32"/>
                    <a:pt x="207" y="11"/>
                  </a:cubicBezTo>
                  <a:cubicBezTo>
                    <a:pt x="150" y="4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2" name="Google Shape;17642;p34"/>
            <p:cNvSpPr/>
            <p:nvPr/>
          </p:nvSpPr>
          <p:spPr>
            <a:xfrm>
              <a:off x="5079125" y="2224800"/>
              <a:ext cx="5075" cy="2300"/>
            </a:xfrm>
            <a:custGeom>
              <a:avLst/>
              <a:gdLst/>
              <a:ahLst/>
              <a:cxnLst/>
              <a:rect l="l" t="t" r="r" b="b"/>
              <a:pathLst>
                <a:path w="203" h="92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88" y="69"/>
                    <a:pt x="138" y="91"/>
                    <a:pt x="160" y="91"/>
                  </a:cubicBezTo>
                  <a:cubicBezTo>
                    <a:pt x="203" y="91"/>
                    <a:pt x="13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3" name="Google Shape;17643;p34"/>
            <p:cNvSpPr/>
            <p:nvPr/>
          </p:nvSpPr>
          <p:spPr>
            <a:xfrm>
              <a:off x="4702175" y="2187575"/>
              <a:ext cx="2675" cy="2475"/>
            </a:xfrm>
            <a:custGeom>
              <a:avLst/>
              <a:gdLst/>
              <a:ahLst/>
              <a:cxnLst/>
              <a:rect l="l" t="t" r="r" b="b"/>
              <a:pathLst>
                <a:path w="107" h="99" extrusionOk="0">
                  <a:moveTo>
                    <a:pt x="46" y="1"/>
                  </a:moveTo>
                  <a:cubicBezTo>
                    <a:pt x="36" y="1"/>
                    <a:pt x="22" y="4"/>
                    <a:pt x="4" y="11"/>
                  </a:cubicBezTo>
                  <a:cubicBezTo>
                    <a:pt x="0" y="77"/>
                    <a:pt x="13" y="99"/>
                    <a:pt x="28" y="99"/>
                  </a:cubicBezTo>
                  <a:cubicBezTo>
                    <a:pt x="60" y="99"/>
                    <a:pt x="10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4" name="Google Shape;17644;p34"/>
            <p:cNvSpPr/>
            <p:nvPr/>
          </p:nvSpPr>
          <p:spPr>
            <a:xfrm>
              <a:off x="4852025" y="2153375"/>
              <a:ext cx="4050" cy="775"/>
            </a:xfrm>
            <a:custGeom>
              <a:avLst/>
              <a:gdLst/>
              <a:ahLst/>
              <a:cxnLst/>
              <a:rect l="l" t="t" r="r" b="b"/>
              <a:pathLst>
                <a:path w="162" h="31" extrusionOk="0">
                  <a:moveTo>
                    <a:pt x="139" y="1"/>
                  </a:moveTo>
                  <a:cubicBezTo>
                    <a:pt x="0" y="9"/>
                    <a:pt x="59" y="31"/>
                    <a:pt x="108" y="31"/>
                  </a:cubicBezTo>
                  <a:cubicBezTo>
                    <a:pt x="136" y="31"/>
                    <a:pt x="161" y="23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5" name="Google Shape;17645;p34"/>
            <p:cNvSpPr/>
            <p:nvPr/>
          </p:nvSpPr>
          <p:spPr>
            <a:xfrm>
              <a:off x="4310750" y="2253000"/>
              <a:ext cx="475" cy="100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4" y="1"/>
                  </a:moveTo>
                  <a:cubicBezTo>
                    <a:pt x="1" y="1"/>
                    <a:pt x="1" y="1"/>
                    <a:pt x="5" y="3"/>
                  </a:cubicBezTo>
                  <a:cubicBezTo>
                    <a:pt x="18" y="3"/>
                    <a:pt x="8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6" name="Google Shape;17646;p34"/>
            <p:cNvSpPr/>
            <p:nvPr/>
          </p:nvSpPr>
          <p:spPr>
            <a:xfrm>
              <a:off x="4614625" y="2239750"/>
              <a:ext cx="4050" cy="675"/>
            </a:xfrm>
            <a:custGeom>
              <a:avLst/>
              <a:gdLst/>
              <a:ahLst/>
              <a:cxnLst/>
              <a:rect l="l" t="t" r="r" b="b"/>
              <a:pathLst>
                <a:path w="162" h="27" extrusionOk="0">
                  <a:moveTo>
                    <a:pt x="38" y="0"/>
                  </a:moveTo>
                  <a:cubicBezTo>
                    <a:pt x="17" y="0"/>
                    <a:pt x="0" y="5"/>
                    <a:pt x="0" y="18"/>
                  </a:cubicBezTo>
                  <a:cubicBezTo>
                    <a:pt x="47" y="24"/>
                    <a:pt x="78" y="26"/>
                    <a:pt x="97" y="26"/>
                  </a:cubicBezTo>
                  <a:cubicBezTo>
                    <a:pt x="162" y="26"/>
                    <a:pt x="88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7" name="Google Shape;17647;p34"/>
            <p:cNvSpPr/>
            <p:nvPr/>
          </p:nvSpPr>
          <p:spPr>
            <a:xfrm>
              <a:off x="4079700" y="2252575"/>
              <a:ext cx="4625" cy="2250"/>
            </a:xfrm>
            <a:custGeom>
              <a:avLst/>
              <a:gdLst/>
              <a:ahLst/>
              <a:cxnLst/>
              <a:rect l="l" t="t" r="r" b="b"/>
              <a:pathLst>
                <a:path w="185" h="90" extrusionOk="0">
                  <a:moveTo>
                    <a:pt x="1" y="0"/>
                  </a:moveTo>
                  <a:cubicBezTo>
                    <a:pt x="90" y="67"/>
                    <a:pt x="136" y="90"/>
                    <a:pt x="152" y="90"/>
                  </a:cubicBezTo>
                  <a:cubicBezTo>
                    <a:pt x="185" y="90"/>
                    <a:pt x="9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8" name="Google Shape;17648;p34"/>
            <p:cNvSpPr/>
            <p:nvPr/>
          </p:nvSpPr>
          <p:spPr>
            <a:xfrm>
              <a:off x="4728025" y="2231150"/>
              <a:ext cx="550" cy="1550"/>
            </a:xfrm>
            <a:custGeom>
              <a:avLst/>
              <a:gdLst/>
              <a:ahLst/>
              <a:cxnLst/>
              <a:rect l="l" t="t" r="r" b="b"/>
              <a:pathLst>
                <a:path w="22" h="62" extrusionOk="0"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9" y="47"/>
                    <a:pt x="14" y="62"/>
                    <a:pt x="17" y="62"/>
                  </a:cubicBezTo>
                  <a:cubicBezTo>
                    <a:pt x="21" y="62"/>
                    <a:pt x="1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9" name="Google Shape;17649;p34"/>
            <p:cNvSpPr/>
            <p:nvPr/>
          </p:nvSpPr>
          <p:spPr>
            <a:xfrm>
              <a:off x="3823700" y="2260050"/>
              <a:ext cx="5350" cy="3850"/>
            </a:xfrm>
            <a:custGeom>
              <a:avLst/>
              <a:gdLst/>
              <a:ahLst/>
              <a:cxnLst/>
              <a:rect l="l" t="t" r="r" b="b"/>
              <a:pathLst>
                <a:path w="214" h="154" extrusionOk="0">
                  <a:moveTo>
                    <a:pt x="96" y="1"/>
                  </a:moveTo>
                  <a:cubicBezTo>
                    <a:pt x="0" y="1"/>
                    <a:pt x="95" y="154"/>
                    <a:pt x="161" y="154"/>
                  </a:cubicBezTo>
                  <a:cubicBezTo>
                    <a:pt x="190" y="154"/>
                    <a:pt x="213" y="123"/>
                    <a:pt x="211" y="36"/>
                  </a:cubicBezTo>
                  <a:cubicBezTo>
                    <a:pt x="158" y="11"/>
                    <a:pt x="12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0" name="Google Shape;17650;p34"/>
            <p:cNvSpPr/>
            <p:nvPr/>
          </p:nvSpPr>
          <p:spPr>
            <a:xfrm>
              <a:off x="4811000" y="2226650"/>
              <a:ext cx="5700" cy="1875"/>
            </a:xfrm>
            <a:custGeom>
              <a:avLst/>
              <a:gdLst/>
              <a:ahLst/>
              <a:cxnLst/>
              <a:rect l="l" t="t" r="r" b="b"/>
              <a:pathLst>
                <a:path w="228" h="75" extrusionOk="0">
                  <a:moveTo>
                    <a:pt x="0" y="0"/>
                  </a:moveTo>
                  <a:cubicBezTo>
                    <a:pt x="0" y="56"/>
                    <a:pt x="38" y="75"/>
                    <a:pt x="76" y="75"/>
                  </a:cubicBezTo>
                  <a:cubicBezTo>
                    <a:pt x="152" y="75"/>
                    <a:pt x="22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1" name="Google Shape;17651;p34"/>
            <p:cNvSpPr/>
            <p:nvPr/>
          </p:nvSpPr>
          <p:spPr>
            <a:xfrm>
              <a:off x="5038800" y="2214075"/>
              <a:ext cx="7325" cy="1550"/>
            </a:xfrm>
            <a:custGeom>
              <a:avLst/>
              <a:gdLst/>
              <a:ahLst/>
              <a:cxnLst/>
              <a:rect l="l" t="t" r="r" b="b"/>
              <a:pathLst>
                <a:path w="293" h="62" extrusionOk="0">
                  <a:moveTo>
                    <a:pt x="107" y="1"/>
                  </a:moveTo>
                  <a:cubicBezTo>
                    <a:pt x="59" y="1"/>
                    <a:pt x="9" y="16"/>
                    <a:pt x="1" y="62"/>
                  </a:cubicBezTo>
                  <a:cubicBezTo>
                    <a:pt x="11" y="62"/>
                    <a:pt x="20" y="62"/>
                    <a:pt x="29" y="62"/>
                  </a:cubicBezTo>
                  <a:cubicBezTo>
                    <a:pt x="292" y="62"/>
                    <a:pt x="203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2" name="Google Shape;17652;p34"/>
            <p:cNvSpPr/>
            <p:nvPr/>
          </p:nvSpPr>
          <p:spPr>
            <a:xfrm>
              <a:off x="4426275" y="2238850"/>
              <a:ext cx="4350" cy="2625"/>
            </a:xfrm>
            <a:custGeom>
              <a:avLst/>
              <a:gdLst/>
              <a:ahLst/>
              <a:cxnLst/>
              <a:rect l="l" t="t" r="r" b="b"/>
              <a:pathLst>
                <a:path w="174" h="105" extrusionOk="0">
                  <a:moveTo>
                    <a:pt x="1" y="1"/>
                  </a:moveTo>
                  <a:cubicBezTo>
                    <a:pt x="6" y="78"/>
                    <a:pt x="49" y="105"/>
                    <a:pt x="84" y="105"/>
                  </a:cubicBezTo>
                  <a:cubicBezTo>
                    <a:pt x="139" y="105"/>
                    <a:pt x="173" y="3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3" name="Google Shape;17653;p34"/>
            <p:cNvSpPr/>
            <p:nvPr/>
          </p:nvSpPr>
          <p:spPr>
            <a:xfrm>
              <a:off x="4139475" y="2242075"/>
              <a:ext cx="4300" cy="1825"/>
            </a:xfrm>
            <a:custGeom>
              <a:avLst/>
              <a:gdLst/>
              <a:ahLst/>
              <a:cxnLst/>
              <a:rect l="l" t="t" r="r" b="b"/>
              <a:pathLst>
                <a:path w="172" h="73" extrusionOk="0">
                  <a:moveTo>
                    <a:pt x="158" y="0"/>
                  </a:moveTo>
                  <a:cubicBezTo>
                    <a:pt x="136" y="0"/>
                    <a:pt x="1" y="48"/>
                    <a:pt x="5" y="72"/>
                  </a:cubicBezTo>
                  <a:cubicBezTo>
                    <a:pt x="141" y="19"/>
                    <a:pt x="172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4" name="Google Shape;17654;p34"/>
            <p:cNvSpPr/>
            <p:nvPr/>
          </p:nvSpPr>
          <p:spPr>
            <a:xfrm>
              <a:off x="4574425" y="2231000"/>
              <a:ext cx="625" cy="3100"/>
            </a:xfrm>
            <a:custGeom>
              <a:avLst/>
              <a:gdLst/>
              <a:ahLst/>
              <a:cxnLst/>
              <a:rect l="l" t="t" r="r" b="b"/>
              <a:pathLst>
                <a:path w="25" h="124" extrusionOk="0">
                  <a:moveTo>
                    <a:pt x="21" y="0"/>
                  </a:moveTo>
                  <a:cubicBezTo>
                    <a:pt x="1" y="0"/>
                    <a:pt x="11" y="124"/>
                    <a:pt x="18" y="124"/>
                  </a:cubicBezTo>
                  <a:cubicBezTo>
                    <a:pt x="22" y="124"/>
                    <a:pt x="25" y="93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5" name="Google Shape;17655;p34"/>
            <p:cNvSpPr/>
            <p:nvPr/>
          </p:nvSpPr>
          <p:spPr>
            <a:xfrm>
              <a:off x="3878825" y="2255600"/>
              <a:ext cx="1025" cy="500"/>
            </a:xfrm>
            <a:custGeom>
              <a:avLst/>
              <a:gdLst/>
              <a:ahLst/>
              <a:cxnLst/>
              <a:rect l="l" t="t" r="r" b="b"/>
              <a:pathLst>
                <a:path w="41" h="20" extrusionOk="0">
                  <a:moveTo>
                    <a:pt x="5" y="1"/>
                  </a:moveTo>
                  <a:cubicBezTo>
                    <a:pt x="2" y="1"/>
                    <a:pt x="0" y="3"/>
                    <a:pt x="0" y="7"/>
                  </a:cubicBezTo>
                  <a:cubicBezTo>
                    <a:pt x="14" y="13"/>
                    <a:pt x="20" y="13"/>
                    <a:pt x="27" y="20"/>
                  </a:cubicBezTo>
                  <a:lnTo>
                    <a:pt x="40" y="20"/>
                  </a:lnTo>
                  <a:cubicBezTo>
                    <a:pt x="26" y="10"/>
                    <a:pt x="1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6" name="Google Shape;17656;p34"/>
            <p:cNvSpPr/>
            <p:nvPr/>
          </p:nvSpPr>
          <p:spPr>
            <a:xfrm>
              <a:off x="3881325" y="2256925"/>
              <a:ext cx="1725" cy="1175"/>
            </a:xfrm>
            <a:custGeom>
              <a:avLst/>
              <a:gdLst/>
              <a:ahLst/>
              <a:cxnLst/>
              <a:rect l="l" t="t" r="r" b="b"/>
              <a:pathLst>
                <a:path w="69" h="47" extrusionOk="0">
                  <a:moveTo>
                    <a:pt x="1" y="0"/>
                  </a:moveTo>
                  <a:cubicBezTo>
                    <a:pt x="1" y="7"/>
                    <a:pt x="1" y="7"/>
                    <a:pt x="1" y="14"/>
                  </a:cubicBezTo>
                  <a:cubicBezTo>
                    <a:pt x="43" y="37"/>
                    <a:pt x="61" y="47"/>
                    <a:pt x="64" y="47"/>
                  </a:cubicBezTo>
                  <a:cubicBezTo>
                    <a:pt x="69" y="47"/>
                    <a:pt x="37" y="2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7" name="Google Shape;17657;p34"/>
            <p:cNvSpPr/>
            <p:nvPr/>
          </p:nvSpPr>
          <p:spPr>
            <a:xfrm>
              <a:off x="4342650" y="2238675"/>
              <a:ext cx="5875" cy="1225"/>
            </a:xfrm>
            <a:custGeom>
              <a:avLst/>
              <a:gdLst/>
              <a:ahLst/>
              <a:cxnLst/>
              <a:rect l="l" t="t" r="r" b="b"/>
              <a:pathLst>
                <a:path w="235" h="49" extrusionOk="0">
                  <a:moveTo>
                    <a:pt x="50" y="0"/>
                  </a:moveTo>
                  <a:cubicBezTo>
                    <a:pt x="35" y="0"/>
                    <a:pt x="19" y="0"/>
                    <a:pt x="0" y="1"/>
                  </a:cubicBezTo>
                  <a:cubicBezTo>
                    <a:pt x="2" y="37"/>
                    <a:pt x="39" y="49"/>
                    <a:pt x="77" y="49"/>
                  </a:cubicBezTo>
                  <a:cubicBezTo>
                    <a:pt x="153" y="49"/>
                    <a:pt x="23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8" name="Google Shape;17658;p34"/>
            <p:cNvSpPr/>
            <p:nvPr/>
          </p:nvSpPr>
          <p:spPr>
            <a:xfrm>
              <a:off x="4579600" y="2232325"/>
              <a:ext cx="4675" cy="1450"/>
            </a:xfrm>
            <a:custGeom>
              <a:avLst/>
              <a:gdLst/>
              <a:ahLst/>
              <a:cxnLst/>
              <a:rect l="l" t="t" r="r" b="b"/>
              <a:pathLst>
                <a:path w="187" h="58" extrusionOk="0">
                  <a:moveTo>
                    <a:pt x="21" y="1"/>
                  </a:moveTo>
                  <a:cubicBezTo>
                    <a:pt x="0" y="1"/>
                    <a:pt x="163" y="58"/>
                    <a:pt x="180" y="58"/>
                  </a:cubicBezTo>
                  <a:cubicBezTo>
                    <a:pt x="187" y="58"/>
                    <a:pt x="169" y="48"/>
                    <a:pt x="103" y="21"/>
                  </a:cubicBezTo>
                  <a:cubicBezTo>
                    <a:pt x="51" y="6"/>
                    <a:pt x="2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9" name="Google Shape;17659;p34"/>
            <p:cNvSpPr/>
            <p:nvPr/>
          </p:nvSpPr>
          <p:spPr>
            <a:xfrm>
              <a:off x="5124125" y="2213650"/>
              <a:ext cx="3350" cy="825"/>
            </a:xfrm>
            <a:custGeom>
              <a:avLst/>
              <a:gdLst/>
              <a:ahLst/>
              <a:cxnLst/>
              <a:rect l="l" t="t" r="r" b="b"/>
              <a:pathLst>
                <a:path w="134" h="33" extrusionOk="0">
                  <a:moveTo>
                    <a:pt x="71" y="1"/>
                  </a:moveTo>
                  <a:cubicBezTo>
                    <a:pt x="28" y="1"/>
                    <a:pt x="0" y="32"/>
                    <a:pt x="111" y="32"/>
                  </a:cubicBezTo>
                  <a:cubicBezTo>
                    <a:pt x="118" y="32"/>
                    <a:pt x="126" y="32"/>
                    <a:pt x="134" y="32"/>
                  </a:cubicBezTo>
                  <a:cubicBezTo>
                    <a:pt x="119" y="9"/>
                    <a:pt x="93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0" name="Google Shape;17660;p34"/>
            <p:cNvSpPr/>
            <p:nvPr/>
          </p:nvSpPr>
          <p:spPr>
            <a:xfrm>
              <a:off x="4545375" y="2223150"/>
              <a:ext cx="1750" cy="5775"/>
            </a:xfrm>
            <a:custGeom>
              <a:avLst/>
              <a:gdLst/>
              <a:ahLst/>
              <a:cxnLst/>
              <a:rect l="l" t="t" r="r" b="b"/>
              <a:pathLst>
                <a:path w="70" h="231" extrusionOk="0">
                  <a:moveTo>
                    <a:pt x="38" y="0"/>
                  </a:moveTo>
                  <a:cubicBezTo>
                    <a:pt x="29" y="0"/>
                    <a:pt x="16" y="31"/>
                    <a:pt x="0" y="114"/>
                  </a:cubicBezTo>
                  <a:cubicBezTo>
                    <a:pt x="19" y="199"/>
                    <a:pt x="33" y="230"/>
                    <a:pt x="43" y="230"/>
                  </a:cubicBezTo>
                  <a:cubicBezTo>
                    <a:pt x="69" y="230"/>
                    <a:pt x="65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1" name="Google Shape;17661;p34"/>
            <p:cNvSpPr/>
            <p:nvPr/>
          </p:nvSpPr>
          <p:spPr>
            <a:xfrm>
              <a:off x="4331150" y="2229825"/>
              <a:ext cx="13250" cy="3900"/>
            </a:xfrm>
            <a:custGeom>
              <a:avLst/>
              <a:gdLst/>
              <a:ahLst/>
              <a:cxnLst/>
              <a:rect l="l" t="t" r="r" b="b"/>
              <a:pathLst>
                <a:path w="530" h="156" extrusionOk="0">
                  <a:moveTo>
                    <a:pt x="159" y="0"/>
                  </a:moveTo>
                  <a:cubicBezTo>
                    <a:pt x="1" y="116"/>
                    <a:pt x="10" y="155"/>
                    <a:pt x="72" y="155"/>
                  </a:cubicBezTo>
                  <a:cubicBezTo>
                    <a:pt x="195" y="155"/>
                    <a:pt x="52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2" name="Google Shape;17662;p34"/>
            <p:cNvSpPr/>
            <p:nvPr/>
          </p:nvSpPr>
          <p:spPr>
            <a:xfrm>
              <a:off x="4210425" y="2235700"/>
              <a:ext cx="13325" cy="1875"/>
            </a:xfrm>
            <a:custGeom>
              <a:avLst/>
              <a:gdLst/>
              <a:ahLst/>
              <a:cxnLst/>
              <a:rect l="l" t="t" r="r" b="b"/>
              <a:pathLst>
                <a:path w="533" h="75" extrusionOk="0">
                  <a:moveTo>
                    <a:pt x="440" y="0"/>
                  </a:moveTo>
                  <a:cubicBezTo>
                    <a:pt x="305" y="0"/>
                    <a:pt x="0" y="75"/>
                    <a:pt x="328" y="75"/>
                  </a:cubicBezTo>
                  <a:cubicBezTo>
                    <a:pt x="354" y="75"/>
                    <a:pt x="384" y="74"/>
                    <a:pt x="419" y="73"/>
                  </a:cubicBezTo>
                  <a:cubicBezTo>
                    <a:pt x="532" y="19"/>
                    <a:pt x="507" y="0"/>
                    <a:pt x="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3" name="Google Shape;17663;p34"/>
            <p:cNvSpPr/>
            <p:nvPr/>
          </p:nvSpPr>
          <p:spPr>
            <a:xfrm>
              <a:off x="4808975" y="2214075"/>
              <a:ext cx="4100" cy="1975"/>
            </a:xfrm>
            <a:custGeom>
              <a:avLst/>
              <a:gdLst/>
              <a:ahLst/>
              <a:cxnLst/>
              <a:rect l="l" t="t" r="r" b="b"/>
              <a:pathLst>
                <a:path w="164" h="79" extrusionOk="0">
                  <a:moveTo>
                    <a:pt x="24" y="1"/>
                  </a:moveTo>
                  <a:cubicBezTo>
                    <a:pt x="17" y="1"/>
                    <a:pt x="9" y="1"/>
                    <a:pt x="1" y="2"/>
                  </a:cubicBezTo>
                  <a:cubicBezTo>
                    <a:pt x="3" y="60"/>
                    <a:pt x="29" y="79"/>
                    <a:pt x="56" y="79"/>
                  </a:cubicBezTo>
                  <a:cubicBezTo>
                    <a:pt x="109" y="79"/>
                    <a:pt x="16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4" name="Google Shape;17664;p34"/>
            <p:cNvSpPr/>
            <p:nvPr/>
          </p:nvSpPr>
          <p:spPr>
            <a:xfrm>
              <a:off x="4000975" y="2238650"/>
              <a:ext cx="3000" cy="4075"/>
            </a:xfrm>
            <a:custGeom>
              <a:avLst/>
              <a:gdLst/>
              <a:ahLst/>
              <a:cxnLst/>
              <a:rect l="l" t="t" r="r" b="b"/>
              <a:pathLst>
                <a:path w="120" h="163" extrusionOk="0">
                  <a:moveTo>
                    <a:pt x="30" y="1"/>
                  </a:moveTo>
                  <a:cubicBezTo>
                    <a:pt x="12" y="1"/>
                    <a:pt x="0" y="41"/>
                    <a:pt x="18" y="163"/>
                  </a:cubicBezTo>
                  <a:cubicBezTo>
                    <a:pt x="120" y="149"/>
                    <a:pt x="6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5" name="Google Shape;17665;p34"/>
            <p:cNvSpPr/>
            <p:nvPr/>
          </p:nvSpPr>
          <p:spPr>
            <a:xfrm>
              <a:off x="4136250" y="2234675"/>
              <a:ext cx="4525" cy="1950"/>
            </a:xfrm>
            <a:custGeom>
              <a:avLst/>
              <a:gdLst/>
              <a:ahLst/>
              <a:cxnLst/>
              <a:rect l="l" t="t" r="r" b="b"/>
              <a:pathLst>
                <a:path w="181" h="78" extrusionOk="0">
                  <a:moveTo>
                    <a:pt x="181" y="1"/>
                  </a:moveTo>
                  <a:lnTo>
                    <a:pt x="181" y="1"/>
                  </a:lnTo>
                  <a:cubicBezTo>
                    <a:pt x="43" y="58"/>
                    <a:pt x="1" y="78"/>
                    <a:pt x="6" y="78"/>
                  </a:cubicBezTo>
                  <a:cubicBezTo>
                    <a:pt x="14" y="78"/>
                    <a:pt x="136" y="29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6" name="Google Shape;17666;p34"/>
            <p:cNvSpPr/>
            <p:nvPr/>
          </p:nvSpPr>
          <p:spPr>
            <a:xfrm>
              <a:off x="5220875" y="2193275"/>
              <a:ext cx="1950" cy="3625"/>
            </a:xfrm>
            <a:custGeom>
              <a:avLst/>
              <a:gdLst/>
              <a:ahLst/>
              <a:cxnLst/>
              <a:rect l="l" t="t" r="r" b="b"/>
              <a:pathLst>
                <a:path w="78" h="145" extrusionOk="0">
                  <a:moveTo>
                    <a:pt x="41" y="1"/>
                  </a:moveTo>
                  <a:cubicBezTo>
                    <a:pt x="16" y="1"/>
                    <a:pt x="1" y="110"/>
                    <a:pt x="77" y="144"/>
                  </a:cubicBezTo>
                  <a:cubicBezTo>
                    <a:pt x="73" y="37"/>
                    <a:pt x="55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7" name="Google Shape;17667;p34"/>
            <p:cNvSpPr/>
            <p:nvPr/>
          </p:nvSpPr>
          <p:spPr>
            <a:xfrm>
              <a:off x="3822200" y="2242200"/>
              <a:ext cx="8375" cy="725"/>
            </a:xfrm>
            <a:custGeom>
              <a:avLst/>
              <a:gdLst/>
              <a:ahLst/>
              <a:cxnLst/>
              <a:rect l="l" t="t" r="r" b="b"/>
              <a:pathLst>
                <a:path w="335" h="29" extrusionOk="0">
                  <a:moveTo>
                    <a:pt x="215" y="0"/>
                  </a:moveTo>
                  <a:cubicBezTo>
                    <a:pt x="207" y="0"/>
                    <a:pt x="197" y="0"/>
                    <a:pt x="184" y="1"/>
                  </a:cubicBezTo>
                  <a:cubicBezTo>
                    <a:pt x="30" y="22"/>
                    <a:pt x="0" y="29"/>
                    <a:pt x="24" y="29"/>
                  </a:cubicBezTo>
                  <a:cubicBezTo>
                    <a:pt x="72" y="29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8" name="Google Shape;17668;p34"/>
            <p:cNvSpPr/>
            <p:nvPr/>
          </p:nvSpPr>
          <p:spPr>
            <a:xfrm>
              <a:off x="4503200" y="2212275"/>
              <a:ext cx="5350" cy="5875"/>
            </a:xfrm>
            <a:custGeom>
              <a:avLst/>
              <a:gdLst/>
              <a:ahLst/>
              <a:cxnLst/>
              <a:rect l="l" t="t" r="r" b="b"/>
              <a:pathLst>
                <a:path w="214" h="235" extrusionOk="0">
                  <a:moveTo>
                    <a:pt x="168" y="0"/>
                  </a:moveTo>
                  <a:cubicBezTo>
                    <a:pt x="112" y="0"/>
                    <a:pt x="1" y="204"/>
                    <a:pt x="162" y="234"/>
                  </a:cubicBezTo>
                  <a:cubicBezTo>
                    <a:pt x="213" y="59"/>
                    <a:pt x="199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9" name="Google Shape;17669;p34"/>
            <p:cNvSpPr/>
            <p:nvPr/>
          </p:nvSpPr>
          <p:spPr>
            <a:xfrm>
              <a:off x="4414750" y="2217250"/>
              <a:ext cx="3200" cy="1725"/>
            </a:xfrm>
            <a:custGeom>
              <a:avLst/>
              <a:gdLst/>
              <a:ahLst/>
              <a:cxnLst/>
              <a:rect l="l" t="t" r="r" b="b"/>
              <a:pathLst>
                <a:path w="128" h="69" extrusionOk="0">
                  <a:moveTo>
                    <a:pt x="94" y="0"/>
                  </a:moveTo>
                  <a:cubicBezTo>
                    <a:pt x="36" y="0"/>
                    <a:pt x="1" y="22"/>
                    <a:pt x="7" y="69"/>
                  </a:cubicBezTo>
                  <a:cubicBezTo>
                    <a:pt x="80" y="69"/>
                    <a:pt x="127" y="55"/>
                    <a:pt x="120" y="2"/>
                  </a:cubicBezTo>
                  <a:cubicBezTo>
                    <a:pt x="111" y="1"/>
                    <a:pt x="103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0" name="Google Shape;17670;p34"/>
            <p:cNvSpPr/>
            <p:nvPr/>
          </p:nvSpPr>
          <p:spPr>
            <a:xfrm>
              <a:off x="4856975" y="2194875"/>
              <a:ext cx="2175" cy="6350"/>
            </a:xfrm>
            <a:custGeom>
              <a:avLst/>
              <a:gdLst/>
              <a:ahLst/>
              <a:cxnLst/>
              <a:rect l="l" t="t" r="r" b="b"/>
              <a:pathLst>
                <a:path w="87" h="254" extrusionOk="0">
                  <a:moveTo>
                    <a:pt x="9" y="1"/>
                  </a:moveTo>
                  <a:cubicBezTo>
                    <a:pt x="4" y="1"/>
                    <a:pt x="1" y="14"/>
                    <a:pt x="1" y="47"/>
                  </a:cubicBezTo>
                  <a:cubicBezTo>
                    <a:pt x="46" y="201"/>
                    <a:pt x="67" y="254"/>
                    <a:pt x="73" y="254"/>
                  </a:cubicBezTo>
                  <a:cubicBezTo>
                    <a:pt x="87" y="254"/>
                    <a:pt x="3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1" name="Google Shape;17671;p34"/>
            <p:cNvSpPr/>
            <p:nvPr/>
          </p:nvSpPr>
          <p:spPr>
            <a:xfrm>
              <a:off x="3876200" y="2224925"/>
              <a:ext cx="4150" cy="400"/>
            </a:xfrm>
            <a:custGeom>
              <a:avLst/>
              <a:gdLst/>
              <a:ahLst/>
              <a:cxnLst/>
              <a:rect l="l" t="t" r="r" b="b"/>
              <a:pathLst>
                <a:path w="166" h="16" extrusionOk="0">
                  <a:moveTo>
                    <a:pt x="52" y="1"/>
                  </a:moveTo>
                  <a:cubicBezTo>
                    <a:pt x="26" y="1"/>
                    <a:pt x="0" y="5"/>
                    <a:pt x="5" y="16"/>
                  </a:cubicBezTo>
                  <a:cubicBezTo>
                    <a:pt x="165" y="16"/>
                    <a:pt x="10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2" name="Google Shape;17672;p34"/>
            <p:cNvSpPr/>
            <p:nvPr/>
          </p:nvSpPr>
          <p:spPr>
            <a:xfrm>
              <a:off x="3846525" y="2221625"/>
              <a:ext cx="5050" cy="3400"/>
            </a:xfrm>
            <a:custGeom>
              <a:avLst/>
              <a:gdLst/>
              <a:ahLst/>
              <a:cxnLst/>
              <a:rect l="l" t="t" r="r" b="b"/>
              <a:pathLst>
                <a:path w="202" h="136" extrusionOk="0">
                  <a:moveTo>
                    <a:pt x="101" y="1"/>
                  </a:moveTo>
                  <a:cubicBezTo>
                    <a:pt x="1" y="27"/>
                    <a:pt x="202" y="101"/>
                    <a:pt x="101" y="121"/>
                  </a:cubicBezTo>
                  <a:cubicBezTo>
                    <a:pt x="115" y="131"/>
                    <a:pt x="127" y="136"/>
                    <a:pt x="135" y="136"/>
                  </a:cubicBezTo>
                  <a:cubicBezTo>
                    <a:pt x="184" y="136"/>
                    <a:pt x="152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3" name="Google Shape;17673;p34"/>
            <p:cNvSpPr/>
            <p:nvPr/>
          </p:nvSpPr>
          <p:spPr>
            <a:xfrm>
              <a:off x="4599900" y="2050175"/>
              <a:ext cx="4125" cy="2625"/>
            </a:xfrm>
            <a:custGeom>
              <a:avLst/>
              <a:gdLst/>
              <a:ahLst/>
              <a:cxnLst/>
              <a:rect l="l" t="t" r="r" b="b"/>
              <a:pathLst>
                <a:path w="165" h="105" extrusionOk="0">
                  <a:moveTo>
                    <a:pt x="25" y="0"/>
                  </a:moveTo>
                  <a:cubicBezTo>
                    <a:pt x="19" y="0"/>
                    <a:pt x="13" y="0"/>
                    <a:pt x="7" y="1"/>
                  </a:cubicBezTo>
                  <a:cubicBezTo>
                    <a:pt x="1" y="79"/>
                    <a:pt x="24" y="105"/>
                    <a:pt x="50" y="105"/>
                  </a:cubicBezTo>
                  <a:cubicBezTo>
                    <a:pt x="101" y="105"/>
                    <a:pt x="16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4" name="Google Shape;17674;p34"/>
            <p:cNvSpPr/>
            <p:nvPr/>
          </p:nvSpPr>
          <p:spPr>
            <a:xfrm>
              <a:off x="3830000" y="2216875"/>
              <a:ext cx="1675" cy="2425"/>
            </a:xfrm>
            <a:custGeom>
              <a:avLst/>
              <a:gdLst/>
              <a:ahLst/>
              <a:cxnLst/>
              <a:rect l="l" t="t" r="r" b="b"/>
              <a:pathLst>
                <a:path w="67" h="97" extrusionOk="0">
                  <a:moveTo>
                    <a:pt x="32" y="0"/>
                  </a:moveTo>
                  <a:cubicBezTo>
                    <a:pt x="10" y="0"/>
                    <a:pt x="0" y="93"/>
                    <a:pt x="66" y="97"/>
                  </a:cubicBezTo>
                  <a:cubicBezTo>
                    <a:pt x="57" y="24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5" name="Google Shape;17675;p34"/>
            <p:cNvSpPr/>
            <p:nvPr/>
          </p:nvSpPr>
          <p:spPr>
            <a:xfrm>
              <a:off x="4965200" y="2176475"/>
              <a:ext cx="400" cy="1550"/>
            </a:xfrm>
            <a:custGeom>
              <a:avLst/>
              <a:gdLst/>
              <a:ahLst/>
              <a:cxnLst/>
              <a:rect l="l" t="t" r="r" b="b"/>
              <a:pathLst>
                <a:path w="16" h="62" extrusionOk="0">
                  <a:moveTo>
                    <a:pt x="1" y="0"/>
                  </a:moveTo>
                  <a:cubicBezTo>
                    <a:pt x="1" y="5"/>
                    <a:pt x="15" y="61"/>
                    <a:pt x="16" y="61"/>
                  </a:cubicBezTo>
                  <a:cubicBezTo>
                    <a:pt x="16" y="61"/>
                    <a:pt x="12" y="4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6" name="Google Shape;17676;p34"/>
            <p:cNvSpPr/>
            <p:nvPr/>
          </p:nvSpPr>
          <p:spPr>
            <a:xfrm>
              <a:off x="4213125" y="2198325"/>
              <a:ext cx="5425" cy="3975"/>
            </a:xfrm>
            <a:custGeom>
              <a:avLst/>
              <a:gdLst/>
              <a:ahLst/>
              <a:cxnLst/>
              <a:rect l="l" t="t" r="r" b="b"/>
              <a:pathLst>
                <a:path w="217" h="159" extrusionOk="0">
                  <a:moveTo>
                    <a:pt x="68" y="0"/>
                  </a:moveTo>
                  <a:cubicBezTo>
                    <a:pt x="33" y="0"/>
                    <a:pt x="1" y="39"/>
                    <a:pt x="3" y="157"/>
                  </a:cubicBezTo>
                  <a:cubicBezTo>
                    <a:pt x="16" y="158"/>
                    <a:pt x="28" y="159"/>
                    <a:pt x="40" y="159"/>
                  </a:cubicBezTo>
                  <a:cubicBezTo>
                    <a:pt x="216" y="159"/>
                    <a:pt x="138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7" name="Google Shape;17677;p34"/>
            <p:cNvSpPr/>
            <p:nvPr/>
          </p:nvSpPr>
          <p:spPr>
            <a:xfrm>
              <a:off x="4877050" y="2154175"/>
              <a:ext cx="3550" cy="3750"/>
            </a:xfrm>
            <a:custGeom>
              <a:avLst/>
              <a:gdLst/>
              <a:ahLst/>
              <a:cxnLst/>
              <a:rect l="l" t="t" r="r" b="b"/>
              <a:pathLst>
                <a:path w="142" h="150" extrusionOk="0">
                  <a:moveTo>
                    <a:pt x="26" y="0"/>
                  </a:moveTo>
                  <a:cubicBezTo>
                    <a:pt x="18" y="0"/>
                    <a:pt x="10" y="1"/>
                    <a:pt x="1" y="2"/>
                  </a:cubicBezTo>
                  <a:cubicBezTo>
                    <a:pt x="5" y="113"/>
                    <a:pt x="28" y="150"/>
                    <a:pt x="51" y="150"/>
                  </a:cubicBezTo>
                  <a:cubicBezTo>
                    <a:pt x="97" y="150"/>
                    <a:pt x="14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8" name="Google Shape;17678;p34"/>
            <p:cNvSpPr/>
            <p:nvPr/>
          </p:nvSpPr>
          <p:spPr>
            <a:xfrm>
              <a:off x="4515150" y="2179750"/>
              <a:ext cx="7950" cy="5675"/>
            </a:xfrm>
            <a:custGeom>
              <a:avLst/>
              <a:gdLst/>
              <a:ahLst/>
              <a:cxnLst/>
              <a:rect l="l" t="t" r="r" b="b"/>
              <a:pathLst>
                <a:path w="318" h="227" extrusionOk="0">
                  <a:moveTo>
                    <a:pt x="47" y="0"/>
                  </a:moveTo>
                  <a:cubicBezTo>
                    <a:pt x="14" y="0"/>
                    <a:pt x="0" y="38"/>
                    <a:pt x="32" y="143"/>
                  </a:cubicBezTo>
                  <a:cubicBezTo>
                    <a:pt x="133" y="204"/>
                    <a:pt x="192" y="227"/>
                    <a:pt x="223" y="227"/>
                  </a:cubicBezTo>
                  <a:cubicBezTo>
                    <a:pt x="318" y="227"/>
                    <a:pt x="126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9" name="Google Shape;17679;p34"/>
            <p:cNvSpPr/>
            <p:nvPr/>
          </p:nvSpPr>
          <p:spPr>
            <a:xfrm>
              <a:off x="4259200" y="2188100"/>
              <a:ext cx="9800" cy="2100"/>
            </a:xfrm>
            <a:custGeom>
              <a:avLst/>
              <a:gdLst/>
              <a:ahLst/>
              <a:cxnLst/>
              <a:rect l="l" t="t" r="r" b="b"/>
              <a:pathLst>
                <a:path w="392" h="84" extrusionOk="0">
                  <a:moveTo>
                    <a:pt x="48" y="0"/>
                  </a:moveTo>
                  <a:cubicBezTo>
                    <a:pt x="1" y="0"/>
                    <a:pt x="1" y="21"/>
                    <a:pt x="147" y="84"/>
                  </a:cubicBezTo>
                  <a:cubicBezTo>
                    <a:pt x="392" y="75"/>
                    <a:pt x="1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0" name="Google Shape;17680;p34"/>
            <p:cNvSpPr/>
            <p:nvPr/>
          </p:nvSpPr>
          <p:spPr>
            <a:xfrm>
              <a:off x="4317900" y="2186475"/>
              <a:ext cx="1825" cy="2025"/>
            </a:xfrm>
            <a:custGeom>
              <a:avLst/>
              <a:gdLst/>
              <a:ahLst/>
              <a:cxnLst/>
              <a:rect l="l" t="t" r="r" b="b"/>
              <a:pathLst>
                <a:path w="73" h="81" extrusionOk="0">
                  <a:moveTo>
                    <a:pt x="29" y="0"/>
                  </a:moveTo>
                  <a:cubicBezTo>
                    <a:pt x="21" y="0"/>
                    <a:pt x="12" y="3"/>
                    <a:pt x="0" y="8"/>
                  </a:cubicBezTo>
                  <a:cubicBezTo>
                    <a:pt x="4" y="63"/>
                    <a:pt x="15" y="81"/>
                    <a:pt x="26" y="81"/>
                  </a:cubicBezTo>
                  <a:cubicBezTo>
                    <a:pt x="50" y="81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1" name="Google Shape;17681;p34"/>
            <p:cNvSpPr/>
            <p:nvPr/>
          </p:nvSpPr>
          <p:spPr>
            <a:xfrm>
              <a:off x="5181825" y="2153550"/>
              <a:ext cx="4175" cy="1475"/>
            </a:xfrm>
            <a:custGeom>
              <a:avLst/>
              <a:gdLst/>
              <a:ahLst/>
              <a:cxnLst/>
              <a:rect l="l" t="t" r="r" b="b"/>
              <a:pathLst>
                <a:path w="167" h="5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44"/>
                    <a:pt x="108" y="59"/>
                    <a:pt x="129" y="59"/>
                  </a:cubicBezTo>
                  <a:cubicBezTo>
                    <a:pt x="167" y="59"/>
                    <a:pt x="13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2" name="Google Shape;17682;p34"/>
            <p:cNvSpPr/>
            <p:nvPr/>
          </p:nvSpPr>
          <p:spPr>
            <a:xfrm>
              <a:off x="4069175" y="2190900"/>
              <a:ext cx="1150" cy="6200"/>
            </a:xfrm>
            <a:custGeom>
              <a:avLst/>
              <a:gdLst/>
              <a:ahLst/>
              <a:cxnLst/>
              <a:rect l="l" t="t" r="r" b="b"/>
              <a:pathLst>
                <a:path w="46" h="248" extrusionOk="0">
                  <a:moveTo>
                    <a:pt x="29" y="1"/>
                  </a:moveTo>
                  <a:lnTo>
                    <a:pt x="29" y="1"/>
                  </a:lnTo>
                  <a:cubicBezTo>
                    <a:pt x="24" y="1"/>
                    <a:pt x="15" y="29"/>
                    <a:pt x="0" y="106"/>
                  </a:cubicBezTo>
                  <a:cubicBezTo>
                    <a:pt x="3" y="210"/>
                    <a:pt x="9" y="247"/>
                    <a:pt x="14" y="247"/>
                  </a:cubicBezTo>
                  <a:cubicBezTo>
                    <a:pt x="29" y="247"/>
                    <a:pt x="46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3" name="Google Shape;17683;p34"/>
            <p:cNvSpPr/>
            <p:nvPr/>
          </p:nvSpPr>
          <p:spPr>
            <a:xfrm>
              <a:off x="4484200" y="2175475"/>
              <a:ext cx="6775" cy="3950"/>
            </a:xfrm>
            <a:custGeom>
              <a:avLst/>
              <a:gdLst/>
              <a:ahLst/>
              <a:cxnLst/>
              <a:rect l="l" t="t" r="r" b="b"/>
              <a:pathLst>
                <a:path w="271" h="158" extrusionOk="0">
                  <a:moveTo>
                    <a:pt x="193" y="0"/>
                  </a:moveTo>
                  <a:cubicBezTo>
                    <a:pt x="108" y="0"/>
                    <a:pt x="1" y="157"/>
                    <a:pt x="176" y="157"/>
                  </a:cubicBezTo>
                  <a:cubicBezTo>
                    <a:pt x="201" y="157"/>
                    <a:pt x="230" y="154"/>
                    <a:pt x="266" y="147"/>
                  </a:cubicBezTo>
                  <a:cubicBezTo>
                    <a:pt x="270" y="37"/>
                    <a:pt x="234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4" name="Google Shape;17684;p34"/>
            <p:cNvSpPr/>
            <p:nvPr/>
          </p:nvSpPr>
          <p:spPr>
            <a:xfrm>
              <a:off x="4356575" y="2179800"/>
              <a:ext cx="2700" cy="2100"/>
            </a:xfrm>
            <a:custGeom>
              <a:avLst/>
              <a:gdLst/>
              <a:ahLst/>
              <a:cxnLst/>
              <a:rect l="l" t="t" r="r" b="b"/>
              <a:pathLst>
                <a:path w="108" h="84" extrusionOk="0">
                  <a:moveTo>
                    <a:pt x="55" y="1"/>
                  </a:moveTo>
                  <a:cubicBezTo>
                    <a:pt x="0" y="1"/>
                    <a:pt x="47" y="84"/>
                    <a:pt x="80" y="84"/>
                  </a:cubicBezTo>
                  <a:cubicBezTo>
                    <a:pt x="95" y="84"/>
                    <a:pt x="108" y="66"/>
                    <a:pt x="106" y="14"/>
                  </a:cubicBezTo>
                  <a:cubicBezTo>
                    <a:pt x="83" y="5"/>
                    <a:pt x="67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5" name="Google Shape;17685;p34"/>
            <p:cNvSpPr/>
            <p:nvPr/>
          </p:nvSpPr>
          <p:spPr>
            <a:xfrm>
              <a:off x="4245850" y="2145375"/>
              <a:ext cx="4775" cy="1175"/>
            </a:xfrm>
            <a:custGeom>
              <a:avLst/>
              <a:gdLst/>
              <a:ahLst/>
              <a:cxnLst/>
              <a:rect l="l" t="t" r="r" b="b"/>
              <a:pathLst>
                <a:path w="191" h="47" extrusionOk="0">
                  <a:moveTo>
                    <a:pt x="185" y="0"/>
                  </a:moveTo>
                  <a:cubicBezTo>
                    <a:pt x="173" y="0"/>
                    <a:pt x="1" y="42"/>
                    <a:pt x="19" y="47"/>
                  </a:cubicBezTo>
                  <a:cubicBezTo>
                    <a:pt x="152" y="12"/>
                    <a:pt x="191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6" name="Google Shape;17686;p34"/>
            <p:cNvSpPr/>
            <p:nvPr/>
          </p:nvSpPr>
          <p:spPr>
            <a:xfrm>
              <a:off x="3921800" y="2159575"/>
              <a:ext cx="8050" cy="25"/>
            </a:xfrm>
            <a:custGeom>
              <a:avLst/>
              <a:gdLst/>
              <a:ahLst/>
              <a:cxnLst/>
              <a:rect l="l" t="t" r="r" b="b"/>
              <a:pathLst>
                <a:path w="322" h="1" extrusionOk="0">
                  <a:moveTo>
                    <a:pt x="7" y="0"/>
                  </a:moveTo>
                  <a:cubicBezTo>
                    <a:pt x="322" y="0"/>
                    <a:pt x="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7" name="Google Shape;17687;p34"/>
            <p:cNvSpPr/>
            <p:nvPr/>
          </p:nvSpPr>
          <p:spPr>
            <a:xfrm>
              <a:off x="5041250" y="2141275"/>
              <a:ext cx="5575" cy="3925"/>
            </a:xfrm>
            <a:custGeom>
              <a:avLst/>
              <a:gdLst/>
              <a:ahLst/>
              <a:cxnLst/>
              <a:rect l="l" t="t" r="r" b="b"/>
              <a:pathLst>
                <a:path w="223" h="157" extrusionOk="0">
                  <a:moveTo>
                    <a:pt x="42" y="0"/>
                  </a:moveTo>
                  <a:cubicBezTo>
                    <a:pt x="17" y="0"/>
                    <a:pt x="0" y="22"/>
                    <a:pt x="3" y="83"/>
                  </a:cubicBezTo>
                  <a:cubicBezTo>
                    <a:pt x="84" y="137"/>
                    <a:pt x="131" y="157"/>
                    <a:pt x="155" y="157"/>
                  </a:cubicBezTo>
                  <a:cubicBezTo>
                    <a:pt x="223" y="157"/>
                    <a:pt x="10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8" name="Google Shape;17688;p34"/>
            <p:cNvSpPr/>
            <p:nvPr/>
          </p:nvSpPr>
          <p:spPr>
            <a:xfrm>
              <a:off x="4343200" y="2163850"/>
              <a:ext cx="4200" cy="2625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62" y="1"/>
                  </a:moveTo>
                  <a:cubicBezTo>
                    <a:pt x="26" y="1"/>
                    <a:pt x="1" y="8"/>
                    <a:pt x="18" y="44"/>
                  </a:cubicBezTo>
                  <a:cubicBezTo>
                    <a:pt x="16" y="88"/>
                    <a:pt x="33" y="104"/>
                    <a:pt x="55" y="104"/>
                  </a:cubicBezTo>
                  <a:cubicBezTo>
                    <a:pt x="99" y="104"/>
                    <a:pt x="168" y="39"/>
                    <a:pt x="159" y="3"/>
                  </a:cubicBezTo>
                  <a:lnTo>
                    <a:pt x="159" y="3"/>
                  </a:lnTo>
                  <a:cubicBezTo>
                    <a:pt x="154" y="4"/>
                    <a:pt x="147" y="4"/>
                    <a:pt x="141" y="4"/>
                  </a:cubicBezTo>
                  <a:cubicBezTo>
                    <a:pt x="117" y="4"/>
                    <a:pt x="8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9" name="Google Shape;17689;p34"/>
            <p:cNvSpPr/>
            <p:nvPr/>
          </p:nvSpPr>
          <p:spPr>
            <a:xfrm>
              <a:off x="4935325" y="2140475"/>
              <a:ext cx="5625" cy="3900"/>
            </a:xfrm>
            <a:custGeom>
              <a:avLst/>
              <a:gdLst/>
              <a:ahLst/>
              <a:cxnLst/>
              <a:rect l="l" t="t" r="r" b="b"/>
              <a:pathLst>
                <a:path w="225" h="156" extrusionOk="0">
                  <a:moveTo>
                    <a:pt x="41" y="1"/>
                  </a:moveTo>
                  <a:cubicBezTo>
                    <a:pt x="1" y="1"/>
                    <a:pt x="14" y="45"/>
                    <a:pt x="206" y="156"/>
                  </a:cubicBezTo>
                  <a:cubicBezTo>
                    <a:pt x="224" y="67"/>
                    <a:pt x="9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0" name="Google Shape;17690;p34"/>
            <p:cNvSpPr/>
            <p:nvPr/>
          </p:nvSpPr>
          <p:spPr>
            <a:xfrm>
              <a:off x="4771375" y="2143750"/>
              <a:ext cx="3775" cy="2975"/>
            </a:xfrm>
            <a:custGeom>
              <a:avLst/>
              <a:gdLst/>
              <a:ahLst/>
              <a:cxnLst/>
              <a:rect l="l" t="t" r="r" b="b"/>
              <a:pathLst>
                <a:path w="151" h="119" extrusionOk="0">
                  <a:moveTo>
                    <a:pt x="102" y="1"/>
                  </a:moveTo>
                  <a:cubicBezTo>
                    <a:pt x="58" y="1"/>
                    <a:pt x="1" y="77"/>
                    <a:pt x="120" y="118"/>
                  </a:cubicBezTo>
                  <a:cubicBezTo>
                    <a:pt x="151" y="31"/>
                    <a:pt x="12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1" name="Google Shape;17691;p34"/>
            <p:cNvSpPr/>
            <p:nvPr/>
          </p:nvSpPr>
          <p:spPr>
            <a:xfrm>
              <a:off x="5059050" y="2126000"/>
              <a:ext cx="5500" cy="2275"/>
            </a:xfrm>
            <a:custGeom>
              <a:avLst/>
              <a:gdLst/>
              <a:ahLst/>
              <a:cxnLst/>
              <a:rect l="l" t="t" r="r" b="b"/>
              <a:pathLst>
                <a:path w="220" h="91" extrusionOk="0">
                  <a:moveTo>
                    <a:pt x="49" y="1"/>
                  </a:moveTo>
                  <a:cubicBezTo>
                    <a:pt x="0" y="1"/>
                    <a:pt x="139" y="90"/>
                    <a:pt x="193" y="90"/>
                  </a:cubicBezTo>
                  <a:cubicBezTo>
                    <a:pt x="211" y="90"/>
                    <a:pt x="220" y="80"/>
                    <a:pt x="208" y="52"/>
                  </a:cubicBezTo>
                  <a:cubicBezTo>
                    <a:pt x="116" y="14"/>
                    <a:pt x="68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2" name="Google Shape;17692;p34"/>
            <p:cNvSpPr/>
            <p:nvPr/>
          </p:nvSpPr>
          <p:spPr>
            <a:xfrm>
              <a:off x="4024350" y="2162400"/>
              <a:ext cx="4600" cy="1725"/>
            </a:xfrm>
            <a:custGeom>
              <a:avLst/>
              <a:gdLst/>
              <a:ahLst/>
              <a:cxnLst/>
              <a:rect l="l" t="t" r="r" b="b"/>
              <a:pathLst>
                <a:path w="184" h="69" extrusionOk="0">
                  <a:moveTo>
                    <a:pt x="81" y="0"/>
                  </a:moveTo>
                  <a:cubicBezTo>
                    <a:pt x="45" y="0"/>
                    <a:pt x="3" y="18"/>
                    <a:pt x="0" y="68"/>
                  </a:cubicBezTo>
                  <a:cubicBezTo>
                    <a:pt x="183" y="47"/>
                    <a:pt x="14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3" name="Google Shape;17693;p34"/>
            <p:cNvSpPr/>
            <p:nvPr/>
          </p:nvSpPr>
          <p:spPr>
            <a:xfrm>
              <a:off x="4343875" y="2149525"/>
              <a:ext cx="4325" cy="4125"/>
            </a:xfrm>
            <a:custGeom>
              <a:avLst/>
              <a:gdLst/>
              <a:ahLst/>
              <a:cxnLst/>
              <a:rect l="l" t="t" r="r" b="b"/>
              <a:pathLst>
                <a:path w="173" h="165" extrusionOk="0">
                  <a:moveTo>
                    <a:pt x="64" y="0"/>
                  </a:moveTo>
                  <a:cubicBezTo>
                    <a:pt x="1" y="0"/>
                    <a:pt x="77" y="164"/>
                    <a:pt x="130" y="164"/>
                  </a:cubicBezTo>
                  <a:cubicBezTo>
                    <a:pt x="145" y="164"/>
                    <a:pt x="157" y="152"/>
                    <a:pt x="165" y="121"/>
                  </a:cubicBezTo>
                  <a:cubicBezTo>
                    <a:pt x="159" y="115"/>
                    <a:pt x="159" y="108"/>
                    <a:pt x="159" y="95"/>
                  </a:cubicBezTo>
                  <a:lnTo>
                    <a:pt x="165" y="95"/>
                  </a:lnTo>
                  <a:cubicBezTo>
                    <a:pt x="165" y="88"/>
                    <a:pt x="172" y="75"/>
                    <a:pt x="172" y="61"/>
                  </a:cubicBezTo>
                  <a:cubicBezTo>
                    <a:pt x="118" y="17"/>
                    <a:pt x="84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4" name="Google Shape;17694;p34"/>
            <p:cNvSpPr/>
            <p:nvPr/>
          </p:nvSpPr>
          <p:spPr>
            <a:xfrm>
              <a:off x="3895625" y="2153600"/>
              <a:ext cx="5475" cy="2150"/>
            </a:xfrm>
            <a:custGeom>
              <a:avLst/>
              <a:gdLst/>
              <a:ahLst/>
              <a:cxnLst/>
              <a:rect l="l" t="t" r="r" b="b"/>
              <a:pathLst>
                <a:path w="219" h="86" extrusionOk="0">
                  <a:moveTo>
                    <a:pt x="39" y="1"/>
                  </a:moveTo>
                  <a:cubicBezTo>
                    <a:pt x="0" y="1"/>
                    <a:pt x="100" y="86"/>
                    <a:pt x="210" y="86"/>
                  </a:cubicBezTo>
                  <a:cubicBezTo>
                    <a:pt x="213" y="86"/>
                    <a:pt x="215" y="86"/>
                    <a:pt x="218" y="86"/>
                  </a:cubicBezTo>
                  <a:cubicBezTo>
                    <a:pt x="113" y="22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5" name="Google Shape;17695;p34"/>
            <p:cNvSpPr/>
            <p:nvPr/>
          </p:nvSpPr>
          <p:spPr>
            <a:xfrm>
              <a:off x="5013000" y="2120075"/>
              <a:ext cx="5425" cy="3275"/>
            </a:xfrm>
            <a:custGeom>
              <a:avLst/>
              <a:gdLst/>
              <a:ahLst/>
              <a:cxnLst/>
              <a:rect l="l" t="t" r="r" b="b"/>
              <a:pathLst>
                <a:path w="217" h="131" extrusionOk="0">
                  <a:moveTo>
                    <a:pt x="131" y="1"/>
                  </a:moveTo>
                  <a:cubicBezTo>
                    <a:pt x="60" y="1"/>
                    <a:pt x="0" y="130"/>
                    <a:pt x="180" y="130"/>
                  </a:cubicBezTo>
                  <a:cubicBezTo>
                    <a:pt x="191" y="130"/>
                    <a:pt x="203" y="130"/>
                    <a:pt x="216" y="129"/>
                  </a:cubicBezTo>
                  <a:cubicBezTo>
                    <a:pt x="204" y="33"/>
                    <a:pt x="166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6" name="Google Shape;17696;p34"/>
            <p:cNvSpPr/>
            <p:nvPr/>
          </p:nvSpPr>
          <p:spPr>
            <a:xfrm>
              <a:off x="4181900" y="2145850"/>
              <a:ext cx="2700" cy="1550"/>
            </a:xfrm>
            <a:custGeom>
              <a:avLst/>
              <a:gdLst/>
              <a:ahLst/>
              <a:cxnLst/>
              <a:rect l="l" t="t" r="r" b="b"/>
              <a:pathLst>
                <a:path w="108" h="62" extrusionOk="0">
                  <a:moveTo>
                    <a:pt x="47" y="0"/>
                  </a:moveTo>
                  <a:cubicBezTo>
                    <a:pt x="29" y="0"/>
                    <a:pt x="9" y="15"/>
                    <a:pt x="1" y="61"/>
                  </a:cubicBezTo>
                  <a:cubicBezTo>
                    <a:pt x="4" y="61"/>
                    <a:pt x="8" y="61"/>
                    <a:pt x="11" y="61"/>
                  </a:cubicBezTo>
                  <a:cubicBezTo>
                    <a:pt x="107" y="61"/>
                    <a:pt x="82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7" name="Google Shape;17697;p34"/>
            <p:cNvSpPr/>
            <p:nvPr/>
          </p:nvSpPr>
          <p:spPr>
            <a:xfrm>
              <a:off x="3955100" y="2124375"/>
              <a:ext cx="4725" cy="2975"/>
            </a:xfrm>
            <a:custGeom>
              <a:avLst/>
              <a:gdLst/>
              <a:ahLst/>
              <a:cxnLst/>
              <a:rect l="l" t="t" r="r" b="b"/>
              <a:pathLst>
                <a:path w="189" h="119" extrusionOk="0">
                  <a:moveTo>
                    <a:pt x="19" y="1"/>
                  </a:moveTo>
                  <a:cubicBezTo>
                    <a:pt x="12" y="1"/>
                    <a:pt x="6" y="2"/>
                    <a:pt x="0" y="3"/>
                  </a:cubicBezTo>
                  <a:cubicBezTo>
                    <a:pt x="95" y="89"/>
                    <a:pt x="141" y="118"/>
                    <a:pt x="157" y="118"/>
                  </a:cubicBezTo>
                  <a:cubicBezTo>
                    <a:pt x="188" y="118"/>
                    <a:pt x="95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8" name="Google Shape;17698;p34"/>
            <p:cNvSpPr/>
            <p:nvPr/>
          </p:nvSpPr>
          <p:spPr>
            <a:xfrm>
              <a:off x="3964750" y="2146850"/>
              <a:ext cx="2575" cy="2675"/>
            </a:xfrm>
            <a:custGeom>
              <a:avLst/>
              <a:gdLst/>
              <a:ahLst/>
              <a:cxnLst/>
              <a:rect l="l" t="t" r="r" b="b"/>
              <a:pathLst>
                <a:path w="103" h="107" extrusionOk="0">
                  <a:moveTo>
                    <a:pt x="26" y="1"/>
                  </a:moveTo>
                  <a:cubicBezTo>
                    <a:pt x="23" y="1"/>
                    <a:pt x="19" y="1"/>
                    <a:pt x="16" y="1"/>
                  </a:cubicBezTo>
                  <a:cubicBezTo>
                    <a:pt x="16" y="47"/>
                    <a:pt x="1" y="107"/>
                    <a:pt x="63" y="107"/>
                  </a:cubicBezTo>
                  <a:cubicBezTo>
                    <a:pt x="74" y="107"/>
                    <a:pt x="87" y="105"/>
                    <a:pt x="103" y="101"/>
                  </a:cubicBezTo>
                  <a:cubicBezTo>
                    <a:pt x="77" y="69"/>
                    <a:pt x="10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9" name="Google Shape;17699;p34"/>
            <p:cNvSpPr/>
            <p:nvPr/>
          </p:nvSpPr>
          <p:spPr>
            <a:xfrm>
              <a:off x="3913775" y="2144000"/>
              <a:ext cx="6525" cy="1075"/>
            </a:xfrm>
            <a:custGeom>
              <a:avLst/>
              <a:gdLst/>
              <a:ahLst/>
              <a:cxnLst/>
              <a:rect l="l" t="t" r="r" b="b"/>
              <a:pathLst>
                <a:path w="261" h="43" extrusionOk="0">
                  <a:moveTo>
                    <a:pt x="17" y="0"/>
                  </a:moveTo>
                  <a:cubicBezTo>
                    <a:pt x="1" y="0"/>
                    <a:pt x="238" y="43"/>
                    <a:pt x="255" y="43"/>
                  </a:cubicBezTo>
                  <a:cubicBezTo>
                    <a:pt x="261" y="43"/>
                    <a:pt x="237" y="37"/>
                    <a:pt x="161" y="21"/>
                  </a:cubicBezTo>
                  <a:cubicBezTo>
                    <a:pt x="64" y="6"/>
                    <a:pt x="2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0" name="Google Shape;17700;p34"/>
            <p:cNvSpPr/>
            <p:nvPr/>
          </p:nvSpPr>
          <p:spPr>
            <a:xfrm>
              <a:off x="5195000" y="2099750"/>
              <a:ext cx="3750" cy="2850"/>
            </a:xfrm>
            <a:custGeom>
              <a:avLst/>
              <a:gdLst/>
              <a:ahLst/>
              <a:cxnLst/>
              <a:rect l="l" t="t" r="r" b="b"/>
              <a:pathLst>
                <a:path w="150" h="114" extrusionOk="0">
                  <a:moveTo>
                    <a:pt x="34" y="0"/>
                  </a:moveTo>
                  <a:cubicBezTo>
                    <a:pt x="15" y="0"/>
                    <a:pt x="0" y="21"/>
                    <a:pt x="2" y="78"/>
                  </a:cubicBezTo>
                  <a:cubicBezTo>
                    <a:pt x="45" y="104"/>
                    <a:pt x="74" y="113"/>
                    <a:pt x="91" y="113"/>
                  </a:cubicBezTo>
                  <a:cubicBezTo>
                    <a:pt x="150" y="113"/>
                    <a:pt x="7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1" name="Google Shape;17701;p34"/>
            <p:cNvSpPr/>
            <p:nvPr/>
          </p:nvSpPr>
          <p:spPr>
            <a:xfrm>
              <a:off x="5186550" y="2092300"/>
              <a:ext cx="4825" cy="5075"/>
            </a:xfrm>
            <a:custGeom>
              <a:avLst/>
              <a:gdLst/>
              <a:ahLst/>
              <a:cxnLst/>
              <a:rect l="l" t="t" r="r" b="b"/>
              <a:pathLst>
                <a:path w="193" h="203" extrusionOk="0">
                  <a:moveTo>
                    <a:pt x="100" y="0"/>
                  </a:moveTo>
                  <a:cubicBezTo>
                    <a:pt x="38" y="0"/>
                    <a:pt x="0" y="129"/>
                    <a:pt x="193" y="203"/>
                  </a:cubicBezTo>
                  <a:cubicBezTo>
                    <a:pt x="187" y="52"/>
                    <a:pt x="139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2" name="Google Shape;17702;p34"/>
            <p:cNvSpPr/>
            <p:nvPr/>
          </p:nvSpPr>
          <p:spPr>
            <a:xfrm>
              <a:off x="4667200" y="2110625"/>
              <a:ext cx="6650" cy="2475"/>
            </a:xfrm>
            <a:custGeom>
              <a:avLst/>
              <a:gdLst/>
              <a:ahLst/>
              <a:cxnLst/>
              <a:rect l="l" t="t" r="r" b="b"/>
              <a:pathLst>
                <a:path w="266" h="99" extrusionOk="0">
                  <a:moveTo>
                    <a:pt x="166" y="0"/>
                  </a:moveTo>
                  <a:cubicBezTo>
                    <a:pt x="78" y="0"/>
                    <a:pt x="1" y="99"/>
                    <a:pt x="234" y="99"/>
                  </a:cubicBezTo>
                  <a:cubicBezTo>
                    <a:pt x="244" y="99"/>
                    <a:pt x="255" y="99"/>
                    <a:pt x="266" y="98"/>
                  </a:cubicBezTo>
                  <a:cubicBezTo>
                    <a:pt x="255" y="25"/>
                    <a:pt x="209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3" name="Google Shape;17703;p34"/>
            <p:cNvSpPr/>
            <p:nvPr/>
          </p:nvSpPr>
          <p:spPr>
            <a:xfrm>
              <a:off x="4453550" y="2115050"/>
              <a:ext cx="4275" cy="900"/>
            </a:xfrm>
            <a:custGeom>
              <a:avLst/>
              <a:gdLst/>
              <a:ahLst/>
              <a:cxnLst/>
              <a:rect l="l" t="t" r="r" b="b"/>
              <a:pathLst>
                <a:path w="171" h="36" extrusionOk="0">
                  <a:moveTo>
                    <a:pt x="166" y="1"/>
                  </a:moveTo>
                  <a:cubicBezTo>
                    <a:pt x="159" y="1"/>
                    <a:pt x="0" y="31"/>
                    <a:pt x="0" y="35"/>
                  </a:cubicBezTo>
                  <a:cubicBezTo>
                    <a:pt x="131" y="10"/>
                    <a:pt x="170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4" name="Google Shape;17704;p34"/>
            <p:cNvSpPr/>
            <p:nvPr/>
          </p:nvSpPr>
          <p:spPr>
            <a:xfrm>
              <a:off x="4225400" y="2121900"/>
              <a:ext cx="5100" cy="1675"/>
            </a:xfrm>
            <a:custGeom>
              <a:avLst/>
              <a:gdLst/>
              <a:ahLst/>
              <a:cxnLst/>
              <a:rect l="l" t="t" r="r" b="b"/>
              <a:pathLst>
                <a:path w="204" h="67" extrusionOk="0">
                  <a:moveTo>
                    <a:pt x="15" y="0"/>
                  </a:moveTo>
                  <a:cubicBezTo>
                    <a:pt x="10" y="0"/>
                    <a:pt x="5" y="1"/>
                    <a:pt x="0" y="2"/>
                  </a:cubicBezTo>
                  <a:cubicBezTo>
                    <a:pt x="113" y="50"/>
                    <a:pt x="163" y="66"/>
                    <a:pt x="176" y="66"/>
                  </a:cubicBezTo>
                  <a:cubicBezTo>
                    <a:pt x="203" y="66"/>
                    <a:pt x="7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5" name="Google Shape;17705;p34"/>
            <p:cNvSpPr/>
            <p:nvPr/>
          </p:nvSpPr>
          <p:spPr>
            <a:xfrm>
              <a:off x="5132975" y="2089050"/>
              <a:ext cx="3025" cy="625"/>
            </a:xfrm>
            <a:custGeom>
              <a:avLst/>
              <a:gdLst/>
              <a:ahLst/>
              <a:cxnLst/>
              <a:rect l="l" t="t" r="r" b="b"/>
              <a:pathLst>
                <a:path w="121" h="25" extrusionOk="0">
                  <a:moveTo>
                    <a:pt x="86" y="1"/>
                  </a:moveTo>
                  <a:cubicBezTo>
                    <a:pt x="48" y="1"/>
                    <a:pt x="1" y="25"/>
                    <a:pt x="54" y="25"/>
                  </a:cubicBezTo>
                  <a:cubicBezTo>
                    <a:pt x="60" y="12"/>
                    <a:pt x="68" y="7"/>
                    <a:pt x="75" y="7"/>
                  </a:cubicBezTo>
                  <a:cubicBezTo>
                    <a:pt x="83" y="7"/>
                    <a:pt x="91" y="14"/>
                    <a:pt x="94" y="25"/>
                  </a:cubicBezTo>
                  <a:lnTo>
                    <a:pt x="121" y="25"/>
                  </a:lnTo>
                  <a:cubicBezTo>
                    <a:pt x="121" y="7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6" name="Google Shape;17706;p34"/>
            <p:cNvSpPr/>
            <p:nvPr/>
          </p:nvSpPr>
          <p:spPr>
            <a:xfrm>
              <a:off x="4385400" y="2114475"/>
              <a:ext cx="4275" cy="1250"/>
            </a:xfrm>
            <a:custGeom>
              <a:avLst/>
              <a:gdLst/>
              <a:ahLst/>
              <a:cxnLst/>
              <a:rect l="l" t="t" r="r" b="b"/>
              <a:pathLst>
                <a:path w="171" h="50" extrusionOk="0">
                  <a:moveTo>
                    <a:pt x="16" y="0"/>
                  </a:moveTo>
                  <a:cubicBezTo>
                    <a:pt x="6" y="0"/>
                    <a:pt x="0" y="3"/>
                    <a:pt x="3" y="11"/>
                  </a:cubicBezTo>
                  <a:cubicBezTo>
                    <a:pt x="91" y="39"/>
                    <a:pt x="131" y="49"/>
                    <a:pt x="143" y="49"/>
                  </a:cubicBezTo>
                  <a:cubicBezTo>
                    <a:pt x="171" y="49"/>
                    <a:pt x="5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7" name="Google Shape;17707;p34"/>
            <p:cNvSpPr/>
            <p:nvPr/>
          </p:nvSpPr>
          <p:spPr>
            <a:xfrm>
              <a:off x="4202475" y="2118100"/>
              <a:ext cx="3375" cy="2650"/>
            </a:xfrm>
            <a:custGeom>
              <a:avLst/>
              <a:gdLst/>
              <a:ahLst/>
              <a:cxnLst/>
              <a:rect l="l" t="t" r="r" b="b"/>
              <a:pathLst>
                <a:path w="135" h="106" extrusionOk="0">
                  <a:moveTo>
                    <a:pt x="8" y="0"/>
                  </a:moveTo>
                  <a:cubicBezTo>
                    <a:pt x="6" y="0"/>
                    <a:pt x="3" y="0"/>
                    <a:pt x="1" y="0"/>
                  </a:cubicBezTo>
                  <a:cubicBezTo>
                    <a:pt x="20" y="79"/>
                    <a:pt x="49" y="106"/>
                    <a:pt x="71" y="106"/>
                  </a:cubicBezTo>
                  <a:cubicBezTo>
                    <a:pt x="115" y="106"/>
                    <a:pt x="13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8" name="Google Shape;17708;p34"/>
            <p:cNvSpPr/>
            <p:nvPr/>
          </p:nvSpPr>
          <p:spPr>
            <a:xfrm>
              <a:off x="4978600" y="2091525"/>
              <a:ext cx="5700" cy="675"/>
            </a:xfrm>
            <a:custGeom>
              <a:avLst/>
              <a:gdLst/>
              <a:ahLst/>
              <a:cxnLst/>
              <a:rect l="l" t="t" r="r" b="b"/>
              <a:pathLst>
                <a:path w="228" h="27" extrusionOk="0">
                  <a:moveTo>
                    <a:pt x="104" y="0"/>
                  </a:moveTo>
                  <a:cubicBezTo>
                    <a:pt x="74" y="0"/>
                    <a:pt x="39" y="2"/>
                    <a:pt x="0" y="6"/>
                  </a:cubicBezTo>
                  <a:cubicBezTo>
                    <a:pt x="67" y="19"/>
                    <a:pt x="121" y="26"/>
                    <a:pt x="161" y="26"/>
                  </a:cubicBezTo>
                  <a:cubicBezTo>
                    <a:pt x="174" y="26"/>
                    <a:pt x="201" y="19"/>
                    <a:pt x="228" y="19"/>
                  </a:cubicBezTo>
                  <a:cubicBezTo>
                    <a:pt x="218" y="10"/>
                    <a:pt x="175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9" name="Google Shape;17709;p34"/>
            <p:cNvSpPr/>
            <p:nvPr/>
          </p:nvSpPr>
          <p:spPr>
            <a:xfrm>
              <a:off x="4628100" y="2072975"/>
              <a:ext cx="750" cy="3650"/>
            </a:xfrm>
            <a:custGeom>
              <a:avLst/>
              <a:gdLst/>
              <a:ahLst/>
              <a:cxnLst/>
              <a:rect l="l" t="t" r="r" b="b"/>
              <a:pathLst>
                <a:path w="30" h="146" extrusionOk="0">
                  <a:moveTo>
                    <a:pt x="8" y="0"/>
                  </a:moveTo>
                  <a:cubicBezTo>
                    <a:pt x="0" y="0"/>
                    <a:pt x="8" y="146"/>
                    <a:pt x="30" y="146"/>
                  </a:cubicBezTo>
                  <a:cubicBezTo>
                    <a:pt x="19" y="37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0" name="Google Shape;17710;p34"/>
            <p:cNvSpPr/>
            <p:nvPr/>
          </p:nvSpPr>
          <p:spPr>
            <a:xfrm>
              <a:off x="4368900" y="2107375"/>
              <a:ext cx="1625" cy="2700"/>
            </a:xfrm>
            <a:custGeom>
              <a:avLst/>
              <a:gdLst/>
              <a:ahLst/>
              <a:cxnLst/>
              <a:rect l="l" t="t" r="r" b="b"/>
              <a:pathLst>
                <a:path w="65" h="108" extrusionOk="0">
                  <a:moveTo>
                    <a:pt x="1" y="1"/>
                  </a:moveTo>
                  <a:cubicBezTo>
                    <a:pt x="1" y="1"/>
                    <a:pt x="1" y="8"/>
                    <a:pt x="1" y="8"/>
                  </a:cubicBezTo>
                  <a:cubicBezTo>
                    <a:pt x="28" y="54"/>
                    <a:pt x="62" y="108"/>
                    <a:pt x="63" y="108"/>
                  </a:cubicBezTo>
                  <a:cubicBezTo>
                    <a:pt x="64" y="108"/>
                    <a:pt x="48" y="8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1" name="Google Shape;17711;p34"/>
            <p:cNvSpPr/>
            <p:nvPr/>
          </p:nvSpPr>
          <p:spPr>
            <a:xfrm>
              <a:off x="4367900" y="2105725"/>
              <a:ext cx="875" cy="1675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1" y="0"/>
                  </a:moveTo>
                  <a:cubicBezTo>
                    <a:pt x="1" y="0"/>
                    <a:pt x="14" y="27"/>
                    <a:pt x="34" y="67"/>
                  </a:cubicBezTo>
                  <a:cubicBezTo>
                    <a:pt x="34" y="60"/>
                    <a:pt x="34" y="60"/>
                    <a:pt x="34" y="54"/>
                  </a:cubicBezTo>
                  <a:cubicBezTo>
                    <a:pt x="27" y="40"/>
                    <a:pt x="14" y="2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2" name="Google Shape;17712;p34"/>
            <p:cNvSpPr/>
            <p:nvPr/>
          </p:nvSpPr>
          <p:spPr>
            <a:xfrm>
              <a:off x="5122725" y="2075800"/>
              <a:ext cx="10000" cy="4350"/>
            </a:xfrm>
            <a:custGeom>
              <a:avLst/>
              <a:gdLst/>
              <a:ahLst/>
              <a:cxnLst/>
              <a:rect l="l" t="t" r="r" b="b"/>
              <a:pathLst>
                <a:path w="400" h="174" extrusionOk="0">
                  <a:moveTo>
                    <a:pt x="286" y="1"/>
                  </a:moveTo>
                  <a:cubicBezTo>
                    <a:pt x="162" y="1"/>
                    <a:pt x="0" y="173"/>
                    <a:pt x="370" y="173"/>
                  </a:cubicBezTo>
                  <a:cubicBezTo>
                    <a:pt x="399" y="44"/>
                    <a:pt x="34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3" name="Google Shape;17713;p34"/>
            <p:cNvSpPr/>
            <p:nvPr/>
          </p:nvSpPr>
          <p:spPr>
            <a:xfrm>
              <a:off x="4772300" y="2088150"/>
              <a:ext cx="2250" cy="3050"/>
            </a:xfrm>
            <a:custGeom>
              <a:avLst/>
              <a:gdLst/>
              <a:ahLst/>
              <a:cxnLst/>
              <a:rect l="l" t="t" r="r" b="b"/>
              <a:pathLst>
                <a:path w="90" h="122" extrusionOk="0">
                  <a:moveTo>
                    <a:pt x="90" y="1"/>
                  </a:moveTo>
                  <a:lnTo>
                    <a:pt x="90" y="1"/>
                  </a:lnTo>
                  <a:cubicBezTo>
                    <a:pt x="6" y="14"/>
                    <a:pt x="1" y="121"/>
                    <a:pt x="27" y="121"/>
                  </a:cubicBezTo>
                  <a:cubicBezTo>
                    <a:pt x="41" y="121"/>
                    <a:pt x="64" y="9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4" name="Google Shape;17714;p34"/>
            <p:cNvSpPr/>
            <p:nvPr/>
          </p:nvSpPr>
          <p:spPr>
            <a:xfrm>
              <a:off x="4963075" y="2072600"/>
              <a:ext cx="7250" cy="6200"/>
            </a:xfrm>
            <a:custGeom>
              <a:avLst/>
              <a:gdLst/>
              <a:ahLst/>
              <a:cxnLst/>
              <a:rect l="l" t="t" r="r" b="b"/>
              <a:pathLst>
                <a:path w="290" h="248" extrusionOk="0">
                  <a:moveTo>
                    <a:pt x="86" y="0"/>
                  </a:moveTo>
                  <a:cubicBezTo>
                    <a:pt x="0" y="0"/>
                    <a:pt x="152" y="248"/>
                    <a:pt x="236" y="248"/>
                  </a:cubicBezTo>
                  <a:cubicBezTo>
                    <a:pt x="267" y="248"/>
                    <a:pt x="289" y="214"/>
                    <a:pt x="287" y="121"/>
                  </a:cubicBezTo>
                  <a:cubicBezTo>
                    <a:pt x="179" y="33"/>
                    <a:pt x="117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5" name="Google Shape;17715;p34"/>
            <p:cNvSpPr/>
            <p:nvPr/>
          </p:nvSpPr>
          <p:spPr>
            <a:xfrm>
              <a:off x="5064250" y="2067625"/>
              <a:ext cx="3675" cy="2475"/>
            </a:xfrm>
            <a:custGeom>
              <a:avLst/>
              <a:gdLst/>
              <a:ahLst/>
              <a:cxnLst/>
              <a:rect l="l" t="t" r="r" b="b"/>
              <a:pathLst>
                <a:path w="147" h="99" extrusionOk="0">
                  <a:moveTo>
                    <a:pt x="71" y="1"/>
                  </a:moveTo>
                  <a:cubicBezTo>
                    <a:pt x="23" y="1"/>
                    <a:pt x="0" y="82"/>
                    <a:pt x="147" y="99"/>
                  </a:cubicBezTo>
                  <a:cubicBezTo>
                    <a:pt x="130" y="25"/>
                    <a:pt x="97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6" name="Google Shape;17716;p34"/>
            <p:cNvSpPr/>
            <p:nvPr/>
          </p:nvSpPr>
          <p:spPr>
            <a:xfrm>
              <a:off x="4108625" y="2098025"/>
              <a:ext cx="5100" cy="3275"/>
            </a:xfrm>
            <a:custGeom>
              <a:avLst/>
              <a:gdLst/>
              <a:ahLst/>
              <a:cxnLst/>
              <a:rect l="l" t="t" r="r" b="b"/>
              <a:pathLst>
                <a:path w="204" h="131" extrusionOk="0">
                  <a:moveTo>
                    <a:pt x="18" y="0"/>
                  </a:moveTo>
                  <a:cubicBezTo>
                    <a:pt x="1" y="0"/>
                    <a:pt x="0" y="21"/>
                    <a:pt x="35" y="81"/>
                  </a:cubicBezTo>
                  <a:cubicBezTo>
                    <a:pt x="101" y="117"/>
                    <a:pt x="138" y="131"/>
                    <a:pt x="154" y="131"/>
                  </a:cubicBezTo>
                  <a:cubicBezTo>
                    <a:pt x="203" y="131"/>
                    <a:pt x="6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7" name="Google Shape;17717;p34"/>
            <p:cNvSpPr/>
            <p:nvPr/>
          </p:nvSpPr>
          <p:spPr>
            <a:xfrm>
              <a:off x="4807150" y="2060050"/>
              <a:ext cx="6800" cy="4500"/>
            </a:xfrm>
            <a:custGeom>
              <a:avLst/>
              <a:gdLst/>
              <a:ahLst/>
              <a:cxnLst/>
              <a:rect l="l" t="t" r="r" b="b"/>
              <a:pathLst>
                <a:path w="272" h="180" extrusionOk="0">
                  <a:moveTo>
                    <a:pt x="27" y="1"/>
                  </a:moveTo>
                  <a:cubicBezTo>
                    <a:pt x="0" y="95"/>
                    <a:pt x="170" y="180"/>
                    <a:pt x="227" y="180"/>
                  </a:cubicBezTo>
                  <a:cubicBezTo>
                    <a:pt x="271" y="180"/>
                    <a:pt x="250" y="13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8" name="Google Shape;17718;p34"/>
            <p:cNvSpPr/>
            <p:nvPr/>
          </p:nvSpPr>
          <p:spPr>
            <a:xfrm>
              <a:off x="3888500" y="2065075"/>
              <a:ext cx="3625" cy="2075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142" y="0"/>
                  </a:moveTo>
                  <a:lnTo>
                    <a:pt x="142" y="0"/>
                  </a:lnTo>
                  <a:cubicBezTo>
                    <a:pt x="0" y="5"/>
                    <a:pt x="49" y="82"/>
                    <a:pt x="96" y="82"/>
                  </a:cubicBezTo>
                  <a:cubicBezTo>
                    <a:pt x="120" y="82"/>
                    <a:pt x="144" y="62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9" name="Google Shape;17719;p34"/>
            <p:cNvSpPr/>
            <p:nvPr/>
          </p:nvSpPr>
          <p:spPr>
            <a:xfrm>
              <a:off x="3957775" y="2075950"/>
              <a:ext cx="1650" cy="2525"/>
            </a:xfrm>
            <a:custGeom>
              <a:avLst/>
              <a:gdLst/>
              <a:ahLst/>
              <a:cxnLst/>
              <a:rect l="l" t="t" r="r" b="b"/>
              <a:pathLst>
                <a:path w="66" h="101" extrusionOk="0">
                  <a:moveTo>
                    <a:pt x="44" y="1"/>
                  </a:moveTo>
                  <a:cubicBezTo>
                    <a:pt x="34" y="1"/>
                    <a:pt x="18" y="26"/>
                    <a:pt x="0" y="100"/>
                  </a:cubicBezTo>
                  <a:cubicBezTo>
                    <a:pt x="2" y="101"/>
                    <a:pt x="3" y="101"/>
                    <a:pt x="4" y="101"/>
                  </a:cubicBezTo>
                  <a:cubicBezTo>
                    <a:pt x="63" y="101"/>
                    <a:pt x="6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0" name="Google Shape;17720;p34"/>
            <p:cNvSpPr/>
            <p:nvPr/>
          </p:nvSpPr>
          <p:spPr>
            <a:xfrm>
              <a:off x="4081875" y="207015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43" y="1"/>
                  </a:moveTo>
                  <a:cubicBezTo>
                    <a:pt x="31" y="1"/>
                    <a:pt x="17" y="6"/>
                    <a:pt x="1" y="18"/>
                  </a:cubicBezTo>
                  <a:cubicBezTo>
                    <a:pt x="34" y="84"/>
                    <a:pt x="58" y="107"/>
                    <a:pt x="74" y="107"/>
                  </a:cubicBezTo>
                  <a:cubicBezTo>
                    <a:pt x="107" y="107"/>
                    <a:pt x="9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1" name="Google Shape;17721;p34"/>
            <p:cNvSpPr/>
            <p:nvPr/>
          </p:nvSpPr>
          <p:spPr>
            <a:xfrm>
              <a:off x="4165575" y="2066800"/>
              <a:ext cx="4100" cy="2650"/>
            </a:xfrm>
            <a:custGeom>
              <a:avLst/>
              <a:gdLst/>
              <a:ahLst/>
              <a:cxnLst/>
              <a:rect l="l" t="t" r="r" b="b"/>
              <a:pathLst>
                <a:path w="164" h="106" extrusionOk="0">
                  <a:moveTo>
                    <a:pt x="44" y="1"/>
                  </a:moveTo>
                  <a:cubicBezTo>
                    <a:pt x="20" y="1"/>
                    <a:pt x="1" y="24"/>
                    <a:pt x="5" y="92"/>
                  </a:cubicBezTo>
                  <a:cubicBezTo>
                    <a:pt x="35" y="101"/>
                    <a:pt x="58" y="105"/>
                    <a:pt x="75" y="105"/>
                  </a:cubicBezTo>
                  <a:cubicBezTo>
                    <a:pt x="164" y="105"/>
                    <a:pt x="94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2" name="Google Shape;17722;p34"/>
            <p:cNvSpPr/>
            <p:nvPr/>
          </p:nvSpPr>
          <p:spPr>
            <a:xfrm>
              <a:off x="4049600" y="20694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11" y="0"/>
                  </a:moveTo>
                  <a:cubicBezTo>
                    <a:pt x="80" y="0"/>
                    <a:pt x="1" y="109"/>
                    <a:pt x="30" y="109"/>
                  </a:cubicBezTo>
                  <a:cubicBezTo>
                    <a:pt x="41" y="109"/>
                    <a:pt x="69" y="93"/>
                    <a:pt x="121" y="48"/>
                  </a:cubicBezTo>
                  <a:cubicBezTo>
                    <a:pt x="127" y="13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3" name="Google Shape;17723;p34"/>
            <p:cNvSpPr/>
            <p:nvPr/>
          </p:nvSpPr>
          <p:spPr>
            <a:xfrm>
              <a:off x="4948825" y="2019325"/>
              <a:ext cx="2400" cy="750"/>
            </a:xfrm>
            <a:custGeom>
              <a:avLst/>
              <a:gdLst/>
              <a:ahLst/>
              <a:cxnLst/>
              <a:rect l="l" t="t" r="r" b="b"/>
              <a:pathLst>
                <a:path w="96" h="30" extrusionOk="0">
                  <a:moveTo>
                    <a:pt x="34" y="1"/>
                  </a:moveTo>
                  <a:cubicBezTo>
                    <a:pt x="25" y="1"/>
                    <a:pt x="13" y="2"/>
                    <a:pt x="0" y="4"/>
                  </a:cubicBezTo>
                  <a:cubicBezTo>
                    <a:pt x="29" y="23"/>
                    <a:pt x="51" y="29"/>
                    <a:pt x="65" y="29"/>
                  </a:cubicBezTo>
                  <a:cubicBezTo>
                    <a:pt x="95" y="29"/>
                    <a:pt x="89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4" name="Google Shape;17724;p34"/>
            <p:cNvSpPr/>
            <p:nvPr/>
          </p:nvSpPr>
          <p:spPr>
            <a:xfrm>
              <a:off x="4282950" y="2041150"/>
              <a:ext cx="7500" cy="850"/>
            </a:xfrm>
            <a:custGeom>
              <a:avLst/>
              <a:gdLst/>
              <a:ahLst/>
              <a:cxnLst/>
              <a:rect l="l" t="t" r="r" b="b"/>
              <a:pathLst>
                <a:path w="300" h="34" extrusionOk="0">
                  <a:moveTo>
                    <a:pt x="51" y="0"/>
                  </a:moveTo>
                  <a:cubicBezTo>
                    <a:pt x="1" y="0"/>
                    <a:pt x="3" y="9"/>
                    <a:pt x="194" y="34"/>
                  </a:cubicBezTo>
                  <a:cubicBezTo>
                    <a:pt x="300" y="18"/>
                    <a:pt x="122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5" name="Google Shape;17725;p34"/>
            <p:cNvSpPr/>
            <p:nvPr/>
          </p:nvSpPr>
          <p:spPr>
            <a:xfrm>
              <a:off x="4206425" y="2028250"/>
              <a:ext cx="4950" cy="1225"/>
            </a:xfrm>
            <a:custGeom>
              <a:avLst/>
              <a:gdLst/>
              <a:ahLst/>
              <a:cxnLst/>
              <a:rect l="l" t="t" r="r" b="b"/>
              <a:pathLst>
                <a:path w="198" h="49" extrusionOk="0">
                  <a:moveTo>
                    <a:pt x="155" y="0"/>
                  </a:moveTo>
                  <a:cubicBezTo>
                    <a:pt x="1" y="0"/>
                    <a:pt x="63" y="49"/>
                    <a:pt x="127" y="49"/>
                  </a:cubicBezTo>
                  <a:cubicBezTo>
                    <a:pt x="159" y="49"/>
                    <a:pt x="191" y="37"/>
                    <a:pt x="197" y="1"/>
                  </a:cubicBezTo>
                  <a:cubicBezTo>
                    <a:pt x="182" y="1"/>
                    <a:pt x="16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6" name="Google Shape;17726;p34"/>
            <p:cNvSpPr/>
            <p:nvPr/>
          </p:nvSpPr>
          <p:spPr>
            <a:xfrm>
              <a:off x="4165325" y="2013525"/>
              <a:ext cx="4725" cy="2550"/>
            </a:xfrm>
            <a:custGeom>
              <a:avLst/>
              <a:gdLst/>
              <a:ahLst/>
              <a:cxnLst/>
              <a:rect l="l" t="t" r="r" b="b"/>
              <a:pathLst>
                <a:path w="189" h="102" extrusionOk="0">
                  <a:moveTo>
                    <a:pt x="158" y="0"/>
                  </a:moveTo>
                  <a:cubicBezTo>
                    <a:pt x="0" y="0"/>
                    <a:pt x="64" y="101"/>
                    <a:pt x="126" y="101"/>
                  </a:cubicBezTo>
                  <a:cubicBezTo>
                    <a:pt x="156" y="101"/>
                    <a:pt x="186" y="76"/>
                    <a:pt x="189" y="2"/>
                  </a:cubicBezTo>
                  <a:cubicBezTo>
                    <a:pt x="177" y="1"/>
                    <a:pt x="167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7" name="Google Shape;17727;p34"/>
            <p:cNvSpPr/>
            <p:nvPr/>
          </p:nvSpPr>
          <p:spPr>
            <a:xfrm>
              <a:off x="4922725" y="1987800"/>
              <a:ext cx="2875" cy="3025"/>
            </a:xfrm>
            <a:custGeom>
              <a:avLst/>
              <a:gdLst/>
              <a:ahLst/>
              <a:cxnLst/>
              <a:rect l="l" t="t" r="r" b="b"/>
              <a:pathLst>
                <a:path w="115" h="121" extrusionOk="0">
                  <a:moveTo>
                    <a:pt x="0" y="0"/>
                  </a:moveTo>
                  <a:cubicBezTo>
                    <a:pt x="0" y="67"/>
                    <a:pt x="41" y="114"/>
                    <a:pt x="114" y="121"/>
                  </a:cubicBezTo>
                  <a:cubicBezTo>
                    <a:pt x="107" y="54"/>
                    <a:pt x="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8" name="Google Shape;17728;p34"/>
            <p:cNvSpPr/>
            <p:nvPr/>
          </p:nvSpPr>
          <p:spPr>
            <a:xfrm>
              <a:off x="3944600" y="2694950"/>
              <a:ext cx="4050" cy="1750"/>
            </a:xfrm>
            <a:custGeom>
              <a:avLst/>
              <a:gdLst/>
              <a:ahLst/>
              <a:cxnLst/>
              <a:rect l="l" t="t" r="r" b="b"/>
              <a:pathLst>
                <a:path w="162" h="70" extrusionOk="0">
                  <a:moveTo>
                    <a:pt x="89" y="0"/>
                  </a:moveTo>
                  <a:cubicBezTo>
                    <a:pt x="47" y="0"/>
                    <a:pt x="1" y="17"/>
                    <a:pt x="25" y="49"/>
                  </a:cubicBezTo>
                  <a:cubicBezTo>
                    <a:pt x="28" y="64"/>
                    <a:pt x="39" y="69"/>
                    <a:pt x="54" y="69"/>
                  </a:cubicBezTo>
                  <a:cubicBezTo>
                    <a:pt x="85" y="69"/>
                    <a:pt x="130" y="47"/>
                    <a:pt x="139" y="42"/>
                  </a:cubicBezTo>
                  <a:cubicBezTo>
                    <a:pt x="161" y="14"/>
                    <a:pt x="127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9" name="Google Shape;17729;p34"/>
            <p:cNvSpPr/>
            <p:nvPr/>
          </p:nvSpPr>
          <p:spPr>
            <a:xfrm>
              <a:off x="3836925" y="2686925"/>
              <a:ext cx="5350" cy="3025"/>
            </a:xfrm>
            <a:custGeom>
              <a:avLst/>
              <a:gdLst/>
              <a:ahLst/>
              <a:cxnLst/>
              <a:rect l="l" t="t" r="r" b="b"/>
              <a:pathLst>
                <a:path w="214" h="121" extrusionOk="0">
                  <a:moveTo>
                    <a:pt x="45" y="1"/>
                  </a:moveTo>
                  <a:cubicBezTo>
                    <a:pt x="19" y="1"/>
                    <a:pt x="0" y="21"/>
                    <a:pt x="4" y="76"/>
                  </a:cubicBezTo>
                  <a:cubicBezTo>
                    <a:pt x="72" y="108"/>
                    <a:pt x="114" y="120"/>
                    <a:pt x="138" y="120"/>
                  </a:cubicBezTo>
                  <a:cubicBezTo>
                    <a:pt x="213" y="120"/>
                    <a:pt x="108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0" name="Google Shape;17730;p34"/>
            <p:cNvSpPr/>
            <p:nvPr/>
          </p:nvSpPr>
          <p:spPr>
            <a:xfrm>
              <a:off x="3877050" y="2659975"/>
              <a:ext cx="2625" cy="2925"/>
            </a:xfrm>
            <a:custGeom>
              <a:avLst/>
              <a:gdLst/>
              <a:ahLst/>
              <a:cxnLst/>
              <a:rect l="l" t="t" r="r" b="b"/>
              <a:pathLst>
                <a:path w="105" h="117" extrusionOk="0">
                  <a:moveTo>
                    <a:pt x="17" y="1"/>
                  </a:moveTo>
                  <a:cubicBezTo>
                    <a:pt x="1" y="1"/>
                    <a:pt x="56" y="116"/>
                    <a:pt x="105" y="116"/>
                  </a:cubicBezTo>
                  <a:cubicBezTo>
                    <a:pt x="51" y="2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1" name="Google Shape;17731;p34"/>
            <p:cNvSpPr/>
            <p:nvPr/>
          </p:nvSpPr>
          <p:spPr>
            <a:xfrm>
              <a:off x="3860575" y="2646725"/>
              <a:ext cx="175" cy="2475"/>
            </a:xfrm>
            <a:custGeom>
              <a:avLst/>
              <a:gdLst/>
              <a:ahLst/>
              <a:cxnLst/>
              <a:rect l="l" t="t" r="r" b="b"/>
              <a:pathLst>
                <a:path w="7" h="99" extrusionOk="0">
                  <a:moveTo>
                    <a:pt x="4" y="0"/>
                  </a:moveTo>
                  <a:cubicBezTo>
                    <a:pt x="3" y="0"/>
                    <a:pt x="2" y="12"/>
                    <a:pt x="1" y="44"/>
                  </a:cubicBezTo>
                  <a:cubicBezTo>
                    <a:pt x="2" y="84"/>
                    <a:pt x="4" y="99"/>
                    <a:pt x="4" y="99"/>
                  </a:cubicBezTo>
                  <a:cubicBezTo>
                    <a:pt x="7" y="9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2" name="Google Shape;17732;p34"/>
            <p:cNvSpPr/>
            <p:nvPr/>
          </p:nvSpPr>
          <p:spPr>
            <a:xfrm>
              <a:off x="4300200" y="2614650"/>
              <a:ext cx="3150" cy="1925"/>
            </a:xfrm>
            <a:custGeom>
              <a:avLst/>
              <a:gdLst/>
              <a:ahLst/>
              <a:cxnLst/>
              <a:rect l="l" t="t" r="r" b="b"/>
              <a:pathLst>
                <a:path w="126" h="77" extrusionOk="0">
                  <a:moveTo>
                    <a:pt x="41" y="0"/>
                  </a:moveTo>
                  <a:cubicBezTo>
                    <a:pt x="10" y="0"/>
                    <a:pt x="1" y="28"/>
                    <a:pt x="79" y="76"/>
                  </a:cubicBezTo>
                  <a:cubicBezTo>
                    <a:pt x="99" y="69"/>
                    <a:pt x="113" y="63"/>
                    <a:pt x="126" y="56"/>
                  </a:cubicBezTo>
                  <a:cubicBezTo>
                    <a:pt x="105" y="18"/>
                    <a:pt x="66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3" name="Google Shape;17733;p34"/>
            <p:cNvSpPr/>
            <p:nvPr/>
          </p:nvSpPr>
          <p:spPr>
            <a:xfrm>
              <a:off x="4266550" y="2613225"/>
              <a:ext cx="750" cy="2350"/>
            </a:xfrm>
            <a:custGeom>
              <a:avLst/>
              <a:gdLst/>
              <a:ahLst/>
              <a:cxnLst/>
              <a:rect l="l" t="t" r="r" b="b"/>
              <a:pathLst>
                <a:path w="30" h="94" extrusionOk="0">
                  <a:moveTo>
                    <a:pt x="20" y="1"/>
                  </a:moveTo>
                  <a:lnTo>
                    <a:pt x="20" y="1"/>
                  </a:lnTo>
                  <a:cubicBezTo>
                    <a:pt x="16" y="1"/>
                    <a:pt x="9" y="24"/>
                    <a:pt x="0" y="93"/>
                  </a:cubicBezTo>
                  <a:cubicBezTo>
                    <a:pt x="1" y="93"/>
                    <a:pt x="2" y="94"/>
                    <a:pt x="3" y="94"/>
                  </a:cubicBezTo>
                  <a:cubicBezTo>
                    <a:pt x="27" y="94"/>
                    <a:pt x="29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4" name="Google Shape;17734;p34"/>
            <p:cNvSpPr/>
            <p:nvPr/>
          </p:nvSpPr>
          <p:spPr>
            <a:xfrm>
              <a:off x="3928550" y="2602500"/>
              <a:ext cx="9075" cy="3100"/>
            </a:xfrm>
            <a:custGeom>
              <a:avLst/>
              <a:gdLst/>
              <a:ahLst/>
              <a:cxnLst/>
              <a:rect l="l" t="t" r="r" b="b"/>
              <a:pathLst>
                <a:path w="363" h="124" extrusionOk="0">
                  <a:moveTo>
                    <a:pt x="176" y="0"/>
                  </a:moveTo>
                  <a:cubicBezTo>
                    <a:pt x="173" y="0"/>
                    <a:pt x="169" y="0"/>
                    <a:pt x="166" y="0"/>
                  </a:cubicBezTo>
                  <a:cubicBezTo>
                    <a:pt x="18" y="93"/>
                    <a:pt x="1" y="124"/>
                    <a:pt x="34" y="124"/>
                  </a:cubicBezTo>
                  <a:cubicBezTo>
                    <a:pt x="99" y="124"/>
                    <a:pt x="363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5" name="Google Shape;17735;p34"/>
            <p:cNvSpPr/>
            <p:nvPr/>
          </p:nvSpPr>
          <p:spPr>
            <a:xfrm>
              <a:off x="4427450" y="2568450"/>
              <a:ext cx="10925" cy="1125"/>
            </a:xfrm>
            <a:custGeom>
              <a:avLst/>
              <a:gdLst/>
              <a:ahLst/>
              <a:cxnLst/>
              <a:rect l="l" t="t" r="r" b="b"/>
              <a:pathLst>
                <a:path w="437" h="45" extrusionOk="0">
                  <a:moveTo>
                    <a:pt x="322" y="1"/>
                  </a:moveTo>
                  <a:cubicBezTo>
                    <a:pt x="209" y="1"/>
                    <a:pt x="0" y="21"/>
                    <a:pt x="194" y="44"/>
                  </a:cubicBezTo>
                  <a:cubicBezTo>
                    <a:pt x="437" y="12"/>
                    <a:pt x="407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6" name="Google Shape;17736;p34"/>
            <p:cNvSpPr/>
            <p:nvPr/>
          </p:nvSpPr>
          <p:spPr>
            <a:xfrm>
              <a:off x="4290300" y="2566775"/>
              <a:ext cx="3025" cy="2125"/>
            </a:xfrm>
            <a:custGeom>
              <a:avLst/>
              <a:gdLst/>
              <a:ahLst/>
              <a:cxnLst/>
              <a:rect l="l" t="t" r="r" b="b"/>
              <a:pathLst>
                <a:path w="121" h="85" extrusionOk="0">
                  <a:moveTo>
                    <a:pt x="82" y="0"/>
                  </a:moveTo>
                  <a:cubicBezTo>
                    <a:pt x="46" y="0"/>
                    <a:pt x="0" y="59"/>
                    <a:pt x="101" y="84"/>
                  </a:cubicBezTo>
                  <a:cubicBezTo>
                    <a:pt x="121" y="22"/>
                    <a:pt x="103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7" name="Google Shape;17737;p34"/>
            <p:cNvSpPr/>
            <p:nvPr/>
          </p:nvSpPr>
          <p:spPr>
            <a:xfrm>
              <a:off x="4526550" y="2555975"/>
              <a:ext cx="4775" cy="1050"/>
            </a:xfrm>
            <a:custGeom>
              <a:avLst/>
              <a:gdLst/>
              <a:ahLst/>
              <a:cxnLst/>
              <a:rect l="l" t="t" r="r" b="b"/>
              <a:pathLst>
                <a:path w="191" h="42" extrusionOk="0">
                  <a:moveTo>
                    <a:pt x="42" y="1"/>
                  </a:moveTo>
                  <a:cubicBezTo>
                    <a:pt x="34" y="1"/>
                    <a:pt x="26" y="1"/>
                    <a:pt x="17" y="1"/>
                  </a:cubicBezTo>
                  <a:cubicBezTo>
                    <a:pt x="0" y="31"/>
                    <a:pt x="22" y="41"/>
                    <a:pt x="50" y="41"/>
                  </a:cubicBezTo>
                  <a:cubicBezTo>
                    <a:pt x="107" y="41"/>
                    <a:pt x="190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8" name="Google Shape;17738;p34"/>
            <p:cNvSpPr/>
            <p:nvPr/>
          </p:nvSpPr>
          <p:spPr>
            <a:xfrm>
              <a:off x="4236125" y="2567375"/>
              <a:ext cx="1425" cy="275"/>
            </a:xfrm>
            <a:custGeom>
              <a:avLst/>
              <a:gdLst/>
              <a:ahLst/>
              <a:cxnLst/>
              <a:rect l="l" t="t" r="r" b="b"/>
              <a:pathLst>
                <a:path w="57" h="11" extrusionOk="0">
                  <a:moveTo>
                    <a:pt x="33" y="0"/>
                  </a:moveTo>
                  <a:lnTo>
                    <a:pt x="33" y="0"/>
                  </a:lnTo>
                  <a:cubicBezTo>
                    <a:pt x="0" y="4"/>
                    <a:pt x="30" y="11"/>
                    <a:pt x="44" y="11"/>
                  </a:cubicBezTo>
                  <a:cubicBezTo>
                    <a:pt x="53" y="11"/>
                    <a:pt x="56" y="8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9" name="Google Shape;17739;p34"/>
            <p:cNvSpPr/>
            <p:nvPr/>
          </p:nvSpPr>
          <p:spPr>
            <a:xfrm>
              <a:off x="4557175" y="2557000"/>
              <a:ext cx="3050" cy="450"/>
            </a:xfrm>
            <a:custGeom>
              <a:avLst/>
              <a:gdLst/>
              <a:ahLst/>
              <a:cxnLst/>
              <a:rect l="l" t="t" r="r" b="b"/>
              <a:pathLst>
                <a:path w="122" h="18" extrusionOk="0">
                  <a:moveTo>
                    <a:pt x="57" y="0"/>
                  </a:moveTo>
                  <a:lnTo>
                    <a:pt x="57" y="0"/>
                  </a:lnTo>
                  <a:cubicBezTo>
                    <a:pt x="1" y="13"/>
                    <a:pt x="23" y="18"/>
                    <a:pt x="51" y="18"/>
                  </a:cubicBezTo>
                  <a:cubicBezTo>
                    <a:pt x="82" y="18"/>
                    <a:pt x="121" y="11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0" name="Google Shape;17740;p34"/>
            <p:cNvSpPr/>
            <p:nvPr/>
          </p:nvSpPr>
          <p:spPr>
            <a:xfrm>
              <a:off x="4043100" y="2573125"/>
              <a:ext cx="3675" cy="950"/>
            </a:xfrm>
            <a:custGeom>
              <a:avLst/>
              <a:gdLst/>
              <a:ahLst/>
              <a:cxnLst/>
              <a:rect l="l" t="t" r="r" b="b"/>
              <a:pathLst>
                <a:path w="147" h="38" extrusionOk="0">
                  <a:moveTo>
                    <a:pt x="21" y="0"/>
                  </a:moveTo>
                  <a:cubicBezTo>
                    <a:pt x="1" y="0"/>
                    <a:pt x="20" y="12"/>
                    <a:pt x="147" y="38"/>
                  </a:cubicBezTo>
                  <a:cubicBezTo>
                    <a:pt x="112" y="14"/>
                    <a:pt x="4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1" name="Google Shape;17741;p34"/>
            <p:cNvSpPr/>
            <p:nvPr/>
          </p:nvSpPr>
          <p:spPr>
            <a:xfrm>
              <a:off x="4434150" y="2555650"/>
              <a:ext cx="4925" cy="250"/>
            </a:xfrm>
            <a:custGeom>
              <a:avLst/>
              <a:gdLst/>
              <a:ahLst/>
              <a:cxnLst/>
              <a:rect l="l" t="t" r="r" b="b"/>
              <a:pathLst>
                <a:path w="197" h="10" extrusionOk="0">
                  <a:moveTo>
                    <a:pt x="107" y="1"/>
                  </a:moveTo>
                  <a:cubicBezTo>
                    <a:pt x="0" y="1"/>
                    <a:pt x="143" y="10"/>
                    <a:pt x="179" y="10"/>
                  </a:cubicBezTo>
                  <a:cubicBezTo>
                    <a:pt x="196" y="10"/>
                    <a:pt x="187" y="7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2" name="Google Shape;17742;p34"/>
            <p:cNvSpPr/>
            <p:nvPr/>
          </p:nvSpPr>
          <p:spPr>
            <a:xfrm>
              <a:off x="4250075" y="2559350"/>
              <a:ext cx="1775" cy="1850"/>
            </a:xfrm>
            <a:custGeom>
              <a:avLst/>
              <a:gdLst/>
              <a:ahLst/>
              <a:cxnLst/>
              <a:rect l="l" t="t" r="r" b="b"/>
              <a:pathLst>
                <a:path w="71" h="74" extrusionOk="0">
                  <a:moveTo>
                    <a:pt x="7" y="1"/>
                  </a:moveTo>
                  <a:cubicBezTo>
                    <a:pt x="1" y="1"/>
                    <a:pt x="54" y="74"/>
                    <a:pt x="69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27" y="19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3" name="Google Shape;17743;p34"/>
            <p:cNvSpPr/>
            <p:nvPr/>
          </p:nvSpPr>
          <p:spPr>
            <a:xfrm>
              <a:off x="4923400" y="2534400"/>
              <a:ext cx="4025" cy="1150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36" y="0"/>
                  </a:moveTo>
                  <a:cubicBezTo>
                    <a:pt x="25" y="0"/>
                    <a:pt x="14" y="0"/>
                    <a:pt x="0" y="1"/>
                  </a:cubicBezTo>
                  <a:cubicBezTo>
                    <a:pt x="2" y="35"/>
                    <a:pt x="27" y="46"/>
                    <a:pt x="53" y="46"/>
                  </a:cubicBezTo>
                  <a:cubicBezTo>
                    <a:pt x="105" y="46"/>
                    <a:pt x="16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4" name="Google Shape;17744;p34"/>
            <p:cNvSpPr/>
            <p:nvPr/>
          </p:nvSpPr>
          <p:spPr>
            <a:xfrm>
              <a:off x="4251050" y="2557525"/>
              <a:ext cx="6900" cy="1525"/>
            </a:xfrm>
            <a:custGeom>
              <a:avLst/>
              <a:gdLst/>
              <a:ahLst/>
              <a:cxnLst/>
              <a:rect l="l" t="t" r="r" b="b"/>
              <a:pathLst>
                <a:path w="276" h="61" extrusionOk="0">
                  <a:moveTo>
                    <a:pt x="250" y="0"/>
                  </a:moveTo>
                  <a:cubicBezTo>
                    <a:pt x="196" y="0"/>
                    <a:pt x="0" y="60"/>
                    <a:pt x="134" y="60"/>
                  </a:cubicBezTo>
                  <a:cubicBezTo>
                    <a:pt x="143" y="60"/>
                    <a:pt x="153" y="60"/>
                    <a:pt x="165" y="60"/>
                  </a:cubicBezTo>
                  <a:cubicBezTo>
                    <a:pt x="267" y="15"/>
                    <a:pt x="276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5" name="Google Shape;17745;p34"/>
            <p:cNvSpPr/>
            <p:nvPr/>
          </p:nvSpPr>
          <p:spPr>
            <a:xfrm>
              <a:off x="5097025" y="2524300"/>
              <a:ext cx="3400" cy="450"/>
            </a:xfrm>
            <a:custGeom>
              <a:avLst/>
              <a:gdLst/>
              <a:ahLst/>
              <a:cxnLst/>
              <a:rect l="l" t="t" r="r" b="b"/>
              <a:pathLst>
                <a:path w="136" h="18" extrusionOk="0">
                  <a:moveTo>
                    <a:pt x="58" y="1"/>
                  </a:moveTo>
                  <a:cubicBezTo>
                    <a:pt x="32" y="1"/>
                    <a:pt x="3" y="5"/>
                    <a:pt x="0" y="17"/>
                  </a:cubicBezTo>
                  <a:cubicBezTo>
                    <a:pt x="135" y="13"/>
                    <a:pt x="10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6" name="Google Shape;17746;p34"/>
            <p:cNvSpPr/>
            <p:nvPr/>
          </p:nvSpPr>
          <p:spPr>
            <a:xfrm>
              <a:off x="4829725" y="2532900"/>
              <a:ext cx="275" cy="750"/>
            </a:xfrm>
            <a:custGeom>
              <a:avLst/>
              <a:gdLst/>
              <a:ahLst/>
              <a:cxnLst/>
              <a:rect l="l" t="t" r="r" b="b"/>
              <a:pathLst>
                <a:path w="11" h="30" extrusionOk="0">
                  <a:moveTo>
                    <a:pt x="9" y="1"/>
                  </a:moveTo>
                  <a:cubicBezTo>
                    <a:pt x="9" y="1"/>
                    <a:pt x="6" y="7"/>
                    <a:pt x="0" y="28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3" y="29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7" name="Google Shape;17747;p34"/>
            <p:cNvSpPr/>
            <p:nvPr/>
          </p:nvSpPr>
          <p:spPr>
            <a:xfrm>
              <a:off x="4821425" y="2527075"/>
              <a:ext cx="4800" cy="1850"/>
            </a:xfrm>
            <a:custGeom>
              <a:avLst/>
              <a:gdLst/>
              <a:ahLst/>
              <a:cxnLst/>
              <a:rect l="l" t="t" r="r" b="b"/>
              <a:pathLst>
                <a:path w="192" h="74" extrusionOk="0">
                  <a:moveTo>
                    <a:pt x="56" y="0"/>
                  </a:moveTo>
                  <a:cubicBezTo>
                    <a:pt x="26" y="0"/>
                    <a:pt x="0" y="19"/>
                    <a:pt x="11" y="73"/>
                  </a:cubicBezTo>
                  <a:cubicBezTo>
                    <a:pt x="16" y="73"/>
                    <a:pt x="22" y="73"/>
                    <a:pt x="26" y="73"/>
                  </a:cubicBezTo>
                  <a:cubicBezTo>
                    <a:pt x="191" y="73"/>
                    <a:pt x="115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8" name="Google Shape;17748;p34"/>
            <p:cNvSpPr/>
            <p:nvPr/>
          </p:nvSpPr>
          <p:spPr>
            <a:xfrm>
              <a:off x="4704775" y="2529025"/>
              <a:ext cx="350" cy="2400"/>
            </a:xfrm>
            <a:custGeom>
              <a:avLst/>
              <a:gdLst/>
              <a:ahLst/>
              <a:cxnLst/>
              <a:rect l="l" t="t" r="r" b="b"/>
              <a:pathLst>
                <a:path w="14" h="96" extrusionOk="0">
                  <a:moveTo>
                    <a:pt x="6" y="1"/>
                  </a:moveTo>
                  <a:lnTo>
                    <a:pt x="6" y="1"/>
                  </a:lnTo>
                  <a:cubicBezTo>
                    <a:pt x="2" y="1"/>
                    <a:pt x="1" y="96"/>
                    <a:pt x="14" y="96"/>
                  </a:cubicBezTo>
                  <a:cubicBezTo>
                    <a:pt x="12" y="24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9" name="Google Shape;17749;p34"/>
            <p:cNvSpPr/>
            <p:nvPr/>
          </p:nvSpPr>
          <p:spPr>
            <a:xfrm>
              <a:off x="4570025" y="2532350"/>
              <a:ext cx="4875" cy="250"/>
            </a:xfrm>
            <a:custGeom>
              <a:avLst/>
              <a:gdLst/>
              <a:ahLst/>
              <a:cxnLst/>
              <a:rect l="l" t="t" r="r" b="b"/>
              <a:pathLst>
                <a:path w="195" h="10" extrusionOk="0">
                  <a:moveTo>
                    <a:pt x="149" y="1"/>
                  </a:moveTo>
                  <a:cubicBezTo>
                    <a:pt x="94" y="1"/>
                    <a:pt x="0" y="9"/>
                    <a:pt x="165" y="9"/>
                  </a:cubicBezTo>
                  <a:cubicBezTo>
                    <a:pt x="194" y="3"/>
                    <a:pt x="176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0" name="Google Shape;17750;p34"/>
            <p:cNvSpPr/>
            <p:nvPr/>
          </p:nvSpPr>
          <p:spPr>
            <a:xfrm>
              <a:off x="4891600" y="2522050"/>
              <a:ext cx="1725" cy="1850"/>
            </a:xfrm>
            <a:custGeom>
              <a:avLst/>
              <a:gdLst/>
              <a:ahLst/>
              <a:cxnLst/>
              <a:rect l="l" t="t" r="r" b="b"/>
              <a:pathLst>
                <a:path w="69" h="74" extrusionOk="0">
                  <a:moveTo>
                    <a:pt x="40" y="1"/>
                  </a:moveTo>
                  <a:cubicBezTo>
                    <a:pt x="29" y="1"/>
                    <a:pt x="14" y="19"/>
                    <a:pt x="1" y="74"/>
                  </a:cubicBezTo>
                  <a:cubicBezTo>
                    <a:pt x="3" y="74"/>
                    <a:pt x="5" y="74"/>
                    <a:pt x="7" y="74"/>
                  </a:cubicBezTo>
                  <a:cubicBezTo>
                    <a:pt x="68" y="74"/>
                    <a:pt x="63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1" name="Google Shape;17751;p34"/>
            <p:cNvSpPr/>
            <p:nvPr/>
          </p:nvSpPr>
          <p:spPr>
            <a:xfrm>
              <a:off x="5128675" y="2509725"/>
              <a:ext cx="4050" cy="4475"/>
            </a:xfrm>
            <a:custGeom>
              <a:avLst/>
              <a:gdLst/>
              <a:ahLst/>
              <a:cxnLst/>
              <a:rect l="l" t="t" r="r" b="b"/>
              <a:pathLst>
                <a:path w="162" h="179" extrusionOk="0">
                  <a:moveTo>
                    <a:pt x="119" y="0"/>
                  </a:moveTo>
                  <a:cubicBezTo>
                    <a:pt x="71" y="0"/>
                    <a:pt x="1" y="179"/>
                    <a:pt x="136" y="179"/>
                  </a:cubicBezTo>
                  <a:cubicBezTo>
                    <a:pt x="139" y="179"/>
                    <a:pt x="142" y="179"/>
                    <a:pt x="146" y="179"/>
                  </a:cubicBezTo>
                  <a:cubicBezTo>
                    <a:pt x="161" y="45"/>
                    <a:pt x="143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2" name="Google Shape;17752;p34"/>
            <p:cNvSpPr/>
            <p:nvPr/>
          </p:nvSpPr>
          <p:spPr>
            <a:xfrm>
              <a:off x="3994100" y="2552975"/>
              <a:ext cx="7800" cy="550"/>
            </a:xfrm>
            <a:custGeom>
              <a:avLst/>
              <a:gdLst/>
              <a:ahLst/>
              <a:cxnLst/>
              <a:rect l="l" t="t" r="r" b="b"/>
              <a:pathLst>
                <a:path w="312" h="22" extrusionOk="0">
                  <a:moveTo>
                    <a:pt x="106" y="1"/>
                  </a:moveTo>
                  <a:cubicBezTo>
                    <a:pt x="1" y="16"/>
                    <a:pt x="1" y="22"/>
                    <a:pt x="35" y="22"/>
                  </a:cubicBezTo>
                  <a:cubicBezTo>
                    <a:pt x="103" y="22"/>
                    <a:pt x="311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3" name="Google Shape;17753;p34"/>
            <p:cNvSpPr/>
            <p:nvPr/>
          </p:nvSpPr>
          <p:spPr>
            <a:xfrm>
              <a:off x="4444000" y="2534950"/>
              <a:ext cx="4625" cy="650"/>
            </a:xfrm>
            <a:custGeom>
              <a:avLst/>
              <a:gdLst/>
              <a:ahLst/>
              <a:cxnLst/>
              <a:rect l="l" t="t" r="r" b="b"/>
              <a:pathLst>
                <a:path w="185" h="26" extrusionOk="0">
                  <a:moveTo>
                    <a:pt x="133" y="1"/>
                  </a:moveTo>
                  <a:cubicBezTo>
                    <a:pt x="104" y="1"/>
                    <a:pt x="55" y="7"/>
                    <a:pt x="1" y="26"/>
                  </a:cubicBezTo>
                  <a:cubicBezTo>
                    <a:pt x="169" y="22"/>
                    <a:pt x="184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4" name="Google Shape;17754;p34"/>
            <p:cNvSpPr/>
            <p:nvPr/>
          </p:nvSpPr>
          <p:spPr>
            <a:xfrm>
              <a:off x="4931950" y="2517450"/>
              <a:ext cx="450" cy="1575"/>
            </a:xfrm>
            <a:custGeom>
              <a:avLst/>
              <a:gdLst/>
              <a:ahLst/>
              <a:cxnLst/>
              <a:rect l="l" t="t" r="r" b="b"/>
              <a:pathLst>
                <a:path w="18" h="63" extrusionOk="0">
                  <a:moveTo>
                    <a:pt x="14" y="0"/>
                  </a:moveTo>
                  <a:cubicBezTo>
                    <a:pt x="13" y="0"/>
                    <a:pt x="10" y="5"/>
                    <a:pt x="6" y="17"/>
                  </a:cubicBezTo>
                  <a:cubicBezTo>
                    <a:pt x="1" y="51"/>
                    <a:pt x="0" y="63"/>
                    <a:pt x="1" y="63"/>
                  </a:cubicBezTo>
                  <a:cubicBezTo>
                    <a:pt x="4" y="63"/>
                    <a:pt x="18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5" name="Google Shape;17755;p34"/>
            <p:cNvSpPr/>
            <p:nvPr/>
          </p:nvSpPr>
          <p:spPr>
            <a:xfrm>
              <a:off x="4040650" y="2546375"/>
              <a:ext cx="2725" cy="1450"/>
            </a:xfrm>
            <a:custGeom>
              <a:avLst/>
              <a:gdLst/>
              <a:ahLst/>
              <a:cxnLst/>
              <a:rect l="l" t="t" r="r" b="b"/>
              <a:pathLst>
                <a:path w="109" h="58" extrusionOk="0">
                  <a:moveTo>
                    <a:pt x="7" y="1"/>
                  </a:moveTo>
                  <a:cubicBezTo>
                    <a:pt x="0" y="1"/>
                    <a:pt x="10" y="15"/>
                    <a:pt x="64" y="57"/>
                  </a:cubicBezTo>
                  <a:cubicBezTo>
                    <a:pt x="109" y="57"/>
                    <a:pt x="2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6" name="Google Shape;17756;p34"/>
            <p:cNvSpPr/>
            <p:nvPr/>
          </p:nvSpPr>
          <p:spPr>
            <a:xfrm>
              <a:off x="4929650" y="2513325"/>
              <a:ext cx="3475" cy="1775"/>
            </a:xfrm>
            <a:custGeom>
              <a:avLst/>
              <a:gdLst/>
              <a:ahLst/>
              <a:cxnLst/>
              <a:rect l="l" t="t" r="r" b="b"/>
              <a:pathLst>
                <a:path w="139" h="71" extrusionOk="0">
                  <a:moveTo>
                    <a:pt x="22" y="1"/>
                  </a:moveTo>
                  <a:cubicBezTo>
                    <a:pt x="19" y="1"/>
                    <a:pt x="15" y="1"/>
                    <a:pt x="11" y="1"/>
                  </a:cubicBezTo>
                  <a:cubicBezTo>
                    <a:pt x="0" y="53"/>
                    <a:pt x="17" y="71"/>
                    <a:pt x="38" y="71"/>
                  </a:cubicBezTo>
                  <a:cubicBezTo>
                    <a:pt x="80" y="71"/>
                    <a:pt x="138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7" name="Google Shape;17757;p34"/>
            <p:cNvSpPr/>
            <p:nvPr/>
          </p:nvSpPr>
          <p:spPr>
            <a:xfrm>
              <a:off x="4275000" y="2530550"/>
              <a:ext cx="2575" cy="650"/>
            </a:xfrm>
            <a:custGeom>
              <a:avLst/>
              <a:gdLst/>
              <a:ahLst/>
              <a:cxnLst/>
              <a:rect l="l" t="t" r="r" b="b"/>
              <a:pathLst>
                <a:path w="103" h="26" extrusionOk="0">
                  <a:moveTo>
                    <a:pt x="78" y="0"/>
                  </a:moveTo>
                  <a:cubicBezTo>
                    <a:pt x="68" y="0"/>
                    <a:pt x="45" y="4"/>
                    <a:pt x="3" y="15"/>
                  </a:cubicBezTo>
                  <a:cubicBezTo>
                    <a:pt x="1" y="23"/>
                    <a:pt x="6" y="26"/>
                    <a:pt x="16" y="26"/>
                  </a:cubicBezTo>
                  <a:cubicBezTo>
                    <a:pt x="44" y="26"/>
                    <a:pt x="103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8" name="Google Shape;17758;p34"/>
            <p:cNvSpPr/>
            <p:nvPr/>
          </p:nvSpPr>
          <p:spPr>
            <a:xfrm>
              <a:off x="4635200" y="2517025"/>
              <a:ext cx="3475" cy="850"/>
            </a:xfrm>
            <a:custGeom>
              <a:avLst/>
              <a:gdLst/>
              <a:ahLst/>
              <a:cxnLst/>
              <a:rect l="l" t="t" r="r" b="b"/>
              <a:pathLst>
                <a:path w="139" h="34" extrusionOk="0">
                  <a:moveTo>
                    <a:pt x="102" y="1"/>
                  </a:moveTo>
                  <a:cubicBezTo>
                    <a:pt x="86" y="1"/>
                    <a:pt x="54" y="7"/>
                    <a:pt x="0" y="27"/>
                  </a:cubicBezTo>
                  <a:cubicBezTo>
                    <a:pt x="14" y="32"/>
                    <a:pt x="29" y="34"/>
                    <a:pt x="42" y="34"/>
                  </a:cubicBezTo>
                  <a:cubicBezTo>
                    <a:pt x="98" y="34"/>
                    <a:pt x="13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9" name="Google Shape;17759;p34"/>
            <p:cNvSpPr/>
            <p:nvPr/>
          </p:nvSpPr>
          <p:spPr>
            <a:xfrm>
              <a:off x="5056025" y="2497700"/>
              <a:ext cx="675" cy="2525"/>
            </a:xfrm>
            <a:custGeom>
              <a:avLst/>
              <a:gdLst/>
              <a:ahLst/>
              <a:cxnLst/>
              <a:rect l="l" t="t" r="r" b="b"/>
              <a:pathLst>
                <a:path w="27" h="101" extrusionOk="0">
                  <a:moveTo>
                    <a:pt x="9" y="0"/>
                  </a:moveTo>
                  <a:cubicBezTo>
                    <a:pt x="5" y="0"/>
                    <a:pt x="1" y="25"/>
                    <a:pt x="1" y="98"/>
                  </a:cubicBezTo>
                  <a:cubicBezTo>
                    <a:pt x="3" y="100"/>
                    <a:pt x="5" y="100"/>
                    <a:pt x="7" y="100"/>
                  </a:cubicBezTo>
                  <a:cubicBezTo>
                    <a:pt x="27" y="100"/>
                    <a:pt x="17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0" name="Google Shape;17760;p34"/>
            <p:cNvSpPr/>
            <p:nvPr/>
          </p:nvSpPr>
          <p:spPr>
            <a:xfrm>
              <a:off x="4614050" y="2508825"/>
              <a:ext cx="3600" cy="2025"/>
            </a:xfrm>
            <a:custGeom>
              <a:avLst/>
              <a:gdLst/>
              <a:ahLst/>
              <a:cxnLst/>
              <a:rect l="l" t="t" r="r" b="b"/>
              <a:pathLst>
                <a:path w="144" h="81" extrusionOk="0">
                  <a:moveTo>
                    <a:pt x="51" y="0"/>
                  </a:moveTo>
                  <a:cubicBezTo>
                    <a:pt x="26" y="0"/>
                    <a:pt x="1" y="20"/>
                    <a:pt x="3" y="81"/>
                  </a:cubicBezTo>
                  <a:cubicBezTo>
                    <a:pt x="143" y="72"/>
                    <a:pt x="97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1" name="Google Shape;17761;p34"/>
            <p:cNvSpPr/>
            <p:nvPr/>
          </p:nvSpPr>
          <p:spPr>
            <a:xfrm>
              <a:off x="4377875" y="2514975"/>
              <a:ext cx="3275" cy="1650"/>
            </a:xfrm>
            <a:custGeom>
              <a:avLst/>
              <a:gdLst/>
              <a:ahLst/>
              <a:cxnLst/>
              <a:rect l="l" t="t" r="r" b="b"/>
              <a:pathLst>
                <a:path w="131" h="66" extrusionOk="0">
                  <a:moveTo>
                    <a:pt x="68" y="0"/>
                  </a:moveTo>
                  <a:cubicBezTo>
                    <a:pt x="11" y="0"/>
                    <a:pt x="0" y="66"/>
                    <a:pt x="91" y="66"/>
                  </a:cubicBezTo>
                  <a:cubicBezTo>
                    <a:pt x="102" y="66"/>
                    <a:pt x="115" y="65"/>
                    <a:pt x="130" y="62"/>
                  </a:cubicBezTo>
                  <a:cubicBezTo>
                    <a:pt x="130" y="49"/>
                    <a:pt x="130" y="35"/>
                    <a:pt x="130" y="22"/>
                  </a:cubicBezTo>
                  <a:cubicBezTo>
                    <a:pt x="106" y="6"/>
                    <a:pt x="8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2" name="Google Shape;17762;p34"/>
            <p:cNvSpPr/>
            <p:nvPr/>
          </p:nvSpPr>
          <p:spPr>
            <a:xfrm>
              <a:off x="4872125" y="2494300"/>
              <a:ext cx="7800" cy="1675"/>
            </a:xfrm>
            <a:custGeom>
              <a:avLst/>
              <a:gdLst/>
              <a:ahLst/>
              <a:cxnLst/>
              <a:rect l="l" t="t" r="r" b="b"/>
              <a:pathLst>
                <a:path w="312" h="67" extrusionOk="0">
                  <a:moveTo>
                    <a:pt x="100" y="1"/>
                  </a:moveTo>
                  <a:cubicBezTo>
                    <a:pt x="47" y="1"/>
                    <a:pt x="1" y="17"/>
                    <a:pt x="24" y="66"/>
                  </a:cubicBezTo>
                  <a:cubicBezTo>
                    <a:pt x="311" y="58"/>
                    <a:pt x="19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3" name="Google Shape;17763;p34"/>
            <p:cNvSpPr/>
            <p:nvPr/>
          </p:nvSpPr>
          <p:spPr>
            <a:xfrm>
              <a:off x="4067275" y="2522275"/>
              <a:ext cx="3750" cy="1800"/>
            </a:xfrm>
            <a:custGeom>
              <a:avLst/>
              <a:gdLst/>
              <a:ahLst/>
              <a:cxnLst/>
              <a:rect l="l" t="t" r="r" b="b"/>
              <a:pathLst>
                <a:path w="150" h="72" extrusionOk="0">
                  <a:moveTo>
                    <a:pt x="99" y="1"/>
                  </a:moveTo>
                  <a:cubicBezTo>
                    <a:pt x="16" y="1"/>
                    <a:pt x="0" y="59"/>
                    <a:pt x="83" y="71"/>
                  </a:cubicBezTo>
                  <a:cubicBezTo>
                    <a:pt x="136" y="71"/>
                    <a:pt x="150" y="45"/>
                    <a:pt x="136" y="4"/>
                  </a:cubicBezTo>
                  <a:cubicBezTo>
                    <a:pt x="123" y="2"/>
                    <a:pt x="110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4" name="Google Shape;17764;p34"/>
            <p:cNvSpPr/>
            <p:nvPr/>
          </p:nvSpPr>
          <p:spPr>
            <a:xfrm>
              <a:off x="4407075" y="250300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23" y="1"/>
                  </a:moveTo>
                  <a:cubicBezTo>
                    <a:pt x="0" y="1"/>
                    <a:pt x="37" y="112"/>
                    <a:pt x="93" y="112"/>
                  </a:cubicBezTo>
                  <a:cubicBezTo>
                    <a:pt x="121" y="112"/>
                    <a:pt x="153" y="85"/>
                    <a:pt x="173" y="6"/>
                  </a:cubicBezTo>
                  <a:cubicBezTo>
                    <a:pt x="154" y="3"/>
                    <a:pt x="138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5" name="Google Shape;17765;p34"/>
            <p:cNvSpPr/>
            <p:nvPr/>
          </p:nvSpPr>
          <p:spPr>
            <a:xfrm>
              <a:off x="4744550" y="2489025"/>
              <a:ext cx="5075" cy="4250"/>
            </a:xfrm>
            <a:custGeom>
              <a:avLst/>
              <a:gdLst/>
              <a:ahLst/>
              <a:cxnLst/>
              <a:rect l="l" t="t" r="r" b="b"/>
              <a:pathLst>
                <a:path w="203" h="170" extrusionOk="0">
                  <a:moveTo>
                    <a:pt x="157" y="1"/>
                  </a:moveTo>
                  <a:cubicBezTo>
                    <a:pt x="97" y="1"/>
                    <a:pt x="1" y="170"/>
                    <a:pt x="88" y="170"/>
                  </a:cubicBezTo>
                  <a:cubicBezTo>
                    <a:pt x="110" y="170"/>
                    <a:pt x="145" y="159"/>
                    <a:pt x="196" y="130"/>
                  </a:cubicBezTo>
                  <a:cubicBezTo>
                    <a:pt x="203" y="34"/>
                    <a:pt x="184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6" name="Google Shape;17766;p34"/>
            <p:cNvSpPr/>
            <p:nvPr/>
          </p:nvSpPr>
          <p:spPr>
            <a:xfrm>
              <a:off x="4804975" y="2483150"/>
              <a:ext cx="2525" cy="2125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98" y="0"/>
                  </a:moveTo>
                  <a:lnTo>
                    <a:pt x="98" y="0"/>
                  </a:lnTo>
                  <a:cubicBezTo>
                    <a:pt x="94" y="0"/>
                    <a:pt x="48" y="36"/>
                    <a:pt x="0" y="84"/>
                  </a:cubicBezTo>
                  <a:cubicBezTo>
                    <a:pt x="75" y="24"/>
                    <a:pt x="100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7" name="Google Shape;17767;p34"/>
            <p:cNvSpPr/>
            <p:nvPr/>
          </p:nvSpPr>
          <p:spPr>
            <a:xfrm>
              <a:off x="4824675" y="2473575"/>
              <a:ext cx="5975" cy="2275"/>
            </a:xfrm>
            <a:custGeom>
              <a:avLst/>
              <a:gdLst/>
              <a:ahLst/>
              <a:cxnLst/>
              <a:rect l="l" t="t" r="r" b="b"/>
              <a:pathLst>
                <a:path w="239" h="91" extrusionOk="0">
                  <a:moveTo>
                    <a:pt x="35" y="0"/>
                  </a:moveTo>
                  <a:cubicBezTo>
                    <a:pt x="14" y="0"/>
                    <a:pt x="0" y="9"/>
                    <a:pt x="2" y="32"/>
                  </a:cubicBezTo>
                  <a:cubicBezTo>
                    <a:pt x="107" y="75"/>
                    <a:pt x="162" y="91"/>
                    <a:pt x="184" y="91"/>
                  </a:cubicBezTo>
                  <a:cubicBezTo>
                    <a:pt x="238" y="91"/>
                    <a:pt x="101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8" name="Google Shape;17768;p34"/>
            <p:cNvSpPr/>
            <p:nvPr/>
          </p:nvSpPr>
          <p:spPr>
            <a:xfrm>
              <a:off x="3886325" y="2502475"/>
              <a:ext cx="550" cy="1950"/>
            </a:xfrm>
            <a:custGeom>
              <a:avLst/>
              <a:gdLst/>
              <a:ahLst/>
              <a:cxnLst/>
              <a:rect l="l" t="t" r="r" b="b"/>
              <a:pathLst>
                <a:path w="22" h="78" extrusionOk="0">
                  <a:moveTo>
                    <a:pt x="21" y="0"/>
                  </a:moveTo>
                  <a:lnTo>
                    <a:pt x="21" y="0"/>
                  </a:lnTo>
                  <a:cubicBezTo>
                    <a:pt x="8" y="0"/>
                    <a:pt x="1" y="77"/>
                    <a:pt x="5" y="77"/>
                  </a:cubicBezTo>
                  <a:cubicBezTo>
                    <a:pt x="7" y="77"/>
                    <a:pt x="12" y="58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9" name="Google Shape;17769;p34"/>
            <p:cNvSpPr/>
            <p:nvPr/>
          </p:nvSpPr>
          <p:spPr>
            <a:xfrm>
              <a:off x="4762525" y="2466875"/>
              <a:ext cx="4800" cy="2000"/>
            </a:xfrm>
            <a:custGeom>
              <a:avLst/>
              <a:gdLst/>
              <a:ahLst/>
              <a:cxnLst/>
              <a:rect l="l" t="t" r="r" b="b"/>
              <a:pathLst>
                <a:path w="192" h="80" extrusionOk="0">
                  <a:moveTo>
                    <a:pt x="55" y="1"/>
                  </a:moveTo>
                  <a:cubicBezTo>
                    <a:pt x="25" y="1"/>
                    <a:pt x="1" y="20"/>
                    <a:pt x="19" y="79"/>
                  </a:cubicBezTo>
                  <a:cubicBezTo>
                    <a:pt x="191" y="75"/>
                    <a:pt x="11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0" name="Google Shape;17770;p34"/>
            <p:cNvSpPr/>
            <p:nvPr/>
          </p:nvSpPr>
          <p:spPr>
            <a:xfrm>
              <a:off x="4059850" y="2486125"/>
              <a:ext cx="6150" cy="1825"/>
            </a:xfrm>
            <a:custGeom>
              <a:avLst/>
              <a:gdLst/>
              <a:ahLst/>
              <a:cxnLst/>
              <a:rect l="l" t="t" r="r" b="b"/>
              <a:pathLst>
                <a:path w="246" h="73" extrusionOk="0">
                  <a:moveTo>
                    <a:pt x="165" y="1"/>
                  </a:moveTo>
                  <a:cubicBezTo>
                    <a:pt x="84" y="1"/>
                    <a:pt x="1" y="73"/>
                    <a:pt x="208" y="73"/>
                  </a:cubicBezTo>
                  <a:cubicBezTo>
                    <a:pt x="220" y="73"/>
                    <a:pt x="232" y="73"/>
                    <a:pt x="246" y="72"/>
                  </a:cubicBezTo>
                  <a:cubicBezTo>
                    <a:pt x="244" y="19"/>
                    <a:pt x="205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1" name="Google Shape;17771;p34"/>
            <p:cNvSpPr/>
            <p:nvPr/>
          </p:nvSpPr>
          <p:spPr>
            <a:xfrm>
              <a:off x="5185300" y="2445700"/>
              <a:ext cx="4075" cy="925"/>
            </a:xfrm>
            <a:custGeom>
              <a:avLst/>
              <a:gdLst/>
              <a:ahLst/>
              <a:cxnLst/>
              <a:rect l="l" t="t" r="r" b="b"/>
              <a:pathLst>
                <a:path w="163" h="37" extrusionOk="0">
                  <a:moveTo>
                    <a:pt x="92" y="1"/>
                  </a:moveTo>
                  <a:cubicBezTo>
                    <a:pt x="39" y="1"/>
                    <a:pt x="1" y="28"/>
                    <a:pt x="162" y="37"/>
                  </a:cubicBezTo>
                  <a:cubicBezTo>
                    <a:pt x="157" y="10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2" name="Google Shape;17772;p34"/>
            <p:cNvSpPr/>
            <p:nvPr/>
          </p:nvSpPr>
          <p:spPr>
            <a:xfrm>
              <a:off x="4302550" y="2472850"/>
              <a:ext cx="4275" cy="1775"/>
            </a:xfrm>
            <a:custGeom>
              <a:avLst/>
              <a:gdLst/>
              <a:ahLst/>
              <a:cxnLst/>
              <a:rect l="l" t="t" r="r" b="b"/>
              <a:pathLst>
                <a:path w="171" h="71" extrusionOk="0">
                  <a:moveTo>
                    <a:pt x="159" y="1"/>
                  </a:moveTo>
                  <a:lnTo>
                    <a:pt x="159" y="1"/>
                  </a:lnTo>
                  <a:cubicBezTo>
                    <a:pt x="0" y="5"/>
                    <a:pt x="65" y="71"/>
                    <a:pt x="119" y="71"/>
                  </a:cubicBezTo>
                  <a:cubicBezTo>
                    <a:pt x="146" y="71"/>
                    <a:pt x="171" y="53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3" name="Google Shape;17773;p34"/>
            <p:cNvSpPr/>
            <p:nvPr/>
          </p:nvSpPr>
          <p:spPr>
            <a:xfrm>
              <a:off x="4716400" y="2455225"/>
              <a:ext cx="9150" cy="7450"/>
            </a:xfrm>
            <a:custGeom>
              <a:avLst/>
              <a:gdLst/>
              <a:ahLst/>
              <a:cxnLst/>
              <a:rect l="l" t="t" r="r" b="b"/>
              <a:pathLst>
                <a:path w="366" h="298" extrusionOk="0">
                  <a:moveTo>
                    <a:pt x="227" y="0"/>
                  </a:moveTo>
                  <a:cubicBezTo>
                    <a:pt x="106" y="0"/>
                    <a:pt x="1" y="271"/>
                    <a:pt x="365" y="298"/>
                  </a:cubicBezTo>
                  <a:cubicBezTo>
                    <a:pt x="358" y="75"/>
                    <a:pt x="290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4" name="Google Shape;17774;p34"/>
            <p:cNvSpPr/>
            <p:nvPr/>
          </p:nvSpPr>
          <p:spPr>
            <a:xfrm>
              <a:off x="4255675" y="2464725"/>
              <a:ext cx="2100" cy="3800"/>
            </a:xfrm>
            <a:custGeom>
              <a:avLst/>
              <a:gdLst/>
              <a:ahLst/>
              <a:cxnLst/>
              <a:rect l="l" t="t" r="r" b="b"/>
              <a:pathLst>
                <a:path w="84" h="152" extrusionOk="0">
                  <a:moveTo>
                    <a:pt x="63" y="0"/>
                  </a:moveTo>
                  <a:cubicBezTo>
                    <a:pt x="52" y="0"/>
                    <a:pt x="31" y="38"/>
                    <a:pt x="0" y="152"/>
                  </a:cubicBezTo>
                  <a:cubicBezTo>
                    <a:pt x="63" y="152"/>
                    <a:pt x="83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5" name="Google Shape;17775;p34"/>
            <p:cNvSpPr/>
            <p:nvPr/>
          </p:nvSpPr>
          <p:spPr>
            <a:xfrm>
              <a:off x="3970700" y="2471025"/>
              <a:ext cx="5550" cy="650"/>
            </a:xfrm>
            <a:custGeom>
              <a:avLst/>
              <a:gdLst/>
              <a:ahLst/>
              <a:cxnLst/>
              <a:rect l="l" t="t" r="r" b="b"/>
              <a:pathLst>
                <a:path w="222" h="26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5"/>
                    <a:pt x="173" y="26"/>
                    <a:pt x="204" y="26"/>
                  </a:cubicBezTo>
                  <a:cubicBezTo>
                    <a:pt x="221" y="26"/>
                    <a:pt x="196" y="19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6" name="Google Shape;17776;p34"/>
            <p:cNvSpPr/>
            <p:nvPr/>
          </p:nvSpPr>
          <p:spPr>
            <a:xfrm>
              <a:off x="5088175" y="2431125"/>
              <a:ext cx="2675" cy="2300"/>
            </a:xfrm>
            <a:custGeom>
              <a:avLst/>
              <a:gdLst/>
              <a:ahLst/>
              <a:cxnLst/>
              <a:rect l="l" t="t" r="r" b="b"/>
              <a:pathLst>
                <a:path w="107" h="92" extrusionOk="0">
                  <a:moveTo>
                    <a:pt x="69" y="0"/>
                  </a:moveTo>
                  <a:cubicBezTo>
                    <a:pt x="34" y="0"/>
                    <a:pt x="0" y="91"/>
                    <a:pt x="99" y="91"/>
                  </a:cubicBezTo>
                  <a:cubicBezTo>
                    <a:pt x="102" y="91"/>
                    <a:pt x="104" y="91"/>
                    <a:pt x="106" y="91"/>
                  </a:cubicBezTo>
                  <a:cubicBezTo>
                    <a:pt x="104" y="23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7" name="Google Shape;17777;p34"/>
            <p:cNvSpPr/>
            <p:nvPr/>
          </p:nvSpPr>
          <p:spPr>
            <a:xfrm>
              <a:off x="4248575" y="2459225"/>
              <a:ext cx="5275" cy="1100"/>
            </a:xfrm>
            <a:custGeom>
              <a:avLst/>
              <a:gdLst/>
              <a:ahLst/>
              <a:cxnLst/>
              <a:rect l="l" t="t" r="r" b="b"/>
              <a:pathLst>
                <a:path w="211" h="44" extrusionOk="0">
                  <a:moveTo>
                    <a:pt x="183" y="1"/>
                  </a:moveTo>
                  <a:cubicBezTo>
                    <a:pt x="126" y="1"/>
                    <a:pt x="0" y="44"/>
                    <a:pt x="40" y="44"/>
                  </a:cubicBezTo>
                  <a:cubicBezTo>
                    <a:pt x="57" y="44"/>
                    <a:pt x="107" y="35"/>
                    <a:pt x="211" y="11"/>
                  </a:cubicBezTo>
                  <a:cubicBezTo>
                    <a:pt x="209" y="4"/>
                    <a:pt x="198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8" name="Google Shape;17778;p34"/>
            <p:cNvSpPr/>
            <p:nvPr/>
          </p:nvSpPr>
          <p:spPr>
            <a:xfrm>
              <a:off x="4420975" y="2446600"/>
              <a:ext cx="3325" cy="350"/>
            </a:xfrm>
            <a:custGeom>
              <a:avLst/>
              <a:gdLst/>
              <a:ahLst/>
              <a:cxnLst/>
              <a:rect l="l" t="t" r="r" b="b"/>
              <a:pathLst>
                <a:path w="133" h="14" extrusionOk="0">
                  <a:moveTo>
                    <a:pt x="17" y="0"/>
                  </a:moveTo>
                  <a:cubicBezTo>
                    <a:pt x="0" y="0"/>
                    <a:pt x="6" y="4"/>
                    <a:pt x="79" y="14"/>
                  </a:cubicBezTo>
                  <a:cubicBezTo>
                    <a:pt x="133" y="10"/>
                    <a:pt x="4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9" name="Google Shape;17779;p34"/>
            <p:cNvSpPr/>
            <p:nvPr/>
          </p:nvSpPr>
          <p:spPr>
            <a:xfrm>
              <a:off x="4240675" y="2449250"/>
              <a:ext cx="4575" cy="4075"/>
            </a:xfrm>
            <a:custGeom>
              <a:avLst/>
              <a:gdLst/>
              <a:ahLst/>
              <a:cxnLst/>
              <a:rect l="l" t="t" r="r" b="b"/>
              <a:pathLst>
                <a:path w="183" h="163" extrusionOk="0">
                  <a:moveTo>
                    <a:pt x="59" y="0"/>
                  </a:moveTo>
                  <a:cubicBezTo>
                    <a:pt x="29" y="0"/>
                    <a:pt x="0" y="41"/>
                    <a:pt x="5" y="162"/>
                  </a:cubicBezTo>
                  <a:cubicBezTo>
                    <a:pt x="182" y="158"/>
                    <a:pt x="11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0" name="Google Shape;17780;p34"/>
            <p:cNvSpPr/>
            <p:nvPr/>
          </p:nvSpPr>
          <p:spPr>
            <a:xfrm>
              <a:off x="5129250" y="2420525"/>
              <a:ext cx="4475" cy="2175"/>
            </a:xfrm>
            <a:custGeom>
              <a:avLst/>
              <a:gdLst/>
              <a:ahLst/>
              <a:cxnLst/>
              <a:rect l="l" t="t" r="r" b="b"/>
              <a:pathLst>
                <a:path w="179" h="87" extrusionOk="0">
                  <a:moveTo>
                    <a:pt x="125" y="1"/>
                  </a:moveTo>
                  <a:cubicBezTo>
                    <a:pt x="68" y="1"/>
                    <a:pt x="0" y="87"/>
                    <a:pt x="170" y="87"/>
                  </a:cubicBezTo>
                  <a:cubicBezTo>
                    <a:pt x="179" y="22"/>
                    <a:pt x="15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1" name="Google Shape;17781;p34"/>
            <p:cNvSpPr/>
            <p:nvPr/>
          </p:nvSpPr>
          <p:spPr>
            <a:xfrm>
              <a:off x="4323400" y="2444750"/>
              <a:ext cx="1925" cy="5275"/>
            </a:xfrm>
            <a:custGeom>
              <a:avLst/>
              <a:gdLst/>
              <a:ahLst/>
              <a:cxnLst/>
              <a:rect l="l" t="t" r="r" b="b"/>
              <a:pathLst>
                <a:path w="77" h="211" extrusionOk="0">
                  <a:moveTo>
                    <a:pt x="1" y="1"/>
                  </a:moveTo>
                  <a:cubicBezTo>
                    <a:pt x="21" y="89"/>
                    <a:pt x="70" y="211"/>
                    <a:pt x="74" y="211"/>
                  </a:cubicBezTo>
                  <a:cubicBezTo>
                    <a:pt x="77" y="211"/>
                    <a:pt x="60" y="1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2" name="Google Shape;17782;p34"/>
            <p:cNvSpPr/>
            <p:nvPr/>
          </p:nvSpPr>
          <p:spPr>
            <a:xfrm>
              <a:off x="4529175" y="2434275"/>
              <a:ext cx="5525" cy="3800"/>
            </a:xfrm>
            <a:custGeom>
              <a:avLst/>
              <a:gdLst/>
              <a:ahLst/>
              <a:cxnLst/>
              <a:rect l="l" t="t" r="r" b="b"/>
              <a:pathLst>
                <a:path w="221" h="152" extrusionOk="0">
                  <a:moveTo>
                    <a:pt x="203" y="1"/>
                  </a:moveTo>
                  <a:cubicBezTo>
                    <a:pt x="166" y="1"/>
                    <a:pt x="1" y="152"/>
                    <a:pt x="83" y="152"/>
                  </a:cubicBezTo>
                  <a:cubicBezTo>
                    <a:pt x="92" y="152"/>
                    <a:pt x="104" y="150"/>
                    <a:pt x="120" y="146"/>
                  </a:cubicBezTo>
                  <a:cubicBezTo>
                    <a:pt x="208" y="37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3" name="Google Shape;17783;p34"/>
            <p:cNvSpPr/>
            <p:nvPr/>
          </p:nvSpPr>
          <p:spPr>
            <a:xfrm>
              <a:off x="5012700" y="2409400"/>
              <a:ext cx="5250" cy="1275"/>
            </a:xfrm>
            <a:custGeom>
              <a:avLst/>
              <a:gdLst/>
              <a:ahLst/>
              <a:cxnLst/>
              <a:rect l="l" t="t" r="r" b="b"/>
              <a:pathLst>
                <a:path w="210" h="51" extrusionOk="0">
                  <a:moveTo>
                    <a:pt x="199" y="1"/>
                  </a:moveTo>
                  <a:cubicBezTo>
                    <a:pt x="180" y="1"/>
                    <a:pt x="1" y="37"/>
                    <a:pt x="1" y="50"/>
                  </a:cubicBezTo>
                  <a:cubicBezTo>
                    <a:pt x="166" y="13"/>
                    <a:pt x="210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4" name="Google Shape;17784;p34"/>
            <p:cNvSpPr/>
            <p:nvPr/>
          </p:nvSpPr>
          <p:spPr>
            <a:xfrm>
              <a:off x="4248925" y="2436200"/>
              <a:ext cx="4100" cy="900"/>
            </a:xfrm>
            <a:custGeom>
              <a:avLst/>
              <a:gdLst/>
              <a:ahLst/>
              <a:cxnLst/>
              <a:rect l="l" t="t" r="r" b="b"/>
              <a:pathLst>
                <a:path w="164" h="36" extrusionOk="0">
                  <a:moveTo>
                    <a:pt x="23" y="1"/>
                  </a:moveTo>
                  <a:cubicBezTo>
                    <a:pt x="0" y="1"/>
                    <a:pt x="80" y="31"/>
                    <a:pt x="163" y="35"/>
                  </a:cubicBezTo>
                  <a:cubicBezTo>
                    <a:pt x="77" y="9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5" name="Google Shape;17785;p34"/>
            <p:cNvSpPr/>
            <p:nvPr/>
          </p:nvSpPr>
          <p:spPr>
            <a:xfrm>
              <a:off x="4676175" y="2420825"/>
              <a:ext cx="3225" cy="400"/>
            </a:xfrm>
            <a:custGeom>
              <a:avLst/>
              <a:gdLst/>
              <a:ahLst/>
              <a:cxnLst/>
              <a:rect l="l" t="t" r="r" b="b"/>
              <a:pathLst>
                <a:path w="129" h="16" extrusionOk="0">
                  <a:moveTo>
                    <a:pt x="9" y="0"/>
                  </a:moveTo>
                  <a:cubicBezTo>
                    <a:pt x="0" y="0"/>
                    <a:pt x="116" y="16"/>
                    <a:pt x="125" y="16"/>
                  </a:cubicBezTo>
                  <a:cubicBezTo>
                    <a:pt x="129" y="16"/>
                    <a:pt x="117" y="14"/>
                    <a:pt x="81" y="8"/>
                  </a:cubicBezTo>
                  <a:cubicBezTo>
                    <a:pt x="33" y="2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6" name="Google Shape;17786;p34"/>
            <p:cNvSpPr/>
            <p:nvPr/>
          </p:nvSpPr>
          <p:spPr>
            <a:xfrm>
              <a:off x="4046250" y="2438900"/>
              <a:ext cx="2675" cy="2000"/>
            </a:xfrm>
            <a:custGeom>
              <a:avLst/>
              <a:gdLst/>
              <a:ahLst/>
              <a:cxnLst/>
              <a:rect l="l" t="t" r="r" b="b"/>
              <a:pathLst>
                <a:path w="107" h="80" extrusionOk="0">
                  <a:moveTo>
                    <a:pt x="9" y="1"/>
                  </a:moveTo>
                  <a:cubicBezTo>
                    <a:pt x="6" y="1"/>
                    <a:pt x="3" y="1"/>
                    <a:pt x="1" y="1"/>
                  </a:cubicBezTo>
                  <a:cubicBezTo>
                    <a:pt x="1" y="60"/>
                    <a:pt x="18" y="80"/>
                    <a:pt x="35" y="80"/>
                  </a:cubicBezTo>
                  <a:cubicBezTo>
                    <a:pt x="70" y="80"/>
                    <a:pt x="10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7" name="Google Shape;17787;p34"/>
            <p:cNvSpPr/>
            <p:nvPr/>
          </p:nvSpPr>
          <p:spPr>
            <a:xfrm>
              <a:off x="5114300" y="2400925"/>
              <a:ext cx="4325" cy="1600"/>
            </a:xfrm>
            <a:custGeom>
              <a:avLst/>
              <a:gdLst/>
              <a:ahLst/>
              <a:cxnLst/>
              <a:rect l="l" t="t" r="r" b="b"/>
              <a:pathLst>
                <a:path w="173" h="64" extrusionOk="0">
                  <a:moveTo>
                    <a:pt x="165" y="1"/>
                  </a:moveTo>
                  <a:cubicBezTo>
                    <a:pt x="0" y="1"/>
                    <a:pt x="64" y="63"/>
                    <a:pt x="119" y="63"/>
                  </a:cubicBezTo>
                  <a:cubicBezTo>
                    <a:pt x="147" y="63"/>
                    <a:pt x="172" y="48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8" name="Google Shape;17788;p34"/>
            <p:cNvSpPr/>
            <p:nvPr/>
          </p:nvSpPr>
          <p:spPr>
            <a:xfrm>
              <a:off x="4505750" y="2413375"/>
              <a:ext cx="14025" cy="2475"/>
            </a:xfrm>
            <a:custGeom>
              <a:avLst/>
              <a:gdLst/>
              <a:ahLst/>
              <a:cxnLst/>
              <a:rect l="l" t="t" r="r" b="b"/>
              <a:pathLst>
                <a:path w="561" h="99" extrusionOk="0">
                  <a:moveTo>
                    <a:pt x="318" y="1"/>
                  </a:moveTo>
                  <a:cubicBezTo>
                    <a:pt x="176" y="1"/>
                    <a:pt x="0" y="34"/>
                    <a:pt x="227" y="98"/>
                  </a:cubicBezTo>
                  <a:cubicBezTo>
                    <a:pt x="561" y="32"/>
                    <a:pt x="456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9" name="Google Shape;17789;p34"/>
            <p:cNvSpPr/>
            <p:nvPr/>
          </p:nvSpPr>
          <p:spPr>
            <a:xfrm>
              <a:off x="3883500" y="2425850"/>
              <a:ext cx="6000" cy="1775"/>
            </a:xfrm>
            <a:custGeom>
              <a:avLst/>
              <a:gdLst/>
              <a:ahLst/>
              <a:cxnLst/>
              <a:rect l="l" t="t" r="r" b="b"/>
              <a:pathLst>
                <a:path w="240" h="71" extrusionOk="0">
                  <a:moveTo>
                    <a:pt x="1" y="1"/>
                  </a:moveTo>
                  <a:cubicBezTo>
                    <a:pt x="60" y="53"/>
                    <a:pt x="130" y="70"/>
                    <a:pt x="172" y="70"/>
                  </a:cubicBezTo>
                  <a:cubicBezTo>
                    <a:pt x="239" y="70"/>
                    <a:pt x="235" y="2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0" name="Google Shape;17790;p34"/>
            <p:cNvSpPr/>
            <p:nvPr/>
          </p:nvSpPr>
          <p:spPr>
            <a:xfrm>
              <a:off x="4559500" y="2394225"/>
              <a:ext cx="5450" cy="3050"/>
            </a:xfrm>
            <a:custGeom>
              <a:avLst/>
              <a:gdLst/>
              <a:ahLst/>
              <a:cxnLst/>
              <a:rect l="l" t="t" r="r" b="b"/>
              <a:pathLst>
                <a:path w="218" h="122" extrusionOk="0">
                  <a:moveTo>
                    <a:pt x="66" y="0"/>
                  </a:moveTo>
                  <a:cubicBezTo>
                    <a:pt x="1" y="0"/>
                    <a:pt x="181" y="122"/>
                    <a:pt x="206" y="122"/>
                  </a:cubicBezTo>
                  <a:cubicBezTo>
                    <a:pt x="218" y="122"/>
                    <a:pt x="192" y="92"/>
                    <a:pt x="78" y="1"/>
                  </a:cubicBezTo>
                  <a:cubicBezTo>
                    <a:pt x="73" y="1"/>
                    <a:pt x="69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1" name="Google Shape;17791;p34"/>
            <p:cNvSpPr/>
            <p:nvPr/>
          </p:nvSpPr>
          <p:spPr>
            <a:xfrm>
              <a:off x="4700650" y="2389050"/>
              <a:ext cx="1975" cy="3225"/>
            </a:xfrm>
            <a:custGeom>
              <a:avLst/>
              <a:gdLst/>
              <a:ahLst/>
              <a:cxnLst/>
              <a:rect l="l" t="t" r="r" b="b"/>
              <a:pathLst>
                <a:path w="79" h="129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5" y="32"/>
                    <a:pt x="38" y="128"/>
                  </a:cubicBezTo>
                  <a:cubicBezTo>
                    <a:pt x="79" y="128"/>
                    <a:pt x="2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2" name="Google Shape;17792;p34"/>
            <p:cNvSpPr/>
            <p:nvPr/>
          </p:nvSpPr>
          <p:spPr>
            <a:xfrm>
              <a:off x="4214725" y="2406050"/>
              <a:ext cx="3000" cy="3450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78" y="0"/>
                  </a:moveTo>
                  <a:cubicBezTo>
                    <a:pt x="38" y="0"/>
                    <a:pt x="0" y="138"/>
                    <a:pt x="109" y="138"/>
                  </a:cubicBezTo>
                  <a:cubicBezTo>
                    <a:pt x="112" y="138"/>
                    <a:pt x="116" y="137"/>
                    <a:pt x="119" y="137"/>
                  </a:cubicBezTo>
                  <a:cubicBezTo>
                    <a:pt x="117" y="35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3" name="Google Shape;17793;p34"/>
            <p:cNvSpPr/>
            <p:nvPr/>
          </p:nvSpPr>
          <p:spPr>
            <a:xfrm>
              <a:off x="4456375" y="2397400"/>
              <a:ext cx="4400" cy="375"/>
            </a:xfrm>
            <a:custGeom>
              <a:avLst/>
              <a:gdLst/>
              <a:ahLst/>
              <a:cxnLst/>
              <a:rect l="l" t="t" r="r" b="b"/>
              <a:pathLst>
                <a:path w="176" h="15" extrusionOk="0">
                  <a:moveTo>
                    <a:pt x="7" y="1"/>
                  </a:moveTo>
                  <a:cubicBezTo>
                    <a:pt x="3" y="1"/>
                    <a:pt x="1" y="1"/>
                    <a:pt x="1" y="1"/>
                  </a:cubicBezTo>
                  <a:cubicBezTo>
                    <a:pt x="110" y="12"/>
                    <a:pt x="153" y="15"/>
                    <a:pt x="160" y="15"/>
                  </a:cubicBezTo>
                  <a:cubicBezTo>
                    <a:pt x="175" y="15"/>
                    <a:pt x="3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4" name="Google Shape;17794;p34"/>
            <p:cNvSpPr/>
            <p:nvPr/>
          </p:nvSpPr>
          <p:spPr>
            <a:xfrm>
              <a:off x="4554150" y="2392750"/>
              <a:ext cx="5125" cy="1650"/>
            </a:xfrm>
            <a:custGeom>
              <a:avLst/>
              <a:gdLst/>
              <a:ahLst/>
              <a:cxnLst/>
              <a:rect l="l" t="t" r="r" b="b"/>
              <a:pathLst>
                <a:path w="205" h="66" extrusionOk="0">
                  <a:moveTo>
                    <a:pt x="205" y="0"/>
                  </a:moveTo>
                  <a:lnTo>
                    <a:pt x="205" y="0"/>
                  </a:lnTo>
                  <a:cubicBezTo>
                    <a:pt x="0" y="9"/>
                    <a:pt x="5" y="66"/>
                    <a:pt x="70" y="66"/>
                  </a:cubicBezTo>
                  <a:cubicBezTo>
                    <a:pt x="105" y="66"/>
                    <a:pt x="158" y="49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5" name="Google Shape;17795;p34"/>
            <p:cNvSpPr/>
            <p:nvPr/>
          </p:nvSpPr>
          <p:spPr>
            <a:xfrm>
              <a:off x="4487850" y="2394575"/>
              <a:ext cx="5750" cy="3225"/>
            </a:xfrm>
            <a:custGeom>
              <a:avLst/>
              <a:gdLst/>
              <a:ahLst/>
              <a:cxnLst/>
              <a:rect l="l" t="t" r="r" b="b"/>
              <a:pathLst>
                <a:path w="230" h="129" extrusionOk="0">
                  <a:moveTo>
                    <a:pt x="140" y="1"/>
                  </a:moveTo>
                  <a:cubicBezTo>
                    <a:pt x="24" y="97"/>
                    <a:pt x="1" y="129"/>
                    <a:pt x="15" y="129"/>
                  </a:cubicBezTo>
                  <a:cubicBezTo>
                    <a:pt x="45" y="129"/>
                    <a:pt x="229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6" name="Google Shape;17796;p34"/>
            <p:cNvSpPr/>
            <p:nvPr/>
          </p:nvSpPr>
          <p:spPr>
            <a:xfrm>
              <a:off x="4543700" y="2389950"/>
              <a:ext cx="7750" cy="1800"/>
            </a:xfrm>
            <a:custGeom>
              <a:avLst/>
              <a:gdLst/>
              <a:ahLst/>
              <a:cxnLst/>
              <a:rect l="l" t="t" r="r" b="b"/>
              <a:pathLst>
                <a:path w="310" h="72" extrusionOk="0">
                  <a:moveTo>
                    <a:pt x="63" y="0"/>
                  </a:moveTo>
                  <a:cubicBezTo>
                    <a:pt x="17" y="0"/>
                    <a:pt x="1" y="18"/>
                    <a:pt x="101" y="72"/>
                  </a:cubicBezTo>
                  <a:cubicBezTo>
                    <a:pt x="309" y="55"/>
                    <a:pt x="14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7" name="Google Shape;17797;p34"/>
            <p:cNvSpPr/>
            <p:nvPr/>
          </p:nvSpPr>
          <p:spPr>
            <a:xfrm>
              <a:off x="4621625" y="2384850"/>
              <a:ext cx="4875" cy="250"/>
            </a:xfrm>
            <a:custGeom>
              <a:avLst/>
              <a:gdLst/>
              <a:ahLst/>
              <a:cxnLst/>
              <a:rect l="l" t="t" r="r" b="b"/>
              <a:pathLst>
                <a:path w="195" h="10" extrusionOk="0">
                  <a:moveTo>
                    <a:pt x="91" y="1"/>
                  </a:moveTo>
                  <a:cubicBezTo>
                    <a:pt x="71" y="1"/>
                    <a:pt x="44" y="1"/>
                    <a:pt x="8" y="2"/>
                  </a:cubicBezTo>
                  <a:cubicBezTo>
                    <a:pt x="0" y="7"/>
                    <a:pt x="22" y="9"/>
                    <a:pt x="49" y="9"/>
                  </a:cubicBezTo>
                  <a:cubicBezTo>
                    <a:pt x="108" y="9"/>
                    <a:pt x="194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8" name="Google Shape;17798;p34"/>
            <p:cNvSpPr/>
            <p:nvPr/>
          </p:nvSpPr>
          <p:spPr>
            <a:xfrm>
              <a:off x="4427125" y="2381700"/>
              <a:ext cx="7575" cy="3425"/>
            </a:xfrm>
            <a:custGeom>
              <a:avLst/>
              <a:gdLst/>
              <a:ahLst/>
              <a:cxnLst/>
              <a:rect l="l" t="t" r="r" b="b"/>
              <a:pathLst>
                <a:path w="303" h="137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102"/>
                    <a:pt x="227" y="137"/>
                    <a:pt x="254" y="137"/>
                  </a:cubicBezTo>
                  <a:cubicBezTo>
                    <a:pt x="302" y="137"/>
                    <a:pt x="188" y="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9" name="Google Shape;17799;p34"/>
            <p:cNvSpPr/>
            <p:nvPr/>
          </p:nvSpPr>
          <p:spPr>
            <a:xfrm>
              <a:off x="3853675" y="2400775"/>
              <a:ext cx="3250" cy="1200"/>
            </a:xfrm>
            <a:custGeom>
              <a:avLst/>
              <a:gdLst/>
              <a:ahLst/>
              <a:cxnLst/>
              <a:rect l="l" t="t" r="r" b="b"/>
              <a:pathLst>
                <a:path w="130" h="48" extrusionOk="0">
                  <a:moveTo>
                    <a:pt x="65" y="1"/>
                  </a:moveTo>
                  <a:cubicBezTo>
                    <a:pt x="37" y="1"/>
                    <a:pt x="1" y="13"/>
                    <a:pt x="9" y="47"/>
                  </a:cubicBezTo>
                  <a:cubicBezTo>
                    <a:pt x="129" y="24"/>
                    <a:pt x="104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0" name="Google Shape;17800;p34"/>
            <p:cNvSpPr/>
            <p:nvPr/>
          </p:nvSpPr>
          <p:spPr>
            <a:xfrm>
              <a:off x="4504750" y="2372625"/>
              <a:ext cx="3150" cy="2775"/>
            </a:xfrm>
            <a:custGeom>
              <a:avLst/>
              <a:gdLst/>
              <a:ahLst/>
              <a:cxnLst/>
              <a:rect l="l" t="t" r="r" b="b"/>
              <a:pathLst>
                <a:path w="126" h="111" extrusionOk="0">
                  <a:moveTo>
                    <a:pt x="68" y="1"/>
                  </a:moveTo>
                  <a:cubicBezTo>
                    <a:pt x="1" y="1"/>
                    <a:pt x="45" y="72"/>
                    <a:pt x="33" y="109"/>
                  </a:cubicBezTo>
                  <a:cubicBezTo>
                    <a:pt x="41" y="110"/>
                    <a:pt x="47" y="111"/>
                    <a:pt x="53" y="111"/>
                  </a:cubicBezTo>
                  <a:cubicBezTo>
                    <a:pt x="126" y="111"/>
                    <a:pt x="80" y="39"/>
                    <a:pt x="87" y="2"/>
                  </a:cubicBezTo>
                  <a:cubicBezTo>
                    <a:pt x="79" y="1"/>
                    <a:pt x="7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1" name="Google Shape;17801;p34"/>
            <p:cNvSpPr/>
            <p:nvPr/>
          </p:nvSpPr>
          <p:spPr>
            <a:xfrm>
              <a:off x="4518575" y="2371500"/>
              <a:ext cx="2075" cy="2200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17" y="1"/>
                  </a:moveTo>
                  <a:cubicBezTo>
                    <a:pt x="1" y="1"/>
                    <a:pt x="22" y="70"/>
                    <a:pt x="82" y="87"/>
                  </a:cubicBezTo>
                  <a:cubicBezTo>
                    <a:pt x="49" y="23"/>
                    <a:pt x="27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2" name="Google Shape;17802;p34"/>
            <p:cNvSpPr/>
            <p:nvPr/>
          </p:nvSpPr>
          <p:spPr>
            <a:xfrm>
              <a:off x="4916800" y="2357050"/>
              <a:ext cx="5475" cy="600"/>
            </a:xfrm>
            <a:custGeom>
              <a:avLst/>
              <a:gdLst/>
              <a:ahLst/>
              <a:cxnLst/>
              <a:rect l="l" t="t" r="r" b="b"/>
              <a:pathLst>
                <a:path w="219" h="24" extrusionOk="0">
                  <a:moveTo>
                    <a:pt x="81" y="0"/>
                  </a:moveTo>
                  <a:cubicBezTo>
                    <a:pt x="31" y="0"/>
                    <a:pt x="1" y="7"/>
                    <a:pt x="130" y="23"/>
                  </a:cubicBezTo>
                  <a:cubicBezTo>
                    <a:pt x="219" y="9"/>
                    <a:pt x="137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3" name="Google Shape;17803;p34"/>
            <p:cNvSpPr/>
            <p:nvPr/>
          </p:nvSpPr>
          <p:spPr>
            <a:xfrm>
              <a:off x="5179175" y="2325800"/>
              <a:ext cx="5900" cy="225"/>
            </a:xfrm>
            <a:custGeom>
              <a:avLst/>
              <a:gdLst/>
              <a:ahLst/>
              <a:cxnLst/>
              <a:rect l="l" t="t" r="r" b="b"/>
              <a:pathLst>
                <a:path w="236" h="9" extrusionOk="0">
                  <a:moveTo>
                    <a:pt x="195" y="1"/>
                  </a:moveTo>
                  <a:cubicBezTo>
                    <a:pt x="140" y="1"/>
                    <a:pt x="0" y="5"/>
                    <a:pt x="66" y="9"/>
                  </a:cubicBezTo>
                  <a:cubicBezTo>
                    <a:pt x="230" y="3"/>
                    <a:pt x="235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4" name="Google Shape;17804;p34"/>
            <p:cNvSpPr/>
            <p:nvPr/>
          </p:nvSpPr>
          <p:spPr>
            <a:xfrm>
              <a:off x="5155325" y="2325300"/>
              <a:ext cx="4550" cy="400"/>
            </a:xfrm>
            <a:custGeom>
              <a:avLst/>
              <a:gdLst/>
              <a:ahLst/>
              <a:cxnLst/>
              <a:rect l="l" t="t" r="r" b="b"/>
              <a:pathLst>
                <a:path w="182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39" y="4"/>
                    <a:pt x="164" y="15"/>
                  </a:cubicBezTo>
                  <a:cubicBezTo>
                    <a:pt x="181" y="1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5" name="Google Shape;17805;p34"/>
            <p:cNvSpPr/>
            <p:nvPr/>
          </p:nvSpPr>
          <p:spPr>
            <a:xfrm>
              <a:off x="5017850" y="2326350"/>
              <a:ext cx="7250" cy="1250"/>
            </a:xfrm>
            <a:custGeom>
              <a:avLst/>
              <a:gdLst/>
              <a:ahLst/>
              <a:cxnLst/>
              <a:rect l="l" t="t" r="r" b="b"/>
              <a:pathLst>
                <a:path w="290" h="50" extrusionOk="0">
                  <a:moveTo>
                    <a:pt x="249" y="1"/>
                  </a:moveTo>
                  <a:cubicBezTo>
                    <a:pt x="171" y="1"/>
                    <a:pt x="1" y="49"/>
                    <a:pt x="68" y="49"/>
                  </a:cubicBezTo>
                  <a:cubicBezTo>
                    <a:pt x="95" y="49"/>
                    <a:pt x="160" y="42"/>
                    <a:pt x="283" y="20"/>
                  </a:cubicBezTo>
                  <a:cubicBezTo>
                    <a:pt x="290" y="6"/>
                    <a:pt x="274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6" name="Google Shape;17806;p34"/>
            <p:cNvSpPr/>
            <p:nvPr/>
          </p:nvSpPr>
          <p:spPr>
            <a:xfrm>
              <a:off x="4443750" y="2344900"/>
              <a:ext cx="2900" cy="2000"/>
            </a:xfrm>
            <a:custGeom>
              <a:avLst/>
              <a:gdLst/>
              <a:ahLst/>
              <a:cxnLst/>
              <a:rect l="l" t="t" r="r" b="b"/>
              <a:pathLst>
                <a:path w="116" h="80" extrusionOk="0">
                  <a:moveTo>
                    <a:pt x="111" y="1"/>
                  </a:moveTo>
                  <a:lnTo>
                    <a:pt x="111" y="1"/>
                  </a:lnTo>
                  <a:cubicBezTo>
                    <a:pt x="1" y="5"/>
                    <a:pt x="42" y="79"/>
                    <a:pt x="79" y="79"/>
                  </a:cubicBezTo>
                  <a:cubicBezTo>
                    <a:pt x="98" y="79"/>
                    <a:pt x="116" y="60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7" name="Google Shape;17807;p34"/>
            <p:cNvSpPr/>
            <p:nvPr/>
          </p:nvSpPr>
          <p:spPr>
            <a:xfrm>
              <a:off x="4230800" y="2339300"/>
              <a:ext cx="3150" cy="1950"/>
            </a:xfrm>
            <a:custGeom>
              <a:avLst/>
              <a:gdLst/>
              <a:ahLst/>
              <a:cxnLst/>
              <a:rect l="l" t="t" r="r" b="b"/>
              <a:pathLst>
                <a:path w="126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12" y="77"/>
                    <a:pt x="125" y="77"/>
                  </a:cubicBezTo>
                  <a:cubicBezTo>
                    <a:pt x="38" y="19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8" name="Google Shape;17808;p34"/>
            <p:cNvSpPr/>
            <p:nvPr/>
          </p:nvSpPr>
          <p:spPr>
            <a:xfrm>
              <a:off x="5106800" y="2303575"/>
              <a:ext cx="9775" cy="550"/>
            </a:xfrm>
            <a:custGeom>
              <a:avLst/>
              <a:gdLst/>
              <a:ahLst/>
              <a:cxnLst/>
              <a:rect l="l" t="t" r="r" b="b"/>
              <a:pathLst>
                <a:path w="391" h="22" extrusionOk="0">
                  <a:moveTo>
                    <a:pt x="149" y="1"/>
                  </a:moveTo>
                  <a:cubicBezTo>
                    <a:pt x="66" y="1"/>
                    <a:pt x="1" y="6"/>
                    <a:pt x="151" y="21"/>
                  </a:cubicBezTo>
                  <a:cubicBezTo>
                    <a:pt x="391" y="10"/>
                    <a:pt x="255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9" name="Google Shape;17809;p34"/>
            <p:cNvSpPr/>
            <p:nvPr/>
          </p:nvSpPr>
          <p:spPr>
            <a:xfrm>
              <a:off x="4253925" y="2329450"/>
              <a:ext cx="3275" cy="3300"/>
            </a:xfrm>
            <a:custGeom>
              <a:avLst/>
              <a:gdLst/>
              <a:ahLst/>
              <a:cxnLst/>
              <a:rect l="l" t="t" r="r" b="b"/>
              <a:pathLst>
                <a:path w="131" h="132" extrusionOk="0">
                  <a:moveTo>
                    <a:pt x="60" y="0"/>
                  </a:moveTo>
                  <a:cubicBezTo>
                    <a:pt x="1" y="0"/>
                    <a:pt x="85" y="132"/>
                    <a:pt x="115" y="132"/>
                  </a:cubicBezTo>
                  <a:cubicBezTo>
                    <a:pt x="129" y="132"/>
                    <a:pt x="131" y="101"/>
                    <a:pt x="97" y="10"/>
                  </a:cubicBezTo>
                  <a:cubicBezTo>
                    <a:pt x="81" y="3"/>
                    <a:pt x="69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0" name="Google Shape;17810;p34"/>
            <p:cNvSpPr/>
            <p:nvPr/>
          </p:nvSpPr>
          <p:spPr>
            <a:xfrm>
              <a:off x="3922150" y="2328350"/>
              <a:ext cx="1325" cy="1750"/>
            </a:xfrm>
            <a:custGeom>
              <a:avLst/>
              <a:gdLst/>
              <a:ahLst/>
              <a:cxnLst/>
              <a:rect l="l" t="t" r="r" b="b"/>
              <a:pathLst>
                <a:path w="53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52"/>
                    <a:pt x="33" y="70"/>
                    <a:pt x="41" y="70"/>
                  </a:cubicBezTo>
                  <a:cubicBezTo>
                    <a:pt x="53" y="70"/>
                    <a:pt x="45" y="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1" name="Google Shape;17811;p34"/>
            <p:cNvSpPr/>
            <p:nvPr/>
          </p:nvSpPr>
          <p:spPr>
            <a:xfrm>
              <a:off x="4822450" y="2295675"/>
              <a:ext cx="6200" cy="3250"/>
            </a:xfrm>
            <a:custGeom>
              <a:avLst/>
              <a:gdLst/>
              <a:ahLst/>
              <a:cxnLst/>
              <a:rect l="l" t="t" r="r" b="b"/>
              <a:pathLst>
                <a:path w="248" h="130" extrusionOk="0">
                  <a:moveTo>
                    <a:pt x="39" y="0"/>
                  </a:moveTo>
                  <a:cubicBezTo>
                    <a:pt x="8" y="0"/>
                    <a:pt x="1" y="33"/>
                    <a:pt x="71" y="130"/>
                  </a:cubicBezTo>
                  <a:cubicBezTo>
                    <a:pt x="248" y="125"/>
                    <a:pt x="99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2" name="Google Shape;17812;p34"/>
            <p:cNvSpPr/>
            <p:nvPr/>
          </p:nvSpPr>
          <p:spPr>
            <a:xfrm>
              <a:off x="3978000" y="2326675"/>
              <a:ext cx="7950" cy="1875"/>
            </a:xfrm>
            <a:custGeom>
              <a:avLst/>
              <a:gdLst/>
              <a:ahLst/>
              <a:cxnLst/>
              <a:rect l="l" t="t" r="r" b="b"/>
              <a:pathLst>
                <a:path w="318" h="75" extrusionOk="0">
                  <a:moveTo>
                    <a:pt x="315" y="0"/>
                  </a:moveTo>
                  <a:lnTo>
                    <a:pt x="315" y="0"/>
                  </a:lnTo>
                  <a:cubicBezTo>
                    <a:pt x="1" y="9"/>
                    <a:pt x="100" y="75"/>
                    <a:pt x="204" y="75"/>
                  </a:cubicBezTo>
                  <a:cubicBezTo>
                    <a:pt x="260" y="75"/>
                    <a:pt x="318" y="56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3" name="Google Shape;17813;p34"/>
            <p:cNvSpPr/>
            <p:nvPr/>
          </p:nvSpPr>
          <p:spPr>
            <a:xfrm>
              <a:off x="3979850" y="2323100"/>
              <a:ext cx="3700" cy="1850"/>
            </a:xfrm>
            <a:custGeom>
              <a:avLst/>
              <a:gdLst/>
              <a:ahLst/>
              <a:cxnLst/>
              <a:rect l="l" t="t" r="r" b="b"/>
              <a:pathLst>
                <a:path w="148" h="74" extrusionOk="0">
                  <a:moveTo>
                    <a:pt x="91" y="1"/>
                  </a:moveTo>
                  <a:cubicBezTo>
                    <a:pt x="0" y="1"/>
                    <a:pt x="22" y="73"/>
                    <a:pt x="96" y="73"/>
                  </a:cubicBezTo>
                  <a:cubicBezTo>
                    <a:pt x="111" y="73"/>
                    <a:pt x="129" y="70"/>
                    <a:pt x="148" y="63"/>
                  </a:cubicBezTo>
                  <a:cubicBezTo>
                    <a:pt x="148" y="36"/>
                    <a:pt x="134" y="16"/>
                    <a:pt x="121" y="3"/>
                  </a:cubicBezTo>
                  <a:cubicBezTo>
                    <a:pt x="110" y="1"/>
                    <a:pt x="100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4" name="Google Shape;17814;p34"/>
            <p:cNvSpPr/>
            <p:nvPr/>
          </p:nvSpPr>
          <p:spPr>
            <a:xfrm>
              <a:off x="4997025" y="2278275"/>
              <a:ext cx="2225" cy="1750"/>
            </a:xfrm>
            <a:custGeom>
              <a:avLst/>
              <a:gdLst/>
              <a:ahLst/>
              <a:cxnLst/>
              <a:rect l="l" t="t" r="r" b="b"/>
              <a:pathLst>
                <a:path w="89" h="70" extrusionOk="0">
                  <a:moveTo>
                    <a:pt x="72" y="1"/>
                  </a:moveTo>
                  <a:cubicBezTo>
                    <a:pt x="51" y="1"/>
                    <a:pt x="0" y="32"/>
                    <a:pt x="19" y="70"/>
                  </a:cubicBezTo>
                  <a:cubicBezTo>
                    <a:pt x="87" y="20"/>
                    <a:pt x="8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5" name="Google Shape;17815;p34"/>
            <p:cNvSpPr/>
            <p:nvPr/>
          </p:nvSpPr>
          <p:spPr>
            <a:xfrm>
              <a:off x="4021175" y="2306150"/>
              <a:ext cx="8775" cy="4825"/>
            </a:xfrm>
            <a:custGeom>
              <a:avLst/>
              <a:gdLst/>
              <a:ahLst/>
              <a:cxnLst/>
              <a:rect l="l" t="t" r="r" b="b"/>
              <a:pathLst>
                <a:path w="351" h="193" extrusionOk="0">
                  <a:moveTo>
                    <a:pt x="310" y="1"/>
                  </a:moveTo>
                  <a:cubicBezTo>
                    <a:pt x="233" y="1"/>
                    <a:pt x="0" y="179"/>
                    <a:pt x="221" y="192"/>
                  </a:cubicBezTo>
                  <a:cubicBezTo>
                    <a:pt x="349" y="49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6" name="Google Shape;17816;p34"/>
            <p:cNvSpPr/>
            <p:nvPr/>
          </p:nvSpPr>
          <p:spPr>
            <a:xfrm>
              <a:off x="4457750" y="2286450"/>
              <a:ext cx="10150" cy="1450"/>
            </a:xfrm>
            <a:custGeom>
              <a:avLst/>
              <a:gdLst/>
              <a:ahLst/>
              <a:cxnLst/>
              <a:rect l="l" t="t" r="r" b="b"/>
              <a:pathLst>
                <a:path w="406" h="58" extrusionOk="0">
                  <a:moveTo>
                    <a:pt x="37" y="1"/>
                  </a:moveTo>
                  <a:cubicBezTo>
                    <a:pt x="0" y="1"/>
                    <a:pt x="20" y="15"/>
                    <a:pt x="187" y="57"/>
                  </a:cubicBezTo>
                  <a:cubicBezTo>
                    <a:pt x="405" y="57"/>
                    <a:pt x="10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7" name="Google Shape;17817;p34"/>
            <p:cNvSpPr/>
            <p:nvPr/>
          </p:nvSpPr>
          <p:spPr>
            <a:xfrm>
              <a:off x="4917875" y="2269625"/>
              <a:ext cx="2025" cy="25"/>
            </a:xfrm>
            <a:custGeom>
              <a:avLst/>
              <a:gdLst/>
              <a:ahLst/>
              <a:cxnLst/>
              <a:rect l="l" t="t" r="r" b="b"/>
              <a:pathLst>
                <a:path w="81" h="1" extrusionOk="0">
                  <a:moveTo>
                    <a:pt x="20" y="1"/>
                  </a:moveTo>
                  <a:cubicBezTo>
                    <a:pt x="81" y="1"/>
                    <a:pt x="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8" name="Google Shape;17818;p34"/>
            <p:cNvSpPr/>
            <p:nvPr/>
          </p:nvSpPr>
          <p:spPr>
            <a:xfrm>
              <a:off x="4768500" y="2273275"/>
              <a:ext cx="8850" cy="1975"/>
            </a:xfrm>
            <a:custGeom>
              <a:avLst/>
              <a:gdLst/>
              <a:ahLst/>
              <a:cxnLst/>
              <a:rect l="l" t="t" r="r" b="b"/>
              <a:pathLst>
                <a:path w="354" h="79" extrusionOk="0">
                  <a:moveTo>
                    <a:pt x="49" y="0"/>
                  </a:moveTo>
                  <a:cubicBezTo>
                    <a:pt x="10" y="0"/>
                    <a:pt x="0" y="18"/>
                    <a:pt x="74" y="69"/>
                  </a:cubicBezTo>
                  <a:cubicBezTo>
                    <a:pt x="134" y="76"/>
                    <a:pt x="177" y="79"/>
                    <a:pt x="205" y="79"/>
                  </a:cubicBezTo>
                  <a:cubicBezTo>
                    <a:pt x="353" y="79"/>
                    <a:pt x="13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9" name="Google Shape;17819;p34"/>
            <p:cNvSpPr/>
            <p:nvPr/>
          </p:nvSpPr>
          <p:spPr>
            <a:xfrm>
              <a:off x="4049025" y="2294175"/>
              <a:ext cx="4475" cy="625"/>
            </a:xfrm>
            <a:custGeom>
              <a:avLst/>
              <a:gdLst/>
              <a:ahLst/>
              <a:cxnLst/>
              <a:rect l="l" t="t" r="r" b="b"/>
              <a:pathLst>
                <a:path w="179" h="25" extrusionOk="0">
                  <a:moveTo>
                    <a:pt x="115" y="1"/>
                  </a:moveTo>
                  <a:cubicBezTo>
                    <a:pt x="95" y="1"/>
                    <a:pt x="59" y="3"/>
                    <a:pt x="3" y="9"/>
                  </a:cubicBezTo>
                  <a:cubicBezTo>
                    <a:pt x="0" y="20"/>
                    <a:pt x="16" y="24"/>
                    <a:pt x="38" y="24"/>
                  </a:cubicBezTo>
                  <a:cubicBezTo>
                    <a:pt x="90" y="24"/>
                    <a:pt x="179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0" name="Google Shape;17820;p34"/>
            <p:cNvSpPr/>
            <p:nvPr/>
          </p:nvSpPr>
          <p:spPr>
            <a:xfrm>
              <a:off x="4295075" y="2282000"/>
              <a:ext cx="4500" cy="175"/>
            </a:xfrm>
            <a:custGeom>
              <a:avLst/>
              <a:gdLst/>
              <a:ahLst/>
              <a:cxnLst/>
              <a:rect l="l" t="t" r="r" b="b"/>
              <a:pathLst>
                <a:path w="180" h="7" extrusionOk="0">
                  <a:moveTo>
                    <a:pt x="104" y="1"/>
                  </a:moveTo>
                  <a:cubicBezTo>
                    <a:pt x="17" y="5"/>
                    <a:pt x="0" y="7"/>
                    <a:pt x="13" y="7"/>
                  </a:cubicBezTo>
                  <a:cubicBezTo>
                    <a:pt x="38" y="7"/>
                    <a:pt x="179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1" name="Google Shape;17821;p34"/>
            <p:cNvSpPr/>
            <p:nvPr/>
          </p:nvSpPr>
          <p:spPr>
            <a:xfrm>
              <a:off x="4047425" y="2289375"/>
              <a:ext cx="250" cy="1525"/>
            </a:xfrm>
            <a:custGeom>
              <a:avLst/>
              <a:gdLst/>
              <a:ahLst/>
              <a:cxnLst/>
              <a:rect l="l" t="t" r="r" b="b"/>
              <a:pathLst>
                <a:path w="10" h="61" extrusionOk="0">
                  <a:moveTo>
                    <a:pt x="0" y="0"/>
                  </a:moveTo>
                  <a:cubicBezTo>
                    <a:pt x="0" y="17"/>
                    <a:pt x="8" y="60"/>
                    <a:pt x="9" y="60"/>
                  </a:cubicBezTo>
                  <a:cubicBezTo>
                    <a:pt x="10" y="60"/>
                    <a:pt x="8" y="4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2" name="Google Shape;17822;p34"/>
            <p:cNvSpPr/>
            <p:nvPr/>
          </p:nvSpPr>
          <p:spPr>
            <a:xfrm>
              <a:off x="4439075" y="2274550"/>
              <a:ext cx="100" cy="2500"/>
            </a:xfrm>
            <a:custGeom>
              <a:avLst/>
              <a:gdLst/>
              <a:ahLst/>
              <a:cxnLst/>
              <a:rect l="l" t="t" r="r" b="b"/>
              <a:pathLst>
                <a:path w="4" h="100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99"/>
                    <a:pt x="3" y="99"/>
                  </a:cubicBezTo>
                  <a:cubicBezTo>
                    <a:pt x="4" y="99"/>
                    <a:pt x="4" y="88"/>
                    <a:pt x="4" y="58"/>
                  </a:cubicBezTo>
                  <a:cubicBezTo>
                    <a:pt x="2" y="1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3" name="Google Shape;17823;p34"/>
            <p:cNvSpPr/>
            <p:nvPr/>
          </p:nvSpPr>
          <p:spPr>
            <a:xfrm>
              <a:off x="3897675" y="2290950"/>
              <a:ext cx="3125" cy="5450"/>
            </a:xfrm>
            <a:custGeom>
              <a:avLst/>
              <a:gdLst/>
              <a:ahLst/>
              <a:cxnLst/>
              <a:rect l="l" t="t" r="r" b="b"/>
              <a:pathLst>
                <a:path w="125" h="218" extrusionOk="0">
                  <a:moveTo>
                    <a:pt x="5" y="1"/>
                  </a:moveTo>
                  <a:cubicBezTo>
                    <a:pt x="0" y="1"/>
                    <a:pt x="2" y="19"/>
                    <a:pt x="16" y="64"/>
                  </a:cubicBezTo>
                  <a:cubicBezTo>
                    <a:pt x="79" y="178"/>
                    <a:pt x="106" y="218"/>
                    <a:pt x="112" y="218"/>
                  </a:cubicBezTo>
                  <a:cubicBezTo>
                    <a:pt x="125" y="218"/>
                    <a:pt x="23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4" name="Google Shape;17824;p34"/>
            <p:cNvSpPr/>
            <p:nvPr/>
          </p:nvSpPr>
          <p:spPr>
            <a:xfrm>
              <a:off x="4293550" y="2276050"/>
              <a:ext cx="5075" cy="1475"/>
            </a:xfrm>
            <a:custGeom>
              <a:avLst/>
              <a:gdLst/>
              <a:ahLst/>
              <a:cxnLst/>
              <a:rect l="l" t="t" r="r" b="b"/>
              <a:pathLst>
                <a:path w="203" h="59" extrusionOk="0">
                  <a:moveTo>
                    <a:pt x="43" y="0"/>
                  </a:moveTo>
                  <a:cubicBezTo>
                    <a:pt x="15" y="0"/>
                    <a:pt x="1" y="15"/>
                    <a:pt x="44" y="58"/>
                  </a:cubicBezTo>
                  <a:cubicBezTo>
                    <a:pt x="203" y="54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5" name="Google Shape;17825;p34"/>
            <p:cNvSpPr/>
            <p:nvPr/>
          </p:nvSpPr>
          <p:spPr>
            <a:xfrm>
              <a:off x="3898550" y="2286375"/>
              <a:ext cx="125" cy="575"/>
            </a:xfrm>
            <a:custGeom>
              <a:avLst/>
              <a:gdLst/>
              <a:ahLst/>
              <a:cxnLst/>
              <a:rect l="l" t="t" r="r" b="b"/>
              <a:pathLst>
                <a:path w="5" h="23" extrusionOk="0">
                  <a:moveTo>
                    <a:pt x="1" y="1"/>
                  </a:moveTo>
                  <a:cubicBezTo>
                    <a:pt x="1" y="1"/>
                    <a:pt x="1" y="2"/>
                    <a:pt x="1" y="7"/>
                  </a:cubicBezTo>
                  <a:cubicBezTo>
                    <a:pt x="2" y="18"/>
                    <a:pt x="3" y="23"/>
                    <a:pt x="4" y="23"/>
                  </a:cubicBezTo>
                  <a:cubicBezTo>
                    <a:pt x="4" y="23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6" name="Google Shape;17826;p34"/>
            <p:cNvSpPr/>
            <p:nvPr/>
          </p:nvSpPr>
          <p:spPr>
            <a:xfrm>
              <a:off x="4069900" y="2279325"/>
              <a:ext cx="1900" cy="3975"/>
            </a:xfrm>
            <a:custGeom>
              <a:avLst/>
              <a:gdLst/>
              <a:ahLst/>
              <a:cxnLst/>
              <a:rect l="l" t="t" r="r" b="b"/>
              <a:pathLst>
                <a:path w="76" h="159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73" y="159"/>
                    <a:pt x="74" y="159"/>
                  </a:cubicBezTo>
                  <a:cubicBezTo>
                    <a:pt x="75" y="159"/>
                    <a:pt x="58" y="11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7" name="Google Shape;17827;p34"/>
            <p:cNvSpPr/>
            <p:nvPr/>
          </p:nvSpPr>
          <p:spPr>
            <a:xfrm>
              <a:off x="4934525" y="2243050"/>
              <a:ext cx="6100" cy="1325"/>
            </a:xfrm>
            <a:custGeom>
              <a:avLst/>
              <a:gdLst/>
              <a:ahLst/>
              <a:cxnLst/>
              <a:rect l="l" t="t" r="r" b="b"/>
              <a:pathLst>
                <a:path w="244" h="53" extrusionOk="0">
                  <a:moveTo>
                    <a:pt x="204" y="0"/>
                  </a:moveTo>
                  <a:cubicBezTo>
                    <a:pt x="1" y="13"/>
                    <a:pt x="98" y="52"/>
                    <a:pt x="170" y="52"/>
                  </a:cubicBezTo>
                  <a:cubicBezTo>
                    <a:pt x="211" y="52"/>
                    <a:pt x="243" y="39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8" name="Google Shape;17828;p34"/>
            <p:cNvSpPr/>
            <p:nvPr/>
          </p:nvSpPr>
          <p:spPr>
            <a:xfrm>
              <a:off x="4943950" y="2238175"/>
              <a:ext cx="1575" cy="2050"/>
            </a:xfrm>
            <a:custGeom>
              <a:avLst/>
              <a:gdLst/>
              <a:ahLst/>
              <a:cxnLst/>
              <a:rect l="l" t="t" r="r" b="b"/>
              <a:pathLst>
                <a:path w="63" h="82" extrusionOk="0">
                  <a:moveTo>
                    <a:pt x="18" y="1"/>
                  </a:moveTo>
                  <a:cubicBezTo>
                    <a:pt x="4" y="1"/>
                    <a:pt x="1" y="25"/>
                    <a:pt x="48" y="81"/>
                  </a:cubicBezTo>
                  <a:cubicBezTo>
                    <a:pt x="62" y="32"/>
                    <a:pt x="33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9" name="Google Shape;17829;p34"/>
            <p:cNvSpPr/>
            <p:nvPr/>
          </p:nvSpPr>
          <p:spPr>
            <a:xfrm>
              <a:off x="4302625" y="2263050"/>
              <a:ext cx="1900" cy="1600"/>
            </a:xfrm>
            <a:custGeom>
              <a:avLst/>
              <a:gdLst/>
              <a:ahLst/>
              <a:cxnLst/>
              <a:rect l="l" t="t" r="r" b="b"/>
              <a:pathLst>
                <a:path w="76" h="64" extrusionOk="0">
                  <a:moveTo>
                    <a:pt x="74" y="1"/>
                  </a:moveTo>
                  <a:cubicBezTo>
                    <a:pt x="71" y="1"/>
                    <a:pt x="0" y="63"/>
                    <a:pt x="9" y="63"/>
                  </a:cubicBezTo>
                  <a:cubicBezTo>
                    <a:pt x="60" y="16"/>
                    <a:pt x="7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0" name="Google Shape;17830;p34"/>
            <p:cNvSpPr/>
            <p:nvPr/>
          </p:nvSpPr>
          <p:spPr>
            <a:xfrm>
              <a:off x="5035575" y="2234500"/>
              <a:ext cx="400" cy="850"/>
            </a:xfrm>
            <a:custGeom>
              <a:avLst/>
              <a:gdLst/>
              <a:ahLst/>
              <a:cxnLst/>
              <a:rect l="l" t="t" r="r" b="b"/>
              <a:pathLst>
                <a:path w="16" h="34" extrusionOk="0">
                  <a:moveTo>
                    <a:pt x="16" y="1"/>
                  </a:moveTo>
                  <a:lnTo>
                    <a:pt x="16" y="1"/>
                  </a:lnTo>
                  <a:cubicBezTo>
                    <a:pt x="4" y="25"/>
                    <a:pt x="0" y="34"/>
                    <a:pt x="1" y="34"/>
                  </a:cubicBezTo>
                  <a:cubicBezTo>
                    <a:pt x="1" y="34"/>
                    <a:pt x="9" y="19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1" name="Google Shape;17831;p34"/>
            <p:cNvSpPr/>
            <p:nvPr/>
          </p:nvSpPr>
          <p:spPr>
            <a:xfrm>
              <a:off x="4027625" y="2264600"/>
              <a:ext cx="3250" cy="2200"/>
            </a:xfrm>
            <a:custGeom>
              <a:avLst/>
              <a:gdLst/>
              <a:ahLst/>
              <a:cxnLst/>
              <a:rect l="l" t="t" r="r" b="b"/>
              <a:pathLst>
                <a:path w="130" h="88" extrusionOk="0">
                  <a:moveTo>
                    <a:pt x="26" y="1"/>
                  </a:moveTo>
                  <a:cubicBezTo>
                    <a:pt x="23" y="1"/>
                    <a:pt x="20" y="1"/>
                    <a:pt x="16" y="1"/>
                  </a:cubicBezTo>
                  <a:cubicBezTo>
                    <a:pt x="0" y="59"/>
                    <a:pt x="22" y="88"/>
                    <a:pt x="77" y="88"/>
                  </a:cubicBezTo>
                  <a:cubicBezTo>
                    <a:pt x="92" y="88"/>
                    <a:pt x="110" y="86"/>
                    <a:pt x="130" y="81"/>
                  </a:cubicBezTo>
                  <a:cubicBezTo>
                    <a:pt x="66" y="75"/>
                    <a:pt x="10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2" name="Google Shape;17832;p34"/>
            <p:cNvSpPr/>
            <p:nvPr/>
          </p:nvSpPr>
          <p:spPr>
            <a:xfrm>
              <a:off x="4415950" y="2246725"/>
              <a:ext cx="7675" cy="4700"/>
            </a:xfrm>
            <a:custGeom>
              <a:avLst/>
              <a:gdLst/>
              <a:ahLst/>
              <a:cxnLst/>
              <a:rect l="l" t="t" r="r" b="b"/>
              <a:pathLst>
                <a:path w="307" h="188" extrusionOk="0">
                  <a:moveTo>
                    <a:pt x="85" y="0"/>
                  </a:moveTo>
                  <a:cubicBezTo>
                    <a:pt x="38" y="0"/>
                    <a:pt x="1" y="47"/>
                    <a:pt x="32" y="188"/>
                  </a:cubicBezTo>
                  <a:cubicBezTo>
                    <a:pt x="307" y="179"/>
                    <a:pt x="177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3" name="Google Shape;17833;p34"/>
            <p:cNvSpPr/>
            <p:nvPr/>
          </p:nvSpPr>
          <p:spPr>
            <a:xfrm>
              <a:off x="4858400" y="2234050"/>
              <a:ext cx="5500" cy="1650"/>
            </a:xfrm>
            <a:custGeom>
              <a:avLst/>
              <a:gdLst/>
              <a:ahLst/>
              <a:cxnLst/>
              <a:rect l="l" t="t" r="r" b="b"/>
              <a:pathLst>
                <a:path w="220" h="66" extrusionOk="0">
                  <a:moveTo>
                    <a:pt x="151" y="0"/>
                  </a:moveTo>
                  <a:cubicBezTo>
                    <a:pt x="97" y="0"/>
                    <a:pt x="1" y="21"/>
                    <a:pt x="4" y="66"/>
                  </a:cubicBezTo>
                  <a:cubicBezTo>
                    <a:pt x="220" y="24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4" name="Google Shape;17834;p34"/>
            <p:cNvSpPr/>
            <p:nvPr/>
          </p:nvSpPr>
          <p:spPr>
            <a:xfrm>
              <a:off x="3876300" y="2262300"/>
              <a:ext cx="1425" cy="2675"/>
            </a:xfrm>
            <a:custGeom>
              <a:avLst/>
              <a:gdLst/>
              <a:ahLst/>
              <a:cxnLst/>
              <a:rect l="l" t="t" r="r" b="b"/>
              <a:pathLst>
                <a:path w="57" h="107" extrusionOk="0">
                  <a:moveTo>
                    <a:pt x="49" y="0"/>
                  </a:moveTo>
                  <a:cubicBezTo>
                    <a:pt x="40" y="0"/>
                    <a:pt x="1" y="56"/>
                    <a:pt x="1" y="107"/>
                  </a:cubicBezTo>
                  <a:cubicBezTo>
                    <a:pt x="48" y="29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5" name="Google Shape;17835;p34"/>
            <p:cNvSpPr/>
            <p:nvPr/>
          </p:nvSpPr>
          <p:spPr>
            <a:xfrm>
              <a:off x="5047675" y="2220925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8" y="0"/>
                  </a:moveTo>
                  <a:cubicBezTo>
                    <a:pt x="46" y="0"/>
                    <a:pt x="27" y="15"/>
                    <a:pt x="0" y="55"/>
                  </a:cubicBezTo>
                  <a:cubicBezTo>
                    <a:pt x="17" y="98"/>
                    <a:pt x="33" y="114"/>
                    <a:pt x="46" y="114"/>
                  </a:cubicBezTo>
                  <a:cubicBezTo>
                    <a:pt x="80" y="114"/>
                    <a:pt x="93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6" name="Google Shape;17836;p34"/>
            <p:cNvSpPr/>
            <p:nvPr/>
          </p:nvSpPr>
          <p:spPr>
            <a:xfrm>
              <a:off x="4969725" y="2224000"/>
              <a:ext cx="3375" cy="2200"/>
            </a:xfrm>
            <a:custGeom>
              <a:avLst/>
              <a:gdLst/>
              <a:ahLst/>
              <a:cxnLst/>
              <a:rect l="l" t="t" r="r" b="b"/>
              <a:pathLst>
                <a:path w="135" h="88" extrusionOk="0">
                  <a:moveTo>
                    <a:pt x="45" y="0"/>
                  </a:moveTo>
                  <a:cubicBezTo>
                    <a:pt x="32" y="0"/>
                    <a:pt x="18" y="2"/>
                    <a:pt x="0" y="6"/>
                  </a:cubicBezTo>
                  <a:cubicBezTo>
                    <a:pt x="0" y="26"/>
                    <a:pt x="0" y="46"/>
                    <a:pt x="0" y="66"/>
                  </a:cubicBezTo>
                  <a:cubicBezTo>
                    <a:pt x="23" y="81"/>
                    <a:pt x="43" y="87"/>
                    <a:pt x="59" y="87"/>
                  </a:cubicBezTo>
                  <a:cubicBezTo>
                    <a:pt x="122" y="87"/>
                    <a:pt x="13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7" name="Google Shape;17837;p34"/>
            <p:cNvSpPr/>
            <p:nvPr/>
          </p:nvSpPr>
          <p:spPr>
            <a:xfrm>
              <a:off x="4854775" y="2228975"/>
              <a:ext cx="1400" cy="225"/>
            </a:xfrm>
            <a:custGeom>
              <a:avLst/>
              <a:gdLst/>
              <a:ahLst/>
              <a:cxnLst/>
              <a:rect l="l" t="t" r="r" b="b"/>
              <a:pathLst>
                <a:path w="56" h="9" extrusionOk="0">
                  <a:moveTo>
                    <a:pt x="14" y="0"/>
                  </a:moveTo>
                  <a:cubicBezTo>
                    <a:pt x="0" y="0"/>
                    <a:pt x="19" y="9"/>
                    <a:pt x="42" y="9"/>
                  </a:cubicBezTo>
                  <a:cubicBezTo>
                    <a:pt x="46" y="9"/>
                    <a:pt x="51" y="8"/>
                    <a:pt x="56" y="8"/>
                  </a:cubicBezTo>
                  <a:cubicBezTo>
                    <a:pt x="33" y="2"/>
                    <a:pt x="2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8" name="Google Shape;17838;p34"/>
            <p:cNvSpPr/>
            <p:nvPr/>
          </p:nvSpPr>
          <p:spPr>
            <a:xfrm>
              <a:off x="4846250" y="2226300"/>
              <a:ext cx="6425" cy="2425"/>
            </a:xfrm>
            <a:custGeom>
              <a:avLst/>
              <a:gdLst/>
              <a:ahLst/>
              <a:cxnLst/>
              <a:rect l="l" t="t" r="r" b="b"/>
              <a:pathLst>
                <a:path w="257" h="97" extrusionOk="0">
                  <a:moveTo>
                    <a:pt x="209" y="1"/>
                  </a:moveTo>
                  <a:cubicBezTo>
                    <a:pt x="0" y="32"/>
                    <a:pt x="119" y="96"/>
                    <a:pt x="227" y="96"/>
                  </a:cubicBezTo>
                  <a:cubicBezTo>
                    <a:pt x="237" y="96"/>
                    <a:pt x="247" y="96"/>
                    <a:pt x="256" y="95"/>
                  </a:cubicBezTo>
                  <a:cubicBezTo>
                    <a:pt x="216" y="68"/>
                    <a:pt x="203" y="2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9" name="Google Shape;17839;p34"/>
            <p:cNvSpPr/>
            <p:nvPr/>
          </p:nvSpPr>
          <p:spPr>
            <a:xfrm>
              <a:off x="4851975" y="2226150"/>
              <a:ext cx="2850" cy="2200"/>
            </a:xfrm>
            <a:custGeom>
              <a:avLst/>
              <a:gdLst/>
              <a:ahLst/>
              <a:cxnLst/>
              <a:rect l="l" t="t" r="r" b="b"/>
              <a:pathLst>
                <a:path w="114" h="88" extrusionOk="0">
                  <a:moveTo>
                    <a:pt x="101" y="0"/>
                  </a:moveTo>
                  <a:cubicBezTo>
                    <a:pt x="60" y="0"/>
                    <a:pt x="27" y="7"/>
                    <a:pt x="0" y="7"/>
                  </a:cubicBezTo>
                  <a:cubicBezTo>
                    <a:pt x="14" y="14"/>
                    <a:pt x="34" y="40"/>
                    <a:pt x="67" y="87"/>
                  </a:cubicBezTo>
                  <a:cubicBezTo>
                    <a:pt x="101" y="74"/>
                    <a:pt x="114" y="47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0" name="Google Shape;17840;p34"/>
            <p:cNvSpPr/>
            <p:nvPr/>
          </p:nvSpPr>
          <p:spPr>
            <a:xfrm>
              <a:off x="4686950" y="2224450"/>
              <a:ext cx="1900" cy="225"/>
            </a:xfrm>
            <a:custGeom>
              <a:avLst/>
              <a:gdLst/>
              <a:ahLst/>
              <a:cxnLst/>
              <a:rect l="l" t="t" r="r" b="b"/>
              <a:pathLst>
                <a:path w="76" h="9" extrusionOk="0">
                  <a:moveTo>
                    <a:pt x="3" y="0"/>
                  </a:moveTo>
                  <a:cubicBezTo>
                    <a:pt x="1" y="0"/>
                    <a:pt x="1" y="1"/>
                    <a:pt x="4" y="1"/>
                  </a:cubicBezTo>
                  <a:cubicBezTo>
                    <a:pt x="50" y="7"/>
                    <a:pt x="67" y="9"/>
                    <a:pt x="70" y="9"/>
                  </a:cubicBezTo>
                  <a:cubicBezTo>
                    <a:pt x="75" y="9"/>
                    <a:pt x="12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1" name="Google Shape;17841;p34"/>
            <p:cNvSpPr/>
            <p:nvPr/>
          </p:nvSpPr>
          <p:spPr>
            <a:xfrm>
              <a:off x="5083825" y="2208600"/>
              <a:ext cx="7650" cy="1850"/>
            </a:xfrm>
            <a:custGeom>
              <a:avLst/>
              <a:gdLst/>
              <a:ahLst/>
              <a:cxnLst/>
              <a:rect l="l" t="t" r="r" b="b"/>
              <a:pathLst>
                <a:path w="306" h="74" extrusionOk="0">
                  <a:moveTo>
                    <a:pt x="293" y="0"/>
                  </a:moveTo>
                  <a:cubicBezTo>
                    <a:pt x="270" y="0"/>
                    <a:pt x="0" y="69"/>
                    <a:pt x="53" y="73"/>
                  </a:cubicBezTo>
                  <a:cubicBezTo>
                    <a:pt x="251" y="19"/>
                    <a:pt x="305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2" name="Google Shape;17842;p34"/>
            <p:cNvSpPr/>
            <p:nvPr/>
          </p:nvSpPr>
          <p:spPr>
            <a:xfrm>
              <a:off x="5109325" y="2206075"/>
              <a:ext cx="375" cy="4025"/>
            </a:xfrm>
            <a:custGeom>
              <a:avLst/>
              <a:gdLst/>
              <a:ahLst/>
              <a:cxnLst/>
              <a:rect l="l" t="t" r="r" b="b"/>
              <a:pathLst>
                <a:path w="15" h="161" extrusionOk="0">
                  <a:moveTo>
                    <a:pt x="7" y="1"/>
                  </a:moveTo>
                  <a:cubicBezTo>
                    <a:pt x="4" y="1"/>
                    <a:pt x="0" y="45"/>
                    <a:pt x="3" y="161"/>
                  </a:cubicBezTo>
                  <a:cubicBezTo>
                    <a:pt x="14" y="72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3" name="Google Shape;17843;p34"/>
            <p:cNvSpPr/>
            <p:nvPr/>
          </p:nvSpPr>
          <p:spPr>
            <a:xfrm>
              <a:off x="4358575" y="2233000"/>
              <a:ext cx="2600" cy="225"/>
            </a:xfrm>
            <a:custGeom>
              <a:avLst/>
              <a:gdLst/>
              <a:ahLst/>
              <a:cxnLst/>
              <a:rect l="l" t="t" r="r" b="b"/>
              <a:pathLst>
                <a:path w="104" h="9" extrusionOk="0">
                  <a:moveTo>
                    <a:pt x="12" y="1"/>
                  </a:moveTo>
                  <a:cubicBezTo>
                    <a:pt x="1" y="4"/>
                    <a:pt x="67" y="8"/>
                    <a:pt x="88" y="8"/>
                  </a:cubicBezTo>
                  <a:cubicBezTo>
                    <a:pt x="103" y="8"/>
                    <a:pt x="94" y="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4" name="Google Shape;17844;p34"/>
            <p:cNvSpPr/>
            <p:nvPr/>
          </p:nvSpPr>
          <p:spPr>
            <a:xfrm>
              <a:off x="4466725" y="2225400"/>
              <a:ext cx="9425" cy="3100"/>
            </a:xfrm>
            <a:custGeom>
              <a:avLst/>
              <a:gdLst/>
              <a:ahLst/>
              <a:cxnLst/>
              <a:rect l="l" t="t" r="r" b="b"/>
              <a:pathLst>
                <a:path w="377" h="124" extrusionOk="0">
                  <a:moveTo>
                    <a:pt x="185" y="0"/>
                  </a:moveTo>
                  <a:cubicBezTo>
                    <a:pt x="66" y="0"/>
                    <a:pt x="0" y="83"/>
                    <a:pt x="376" y="124"/>
                  </a:cubicBezTo>
                  <a:cubicBezTo>
                    <a:pt x="353" y="32"/>
                    <a:pt x="259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5" name="Google Shape;17845;p34"/>
            <p:cNvSpPr/>
            <p:nvPr/>
          </p:nvSpPr>
          <p:spPr>
            <a:xfrm>
              <a:off x="4791250" y="221500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50" y="1"/>
                  </a:moveTo>
                  <a:cubicBezTo>
                    <a:pt x="34" y="1"/>
                    <a:pt x="13" y="24"/>
                    <a:pt x="1" y="92"/>
                  </a:cubicBezTo>
                  <a:cubicBezTo>
                    <a:pt x="7" y="93"/>
                    <a:pt x="13" y="93"/>
                    <a:pt x="19" y="93"/>
                  </a:cubicBezTo>
                  <a:cubicBezTo>
                    <a:pt x="103" y="93"/>
                    <a:pt x="84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6" name="Google Shape;17846;p34"/>
            <p:cNvSpPr/>
            <p:nvPr/>
          </p:nvSpPr>
          <p:spPr>
            <a:xfrm>
              <a:off x="4388800" y="2230000"/>
              <a:ext cx="125" cy="27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3" y="11"/>
                    <a:pt x="4" y="11"/>
                  </a:cubicBezTo>
                  <a:cubicBezTo>
                    <a:pt x="4" y="11"/>
                    <a:pt x="4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7" name="Google Shape;17847;p34"/>
            <p:cNvSpPr/>
            <p:nvPr/>
          </p:nvSpPr>
          <p:spPr>
            <a:xfrm>
              <a:off x="4782550" y="22129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30" y="5"/>
                    <a:pt x="42" y="7"/>
                    <a:pt x="44" y="7"/>
                  </a:cubicBezTo>
                  <a:cubicBezTo>
                    <a:pt x="48" y="7"/>
                    <a:pt x="1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8" name="Google Shape;17848;p34"/>
            <p:cNvSpPr/>
            <p:nvPr/>
          </p:nvSpPr>
          <p:spPr>
            <a:xfrm>
              <a:off x="4159825" y="2231000"/>
              <a:ext cx="4300" cy="5350"/>
            </a:xfrm>
            <a:custGeom>
              <a:avLst/>
              <a:gdLst/>
              <a:ahLst/>
              <a:cxnLst/>
              <a:rect l="l" t="t" r="r" b="b"/>
              <a:pathLst>
                <a:path w="172" h="21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60"/>
                    <a:pt x="41" y="213"/>
                    <a:pt x="71" y="213"/>
                  </a:cubicBezTo>
                  <a:cubicBezTo>
                    <a:pt x="127" y="213"/>
                    <a:pt x="171" y="2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9" name="Google Shape;17849;p34"/>
            <p:cNvSpPr/>
            <p:nvPr/>
          </p:nvSpPr>
          <p:spPr>
            <a:xfrm>
              <a:off x="4762000" y="2209075"/>
              <a:ext cx="4925" cy="1175"/>
            </a:xfrm>
            <a:custGeom>
              <a:avLst/>
              <a:gdLst/>
              <a:ahLst/>
              <a:cxnLst/>
              <a:rect l="l" t="t" r="r" b="b"/>
              <a:pathLst>
                <a:path w="197" h="47" extrusionOk="0">
                  <a:moveTo>
                    <a:pt x="36" y="1"/>
                  </a:moveTo>
                  <a:cubicBezTo>
                    <a:pt x="29" y="1"/>
                    <a:pt x="21" y="1"/>
                    <a:pt x="13" y="1"/>
                  </a:cubicBezTo>
                  <a:cubicBezTo>
                    <a:pt x="0" y="35"/>
                    <a:pt x="25" y="47"/>
                    <a:pt x="55" y="47"/>
                  </a:cubicBezTo>
                  <a:cubicBezTo>
                    <a:pt x="115" y="47"/>
                    <a:pt x="19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0" name="Google Shape;17850;p34"/>
            <p:cNvSpPr/>
            <p:nvPr/>
          </p:nvSpPr>
          <p:spPr>
            <a:xfrm>
              <a:off x="4663850" y="2204825"/>
              <a:ext cx="3250" cy="3125"/>
            </a:xfrm>
            <a:custGeom>
              <a:avLst/>
              <a:gdLst/>
              <a:ahLst/>
              <a:cxnLst/>
              <a:rect l="l" t="t" r="r" b="b"/>
              <a:pathLst>
                <a:path w="130" h="125" extrusionOk="0">
                  <a:moveTo>
                    <a:pt x="103" y="1"/>
                  </a:moveTo>
                  <a:cubicBezTo>
                    <a:pt x="68" y="1"/>
                    <a:pt x="0" y="124"/>
                    <a:pt x="100" y="124"/>
                  </a:cubicBezTo>
                  <a:cubicBezTo>
                    <a:pt x="102" y="124"/>
                    <a:pt x="104" y="124"/>
                    <a:pt x="105" y="124"/>
                  </a:cubicBezTo>
                  <a:cubicBezTo>
                    <a:pt x="130" y="31"/>
                    <a:pt x="120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1" name="Google Shape;17851;p34"/>
            <p:cNvSpPr/>
            <p:nvPr/>
          </p:nvSpPr>
          <p:spPr>
            <a:xfrm>
              <a:off x="4947150" y="2193875"/>
              <a:ext cx="2750" cy="2975"/>
            </a:xfrm>
            <a:custGeom>
              <a:avLst/>
              <a:gdLst/>
              <a:ahLst/>
              <a:cxnLst/>
              <a:rect l="l" t="t" r="r" b="b"/>
              <a:pathLst>
                <a:path w="110" h="119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89"/>
                    <a:pt x="74" y="119"/>
                    <a:pt x="86" y="119"/>
                  </a:cubicBezTo>
                  <a:cubicBezTo>
                    <a:pt x="109" y="119"/>
                    <a:pt x="7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2" name="Google Shape;17852;p34"/>
            <p:cNvSpPr/>
            <p:nvPr/>
          </p:nvSpPr>
          <p:spPr>
            <a:xfrm>
              <a:off x="4530550" y="2205725"/>
              <a:ext cx="4500" cy="700"/>
            </a:xfrm>
            <a:custGeom>
              <a:avLst/>
              <a:gdLst/>
              <a:ahLst/>
              <a:cxnLst/>
              <a:rect l="l" t="t" r="r" b="b"/>
              <a:pathLst>
                <a:path w="180" h="28" extrusionOk="0">
                  <a:moveTo>
                    <a:pt x="3" y="1"/>
                  </a:moveTo>
                  <a:cubicBezTo>
                    <a:pt x="1" y="1"/>
                    <a:pt x="20" y="5"/>
                    <a:pt x="78" y="14"/>
                  </a:cubicBezTo>
                  <a:cubicBezTo>
                    <a:pt x="145" y="24"/>
                    <a:pt x="171" y="28"/>
                    <a:pt x="173" y="28"/>
                  </a:cubicBezTo>
                  <a:cubicBezTo>
                    <a:pt x="180" y="28"/>
                    <a:pt x="1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3" name="Google Shape;17853;p34"/>
            <p:cNvSpPr/>
            <p:nvPr/>
          </p:nvSpPr>
          <p:spPr>
            <a:xfrm>
              <a:off x="3931775" y="2222300"/>
              <a:ext cx="925" cy="3025"/>
            </a:xfrm>
            <a:custGeom>
              <a:avLst/>
              <a:gdLst/>
              <a:ahLst/>
              <a:cxnLst/>
              <a:rect l="l" t="t" r="r" b="b"/>
              <a:pathLst>
                <a:path w="37" h="121" extrusionOk="0">
                  <a:moveTo>
                    <a:pt x="36" y="0"/>
                  </a:moveTo>
                  <a:cubicBezTo>
                    <a:pt x="18" y="0"/>
                    <a:pt x="1" y="121"/>
                    <a:pt x="7" y="121"/>
                  </a:cubicBezTo>
                  <a:cubicBezTo>
                    <a:pt x="10" y="121"/>
                    <a:pt x="19" y="91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4" name="Google Shape;17854;p34"/>
            <p:cNvSpPr/>
            <p:nvPr/>
          </p:nvSpPr>
          <p:spPr>
            <a:xfrm>
              <a:off x="4240725" y="2209250"/>
              <a:ext cx="8650" cy="3725"/>
            </a:xfrm>
            <a:custGeom>
              <a:avLst/>
              <a:gdLst/>
              <a:ahLst/>
              <a:cxnLst/>
              <a:rect l="l" t="t" r="r" b="b"/>
              <a:pathLst>
                <a:path w="346" h="149" extrusionOk="0">
                  <a:moveTo>
                    <a:pt x="116" y="1"/>
                  </a:moveTo>
                  <a:cubicBezTo>
                    <a:pt x="1" y="31"/>
                    <a:pt x="258" y="148"/>
                    <a:pt x="314" y="148"/>
                  </a:cubicBezTo>
                  <a:cubicBezTo>
                    <a:pt x="346" y="148"/>
                    <a:pt x="314" y="11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5" name="Google Shape;17855;p34"/>
            <p:cNvSpPr/>
            <p:nvPr/>
          </p:nvSpPr>
          <p:spPr>
            <a:xfrm>
              <a:off x="5212400" y="2174150"/>
              <a:ext cx="2675" cy="4175"/>
            </a:xfrm>
            <a:custGeom>
              <a:avLst/>
              <a:gdLst/>
              <a:ahLst/>
              <a:cxnLst/>
              <a:rect l="l" t="t" r="r" b="b"/>
              <a:pathLst>
                <a:path w="107" h="167" extrusionOk="0">
                  <a:moveTo>
                    <a:pt x="73" y="0"/>
                  </a:moveTo>
                  <a:cubicBezTo>
                    <a:pt x="39" y="0"/>
                    <a:pt x="0" y="158"/>
                    <a:pt x="102" y="167"/>
                  </a:cubicBezTo>
                  <a:cubicBezTo>
                    <a:pt x="106" y="42"/>
                    <a:pt x="90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6" name="Google Shape;17856;p34"/>
            <p:cNvSpPr/>
            <p:nvPr/>
          </p:nvSpPr>
          <p:spPr>
            <a:xfrm>
              <a:off x="4023575" y="2215950"/>
              <a:ext cx="5700" cy="3700"/>
            </a:xfrm>
            <a:custGeom>
              <a:avLst/>
              <a:gdLst/>
              <a:ahLst/>
              <a:cxnLst/>
              <a:rect l="l" t="t" r="r" b="b"/>
              <a:pathLst>
                <a:path w="228" h="148" extrusionOk="0">
                  <a:moveTo>
                    <a:pt x="33" y="0"/>
                  </a:moveTo>
                  <a:cubicBezTo>
                    <a:pt x="30" y="0"/>
                    <a:pt x="27" y="0"/>
                    <a:pt x="24" y="0"/>
                  </a:cubicBezTo>
                  <a:cubicBezTo>
                    <a:pt x="0" y="111"/>
                    <a:pt x="25" y="147"/>
                    <a:pt x="59" y="147"/>
                  </a:cubicBezTo>
                  <a:cubicBezTo>
                    <a:pt x="126" y="147"/>
                    <a:pt x="228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7" name="Google Shape;17857;p34"/>
            <p:cNvSpPr/>
            <p:nvPr/>
          </p:nvSpPr>
          <p:spPr>
            <a:xfrm>
              <a:off x="4272625" y="2206400"/>
              <a:ext cx="9575" cy="850"/>
            </a:xfrm>
            <a:custGeom>
              <a:avLst/>
              <a:gdLst/>
              <a:ahLst/>
              <a:cxnLst/>
              <a:rect l="l" t="t" r="r" b="b"/>
              <a:pathLst>
                <a:path w="383" h="34" extrusionOk="0">
                  <a:moveTo>
                    <a:pt x="205" y="1"/>
                  </a:moveTo>
                  <a:cubicBezTo>
                    <a:pt x="0" y="1"/>
                    <a:pt x="280" y="34"/>
                    <a:pt x="348" y="34"/>
                  </a:cubicBezTo>
                  <a:cubicBezTo>
                    <a:pt x="382" y="34"/>
                    <a:pt x="364" y="25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8" name="Google Shape;17858;p34"/>
            <p:cNvSpPr/>
            <p:nvPr/>
          </p:nvSpPr>
          <p:spPr>
            <a:xfrm>
              <a:off x="4756750" y="2185025"/>
              <a:ext cx="1975" cy="5025"/>
            </a:xfrm>
            <a:custGeom>
              <a:avLst/>
              <a:gdLst/>
              <a:ahLst/>
              <a:cxnLst/>
              <a:rect l="l" t="t" r="r" b="b"/>
              <a:pathLst>
                <a:path w="79" h="201" extrusionOk="0">
                  <a:moveTo>
                    <a:pt x="74" y="1"/>
                  </a:moveTo>
                  <a:cubicBezTo>
                    <a:pt x="67" y="1"/>
                    <a:pt x="0" y="200"/>
                    <a:pt x="22" y="200"/>
                  </a:cubicBezTo>
                  <a:cubicBezTo>
                    <a:pt x="67" y="51"/>
                    <a:pt x="78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9" name="Google Shape;17859;p34"/>
            <p:cNvSpPr/>
            <p:nvPr/>
          </p:nvSpPr>
          <p:spPr>
            <a:xfrm>
              <a:off x="4109300" y="2208200"/>
              <a:ext cx="3000" cy="2575"/>
            </a:xfrm>
            <a:custGeom>
              <a:avLst/>
              <a:gdLst/>
              <a:ahLst/>
              <a:cxnLst/>
              <a:rect l="l" t="t" r="r" b="b"/>
              <a:pathLst>
                <a:path w="120" h="103" extrusionOk="0">
                  <a:moveTo>
                    <a:pt x="62" y="1"/>
                  </a:moveTo>
                  <a:cubicBezTo>
                    <a:pt x="50" y="1"/>
                    <a:pt x="34" y="3"/>
                    <a:pt x="14" y="9"/>
                  </a:cubicBezTo>
                  <a:cubicBezTo>
                    <a:pt x="1" y="76"/>
                    <a:pt x="81" y="69"/>
                    <a:pt x="108" y="103"/>
                  </a:cubicBezTo>
                  <a:cubicBezTo>
                    <a:pt x="102" y="59"/>
                    <a:pt x="12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0" name="Google Shape;17860;p34"/>
            <p:cNvSpPr/>
            <p:nvPr/>
          </p:nvSpPr>
          <p:spPr>
            <a:xfrm>
              <a:off x="4497200" y="2187175"/>
              <a:ext cx="3100" cy="6875"/>
            </a:xfrm>
            <a:custGeom>
              <a:avLst/>
              <a:gdLst/>
              <a:ahLst/>
              <a:cxnLst/>
              <a:rect l="l" t="t" r="r" b="b"/>
              <a:pathLst>
                <a:path w="124" h="275" extrusionOk="0">
                  <a:moveTo>
                    <a:pt x="98" y="0"/>
                  </a:moveTo>
                  <a:cubicBezTo>
                    <a:pt x="64" y="0"/>
                    <a:pt x="0" y="275"/>
                    <a:pt x="68" y="275"/>
                  </a:cubicBezTo>
                  <a:cubicBezTo>
                    <a:pt x="78" y="275"/>
                    <a:pt x="91" y="269"/>
                    <a:pt x="107" y="255"/>
                  </a:cubicBezTo>
                  <a:cubicBezTo>
                    <a:pt x="123" y="65"/>
                    <a:pt x="114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1" name="Google Shape;17861;p34"/>
            <p:cNvSpPr/>
            <p:nvPr/>
          </p:nvSpPr>
          <p:spPr>
            <a:xfrm>
              <a:off x="3951450" y="2202025"/>
              <a:ext cx="4725" cy="1225"/>
            </a:xfrm>
            <a:custGeom>
              <a:avLst/>
              <a:gdLst/>
              <a:ahLst/>
              <a:cxnLst/>
              <a:rect l="l" t="t" r="r" b="b"/>
              <a:pathLst>
                <a:path w="189" h="49" extrusionOk="0">
                  <a:moveTo>
                    <a:pt x="104" y="0"/>
                  </a:moveTo>
                  <a:cubicBezTo>
                    <a:pt x="55" y="0"/>
                    <a:pt x="1" y="17"/>
                    <a:pt x="26" y="49"/>
                  </a:cubicBezTo>
                  <a:cubicBezTo>
                    <a:pt x="73" y="49"/>
                    <a:pt x="119" y="49"/>
                    <a:pt x="166" y="42"/>
                  </a:cubicBezTo>
                  <a:cubicBezTo>
                    <a:pt x="188" y="14"/>
                    <a:pt x="148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2" name="Google Shape;17862;p34"/>
            <p:cNvSpPr/>
            <p:nvPr/>
          </p:nvSpPr>
          <p:spPr>
            <a:xfrm>
              <a:off x="4167925" y="2189850"/>
              <a:ext cx="4275" cy="1650"/>
            </a:xfrm>
            <a:custGeom>
              <a:avLst/>
              <a:gdLst/>
              <a:ahLst/>
              <a:cxnLst/>
              <a:rect l="l" t="t" r="r" b="b"/>
              <a:pathLst>
                <a:path w="171" h="66" extrusionOk="0">
                  <a:moveTo>
                    <a:pt x="165" y="0"/>
                  </a:moveTo>
                  <a:lnTo>
                    <a:pt x="165" y="0"/>
                  </a:lnTo>
                  <a:cubicBezTo>
                    <a:pt x="1" y="28"/>
                    <a:pt x="38" y="66"/>
                    <a:pt x="91" y="66"/>
                  </a:cubicBezTo>
                  <a:cubicBezTo>
                    <a:pt x="127" y="66"/>
                    <a:pt x="170" y="49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3" name="Google Shape;17863;p34"/>
            <p:cNvSpPr/>
            <p:nvPr/>
          </p:nvSpPr>
          <p:spPr>
            <a:xfrm>
              <a:off x="3892825" y="2195700"/>
              <a:ext cx="4000" cy="3375"/>
            </a:xfrm>
            <a:custGeom>
              <a:avLst/>
              <a:gdLst/>
              <a:ahLst/>
              <a:cxnLst/>
              <a:rect l="l" t="t" r="r" b="b"/>
              <a:pathLst>
                <a:path w="160" h="135" extrusionOk="0">
                  <a:moveTo>
                    <a:pt x="29" y="0"/>
                  </a:moveTo>
                  <a:cubicBezTo>
                    <a:pt x="24" y="0"/>
                    <a:pt x="20" y="0"/>
                    <a:pt x="16" y="1"/>
                  </a:cubicBezTo>
                  <a:cubicBezTo>
                    <a:pt x="0" y="101"/>
                    <a:pt x="18" y="134"/>
                    <a:pt x="42" y="134"/>
                  </a:cubicBezTo>
                  <a:cubicBezTo>
                    <a:pt x="90" y="134"/>
                    <a:pt x="160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4" name="Google Shape;17864;p34"/>
            <p:cNvSpPr/>
            <p:nvPr/>
          </p:nvSpPr>
          <p:spPr>
            <a:xfrm>
              <a:off x="3898825" y="2194300"/>
              <a:ext cx="5450" cy="2775"/>
            </a:xfrm>
            <a:custGeom>
              <a:avLst/>
              <a:gdLst/>
              <a:ahLst/>
              <a:cxnLst/>
              <a:rect l="l" t="t" r="r" b="b"/>
              <a:pathLst>
                <a:path w="218" h="111" extrusionOk="0">
                  <a:moveTo>
                    <a:pt x="89" y="1"/>
                  </a:moveTo>
                  <a:cubicBezTo>
                    <a:pt x="47" y="1"/>
                    <a:pt x="1" y="28"/>
                    <a:pt x="3" y="110"/>
                  </a:cubicBezTo>
                  <a:cubicBezTo>
                    <a:pt x="218" y="81"/>
                    <a:pt x="16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5" name="Google Shape;17865;p34"/>
            <p:cNvSpPr/>
            <p:nvPr/>
          </p:nvSpPr>
          <p:spPr>
            <a:xfrm>
              <a:off x="4642300" y="2168900"/>
              <a:ext cx="3250" cy="2325"/>
            </a:xfrm>
            <a:custGeom>
              <a:avLst/>
              <a:gdLst/>
              <a:ahLst/>
              <a:cxnLst/>
              <a:rect l="l" t="t" r="r" b="b"/>
              <a:pathLst>
                <a:path w="130" h="93" extrusionOk="0">
                  <a:moveTo>
                    <a:pt x="71" y="0"/>
                  </a:moveTo>
                  <a:cubicBezTo>
                    <a:pt x="7" y="0"/>
                    <a:pt x="1" y="83"/>
                    <a:pt x="57" y="89"/>
                  </a:cubicBezTo>
                  <a:cubicBezTo>
                    <a:pt x="68" y="92"/>
                    <a:pt x="76" y="93"/>
                    <a:pt x="83" y="93"/>
                  </a:cubicBezTo>
                  <a:cubicBezTo>
                    <a:pt x="130" y="93"/>
                    <a:pt x="105" y="38"/>
                    <a:pt x="111" y="9"/>
                  </a:cubicBezTo>
                  <a:cubicBezTo>
                    <a:pt x="96" y="3"/>
                    <a:pt x="83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6" name="Google Shape;17866;p34"/>
            <p:cNvSpPr/>
            <p:nvPr/>
          </p:nvSpPr>
          <p:spPr>
            <a:xfrm>
              <a:off x="4703100" y="2157725"/>
              <a:ext cx="3200" cy="4050"/>
            </a:xfrm>
            <a:custGeom>
              <a:avLst/>
              <a:gdLst/>
              <a:ahLst/>
              <a:cxnLst/>
              <a:rect l="l" t="t" r="r" b="b"/>
              <a:pathLst>
                <a:path w="128" h="162" extrusionOk="0">
                  <a:moveTo>
                    <a:pt x="68" y="1"/>
                  </a:moveTo>
                  <a:cubicBezTo>
                    <a:pt x="81" y="81"/>
                    <a:pt x="1" y="128"/>
                    <a:pt x="101" y="161"/>
                  </a:cubicBezTo>
                  <a:cubicBezTo>
                    <a:pt x="81" y="115"/>
                    <a:pt x="128" y="14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7" name="Google Shape;17867;p34"/>
            <p:cNvSpPr/>
            <p:nvPr/>
          </p:nvSpPr>
          <p:spPr>
            <a:xfrm>
              <a:off x="4637800" y="2151025"/>
              <a:ext cx="4600" cy="4975"/>
            </a:xfrm>
            <a:custGeom>
              <a:avLst/>
              <a:gdLst/>
              <a:ahLst/>
              <a:cxnLst/>
              <a:rect l="l" t="t" r="r" b="b"/>
              <a:pathLst>
                <a:path w="184" h="199" extrusionOk="0">
                  <a:moveTo>
                    <a:pt x="120" y="0"/>
                  </a:moveTo>
                  <a:cubicBezTo>
                    <a:pt x="60" y="0"/>
                    <a:pt x="0" y="198"/>
                    <a:pt x="149" y="198"/>
                  </a:cubicBezTo>
                  <a:cubicBezTo>
                    <a:pt x="160" y="198"/>
                    <a:pt x="171" y="197"/>
                    <a:pt x="184" y="195"/>
                  </a:cubicBezTo>
                  <a:cubicBezTo>
                    <a:pt x="180" y="49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8" name="Google Shape;17868;p34"/>
            <p:cNvSpPr/>
            <p:nvPr/>
          </p:nvSpPr>
          <p:spPr>
            <a:xfrm>
              <a:off x="4868875" y="2143850"/>
              <a:ext cx="3825" cy="725"/>
            </a:xfrm>
            <a:custGeom>
              <a:avLst/>
              <a:gdLst/>
              <a:ahLst/>
              <a:cxnLst/>
              <a:rect l="l" t="t" r="r" b="b"/>
              <a:pathLst>
                <a:path w="153" h="29" extrusionOk="0">
                  <a:moveTo>
                    <a:pt x="10" y="0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3" y="22"/>
                    <a:pt x="120" y="29"/>
                    <a:pt x="131" y="29"/>
                  </a:cubicBezTo>
                  <a:cubicBezTo>
                    <a:pt x="152" y="29"/>
                    <a:pt x="63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9" name="Google Shape;17869;p34"/>
            <p:cNvSpPr/>
            <p:nvPr/>
          </p:nvSpPr>
          <p:spPr>
            <a:xfrm>
              <a:off x="4329300" y="2154775"/>
              <a:ext cx="9925" cy="3825"/>
            </a:xfrm>
            <a:custGeom>
              <a:avLst/>
              <a:gdLst/>
              <a:ahLst/>
              <a:cxnLst/>
              <a:rect l="l" t="t" r="r" b="b"/>
              <a:pathLst>
                <a:path w="397" h="153" extrusionOk="0">
                  <a:moveTo>
                    <a:pt x="327" y="0"/>
                  </a:moveTo>
                  <a:cubicBezTo>
                    <a:pt x="229" y="0"/>
                    <a:pt x="1" y="135"/>
                    <a:pt x="280" y="152"/>
                  </a:cubicBezTo>
                  <a:cubicBezTo>
                    <a:pt x="396" y="38"/>
                    <a:pt x="38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0" name="Google Shape;17870;p34"/>
            <p:cNvSpPr/>
            <p:nvPr/>
          </p:nvSpPr>
          <p:spPr>
            <a:xfrm>
              <a:off x="5173450" y="2118800"/>
              <a:ext cx="625" cy="2000"/>
            </a:xfrm>
            <a:custGeom>
              <a:avLst/>
              <a:gdLst/>
              <a:ahLst/>
              <a:cxnLst/>
              <a:rect l="l" t="t" r="r" b="b"/>
              <a:pathLst>
                <a:path w="25" h="80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20"/>
                    <a:pt x="7" y="79"/>
                  </a:cubicBezTo>
                  <a:cubicBezTo>
                    <a:pt x="8" y="79"/>
                    <a:pt x="8" y="79"/>
                    <a:pt x="9" y="79"/>
                  </a:cubicBezTo>
                  <a:cubicBezTo>
                    <a:pt x="25" y="79"/>
                    <a:pt x="1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1" name="Google Shape;17871;p34"/>
            <p:cNvSpPr/>
            <p:nvPr/>
          </p:nvSpPr>
          <p:spPr>
            <a:xfrm>
              <a:off x="4657875" y="2136500"/>
              <a:ext cx="4600" cy="1550"/>
            </a:xfrm>
            <a:custGeom>
              <a:avLst/>
              <a:gdLst/>
              <a:ahLst/>
              <a:cxnLst/>
              <a:rect l="l" t="t" r="r" b="b"/>
              <a:pathLst>
                <a:path w="184" h="62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54"/>
                    <a:pt x="51" y="61"/>
                    <a:pt x="114" y="61"/>
                  </a:cubicBezTo>
                  <a:cubicBezTo>
                    <a:pt x="136" y="61"/>
                    <a:pt x="161" y="60"/>
                    <a:pt x="184" y="60"/>
                  </a:cubicBezTo>
                  <a:cubicBezTo>
                    <a:pt x="170" y="7"/>
                    <a:pt x="77" y="14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2" name="Google Shape;17872;p34"/>
            <p:cNvSpPr/>
            <p:nvPr/>
          </p:nvSpPr>
          <p:spPr>
            <a:xfrm>
              <a:off x="4408875" y="2142675"/>
              <a:ext cx="8050" cy="525"/>
            </a:xfrm>
            <a:custGeom>
              <a:avLst/>
              <a:gdLst/>
              <a:ahLst/>
              <a:cxnLst/>
              <a:rect l="l" t="t" r="r" b="b"/>
              <a:pathLst>
                <a:path w="322" h="21" extrusionOk="0">
                  <a:moveTo>
                    <a:pt x="161" y="1"/>
                  </a:moveTo>
                  <a:cubicBezTo>
                    <a:pt x="1" y="14"/>
                    <a:pt x="81" y="21"/>
                    <a:pt x="161" y="21"/>
                  </a:cubicBezTo>
                  <a:cubicBezTo>
                    <a:pt x="242" y="21"/>
                    <a:pt x="322" y="14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3" name="Google Shape;17873;p34"/>
            <p:cNvSpPr/>
            <p:nvPr/>
          </p:nvSpPr>
          <p:spPr>
            <a:xfrm>
              <a:off x="4578650" y="2133425"/>
              <a:ext cx="2200" cy="2250"/>
            </a:xfrm>
            <a:custGeom>
              <a:avLst/>
              <a:gdLst/>
              <a:ahLst/>
              <a:cxnLst/>
              <a:rect l="l" t="t" r="r" b="b"/>
              <a:pathLst>
                <a:path w="88" h="90" extrusionOk="0">
                  <a:moveTo>
                    <a:pt x="47" y="1"/>
                  </a:moveTo>
                  <a:cubicBezTo>
                    <a:pt x="19" y="1"/>
                    <a:pt x="1" y="61"/>
                    <a:pt x="88" y="90"/>
                  </a:cubicBezTo>
                  <a:cubicBezTo>
                    <a:pt x="85" y="23"/>
                    <a:pt x="6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4" name="Google Shape;17874;p34"/>
            <p:cNvSpPr/>
            <p:nvPr/>
          </p:nvSpPr>
          <p:spPr>
            <a:xfrm>
              <a:off x="4915200" y="2121575"/>
              <a:ext cx="6925" cy="225"/>
            </a:xfrm>
            <a:custGeom>
              <a:avLst/>
              <a:gdLst/>
              <a:ahLst/>
              <a:cxnLst/>
              <a:rect l="l" t="t" r="r" b="b"/>
              <a:pathLst>
                <a:path w="277" h="9" extrusionOk="0">
                  <a:moveTo>
                    <a:pt x="183" y="1"/>
                  </a:moveTo>
                  <a:cubicBezTo>
                    <a:pt x="108" y="1"/>
                    <a:pt x="0" y="4"/>
                    <a:pt x="174" y="8"/>
                  </a:cubicBezTo>
                  <a:cubicBezTo>
                    <a:pt x="276" y="3"/>
                    <a:pt x="238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5" name="Google Shape;17875;p34"/>
            <p:cNvSpPr/>
            <p:nvPr/>
          </p:nvSpPr>
          <p:spPr>
            <a:xfrm>
              <a:off x="4015125" y="2146025"/>
              <a:ext cx="3550" cy="3125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35" y="0"/>
                  </a:moveTo>
                  <a:cubicBezTo>
                    <a:pt x="0" y="88"/>
                    <a:pt x="41" y="124"/>
                    <a:pt x="75" y="124"/>
                  </a:cubicBezTo>
                  <a:cubicBezTo>
                    <a:pt x="113" y="124"/>
                    <a:pt x="142" y="76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6" name="Google Shape;17876;p34"/>
            <p:cNvSpPr/>
            <p:nvPr/>
          </p:nvSpPr>
          <p:spPr>
            <a:xfrm>
              <a:off x="4998050" y="2104200"/>
              <a:ext cx="6300" cy="2425"/>
            </a:xfrm>
            <a:custGeom>
              <a:avLst/>
              <a:gdLst/>
              <a:ahLst/>
              <a:cxnLst/>
              <a:rect l="l" t="t" r="r" b="b"/>
              <a:pathLst>
                <a:path w="252" h="97" extrusionOk="0">
                  <a:moveTo>
                    <a:pt x="41" y="0"/>
                  </a:moveTo>
                  <a:cubicBezTo>
                    <a:pt x="32" y="0"/>
                    <a:pt x="22" y="0"/>
                    <a:pt x="12" y="1"/>
                  </a:cubicBezTo>
                  <a:cubicBezTo>
                    <a:pt x="1" y="72"/>
                    <a:pt x="35" y="96"/>
                    <a:pt x="75" y="96"/>
                  </a:cubicBezTo>
                  <a:cubicBezTo>
                    <a:pt x="154" y="96"/>
                    <a:pt x="25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7" name="Google Shape;17877;p34"/>
            <p:cNvSpPr/>
            <p:nvPr/>
          </p:nvSpPr>
          <p:spPr>
            <a:xfrm>
              <a:off x="4831100" y="2105025"/>
              <a:ext cx="8200" cy="2625"/>
            </a:xfrm>
            <a:custGeom>
              <a:avLst/>
              <a:gdLst/>
              <a:ahLst/>
              <a:cxnLst/>
              <a:rect l="l" t="t" r="r" b="b"/>
              <a:pathLst>
                <a:path w="328" h="105" extrusionOk="0">
                  <a:moveTo>
                    <a:pt x="74" y="0"/>
                  </a:moveTo>
                  <a:cubicBezTo>
                    <a:pt x="60" y="0"/>
                    <a:pt x="43" y="1"/>
                    <a:pt x="26" y="1"/>
                  </a:cubicBezTo>
                  <a:cubicBezTo>
                    <a:pt x="0" y="78"/>
                    <a:pt x="39" y="104"/>
                    <a:pt x="88" y="104"/>
                  </a:cubicBezTo>
                  <a:cubicBezTo>
                    <a:pt x="186" y="104"/>
                    <a:pt x="328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8" name="Google Shape;17878;p34"/>
            <p:cNvSpPr/>
            <p:nvPr/>
          </p:nvSpPr>
          <p:spPr>
            <a:xfrm>
              <a:off x="4105475" y="2128125"/>
              <a:ext cx="1575" cy="4350"/>
            </a:xfrm>
            <a:custGeom>
              <a:avLst/>
              <a:gdLst/>
              <a:ahLst/>
              <a:cxnLst/>
              <a:rect l="l" t="t" r="r" b="b"/>
              <a:pathLst>
                <a:path w="63" h="174" extrusionOk="0">
                  <a:moveTo>
                    <a:pt x="0" y="1"/>
                  </a:moveTo>
                  <a:cubicBezTo>
                    <a:pt x="4" y="130"/>
                    <a:pt x="16" y="173"/>
                    <a:pt x="27" y="173"/>
                  </a:cubicBezTo>
                  <a:cubicBezTo>
                    <a:pt x="48" y="173"/>
                    <a:pt x="6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9" name="Google Shape;17879;p34"/>
            <p:cNvSpPr/>
            <p:nvPr/>
          </p:nvSpPr>
          <p:spPr>
            <a:xfrm>
              <a:off x="4982075" y="2092000"/>
              <a:ext cx="4225" cy="425"/>
            </a:xfrm>
            <a:custGeom>
              <a:avLst/>
              <a:gdLst/>
              <a:ahLst/>
              <a:cxnLst/>
              <a:rect l="l" t="t" r="r" b="b"/>
              <a:pathLst>
                <a:path w="169" h="17" extrusionOk="0">
                  <a:moveTo>
                    <a:pt x="89" y="0"/>
                  </a:moveTo>
                  <a:cubicBezTo>
                    <a:pt x="62" y="0"/>
                    <a:pt x="35" y="7"/>
                    <a:pt x="22" y="7"/>
                  </a:cubicBezTo>
                  <a:cubicBezTo>
                    <a:pt x="3" y="12"/>
                    <a:pt x="1" y="17"/>
                    <a:pt x="43" y="17"/>
                  </a:cubicBezTo>
                  <a:cubicBezTo>
                    <a:pt x="61" y="17"/>
                    <a:pt x="87" y="16"/>
                    <a:pt x="122" y="14"/>
                  </a:cubicBezTo>
                  <a:cubicBezTo>
                    <a:pt x="169" y="0"/>
                    <a:pt x="129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0" name="Google Shape;17880;p34"/>
            <p:cNvSpPr/>
            <p:nvPr/>
          </p:nvSpPr>
          <p:spPr>
            <a:xfrm>
              <a:off x="3968075" y="2114250"/>
              <a:ext cx="1025" cy="4025"/>
            </a:xfrm>
            <a:custGeom>
              <a:avLst/>
              <a:gdLst/>
              <a:ahLst/>
              <a:cxnLst/>
              <a:rect l="l" t="t" r="r" b="b"/>
              <a:pathLst>
                <a:path w="41" h="161" extrusionOk="0">
                  <a:moveTo>
                    <a:pt x="36" y="0"/>
                  </a:moveTo>
                  <a:cubicBezTo>
                    <a:pt x="1" y="0"/>
                    <a:pt x="19" y="161"/>
                    <a:pt x="31" y="161"/>
                  </a:cubicBezTo>
                  <a:cubicBezTo>
                    <a:pt x="36" y="161"/>
                    <a:pt x="41" y="121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1" name="Google Shape;17881;p34"/>
            <p:cNvSpPr/>
            <p:nvPr/>
          </p:nvSpPr>
          <p:spPr>
            <a:xfrm>
              <a:off x="4592300" y="2083475"/>
              <a:ext cx="3675" cy="1475"/>
            </a:xfrm>
            <a:custGeom>
              <a:avLst/>
              <a:gdLst/>
              <a:ahLst/>
              <a:cxnLst/>
              <a:rect l="l" t="t" r="r" b="b"/>
              <a:pathLst>
                <a:path w="147" h="59" extrusionOk="0">
                  <a:moveTo>
                    <a:pt x="10" y="0"/>
                  </a:moveTo>
                  <a:lnTo>
                    <a:pt x="10" y="0"/>
                  </a:lnTo>
                  <a:cubicBezTo>
                    <a:pt x="1" y="44"/>
                    <a:pt x="22" y="58"/>
                    <a:pt x="46" y="58"/>
                  </a:cubicBezTo>
                  <a:cubicBezTo>
                    <a:pt x="92" y="58"/>
                    <a:pt x="147" y="5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2" name="Google Shape;17882;p34"/>
            <p:cNvSpPr/>
            <p:nvPr/>
          </p:nvSpPr>
          <p:spPr>
            <a:xfrm>
              <a:off x="5199875" y="2061050"/>
              <a:ext cx="2200" cy="1375"/>
            </a:xfrm>
            <a:custGeom>
              <a:avLst/>
              <a:gdLst/>
              <a:ahLst/>
              <a:cxnLst/>
              <a:rect l="l" t="t" r="r" b="b"/>
              <a:pathLst>
                <a:path w="88" h="55" extrusionOk="0">
                  <a:moveTo>
                    <a:pt x="81" y="1"/>
                  </a:moveTo>
                  <a:cubicBezTo>
                    <a:pt x="41" y="7"/>
                    <a:pt x="1" y="14"/>
                    <a:pt x="7" y="54"/>
                  </a:cubicBezTo>
                  <a:cubicBezTo>
                    <a:pt x="34" y="54"/>
                    <a:pt x="68" y="54"/>
                    <a:pt x="88" y="47"/>
                  </a:cubicBezTo>
                  <a:cubicBezTo>
                    <a:pt x="88" y="34"/>
                    <a:pt x="88" y="1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3" name="Google Shape;17883;p34"/>
            <p:cNvSpPr/>
            <p:nvPr/>
          </p:nvSpPr>
          <p:spPr>
            <a:xfrm>
              <a:off x="4768050" y="2071600"/>
              <a:ext cx="2425" cy="175"/>
            </a:xfrm>
            <a:custGeom>
              <a:avLst/>
              <a:gdLst/>
              <a:ahLst/>
              <a:cxnLst/>
              <a:rect l="l" t="t" r="r" b="b"/>
              <a:pathLst>
                <a:path w="97" h="7" extrusionOk="0">
                  <a:moveTo>
                    <a:pt x="92" y="0"/>
                  </a:moveTo>
                  <a:cubicBezTo>
                    <a:pt x="23" y="5"/>
                    <a:pt x="1" y="6"/>
                    <a:pt x="2" y="6"/>
                  </a:cubicBezTo>
                  <a:cubicBezTo>
                    <a:pt x="3" y="6"/>
                    <a:pt x="97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4" name="Google Shape;17884;p34"/>
            <p:cNvSpPr/>
            <p:nvPr/>
          </p:nvSpPr>
          <p:spPr>
            <a:xfrm>
              <a:off x="4359750" y="2077000"/>
              <a:ext cx="975" cy="2475"/>
            </a:xfrm>
            <a:custGeom>
              <a:avLst/>
              <a:gdLst/>
              <a:ahLst/>
              <a:cxnLst/>
              <a:rect l="l" t="t" r="r" b="b"/>
              <a:pathLst>
                <a:path w="39" h="99" extrusionOk="0">
                  <a:moveTo>
                    <a:pt x="23" y="0"/>
                  </a:moveTo>
                  <a:cubicBezTo>
                    <a:pt x="19" y="0"/>
                    <a:pt x="14" y="6"/>
                    <a:pt x="5" y="18"/>
                  </a:cubicBezTo>
                  <a:cubicBezTo>
                    <a:pt x="0" y="78"/>
                    <a:pt x="2" y="99"/>
                    <a:pt x="6" y="99"/>
                  </a:cubicBezTo>
                  <a:cubicBezTo>
                    <a:pt x="16" y="99"/>
                    <a:pt x="38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5" name="Google Shape;17885;p34"/>
            <p:cNvSpPr/>
            <p:nvPr/>
          </p:nvSpPr>
          <p:spPr>
            <a:xfrm>
              <a:off x="4064475" y="2082925"/>
              <a:ext cx="925" cy="2075"/>
            </a:xfrm>
            <a:custGeom>
              <a:avLst/>
              <a:gdLst/>
              <a:ahLst/>
              <a:cxnLst/>
              <a:rect l="l" t="t" r="r" b="b"/>
              <a:pathLst>
                <a:path w="37" h="83" extrusionOk="0">
                  <a:moveTo>
                    <a:pt x="26" y="1"/>
                  </a:moveTo>
                  <a:lnTo>
                    <a:pt x="26" y="1"/>
                  </a:lnTo>
                  <a:cubicBezTo>
                    <a:pt x="21" y="1"/>
                    <a:pt x="12" y="21"/>
                    <a:pt x="1" y="82"/>
                  </a:cubicBezTo>
                  <a:cubicBezTo>
                    <a:pt x="32" y="78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6" name="Google Shape;17886;p34"/>
            <p:cNvSpPr/>
            <p:nvPr/>
          </p:nvSpPr>
          <p:spPr>
            <a:xfrm>
              <a:off x="4204150" y="2054025"/>
              <a:ext cx="1300" cy="2075"/>
            </a:xfrm>
            <a:custGeom>
              <a:avLst/>
              <a:gdLst/>
              <a:ahLst/>
              <a:cxnLst/>
              <a:rect l="l" t="t" r="r" b="b"/>
              <a:pathLst>
                <a:path w="52" h="83" extrusionOk="0">
                  <a:moveTo>
                    <a:pt x="41" y="1"/>
                  </a:moveTo>
                  <a:cubicBezTo>
                    <a:pt x="1" y="5"/>
                    <a:pt x="28" y="82"/>
                    <a:pt x="42" y="82"/>
                  </a:cubicBezTo>
                  <a:cubicBezTo>
                    <a:pt x="49" y="82"/>
                    <a:pt x="52" y="62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7" name="Google Shape;17887;p34"/>
            <p:cNvSpPr/>
            <p:nvPr/>
          </p:nvSpPr>
          <p:spPr>
            <a:xfrm>
              <a:off x="3828075" y="2063500"/>
              <a:ext cx="7775" cy="6925"/>
            </a:xfrm>
            <a:custGeom>
              <a:avLst/>
              <a:gdLst/>
              <a:ahLst/>
              <a:cxnLst/>
              <a:rect l="l" t="t" r="r" b="b"/>
              <a:pathLst>
                <a:path w="311" h="277" extrusionOk="0">
                  <a:moveTo>
                    <a:pt x="206" y="0"/>
                  </a:moveTo>
                  <a:cubicBezTo>
                    <a:pt x="106" y="0"/>
                    <a:pt x="1" y="277"/>
                    <a:pt x="218" y="277"/>
                  </a:cubicBezTo>
                  <a:cubicBezTo>
                    <a:pt x="244" y="277"/>
                    <a:pt x="275" y="273"/>
                    <a:pt x="311" y="264"/>
                  </a:cubicBezTo>
                  <a:cubicBezTo>
                    <a:pt x="303" y="67"/>
                    <a:pt x="255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8" name="Google Shape;17888;p34"/>
            <p:cNvSpPr/>
            <p:nvPr/>
          </p:nvSpPr>
          <p:spPr>
            <a:xfrm>
              <a:off x="4369350" y="2042075"/>
              <a:ext cx="4175" cy="2175"/>
            </a:xfrm>
            <a:custGeom>
              <a:avLst/>
              <a:gdLst/>
              <a:ahLst/>
              <a:cxnLst/>
              <a:rect l="l" t="t" r="r" b="b"/>
              <a:pathLst>
                <a:path w="167" h="87" extrusionOk="0">
                  <a:moveTo>
                    <a:pt x="51" y="0"/>
                  </a:moveTo>
                  <a:cubicBezTo>
                    <a:pt x="25" y="0"/>
                    <a:pt x="1" y="21"/>
                    <a:pt x="3" y="84"/>
                  </a:cubicBezTo>
                  <a:cubicBezTo>
                    <a:pt x="17" y="85"/>
                    <a:pt x="30" y="86"/>
                    <a:pt x="41" y="86"/>
                  </a:cubicBezTo>
                  <a:cubicBezTo>
                    <a:pt x="166" y="86"/>
                    <a:pt x="104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9" name="Google Shape;17889;p34"/>
            <p:cNvSpPr/>
            <p:nvPr/>
          </p:nvSpPr>
          <p:spPr>
            <a:xfrm>
              <a:off x="4564450" y="2017400"/>
              <a:ext cx="4525" cy="43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87"/>
                    <a:pt x="107" y="128"/>
                    <a:pt x="181" y="174"/>
                  </a:cubicBezTo>
                  <a:cubicBezTo>
                    <a:pt x="147" y="94"/>
                    <a:pt x="107" y="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0" name="Google Shape;17890;p34"/>
            <p:cNvSpPr/>
            <p:nvPr/>
          </p:nvSpPr>
          <p:spPr>
            <a:xfrm>
              <a:off x="4355175" y="2028625"/>
              <a:ext cx="4900" cy="1175"/>
            </a:xfrm>
            <a:custGeom>
              <a:avLst/>
              <a:gdLst/>
              <a:ahLst/>
              <a:cxnLst/>
              <a:rect l="l" t="t" r="r" b="b"/>
              <a:pathLst>
                <a:path w="196" h="47" extrusionOk="0">
                  <a:moveTo>
                    <a:pt x="164" y="0"/>
                  </a:moveTo>
                  <a:cubicBezTo>
                    <a:pt x="115" y="0"/>
                    <a:pt x="0" y="47"/>
                    <a:pt x="129" y="47"/>
                  </a:cubicBezTo>
                  <a:cubicBezTo>
                    <a:pt x="135" y="47"/>
                    <a:pt x="142" y="47"/>
                    <a:pt x="148" y="47"/>
                  </a:cubicBezTo>
                  <a:cubicBezTo>
                    <a:pt x="196" y="12"/>
                    <a:pt x="188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1" name="Google Shape;17891;p34"/>
            <p:cNvSpPr/>
            <p:nvPr/>
          </p:nvSpPr>
          <p:spPr>
            <a:xfrm>
              <a:off x="4446025" y="2001675"/>
              <a:ext cx="2025" cy="2525"/>
            </a:xfrm>
            <a:custGeom>
              <a:avLst/>
              <a:gdLst/>
              <a:ahLst/>
              <a:cxnLst/>
              <a:rect l="l" t="t" r="r" b="b"/>
              <a:pathLst>
                <a:path w="81" h="101" extrusionOk="0">
                  <a:moveTo>
                    <a:pt x="80" y="0"/>
                  </a:moveTo>
                  <a:cubicBezTo>
                    <a:pt x="1" y="5"/>
                    <a:pt x="15" y="100"/>
                    <a:pt x="41" y="100"/>
                  </a:cubicBezTo>
                  <a:cubicBezTo>
                    <a:pt x="55" y="100"/>
                    <a:pt x="71" y="75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2" name="Google Shape;17892;p34"/>
            <p:cNvSpPr/>
            <p:nvPr/>
          </p:nvSpPr>
          <p:spPr>
            <a:xfrm>
              <a:off x="4450650" y="2286525"/>
              <a:ext cx="4750" cy="5300"/>
            </a:xfrm>
            <a:custGeom>
              <a:avLst/>
              <a:gdLst/>
              <a:ahLst/>
              <a:cxnLst/>
              <a:rect l="l" t="t" r="r" b="b"/>
              <a:pathLst>
                <a:path w="190" h="212" extrusionOk="0">
                  <a:moveTo>
                    <a:pt x="183" y="1"/>
                  </a:moveTo>
                  <a:cubicBezTo>
                    <a:pt x="0" y="1"/>
                    <a:pt x="70" y="212"/>
                    <a:pt x="131" y="212"/>
                  </a:cubicBezTo>
                  <a:cubicBezTo>
                    <a:pt x="162" y="212"/>
                    <a:pt x="190" y="159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3" name="Google Shape;17893;p34"/>
            <p:cNvSpPr/>
            <p:nvPr/>
          </p:nvSpPr>
          <p:spPr>
            <a:xfrm>
              <a:off x="4798225" y="2024075"/>
              <a:ext cx="4100" cy="1700"/>
            </a:xfrm>
            <a:custGeom>
              <a:avLst/>
              <a:gdLst/>
              <a:ahLst/>
              <a:cxnLst/>
              <a:rect l="l" t="t" r="r" b="b"/>
              <a:pathLst>
                <a:path w="164" h="68" extrusionOk="0">
                  <a:moveTo>
                    <a:pt x="94" y="0"/>
                  </a:moveTo>
                  <a:cubicBezTo>
                    <a:pt x="41" y="0"/>
                    <a:pt x="1" y="47"/>
                    <a:pt x="163" y="68"/>
                  </a:cubicBezTo>
                  <a:cubicBezTo>
                    <a:pt x="163" y="17"/>
                    <a:pt x="126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4" name="Google Shape;17894;p34"/>
            <p:cNvSpPr/>
            <p:nvPr/>
          </p:nvSpPr>
          <p:spPr>
            <a:xfrm>
              <a:off x="4473400" y="1573475"/>
              <a:ext cx="1825" cy="3275"/>
            </a:xfrm>
            <a:custGeom>
              <a:avLst/>
              <a:gdLst/>
              <a:ahLst/>
              <a:cxnLst/>
              <a:rect l="l" t="t" r="r" b="b"/>
              <a:pathLst>
                <a:path w="73" h="131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88"/>
                    <a:pt x="7" y="130"/>
                    <a:pt x="49" y="130"/>
                  </a:cubicBezTo>
                  <a:cubicBezTo>
                    <a:pt x="55" y="130"/>
                    <a:pt x="62" y="129"/>
                    <a:pt x="69" y="128"/>
                  </a:cubicBezTo>
                  <a:cubicBezTo>
                    <a:pt x="72" y="67"/>
                    <a:pt x="67" y="61"/>
                    <a:pt x="60" y="61"/>
                  </a:cubicBezTo>
                  <a:cubicBezTo>
                    <a:pt x="58" y="61"/>
                    <a:pt x="56" y="62"/>
                    <a:pt x="54" y="62"/>
                  </a:cubicBezTo>
                  <a:cubicBezTo>
                    <a:pt x="47" y="62"/>
                    <a:pt x="39" y="56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5" name="Google Shape;17895;p34"/>
            <p:cNvSpPr/>
            <p:nvPr/>
          </p:nvSpPr>
          <p:spPr>
            <a:xfrm>
              <a:off x="3828300" y="2124175"/>
              <a:ext cx="3100" cy="1375"/>
            </a:xfrm>
            <a:custGeom>
              <a:avLst/>
              <a:gdLst/>
              <a:ahLst/>
              <a:cxnLst/>
              <a:rect l="l" t="t" r="r" b="b"/>
              <a:pathLst>
                <a:path w="124" h="55" extrusionOk="0">
                  <a:moveTo>
                    <a:pt x="47" y="0"/>
                  </a:moveTo>
                  <a:cubicBezTo>
                    <a:pt x="35" y="0"/>
                    <a:pt x="20" y="1"/>
                    <a:pt x="1" y="5"/>
                  </a:cubicBezTo>
                  <a:cubicBezTo>
                    <a:pt x="3" y="42"/>
                    <a:pt x="20" y="54"/>
                    <a:pt x="39" y="54"/>
                  </a:cubicBezTo>
                  <a:cubicBezTo>
                    <a:pt x="78" y="54"/>
                    <a:pt x="123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6" name="Google Shape;17896;p34"/>
            <p:cNvSpPr/>
            <p:nvPr/>
          </p:nvSpPr>
          <p:spPr>
            <a:xfrm>
              <a:off x="3861900" y="2083250"/>
              <a:ext cx="3725" cy="3100"/>
            </a:xfrm>
            <a:custGeom>
              <a:avLst/>
              <a:gdLst/>
              <a:ahLst/>
              <a:cxnLst/>
              <a:rect l="l" t="t" r="r" b="b"/>
              <a:pathLst>
                <a:path w="149" h="124" extrusionOk="0">
                  <a:moveTo>
                    <a:pt x="43" y="1"/>
                  </a:moveTo>
                  <a:cubicBezTo>
                    <a:pt x="1" y="1"/>
                    <a:pt x="21" y="123"/>
                    <a:pt x="136" y="123"/>
                  </a:cubicBezTo>
                  <a:cubicBezTo>
                    <a:pt x="140" y="123"/>
                    <a:pt x="144" y="123"/>
                    <a:pt x="149" y="123"/>
                  </a:cubicBezTo>
                  <a:cubicBezTo>
                    <a:pt x="101" y="31"/>
                    <a:pt x="6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7" name="Google Shape;17897;p34"/>
            <p:cNvSpPr/>
            <p:nvPr/>
          </p:nvSpPr>
          <p:spPr>
            <a:xfrm>
              <a:off x="4072000" y="2110225"/>
              <a:ext cx="1450" cy="2075"/>
            </a:xfrm>
            <a:custGeom>
              <a:avLst/>
              <a:gdLst/>
              <a:ahLst/>
              <a:cxnLst/>
              <a:rect l="l" t="t" r="r" b="b"/>
              <a:pathLst>
                <a:path w="58" h="83" extrusionOk="0">
                  <a:moveTo>
                    <a:pt x="54" y="1"/>
                  </a:moveTo>
                  <a:lnTo>
                    <a:pt x="54" y="1"/>
                  </a:lnTo>
                  <a:cubicBezTo>
                    <a:pt x="1" y="43"/>
                    <a:pt x="11" y="83"/>
                    <a:pt x="28" y="83"/>
                  </a:cubicBezTo>
                  <a:cubicBezTo>
                    <a:pt x="41" y="83"/>
                    <a:pt x="57" y="6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8" name="Google Shape;17898;p34"/>
            <p:cNvSpPr/>
            <p:nvPr/>
          </p:nvSpPr>
          <p:spPr>
            <a:xfrm>
              <a:off x="4029675" y="2126650"/>
              <a:ext cx="6400" cy="4175"/>
            </a:xfrm>
            <a:custGeom>
              <a:avLst/>
              <a:gdLst/>
              <a:ahLst/>
              <a:cxnLst/>
              <a:rect l="l" t="t" r="r" b="b"/>
              <a:pathLst>
                <a:path w="256" h="167" extrusionOk="0">
                  <a:moveTo>
                    <a:pt x="125" y="0"/>
                  </a:moveTo>
                  <a:cubicBezTo>
                    <a:pt x="41" y="0"/>
                    <a:pt x="1" y="167"/>
                    <a:pt x="237" y="167"/>
                  </a:cubicBezTo>
                  <a:cubicBezTo>
                    <a:pt x="243" y="167"/>
                    <a:pt x="249" y="167"/>
                    <a:pt x="255" y="167"/>
                  </a:cubicBezTo>
                  <a:cubicBezTo>
                    <a:pt x="220" y="42"/>
                    <a:pt x="167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9" name="Google Shape;17899;p34"/>
            <p:cNvSpPr/>
            <p:nvPr/>
          </p:nvSpPr>
          <p:spPr>
            <a:xfrm>
              <a:off x="4712600" y="2290975"/>
              <a:ext cx="7125" cy="600"/>
            </a:xfrm>
            <a:custGeom>
              <a:avLst/>
              <a:gdLst/>
              <a:ahLst/>
              <a:cxnLst/>
              <a:rect l="l" t="t" r="r" b="b"/>
              <a:pathLst>
                <a:path w="285" h="24" extrusionOk="0">
                  <a:moveTo>
                    <a:pt x="80" y="1"/>
                  </a:moveTo>
                  <a:cubicBezTo>
                    <a:pt x="37" y="1"/>
                    <a:pt x="1" y="7"/>
                    <a:pt x="15" y="23"/>
                  </a:cubicBezTo>
                  <a:cubicBezTo>
                    <a:pt x="38" y="24"/>
                    <a:pt x="58" y="24"/>
                    <a:pt x="76" y="24"/>
                  </a:cubicBezTo>
                  <a:cubicBezTo>
                    <a:pt x="285" y="24"/>
                    <a:pt x="16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0" name="Google Shape;17900;p34"/>
            <p:cNvSpPr/>
            <p:nvPr/>
          </p:nvSpPr>
          <p:spPr>
            <a:xfrm>
              <a:off x="4726650" y="2312350"/>
              <a:ext cx="4800" cy="4575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35" y="1"/>
                  </a:moveTo>
                  <a:cubicBezTo>
                    <a:pt x="15" y="1"/>
                    <a:pt x="1" y="25"/>
                    <a:pt x="2" y="92"/>
                  </a:cubicBezTo>
                  <a:cubicBezTo>
                    <a:pt x="74" y="158"/>
                    <a:pt x="115" y="182"/>
                    <a:pt x="136" y="182"/>
                  </a:cubicBezTo>
                  <a:cubicBezTo>
                    <a:pt x="192" y="182"/>
                    <a:pt x="9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1" name="Google Shape;17901;p34"/>
            <p:cNvSpPr/>
            <p:nvPr/>
          </p:nvSpPr>
          <p:spPr>
            <a:xfrm>
              <a:off x="4733325" y="2118100"/>
              <a:ext cx="2475" cy="2525"/>
            </a:xfrm>
            <a:custGeom>
              <a:avLst/>
              <a:gdLst/>
              <a:ahLst/>
              <a:cxnLst/>
              <a:rect l="l" t="t" r="r" b="b"/>
              <a:pathLst>
                <a:path w="99" h="101" extrusionOk="0">
                  <a:moveTo>
                    <a:pt x="35" y="1"/>
                  </a:moveTo>
                  <a:cubicBezTo>
                    <a:pt x="18" y="1"/>
                    <a:pt x="0" y="26"/>
                    <a:pt x="3" y="101"/>
                  </a:cubicBezTo>
                  <a:cubicBezTo>
                    <a:pt x="98" y="87"/>
                    <a:pt x="6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2" name="Google Shape;17902;p34"/>
            <p:cNvSpPr/>
            <p:nvPr/>
          </p:nvSpPr>
          <p:spPr>
            <a:xfrm>
              <a:off x="4749975" y="2140925"/>
              <a:ext cx="4000" cy="3625"/>
            </a:xfrm>
            <a:custGeom>
              <a:avLst/>
              <a:gdLst/>
              <a:ahLst/>
              <a:cxnLst/>
              <a:rect l="l" t="t" r="r" b="b"/>
              <a:pathLst>
                <a:path w="160" h="145" extrusionOk="0">
                  <a:moveTo>
                    <a:pt x="116" y="0"/>
                  </a:moveTo>
                  <a:cubicBezTo>
                    <a:pt x="67" y="0"/>
                    <a:pt x="0" y="144"/>
                    <a:pt x="140" y="144"/>
                  </a:cubicBezTo>
                  <a:cubicBezTo>
                    <a:pt x="142" y="144"/>
                    <a:pt x="144" y="144"/>
                    <a:pt x="146" y="144"/>
                  </a:cubicBezTo>
                  <a:cubicBezTo>
                    <a:pt x="159" y="36"/>
                    <a:pt x="140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3" name="Google Shape;17903;p34"/>
            <p:cNvSpPr/>
            <p:nvPr/>
          </p:nvSpPr>
          <p:spPr>
            <a:xfrm>
              <a:off x="4773250" y="2164925"/>
              <a:ext cx="4150" cy="2400"/>
            </a:xfrm>
            <a:custGeom>
              <a:avLst/>
              <a:gdLst/>
              <a:ahLst/>
              <a:cxnLst/>
              <a:rect l="l" t="t" r="r" b="b"/>
              <a:pathLst>
                <a:path w="166" h="96" extrusionOk="0">
                  <a:moveTo>
                    <a:pt x="34" y="0"/>
                  </a:moveTo>
                  <a:cubicBezTo>
                    <a:pt x="1" y="0"/>
                    <a:pt x="65" y="95"/>
                    <a:pt x="149" y="95"/>
                  </a:cubicBezTo>
                  <a:cubicBezTo>
                    <a:pt x="154" y="95"/>
                    <a:pt x="160" y="95"/>
                    <a:pt x="165" y="94"/>
                  </a:cubicBezTo>
                  <a:cubicBezTo>
                    <a:pt x="91" y="24"/>
                    <a:pt x="5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4" name="Google Shape;17904;p34"/>
            <p:cNvSpPr/>
            <p:nvPr/>
          </p:nvSpPr>
          <p:spPr>
            <a:xfrm>
              <a:off x="4882625" y="2296950"/>
              <a:ext cx="1975" cy="800"/>
            </a:xfrm>
            <a:custGeom>
              <a:avLst/>
              <a:gdLst/>
              <a:ahLst/>
              <a:cxnLst/>
              <a:rect l="l" t="t" r="r" b="b"/>
              <a:pathLst>
                <a:path w="79" h="32" extrusionOk="0">
                  <a:moveTo>
                    <a:pt x="50" y="0"/>
                  </a:moveTo>
                  <a:cubicBezTo>
                    <a:pt x="27" y="0"/>
                    <a:pt x="1" y="20"/>
                    <a:pt x="66" y="32"/>
                  </a:cubicBezTo>
                  <a:cubicBezTo>
                    <a:pt x="79" y="8"/>
                    <a:pt x="65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5" name="Google Shape;17905;p34"/>
            <p:cNvSpPr/>
            <p:nvPr/>
          </p:nvSpPr>
          <p:spPr>
            <a:xfrm>
              <a:off x="4892900" y="2304325"/>
              <a:ext cx="6525" cy="225"/>
            </a:xfrm>
            <a:custGeom>
              <a:avLst/>
              <a:gdLst/>
              <a:ahLst/>
              <a:cxnLst/>
              <a:rect l="l" t="t" r="r" b="b"/>
              <a:pathLst>
                <a:path w="261" h="9" extrusionOk="0">
                  <a:moveTo>
                    <a:pt x="190" y="1"/>
                  </a:moveTo>
                  <a:cubicBezTo>
                    <a:pt x="163" y="1"/>
                    <a:pt x="108" y="2"/>
                    <a:pt x="9" y="4"/>
                  </a:cubicBezTo>
                  <a:cubicBezTo>
                    <a:pt x="1" y="7"/>
                    <a:pt x="17" y="8"/>
                    <a:pt x="43" y="8"/>
                  </a:cubicBezTo>
                  <a:cubicBezTo>
                    <a:pt x="114" y="8"/>
                    <a:pt x="261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6" name="Google Shape;17906;p34"/>
            <p:cNvSpPr/>
            <p:nvPr/>
          </p:nvSpPr>
          <p:spPr>
            <a:xfrm>
              <a:off x="4983800" y="2192350"/>
              <a:ext cx="1325" cy="2050"/>
            </a:xfrm>
            <a:custGeom>
              <a:avLst/>
              <a:gdLst/>
              <a:ahLst/>
              <a:cxnLst/>
              <a:rect l="l" t="t" r="r" b="b"/>
              <a:pathLst>
                <a:path w="53" h="82" extrusionOk="0">
                  <a:moveTo>
                    <a:pt x="5" y="1"/>
                  </a:moveTo>
                  <a:cubicBezTo>
                    <a:pt x="1" y="1"/>
                    <a:pt x="4" y="21"/>
                    <a:pt x="26" y="81"/>
                  </a:cubicBezTo>
                  <a:cubicBezTo>
                    <a:pt x="53" y="81"/>
                    <a:pt x="14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7" name="Google Shape;17907;p34"/>
            <p:cNvSpPr/>
            <p:nvPr/>
          </p:nvSpPr>
          <p:spPr>
            <a:xfrm>
              <a:off x="5016725" y="2238425"/>
              <a:ext cx="3700" cy="3625"/>
            </a:xfrm>
            <a:custGeom>
              <a:avLst/>
              <a:gdLst/>
              <a:ahLst/>
              <a:cxnLst/>
              <a:rect l="l" t="t" r="r" b="b"/>
              <a:pathLst>
                <a:path w="148" h="145" extrusionOk="0">
                  <a:moveTo>
                    <a:pt x="82" y="1"/>
                  </a:moveTo>
                  <a:cubicBezTo>
                    <a:pt x="33" y="1"/>
                    <a:pt x="1" y="145"/>
                    <a:pt x="141" y="145"/>
                  </a:cubicBezTo>
                  <a:cubicBezTo>
                    <a:pt x="143" y="145"/>
                    <a:pt x="146" y="145"/>
                    <a:pt x="148" y="145"/>
                  </a:cubicBezTo>
                  <a:cubicBezTo>
                    <a:pt x="134" y="37"/>
                    <a:pt x="106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8" name="Google Shape;17908;p34"/>
            <p:cNvSpPr/>
            <p:nvPr/>
          </p:nvSpPr>
          <p:spPr>
            <a:xfrm>
              <a:off x="5030100" y="2090150"/>
              <a:ext cx="4350" cy="2275"/>
            </a:xfrm>
            <a:custGeom>
              <a:avLst/>
              <a:gdLst/>
              <a:ahLst/>
              <a:cxnLst/>
              <a:rect l="l" t="t" r="r" b="b"/>
              <a:pathLst>
                <a:path w="174" h="91" extrusionOk="0">
                  <a:moveTo>
                    <a:pt x="1" y="1"/>
                  </a:moveTo>
                  <a:cubicBezTo>
                    <a:pt x="97" y="68"/>
                    <a:pt x="140" y="90"/>
                    <a:pt x="151" y="90"/>
                  </a:cubicBezTo>
                  <a:cubicBezTo>
                    <a:pt x="173" y="90"/>
                    <a:pt x="6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9" name="Google Shape;17909;p34"/>
            <p:cNvSpPr/>
            <p:nvPr/>
          </p:nvSpPr>
          <p:spPr>
            <a:xfrm>
              <a:off x="4845275" y="1904550"/>
              <a:ext cx="4275" cy="1150"/>
            </a:xfrm>
            <a:custGeom>
              <a:avLst/>
              <a:gdLst/>
              <a:ahLst/>
              <a:cxnLst/>
              <a:rect l="l" t="t" r="r" b="b"/>
              <a:pathLst>
                <a:path w="171" h="46" extrusionOk="0">
                  <a:moveTo>
                    <a:pt x="163" y="0"/>
                  </a:moveTo>
                  <a:cubicBezTo>
                    <a:pt x="159" y="0"/>
                    <a:pt x="117" y="12"/>
                    <a:pt x="1" y="45"/>
                  </a:cubicBezTo>
                  <a:cubicBezTo>
                    <a:pt x="23" y="45"/>
                    <a:pt x="170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0" name="Google Shape;17910;p34"/>
            <p:cNvSpPr/>
            <p:nvPr/>
          </p:nvSpPr>
          <p:spPr>
            <a:xfrm>
              <a:off x="5012200" y="1586200"/>
              <a:ext cx="2200" cy="2175"/>
            </a:xfrm>
            <a:custGeom>
              <a:avLst/>
              <a:gdLst/>
              <a:ahLst/>
              <a:cxnLst/>
              <a:rect l="l" t="t" r="r" b="b"/>
              <a:pathLst>
                <a:path w="88" h="87" extrusionOk="0">
                  <a:moveTo>
                    <a:pt x="1" y="0"/>
                  </a:moveTo>
                  <a:lnTo>
                    <a:pt x="1" y="0"/>
                  </a:lnTo>
                  <a:cubicBezTo>
                    <a:pt x="28" y="27"/>
                    <a:pt x="61" y="67"/>
                    <a:pt x="81" y="87"/>
                  </a:cubicBezTo>
                  <a:lnTo>
                    <a:pt x="88" y="87"/>
                  </a:lnTo>
                  <a:cubicBezTo>
                    <a:pt x="68" y="67"/>
                    <a:pt x="41" y="4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1" name="Google Shape;17911;p34"/>
            <p:cNvSpPr/>
            <p:nvPr/>
          </p:nvSpPr>
          <p:spPr>
            <a:xfrm>
              <a:off x="5013825" y="1586900"/>
              <a:ext cx="6450" cy="3650"/>
            </a:xfrm>
            <a:custGeom>
              <a:avLst/>
              <a:gdLst/>
              <a:ahLst/>
              <a:cxnLst/>
              <a:rect l="l" t="t" r="r" b="b"/>
              <a:pathLst>
                <a:path w="258" h="146" extrusionOk="0">
                  <a:moveTo>
                    <a:pt x="122" y="0"/>
                  </a:moveTo>
                  <a:cubicBezTo>
                    <a:pt x="78" y="0"/>
                    <a:pt x="39" y="27"/>
                    <a:pt x="23" y="59"/>
                  </a:cubicBezTo>
                  <a:cubicBezTo>
                    <a:pt x="32" y="68"/>
                    <a:pt x="36" y="72"/>
                    <a:pt x="35" y="72"/>
                  </a:cubicBezTo>
                  <a:cubicBezTo>
                    <a:pt x="34" y="72"/>
                    <a:pt x="27" y="66"/>
                    <a:pt x="16" y="59"/>
                  </a:cubicBezTo>
                  <a:lnTo>
                    <a:pt x="16" y="59"/>
                  </a:lnTo>
                  <a:cubicBezTo>
                    <a:pt x="1" y="100"/>
                    <a:pt x="21" y="146"/>
                    <a:pt x="133" y="146"/>
                  </a:cubicBezTo>
                  <a:cubicBezTo>
                    <a:pt x="166" y="146"/>
                    <a:pt x="207" y="142"/>
                    <a:pt x="257" y="133"/>
                  </a:cubicBezTo>
                  <a:cubicBezTo>
                    <a:pt x="225" y="34"/>
                    <a:pt x="171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2" name="Google Shape;17912;p34"/>
            <p:cNvSpPr/>
            <p:nvPr/>
          </p:nvSpPr>
          <p:spPr>
            <a:xfrm>
              <a:off x="5014225" y="1588350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"/>
                  </a:moveTo>
                  <a:cubicBezTo>
                    <a:pt x="11" y="8"/>
                    <a:pt x="18" y="14"/>
                    <a:pt x="19" y="14"/>
                  </a:cubicBezTo>
                  <a:cubicBezTo>
                    <a:pt x="20" y="14"/>
                    <a:pt x="16" y="1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3" name="Google Shape;17913;p34"/>
            <p:cNvSpPr/>
            <p:nvPr/>
          </p:nvSpPr>
          <p:spPr>
            <a:xfrm>
              <a:off x="5014225" y="1588350"/>
              <a:ext cx="500" cy="35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0" y="1"/>
                  </a:moveTo>
                  <a:cubicBezTo>
                    <a:pt x="11" y="8"/>
                    <a:pt x="18" y="14"/>
                    <a:pt x="19" y="14"/>
                  </a:cubicBezTo>
                  <a:cubicBezTo>
                    <a:pt x="20" y="14"/>
                    <a:pt x="16" y="1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4" name="Google Shape;17914;p34"/>
            <p:cNvSpPr/>
            <p:nvPr/>
          </p:nvSpPr>
          <p:spPr>
            <a:xfrm>
              <a:off x="4999500" y="1591375"/>
              <a:ext cx="3875" cy="3625"/>
            </a:xfrm>
            <a:custGeom>
              <a:avLst/>
              <a:gdLst/>
              <a:ahLst/>
              <a:cxnLst/>
              <a:rect l="l" t="t" r="r" b="b"/>
              <a:pathLst>
                <a:path w="155" h="145" extrusionOk="0">
                  <a:moveTo>
                    <a:pt x="0" y="0"/>
                  </a:moveTo>
                  <a:cubicBezTo>
                    <a:pt x="59" y="85"/>
                    <a:pt x="134" y="145"/>
                    <a:pt x="145" y="145"/>
                  </a:cubicBezTo>
                  <a:cubicBezTo>
                    <a:pt x="155" y="145"/>
                    <a:pt x="122" y="10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5" name="Google Shape;17915;p34"/>
            <p:cNvSpPr/>
            <p:nvPr/>
          </p:nvSpPr>
          <p:spPr>
            <a:xfrm>
              <a:off x="5148125" y="1969975"/>
              <a:ext cx="3075" cy="3175"/>
            </a:xfrm>
            <a:custGeom>
              <a:avLst/>
              <a:gdLst/>
              <a:ahLst/>
              <a:cxnLst/>
              <a:rect l="l" t="t" r="r" b="b"/>
              <a:pathLst>
                <a:path w="123" h="127" extrusionOk="0">
                  <a:moveTo>
                    <a:pt x="53" y="1"/>
                  </a:moveTo>
                  <a:cubicBezTo>
                    <a:pt x="47" y="1"/>
                    <a:pt x="39" y="2"/>
                    <a:pt x="30" y="4"/>
                  </a:cubicBezTo>
                  <a:cubicBezTo>
                    <a:pt x="1" y="96"/>
                    <a:pt x="5" y="126"/>
                    <a:pt x="19" y="126"/>
                  </a:cubicBezTo>
                  <a:cubicBezTo>
                    <a:pt x="49" y="126"/>
                    <a:pt x="12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6" name="Google Shape;17916;p34"/>
            <p:cNvSpPr/>
            <p:nvPr/>
          </p:nvSpPr>
          <p:spPr>
            <a:xfrm>
              <a:off x="5099675" y="2026900"/>
              <a:ext cx="4875" cy="325"/>
            </a:xfrm>
            <a:custGeom>
              <a:avLst/>
              <a:gdLst/>
              <a:ahLst/>
              <a:cxnLst/>
              <a:rect l="l" t="t" r="r" b="b"/>
              <a:pathLst>
                <a:path w="195" h="13" extrusionOk="0">
                  <a:moveTo>
                    <a:pt x="183" y="1"/>
                  </a:moveTo>
                  <a:cubicBezTo>
                    <a:pt x="181" y="1"/>
                    <a:pt x="174" y="1"/>
                    <a:pt x="162" y="2"/>
                  </a:cubicBezTo>
                  <a:cubicBezTo>
                    <a:pt x="40" y="10"/>
                    <a:pt x="1" y="12"/>
                    <a:pt x="4" y="12"/>
                  </a:cubicBezTo>
                  <a:cubicBezTo>
                    <a:pt x="10" y="12"/>
                    <a:pt x="195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7" name="Google Shape;17917;p34"/>
            <p:cNvSpPr/>
            <p:nvPr/>
          </p:nvSpPr>
          <p:spPr>
            <a:xfrm>
              <a:off x="5149375" y="2186775"/>
              <a:ext cx="1700" cy="3275"/>
            </a:xfrm>
            <a:custGeom>
              <a:avLst/>
              <a:gdLst/>
              <a:ahLst/>
              <a:cxnLst/>
              <a:rect l="l" t="t" r="r" b="b"/>
              <a:pathLst>
                <a:path w="68" h="131" extrusionOk="0">
                  <a:moveTo>
                    <a:pt x="44" y="1"/>
                  </a:moveTo>
                  <a:cubicBezTo>
                    <a:pt x="22" y="1"/>
                    <a:pt x="1" y="126"/>
                    <a:pt x="67" y="130"/>
                  </a:cubicBezTo>
                  <a:cubicBezTo>
                    <a:pt x="67" y="33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8" name="Google Shape;17918;p34"/>
            <p:cNvSpPr/>
            <p:nvPr/>
          </p:nvSpPr>
          <p:spPr>
            <a:xfrm>
              <a:off x="5102250" y="2141075"/>
              <a:ext cx="6575" cy="1375"/>
            </a:xfrm>
            <a:custGeom>
              <a:avLst/>
              <a:gdLst/>
              <a:ahLst/>
              <a:cxnLst/>
              <a:rect l="l" t="t" r="r" b="b"/>
              <a:pathLst>
                <a:path w="263" h="55" extrusionOk="0">
                  <a:moveTo>
                    <a:pt x="67" y="0"/>
                  </a:moveTo>
                  <a:cubicBezTo>
                    <a:pt x="29" y="0"/>
                    <a:pt x="0" y="13"/>
                    <a:pt x="19" y="51"/>
                  </a:cubicBezTo>
                  <a:cubicBezTo>
                    <a:pt x="51" y="54"/>
                    <a:pt x="78" y="54"/>
                    <a:pt x="100" y="54"/>
                  </a:cubicBezTo>
                  <a:cubicBezTo>
                    <a:pt x="262" y="54"/>
                    <a:pt x="14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9" name="Google Shape;17919;p34"/>
            <p:cNvSpPr/>
            <p:nvPr/>
          </p:nvSpPr>
          <p:spPr>
            <a:xfrm>
              <a:off x="5230000" y="2301075"/>
              <a:ext cx="3000" cy="975"/>
            </a:xfrm>
            <a:custGeom>
              <a:avLst/>
              <a:gdLst/>
              <a:ahLst/>
              <a:cxnLst/>
              <a:rect l="l" t="t" r="r" b="b"/>
              <a:pathLst>
                <a:path w="120" h="39" extrusionOk="0">
                  <a:moveTo>
                    <a:pt x="0" y="1"/>
                  </a:moveTo>
                  <a:cubicBezTo>
                    <a:pt x="36" y="27"/>
                    <a:pt x="84" y="38"/>
                    <a:pt x="101" y="38"/>
                  </a:cubicBezTo>
                  <a:cubicBezTo>
                    <a:pt x="120" y="38"/>
                    <a:pt x="10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0" name="Google Shape;17920;p34"/>
            <p:cNvSpPr/>
            <p:nvPr/>
          </p:nvSpPr>
          <p:spPr>
            <a:xfrm>
              <a:off x="4952675" y="2309275"/>
              <a:ext cx="675" cy="2475"/>
            </a:xfrm>
            <a:custGeom>
              <a:avLst/>
              <a:gdLst/>
              <a:ahLst/>
              <a:cxnLst/>
              <a:rect l="l" t="t" r="r" b="b"/>
              <a:pathLst>
                <a:path w="27" h="99" extrusionOk="0">
                  <a:moveTo>
                    <a:pt x="27" y="1"/>
                  </a:moveTo>
                  <a:lnTo>
                    <a:pt x="27" y="1"/>
                  </a:lnTo>
                  <a:cubicBezTo>
                    <a:pt x="9" y="1"/>
                    <a:pt x="0" y="99"/>
                    <a:pt x="6" y="99"/>
                  </a:cubicBezTo>
                  <a:cubicBezTo>
                    <a:pt x="9" y="99"/>
                    <a:pt x="16" y="74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1" name="Google Shape;17921;p34"/>
            <p:cNvSpPr/>
            <p:nvPr/>
          </p:nvSpPr>
          <p:spPr>
            <a:xfrm>
              <a:off x="4916700" y="2301450"/>
              <a:ext cx="2825" cy="6275"/>
            </a:xfrm>
            <a:custGeom>
              <a:avLst/>
              <a:gdLst/>
              <a:ahLst/>
              <a:cxnLst/>
              <a:rect l="l" t="t" r="r" b="b"/>
              <a:pathLst>
                <a:path w="113" h="251" extrusionOk="0">
                  <a:moveTo>
                    <a:pt x="26" y="1"/>
                  </a:moveTo>
                  <a:cubicBezTo>
                    <a:pt x="16" y="1"/>
                    <a:pt x="7" y="19"/>
                    <a:pt x="1" y="66"/>
                  </a:cubicBezTo>
                  <a:cubicBezTo>
                    <a:pt x="48" y="203"/>
                    <a:pt x="74" y="250"/>
                    <a:pt x="86" y="250"/>
                  </a:cubicBezTo>
                  <a:cubicBezTo>
                    <a:pt x="112" y="250"/>
                    <a:pt x="63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2" name="Google Shape;17922;p34"/>
            <p:cNvSpPr/>
            <p:nvPr/>
          </p:nvSpPr>
          <p:spPr>
            <a:xfrm>
              <a:off x="4926900" y="2298225"/>
              <a:ext cx="3375" cy="3400"/>
            </a:xfrm>
            <a:custGeom>
              <a:avLst/>
              <a:gdLst/>
              <a:ahLst/>
              <a:cxnLst/>
              <a:rect l="l" t="t" r="r" b="b"/>
              <a:pathLst>
                <a:path w="135" h="136" extrusionOk="0">
                  <a:moveTo>
                    <a:pt x="128" y="1"/>
                  </a:moveTo>
                  <a:cubicBezTo>
                    <a:pt x="64" y="20"/>
                    <a:pt x="1" y="136"/>
                    <a:pt x="115" y="136"/>
                  </a:cubicBezTo>
                  <a:cubicBezTo>
                    <a:pt x="121" y="136"/>
                    <a:pt x="127" y="135"/>
                    <a:pt x="134" y="135"/>
                  </a:cubicBezTo>
                  <a:cubicBezTo>
                    <a:pt x="128" y="88"/>
                    <a:pt x="128" y="48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3" name="Google Shape;17923;p34"/>
            <p:cNvSpPr/>
            <p:nvPr/>
          </p:nvSpPr>
          <p:spPr>
            <a:xfrm>
              <a:off x="4973850" y="2284950"/>
              <a:ext cx="5875" cy="12300"/>
            </a:xfrm>
            <a:custGeom>
              <a:avLst/>
              <a:gdLst/>
              <a:ahLst/>
              <a:cxnLst/>
              <a:rect l="l" t="t" r="r" b="b"/>
              <a:pathLst>
                <a:path w="235" h="492" extrusionOk="0">
                  <a:moveTo>
                    <a:pt x="23" y="0"/>
                  </a:moveTo>
                  <a:cubicBezTo>
                    <a:pt x="16" y="0"/>
                    <a:pt x="9" y="1"/>
                    <a:pt x="3" y="3"/>
                  </a:cubicBezTo>
                  <a:cubicBezTo>
                    <a:pt x="0" y="370"/>
                    <a:pt x="44" y="492"/>
                    <a:pt x="89" y="492"/>
                  </a:cubicBezTo>
                  <a:cubicBezTo>
                    <a:pt x="160" y="492"/>
                    <a:pt x="235" y="188"/>
                    <a:pt x="137" y="57"/>
                  </a:cubicBezTo>
                  <a:cubicBezTo>
                    <a:pt x="90" y="57"/>
                    <a:pt x="63" y="23"/>
                    <a:pt x="56" y="3"/>
                  </a:cubicBezTo>
                  <a:cubicBezTo>
                    <a:pt x="47" y="3"/>
                    <a:pt x="35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4" name="Google Shape;17924;p34"/>
            <p:cNvSpPr/>
            <p:nvPr/>
          </p:nvSpPr>
          <p:spPr>
            <a:xfrm>
              <a:off x="4975250" y="2285025"/>
              <a:ext cx="2025" cy="1350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20"/>
                    <a:pt x="34" y="54"/>
                    <a:pt x="81" y="54"/>
                  </a:cubicBezTo>
                  <a:cubicBezTo>
                    <a:pt x="60" y="27"/>
                    <a:pt x="34" y="1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5" name="Google Shape;17925;p34"/>
            <p:cNvSpPr/>
            <p:nvPr/>
          </p:nvSpPr>
          <p:spPr>
            <a:xfrm>
              <a:off x="4975250" y="2285025"/>
              <a:ext cx="2025" cy="1350"/>
            </a:xfrm>
            <a:custGeom>
              <a:avLst/>
              <a:gdLst/>
              <a:ahLst/>
              <a:cxnLst/>
              <a:rect l="l" t="t" r="r" b="b"/>
              <a:pathLst>
                <a:path w="81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20"/>
                    <a:pt x="34" y="54"/>
                    <a:pt x="81" y="54"/>
                  </a:cubicBezTo>
                  <a:cubicBezTo>
                    <a:pt x="60" y="27"/>
                    <a:pt x="34" y="1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6" name="Google Shape;17926;p34"/>
            <p:cNvSpPr/>
            <p:nvPr/>
          </p:nvSpPr>
          <p:spPr>
            <a:xfrm>
              <a:off x="4595425" y="2293750"/>
              <a:ext cx="3550" cy="7300"/>
            </a:xfrm>
            <a:custGeom>
              <a:avLst/>
              <a:gdLst/>
              <a:ahLst/>
              <a:cxnLst/>
              <a:rect l="l" t="t" r="r" b="b"/>
              <a:pathLst>
                <a:path w="142" h="292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"/>
                    <a:pt x="2" y="28"/>
                    <a:pt x="19" y="100"/>
                  </a:cubicBezTo>
                  <a:cubicBezTo>
                    <a:pt x="87" y="242"/>
                    <a:pt x="116" y="292"/>
                    <a:pt x="124" y="292"/>
                  </a:cubicBezTo>
                  <a:cubicBezTo>
                    <a:pt x="141" y="292"/>
                    <a:pt x="2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7" name="Google Shape;17927;p34"/>
            <p:cNvSpPr/>
            <p:nvPr/>
          </p:nvSpPr>
          <p:spPr>
            <a:xfrm>
              <a:off x="4870475" y="2279400"/>
              <a:ext cx="3625" cy="475"/>
            </a:xfrm>
            <a:custGeom>
              <a:avLst/>
              <a:gdLst/>
              <a:ahLst/>
              <a:cxnLst/>
              <a:rect l="l" t="t" r="r" b="b"/>
              <a:pathLst>
                <a:path w="145" h="19" extrusionOk="0">
                  <a:moveTo>
                    <a:pt x="121" y="0"/>
                  </a:moveTo>
                  <a:cubicBezTo>
                    <a:pt x="115" y="0"/>
                    <a:pt x="99" y="2"/>
                    <a:pt x="70" y="5"/>
                  </a:cubicBezTo>
                  <a:cubicBezTo>
                    <a:pt x="14" y="15"/>
                    <a:pt x="0" y="19"/>
                    <a:pt x="8" y="19"/>
                  </a:cubicBezTo>
                  <a:cubicBezTo>
                    <a:pt x="24" y="19"/>
                    <a:pt x="145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8" name="Google Shape;17928;p34"/>
            <p:cNvSpPr/>
            <p:nvPr/>
          </p:nvSpPr>
          <p:spPr>
            <a:xfrm>
              <a:off x="4728025" y="2279500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" y="9"/>
                    <a:pt x="57" y="63"/>
                    <a:pt x="119" y="63"/>
                  </a:cubicBezTo>
                  <a:cubicBezTo>
                    <a:pt x="153" y="63"/>
                    <a:pt x="188" y="47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9" name="Google Shape;17929;p34"/>
            <p:cNvSpPr/>
            <p:nvPr/>
          </p:nvSpPr>
          <p:spPr>
            <a:xfrm>
              <a:off x="4752625" y="227447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54" y="1"/>
                  </a:moveTo>
                  <a:cubicBezTo>
                    <a:pt x="0" y="1"/>
                    <a:pt x="5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0" name="Google Shape;17930;p34"/>
            <p:cNvSpPr/>
            <p:nvPr/>
          </p:nvSpPr>
          <p:spPr>
            <a:xfrm>
              <a:off x="5166425" y="2257600"/>
              <a:ext cx="1375" cy="25"/>
            </a:xfrm>
            <a:custGeom>
              <a:avLst/>
              <a:gdLst/>
              <a:ahLst/>
              <a:cxnLst/>
              <a:rect l="l" t="t" r="r" b="b"/>
              <a:pathLst>
                <a:path w="55" h="1" extrusionOk="0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1" y="0"/>
                    <a:pt x="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1" name="Google Shape;17931;p34"/>
            <p:cNvSpPr/>
            <p:nvPr/>
          </p:nvSpPr>
          <p:spPr>
            <a:xfrm>
              <a:off x="5169275" y="2257600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2" name="Google Shape;17932;p34"/>
            <p:cNvSpPr/>
            <p:nvPr/>
          </p:nvSpPr>
          <p:spPr>
            <a:xfrm>
              <a:off x="4398850" y="2278500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14" y="0"/>
                  </a:moveTo>
                  <a:cubicBezTo>
                    <a:pt x="14" y="54"/>
                    <a:pt x="0" y="128"/>
                    <a:pt x="74" y="128"/>
                  </a:cubicBezTo>
                  <a:cubicBezTo>
                    <a:pt x="80" y="129"/>
                    <a:pt x="85" y="129"/>
                    <a:pt x="90" y="129"/>
                  </a:cubicBezTo>
                  <a:cubicBezTo>
                    <a:pt x="155" y="129"/>
                    <a:pt x="64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3" name="Google Shape;17933;p34"/>
            <p:cNvSpPr/>
            <p:nvPr/>
          </p:nvSpPr>
          <p:spPr>
            <a:xfrm>
              <a:off x="4400350" y="2272000"/>
              <a:ext cx="5500" cy="1500"/>
            </a:xfrm>
            <a:custGeom>
              <a:avLst/>
              <a:gdLst/>
              <a:ahLst/>
              <a:cxnLst/>
              <a:rect l="l" t="t" r="r" b="b"/>
              <a:pathLst>
                <a:path w="220" h="60" extrusionOk="0">
                  <a:moveTo>
                    <a:pt x="130" y="0"/>
                  </a:moveTo>
                  <a:cubicBezTo>
                    <a:pt x="102" y="0"/>
                    <a:pt x="61" y="5"/>
                    <a:pt x="1" y="20"/>
                  </a:cubicBezTo>
                  <a:cubicBezTo>
                    <a:pt x="22" y="49"/>
                    <a:pt x="53" y="59"/>
                    <a:pt x="83" y="59"/>
                  </a:cubicBezTo>
                  <a:cubicBezTo>
                    <a:pt x="154" y="59"/>
                    <a:pt x="220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4" name="Google Shape;17934;p34"/>
            <p:cNvSpPr/>
            <p:nvPr/>
          </p:nvSpPr>
          <p:spPr>
            <a:xfrm>
              <a:off x="5067400" y="2234850"/>
              <a:ext cx="4400" cy="4575"/>
            </a:xfrm>
            <a:custGeom>
              <a:avLst/>
              <a:gdLst/>
              <a:ahLst/>
              <a:cxnLst/>
              <a:rect l="l" t="t" r="r" b="b"/>
              <a:pathLst>
                <a:path w="176" h="183" extrusionOk="0">
                  <a:moveTo>
                    <a:pt x="1" y="0"/>
                  </a:moveTo>
                  <a:cubicBezTo>
                    <a:pt x="6" y="137"/>
                    <a:pt x="43" y="183"/>
                    <a:pt x="76" y="183"/>
                  </a:cubicBezTo>
                  <a:cubicBezTo>
                    <a:pt x="133" y="183"/>
                    <a:pt x="175" y="4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5" name="Google Shape;17935;p34"/>
            <p:cNvSpPr/>
            <p:nvPr/>
          </p:nvSpPr>
          <p:spPr>
            <a:xfrm>
              <a:off x="4750600" y="2243475"/>
              <a:ext cx="3700" cy="2100"/>
            </a:xfrm>
            <a:custGeom>
              <a:avLst/>
              <a:gdLst/>
              <a:ahLst/>
              <a:cxnLst/>
              <a:rect l="l" t="t" r="r" b="b"/>
              <a:pathLst>
                <a:path w="148" h="84" extrusionOk="0">
                  <a:moveTo>
                    <a:pt x="39" y="0"/>
                  </a:moveTo>
                  <a:cubicBezTo>
                    <a:pt x="27" y="0"/>
                    <a:pt x="15" y="1"/>
                    <a:pt x="1" y="3"/>
                  </a:cubicBezTo>
                  <a:cubicBezTo>
                    <a:pt x="41" y="37"/>
                    <a:pt x="68" y="83"/>
                    <a:pt x="148" y="83"/>
                  </a:cubicBezTo>
                  <a:cubicBezTo>
                    <a:pt x="142" y="32"/>
                    <a:pt x="107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6" name="Google Shape;17936;p34"/>
            <p:cNvSpPr/>
            <p:nvPr/>
          </p:nvSpPr>
          <p:spPr>
            <a:xfrm>
              <a:off x="4866350" y="2237075"/>
              <a:ext cx="5050" cy="1050"/>
            </a:xfrm>
            <a:custGeom>
              <a:avLst/>
              <a:gdLst/>
              <a:ahLst/>
              <a:cxnLst/>
              <a:rect l="l" t="t" r="r" b="b"/>
              <a:pathLst>
                <a:path w="202" h="42" extrusionOk="0">
                  <a:moveTo>
                    <a:pt x="14" y="1"/>
                  </a:moveTo>
                  <a:cubicBezTo>
                    <a:pt x="6" y="1"/>
                    <a:pt x="1" y="2"/>
                    <a:pt x="1" y="5"/>
                  </a:cubicBezTo>
                  <a:cubicBezTo>
                    <a:pt x="117" y="32"/>
                    <a:pt x="166" y="41"/>
                    <a:pt x="178" y="41"/>
                  </a:cubicBezTo>
                  <a:cubicBezTo>
                    <a:pt x="202" y="41"/>
                    <a:pt x="59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7" name="Google Shape;17937;p34"/>
            <p:cNvSpPr/>
            <p:nvPr/>
          </p:nvSpPr>
          <p:spPr>
            <a:xfrm>
              <a:off x="4696825" y="2243475"/>
              <a:ext cx="3725" cy="2275"/>
            </a:xfrm>
            <a:custGeom>
              <a:avLst/>
              <a:gdLst/>
              <a:ahLst/>
              <a:cxnLst/>
              <a:rect l="l" t="t" r="r" b="b"/>
              <a:pathLst>
                <a:path w="149" h="91" extrusionOk="0">
                  <a:moveTo>
                    <a:pt x="116" y="1"/>
                  </a:moveTo>
                  <a:cubicBezTo>
                    <a:pt x="75" y="1"/>
                    <a:pt x="0" y="91"/>
                    <a:pt x="108" y="91"/>
                  </a:cubicBezTo>
                  <a:cubicBezTo>
                    <a:pt x="113" y="91"/>
                    <a:pt x="119" y="90"/>
                    <a:pt x="124" y="90"/>
                  </a:cubicBezTo>
                  <a:cubicBezTo>
                    <a:pt x="148" y="23"/>
                    <a:pt x="136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8" name="Google Shape;17938;p34"/>
            <p:cNvSpPr/>
            <p:nvPr/>
          </p:nvSpPr>
          <p:spPr>
            <a:xfrm>
              <a:off x="4461225" y="2240025"/>
              <a:ext cx="10575" cy="3725"/>
            </a:xfrm>
            <a:custGeom>
              <a:avLst/>
              <a:gdLst/>
              <a:ahLst/>
              <a:cxnLst/>
              <a:rect l="l" t="t" r="r" b="b"/>
              <a:pathLst>
                <a:path w="423" h="149" extrusionOk="0">
                  <a:moveTo>
                    <a:pt x="275" y="1"/>
                  </a:moveTo>
                  <a:lnTo>
                    <a:pt x="275" y="1"/>
                  </a:lnTo>
                  <a:cubicBezTo>
                    <a:pt x="141" y="13"/>
                    <a:pt x="0" y="149"/>
                    <a:pt x="363" y="149"/>
                  </a:cubicBezTo>
                  <a:cubicBezTo>
                    <a:pt x="380" y="149"/>
                    <a:pt x="397" y="148"/>
                    <a:pt x="416" y="148"/>
                  </a:cubicBezTo>
                  <a:cubicBezTo>
                    <a:pt x="422" y="88"/>
                    <a:pt x="409" y="47"/>
                    <a:pt x="382" y="21"/>
                  </a:cubicBezTo>
                  <a:cubicBezTo>
                    <a:pt x="372" y="53"/>
                    <a:pt x="358" y="66"/>
                    <a:pt x="343" y="66"/>
                  </a:cubicBezTo>
                  <a:cubicBezTo>
                    <a:pt x="320" y="66"/>
                    <a:pt x="295" y="37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9" name="Google Shape;17939;p34"/>
            <p:cNvSpPr/>
            <p:nvPr/>
          </p:nvSpPr>
          <p:spPr>
            <a:xfrm>
              <a:off x="4974525" y="2141200"/>
              <a:ext cx="2625" cy="4025"/>
            </a:xfrm>
            <a:custGeom>
              <a:avLst/>
              <a:gdLst/>
              <a:ahLst/>
              <a:cxnLst/>
              <a:rect l="l" t="t" r="r" b="b"/>
              <a:pathLst>
                <a:path w="105" h="161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1"/>
                    <a:pt x="13" y="41"/>
                    <a:pt x="69" y="160"/>
                  </a:cubicBezTo>
                  <a:cubicBezTo>
                    <a:pt x="105" y="156"/>
                    <a:pt x="2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0" name="Google Shape;17940;p34"/>
            <p:cNvSpPr/>
            <p:nvPr/>
          </p:nvSpPr>
          <p:spPr>
            <a:xfrm>
              <a:off x="4986975" y="2151300"/>
              <a:ext cx="2325" cy="2775"/>
            </a:xfrm>
            <a:custGeom>
              <a:avLst/>
              <a:gdLst/>
              <a:ahLst/>
              <a:cxnLst/>
              <a:rect l="l" t="t" r="r" b="b"/>
              <a:pathLst>
                <a:path w="93" h="111" extrusionOk="0">
                  <a:moveTo>
                    <a:pt x="11" y="1"/>
                  </a:moveTo>
                  <a:cubicBezTo>
                    <a:pt x="1" y="1"/>
                    <a:pt x="3" y="28"/>
                    <a:pt x="40" y="111"/>
                  </a:cubicBezTo>
                  <a:cubicBezTo>
                    <a:pt x="93" y="102"/>
                    <a:pt x="3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1" name="Google Shape;17941;p34"/>
            <p:cNvSpPr/>
            <p:nvPr/>
          </p:nvSpPr>
          <p:spPr>
            <a:xfrm>
              <a:off x="4920125" y="2214450"/>
              <a:ext cx="6650" cy="850"/>
            </a:xfrm>
            <a:custGeom>
              <a:avLst/>
              <a:gdLst/>
              <a:ahLst/>
              <a:cxnLst/>
              <a:rect l="l" t="t" r="r" b="b"/>
              <a:pathLst>
                <a:path w="266" h="34" extrusionOk="0">
                  <a:moveTo>
                    <a:pt x="175" y="0"/>
                  </a:moveTo>
                  <a:cubicBezTo>
                    <a:pt x="104" y="0"/>
                    <a:pt x="0" y="15"/>
                    <a:pt x="138" y="33"/>
                  </a:cubicBezTo>
                  <a:cubicBezTo>
                    <a:pt x="266" y="10"/>
                    <a:pt x="231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2" name="Google Shape;17942;p34"/>
            <p:cNvSpPr/>
            <p:nvPr/>
          </p:nvSpPr>
          <p:spPr>
            <a:xfrm>
              <a:off x="4725025" y="2207900"/>
              <a:ext cx="6475" cy="2275"/>
            </a:xfrm>
            <a:custGeom>
              <a:avLst/>
              <a:gdLst/>
              <a:ahLst/>
              <a:cxnLst/>
              <a:rect l="l" t="t" r="r" b="b"/>
              <a:pathLst>
                <a:path w="259" h="91" extrusionOk="0">
                  <a:moveTo>
                    <a:pt x="31" y="0"/>
                  </a:moveTo>
                  <a:cubicBezTo>
                    <a:pt x="21" y="0"/>
                    <a:pt x="11" y="1"/>
                    <a:pt x="0" y="1"/>
                  </a:cubicBezTo>
                  <a:cubicBezTo>
                    <a:pt x="76" y="68"/>
                    <a:pt x="139" y="90"/>
                    <a:pt x="179" y="90"/>
                  </a:cubicBezTo>
                  <a:cubicBezTo>
                    <a:pt x="259" y="90"/>
                    <a:pt x="24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3" name="Google Shape;17943;p34"/>
            <p:cNvSpPr/>
            <p:nvPr/>
          </p:nvSpPr>
          <p:spPr>
            <a:xfrm>
              <a:off x="5160125" y="2185425"/>
              <a:ext cx="8675" cy="4025"/>
            </a:xfrm>
            <a:custGeom>
              <a:avLst/>
              <a:gdLst/>
              <a:ahLst/>
              <a:cxnLst/>
              <a:rect l="l" t="t" r="r" b="b"/>
              <a:pathLst>
                <a:path w="347" h="161" extrusionOk="0">
                  <a:moveTo>
                    <a:pt x="282" y="1"/>
                  </a:moveTo>
                  <a:cubicBezTo>
                    <a:pt x="188" y="1"/>
                    <a:pt x="1" y="161"/>
                    <a:pt x="130" y="161"/>
                  </a:cubicBezTo>
                  <a:cubicBezTo>
                    <a:pt x="166" y="161"/>
                    <a:pt x="226" y="149"/>
                    <a:pt x="320" y="117"/>
                  </a:cubicBezTo>
                  <a:cubicBezTo>
                    <a:pt x="347" y="31"/>
                    <a:pt x="323" y="1"/>
                    <a:pt x="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4" name="Google Shape;17944;p34"/>
            <p:cNvSpPr/>
            <p:nvPr/>
          </p:nvSpPr>
          <p:spPr>
            <a:xfrm>
              <a:off x="4423600" y="2208425"/>
              <a:ext cx="1200" cy="3700"/>
            </a:xfrm>
            <a:custGeom>
              <a:avLst/>
              <a:gdLst/>
              <a:ahLst/>
              <a:cxnLst/>
              <a:rect l="l" t="t" r="r" b="b"/>
              <a:pathLst>
                <a:path w="48" h="148" extrusionOk="0">
                  <a:moveTo>
                    <a:pt x="47" y="147"/>
                  </a:moveTo>
                  <a:cubicBezTo>
                    <a:pt x="1" y="0"/>
                    <a:pt x="47" y="147"/>
                    <a:pt x="47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5" name="Google Shape;17945;p34"/>
            <p:cNvSpPr/>
            <p:nvPr/>
          </p:nvSpPr>
          <p:spPr>
            <a:xfrm>
              <a:off x="4620100" y="2203400"/>
              <a:ext cx="4850" cy="1700"/>
            </a:xfrm>
            <a:custGeom>
              <a:avLst/>
              <a:gdLst/>
              <a:ahLst/>
              <a:cxnLst/>
              <a:rect l="l" t="t" r="r" b="b"/>
              <a:pathLst>
                <a:path w="194" h="68" extrusionOk="0">
                  <a:moveTo>
                    <a:pt x="74" y="0"/>
                  </a:moveTo>
                  <a:cubicBezTo>
                    <a:pt x="33" y="0"/>
                    <a:pt x="1" y="18"/>
                    <a:pt x="15" y="67"/>
                  </a:cubicBezTo>
                  <a:cubicBezTo>
                    <a:pt x="36" y="52"/>
                    <a:pt x="56" y="48"/>
                    <a:pt x="76" y="48"/>
                  </a:cubicBezTo>
                  <a:cubicBezTo>
                    <a:pt x="111" y="48"/>
                    <a:pt x="148" y="61"/>
                    <a:pt x="189" y="61"/>
                  </a:cubicBezTo>
                  <a:cubicBezTo>
                    <a:pt x="193" y="30"/>
                    <a:pt x="12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6" name="Google Shape;17946;p34"/>
            <p:cNvSpPr/>
            <p:nvPr/>
          </p:nvSpPr>
          <p:spPr>
            <a:xfrm>
              <a:off x="4435100" y="2178300"/>
              <a:ext cx="6075" cy="3700"/>
            </a:xfrm>
            <a:custGeom>
              <a:avLst/>
              <a:gdLst/>
              <a:ahLst/>
              <a:cxnLst/>
              <a:rect l="l" t="t" r="r" b="b"/>
              <a:pathLst>
                <a:path w="243" h="148" extrusionOk="0">
                  <a:moveTo>
                    <a:pt x="57" y="1"/>
                  </a:moveTo>
                  <a:cubicBezTo>
                    <a:pt x="55" y="1"/>
                    <a:pt x="52" y="1"/>
                    <a:pt x="49" y="1"/>
                  </a:cubicBezTo>
                  <a:cubicBezTo>
                    <a:pt x="0" y="111"/>
                    <a:pt x="16" y="148"/>
                    <a:pt x="48" y="148"/>
                  </a:cubicBezTo>
                  <a:cubicBezTo>
                    <a:pt x="112" y="148"/>
                    <a:pt x="242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7" name="Google Shape;17947;p34"/>
            <p:cNvSpPr/>
            <p:nvPr/>
          </p:nvSpPr>
          <p:spPr>
            <a:xfrm>
              <a:off x="4665975" y="2196150"/>
              <a:ext cx="4325" cy="1425"/>
            </a:xfrm>
            <a:custGeom>
              <a:avLst/>
              <a:gdLst/>
              <a:ahLst/>
              <a:cxnLst/>
              <a:rect l="l" t="t" r="r" b="b"/>
              <a:pathLst>
                <a:path w="173" h="57" extrusionOk="0">
                  <a:moveTo>
                    <a:pt x="78" y="0"/>
                  </a:moveTo>
                  <a:cubicBezTo>
                    <a:pt x="43" y="0"/>
                    <a:pt x="0" y="15"/>
                    <a:pt x="0" y="56"/>
                  </a:cubicBezTo>
                  <a:cubicBezTo>
                    <a:pt x="172" y="36"/>
                    <a:pt x="134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8" name="Google Shape;17948;p34"/>
            <p:cNvSpPr/>
            <p:nvPr/>
          </p:nvSpPr>
          <p:spPr>
            <a:xfrm>
              <a:off x="4354825" y="2206900"/>
              <a:ext cx="3225" cy="925"/>
            </a:xfrm>
            <a:custGeom>
              <a:avLst/>
              <a:gdLst/>
              <a:ahLst/>
              <a:cxnLst/>
              <a:rect l="l" t="t" r="r" b="b"/>
              <a:pathLst>
                <a:path w="129" h="37" extrusionOk="0">
                  <a:moveTo>
                    <a:pt x="129" y="1"/>
                  </a:moveTo>
                  <a:cubicBezTo>
                    <a:pt x="124" y="1"/>
                    <a:pt x="1" y="37"/>
                    <a:pt x="2" y="37"/>
                  </a:cubicBezTo>
                  <a:cubicBezTo>
                    <a:pt x="3" y="37"/>
                    <a:pt x="35" y="28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9" name="Google Shape;17949;p34"/>
            <p:cNvSpPr/>
            <p:nvPr/>
          </p:nvSpPr>
          <p:spPr>
            <a:xfrm>
              <a:off x="4772525" y="2191350"/>
              <a:ext cx="5325" cy="2500"/>
            </a:xfrm>
            <a:custGeom>
              <a:avLst/>
              <a:gdLst/>
              <a:ahLst/>
              <a:cxnLst/>
              <a:rect l="l" t="t" r="r" b="b"/>
              <a:pathLst>
                <a:path w="213" h="100" extrusionOk="0">
                  <a:moveTo>
                    <a:pt x="95" y="0"/>
                  </a:moveTo>
                  <a:cubicBezTo>
                    <a:pt x="71" y="0"/>
                    <a:pt x="40" y="4"/>
                    <a:pt x="0" y="14"/>
                  </a:cubicBezTo>
                  <a:cubicBezTo>
                    <a:pt x="19" y="78"/>
                    <a:pt x="53" y="99"/>
                    <a:pt x="85" y="99"/>
                  </a:cubicBezTo>
                  <a:cubicBezTo>
                    <a:pt x="153" y="99"/>
                    <a:pt x="213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0" name="Google Shape;17950;p34"/>
            <p:cNvSpPr/>
            <p:nvPr/>
          </p:nvSpPr>
          <p:spPr>
            <a:xfrm>
              <a:off x="4395450" y="2197650"/>
              <a:ext cx="3300" cy="950"/>
            </a:xfrm>
            <a:custGeom>
              <a:avLst/>
              <a:gdLst/>
              <a:ahLst/>
              <a:cxnLst/>
              <a:rect l="l" t="t" r="r" b="b"/>
              <a:pathLst>
                <a:path w="132" h="38" extrusionOk="0">
                  <a:moveTo>
                    <a:pt x="36" y="0"/>
                  </a:moveTo>
                  <a:cubicBezTo>
                    <a:pt x="16" y="0"/>
                    <a:pt x="1" y="9"/>
                    <a:pt x="9" y="36"/>
                  </a:cubicBezTo>
                  <a:cubicBezTo>
                    <a:pt x="22" y="37"/>
                    <a:pt x="32" y="38"/>
                    <a:pt x="42" y="38"/>
                  </a:cubicBezTo>
                  <a:cubicBezTo>
                    <a:pt x="132" y="38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1" name="Google Shape;17951;p34"/>
            <p:cNvSpPr/>
            <p:nvPr/>
          </p:nvSpPr>
          <p:spPr>
            <a:xfrm>
              <a:off x="3937700" y="2194900"/>
              <a:ext cx="1375" cy="4450"/>
            </a:xfrm>
            <a:custGeom>
              <a:avLst/>
              <a:gdLst/>
              <a:ahLst/>
              <a:cxnLst/>
              <a:rect l="l" t="t" r="r" b="b"/>
              <a:pathLst>
                <a:path w="55" h="178" extrusionOk="0">
                  <a:moveTo>
                    <a:pt x="31" y="0"/>
                  </a:moveTo>
                  <a:cubicBezTo>
                    <a:pt x="23" y="0"/>
                    <a:pt x="11" y="43"/>
                    <a:pt x="0" y="173"/>
                  </a:cubicBezTo>
                  <a:cubicBezTo>
                    <a:pt x="5" y="176"/>
                    <a:pt x="9" y="177"/>
                    <a:pt x="13" y="177"/>
                  </a:cubicBezTo>
                  <a:cubicBezTo>
                    <a:pt x="55" y="177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2" name="Google Shape;17952;p34"/>
            <p:cNvSpPr/>
            <p:nvPr/>
          </p:nvSpPr>
          <p:spPr>
            <a:xfrm>
              <a:off x="4852300" y="2160625"/>
              <a:ext cx="1700" cy="3500"/>
            </a:xfrm>
            <a:custGeom>
              <a:avLst/>
              <a:gdLst/>
              <a:ahLst/>
              <a:cxnLst/>
              <a:rect l="l" t="t" r="r" b="b"/>
              <a:pathLst>
                <a:path w="68" h="140" extrusionOk="0">
                  <a:moveTo>
                    <a:pt x="56" y="0"/>
                  </a:moveTo>
                  <a:cubicBezTo>
                    <a:pt x="47" y="0"/>
                    <a:pt x="22" y="41"/>
                    <a:pt x="1" y="139"/>
                  </a:cubicBezTo>
                  <a:cubicBezTo>
                    <a:pt x="58" y="56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3" name="Google Shape;17953;p34"/>
            <p:cNvSpPr/>
            <p:nvPr/>
          </p:nvSpPr>
          <p:spPr>
            <a:xfrm>
              <a:off x="4559825" y="2164200"/>
              <a:ext cx="2725" cy="9300"/>
            </a:xfrm>
            <a:custGeom>
              <a:avLst/>
              <a:gdLst/>
              <a:ahLst/>
              <a:cxnLst/>
              <a:rect l="l" t="t" r="r" b="b"/>
              <a:pathLst>
                <a:path w="109" h="372" extrusionOk="0">
                  <a:moveTo>
                    <a:pt x="28" y="0"/>
                  </a:moveTo>
                  <a:cubicBezTo>
                    <a:pt x="12" y="0"/>
                    <a:pt x="0" y="93"/>
                    <a:pt x="11" y="371"/>
                  </a:cubicBezTo>
                  <a:cubicBezTo>
                    <a:pt x="13" y="371"/>
                    <a:pt x="14" y="371"/>
                    <a:pt x="16" y="371"/>
                  </a:cubicBezTo>
                  <a:cubicBezTo>
                    <a:pt x="108" y="371"/>
                    <a:pt x="6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4" name="Google Shape;17954;p34"/>
            <p:cNvSpPr/>
            <p:nvPr/>
          </p:nvSpPr>
          <p:spPr>
            <a:xfrm>
              <a:off x="4592050" y="2151850"/>
              <a:ext cx="2500" cy="2250"/>
            </a:xfrm>
            <a:custGeom>
              <a:avLst/>
              <a:gdLst/>
              <a:ahLst/>
              <a:cxnLst/>
              <a:rect l="l" t="t" r="r" b="b"/>
              <a:pathLst>
                <a:path w="100" h="90" extrusionOk="0">
                  <a:moveTo>
                    <a:pt x="24" y="1"/>
                  </a:moveTo>
                  <a:cubicBezTo>
                    <a:pt x="19" y="1"/>
                    <a:pt x="13" y="1"/>
                    <a:pt x="7" y="2"/>
                  </a:cubicBezTo>
                  <a:cubicBezTo>
                    <a:pt x="1" y="57"/>
                    <a:pt x="17" y="89"/>
                    <a:pt x="76" y="89"/>
                  </a:cubicBezTo>
                  <a:cubicBezTo>
                    <a:pt x="82" y="89"/>
                    <a:pt x="87" y="89"/>
                    <a:pt x="94" y="89"/>
                  </a:cubicBezTo>
                  <a:cubicBezTo>
                    <a:pt x="100" y="34"/>
                    <a:pt x="8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5" name="Google Shape;17955;p34"/>
            <p:cNvSpPr/>
            <p:nvPr/>
          </p:nvSpPr>
          <p:spPr>
            <a:xfrm>
              <a:off x="4433975" y="2170950"/>
              <a:ext cx="3625" cy="1025"/>
            </a:xfrm>
            <a:custGeom>
              <a:avLst/>
              <a:gdLst/>
              <a:ahLst/>
              <a:cxnLst/>
              <a:rect l="l" t="t" r="r" b="b"/>
              <a:pathLst>
                <a:path w="145" h="41" extrusionOk="0">
                  <a:moveTo>
                    <a:pt x="52" y="0"/>
                  </a:moveTo>
                  <a:cubicBezTo>
                    <a:pt x="27" y="0"/>
                    <a:pt x="0" y="10"/>
                    <a:pt x="0" y="41"/>
                  </a:cubicBezTo>
                  <a:cubicBezTo>
                    <a:pt x="145" y="36"/>
                    <a:pt x="10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6" name="Google Shape;17956;p34"/>
            <p:cNvSpPr/>
            <p:nvPr/>
          </p:nvSpPr>
          <p:spPr>
            <a:xfrm>
              <a:off x="4483925" y="2166150"/>
              <a:ext cx="6350" cy="4600"/>
            </a:xfrm>
            <a:custGeom>
              <a:avLst/>
              <a:gdLst/>
              <a:ahLst/>
              <a:cxnLst/>
              <a:rect l="l" t="t" r="r" b="b"/>
              <a:pathLst>
                <a:path w="254" h="184" extrusionOk="0">
                  <a:moveTo>
                    <a:pt x="41" y="1"/>
                  </a:moveTo>
                  <a:cubicBezTo>
                    <a:pt x="17" y="1"/>
                    <a:pt x="0" y="22"/>
                    <a:pt x="3" y="79"/>
                  </a:cubicBezTo>
                  <a:cubicBezTo>
                    <a:pt x="107" y="155"/>
                    <a:pt x="163" y="183"/>
                    <a:pt x="189" y="183"/>
                  </a:cubicBezTo>
                  <a:cubicBezTo>
                    <a:pt x="253" y="183"/>
                    <a:pt x="11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7" name="Google Shape;17957;p34"/>
            <p:cNvSpPr/>
            <p:nvPr/>
          </p:nvSpPr>
          <p:spPr>
            <a:xfrm>
              <a:off x="4138400" y="2171625"/>
              <a:ext cx="6325" cy="500"/>
            </a:xfrm>
            <a:custGeom>
              <a:avLst/>
              <a:gdLst/>
              <a:ahLst/>
              <a:cxnLst/>
              <a:rect l="l" t="t" r="r" b="b"/>
              <a:pathLst>
                <a:path w="253" h="20" extrusionOk="0">
                  <a:moveTo>
                    <a:pt x="175" y="0"/>
                  </a:moveTo>
                  <a:lnTo>
                    <a:pt x="175" y="0"/>
                  </a:lnTo>
                  <a:cubicBezTo>
                    <a:pt x="0" y="4"/>
                    <a:pt x="135" y="20"/>
                    <a:pt x="201" y="20"/>
                  </a:cubicBezTo>
                  <a:cubicBezTo>
                    <a:pt x="238" y="20"/>
                    <a:pt x="253" y="15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8" name="Google Shape;17958;p34"/>
            <p:cNvSpPr/>
            <p:nvPr/>
          </p:nvSpPr>
          <p:spPr>
            <a:xfrm>
              <a:off x="4000250" y="2175125"/>
              <a:ext cx="6875" cy="3050"/>
            </a:xfrm>
            <a:custGeom>
              <a:avLst/>
              <a:gdLst/>
              <a:ahLst/>
              <a:cxnLst/>
              <a:rect l="l" t="t" r="r" b="b"/>
              <a:pathLst>
                <a:path w="275" h="122" extrusionOk="0">
                  <a:moveTo>
                    <a:pt x="88" y="1"/>
                  </a:moveTo>
                  <a:cubicBezTo>
                    <a:pt x="1" y="61"/>
                    <a:pt x="175" y="74"/>
                    <a:pt x="188" y="121"/>
                  </a:cubicBezTo>
                  <a:cubicBezTo>
                    <a:pt x="275" y="68"/>
                    <a:pt x="94" y="54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9" name="Google Shape;17959;p34"/>
            <p:cNvSpPr/>
            <p:nvPr/>
          </p:nvSpPr>
          <p:spPr>
            <a:xfrm>
              <a:off x="4002425" y="21749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cubicBezTo>
                    <a:pt x="7" y="1"/>
                    <a:pt x="7" y="1"/>
                    <a:pt x="1" y="8"/>
                  </a:cubicBezTo>
                  <a:lnTo>
                    <a:pt x="7" y="8"/>
                  </a:ln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0" name="Google Shape;17960;p34"/>
            <p:cNvSpPr/>
            <p:nvPr/>
          </p:nvSpPr>
          <p:spPr>
            <a:xfrm>
              <a:off x="4002425" y="21749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cubicBezTo>
                    <a:pt x="7" y="1"/>
                    <a:pt x="7" y="1"/>
                    <a:pt x="1" y="8"/>
                  </a:cubicBezTo>
                  <a:lnTo>
                    <a:pt x="7" y="8"/>
                  </a:ln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1" name="Google Shape;17961;p34"/>
            <p:cNvSpPr/>
            <p:nvPr/>
          </p:nvSpPr>
          <p:spPr>
            <a:xfrm>
              <a:off x="5058700" y="2131600"/>
              <a:ext cx="2625" cy="5900"/>
            </a:xfrm>
            <a:custGeom>
              <a:avLst/>
              <a:gdLst/>
              <a:ahLst/>
              <a:cxnLst/>
              <a:rect l="l" t="t" r="r" b="b"/>
              <a:pathLst>
                <a:path w="105" h="236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74" y="177"/>
                    <a:pt x="100" y="236"/>
                    <a:pt x="102" y="236"/>
                  </a:cubicBezTo>
                  <a:cubicBezTo>
                    <a:pt x="105" y="23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2" name="Google Shape;17962;p34"/>
            <p:cNvSpPr/>
            <p:nvPr/>
          </p:nvSpPr>
          <p:spPr>
            <a:xfrm>
              <a:off x="4429125" y="2153725"/>
              <a:ext cx="4025" cy="2350"/>
            </a:xfrm>
            <a:custGeom>
              <a:avLst/>
              <a:gdLst/>
              <a:ahLst/>
              <a:cxnLst/>
              <a:rect l="l" t="t" r="r" b="b"/>
              <a:pathLst>
                <a:path w="161" h="94" extrusionOk="0">
                  <a:moveTo>
                    <a:pt x="141" y="0"/>
                  </a:moveTo>
                  <a:cubicBezTo>
                    <a:pt x="47" y="0"/>
                    <a:pt x="20" y="47"/>
                    <a:pt x="0" y="94"/>
                  </a:cubicBezTo>
                  <a:cubicBezTo>
                    <a:pt x="87" y="87"/>
                    <a:pt x="161" y="81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3" name="Google Shape;17963;p34"/>
            <p:cNvSpPr/>
            <p:nvPr/>
          </p:nvSpPr>
          <p:spPr>
            <a:xfrm>
              <a:off x="3840350" y="2174900"/>
              <a:ext cx="4250" cy="325"/>
            </a:xfrm>
            <a:custGeom>
              <a:avLst/>
              <a:gdLst/>
              <a:ahLst/>
              <a:cxnLst/>
              <a:rect l="l" t="t" r="r" b="b"/>
              <a:pathLst>
                <a:path w="170" h="13" extrusionOk="0">
                  <a:moveTo>
                    <a:pt x="128" y="0"/>
                  </a:moveTo>
                  <a:cubicBezTo>
                    <a:pt x="76" y="0"/>
                    <a:pt x="0" y="12"/>
                    <a:pt x="76" y="12"/>
                  </a:cubicBezTo>
                  <a:cubicBezTo>
                    <a:pt x="96" y="12"/>
                    <a:pt x="125" y="12"/>
                    <a:pt x="168" y="10"/>
                  </a:cubicBezTo>
                  <a:cubicBezTo>
                    <a:pt x="169" y="3"/>
                    <a:pt x="151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4" name="Google Shape;17964;p34"/>
            <p:cNvSpPr/>
            <p:nvPr/>
          </p:nvSpPr>
          <p:spPr>
            <a:xfrm>
              <a:off x="4651400" y="2140500"/>
              <a:ext cx="5175" cy="1400"/>
            </a:xfrm>
            <a:custGeom>
              <a:avLst/>
              <a:gdLst/>
              <a:ahLst/>
              <a:cxnLst/>
              <a:rect l="l" t="t" r="r" b="b"/>
              <a:pathLst>
                <a:path w="207" h="56" extrusionOk="0">
                  <a:moveTo>
                    <a:pt x="162" y="1"/>
                  </a:moveTo>
                  <a:lnTo>
                    <a:pt x="162" y="1"/>
                  </a:lnTo>
                  <a:cubicBezTo>
                    <a:pt x="1" y="36"/>
                    <a:pt x="34" y="56"/>
                    <a:pt x="88" y="56"/>
                  </a:cubicBezTo>
                  <a:cubicBezTo>
                    <a:pt x="138" y="56"/>
                    <a:pt x="207" y="39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5" name="Google Shape;17965;p34"/>
            <p:cNvSpPr/>
            <p:nvPr/>
          </p:nvSpPr>
          <p:spPr>
            <a:xfrm>
              <a:off x="5107225" y="2125450"/>
              <a:ext cx="1850" cy="1200"/>
            </a:xfrm>
            <a:custGeom>
              <a:avLst/>
              <a:gdLst/>
              <a:ahLst/>
              <a:cxnLst/>
              <a:rect l="l" t="t" r="r" b="b"/>
              <a:pathLst>
                <a:path w="74" h="48" extrusionOk="0">
                  <a:moveTo>
                    <a:pt x="14" y="1"/>
                  </a:moveTo>
                  <a:cubicBezTo>
                    <a:pt x="7" y="14"/>
                    <a:pt x="7" y="27"/>
                    <a:pt x="0" y="47"/>
                  </a:cubicBezTo>
                  <a:cubicBezTo>
                    <a:pt x="47" y="27"/>
                    <a:pt x="7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6" name="Google Shape;17966;p34"/>
            <p:cNvSpPr/>
            <p:nvPr/>
          </p:nvSpPr>
          <p:spPr>
            <a:xfrm>
              <a:off x="5169000" y="2113500"/>
              <a:ext cx="4300" cy="1100"/>
            </a:xfrm>
            <a:custGeom>
              <a:avLst/>
              <a:gdLst/>
              <a:ahLst/>
              <a:cxnLst/>
              <a:rect l="l" t="t" r="r" b="b"/>
              <a:pathLst>
                <a:path w="172" h="44" extrusionOk="0">
                  <a:moveTo>
                    <a:pt x="18" y="0"/>
                  </a:moveTo>
                  <a:cubicBezTo>
                    <a:pt x="0" y="0"/>
                    <a:pt x="106" y="39"/>
                    <a:pt x="172" y="44"/>
                  </a:cubicBezTo>
                  <a:cubicBezTo>
                    <a:pt x="70" y="11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7" name="Google Shape;17967;p34"/>
            <p:cNvSpPr/>
            <p:nvPr/>
          </p:nvSpPr>
          <p:spPr>
            <a:xfrm>
              <a:off x="3947400" y="2146150"/>
              <a:ext cx="5000" cy="4425"/>
            </a:xfrm>
            <a:custGeom>
              <a:avLst/>
              <a:gdLst/>
              <a:ahLst/>
              <a:cxnLst/>
              <a:rect l="l" t="t" r="r" b="b"/>
              <a:pathLst>
                <a:path w="200" h="177" extrusionOk="0">
                  <a:moveTo>
                    <a:pt x="179" y="1"/>
                  </a:moveTo>
                  <a:cubicBezTo>
                    <a:pt x="168" y="1"/>
                    <a:pt x="119" y="45"/>
                    <a:pt x="0" y="176"/>
                  </a:cubicBezTo>
                  <a:cubicBezTo>
                    <a:pt x="63" y="176"/>
                    <a:pt x="20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8" name="Google Shape;17968;p34"/>
            <p:cNvSpPr/>
            <p:nvPr/>
          </p:nvSpPr>
          <p:spPr>
            <a:xfrm>
              <a:off x="4205000" y="2147050"/>
              <a:ext cx="1475" cy="2000"/>
            </a:xfrm>
            <a:custGeom>
              <a:avLst/>
              <a:gdLst/>
              <a:ahLst/>
              <a:cxnLst/>
              <a:rect l="l" t="t" r="r" b="b"/>
              <a:pathLst>
                <a:path w="59" h="80" extrusionOk="0">
                  <a:moveTo>
                    <a:pt x="13" y="1"/>
                  </a:moveTo>
                  <a:cubicBezTo>
                    <a:pt x="3" y="1"/>
                    <a:pt x="0" y="21"/>
                    <a:pt x="27" y="80"/>
                  </a:cubicBezTo>
                  <a:cubicBezTo>
                    <a:pt x="59" y="48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9" name="Google Shape;17969;p34"/>
            <p:cNvSpPr/>
            <p:nvPr/>
          </p:nvSpPr>
          <p:spPr>
            <a:xfrm>
              <a:off x="4472500" y="2136500"/>
              <a:ext cx="5500" cy="2350"/>
            </a:xfrm>
            <a:custGeom>
              <a:avLst/>
              <a:gdLst/>
              <a:ahLst/>
              <a:cxnLst/>
              <a:rect l="l" t="t" r="r" b="b"/>
              <a:pathLst>
                <a:path w="220" h="94" extrusionOk="0">
                  <a:moveTo>
                    <a:pt x="115" y="0"/>
                  </a:moveTo>
                  <a:cubicBezTo>
                    <a:pt x="43" y="0"/>
                    <a:pt x="1" y="94"/>
                    <a:pt x="205" y="94"/>
                  </a:cubicBezTo>
                  <a:cubicBezTo>
                    <a:pt x="209" y="94"/>
                    <a:pt x="214" y="94"/>
                    <a:pt x="219" y="94"/>
                  </a:cubicBezTo>
                  <a:cubicBezTo>
                    <a:pt x="195" y="24"/>
                    <a:pt x="151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0" name="Google Shape;17970;p34"/>
            <p:cNvSpPr/>
            <p:nvPr/>
          </p:nvSpPr>
          <p:spPr>
            <a:xfrm>
              <a:off x="4644050" y="2129475"/>
              <a:ext cx="7625" cy="2500"/>
            </a:xfrm>
            <a:custGeom>
              <a:avLst/>
              <a:gdLst/>
              <a:ahLst/>
              <a:cxnLst/>
              <a:rect l="l" t="t" r="r" b="b"/>
              <a:pathLst>
                <a:path w="305" h="100" extrusionOk="0">
                  <a:moveTo>
                    <a:pt x="116" y="0"/>
                  </a:moveTo>
                  <a:cubicBezTo>
                    <a:pt x="89" y="0"/>
                    <a:pt x="56" y="2"/>
                    <a:pt x="14" y="7"/>
                  </a:cubicBezTo>
                  <a:cubicBezTo>
                    <a:pt x="0" y="76"/>
                    <a:pt x="36" y="100"/>
                    <a:pt x="81" y="100"/>
                  </a:cubicBezTo>
                  <a:cubicBezTo>
                    <a:pt x="174" y="100"/>
                    <a:pt x="305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1" name="Google Shape;17971;p34"/>
            <p:cNvSpPr/>
            <p:nvPr/>
          </p:nvSpPr>
          <p:spPr>
            <a:xfrm>
              <a:off x="5041325" y="2105650"/>
              <a:ext cx="5100" cy="4750"/>
            </a:xfrm>
            <a:custGeom>
              <a:avLst/>
              <a:gdLst/>
              <a:ahLst/>
              <a:cxnLst/>
              <a:rect l="l" t="t" r="r" b="b"/>
              <a:pathLst>
                <a:path w="204" h="190" extrusionOk="0">
                  <a:moveTo>
                    <a:pt x="132" y="1"/>
                  </a:moveTo>
                  <a:cubicBezTo>
                    <a:pt x="108" y="1"/>
                    <a:pt x="67" y="21"/>
                    <a:pt x="0" y="77"/>
                  </a:cubicBezTo>
                  <a:cubicBezTo>
                    <a:pt x="3" y="160"/>
                    <a:pt x="23" y="189"/>
                    <a:pt x="48" y="189"/>
                  </a:cubicBezTo>
                  <a:cubicBezTo>
                    <a:pt x="110" y="189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2" name="Google Shape;17972;p34"/>
            <p:cNvSpPr/>
            <p:nvPr/>
          </p:nvSpPr>
          <p:spPr>
            <a:xfrm>
              <a:off x="4749875" y="2106125"/>
              <a:ext cx="2875" cy="950"/>
            </a:xfrm>
            <a:custGeom>
              <a:avLst/>
              <a:gdLst/>
              <a:ahLst/>
              <a:cxnLst/>
              <a:rect l="l" t="t" r="r" b="b"/>
              <a:pathLst>
                <a:path w="115" h="38" extrusionOk="0">
                  <a:moveTo>
                    <a:pt x="36" y="0"/>
                  </a:moveTo>
                  <a:cubicBezTo>
                    <a:pt x="17" y="0"/>
                    <a:pt x="0" y="10"/>
                    <a:pt x="10" y="38"/>
                  </a:cubicBezTo>
                  <a:cubicBezTo>
                    <a:pt x="114" y="33"/>
                    <a:pt x="7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3" name="Google Shape;17973;p34"/>
            <p:cNvSpPr/>
            <p:nvPr/>
          </p:nvSpPr>
          <p:spPr>
            <a:xfrm>
              <a:off x="4848975" y="2108600"/>
              <a:ext cx="8550" cy="6600"/>
            </a:xfrm>
            <a:custGeom>
              <a:avLst/>
              <a:gdLst/>
              <a:ahLst/>
              <a:cxnLst/>
              <a:rect l="l" t="t" r="r" b="b"/>
              <a:pathLst>
                <a:path w="342" h="264" extrusionOk="0">
                  <a:moveTo>
                    <a:pt x="197" y="50"/>
                  </a:moveTo>
                  <a:cubicBezTo>
                    <a:pt x="276" y="50"/>
                    <a:pt x="279" y="140"/>
                    <a:pt x="191" y="140"/>
                  </a:cubicBezTo>
                  <a:cubicBezTo>
                    <a:pt x="185" y="140"/>
                    <a:pt x="180" y="140"/>
                    <a:pt x="174" y="139"/>
                  </a:cubicBezTo>
                  <a:cubicBezTo>
                    <a:pt x="174" y="113"/>
                    <a:pt x="174" y="79"/>
                    <a:pt x="174" y="52"/>
                  </a:cubicBezTo>
                  <a:cubicBezTo>
                    <a:pt x="182" y="51"/>
                    <a:pt x="190" y="50"/>
                    <a:pt x="197" y="50"/>
                  </a:cubicBezTo>
                  <a:close/>
                  <a:moveTo>
                    <a:pt x="134" y="0"/>
                  </a:moveTo>
                  <a:cubicBezTo>
                    <a:pt x="0" y="0"/>
                    <a:pt x="183" y="263"/>
                    <a:pt x="277" y="263"/>
                  </a:cubicBezTo>
                  <a:cubicBezTo>
                    <a:pt x="318" y="263"/>
                    <a:pt x="342" y="212"/>
                    <a:pt x="314" y="66"/>
                  </a:cubicBezTo>
                  <a:cubicBezTo>
                    <a:pt x="227" y="19"/>
                    <a:pt x="169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4" name="Google Shape;17974;p34"/>
            <p:cNvSpPr/>
            <p:nvPr/>
          </p:nvSpPr>
          <p:spPr>
            <a:xfrm>
              <a:off x="4200800" y="2128125"/>
              <a:ext cx="3875" cy="3700"/>
            </a:xfrm>
            <a:custGeom>
              <a:avLst/>
              <a:gdLst/>
              <a:ahLst/>
              <a:cxnLst/>
              <a:rect l="l" t="t" r="r" b="b"/>
              <a:pathLst>
                <a:path w="155" h="148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27"/>
                    <a:pt x="27" y="101"/>
                    <a:pt x="81" y="148"/>
                  </a:cubicBezTo>
                  <a:cubicBezTo>
                    <a:pt x="121" y="114"/>
                    <a:pt x="155" y="3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5" name="Google Shape;17975;p34"/>
            <p:cNvSpPr/>
            <p:nvPr/>
          </p:nvSpPr>
          <p:spPr>
            <a:xfrm>
              <a:off x="4200300" y="2091050"/>
              <a:ext cx="4875" cy="3425"/>
            </a:xfrm>
            <a:custGeom>
              <a:avLst/>
              <a:gdLst/>
              <a:ahLst/>
              <a:cxnLst/>
              <a:rect l="l" t="t" r="r" b="b"/>
              <a:pathLst>
                <a:path w="195" h="137" extrusionOk="0">
                  <a:moveTo>
                    <a:pt x="99" y="0"/>
                  </a:moveTo>
                  <a:cubicBezTo>
                    <a:pt x="32" y="0"/>
                    <a:pt x="1" y="137"/>
                    <a:pt x="81" y="137"/>
                  </a:cubicBezTo>
                  <a:cubicBezTo>
                    <a:pt x="106" y="137"/>
                    <a:pt x="143" y="123"/>
                    <a:pt x="195" y="85"/>
                  </a:cubicBezTo>
                  <a:cubicBezTo>
                    <a:pt x="160" y="23"/>
                    <a:pt x="127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6" name="Google Shape;17976;p34"/>
            <p:cNvSpPr/>
            <p:nvPr/>
          </p:nvSpPr>
          <p:spPr>
            <a:xfrm>
              <a:off x="4812300" y="2102275"/>
              <a:ext cx="2225" cy="2650"/>
            </a:xfrm>
            <a:custGeom>
              <a:avLst/>
              <a:gdLst/>
              <a:ahLst/>
              <a:cxnLst/>
              <a:rect l="l" t="t" r="r" b="b"/>
              <a:pathLst>
                <a:path w="89" h="106" extrusionOk="0">
                  <a:moveTo>
                    <a:pt x="26" y="0"/>
                  </a:moveTo>
                  <a:cubicBezTo>
                    <a:pt x="0" y="0"/>
                    <a:pt x="11" y="105"/>
                    <a:pt x="80" y="105"/>
                  </a:cubicBezTo>
                  <a:cubicBezTo>
                    <a:pt x="83" y="105"/>
                    <a:pt x="86" y="105"/>
                    <a:pt x="89" y="105"/>
                  </a:cubicBezTo>
                  <a:cubicBezTo>
                    <a:pt x="60" y="27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7" name="Google Shape;17977;p34"/>
            <p:cNvSpPr/>
            <p:nvPr/>
          </p:nvSpPr>
          <p:spPr>
            <a:xfrm>
              <a:off x="5207400" y="2086475"/>
              <a:ext cx="375" cy="700"/>
            </a:xfrm>
            <a:custGeom>
              <a:avLst/>
              <a:gdLst/>
              <a:ahLst/>
              <a:cxnLst/>
              <a:rect l="l" t="t" r="r" b="b"/>
              <a:pathLst>
                <a:path w="15" h="28" extrusionOk="0">
                  <a:moveTo>
                    <a:pt x="8" y="1"/>
                  </a:moveTo>
                  <a:cubicBezTo>
                    <a:pt x="8" y="7"/>
                    <a:pt x="1" y="21"/>
                    <a:pt x="1" y="27"/>
                  </a:cubicBezTo>
                  <a:cubicBezTo>
                    <a:pt x="8" y="21"/>
                    <a:pt x="8" y="21"/>
                    <a:pt x="14" y="14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8" name="Google Shape;17978;p34"/>
            <p:cNvSpPr/>
            <p:nvPr/>
          </p:nvSpPr>
          <p:spPr>
            <a:xfrm>
              <a:off x="4494300" y="2095125"/>
              <a:ext cx="3925" cy="2250"/>
            </a:xfrm>
            <a:custGeom>
              <a:avLst/>
              <a:gdLst/>
              <a:ahLst/>
              <a:cxnLst/>
              <a:rect l="l" t="t" r="r" b="b"/>
              <a:pathLst>
                <a:path w="157" h="90" extrusionOk="0">
                  <a:moveTo>
                    <a:pt x="55" y="0"/>
                  </a:moveTo>
                  <a:cubicBezTo>
                    <a:pt x="28" y="0"/>
                    <a:pt x="0" y="23"/>
                    <a:pt x="3" y="90"/>
                  </a:cubicBezTo>
                  <a:cubicBezTo>
                    <a:pt x="156" y="81"/>
                    <a:pt x="106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9" name="Google Shape;17979;p34"/>
            <p:cNvSpPr/>
            <p:nvPr/>
          </p:nvSpPr>
          <p:spPr>
            <a:xfrm>
              <a:off x="4399025" y="2073925"/>
              <a:ext cx="6150" cy="2200"/>
            </a:xfrm>
            <a:custGeom>
              <a:avLst/>
              <a:gdLst/>
              <a:ahLst/>
              <a:cxnLst/>
              <a:rect l="l" t="t" r="r" b="b"/>
              <a:pathLst>
                <a:path w="246" h="88" extrusionOk="0">
                  <a:moveTo>
                    <a:pt x="32" y="0"/>
                  </a:moveTo>
                  <a:cubicBezTo>
                    <a:pt x="22" y="0"/>
                    <a:pt x="11" y="0"/>
                    <a:pt x="0" y="1"/>
                  </a:cubicBezTo>
                  <a:cubicBezTo>
                    <a:pt x="35" y="66"/>
                    <a:pt x="85" y="87"/>
                    <a:pt x="125" y="87"/>
                  </a:cubicBezTo>
                  <a:cubicBezTo>
                    <a:pt x="206" y="87"/>
                    <a:pt x="246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0" name="Google Shape;17980;p34"/>
            <p:cNvSpPr/>
            <p:nvPr/>
          </p:nvSpPr>
          <p:spPr>
            <a:xfrm>
              <a:off x="4491150" y="2082300"/>
              <a:ext cx="4075" cy="1975"/>
            </a:xfrm>
            <a:custGeom>
              <a:avLst/>
              <a:gdLst/>
              <a:ahLst/>
              <a:cxnLst/>
              <a:rect l="l" t="t" r="r" b="b"/>
              <a:pathLst>
                <a:path w="163" h="79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25"/>
                    <a:pt x="3" y="79"/>
                    <a:pt x="51" y="79"/>
                  </a:cubicBezTo>
                  <a:cubicBezTo>
                    <a:pt x="81" y="79"/>
                    <a:pt x="127" y="59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1" name="Google Shape;17981;p34"/>
            <p:cNvSpPr/>
            <p:nvPr/>
          </p:nvSpPr>
          <p:spPr>
            <a:xfrm>
              <a:off x="3852400" y="2096525"/>
              <a:ext cx="4675" cy="3200"/>
            </a:xfrm>
            <a:custGeom>
              <a:avLst/>
              <a:gdLst/>
              <a:ahLst/>
              <a:cxnLst/>
              <a:rect l="l" t="t" r="r" b="b"/>
              <a:pathLst>
                <a:path w="187" h="128" extrusionOk="0">
                  <a:moveTo>
                    <a:pt x="0" y="0"/>
                  </a:moveTo>
                  <a:lnTo>
                    <a:pt x="0" y="0"/>
                  </a:lnTo>
                  <a:cubicBezTo>
                    <a:pt x="123" y="96"/>
                    <a:pt x="170" y="128"/>
                    <a:pt x="176" y="128"/>
                  </a:cubicBezTo>
                  <a:cubicBezTo>
                    <a:pt x="187" y="128"/>
                    <a:pt x="44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2" name="Google Shape;17982;p34"/>
            <p:cNvSpPr/>
            <p:nvPr/>
          </p:nvSpPr>
          <p:spPr>
            <a:xfrm>
              <a:off x="3946200" y="2098500"/>
              <a:ext cx="3600" cy="750"/>
            </a:xfrm>
            <a:custGeom>
              <a:avLst/>
              <a:gdLst/>
              <a:ahLst/>
              <a:cxnLst/>
              <a:rect l="l" t="t" r="r" b="b"/>
              <a:pathLst>
                <a:path w="144" h="30" extrusionOk="0">
                  <a:moveTo>
                    <a:pt x="143" y="1"/>
                  </a:moveTo>
                  <a:cubicBezTo>
                    <a:pt x="140" y="1"/>
                    <a:pt x="1" y="30"/>
                    <a:pt x="2" y="30"/>
                  </a:cubicBezTo>
                  <a:cubicBezTo>
                    <a:pt x="3" y="30"/>
                    <a:pt x="38" y="23"/>
                    <a:pt x="142" y="1"/>
                  </a:cubicBezTo>
                  <a:cubicBezTo>
                    <a:pt x="143" y="1"/>
                    <a:pt x="144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3" name="Google Shape;17983;p34"/>
            <p:cNvSpPr/>
            <p:nvPr/>
          </p:nvSpPr>
          <p:spPr>
            <a:xfrm>
              <a:off x="4119000" y="2085400"/>
              <a:ext cx="1225" cy="3275"/>
            </a:xfrm>
            <a:custGeom>
              <a:avLst/>
              <a:gdLst/>
              <a:ahLst/>
              <a:cxnLst/>
              <a:rect l="l" t="t" r="r" b="b"/>
              <a:pathLst>
                <a:path w="49" h="131" extrusionOk="0">
                  <a:moveTo>
                    <a:pt x="36" y="1"/>
                  </a:moveTo>
                  <a:cubicBezTo>
                    <a:pt x="28" y="1"/>
                    <a:pt x="16" y="33"/>
                    <a:pt x="1" y="131"/>
                  </a:cubicBezTo>
                  <a:cubicBezTo>
                    <a:pt x="44" y="101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4" name="Google Shape;17984;p34"/>
            <p:cNvSpPr/>
            <p:nvPr/>
          </p:nvSpPr>
          <p:spPr>
            <a:xfrm>
              <a:off x="3933525" y="2081775"/>
              <a:ext cx="3250" cy="450"/>
            </a:xfrm>
            <a:custGeom>
              <a:avLst/>
              <a:gdLst/>
              <a:ahLst/>
              <a:cxnLst/>
              <a:rect l="l" t="t" r="r" b="b"/>
              <a:pathLst>
                <a:path w="130" h="18" extrusionOk="0">
                  <a:moveTo>
                    <a:pt x="36" y="1"/>
                  </a:moveTo>
                  <a:cubicBezTo>
                    <a:pt x="25" y="1"/>
                    <a:pt x="13" y="1"/>
                    <a:pt x="0" y="1"/>
                  </a:cubicBezTo>
                  <a:cubicBezTo>
                    <a:pt x="19" y="14"/>
                    <a:pt x="44" y="18"/>
                    <a:pt x="65" y="18"/>
                  </a:cubicBezTo>
                  <a:cubicBezTo>
                    <a:pt x="107" y="18"/>
                    <a:pt x="13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5" name="Google Shape;17985;p34"/>
            <p:cNvSpPr/>
            <p:nvPr/>
          </p:nvSpPr>
          <p:spPr>
            <a:xfrm>
              <a:off x="4473100" y="2062350"/>
              <a:ext cx="2500" cy="3075"/>
            </a:xfrm>
            <a:custGeom>
              <a:avLst/>
              <a:gdLst/>
              <a:ahLst/>
              <a:cxnLst/>
              <a:rect l="l" t="t" r="r" b="b"/>
              <a:pathLst>
                <a:path w="100" h="123" extrusionOk="0">
                  <a:moveTo>
                    <a:pt x="69" y="1"/>
                  </a:moveTo>
                  <a:cubicBezTo>
                    <a:pt x="55" y="1"/>
                    <a:pt x="30" y="31"/>
                    <a:pt x="1" y="123"/>
                  </a:cubicBezTo>
                  <a:cubicBezTo>
                    <a:pt x="90" y="123"/>
                    <a:pt x="9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6" name="Google Shape;17986;p34"/>
            <p:cNvSpPr/>
            <p:nvPr/>
          </p:nvSpPr>
          <p:spPr>
            <a:xfrm>
              <a:off x="4345375" y="2064775"/>
              <a:ext cx="1975" cy="1825"/>
            </a:xfrm>
            <a:custGeom>
              <a:avLst/>
              <a:gdLst/>
              <a:ahLst/>
              <a:cxnLst/>
              <a:rect l="l" t="t" r="r" b="b"/>
              <a:pathLst>
                <a:path w="79" h="73" extrusionOk="0">
                  <a:moveTo>
                    <a:pt x="32" y="1"/>
                  </a:moveTo>
                  <a:cubicBezTo>
                    <a:pt x="7" y="1"/>
                    <a:pt x="0" y="64"/>
                    <a:pt x="79" y="72"/>
                  </a:cubicBezTo>
                  <a:cubicBezTo>
                    <a:pt x="65" y="19"/>
                    <a:pt x="46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7" name="Google Shape;17987;p34"/>
            <p:cNvSpPr/>
            <p:nvPr/>
          </p:nvSpPr>
          <p:spPr>
            <a:xfrm>
              <a:off x="4668675" y="2049350"/>
              <a:ext cx="2150" cy="1550"/>
            </a:xfrm>
            <a:custGeom>
              <a:avLst/>
              <a:gdLst/>
              <a:ahLst/>
              <a:cxnLst/>
              <a:rect l="l" t="t" r="r" b="b"/>
              <a:pathLst>
                <a:path w="86" h="62" extrusionOk="0">
                  <a:moveTo>
                    <a:pt x="54" y="0"/>
                  </a:moveTo>
                  <a:cubicBezTo>
                    <a:pt x="0" y="0"/>
                    <a:pt x="56" y="61"/>
                    <a:pt x="75" y="61"/>
                  </a:cubicBezTo>
                  <a:cubicBezTo>
                    <a:pt x="85" y="61"/>
                    <a:pt x="86" y="46"/>
                    <a:pt x="60" y="0"/>
                  </a:cubicBezTo>
                  <a:cubicBezTo>
                    <a:pt x="57" y="0"/>
                    <a:pt x="55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8" name="Google Shape;17988;p34"/>
            <p:cNvSpPr/>
            <p:nvPr/>
          </p:nvSpPr>
          <p:spPr>
            <a:xfrm>
              <a:off x="4043350" y="2065900"/>
              <a:ext cx="9150" cy="3575"/>
            </a:xfrm>
            <a:custGeom>
              <a:avLst/>
              <a:gdLst/>
              <a:ahLst/>
              <a:cxnLst/>
              <a:rect l="l" t="t" r="r" b="b"/>
              <a:pathLst>
                <a:path w="366" h="143" extrusionOk="0">
                  <a:moveTo>
                    <a:pt x="190" y="1"/>
                  </a:moveTo>
                  <a:cubicBezTo>
                    <a:pt x="1" y="50"/>
                    <a:pt x="216" y="142"/>
                    <a:pt x="305" y="142"/>
                  </a:cubicBezTo>
                  <a:cubicBezTo>
                    <a:pt x="360" y="142"/>
                    <a:pt x="365" y="106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9" name="Google Shape;17989;p34"/>
            <p:cNvSpPr/>
            <p:nvPr/>
          </p:nvSpPr>
          <p:spPr>
            <a:xfrm>
              <a:off x="4287450" y="2056875"/>
              <a:ext cx="3000" cy="650"/>
            </a:xfrm>
            <a:custGeom>
              <a:avLst/>
              <a:gdLst/>
              <a:ahLst/>
              <a:cxnLst/>
              <a:rect l="l" t="t" r="r" b="b"/>
              <a:pathLst>
                <a:path w="120" h="26" extrusionOk="0">
                  <a:moveTo>
                    <a:pt x="0" y="0"/>
                  </a:moveTo>
                  <a:cubicBezTo>
                    <a:pt x="4" y="17"/>
                    <a:pt x="62" y="25"/>
                    <a:pt x="91" y="25"/>
                  </a:cubicBezTo>
                  <a:cubicBezTo>
                    <a:pt x="119" y="25"/>
                    <a:pt x="117" y="1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0" name="Google Shape;17990;p34"/>
            <p:cNvSpPr/>
            <p:nvPr/>
          </p:nvSpPr>
          <p:spPr>
            <a:xfrm>
              <a:off x="4188425" y="2055625"/>
              <a:ext cx="6225" cy="2950"/>
            </a:xfrm>
            <a:custGeom>
              <a:avLst/>
              <a:gdLst/>
              <a:ahLst/>
              <a:cxnLst/>
              <a:rect l="l" t="t" r="r" b="b"/>
              <a:pathLst>
                <a:path w="249" h="118" extrusionOk="0">
                  <a:moveTo>
                    <a:pt x="80" y="0"/>
                  </a:moveTo>
                  <a:cubicBezTo>
                    <a:pt x="6" y="0"/>
                    <a:pt x="1" y="84"/>
                    <a:pt x="248" y="117"/>
                  </a:cubicBezTo>
                  <a:cubicBezTo>
                    <a:pt x="193" y="30"/>
                    <a:pt x="124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1" name="Google Shape;17991;p34"/>
            <p:cNvSpPr/>
            <p:nvPr/>
          </p:nvSpPr>
          <p:spPr>
            <a:xfrm>
              <a:off x="4208675" y="2052700"/>
              <a:ext cx="5000" cy="4550"/>
            </a:xfrm>
            <a:custGeom>
              <a:avLst/>
              <a:gdLst/>
              <a:ahLst/>
              <a:cxnLst/>
              <a:rect l="l" t="t" r="r" b="b"/>
              <a:pathLst>
                <a:path w="200" h="182" extrusionOk="0">
                  <a:moveTo>
                    <a:pt x="0" y="0"/>
                  </a:moveTo>
                  <a:lnTo>
                    <a:pt x="0" y="0"/>
                  </a:lnTo>
                  <a:cubicBezTo>
                    <a:pt x="147" y="136"/>
                    <a:pt x="197" y="182"/>
                    <a:pt x="198" y="182"/>
                  </a:cubicBezTo>
                  <a:cubicBezTo>
                    <a:pt x="199" y="182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2" name="Google Shape;17992;p34"/>
            <p:cNvSpPr/>
            <p:nvPr/>
          </p:nvSpPr>
          <p:spPr>
            <a:xfrm>
              <a:off x="4483750" y="2043000"/>
              <a:ext cx="1875" cy="4500"/>
            </a:xfrm>
            <a:custGeom>
              <a:avLst/>
              <a:gdLst/>
              <a:ahLst/>
              <a:cxnLst/>
              <a:rect l="l" t="t" r="r" b="b"/>
              <a:pathLst>
                <a:path w="75" h="180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135"/>
                    <a:pt x="12" y="180"/>
                    <a:pt x="24" y="180"/>
                  </a:cubicBezTo>
                  <a:cubicBezTo>
                    <a:pt x="48" y="180"/>
                    <a:pt x="74" y="5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3" name="Google Shape;17993;p34"/>
            <p:cNvSpPr/>
            <p:nvPr/>
          </p:nvSpPr>
          <p:spPr>
            <a:xfrm>
              <a:off x="4865350" y="2027900"/>
              <a:ext cx="4625" cy="950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47" y="1"/>
                  </a:moveTo>
                  <a:cubicBezTo>
                    <a:pt x="33" y="1"/>
                    <a:pt x="18" y="1"/>
                    <a:pt x="1" y="2"/>
                  </a:cubicBezTo>
                  <a:cubicBezTo>
                    <a:pt x="44" y="29"/>
                    <a:pt x="86" y="38"/>
                    <a:pt x="116" y="38"/>
                  </a:cubicBezTo>
                  <a:cubicBezTo>
                    <a:pt x="176" y="38"/>
                    <a:pt x="184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4" name="Google Shape;17994;p34"/>
            <p:cNvSpPr/>
            <p:nvPr/>
          </p:nvSpPr>
          <p:spPr>
            <a:xfrm>
              <a:off x="5022525" y="1109700"/>
              <a:ext cx="1650" cy="3150"/>
            </a:xfrm>
            <a:custGeom>
              <a:avLst/>
              <a:gdLst/>
              <a:ahLst/>
              <a:cxnLst/>
              <a:rect l="l" t="t" r="r" b="b"/>
              <a:pathLst>
                <a:path w="66" h="126" extrusionOk="0">
                  <a:moveTo>
                    <a:pt x="21" y="1"/>
                  </a:moveTo>
                  <a:cubicBezTo>
                    <a:pt x="10" y="1"/>
                    <a:pt x="0" y="32"/>
                    <a:pt x="3" y="126"/>
                  </a:cubicBezTo>
                  <a:cubicBezTo>
                    <a:pt x="65" y="126"/>
                    <a:pt x="41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5" name="Google Shape;17995;p34"/>
            <p:cNvSpPr/>
            <p:nvPr/>
          </p:nvSpPr>
          <p:spPr>
            <a:xfrm>
              <a:off x="4337375" y="2043750"/>
              <a:ext cx="3450" cy="3300"/>
            </a:xfrm>
            <a:custGeom>
              <a:avLst/>
              <a:gdLst/>
              <a:ahLst/>
              <a:cxnLst/>
              <a:rect l="l" t="t" r="r" b="b"/>
              <a:pathLst>
                <a:path w="138" h="132" extrusionOk="0">
                  <a:moveTo>
                    <a:pt x="107" y="1"/>
                  </a:moveTo>
                  <a:cubicBezTo>
                    <a:pt x="0" y="1"/>
                    <a:pt x="64" y="131"/>
                    <a:pt x="129" y="131"/>
                  </a:cubicBezTo>
                  <a:cubicBezTo>
                    <a:pt x="132" y="131"/>
                    <a:pt x="135" y="131"/>
                    <a:pt x="138" y="131"/>
                  </a:cubicBezTo>
                  <a:cubicBezTo>
                    <a:pt x="138" y="90"/>
                    <a:pt x="138" y="44"/>
                    <a:pt x="138" y="4"/>
                  </a:cubicBezTo>
                  <a:cubicBezTo>
                    <a:pt x="126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6" name="Google Shape;17996;p34"/>
            <p:cNvSpPr/>
            <p:nvPr/>
          </p:nvSpPr>
          <p:spPr>
            <a:xfrm>
              <a:off x="5022375" y="2016750"/>
              <a:ext cx="5175" cy="650"/>
            </a:xfrm>
            <a:custGeom>
              <a:avLst/>
              <a:gdLst/>
              <a:ahLst/>
              <a:cxnLst/>
              <a:rect l="l" t="t" r="r" b="b"/>
              <a:pathLst>
                <a:path w="207" h="26" extrusionOk="0">
                  <a:moveTo>
                    <a:pt x="21" y="1"/>
                  </a:moveTo>
                  <a:cubicBezTo>
                    <a:pt x="8" y="1"/>
                    <a:pt x="0" y="2"/>
                    <a:pt x="2" y="6"/>
                  </a:cubicBezTo>
                  <a:cubicBezTo>
                    <a:pt x="107" y="20"/>
                    <a:pt x="156" y="25"/>
                    <a:pt x="172" y="25"/>
                  </a:cubicBezTo>
                  <a:cubicBezTo>
                    <a:pt x="207" y="25"/>
                    <a:pt x="7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7" name="Google Shape;17997;p34"/>
            <p:cNvSpPr/>
            <p:nvPr/>
          </p:nvSpPr>
          <p:spPr>
            <a:xfrm>
              <a:off x="4079200" y="2049225"/>
              <a:ext cx="3700" cy="2150"/>
            </a:xfrm>
            <a:custGeom>
              <a:avLst/>
              <a:gdLst/>
              <a:ahLst/>
              <a:cxnLst/>
              <a:rect l="l" t="t" r="r" b="b"/>
              <a:pathLst>
                <a:path w="148" h="86" extrusionOk="0">
                  <a:moveTo>
                    <a:pt x="104" y="1"/>
                  </a:moveTo>
                  <a:cubicBezTo>
                    <a:pt x="57" y="1"/>
                    <a:pt x="0" y="86"/>
                    <a:pt x="131" y="86"/>
                  </a:cubicBezTo>
                  <a:cubicBezTo>
                    <a:pt x="134" y="86"/>
                    <a:pt x="138" y="86"/>
                    <a:pt x="141" y="86"/>
                  </a:cubicBezTo>
                  <a:cubicBezTo>
                    <a:pt x="148" y="22"/>
                    <a:pt x="12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8" name="Google Shape;17998;p34"/>
            <p:cNvSpPr/>
            <p:nvPr/>
          </p:nvSpPr>
          <p:spPr>
            <a:xfrm>
              <a:off x="4973750" y="2015400"/>
              <a:ext cx="3725" cy="1500"/>
            </a:xfrm>
            <a:custGeom>
              <a:avLst/>
              <a:gdLst/>
              <a:ahLst/>
              <a:cxnLst/>
              <a:rect l="l" t="t" r="r" b="b"/>
              <a:pathLst>
                <a:path w="14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03" y="45"/>
                    <a:pt x="141" y="60"/>
                    <a:pt x="143" y="60"/>
                  </a:cubicBezTo>
                  <a:cubicBezTo>
                    <a:pt x="148" y="60"/>
                    <a:pt x="3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9" name="Google Shape;17999;p34"/>
            <p:cNvSpPr/>
            <p:nvPr/>
          </p:nvSpPr>
          <p:spPr>
            <a:xfrm>
              <a:off x="3847975" y="2052150"/>
              <a:ext cx="6625" cy="1075"/>
            </a:xfrm>
            <a:custGeom>
              <a:avLst/>
              <a:gdLst/>
              <a:ahLst/>
              <a:cxnLst/>
              <a:rect l="l" t="t" r="r" b="b"/>
              <a:pathLst>
                <a:path w="265" h="43" extrusionOk="0">
                  <a:moveTo>
                    <a:pt x="102" y="0"/>
                  </a:moveTo>
                  <a:cubicBezTo>
                    <a:pt x="53" y="0"/>
                    <a:pt x="1" y="11"/>
                    <a:pt x="3" y="42"/>
                  </a:cubicBezTo>
                  <a:cubicBezTo>
                    <a:pt x="264" y="34"/>
                    <a:pt x="18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0" name="Google Shape;18000;p34"/>
            <p:cNvSpPr/>
            <p:nvPr/>
          </p:nvSpPr>
          <p:spPr>
            <a:xfrm>
              <a:off x="4523800" y="2029375"/>
              <a:ext cx="5375" cy="575"/>
            </a:xfrm>
            <a:custGeom>
              <a:avLst/>
              <a:gdLst/>
              <a:ahLst/>
              <a:cxnLst/>
              <a:rect l="l" t="t" r="r" b="b"/>
              <a:pathLst>
                <a:path w="215" h="23" extrusionOk="0">
                  <a:moveTo>
                    <a:pt x="73" y="1"/>
                  </a:moveTo>
                  <a:cubicBezTo>
                    <a:pt x="1" y="1"/>
                    <a:pt x="100" y="22"/>
                    <a:pt x="165" y="22"/>
                  </a:cubicBezTo>
                  <a:cubicBezTo>
                    <a:pt x="191" y="22"/>
                    <a:pt x="211" y="19"/>
                    <a:pt x="214" y="10"/>
                  </a:cubicBezTo>
                  <a:cubicBezTo>
                    <a:pt x="142" y="3"/>
                    <a:pt x="98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1" name="Google Shape;18001;p34"/>
            <p:cNvSpPr/>
            <p:nvPr/>
          </p:nvSpPr>
          <p:spPr>
            <a:xfrm>
              <a:off x="4733375" y="2018575"/>
              <a:ext cx="350" cy="1800"/>
            </a:xfrm>
            <a:custGeom>
              <a:avLst/>
              <a:gdLst/>
              <a:ahLst/>
              <a:cxnLst/>
              <a:rect l="l" t="t" r="r" b="b"/>
              <a:pathLst>
                <a:path w="14" h="72" extrusionOk="0">
                  <a:moveTo>
                    <a:pt x="1" y="0"/>
                  </a:moveTo>
                  <a:cubicBezTo>
                    <a:pt x="3" y="54"/>
                    <a:pt x="6" y="72"/>
                    <a:pt x="8" y="72"/>
                  </a:cubicBezTo>
                  <a:cubicBezTo>
                    <a:pt x="13" y="72"/>
                    <a:pt x="1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2" name="Google Shape;18002;p34"/>
            <p:cNvSpPr/>
            <p:nvPr/>
          </p:nvSpPr>
          <p:spPr>
            <a:xfrm>
              <a:off x="4185075" y="2033100"/>
              <a:ext cx="6475" cy="2125"/>
            </a:xfrm>
            <a:custGeom>
              <a:avLst/>
              <a:gdLst/>
              <a:ahLst/>
              <a:cxnLst/>
              <a:rect l="l" t="t" r="r" b="b"/>
              <a:pathLst>
                <a:path w="259" h="85" extrusionOk="0">
                  <a:moveTo>
                    <a:pt x="35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70" y="64"/>
                    <a:pt x="133" y="85"/>
                    <a:pt x="175" y="85"/>
                  </a:cubicBezTo>
                  <a:cubicBezTo>
                    <a:pt x="259" y="85"/>
                    <a:pt x="2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3" name="Google Shape;18003;p34"/>
            <p:cNvSpPr/>
            <p:nvPr/>
          </p:nvSpPr>
          <p:spPr>
            <a:xfrm>
              <a:off x="4891475" y="2008450"/>
              <a:ext cx="1050" cy="3575"/>
            </a:xfrm>
            <a:custGeom>
              <a:avLst/>
              <a:gdLst/>
              <a:ahLst/>
              <a:cxnLst/>
              <a:rect l="l" t="t" r="r" b="b"/>
              <a:pathLst>
                <a:path w="42" h="143" extrusionOk="0">
                  <a:moveTo>
                    <a:pt x="38" y="0"/>
                  </a:moveTo>
                  <a:cubicBezTo>
                    <a:pt x="29" y="0"/>
                    <a:pt x="0" y="143"/>
                    <a:pt x="18" y="143"/>
                  </a:cubicBezTo>
                  <a:cubicBezTo>
                    <a:pt x="20" y="143"/>
                    <a:pt x="23" y="141"/>
                    <a:pt x="26" y="138"/>
                  </a:cubicBezTo>
                  <a:cubicBezTo>
                    <a:pt x="40" y="35"/>
                    <a:pt x="42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4" name="Google Shape;18004;p34"/>
            <p:cNvSpPr/>
            <p:nvPr/>
          </p:nvSpPr>
          <p:spPr>
            <a:xfrm>
              <a:off x="4173525" y="2034975"/>
              <a:ext cx="6700" cy="2850"/>
            </a:xfrm>
            <a:custGeom>
              <a:avLst/>
              <a:gdLst/>
              <a:ahLst/>
              <a:cxnLst/>
              <a:rect l="l" t="t" r="r" b="b"/>
              <a:pathLst>
                <a:path w="268" h="114" extrusionOk="0">
                  <a:moveTo>
                    <a:pt x="90" y="1"/>
                  </a:moveTo>
                  <a:cubicBezTo>
                    <a:pt x="45" y="1"/>
                    <a:pt x="1" y="29"/>
                    <a:pt x="8" y="114"/>
                  </a:cubicBezTo>
                  <a:cubicBezTo>
                    <a:pt x="267" y="105"/>
                    <a:pt x="177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5" name="Google Shape;18005;p34"/>
            <p:cNvSpPr/>
            <p:nvPr/>
          </p:nvSpPr>
          <p:spPr>
            <a:xfrm>
              <a:off x="5078425" y="2002175"/>
              <a:ext cx="875" cy="2025"/>
            </a:xfrm>
            <a:custGeom>
              <a:avLst/>
              <a:gdLst/>
              <a:ahLst/>
              <a:cxnLst/>
              <a:rect l="l" t="t" r="r" b="b"/>
              <a:pathLst>
                <a:path w="35" h="81" extrusionOk="0">
                  <a:moveTo>
                    <a:pt x="2" y="0"/>
                  </a:moveTo>
                  <a:cubicBezTo>
                    <a:pt x="0" y="0"/>
                    <a:pt x="26" y="72"/>
                    <a:pt x="35" y="81"/>
                  </a:cubicBezTo>
                  <a:cubicBezTo>
                    <a:pt x="12" y="2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6" name="Google Shape;18006;p34"/>
            <p:cNvSpPr/>
            <p:nvPr/>
          </p:nvSpPr>
          <p:spPr>
            <a:xfrm>
              <a:off x="5127125" y="1998925"/>
              <a:ext cx="8275" cy="1775"/>
            </a:xfrm>
            <a:custGeom>
              <a:avLst/>
              <a:gdLst/>
              <a:ahLst/>
              <a:cxnLst/>
              <a:rect l="l" t="t" r="r" b="b"/>
              <a:pathLst>
                <a:path w="331" h="71" extrusionOk="0">
                  <a:moveTo>
                    <a:pt x="31" y="0"/>
                  </a:moveTo>
                  <a:cubicBezTo>
                    <a:pt x="1" y="0"/>
                    <a:pt x="19" y="18"/>
                    <a:pt x="168" y="70"/>
                  </a:cubicBezTo>
                  <a:cubicBezTo>
                    <a:pt x="331" y="66"/>
                    <a:pt x="90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7" name="Google Shape;18007;p34"/>
            <p:cNvSpPr/>
            <p:nvPr/>
          </p:nvSpPr>
          <p:spPr>
            <a:xfrm>
              <a:off x="4264200" y="1863350"/>
              <a:ext cx="5725" cy="850"/>
            </a:xfrm>
            <a:custGeom>
              <a:avLst/>
              <a:gdLst/>
              <a:ahLst/>
              <a:cxnLst/>
              <a:rect l="l" t="t" r="r" b="b"/>
              <a:pathLst>
                <a:path w="229" h="34" extrusionOk="0">
                  <a:moveTo>
                    <a:pt x="0" y="0"/>
                  </a:moveTo>
                  <a:cubicBezTo>
                    <a:pt x="0" y="25"/>
                    <a:pt x="49" y="33"/>
                    <a:pt x="93" y="33"/>
                  </a:cubicBezTo>
                  <a:cubicBezTo>
                    <a:pt x="168" y="33"/>
                    <a:pt x="229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8" name="Google Shape;18008;p34"/>
            <p:cNvSpPr/>
            <p:nvPr/>
          </p:nvSpPr>
          <p:spPr>
            <a:xfrm>
              <a:off x="4112325" y="1651825"/>
              <a:ext cx="1425" cy="3300"/>
            </a:xfrm>
            <a:custGeom>
              <a:avLst/>
              <a:gdLst/>
              <a:ahLst/>
              <a:cxnLst/>
              <a:rect l="l" t="t" r="r" b="b"/>
              <a:pathLst>
                <a:path w="57" h="132" extrusionOk="0">
                  <a:moveTo>
                    <a:pt x="42" y="1"/>
                  </a:moveTo>
                  <a:cubicBezTo>
                    <a:pt x="33" y="1"/>
                    <a:pt x="18" y="34"/>
                    <a:pt x="0" y="132"/>
                  </a:cubicBezTo>
                  <a:cubicBezTo>
                    <a:pt x="51" y="94"/>
                    <a:pt x="56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9" name="Google Shape;18009;p34"/>
            <p:cNvSpPr/>
            <p:nvPr/>
          </p:nvSpPr>
          <p:spPr>
            <a:xfrm>
              <a:off x="4168425" y="1764050"/>
              <a:ext cx="2925" cy="4550"/>
            </a:xfrm>
            <a:custGeom>
              <a:avLst/>
              <a:gdLst/>
              <a:ahLst/>
              <a:cxnLst/>
              <a:rect l="l" t="t" r="r" b="b"/>
              <a:pathLst>
                <a:path w="117" h="182" extrusionOk="0">
                  <a:moveTo>
                    <a:pt x="34" y="0"/>
                  </a:moveTo>
                  <a:cubicBezTo>
                    <a:pt x="16" y="0"/>
                    <a:pt x="0" y="45"/>
                    <a:pt x="4" y="179"/>
                  </a:cubicBezTo>
                  <a:cubicBezTo>
                    <a:pt x="12" y="180"/>
                    <a:pt x="18" y="181"/>
                    <a:pt x="25" y="181"/>
                  </a:cubicBezTo>
                  <a:cubicBezTo>
                    <a:pt x="117" y="181"/>
                    <a:pt x="71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0" name="Google Shape;18010;p34"/>
            <p:cNvSpPr/>
            <p:nvPr/>
          </p:nvSpPr>
          <p:spPr>
            <a:xfrm>
              <a:off x="4850975" y="2001350"/>
              <a:ext cx="13300" cy="3625"/>
            </a:xfrm>
            <a:custGeom>
              <a:avLst/>
              <a:gdLst/>
              <a:ahLst/>
              <a:cxnLst/>
              <a:rect l="l" t="t" r="r" b="b"/>
              <a:pathLst>
                <a:path w="532" h="145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" y="108"/>
                    <a:pt x="8" y="144"/>
                    <a:pt x="71" y="144"/>
                  </a:cubicBezTo>
                  <a:cubicBezTo>
                    <a:pt x="195" y="144"/>
                    <a:pt x="531" y="5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1" name="Google Shape;18011;p34"/>
            <p:cNvSpPr/>
            <p:nvPr/>
          </p:nvSpPr>
          <p:spPr>
            <a:xfrm>
              <a:off x="4696500" y="2006825"/>
              <a:ext cx="5450" cy="3300"/>
            </a:xfrm>
            <a:custGeom>
              <a:avLst/>
              <a:gdLst/>
              <a:ahLst/>
              <a:cxnLst/>
              <a:rect l="l" t="t" r="r" b="b"/>
              <a:pathLst>
                <a:path w="218" h="132" extrusionOk="0">
                  <a:moveTo>
                    <a:pt x="6" y="0"/>
                  </a:moveTo>
                  <a:cubicBezTo>
                    <a:pt x="2" y="0"/>
                    <a:pt x="1" y="3"/>
                    <a:pt x="4" y="9"/>
                  </a:cubicBezTo>
                  <a:cubicBezTo>
                    <a:pt x="144" y="101"/>
                    <a:pt x="197" y="132"/>
                    <a:pt x="204" y="132"/>
                  </a:cubicBezTo>
                  <a:cubicBezTo>
                    <a:pt x="218" y="132"/>
                    <a:pt x="35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2" name="Google Shape;18012;p34"/>
            <p:cNvSpPr/>
            <p:nvPr/>
          </p:nvSpPr>
          <p:spPr>
            <a:xfrm>
              <a:off x="3903050" y="2031775"/>
              <a:ext cx="5225" cy="1250"/>
            </a:xfrm>
            <a:custGeom>
              <a:avLst/>
              <a:gdLst/>
              <a:ahLst/>
              <a:cxnLst/>
              <a:rect l="l" t="t" r="r" b="b"/>
              <a:pathLst>
                <a:path w="209" h="50" extrusionOk="0">
                  <a:moveTo>
                    <a:pt x="202" y="1"/>
                  </a:moveTo>
                  <a:lnTo>
                    <a:pt x="202" y="1"/>
                  </a:lnTo>
                  <a:cubicBezTo>
                    <a:pt x="0" y="5"/>
                    <a:pt x="72" y="50"/>
                    <a:pt x="139" y="50"/>
                  </a:cubicBezTo>
                  <a:cubicBezTo>
                    <a:pt x="175" y="50"/>
                    <a:pt x="209" y="38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3" name="Google Shape;18013;p34"/>
            <p:cNvSpPr/>
            <p:nvPr/>
          </p:nvSpPr>
          <p:spPr>
            <a:xfrm>
              <a:off x="4249200" y="2017000"/>
              <a:ext cx="525" cy="2100"/>
            </a:xfrm>
            <a:custGeom>
              <a:avLst/>
              <a:gdLst/>
              <a:ahLst/>
              <a:cxnLst/>
              <a:rect l="l" t="t" r="r" b="b"/>
              <a:pathLst>
                <a:path w="21" h="84" extrusionOk="0">
                  <a:moveTo>
                    <a:pt x="15" y="0"/>
                  </a:moveTo>
                  <a:lnTo>
                    <a:pt x="15" y="0"/>
                  </a:lnTo>
                  <a:cubicBezTo>
                    <a:pt x="9" y="0"/>
                    <a:pt x="0" y="83"/>
                    <a:pt x="18" y="83"/>
                  </a:cubicBezTo>
                  <a:cubicBezTo>
                    <a:pt x="21" y="21"/>
                    <a:pt x="18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4" name="Google Shape;18014;p34"/>
            <p:cNvSpPr/>
            <p:nvPr/>
          </p:nvSpPr>
          <p:spPr>
            <a:xfrm>
              <a:off x="3903525" y="2027050"/>
              <a:ext cx="1350" cy="125"/>
            </a:xfrm>
            <a:custGeom>
              <a:avLst/>
              <a:gdLst/>
              <a:ahLst/>
              <a:cxnLst/>
              <a:rect l="l" t="t" r="r" b="b"/>
              <a:pathLst>
                <a:path w="54" h="5" extrusionOk="0">
                  <a:moveTo>
                    <a:pt x="10" y="1"/>
                  </a:moveTo>
                  <a:cubicBezTo>
                    <a:pt x="4" y="1"/>
                    <a:pt x="1" y="1"/>
                    <a:pt x="2" y="2"/>
                  </a:cubicBezTo>
                  <a:cubicBezTo>
                    <a:pt x="22" y="4"/>
                    <a:pt x="33" y="4"/>
                    <a:pt x="39" y="4"/>
                  </a:cubicBezTo>
                  <a:cubicBezTo>
                    <a:pt x="53" y="4"/>
                    <a:pt x="2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5" name="Google Shape;18015;p34"/>
            <p:cNvSpPr/>
            <p:nvPr/>
          </p:nvSpPr>
          <p:spPr>
            <a:xfrm>
              <a:off x="4943750" y="1984775"/>
              <a:ext cx="2575" cy="2700"/>
            </a:xfrm>
            <a:custGeom>
              <a:avLst/>
              <a:gdLst/>
              <a:ahLst/>
              <a:cxnLst/>
              <a:rect l="l" t="t" r="r" b="b"/>
              <a:pathLst>
                <a:path w="103" h="108" extrusionOk="0">
                  <a:moveTo>
                    <a:pt x="66" y="1"/>
                  </a:moveTo>
                  <a:cubicBezTo>
                    <a:pt x="31" y="1"/>
                    <a:pt x="0" y="108"/>
                    <a:pt x="103" y="108"/>
                  </a:cubicBezTo>
                  <a:cubicBezTo>
                    <a:pt x="101" y="27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6" name="Google Shape;18016;p34"/>
            <p:cNvSpPr/>
            <p:nvPr/>
          </p:nvSpPr>
          <p:spPr>
            <a:xfrm>
              <a:off x="4460875" y="1739600"/>
              <a:ext cx="3275" cy="2425"/>
            </a:xfrm>
            <a:custGeom>
              <a:avLst/>
              <a:gdLst/>
              <a:ahLst/>
              <a:cxnLst/>
              <a:rect l="l" t="t" r="r" b="b"/>
              <a:pathLst>
                <a:path w="131" h="97" extrusionOk="0">
                  <a:moveTo>
                    <a:pt x="9" y="1"/>
                  </a:moveTo>
                  <a:cubicBezTo>
                    <a:pt x="4" y="1"/>
                    <a:pt x="1" y="4"/>
                    <a:pt x="2" y="13"/>
                  </a:cubicBezTo>
                  <a:cubicBezTo>
                    <a:pt x="75" y="75"/>
                    <a:pt x="107" y="96"/>
                    <a:pt x="114" y="96"/>
                  </a:cubicBezTo>
                  <a:cubicBezTo>
                    <a:pt x="130" y="96"/>
                    <a:pt x="3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7" name="Google Shape;18017;p34"/>
            <p:cNvSpPr/>
            <p:nvPr/>
          </p:nvSpPr>
          <p:spPr>
            <a:xfrm>
              <a:off x="4579750" y="1846775"/>
              <a:ext cx="4625" cy="3250"/>
            </a:xfrm>
            <a:custGeom>
              <a:avLst/>
              <a:gdLst/>
              <a:ahLst/>
              <a:cxnLst/>
              <a:rect l="l" t="t" r="r" b="b"/>
              <a:pathLst>
                <a:path w="185" h="130" extrusionOk="0">
                  <a:moveTo>
                    <a:pt x="60" y="0"/>
                  </a:moveTo>
                  <a:cubicBezTo>
                    <a:pt x="0" y="0"/>
                    <a:pt x="2" y="130"/>
                    <a:pt x="154" y="130"/>
                  </a:cubicBezTo>
                  <a:cubicBezTo>
                    <a:pt x="163" y="130"/>
                    <a:pt x="174" y="129"/>
                    <a:pt x="184" y="128"/>
                  </a:cubicBezTo>
                  <a:cubicBezTo>
                    <a:pt x="135" y="32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8" name="Google Shape;18018;p34"/>
            <p:cNvSpPr/>
            <p:nvPr/>
          </p:nvSpPr>
          <p:spPr>
            <a:xfrm>
              <a:off x="4398900" y="1792100"/>
              <a:ext cx="7000" cy="4925"/>
            </a:xfrm>
            <a:custGeom>
              <a:avLst/>
              <a:gdLst/>
              <a:ahLst/>
              <a:cxnLst/>
              <a:rect l="l" t="t" r="r" b="b"/>
              <a:pathLst>
                <a:path w="280" h="197" extrusionOk="0">
                  <a:moveTo>
                    <a:pt x="39" y="0"/>
                  </a:moveTo>
                  <a:cubicBezTo>
                    <a:pt x="0" y="148"/>
                    <a:pt x="37" y="197"/>
                    <a:pt x="83" y="197"/>
                  </a:cubicBezTo>
                  <a:cubicBezTo>
                    <a:pt x="166" y="197"/>
                    <a:pt x="280" y="35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9" name="Google Shape;18019;p34"/>
            <p:cNvSpPr/>
            <p:nvPr/>
          </p:nvSpPr>
          <p:spPr>
            <a:xfrm>
              <a:off x="4437575" y="1841100"/>
              <a:ext cx="1200" cy="2275"/>
            </a:xfrm>
            <a:custGeom>
              <a:avLst/>
              <a:gdLst/>
              <a:ahLst/>
              <a:cxnLst/>
              <a:rect l="l" t="t" r="r" b="b"/>
              <a:pathLst>
                <a:path w="48" h="91" extrusionOk="0">
                  <a:moveTo>
                    <a:pt x="44" y="0"/>
                  </a:moveTo>
                  <a:cubicBezTo>
                    <a:pt x="0" y="61"/>
                    <a:pt x="2" y="91"/>
                    <a:pt x="14" y="91"/>
                  </a:cubicBezTo>
                  <a:cubicBezTo>
                    <a:pt x="25" y="91"/>
                    <a:pt x="47" y="61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0" name="Google Shape;18020;p34"/>
            <p:cNvSpPr/>
            <p:nvPr/>
          </p:nvSpPr>
          <p:spPr>
            <a:xfrm>
              <a:off x="3923100" y="2009400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33" y="1"/>
                  </a:moveTo>
                  <a:cubicBezTo>
                    <a:pt x="14" y="1"/>
                    <a:pt x="1" y="27"/>
                    <a:pt x="2" y="100"/>
                  </a:cubicBezTo>
                  <a:cubicBezTo>
                    <a:pt x="71" y="177"/>
                    <a:pt x="110" y="205"/>
                    <a:pt x="129" y="205"/>
                  </a:cubicBezTo>
                  <a:cubicBezTo>
                    <a:pt x="180" y="205"/>
                    <a:pt x="8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1" name="Google Shape;18021;p34"/>
            <p:cNvSpPr/>
            <p:nvPr/>
          </p:nvSpPr>
          <p:spPr>
            <a:xfrm>
              <a:off x="3897075" y="2008675"/>
              <a:ext cx="10800" cy="2700"/>
            </a:xfrm>
            <a:custGeom>
              <a:avLst/>
              <a:gdLst/>
              <a:ahLst/>
              <a:cxnLst/>
              <a:rect l="l" t="t" r="r" b="b"/>
              <a:pathLst>
                <a:path w="432" h="108" extrusionOk="0">
                  <a:moveTo>
                    <a:pt x="269" y="0"/>
                  </a:moveTo>
                  <a:cubicBezTo>
                    <a:pt x="1" y="0"/>
                    <a:pt x="263" y="107"/>
                    <a:pt x="367" y="107"/>
                  </a:cubicBezTo>
                  <a:cubicBezTo>
                    <a:pt x="419" y="107"/>
                    <a:pt x="432" y="81"/>
                    <a:pt x="321" y="1"/>
                  </a:cubicBezTo>
                  <a:cubicBezTo>
                    <a:pt x="302" y="1"/>
                    <a:pt x="285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2" name="Google Shape;18022;p34"/>
            <p:cNvSpPr/>
            <p:nvPr/>
          </p:nvSpPr>
          <p:spPr>
            <a:xfrm>
              <a:off x="5096175" y="1954675"/>
              <a:ext cx="2025" cy="2475"/>
            </a:xfrm>
            <a:custGeom>
              <a:avLst/>
              <a:gdLst/>
              <a:ahLst/>
              <a:cxnLst/>
              <a:rect l="l" t="t" r="r" b="b"/>
              <a:pathLst>
                <a:path w="81" h="99" extrusionOk="0">
                  <a:moveTo>
                    <a:pt x="1" y="0"/>
                  </a:moveTo>
                  <a:cubicBezTo>
                    <a:pt x="32" y="74"/>
                    <a:pt x="52" y="99"/>
                    <a:pt x="62" y="99"/>
                  </a:cubicBezTo>
                  <a:cubicBezTo>
                    <a:pt x="81" y="99"/>
                    <a:pt x="5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3" name="Google Shape;18023;p34"/>
            <p:cNvSpPr/>
            <p:nvPr/>
          </p:nvSpPr>
          <p:spPr>
            <a:xfrm>
              <a:off x="3917100" y="2004650"/>
              <a:ext cx="16600" cy="3525"/>
            </a:xfrm>
            <a:custGeom>
              <a:avLst/>
              <a:gdLst/>
              <a:ahLst/>
              <a:cxnLst/>
              <a:rect l="l" t="t" r="r" b="b"/>
              <a:pathLst>
                <a:path w="664" h="141" extrusionOk="0">
                  <a:moveTo>
                    <a:pt x="601" y="1"/>
                  </a:moveTo>
                  <a:cubicBezTo>
                    <a:pt x="409" y="1"/>
                    <a:pt x="0" y="141"/>
                    <a:pt x="370" y="141"/>
                  </a:cubicBezTo>
                  <a:cubicBezTo>
                    <a:pt x="429" y="141"/>
                    <a:pt x="508" y="137"/>
                    <a:pt x="610" y="129"/>
                  </a:cubicBezTo>
                  <a:cubicBezTo>
                    <a:pt x="610" y="122"/>
                    <a:pt x="610" y="122"/>
                    <a:pt x="610" y="122"/>
                  </a:cubicBezTo>
                  <a:cubicBezTo>
                    <a:pt x="610" y="55"/>
                    <a:pt x="630" y="22"/>
                    <a:pt x="664" y="9"/>
                  </a:cubicBezTo>
                  <a:cubicBezTo>
                    <a:pt x="648" y="3"/>
                    <a:pt x="627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4" name="Google Shape;18024;p34"/>
            <p:cNvSpPr/>
            <p:nvPr/>
          </p:nvSpPr>
          <p:spPr>
            <a:xfrm>
              <a:off x="4704775" y="1975700"/>
              <a:ext cx="925" cy="2575"/>
            </a:xfrm>
            <a:custGeom>
              <a:avLst/>
              <a:gdLst/>
              <a:ahLst/>
              <a:cxnLst/>
              <a:rect l="l" t="t" r="r" b="b"/>
              <a:pathLst>
                <a:path w="37" h="103" extrusionOk="0">
                  <a:moveTo>
                    <a:pt x="18" y="0"/>
                  </a:moveTo>
                  <a:lnTo>
                    <a:pt x="18" y="0"/>
                  </a:lnTo>
                  <a:cubicBezTo>
                    <a:pt x="12" y="0"/>
                    <a:pt x="5" y="26"/>
                    <a:pt x="1" y="103"/>
                  </a:cubicBezTo>
                  <a:cubicBezTo>
                    <a:pt x="1" y="103"/>
                    <a:pt x="2" y="103"/>
                    <a:pt x="3" y="103"/>
                  </a:cubicBezTo>
                  <a:cubicBezTo>
                    <a:pt x="36" y="103"/>
                    <a:pt x="3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5" name="Google Shape;18025;p34"/>
            <p:cNvSpPr/>
            <p:nvPr/>
          </p:nvSpPr>
          <p:spPr>
            <a:xfrm>
              <a:off x="4056450" y="1997000"/>
              <a:ext cx="5525" cy="1525"/>
            </a:xfrm>
            <a:custGeom>
              <a:avLst/>
              <a:gdLst/>
              <a:ahLst/>
              <a:cxnLst/>
              <a:rect l="l" t="t" r="r" b="b"/>
              <a:pathLst>
                <a:path w="221" h="61" extrusionOk="0">
                  <a:moveTo>
                    <a:pt x="201" y="1"/>
                  </a:moveTo>
                  <a:cubicBezTo>
                    <a:pt x="192" y="1"/>
                    <a:pt x="137" y="16"/>
                    <a:pt x="1" y="60"/>
                  </a:cubicBezTo>
                  <a:cubicBezTo>
                    <a:pt x="59" y="60"/>
                    <a:pt x="221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6" name="Google Shape;18026;p34"/>
            <p:cNvSpPr/>
            <p:nvPr/>
          </p:nvSpPr>
          <p:spPr>
            <a:xfrm>
              <a:off x="4141675" y="1992400"/>
              <a:ext cx="2950" cy="2575"/>
            </a:xfrm>
            <a:custGeom>
              <a:avLst/>
              <a:gdLst/>
              <a:ahLst/>
              <a:cxnLst/>
              <a:rect l="l" t="t" r="r" b="b"/>
              <a:pathLst>
                <a:path w="118" h="103" extrusionOk="0">
                  <a:moveTo>
                    <a:pt x="43" y="0"/>
                  </a:moveTo>
                  <a:cubicBezTo>
                    <a:pt x="1" y="0"/>
                    <a:pt x="12" y="103"/>
                    <a:pt x="81" y="103"/>
                  </a:cubicBezTo>
                  <a:cubicBezTo>
                    <a:pt x="90" y="103"/>
                    <a:pt x="100" y="101"/>
                    <a:pt x="111" y="97"/>
                  </a:cubicBezTo>
                  <a:cubicBezTo>
                    <a:pt x="118" y="57"/>
                    <a:pt x="84" y="44"/>
                    <a:pt x="77" y="17"/>
                  </a:cubicBezTo>
                  <a:cubicBezTo>
                    <a:pt x="63" y="5"/>
                    <a:pt x="52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7" name="Google Shape;18027;p34"/>
            <p:cNvSpPr/>
            <p:nvPr/>
          </p:nvSpPr>
          <p:spPr>
            <a:xfrm>
              <a:off x="4816675" y="1963175"/>
              <a:ext cx="3575" cy="3575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64" y="1"/>
                  </a:moveTo>
                  <a:cubicBezTo>
                    <a:pt x="40" y="1"/>
                    <a:pt x="12" y="36"/>
                    <a:pt x="1" y="142"/>
                  </a:cubicBezTo>
                  <a:cubicBezTo>
                    <a:pt x="143" y="138"/>
                    <a:pt x="11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8" name="Google Shape;18028;p34"/>
            <p:cNvSpPr/>
            <p:nvPr/>
          </p:nvSpPr>
          <p:spPr>
            <a:xfrm>
              <a:off x="3904075" y="1917050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0" y="0"/>
                  </a:moveTo>
                  <a:cubicBezTo>
                    <a:pt x="83" y="85"/>
                    <a:pt x="114" y="113"/>
                    <a:pt x="118" y="113"/>
                  </a:cubicBezTo>
                  <a:cubicBezTo>
                    <a:pt x="125" y="113"/>
                    <a:pt x="2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9" name="Google Shape;18029;p34"/>
            <p:cNvSpPr/>
            <p:nvPr/>
          </p:nvSpPr>
          <p:spPr>
            <a:xfrm>
              <a:off x="3877575" y="1923850"/>
              <a:ext cx="4600" cy="1425"/>
            </a:xfrm>
            <a:custGeom>
              <a:avLst/>
              <a:gdLst/>
              <a:ahLst/>
              <a:cxnLst/>
              <a:rect l="l" t="t" r="r" b="b"/>
              <a:pathLst>
                <a:path w="184" h="57" extrusionOk="0">
                  <a:moveTo>
                    <a:pt x="21" y="1"/>
                  </a:moveTo>
                  <a:cubicBezTo>
                    <a:pt x="0" y="1"/>
                    <a:pt x="120" y="56"/>
                    <a:pt x="178" y="56"/>
                  </a:cubicBezTo>
                  <a:cubicBezTo>
                    <a:pt x="180" y="56"/>
                    <a:pt x="182" y="56"/>
                    <a:pt x="184" y="56"/>
                  </a:cubicBezTo>
                  <a:cubicBezTo>
                    <a:pt x="78" y="15"/>
                    <a:pt x="3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0" name="Google Shape;18030;p34"/>
            <p:cNvSpPr/>
            <p:nvPr/>
          </p:nvSpPr>
          <p:spPr>
            <a:xfrm>
              <a:off x="5055350" y="1952400"/>
              <a:ext cx="5050" cy="4675"/>
            </a:xfrm>
            <a:custGeom>
              <a:avLst/>
              <a:gdLst/>
              <a:ahLst/>
              <a:cxnLst/>
              <a:rect l="l" t="t" r="r" b="b"/>
              <a:pathLst>
                <a:path w="202" h="187" extrusionOk="0">
                  <a:moveTo>
                    <a:pt x="49" y="1"/>
                  </a:moveTo>
                  <a:cubicBezTo>
                    <a:pt x="1" y="1"/>
                    <a:pt x="80" y="187"/>
                    <a:pt x="151" y="187"/>
                  </a:cubicBezTo>
                  <a:cubicBezTo>
                    <a:pt x="169" y="187"/>
                    <a:pt x="187" y="175"/>
                    <a:pt x="202" y="145"/>
                  </a:cubicBezTo>
                  <a:cubicBezTo>
                    <a:pt x="117" y="38"/>
                    <a:pt x="7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1" name="Google Shape;18031;p34"/>
            <p:cNvSpPr/>
            <p:nvPr/>
          </p:nvSpPr>
          <p:spPr>
            <a:xfrm>
              <a:off x="4006700" y="1908275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20" y="1"/>
                  </a:moveTo>
                  <a:cubicBezTo>
                    <a:pt x="11" y="1"/>
                    <a:pt x="1" y="8"/>
                    <a:pt x="4" y="30"/>
                  </a:cubicBezTo>
                  <a:cubicBezTo>
                    <a:pt x="44" y="18"/>
                    <a:pt x="3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2" name="Google Shape;18032;p34"/>
            <p:cNvSpPr/>
            <p:nvPr/>
          </p:nvSpPr>
          <p:spPr>
            <a:xfrm>
              <a:off x="4727625" y="1965950"/>
              <a:ext cx="5450" cy="1625"/>
            </a:xfrm>
            <a:custGeom>
              <a:avLst/>
              <a:gdLst/>
              <a:ahLst/>
              <a:cxnLst/>
              <a:rect l="l" t="t" r="r" b="b"/>
              <a:pathLst>
                <a:path w="218" h="65" extrusionOk="0">
                  <a:moveTo>
                    <a:pt x="144" y="1"/>
                  </a:moveTo>
                  <a:cubicBezTo>
                    <a:pt x="73" y="1"/>
                    <a:pt x="1" y="65"/>
                    <a:pt x="197" y="65"/>
                  </a:cubicBezTo>
                  <a:cubicBezTo>
                    <a:pt x="203" y="65"/>
                    <a:pt x="210" y="65"/>
                    <a:pt x="217" y="65"/>
                  </a:cubicBezTo>
                  <a:cubicBezTo>
                    <a:pt x="215" y="17"/>
                    <a:pt x="17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3" name="Google Shape;18033;p34"/>
            <p:cNvSpPr/>
            <p:nvPr/>
          </p:nvSpPr>
          <p:spPr>
            <a:xfrm>
              <a:off x="4132475" y="1982725"/>
              <a:ext cx="3800" cy="2575"/>
            </a:xfrm>
            <a:custGeom>
              <a:avLst/>
              <a:gdLst/>
              <a:ahLst/>
              <a:cxnLst/>
              <a:rect l="l" t="t" r="r" b="b"/>
              <a:pathLst>
                <a:path w="152" h="103" extrusionOk="0">
                  <a:moveTo>
                    <a:pt x="57" y="1"/>
                  </a:moveTo>
                  <a:cubicBezTo>
                    <a:pt x="24" y="1"/>
                    <a:pt x="0" y="20"/>
                    <a:pt x="4" y="76"/>
                  </a:cubicBezTo>
                  <a:cubicBezTo>
                    <a:pt x="44" y="89"/>
                    <a:pt x="71" y="96"/>
                    <a:pt x="98" y="103"/>
                  </a:cubicBezTo>
                  <a:cubicBezTo>
                    <a:pt x="104" y="83"/>
                    <a:pt x="118" y="63"/>
                    <a:pt x="138" y="36"/>
                  </a:cubicBezTo>
                  <a:lnTo>
                    <a:pt x="151" y="36"/>
                  </a:lnTo>
                  <a:cubicBezTo>
                    <a:pt x="122" y="17"/>
                    <a:pt x="86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4" name="Google Shape;18034;p34"/>
            <p:cNvSpPr/>
            <p:nvPr/>
          </p:nvSpPr>
          <p:spPr>
            <a:xfrm>
              <a:off x="5014025" y="1950000"/>
              <a:ext cx="4950" cy="2700"/>
            </a:xfrm>
            <a:custGeom>
              <a:avLst/>
              <a:gdLst/>
              <a:ahLst/>
              <a:cxnLst/>
              <a:rect l="l" t="t" r="r" b="b"/>
              <a:pathLst>
                <a:path w="198" h="108" extrusionOk="0">
                  <a:moveTo>
                    <a:pt x="139" y="0"/>
                  </a:moveTo>
                  <a:cubicBezTo>
                    <a:pt x="77" y="0"/>
                    <a:pt x="0" y="108"/>
                    <a:pt x="168" y="108"/>
                  </a:cubicBezTo>
                  <a:cubicBezTo>
                    <a:pt x="175" y="108"/>
                    <a:pt x="182" y="107"/>
                    <a:pt x="189" y="107"/>
                  </a:cubicBezTo>
                  <a:cubicBezTo>
                    <a:pt x="198" y="27"/>
                    <a:pt x="170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5" name="Google Shape;18035;p34"/>
            <p:cNvSpPr/>
            <p:nvPr/>
          </p:nvSpPr>
          <p:spPr>
            <a:xfrm>
              <a:off x="3874575" y="1990725"/>
              <a:ext cx="3600" cy="1775"/>
            </a:xfrm>
            <a:custGeom>
              <a:avLst/>
              <a:gdLst/>
              <a:ahLst/>
              <a:cxnLst/>
              <a:rect l="l" t="t" r="r" b="b"/>
              <a:pathLst>
                <a:path w="144" h="71" extrusionOk="0">
                  <a:moveTo>
                    <a:pt x="41" y="0"/>
                  </a:moveTo>
                  <a:cubicBezTo>
                    <a:pt x="1" y="0"/>
                    <a:pt x="1" y="39"/>
                    <a:pt x="143" y="71"/>
                  </a:cubicBezTo>
                  <a:cubicBezTo>
                    <a:pt x="113" y="19"/>
                    <a:pt x="68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6" name="Google Shape;18036;p34"/>
            <p:cNvSpPr/>
            <p:nvPr/>
          </p:nvSpPr>
          <p:spPr>
            <a:xfrm>
              <a:off x="4239450" y="1970250"/>
              <a:ext cx="2025" cy="5225"/>
            </a:xfrm>
            <a:custGeom>
              <a:avLst/>
              <a:gdLst/>
              <a:ahLst/>
              <a:cxnLst/>
              <a:rect l="l" t="t" r="r" b="b"/>
              <a:pathLst>
                <a:path w="81" h="209" extrusionOk="0">
                  <a:moveTo>
                    <a:pt x="22" y="0"/>
                  </a:moveTo>
                  <a:cubicBezTo>
                    <a:pt x="10" y="0"/>
                    <a:pt x="0" y="52"/>
                    <a:pt x="7" y="207"/>
                  </a:cubicBezTo>
                  <a:cubicBezTo>
                    <a:pt x="11" y="208"/>
                    <a:pt x="14" y="209"/>
                    <a:pt x="17" y="209"/>
                  </a:cubicBezTo>
                  <a:cubicBezTo>
                    <a:pt x="81" y="209"/>
                    <a:pt x="46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7" name="Google Shape;18037;p34"/>
            <p:cNvSpPr/>
            <p:nvPr/>
          </p:nvSpPr>
          <p:spPr>
            <a:xfrm>
              <a:off x="4954325" y="1948100"/>
              <a:ext cx="700" cy="2575"/>
            </a:xfrm>
            <a:custGeom>
              <a:avLst/>
              <a:gdLst/>
              <a:ahLst/>
              <a:cxnLst/>
              <a:rect l="l" t="t" r="r" b="b"/>
              <a:pathLst>
                <a:path w="28" h="103" extrusionOk="0">
                  <a:moveTo>
                    <a:pt x="19" y="0"/>
                  </a:moveTo>
                  <a:lnTo>
                    <a:pt x="19" y="0"/>
                  </a:lnTo>
                  <a:cubicBezTo>
                    <a:pt x="14" y="0"/>
                    <a:pt x="8" y="26"/>
                    <a:pt x="1" y="103"/>
                  </a:cubicBezTo>
                  <a:cubicBezTo>
                    <a:pt x="1" y="103"/>
                    <a:pt x="2" y="103"/>
                    <a:pt x="3" y="103"/>
                  </a:cubicBezTo>
                  <a:cubicBezTo>
                    <a:pt x="28" y="103"/>
                    <a:pt x="28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8" name="Google Shape;18038;p34"/>
            <p:cNvSpPr/>
            <p:nvPr/>
          </p:nvSpPr>
          <p:spPr>
            <a:xfrm>
              <a:off x="3838500" y="1984750"/>
              <a:ext cx="2700" cy="2275"/>
            </a:xfrm>
            <a:custGeom>
              <a:avLst/>
              <a:gdLst/>
              <a:ahLst/>
              <a:cxnLst/>
              <a:rect l="l" t="t" r="r" b="b"/>
              <a:pathLst>
                <a:path w="108" h="91" extrusionOk="0">
                  <a:moveTo>
                    <a:pt x="48" y="1"/>
                  </a:moveTo>
                  <a:cubicBezTo>
                    <a:pt x="32" y="1"/>
                    <a:pt x="15" y="18"/>
                    <a:pt x="1" y="69"/>
                  </a:cubicBezTo>
                  <a:cubicBezTo>
                    <a:pt x="25" y="84"/>
                    <a:pt x="44" y="90"/>
                    <a:pt x="57" y="90"/>
                  </a:cubicBezTo>
                  <a:cubicBezTo>
                    <a:pt x="107" y="90"/>
                    <a:pt x="8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9" name="Google Shape;18039;p34"/>
            <p:cNvSpPr/>
            <p:nvPr/>
          </p:nvSpPr>
          <p:spPr>
            <a:xfrm>
              <a:off x="4344025" y="1906925"/>
              <a:ext cx="5900" cy="1450"/>
            </a:xfrm>
            <a:custGeom>
              <a:avLst/>
              <a:gdLst/>
              <a:ahLst/>
              <a:cxnLst/>
              <a:rect l="l" t="t" r="r" b="b"/>
              <a:pathLst>
                <a:path w="236" h="58" extrusionOk="0">
                  <a:moveTo>
                    <a:pt x="76" y="1"/>
                  </a:moveTo>
                  <a:cubicBezTo>
                    <a:pt x="36" y="1"/>
                    <a:pt x="0" y="15"/>
                    <a:pt x="19" y="57"/>
                  </a:cubicBezTo>
                  <a:cubicBezTo>
                    <a:pt x="236" y="48"/>
                    <a:pt x="149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0" name="Google Shape;18040;p34"/>
            <p:cNvSpPr/>
            <p:nvPr/>
          </p:nvSpPr>
          <p:spPr>
            <a:xfrm>
              <a:off x="4837475" y="1949175"/>
              <a:ext cx="3225" cy="1850"/>
            </a:xfrm>
            <a:custGeom>
              <a:avLst/>
              <a:gdLst/>
              <a:ahLst/>
              <a:cxnLst/>
              <a:rect l="l" t="t" r="r" b="b"/>
              <a:pathLst>
                <a:path w="129" h="74" extrusionOk="0">
                  <a:moveTo>
                    <a:pt x="42" y="0"/>
                  </a:moveTo>
                  <a:cubicBezTo>
                    <a:pt x="21" y="0"/>
                    <a:pt x="0" y="19"/>
                    <a:pt x="5" y="73"/>
                  </a:cubicBezTo>
                  <a:cubicBezTo>
                    <a:pt x="128" y="69"/>
                    <a:pt x="8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1" name="Google Shape;18041;p34"/>
            <p:cNvSpPr/>
            <p:nvPr/>
          </p:nvSpPr>
          <p:spPr>
            <a:xfrm>
              <a:off x="4167225" y="1970200"/>
              <a:ext cx="5825" cy="250"/>
            </a:xfrm>
            <a:custGeom>
              <a:avLst/>
              <a:gdLst/>
              <a:ahLst/>
              <a:cxnLst/>
              <a:rect l="l" t="t" r="r" b="b"/>
              <a:pathLst>
                <a:path w="233" h="10" extrusionOk="0">
                  <a:moveTo>
                    <a:pt x="214" y="1"/>
                  </a:moveTo>
                  <a:cubicBezTo>
                    <a:pt x="175" y="1"/>
                    <a:pt x="1" y="9"/>
                    <a:pt x="69" y="9"/>
                  </a:cubicBezTo>
                  <a:cubicBezTo>
                    <a:pt x="83" y="9"/>
                    <a:pt x="105" y="9"/>
                    <a:pt x="139" y="8"/>
                  </a:cubicBezTo>
                  <a:cubicBezTo>
                    <a:pt x="221" y="3"/>
                    <a:pt x="233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2" name="Google Shape;18042;p34"/>
            <p:cNvSpPr/>
            <p:nvPr/>
          </p:nvSpPr>
          <p:spPr>
            <a:xfrm>
              <a:off x="4122775" y="1970700"/>
              <a:ext cx="5800" cy="175"/>
            </a:xfrm>
            <a:custGeom>
              <a:avLst/>
              <a:gdLst/>
              <a:ahLst/>
              <a:cxnLst/>
              <a:rect l="l" t="t" r="r" b="b"/>
              <a:pathLst>
                <a:path w="232" h="7" extrusionOk="0">
                  <a:moveTo>
                    <a:pt x="202" y="0"/>
                  </a:moveTo>
                  <a:cubicBezTo>
                    <a:pt x="139" y="0"/>
                    <a:pt x="0" y="6"/>
                    <a:pt x="43" y="6"/>
                  </a:cubicBezTo>
                  <a:cubicBezTo>
                    <a:pt x="62" y="6"/>
                    <a:pt x="118" y="5"/>
                    <a:pt x="231" y="2"/>
                  </a:cubicBezTo>
                  <a:cubicBezTo>
                    <a:pt x="229" y="1"/>
                    <a:pt x="218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3" name="Google Shape;18043;p34"/>
            <p:cNvSpPr/>
            <p:nvPr/>
          </p:nvSpPr>
          <p:spPr>
            <a:xfrm>
              <a:off x="3947650" y="1974575"/>
              <a:ext cx="5550" cy="4150"/>
            </a:xfrm>
            <a:custGeom>
              <a:avLst/>
              <a:gdLst/>
              <a:ahLst/>
              <a:cxnLst/>
              <a:rect l="l" t="t" r="r" b="b"/>
              <a:pathLst>
                <a:path w="222" h="166" extrusionOk="0">
                  <a:moveTo>
                    <a:pt x="54" y="1"/>
                  </a:moveTo>
                  <a:cubicBezTo>
                    <a:pt x="24" y="1"/>
                    <a:pt x="0" y="33"/>
                    <a:pt x="4" y="128"/>
                  </a:cubicBezTo>
                  <a:cubicBezTo>
                    <a:pt x="59" y="155"/>
                    <a:pt x="98" y="166"/>
                    <a:pt x="123" y="166"/>
                  </a:cubicBezTo>
                  <a:cubicBezTo>
                    <a:pt x="222" y="166"/>
                    <a:pt x="12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4" name="Google Shape;18044;p34"/>
            <p:cNvSpPr/>
            <p:nvPr/>
          </p:nvSpPr>
          <p:spPr>
            <a:xfrm>
              <a:off x="3850875" y="1625700"/>
              <a:ext cx="3150" cy="2250"/>
            </a:xfrm>
            <a:custGeom>
              <a:avLst/>
              <a:gdLst/>
              <a:ahLst/>
              <a:cxnLst/>
              <a:rect l="l" t="t" r="r" b="b"/>
              <a:pathLst>
                <a:path w="126" h="90" extrusionOk="0">
                  <a:moveTo>
                    <a:pt x="116" y="1"/>
                  </a:moveTo>
                  <a:cubicBezTo>
                    <a:pt x="112" y="1"/>
                    <a:pt x="81" y="22"/>
                    <a:pt x="1" y="86"/>
                  </a:cubicBezTo>
                  <a:cubicBezTo>
                    <a:pt x="1" y="88"/>
                    <a:pt x="2" y="89"/>
                    <a:pt x="4" y="89"/>
                  </a:cubicBezTo>
                  <a:cubicBezTo>
                    <a:pt x="24" y="89"/>
                    <a:pt x="125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5" name="Google Shape;18045;p34"/>
            <p:cNvSpPr/>
            <p:nvPr/>
          </p:nvSpPr>
          <p:spPr>
            <a:xfrm>
              <a:off x="3944550" y="1969225"/>
              <a:ext cx="1575" cy="3350"/>
            </a:xfrm>
            <a:custGeom>
              <a:avLst/>
              <a:gdLst/>
              <a:ahLst/>
              <a:cxnLst/>
              <a:rect l="l" t="t" r="r" b="b"/>
              <a:pathLst>
                <a:path w="63" h="134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9"/>
                    <a:pt x="62" y="134"/>
                    <a:pt x="62" y="134"/>
                  </a:cubicBezTo>
                  <a:cubicBezTo>
                    <a:pt x="63" y="134"/>
                    <a:pt x="46" y="9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6" name="Google Shape;18046;p34"/>
            <p:cNvSpPr/>
            <p:nvPr/>
          </p:nvSpPr>
          <p:spPr>
            <a:xfrm>
              <a:off x="3916475" y="1967200"/>
              <a:ext cx="8025" cy="375"/>
            </a:xfrm>
            <a:custGeom>
              <a:avLst/>
              <a:gdLst/>
              <a:ahLst/>
              <a:cxnLst/>
              <a:rect l="l" t="t" r="r" b="b"/>
              <a:pathLst>
                <a:path w="321" h="15" extrusionOk="0">
                  <a:moveTo>
                    <a:pt x="298" y="0"/>
                  </a:moveTo>
                  <a:cubicBezTo>
                    <a:pt x="218" y="0"/>
                    <a:pt x="0" y="15"/>
                    <a:pt x="38" y="15"/>
                  </a:cubicBezTo>
                  <a:cubicBezTo>
                    <a:pt x="56" y="15"/>
                    <a:pt x="135" y="11"/>
                    <a:pt x="321" y="1"/>
                  </a:cubicBezTo>
                  <a:cubicBezTo>
                    <a:pt x="316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7" name="Google Shape;18047;p34"/>
            <p:cNvSpPr/>
            <p:nvPr/>
          </p:nvSpPr>
          <p:spPr>
            <a:xfrm>
              <a:off x="4915025" y="1933625"/>
              <a:ext cx="1225" cy="1675"/>
            </a:xfrm>
            <a:custGeom>
              <a:avLst/>
              <a:gdLst/>
              <a:ahLst/>
              <a:cxnLst/>
              <a:rect l="l" t="t" r="r" b="b"/>
              <a:pathLst>
                <a:path w="49" h="67" extrusionOk="0">
                  <a:moveTo>
                    <a:pt x="33" y="1"/>
                  </a:moveTo>
                  <a:cubicBezTo>
                    <a:pt x="26" y="1"/>
                    <a:pt x="14" y="17"/>
                    <a:pt x="1" y="66"/>
                  </a:cubicBezTo>
                  <a:cubicBezTo>
                    <a:pt x="45" y="66"/>
                    <a:pt x="48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8" name="Google Shape;18048;p34"/>
            <p:cNvSpPr/>
            <p:nvPr/>
          </p:nvSpPr>
          <p:spPr>
            <a:xfrm>
              <a:off x="4445300" y="1947075"/>
              <a:ext cx="7600" cy="3625"/>
            </a:xfrm>
            <a:custGeom>
              <a:avLst/>
              <a:gdLst/>
              <a:ahLst/>
              <a:cxnLst/>
              <a:rect l="l" t="t" r="r" b="b"/>
              <a:pathLst>
                <a:path w="304" h="145" extrusionOk="0">
                  <a:moveTo>
                    <a:pt x="65" y="1"/>
                  </a:moveTo>
                  <a:cubicBezTo>
                    <a:pt x="25" y="1"/>
                    <a:pt x="1" y="33"/>
                    <a:pt x="36" y="130"/>
                  </a:cubicBezTo>
                  <a:cubicBezTo>
                    <a:pt x="83" y="140"/>
                    <a:pt x="118" y="144"/>
                    <a:pt x="145" y="144"/>
                  </a:cubicBezTo>
                  <a:cubicBezTo>
                    <a:pt x="304" y="144"/>
                    <a:pt x="148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9" name="Google Shape;18049;p34"/>
            <p:cNvSpPr/>
            <p:nvPr/>
          </p:nvSpPr>
          <p:spPr>
            <a:xfrm>
              <a:off x="4143075" y="1956675"/>
              <a:ext cx="10300" cy="300"/>
            </a:xfrm>
            <a:custGeom>
              <a:avLst/>
              <a:gdLst/>
              <a:ahLst/>
              <a:cxnLst/>
              <a:rect l="l" t="t" r="r" b="b"/>
              <a:pathLst>
                <a:path w="412" h="12" extrusionOk="0">
                  <a:moveTo>
                    <a:pt x="229" y="1"/>
                  </a:moveTo>
                  <a:lnTo>
                    <a:pt x="229" y="1"/>
                  </a:lnTo>
                  <a:cubicBezTo>
                    <a:pt x="3" y="9"/>
                    <a:pt x="1" y="11"/>
                    <a:pt x="63" y="11"/>
                  </a:cubicBezTo>
                  <a:cubicBezTo>
                    <a:pt x="160" y="11"/>
                    <a:pt x="412" y="5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0" name="Google Shape;18050;p34"/>
            <p:cNvSpPr/>
            <p:nvPr/>
          </p:nvSpPr>
          <p:spPr>
            <a:xfrm>
              <a:off x="4608600" y="1808275"/>
              <a:ext cx="3375" cy="1600"/>
            </a:xfrm>
            <a:custGeom>
              <a:avLst/>
              <a:gdLst/>
              <a:ahLst/>
              <a:cxnLst/>
              <a:rect l="l" t="t" r="r" b="b"/>
              <a:pathLst>
                <a:path w="135" h="64" extrusionOk="0">
                  <a:moveTo>
                    <a:pt x="21" y="0"/>
                  </a:moveTo>
                  <a:cubicBezTo>
                    <a:pt x="14" y="0"/>
                    <a:pt x="7" y="1"/>
                    <a:pt x="0" y="2"/>
                  </a:cubicBezTo>
                  <a:cubicBezTo>
                    <a:pt x="57" y="48"/>
                    <a:pt x="90" y="63"/>
                    <a:pt x="105" y="63"/>
                  </a:cubicBezTo>
                  <a:cubicBezTo>
                    <a:pt x="135" y="63"/>
                    <a:pt x="9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1" name="Google Shape;18051;p34"/>
            <p:cNvSpPr/>
            <p:nvPr/>
          </p:nvSpPr>
          <p:spPr>
            <a:xfrm>
              <a:off x="3872625" y="1957850"/>
              <a:ext cx="700" cy="5375"/>
            </a:xfrm>
            <a:custGeom>
              <a:avLst/>
              <a:gdLst/>
              <a:ahLst/>
              <a:cxnLst/>
              <a:rect l="l" t="t" r="r" b="b"/>
              <a:pathLst>
                <a:path w="28" h="215" extrusionOk="0">
                  <a:moveTo>
                    <a:pt x="26" y="0"/>
                  </a:moveTo>
                  <a:cubicBezTo>
                    <a:pt x="7" y="0"/>
                    <a:pt x="1" y="129"/>
                    <a:pt x="7" y="201"/>
                  </a:cubicBezTo>
                  <a:cubicBezTo>
                    <a:pt x="14" y="208"/>
                    <a:pt x="14" y="215"/>
                    <a:pt x="14" y="215"/>
                  </a:cubicBezTo>
                  <a:cubicBezTo>
                    <a:pt x="21" y="175"/>
                    <a:pt x="21" y="108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2" name="Google Shape;18052;p34"/>
            <p:cNvSpPr/>
            <p:nvPr/>
          </p:nvSpPr>
          <p:spPr>
            <a:xfrm>
              <a:off x="4970450" y="1912350"/>
              <a:ext cx="4825" cy="4300"/>
            </a:xfrm>
            <a:custGeom>
              <a:avLst/>
              <a:gdLst/>
              <a:ahLst/>
              <a:cxnLst/>
              <a:rect l="l" t="t" r="r" b="b"/>
              <a:pathLst>
                <a:path w="193" h="172" extrusionOk="0">
                  <a:moveTo>
                    <a:pt x="99" y="1"/>
                  </a:moveTo>
                  <a:lnTo>
                    <a:pt x="99" y="1"/>
                  </a:lnTo>
                  <a:cubicBezTo>
                    <a:pt x="0" y="13"/>
                    <a:pt x="66" y="172"/>
                    <a:pt x="165" y="172"/>
                  </a:cubicBezTo>
                  <a:cubicBezTo>
                    <a:pt x="174" y="172"/>
                    <a:pt x="183" y="171"/>
                    <a:pt x="192" y="168"/>
                  </a:cubicBezTo>
                  <a:cubicBezTo>
                    <a:pt x="179" y="101"/>
                    <a:pt x="159" y="34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3" name="Google Shape;18053;p34"/>
            <p:cNvSpPr/>
            <p:nvPr/>
          </p:nvSpPr>
          <p:spPr>
            <a:xfrm>
              <a:off x="4056500" y="1944625"/>
              <a:ext cx="975" cy="2875"/>
            </a:xfrm>
            <a:custGeom>
              <a:avLst/>
              <a:gdLst/>
              <a:ahLst/>
              <a:cxnLst/>
              <a:rect l="l" t="t" r="r" b="b"/>
              <a:pathLst>
                <a:path w="39" h="115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3" y="110"/>
                    <a:pt x="39" y="115"/>
                  </a:cubicBezTo>
                  <a:cubicBezTo>
                    <a:pt x="27" y="29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4" name="Google Shape;18054;p34"/>
            <p:cNvSpPr/>
            <p:nvPr/>
          </p:nvSpPr>
          <p:spPr>
            <a:xfrm>
              <a:off x="4806225" y="1916350"/>
              <a:ext cx="4050" cy="3425"/>
            </a:xfrm>
            <a:custGeom>
              <a:avLst/>
              <a:gdLst/>
              <a:ahLst/>
              <a:cxnLst/>
              <a:rect l="l" t="t" r="r" b="b"/>
              <a:pathLst>
                <a:path w="162" h="137" extrusionOk="0">
                  <a:moveTo>
                    <a:pt x="161" y="0"/>
                  </a:moveTo>
                  <a:cubicBezTo>
                    <a:pt x="161" y="0"/>
                    <a:pt x="158" y="2"/>
                    <a:pt x="151" y="8"/>
                  </a:cubicBezTo>
                  <a:cubicBezTo>
                    <a:pt x="38" y="104"/>
                    <a:pt x="1" y="137"/>
                    <a:pt x="1" y="137"/>
                  </a:cubicBezTo>
                  <a:cubicBezTo>
                    <a:pt x="1" y="137"/>
                    <a:pt x="162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5" name="Google Shape;18055;p34"/>
            <p:cNvSpPr/>
            <p:nvPr/>
          </p:nvSpPr>
          <p:spPr>
            <a:xfrm>
              <a:off x="4698400" y="1919225"/>
              <a:ext cx="7450" cy="2950"/>
            </a:xfrm>
            <a:custGeom>
              <a:avLst/>
              <a:gdLst/>
              <a:ahLst/>
              <a:cxnLst/>
              <a:rect l="l" t="t" r="r" b="b"/>
              <a:pathLst>
                <a:path w="298" h="118" extrusionOk="0">
                  <a:moveTo>
                    <a:pt x="175" y="0"/>
                  </a:moveTo>
                  <a:lnTo>
                    <a:pt x="175" y="0"/>
                  </a:lnTo>
                  <a:cubicBezTo>
                    <a:pt x="0" y="13"/>
                    <a:pt x="200" y="118"/>
                    <a:pt x="264" y="118"/>
                  </a:cubicBezTo>
                  <a:cubicBezTo>
                    <a:pt x="298" y="118"/>
                    <a:pt x="294" y="88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6" name="Google Shape;18056;p34"/>
            <p:cNvSpPr/>
            <p:nvPr/>
          </p:nvSpPr>
          <p:spPr>
            <a:xfrm>
              <a:off x="4103075" y="1937200"/>
              <a:ext cx="575" cy="3375"/>
            </a:xfrm>
            <a:custGeom>
              <a:avLst/>
              <a:gdLst/>
              <a:ahLst/>
              <a:cxnLst/>
              <a:rect l="l" t="t" r="r" b="b"/>
              <a:pathLst>
                <a:path w="23" h="135" extrusionOk="0">
                  <a:moveTo>
                    <a:pt x="23" y="0"/>
                  </a:moveTo>
                  <a:cubicBezTo>
                    <a:pt x="23" y="0"/>
                    <a:pt x="0" y="135"/>
                    <a:pt x="0" y="135"/>
                  </a:cubicBezTo>
                  <a:cubicBezTo>
                    <a:pt x="0" y="135"/>
                    <a:pt x="6" y="102"/>
                    <a:pt x="22" y="4"/>
                  </a:cubicBezTo>
                  <a:cubicBezTo>
                    <a:pt x="23" y="1"/>
                    <a:pt x="2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7" name="Google Shape;18057;p34"/>
            <p:cNvSpPr/>
            <p:nvPr/>
          </p:nvSpPr>
          <p:spPr>
            <a:xfrm>
              <a:off x="5171600" y="1900150"/>
              <a:ext cx="6000" cy="2200"/>
            </a:xfrm>
            <a:custGeom>
              <a:avLst/>
              <a:gdLst/>
              <a:ahLst/>
              <a:cxnLst/>
              <a:rect l="l" t="t" r="r" b="b"/>
              <a:pathLst>
                <a:path w="240" h="88" extrusionOk="0">
                  <a:moveTo>
                    <a:pt x="52" y="0"/>
                  </a:moveTo>
                  <a:cubicBezTo>
                    <a:pt x="0" y="0"/>
                    <a:pt x="183" y="87"/>
                    <a:pt x="223" y="87"/>
                  </a:cubicBezTo>
                  <a:cubicBezTo>
                    <a:pt x="240" y="87"/>
                    <a:pt x="231" y="72"/>
                    <a:pt x="168" y="27"/>
                  </a:cubicBezTo>
                  <a:cubicBezTo>
                    <a:pt x="103" y="8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8" name="Google Shape;18058;p34"/>
            <p:cNvSpPr/>
            <p:nvPr/>
          </p:nvSpPr>
          <p:spPr>
            <a:xfrm>
              <a:off x="3917775" y="1937950"/>
              <a:ext cx="2725" cy="650"/>
            </a:xfrm>
            <a:custGeom>
              <a:avLst/>
              <a:gdLst/>
              <a:ahLst/>
              <a:cxnLst/>
              <a:rect l="l" t="t" r="r" b="b"/>
              <a:pathLst>
                <a:path w="109" h="26" extrusionOk="0">
                  <a:moveTo>
                    <a:pt x="108" y="0"/>
                  </a:moveTo>
                  <a:lnTo>
                    <a:pt x="108" y="0"/>
                  </a:lnTo>
                  <a:cubicBezTo>
                    <a:pt x="25" y="19"/>
                    <a:pt x="1" y="26"/>
                    <a:pt x="4" y="26"/>
                  </a:cubicBezTo>
                  <a:cubicBezTo>
                    <a:pt x="11" y="26"/>
                    <a:pt x="108" y="5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9" name="Google Shape;18059;p34"/>
            <p:cNvSpPr/>
            <p:nvPr/>
          </p:nvSpPr>
          <p:spPr>
            <a:xfrm>
              <a:off x="4800750" y="1901575"/>
              <a:ext cx="5050" cy="2600"/>
            </a:xfrm>
            <a:custGeom>
              <a:avLst/>
              <a:gdLst/>
              <a:ahLst/>
              <a:cxnLst/>
              <a:rect l="l" t="t" r="r" b="b"/>
              <a:pathLst>
                <a:path w="202" h="104" extrusionOk="0">
                  <a:moveTo>
                    <a:pt x="37" y="1"/>
                  </a:moveTo>
                  <a:cubicBezTo>
                    <a:pt x="15" y="1"/>
                    <a:pt x="1" y="14"/>
                    <a:pt x="2" y="50"/>
                  </a:cubicBezTo>
                  <a:cubicBezTo>
                    <a:pt x="79" y="89"/>
                    <a:pt x="123" y="103"/>
                    <a:pt x="145" y="103"/>
                  </a:cubicBezTo>
                  <a:cubicBezTo>
                    <a:pt x="202" y="103"/>
                    <a:pt x="9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0" name="Google Shape;18060;p34"/>
            <p:cNvSpPr/>
            <p:nvPr/>
          </p:nvSpPr>
          <p:spPr>
            <a:xfrm>
              <a:off x="3816125" y="1935025"/>
              <a:ext cx="15275" cy="2450"/>
            </a:xfrm>
            <a:custGeom>
              <a:avLst/>
              <a:gdLst/>
              <a:ahLst/>
              <a:cxnLst/>
              <a:rect l="l" t="t" r="r" b="b"/>
              <a:pathLst>
                <a:path w="611" h="98" extrusionOk="0">
                  <a:moveTo>
                    <a:pt x="30" y="1"/>
                  </a:moveTo>
                  <a:cubicBezTo>
                    <a:pt x="0" y="1"/>
                    <a:pt x="85" y="25"/>
                    <a:pt x="427" y="97"/>
                  </a:cubicBezTo>
                  <a:cubicBezTo>
                    <a:pt x="432" y="97"/>
                    <a:pt x="436" y="97"/>
                    <a:pt x="440" y="97"/>
                  </a:cubicBezTo>
                  <a:cubicBezTo>
                    <a:pt x="611" y="97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1" name="Google Shape;18061;p34"/>
            <p:cNvSpPr/>
            <p:nvPr/>
          </p:nvSpPr>
          <p:spPr>
            <a:xfrm>
              <a:off x="4753625" y="1901575"/>
              <a:ext cx="7350" cy="3800"/>
            </a:xfrm>
            <a:custGeom>
              <a:avLst/>
              <a:gdLst/>
              <a:ahLst/>
              <a:cxnLst/>
              <a:rect l="l" t="t" r="r" b="b"/>
              <a:pathLst>
                <a:path w="294" h="152" extrusionOk="0">
                  <a:moveTo>
                    <a:pt x="220" y="0"/>
                  </a:moveTo>
                  <a:cubicBezTo>
                    <a:pt x="135" y="0"/>
                    <a:pt x="1" y="151"/>
                    <a:pt x="231" y="151"/>
                  </a:cubicBezTo>
                  <a:cubicBezTo>
                    <a:pt x="240" y="151"/>
                    <a:pt x="250" y="151"/>
                    <a:pt x="261" y="151"/>
                  </a:cubicBezTo>
                  <a:cubicBezTo>
                    <a:pt x="294" y="38"/>
                    <a:pt x="263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2" name="Google Shape;18062;p34"/>
            <p:cNvSpPr/>
            <p:nvPr/>
          </p:nvSpPr>
          <p:spPr>
            <a:xfrm>
              <a:off x="4127550" y="1924350"/>
              <a:ext cx="3250" cy="250"/>
            </a:xfrm>
            <a:custGeom>
              <a:avLst/>
              <a:gdLst/>
              <a:ahLst/>
              <a:cxnLst/>
              <a:rect l="l" t="t" r="r" b="b"/>
              <a:pathLst>
                <a:path w="130" h="10" extrusionOk="0">
                  <a:moveTo>
                    <a:pt x="43" y="0"/>
                  </a:moveTo>
                  <a:cubicBezTo>
                    <a:pt x="22" y="0"/>
                    <a:pt x="0" y="2"/>
                    <a:pt x="0" y="9"/>
                  </a:cubicBezTo>
                  <a:cubicBezTo>
                    <a:pt x="130" y="9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3" name="Google Shape;18063;p34"/>
            <p:cNvSpPr/>
            <p:nvPr/>
          </p:nvSpPr>
          <p:spPr>
            <a:xfrm>
              <a:off x="5121650" y="1885900"/>
              <a:ext cx="5400" cy="2250"/>
            </a:xfrm>
            <a:custGeom>
              <a:avLst/>
              <a:gdLst/>
              <a:ahLst/>
              <a:cxnLst/>
              <a:rect l="l" t="t" r="r" b="b"/>
              <a:pathLst>
                <a:path w="216" h="90" extrusionOk="0">
                  <a:moveTo>
                    <a:pt x="14" y="1"/>
                  </a:moveTo>
                  <a:cubicBezTo>
                    <a:pt x="1" y="1"/>
                    <a:pt x="14" y="18"/>
                    <a:pt x="86" y="68"/>
                  </a:cubicBezTo>
                  <a:cubicBezTo>
                    <a:pt x="133" y="84"/>
                    <a:pt x="159" y="90"/>
                    <a:pt x="171" y="90"/>
                  </a:cubicBezTo>
                  <a:cubicBezTo>
                    <a:pt x="215" y="90"/>
                    <a:pt x="4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4" name="Google Shape;18064;p34"/>
            <p:cNvSpPr/>
            <p:nvPr/>
          </p:nvSpPr>
          <p:spPr>
            <a:xfrm>
              <a:off x="4584850" y="1906325"/>
              <a:ext cx="2025" cy="1300"/>
            </a:xfrm>
            <a:custGeom>
              <a:avLst/>
              <a:gdLst/>
              <a:ahLst/>
              <a:cxnLst/>
              <a:rect l="l" t="t" r="r" b="b"/>
              <a:pathLst>
                <a:path w="81" h="52" extrusionOk="0">
                  <a:moveTo>
                    <a:pt x="0" y="1"/>
                  </a:moveTo>
                  <a:cubicBezTo>
                    <a:pt x="20" y="34"/>
                    <a:pt x="56" y="51"/>
                    <a:pt x="68" y="51"/>
                  </a:cubicBezTo>
                  <a:cubicBezTo>
                    <a:pt x="81" y="51"/>
                    <a:pt x="71" y="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5" name="Google Shape;18065;p34"/>
            <p:cNvSpPr/>
            <p:nvPr/>
          </p:nvSpPr>
          <p:spPr>
            <a:xfrm>
              <a:off x="5097150" y="1886850"/>
              <a:ext cx="4500" cy="450"/>
            </a:xfrm>
            <a:custGeom>
              <a:avLst/>
              <a:gdLst/>
              <a:ahLst/>
              <a:cxnLst/>
              <a:rect l="l" t="t" r="r" b="b"/>
              <a:pathLst>
                <a:path w="180" h="18" extrusionOk="0">
                  <a:moveTo>
                    <a:pt x="135" y="0"/>
                  </a:moveTo>
                  <a:cubicBezTo>
                    <a:pt x="117" y="0"/>
                    <a:pt x="77" y="3"/>
                    <a:pt x="2" y="10"/>
                  </a:cubicBezTo>
                  <a:cubicBezTo>
                    <a:pt x="0" y="16"/>
                    <a:pt x="12" y="17"/>
                    <a:pt x="29" y="17"/>
                  </a:cubicBezTo>
                  <a:cubicBezTo>
                    <a:pt x="79" y="17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6" name="Google Shape;18066;p34"/>
            <p:cNvSpPr/>
            <p:nvPr/>
          </p:nvSpPr>
          <p:spPr>
            <a:xfrm>
              <a:off x="3905750" y="19265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5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7" y="170"/>
                    <a:pt x="51" y="226"/>
                    <a:pt x="94" y="226"/>
                  </a:cubicBezTo>
                  <a:cubicBezTo>
                    <a:pt x="179" y="226"/>
                    <a:pt x="258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7" name="Google Shape;18067;p34"/>
            <p:cNvSpPr/>
            <p:nvPr/>
          </p:nvSpPr>
          <p:spPr>
            <a:xfrm>
              <a:off x="4265450" y="1913225"/>
              <a:ext cx="3625" cy="4850"/>
            </a:xfrm>
            <a:custGeom>
              <a:avLst/>
              <a:gdLst/>
              <a:ahLst/>
              <a:cxnLst/>
              <a:rect l="l" t="t" r="r" b="b"/>
              <a:pathLst>
                <a:path w="145" h="194" extrusionOk="0">
                  <a:moveTo>
                    <a:pt x="20" y="1"/>
                  </a:moveTo>
                  <a:cubicBezTo>
                    <a:pt x="0" y="1"/>
                    <a:pt x="20" y="56"/>
                    <a:pt x="144" y="193"/>
                  </a:cubicBezTo>
                  <a:cubicBezTo>
                    <a:pt x="123" y="80"/>
                    <a:pt x="43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8" name="Google Shape;18068;p34"/>
            <p:cNvSpPr/>
            <p:nvPr/>
          </p:nvSpPr>
          <p:spPr>
            <a:xfrm>
              <a:off x="4018650" y="1918200"/>
              <a:ext cx="4375" cy="3875"/>
            </a:xfrm>
            <a:custGeom>
              <a:avLst/>
              <a:gdLst/>
              <a:ahLst/>
              <a:cxnLst/>
              <a:rect l="l" t="t" r="r" b="b"/>
              <a:pathLst>
                <a:path w="175" h="155" extrusionOk="0">
                  <a:moveTo>
                    <a:pt x="114" y="1"/>
                  </a:moveTo>
                  <a:lnTo>
                    <a:pt x="114" y="1"/>
                  </a:lnTo>
                  <a:cubicBezTo>
                    <a:pt x="67" y="74"/>
                    <a:pt x="1" y="48"/>
                    <a:pt x="61" y="155"/>
                  </a:cubicBezTo>
                  <a:cubicBezTo>
                    <a:pt x="67" y="108"/>
                    <a:pt x="175" y="2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9" name="Google Shape;18069;p34"/>
            <p:cNvSpPr/>
            <p:nvPr/>
          </p:nvSpPr>
          <p:spPr>
            <a:xfrm>
              <a:off x="4938275" y="1885075"/>
              <a:ext cx="9275" cy="3050"/>
            </a:xfrm>
            <a:custGeom>
              <a:avLst/>
              <a:gdLst/>
              <a:ahLst/>
              <a:cxnLst/>
              <a:rect l="l" t="t" r="r" b="b"/>
              <a:pathLst>
                <a:path w="371" h="122" extrusionOk="0">
                  <a:moveTo>
                    <a:pt x="151" y="0"/>
                  </a:moveTo>
                  <a:cubicBezTo>
                    <a:pt x="140" y="0"/>
                    <a:pt x="128" y="0"/>
                    <a:pt x="114" y="1"/>
                  </a:cubicBezTo>
                  <a:cubicBezTo>
                    <a:pt x="0" y="92"/>
                    <a:pt x="3" y="122"/>
                    <a:pt x="44" y="122"/>
                  </a:cubicBezTo>
                  <a:cubicBezTo>
                    <a:pt x="128" y="122"/>
                    <a:pt x="371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0" name="Google Shape;18070;p34"/>
            <p:cNvSpPr/>
            <p:nvPr/>
          </p:nvSpPr>
          <p:spPr>
            <a:xfrm>
              <a:off x="4828225" y="1868525"/>
              <a:ext cx="3775" cy="600"/>
            </a:xfrm>
            <a:custGeom>
              <a:avLst/>
              <a:gdLst/>
              <a:ahLst/>
              <a:cxnLst/>
              <a:rect l="l" t="t" r="r" b="b"/>
              <a:pathLst>
                <a:path w="151" h="24" extrusionOk="0">
                  <a:moveTo>
                    <a:pt x="150" y="0"/>
                  </a:moveTo>
                  <a:lnTo>
                    <a:pt x="150" y="0"/>
                  </a:lnTo>
                  <a:cubicBezTo>
                    <a:pt x="149" y="0"/>
                    <a:pt x="1" y="23"/>
                    <a:pt x="1" y="23"/>
                  </a:cubicBezTo>
                  <a:cubicBezTo>
                    <a:pt x="2" y="23"/>
                    <a:pt x="38" y="18"/>
                    <a:pt x="147" y="1"/>
                  </a:cubicBezTo>
                  <a:cubicBezTo>
                    <a:pt x="150" y="0"/>
                    <a:pt x="150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1" name="Google Shape;18071;p34"/>
            <p:cNvSpPr/>
            <p:nvPr/>
          </p:nvSpPr>
          <p:spPr>
            <a:xfrm>
              <a:off x="5037125" y="1684025"/>
              <a:ext cx="4125" cy="3125"/>
            </a:xfrm>
            <a:custGeom>
              <a:avLst/>
              <a:gdLst/>
              <a:ahLst/>
              <a:cxnLst/>
              <a:rect l="l" t="t" r="r" b="b"/>
              <a:pathLst>
                <a:path w="165" h="125" extrusionOk="0">
                  <a:moveTo>
                    <a:pt x="9" y="1"/>
                  </a:moveTo>
                  <a:cubicBezTo>
                    <a:pt x="6" y="1"/>
                    <a:pt x="4" y="1"/>
                    <a:pt x="1" y="1"/>
                  </a:cubicBezTo>
                  <a:cubicBezTo>
                    <a:pt x="3" y="94"/>
                    <a:pt x="31" y="124"/>
                    <a:pt x="58" y="124"/>
                  </a:cubicBezTo>
                  <a:cubicBezTo>
                    <a:pt x="112" y="124"/>
                    <a:pt x="165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2" name="Google Shape;18072;p34"/>
            <p:cNvSpPr/>
            <p:nvPr/>
          </p:nvSpPr>
          <p:spPr>
            <a:xfrm>
              <a:off x="4959850" y="1626675"/>
              <a:ext cx="7025" cy="3225"/>
            </a:xfrm>
            <a:custGeom>
              <a:avLst/>
              <a:gdLst/>
              <a:ahLst/>
              <a:cxnLst/>
              <a:rect l="l" t="t" r="r" b="b"/>
              <a:pathLst>
                <a:path w="281" h="129" extrusionOk="0">
                  <a:moveTo>
                    <a:pt x="1" y="0"/>
                  </a:moveTo>
                  <a:cubicBezTo>
                    <a:pt x="138" y="96"/>
                    <a:pt x="209" y="128"/>
                    <a:pt x="233" y="128"/>
                  </a:cubicBezTo>
                  <a:cubicBezTo>
                    <a:pt x="280" y="128"/>
                    <a:pt x="155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3" name="Google Shape;18073;p34"/>
            <p:cNvSpPr/>
            <p:nvPr/>
          </p:nvSpPr>
          <p:spPr>
            <a:xfrm>
              <a:off x="5079575" y="1768850"/>
              <a:ext cx="5400" cy="2400"/>
            </a:xfrm>
            <a:custGeom>
              <a:avLst/>
              <a:gdLst/>
              <a:ahLst/>
              <a:cxnLst/>
              <a:rect l="l" t="t" r="r" b="b"/>
              <a:pathLst>
                <a:path w="216" h="96" extrusionOk="0">
                  <a:moveTo>
                    <a:pt x="67" y="0"/>
                  </a:moveTo>
                  <a:cubicBezTo>
                    <a:pt x="33" y="0"/>
                    <a:pt x="0" y="23"/>
                    <a:pt x="2" y="94"/>
                  </a:cubicBezTo>
                  <a:cubicBezTo>
                    <a:pt x="16" y="95"/>
                    <a:pt x="28" y="95"/>
                    <a:pt x="39" y="95"/>
                  </a:cubicBezTo>
                  <a:cubicBezTo>
                    <a:pt x="216" y="95"/>
                    <a:pt x="13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4" name="Google Shape;18074;p34"/>
            <p:cNvSpPr/>
            <p:nvPr/>
          </p:nvSpPr>
          <p:spPr>
            <a:xfrm>
              <a:off x="4010100" y="1915200"/>
              <a:ext cx="4900" cy="1200"/>
            </a:xfrm>
            <a:custGeom>
              <a:avLst/>
              <a:gdLst/>
              <a:ahLst/>
              <a:cxnLst/>
              <a:rect l="l" t="t" r="r" b="b"/>
              <a:pathLst>
                <a:path w="196" h="48" extrusionOk="0">
                  <a:moveTo>
                    <a:pt x="127" y="1"/>
                  </a:moveTo>
                  <a:cubicBezTo>
                    <a:pt x="64" y="1"/>
                    <a:pt x="0" y="48"/>
                    <a:pt x="105" y="48"/>
                  </a:cubicBezTo>
                  <a:cubicBezTo>
                    <a:pt x="127" y="48"/>
                    <a:pt x="157" y="46"/>
                    <a:pt x="195" y="41"/>
                  </a:cubicBezTo>
                  <a:cubicBezTo>
                    <a:pt x="184" y="11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5" name="Google Shape;18075;p34"/>
            <p:cNvSpPr/>
            <p:nvPr/>
          </p:nvSpPr>
          <p:spPr>
            <a:xfrm>
              <a:off x="4596225" y="1895500"/>
              <a:ext cx="8125" cy="1025"/>
            </a:xfrm>
            <a:custGeom>
              <a:avLst/>
              <a:gdLst/>
              <a:ahLst/>
              <a:cxnLst/>
              <a:rect l="l" t="t" r="r" b="b"/>
              <a:pathLst>
                <a:path w="325" h="41" extrusionOk="0">
                  <a:moveTo>
                    <a:pt x="275" y="0"/>
                  </a:moveTo>
                  <a:cubicBezTo>
                    <a:pt x="196" y="0"/>
                    <a:pt x="0" y="40"/>
                    <a:pt x="184" y="40"/>
                  </a:cubicBezTo>
                  <a:cubicBezTo>
                    <a:pt x="202" y="40"/>
                    <a:pt x="223" y="40"/>
                    <a:pt x="248" y="39"/>
                  </a:cubicBezTo>
                  <a:cubicBezTo>
                    <a:pt x="325" y="10"/>
                    <a:pt x="314" y="0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6" name="Google Shape;18076;p34"/>
            <p:cNvSpPr/>
            <p:nvPr/>
          </p:nvSpPr>
          <p:spPr>
            <a:xfrm>
              <a:off x="5176250" y="1872750"/>
              <a:ext cx="600" cy="3125"/>
            </a:xfrm>
            <a:custGeom>
              <a:avLst/>
              <a:gdLst/>
              <a:ahLst/>
              <a:cxnLst/>
              <a:rect l="l" t="t" r="r" b="b"/>
              <a:pathLst>
                <a:path w="24" h="125" extrusionOk="0">
                  <a:moveTo>
                    <a:pt x="4" y="1"/>
                  </a:moveTo>
                  <a:cubicBezTo>
                    <a:pt x="2" y="1"/>
                    <a:pt x="1" y="20"/>
                    <a:pt x="2" y="73"/>
                  </a:cubicBezTo>
                  <a:cubicBezTo>
                    <a:pt x="10" y="111"/>
                    <a:pt x="15" y="125"/>
                    <a:pt x="17" y="125"/>
                  </a:cubicBezTo>
                  <a:cubicBezTo>
                    <a:pt x="24" y="125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7" name="Google Shape;18077;p34"/>
            <p:cNvSpPr/>
            <p:nvPr/>
          </p:nvSpPr>
          <p:spPr>
            <a:xfrm>
              <a:off x="3816625" y="1919850"/>
              <a:ext cx="3225" cy="3150"/>
            </a:xfrm>
            <a:custGeom>
              <a:avLst/>
              <a:gdLst/>
              <a:ahLst/>
              <a:cxnLst/>
              <a:rect l="l" t="t" r="r" b="b"/>
              <a:pathLst>
                <a:path w="129" h="126" extrusionOk="0">
                  <a:moveTo>
                    <a:pt x="83" y="0"/>
                  </a:moveTo>
                  <a:cubicBezTo>
                    <a:pt x="0" y="0"/>
                    <a:pt x="52" y="126"/>
                    <a:pt x="92" y="126"/>
                  </a:cubicBezTo>
                  <a:cubicBezTo>
                    <a:pt x="111" y="126"/>
                    <a:pt x="128" y="96"/>
                    <a:pt x="126" y="8"/>
                  </a:cubicBezTo>
                  <a:cubicBezTo>
                    <a:pt x="109" y="3"/>
                    <a:pt x="94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8" name="Google Shape;18078;p34"/>
            <p:cNvSpPr/>
            <p:nvPr/>
          </p:nvSpPr>
          <p:spPr>
            <a:xfrm>
              <a:off x="4409225" y="1895700"/>
              <a:ext cx="3200" cy="1375"/>
            </a:xfrm>
            <a:custGeom>
              <a:avLst/>
              <a:gdLst/>
              <a:ahLst/>
              <a:cxnLst/>
              <a:rect l="l" t="t" r="r" b="b"/>
              <a:pathLst>
                <a:path w="128" h="55" extrusionOk="0">
                  <a:moveTo>
                    <a:pt x="90" y="0"/>
                  </a:moveTo>
                  <a:cubicBezTo>
                    <a:pt x="71" y="0"/>
                    <a:pt x="40" y="13"/>
                    <a:pt x="0" y="51"/>
                  </a:cubicBezTo>
                  <a:cubicBezTo>
                    <a:pt x="13" y="53"/>
                    <a:pt x="25" y="54"/>
                    <a:pt x="36" y="54"/>
                  </a:cubicBezTo>
                  <a:cubicBezTo>
                    <a:pt x="117" y="54"/>
                    <a:pt x="12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9" name="Google Shape;18079;p34"/>
            <p:cNvSpPr/>
            <p:nvPr/>
          </p:nvSpPr>
          <p:spPr>
            <a:xfrm>
              <a:off x="5005850" y="1852050"/>
              <a:ext cx="1425" cy="1250"/>
            </a:xfrm>
            <a:custGeom>
              <a:avLst/>
              <a:gdLst/>
              <a:ahLst/>
              <a:cxnLst/>
              <a:rect l="l" t="t" r="r" b="b"/>
              <a:pathLst>
                <a:path w="57" h="50" extrusionOk="0">
                  <a:moveTo>
                    <a:pt x="20" y="1"/>
                  </a:moveTo>
                  <a:cubicBezTo>
                    <a:pt x="15" y="1"/>
                    <a:pt x="8" y="2"/>
                    <a:pt x="1" y="4"/>
                  </a:cubicBezTo>
                  <a:cubicBezTo>
                    <a:pt x="3" y="38"/>
                    <a:pt x="11" y="49"/>
                    <a:pt x="20" y="49"/>
                  </a:cubicBezTo>
                  <a:cubicBezTo>
                    <a:pt x="38" y="49"/>
                    <a:pt x="56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0" name="Google Shape;18080;p34"/>
            <p:cNvSpPr/>
            <p:nvPr/>
          </p:nvSpPr>
          <p:spPr>
            <a:xfrm>
              <a:off x="4281025" y="1891900"/>
              <a:ext cx="3825" cy="2075"/>
            </a:xfrm>
            <a:custGeom>
              <a:avLst/>
              <a:gdLst/>
              <a:ahLst/>
              <a:cxnLst/>
              <a:rect l="l" t="t" r="r" b="b"/>
              <a:pathLst>
                <a:path w="153" h="83" extrusionOk="0">
                  <a:moveTo>
                    <a:pt x="70" y="1"/>
                  </a:moveTo>
                  <a:cubicBezTo>
                    <a:pt x="39" y="1"/>
                    <a:pt x="1" y="22"/>
                    <a:pt x="3" y="83"/>
                  </a:cubicBezTo>
                  <a:cubicBezTo>
                    <a:pt x="153" y="50"/>
                    <a:pt x="11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1" name="Google Shape;18081;p34"/>
            <p:cNvSpPr/>
            <p:nvPr/>
          </p:nvSpPr>
          <p:spPr>
            <a:xfrm>
              <a:off x="3970550" y="1902725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0" y="1"/>
                  </a:moveTo>
                  <a:cubicBezTo>
                    <a:pt x="8" y="1"/>
                    <a:pt x="1" y="24"/>
                    <a:pt x="2" y="24"/>
                  </a:cubicBezTo>
                  <a:cubicBezTo>
                    <a:pt x="3" y="24"/>
                    <a:pt x="5" y="19"/>
                    <a:pt x="11" y="4"/>
                  </a:cubicBezTo>
                  <a:cubicBezTo>
                    <a:pt x="11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2" name="Google Shape;18082;p34"/>
            <p:cNvSpPr/>
            <p:nvPr/>
          </p:nvSpPr>
          <p:spPr>
            <a:xfrm>
              <a:off x="4425950" y="1883425"/>
              <a:ext cx="4900" cy="725"/>
            </a:xfrm>
            <a:custGeom>
              <a:avLst/>
              <a:gdLst/>
              <a:ahLst/>
              <a:cxnLst/>
              <a:rect l="l" t="t" r="r" b="b"/>
              <a:pathLst>
                <a:path w="196" h="29" extrusionOk="0">
                  <a:moveTo>
                    <a:pt x="0" y="0"/>
                  </a:moveTo>
                  <a:cubicBezTo>
                    <a:pt x="83" y="15"/>
                    <a:pt x="181" y="28"/>
                    <a:pt x="190" y="28"/>
                  </a:cubicBezTo>
                  <a:cubicBezTo>
                    <a:pt x="196" y="28"/>
                    <a:pt x="149" y="2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3" name="Google Shape;18083;p34"/>
            <p:cNvSpPr/>
            <p:nvPr/>
          </p:nvSpPr>
          <p:spPr>
            <a:xfrm>
              <a:off x="4046575" y="1841500"/>
              <a:ext cx="9050" cy="225"/>
            </a:xfrm>
            <a:custGeom>
              <a:avLst/>
              <a:gdLst/>
              <a:ahLst/>
              <a:cxnLst/>
              <a:rect l="l" t="t" r="r" b="b"/>
              <a:pathLst>
                <a:path w="362" h="9" extrusionOk="0">
                  <a:moveTo>
                    <a:pt x="254" y="1"/>
                  </a:moveTo>
                  <a:cubicBezTo>
                    <a:pt x="215" y="1"/>
                    <a:pt x="137" y="2"/>
                    <a:pt x="1" y="5"/>
                  </a:cubicBezTo>
                  <a:cubicBezTo>
                    <a:pt x="1" y="7"/>
                    <a:pt x="30" y="8"/>
                    <a:pt x="69" y="8"/>
                  </a:cubicBezTo>
                  <a:cubicBezTo>
                    <a:pt x="176" y="8"/>
                    <a:pt x="361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4" name="Google Shape;18084;p34"/>
            <p:cNvSpPr/>
            <p:nvPr/>
          </p:nvSpPr>
          <p:spPr>
            <a:xfrm>
              <a:off x="3945975" y="1887575"/>
              <a:ext cx="700" cy="3500"/>
            </a:xfrm>
            <a:custGeom>
              <a:avLst/>
              <a:gdLst/>
              <a:ahLst/>
              <a:cxnLst/>
              <a:rect l="l" t="t" r="r" b="b"/>
              <a:pathLst>
                <a:path w="28" h="140" extrusionOk="0">
                  <a:moveTo>
                    <a:pt x="4" y="1"/>
                  </a:moveTo>
                  <a:cubicBezTo>
                    <a:pt x="2" y="1"/>
                    <a:pt x="1" y="24"/>
                    <a:pt x="4" y="88"/>
                  </a:cubicBezTo>
                  <a:cubicBezTo>
                    <a:pt x="12" y="125"/>
                    <a:pt x="17" y="140"/>
                    <a:pt x="20" y="140"/>
                  </a:cubicBezTo>
                  <a:cubicBezTo>
                    <a:pt x="28" y="140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5" name="Google Shape;18085;p34"/>
            <p:cNvSpPr/>
            <p:nvPr/>
          </p:nvSpPr>
          <p:spPr>
            <a:xfrm>
              <a:off x="3807900" y="1889075"/>
              <a:ext cx="3075" cy="5575"/>
            </a:xfrm>
            <a:custGeom>
              <a:avLst/>
              <a:gdLst/>
              <a:ahLst/>
              <a:cxnLst/>
              <a:rect l="l" t="t" r="r" b="b"/>
              <a:pathLst>
                <a:path w="123" h="223" extrusionOk="0">
                  <a:moveTo>
                    <a:pt x="37" y="1"/>
                  </a:moveTo>
                  <a:cubicBezTo>
                    <a:pt x="18" y="1"/>
                    <a:pt x="0" y="56"/>
                    <a:pt x="7" y="222"/>
                  </a:cubicBezTo>
                  <a:cubicBezTo>
                    <a:pt x="123" y="218"/>
                    <a:pt x="7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6" name="Google Shape;18086;p34"/>
            <p:cNvSpPr/>
            <p:nvPr/>
          </p:nvSpPr>
          <p:spPr>
            <a:xfrm>
              <a:off x="4731825" y="1857125"/>
              <a:ext cx="9275" cy="1900"/>
            </a:xfrm>
            <a:custGeom>
              <a:avLst/>
              <a:gdLst/>
              <a:ahLst/>
              <a:cxnLst/>
              <a:rect l="l" t="t" r="r" b="b"/>
              <a:pathLst>
                <a:path w="371" h="76" extrusionOk="0">
                  <a:moveTo>
                    <a:pt x="343" y="1"/>
                  </a:moveTo>
                  <a:cubicBezTo>
                    <a:pt x="291" y="1"/>
                    <a:pt x="1" y="67"/>
                    <a:pt x="123" y="75"/>
                  </a:cubicBezTo>
                  <a:cubicBezTo>
                    <a:pt x="330" y="20"/>
                    <a:pt x="370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7" name="Google Shape;18087;p34"/>
            <p:cNvSpPr/>
            <p:nvPr/>
          </p:nvSpPr>
          <p:spPr>
            <a:xfrm>
              <a:off x="4615325" y="1839325"/>
              <a:ext cx="3850" cy="1475"/>
            </a:xfrm>
            <a:custGeom>
              <a:avLst/>
              <a:gdLst/>
              <a:ahLst/>
              <a:cxnLst/>
              <a:rect l="l" t="t" r="r" b="b"/>
              <a:pathLst>
                <a:path w="154" h="59" extrusionOk="0">
                  <a:moveTo>
                    <a:pt x="17" y="0"/>
                  </a:moveTo>
                  <a:cubicBezTo>
                    <a:pt x="0" y="0"/>
                    <a:pt x="4" y="15"/>
                    <a:pt x="66" y="58"/>
                  </a:cubicBezTo>
                  <a:cubicBezTo>
                    <a:pt x="154" y="54"/>
                    <a:pt x="4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8" name="Google Shape;18088;p34"/>
            <p:cNvSpPr/>
            <p:nvPr/>
          </p:nvSpPr>
          <p:spPr>
            <a:xfrm>
              <a:off x="4892075" y="1845700"/>
              <a:ext cx="4250" cy="2875"/>
            </a:xfrm>
            <a:custGeom>
              <a:avLst/>
              <a:gdLst/>
              <a:ahLst/>
              <a:cxnLst/>
              <a:rect l="l" t="t" r="r" b="b"/>
              <a:pathLst>
                <a:path w="170" h="115" extrusionOk="0">
                  <a:moveTo>
                    <a:pt x="89" y="0"/>
                  </a:moveTo>
                  <a:cubicBezTo>
                    <a:pt x="34" y="0"/>
                    <a:pt x="0" y="115"/>
                    <a:pt x="126" y="115"/>
                  </a:cubicBezTo>
                  <a:cubicBezTo>
                    <a:pt x="139" y="115"/>
                    <a:pt x="153" y="113"/>
                    <a:pt x="169" y="111"/>
                  </a:cubicBezTo>
                  <a:cubicBezTo>
                    <a:pt x="149" y="28"/>
                    <a:pt x="11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9" name="Google Shape;18089;p34"/>
            <p:cNvSpPr/>
            <p:nvPr/>
          </p:nvSpPr>
          <p:spPr>
            <a:xfrm>
              <a:off x="3948450" y="1878450"/>
              <a:ext cx="5400" cy="4350"/>
            </a:xfrm>
            <a:custGeom>
              <a:avLst/>
              <a:gdLst/>
              <a:ahLst/>
              <a:cxnLst/>
              <a:rect l="l" t="t" r="r" b="b"/>
              <a:pathLst>
                <a:path w="216" h="174" extrusionOk="0">
                  <a:moveTo>
                    <a:pt x="210" y="1"/>
                  </a:moveTo>
                  <a:lnTo>
                    <a:pt x="210" y="1"/>
                  </a:lnTo>
                  <a:cubicBezTo>
                    <a:pt x="197" y="1"/>
                    <a:pt x="0" y="173"/>
                    <a:pt x="14" y="173"/>
                  </a:cubicBezTo>
                  <a:cubicBezTo>
                    <a:pt x="19" y="173"/>
                    <a:pt x="49" y="153"/>
                    <a:pt x="119" y="99"/>
                  </a:cubicBezTo>
                  <a:cubicBezTo>
                    <a:pt x="192" y="27"/>
                    <a:pt x="215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0" name="Google Shape;18090;p34"/>
            <p:cNvSpPr/>
            <p:nvPr/>
          </p:nvSpPr>
          <p:spPr>
            <a:xfrm>
              <a:off x="4257575" y="1867675"/>
              <a:ext cx="2625" cy="2450"/>
            </a:xfrm>
            <a:custGeom>
              <a:avLst/>
              <a:gdLst/>
              <a:ahLst/>
              <a:cxnLst/>
              <a:rect l="l" t="t" r="r" b="b"/>
              <a:pathLst>
                <a:path w="105" h="98" extrusionOk="0">
                  <a:moveTo>
                    <a:pt x="70" y="1"/>
                  </a:moveTo>
                  <a:cubicBezTo>
                    <a:pt x="36" y="1"/>
                    <a:pt x="1" y="98"/>
                    <a:pt x="79" y="98"/>
                  </a:cubicBezTo>
                  <a:cubicBezTo>
                    <a:pt x="86" y="98"/>
                    <a:pt x="95" y="97"/>
                    <a:pt x="105" y="95"/>
                  </a:cubicBezTo>
                  <a:cubicBezTo>
                    <a:pt x="103" y="25"/>
                    <a:pt x="87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1" name="Google Shape;18091;p34"/>
            <p:cNvSpPr/>
            <p:nvPr/>
          </p:nvSpPr>
          <p:spPr>
            <a:xfrm>
              <a:off x="4407675" y="1864675"/>
              <a:ext cx="3150" cy="350"/>
            </a:xfrm>
            <a:custGeom>
              <a:avLst/>
              <a:gdLst/>
              <a:ahLst/>
              <a:cxnLst/>
              <a:rect l="l" t="t" r="r" b="b"/>
              <a:pathLst>
                <a:path w="126" h="14" extrusionOk="0">
                  <a:moveTo>
                    <a:pt x="49" y="1"/>
                  </a:moveTo>
                  <a:lnTo>
                    <a:pt x="49" y="1"/>
                  </a:lnTo>
                  <a:cubicBezTo>
                    <a:pt x="0" y="10"/>
                    <a:pt x="24" y="14"/>
                    <a:pt x="52" y="14"/>
                  </a:cubicBezTo>
                  <a:cubicBezTo>
                    <a:pt x="86" y="14"/>
                    <a:pt x="126" y="8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2" name="Google Shape;18092;p34"/>
            <p:cNvSpPr/>
            <p:nvPr/>
          </p:nvSpPr>
          <p:spPr>
            <a:xfrm>
              <a:off x="3806225" y="1882250"/>
              <a:ext cx="1200" cy="5375"/>
            </a:xfrm>
            <a:custGeom>
              <a:avLst/>
              <a:gdLst/>
              <a:ahLst/>
              <a:cxnLst/>
              <a:rect l="l" t="t" r="r" b="b"/>
              <a:pathLst>
                <a:path w="48" h="215" extrusionOk="0">
                  <a:moveTo>
                    <a:pt x="0" y="0"/>
                  </a:moveTo>
                  <a:cubicBezTo>
                    <a:pt x="47" y="21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3" name="Google Shape;18093;p34"/>
            <p:cNvSpPr/>
            <p:nvPr/>
          </p:nvSpPr>
          <p:spPr>
            <a:xfrm>
              <a:off x="4514200" y="1852300"/>
              <a:ext cx="5150" cy="450"/>
            </a:xfrm>
            <a:custGeom>
              <a:avLst/>
              <a:gdLst/>
              <a:ahLst/>
              <a:cxnLst/>
              <a:rect l="l" t="t" r="r" b="b"/>
              <a:pathLst>
                <a:path w="206" h="18" extrusionOk="0">
                  <a:moveTo>
                    <a:pt x="3" y="1"/>
                  </a:moveTo>
                  <a:cubicBezTo>
                    <a:pt x="0" y="13"/>
                    <a:pt x="43" y="17"/>
                    <a:pt x="82" y="17"/>
                  </a:cubicBezTo>
                  <a:cubicBezTo>
                    <a:pt x="150" y="17"/>
                    <a:pt x="206" y="5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4" name="Google Shape;18094;p34"/>
            <p:cNvSpPr/>
            <p:nvPr/>
          </p:nvSpPr>
          <p:spPr>
            <a:xfrm>
              <a:off x="5144075" y="1829275"/>
              <a:ext cx="4825" cy="1600"/>
            </a:xfrm>
            <a:custGeom>
              <a:avLst/>
              <a:gdLst/>
              <a:ahLst/>
              <a:cxnLst/>
              <a:rect l="l" t="t" r="r" b="b"/>
              <a:pathLst>
                <a:path w="193" h="64" extrusionOk="0">
                  <a:moveTo>
                    <a:pt x="157" y="1"/>
                  </a:moveTo>
                  <a:cubicBezTo>
                    <a:pt x="75" y="1"/>
                    <a:pt x="0" y="64"/>
                    <a:pt x="40" y="64"/>
                  </a:cubicBezTo>
                  <a:cubicBezTo>
                    <a:pt x="60" y="64"/>
                    <a:pt x="106" y="49"/>
                    <a:pt x="192" y="5"/>
                  </a:cubicBezTo>
                  <a:cubicBezTo>
                    <a:pt x="180" y="2"/>
                    <a:pt x="168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5" name="Google Shape;18095;p34"/>
            <p:cNvSpPr/>
            <p:nvPr/>
          </p:nvSpPr>
          <p:spPr>
            <a:xfrm>
              <a:off x="4389150" y="1851575"/>
              <a:ext cx="2225" cy="1850"/>
            </a:xfrm>
            <a:custGeom>
              <a:avLst/>
              <a:gdLst/>
              <a:ahLst/>
              <a:cxnLst/>
              <a:rect l="l" t="t" r="r" b="b"/>
              <a:pathLst>
                <a:path w="89" h="74" extrusionOk="0">
                  <a:moveTo>
                    <a:pt x="40" y="1"/>
                  </a:moveTo>
                  <a:cubicBezTo>
                    <a:pt x="27" y="1"/>
                    <a:pt x="12" y="17"/>
                    <a:pt x="0" y="63"/>
                  </a:cubicBezTo>
                  <a:cubicBezTo>
                    <a:pt x="17" y="71"/>
                    <a:pt x="30" y="74"/>
                    <a:pt x="40" y="74"/>
                  </a:cubicBezTo>
                  <a:cubicBezTo>
                    <a:pt x="89" y="74"/>
                    <a:pt x="69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6" name="Google Shape;18096;p34"/>
            <p:cNvSpPr/>
            <p:nvPr/>
          </p:nvSpPr>
          <p:spPr>
            <a:xfrm>
              <a:off x="4150950" y="1858325"/>
              <a:ext cx="3625" cy="2325"/>
            </a:xfrm>
            <a:custGeom>
              <a:avLst/>
              <a:gdLst/>
              <a:ahLst/>
              <a:cxnLst/>
              <a:rect l="l" t="t" r="r" b="b"/>
              <a:pathLst>
                <a:path w="145" h="93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52"/>
                    <a:pt x="105" y="92"/>
                    <a:pt x="127" y="92"/>
                  </a:cubicBezTo>
                  <a:cubicBezTo>
                    <a:pt x="144" y="92"/>
                    <a:pt x="123" y="6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7" name="Google Shape;18097;p34"/>
            <p:cNvSpPr/>
            <p:nvPr/>
          </p:nvSpPr>
          <p:spPr>
            <a:xfrm>
              <a:off x="4547675" y="1842450"/>
              <a:ext cx="6475" cy="3125"/>
            </a:xfrm>
            <a:custGeom>
              <a:avLst/>
              <a:gdLst/>
              <a:ahLst/>
              <a:cxnLst/>
              <a:rect l="l" t="t" r="r" b="b"/>
              <a:pathLst>
                <a:path w="259" h="125" extrusionOk="0">
                  <a:moveTo>
                    <a:pt x="256" y="0"/>
                  </a:moveTo>
                  <a:lnTo>
                    <a:pt x="256" y="0"/>
                  </a:lnTo>
                  <a:cubicBezTo>
                    <a:pt x="1" y="9"/>
                    <a:pt x="85" y="125"/>
                    <a:pt x="170" y="125"/>
                  </a:cubicBezTo>
                  <a:cubicBezTo>
                    <a:pt x="214" y="125"/>
                    <a:pt x="259" y="94"/>
                    <a:pt x="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8" name="Google Shape;18098;p34"/>
            <p:cNvSpPr/>
            <p:nvPr/>
          </p:nvSpPr>
          <p:spPr>
            <a:xfrm>
              <a:off x="3853900" y="1865525"/>
              <a:ext cx="8725" cy="4875"/>
            </a:xfrm>
            <a:custGeom>
              <a:avLst/>
              <a:gdLst/>
              <a:ahLst/>
              <a:cxnLst/>
              <a:rect l="l" t="t" r="r" b="b"/>
              <a:pathLst>
                <a:path w="349" h="195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14"/>
                    <a:pt x="127" y="148"/>
                    <a:pt x="134" y="194"/>
                  </a:cubicBezTo>
                  <a:cubicBezTo>
                    <a:pt x="348" y="168"/>
                    <a:pt x="101" y="74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9" name="Google Shape;18099;p34"/>
            <p:cNvSpPr/>
            <p:nvPr/>
          </p:nvSpPr>
          <p:spPr>
            <a:xfrm>
              <a:off x="3830300" y="1857075"/>
              <a:ext cx="2550" cy="1400"/>
            </a:xfrm>
            <a:custGeom>
              <a:avLst/>
              <a:gdLst/>
              <a:ahLst/>
              <a:cxnLst/>
              <a:rect l="l" t="t" r="r" b="b"/>
              <a:pathLst>
                <a:path w="102" h="56" extrusionOk="0">
                  <a:moveTo>
                    <a:pt x="30" y="1"/>
                  </a:moveTo>
                  <a:cubicBezTo>
                    <a:pt x="15" y="1"/>
                    <a:pt x="1" y="13"/>
                    <a:pt x="1" y="51"/>
                  </a:cubicBezTo>
                  <a:cubicBezTo>
                    <a:pt x="17" y="54"/>
                    <a:pt x="29" y="55"/>
                    <a:pt x="39" y="55"/>
                  </a:cubicBezTo>
                  <a:cubicBezTo>
                    <a:pt x="102" y="55"/>
                    <a:pt x="6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0" name="Google Shape;18100;p34"/>
            <p:cNvSpPr/>
            <p:nvPr/>
          </p:nvSpPr>
          <p:spPr>
            <a:xfrm>
              <a:off x="4882875" y="1822300"/>
              <a:ext cx="400" cy="2600"/>
            </a:xfrm>
            <a:custGeom>
              <a:avLst/>
              <a:gdLst/>
              <a:ahLst/>
              <a:cxnLst/>
              <a:rect l="l" t="t" r="r" b="b"/>
              <a:pathLst>
                <a:path w="16" h="104" extrusionOk="0">
                  <a:moveTo>
                    <a:pt x="1" y="1"/>
                  </a:moveTo>
                  <a:cubicBezTo>
                    <a:pt x="0" y="1"/>
                    <a:pt x="4" y="27"/>
                    <a:pt x="15" y="104"/>
                  </a:cubicBezTo>
                  <a:cubicBezTo>
                    <a:pt x="15" y="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1" name="Google Shape;18101;p34"/>
            <p:cNvSpPr/>
            <p:nvPr/>
          </p:nvSpPr>
          <p:spPr>
            <a:xfrm>
              <a:off x="4441050" y="1812000"/>
              <a:ext cx="5725" cy="4850"/>
            </a:xfrm>
            <a:custGeom>
              <a:avLst/>
              <a:gdLst/>
              <a:ahLst/>
              <a:cxnLst/>
              <a:rect l="l" t="t" r="r" b="b"/>
              <a:pathLst>
                <a:path w="229" h="194" extrusionOk="0">
                  <a:moveTo>
                    <a:pt x="26" y="0"/>
                  </a:moveTo>
                  <a:cubicBezTo>
                    <a:pt x="21" y="0"/>
                    <a:pt x="17" y="0"/>
                    <a:pt x="12" y="0"/>
                  </a:cubicBezTo>
                  <a:cubicBezTo>
                    <a:pt x="1" y="145"/>
                    <a:pt x="32" y="194"/>
                    <a:pt x="68" y="194"/>
                  </a:cubicBezTo>
                  <a:cubicBezTo>
                    <a:pt x="140" y="194"/>
                    <a:pt x="2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2" name="Google Shape;18102;p34"/>
            <p:cNvSpPr/>
            <p:nvPr/>
          </p:nvSpPr>
          <p:spPr>
            <a:xfrm>
              <a:off x="4629175" y="1826850"/>
              <a:ext cx="4825" cy="3300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44" y="0"/>
                  </a:moveTo>
                  <a:cubicBezTo>
                    <a:pt x="87" y="0"/>
                    <a:pt x="0" y="132"/>
                    <a:pt x="115" y="132"/>
                  </a:cubicBezTo>
                  <a:cubicBezTo>
                    <a:pt x="132" y="132"/>
                    <a:pt x="154" y="129"/>
                    <a:pt x="181" y="122"/>
                  </a:cubicBezTo>
                  <a:cubicBezTo>
                    <a:pt x="193" y="31"/>
                    <a:pt x="172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3" name="Google Shape;18103;p34"/>
            <p:cNvSpPr/>
            <p:nvPr/>
          </p:nvSpPr>
          <p:spPr>
            <a:xfrm>
              <a:off x="5094250" y="1812175"/>
              <a:ext cx="16500" cy="275"/>
            </a:xfrm>
            <a:custGeom>
              <a:avLst/>
              <a:gdLst/>
              <a:ahLst/>
              <a:cxnLst/>
              <a:rect l="l" t="t" r="r" b="b"/>
              <a:pathLst>
                <a:path w="660" h="11" extrusionOk="0">
                  <a:moveTo>
                    <a:pt x="298" y="0"/>
                  </a:moveTo>
                  <a:lnTo>
                    <a:pt x="298" y="0"/>
                  </a:lnTo>
                  <a:cubicBezTo>
                    <a:pt x="1" y="7"/>
                    <a:pt x="181" y="10"/>
                    <a:pt x="346" y="10"/>
                  </a:cubicBezTo>
                  <a:cubicBezTo>
                    <a:pt x="511" y="10"/>
                    <a:pt x="660" y="7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4" name="Google Shape;18104;p34"/>
            <p:cNvSpPr/>
            <p:nvPr/>
          </p:nvSpPr>
          <p:spPr>
            <a:xfrm>
              <a:off x="4870275" y="1816075"/>
              <a:ext cx="3525" cy="3150"/>
            </a:xfrm>
            <a:custGeom>
              <a:avLst/>
              <a:gdLst/>
              <a:ahLst/>
              <a:cxnLst/>
              <a:rect l="l" t="t" r="r" b="b"/>
              <a:pathLst>
                <a:path w="141" h="126" extrusionOk="0">
                  <a:moveTo>
                    <a:pt x="70" y="1"/>
                  </a:moveTo>
                  <a:cubicBezTo>
                    <a:pt x="27" y="1"/>
                    <a:pt x="1" y="66"/>
                    <a:pt x="138" y="125"/>
                  </a:cubicBezTo>
                  <a:cubicBezTo>
                    <a:pt x="141" y="34"/>
                    <a:pt x="101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5" name="Google Shape;18105;p34"/>
            <p:cNvSpPr/>
            <p:nvPr/>
          </p:nvSpPr>
          <p:spPr>
            <a:xfrm>
              <a:off x="4624050" y="1824375"/>
              <a:ext cx="125" cy="1175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5" y="0"/>
                  </a:moveTo>
                  <a:cubicBezTo>
                    <a:pt x="0" y="5"/>
                    <a:pt x="2" y="47"/>
                    <a:pt x="3" y="47"/>
                  </a:cubicBezTo>
                  <a:cubicBezTo>
                    <a:pt x="4" y="47"/>
                    <a:pt x="5" y="35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6" name="Google Shape;18106;p34"/>
            <p:cNvSpPr/>
            <p:nvPr/>
          </p:nvSpPr>
          <p:spPr>
            <a:xfrm>
              <a:off x="4550825" y="1820475"/>
              <a:ext cx="5950" cy="1425"/>
            </a:xfrm>
            <a:custGeom>
              <a:avLst/>
              <a:gdLst/>
              <a:ahLst/>
              <a:cxnLst/>
              <a:rect l="l" t="t" r="r" b="b"/>
              <a:pathLst>
                <a:path w="238" h="57" extrusionOk="0">
                  <a:moveTo>
                    <a:pt x="171" y="0"/>
                  </a:moveTo>
                  <a:cubicBezTo>
                    <a:pt x="93" y="0"/>
                    <a:pt x="1" y="56"/>
                    <a:pt x="199" y="56"/>
                  </a:cubicBezTo>
                  <a:cubicBezTo>
                    <a:pt x="207" y="56"/>
                    <a:pt x="215" y="56"/>
                    <a:pt x="224" y="56"/>
                  </a:cubicBezTo>
                  <a:cubicBezTo>
                    <a:pt x="224" y="49"/>
                    <a:pt x="231" y="43"/>
                    <a:pt x="237" y="36"/>
                  </a:cubicBezTo>
                  <a:cubicBezTo>
                    <a:pt x="232" y="10"/>
                    <a:pt x="20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7" name="Google Shape;18107;p34"/>
            <p:cNvSpPr/>
            <p:nvPr/>
          </p:nvSpPr>
          <p:spPr>
            <a:xfrm>
              <a:off x="4884250" y="1794100"/>
              <a:ext cx="5000" cy="2500"/>
            </a:xfrm>
            <a:custGeom>
              <a:avLst/>
              <a:gdLst/>
              <a:ahLst/>
              <a:cxnLst/>
              <a:rect l="l" t="t" r="r" b="b"/>
              <a:pathLst>
                <a:path w="200" h="100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74"/>
                    <a:pt x="104" y="100"/>
                    <a:pt x="142" y="100"/>
                  </a:cubicBezTo>
                  <a:cubicBezTo>
                    <a:pt x="197" y="100"/>
                    <a:pt x="199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8" name="Google Shape;18108;p34"/>
            <p:cNvSpPr/>
            <p:nvPr/>
          </p:nvSpPr>
          <p:spPr>
            <a:xfrm>
              <a:off x="3868775" y="1840775"/>
              <a:ext cx="5025" cy="3050"/>
            </a:xfrm>
            <a:custGeom>
              <a:avLst/>
              <a:gdLst/>
              <a:ahLst/>
              <a:cxnLst/>
              <a:rect l="l" t="t" r="r" b="b"/>
              <a:pathLst>
                <a:path w="201" h="12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1" y="38"/>
                    <a:pt x="60" y="122"/>
                    <a:pt x="123" y="122"/>
                  </a:cubicBezTo>
                  <a:cubicBezTo>
                    <a:pt x="161" y="122"/>
                    <a:pt x="201" y="91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9" name="Google Shape;18109;p34"/>
            <p:cNvSpPr/>
            <p:nvPr/>
          </p:nvSpPr>
          <p:spPr>
            <a:xfrm>
              <a:off x="3968300" y="1833575"/>
              <a:ext cx="5000" cy="1775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109" y="1"/>
                  </a:moveTo>
                  <a:cubicBezTo>
                    <a:pt x="84" y="1"/>
                    <a:pt x="48" y="6"/>
                    <a:pt x="1" y="20"/>
                  </a:cubicBezTo>
                  <a:cubicBezTo>
                    <a:pt x="34" y="57"/>
                    <a:pt x="69" y="70"/>
                    <a:pt x="98" y="70"/>
                  </a:cubicBezTo>
                  <a:cubicBezTo>
                    <a:pt x="165" y="70"/>
                    <a:pt x="199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0" name="Google Shape;18110;p34"/>
            <p:cNvSpPr/>
            <p:nvPr/>
          </p:nvSpPr>
          <p:spPr>
            <a:xfrm>
              <a:off x="4735075" y="1799100"/>
              <a:ext cx="8000" cy="1875"/>
            </a:xfrm>
            <a:custGeom>
              <a:avLst/>
              <a:gdLst/>
              <a:ahLst/>
              <a:cxnLst/>
              <a:rect l="l" t="t" r="r" b="b"/>
              <a:pathLst>
                <a:path w="320" h="75" extrusionOk="0">
                  <a:moveTo>
                    <a:pt x="66" y="0"/>
                  </a:moveTo>
                  <a:cubicBezTo>
                    <a:pt x="21" y="0"/>
                    <a:pt x="1" y="19"/>
                    <a:pt x="80" y="75"/>
                  </a:cubicBezTo>
                  <a:cubicBezTo>
                    <a:pt x="320" y="66"/>
                    <a:pt x="150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1" name="Google Shape;18111;p34"/>
            <p:cNvSpPr/>
            <p:nvPr/>
          </p:nvSpPr>
          <p:spPr>
            <a:xfrm>
              <a:off x="4361750" y="1808200"/>
              <a:ext cx="2475" cy="2975"/>
            </a:xfrm>
            <a:custGeom>
              <a:avLst/>
              <a:gdLst/>
              <a:ahLst/>
              <a:cxnLst/>
              <a:rect l="l" t="t" r="r" b="b"/>
              <a:pathLst>
                <a:path w="99" h="119" extrusionOk="0">
                  <a:moveTo>
                    <a:pt x="37" y="1"/>
                  </a:moveTo>
                  <a:cubicBezTo>
                    <a:pt x="19" y="1"/>
                    <a:pt x="1" y="30"/>
                    <a:pt x="6" y="119"/>
                  </a:cubicBezTo>
                  <a:cubicBezTo>
                    <a:pt x="99" y="89"/>
                    <a:pt x="6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2" name="Google Shape;18112;p34"/>
            <p:cNvSpPr/>
            <p:nvPr/>
          </p:nvSpPr>
          <p:spPr>
            <a:xfrm>
              <a:off x="4400625" y="1806475"/>
              <a:ext cx="1925" cy="3500"/>
            </a:xfrm>
            <a:custGeom>
              <a:avLst/>
              <a:gdLst/>
              <a:ahLst/>
              <a:cxnLst/>
              <a:rect l="l" t="t" r="r" b="b"/>
              <a:pathLst>
                <a:path w="77" h="140" extrusionOk="0">
                  <a:moveTo>
                    <a:pt x="77" y="1"/>
                  </a:moveTo>
                  <a:lnTo>
                    <a:pt x="77" y="1"/>
                  </a:lnTo>
                  <a:cubicBezTo>
                    <a:pt x="17" y="104"/>
                    <a:pt x="1" y="139"/>
                    <a:pt x="4" y="139"/>
                  </a:cubicBezTo>
                  <a:cubicBezTo>
                    <a:pt x="9" y="139"/>
                    <a:pt x="64" y="50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3" name="Google Shape;18113;p34"/>
            <p:cNvSpPr/>
            <p:nvPr/>
          </p:nvSpPr>
          <p:spPr>
            <a:xfrm>
              <a:off x="4421750" y="1806800"/>
              <a:ext cx="3050" cy="2050"/>
            </a:xfrm>
            <a:custGeom>
              <a:avLst/>
              <a:gdLst/>
              <a:ahLst/>
              <a:cxnLst/>
              <a:rect l="l" t="t" r="r" b="b"/>
              <a:pathLst>
                <a:path w="122" h="82" extrusionOk="0">
                  <a:moveTo>
                    <a:pt x="1" y="1"/>
                  </a:moveTo>
                  <a:cubicBezTo>
                    <a:pt x="8" y="54"/>
                    <a:pt x="48" y="81"/>
                    <a:pt x="121" y="81"/>
                  </a:cubicBezTo>
                  <a:cubicBezTo>
                    <a:pt x="115" y="28"/>
                    <a:pt x="7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4" name="Google Shape;18114;p34"/>
            <p:cNvSpPr/>
            <p:nvPr/>
          </p:nvSpPr>
          <p:spPr>
            <a:xfrm>
              <a:off x="4359550" y="1804800"/>
              <a:ext cx="2850" cy="2000"/>
            </a:xfrm>
            <a:custGeom>
              <a:avLst/>
              <a:gdLst/>
              <a:ahLst/>
              <a:cxnLst/>
              <a:rect l="l" t="t" r="r" b="b"/>
              <a:pathLst>
                <a:path w="114" h="80" extrusionOk="0">
                  <a:moveTo>
                    <a:pt x="43" y="1"/>
                  </a:moveTo>
                  <a:cubicBezTo>
                    <a:pt x="23" y="1"/>
                    <a:pt x="5" y="12"/>
                    <a:pt x="0" y="41"/>
                  </a:cubicBezTo>
                  <a:cubicBezTo>
                    <a:pt x="27" y="59"/>
                    <a:pt x="42" y="79"/>
                    <a:pt x="66" y="79"/>
                  </a:cubicBezTo>
                  <a:cubicBezTo>
                    <a:pt x="79" y="79"/>
                    <a:pt x="94" y="74"/>
                    <a:pt x="114" y="61"/>
                  </a:cubicBezTo>
                  <a:cubicBezTo>
                    <a:pt x="110" y="28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5" name="Google Shape;18115;p34"/>
            <p:cNvSpPr/>
            <p:nvPr/>
          </p:nvSpPr>
          <p:spPr>
            <a:xfrm>
              <a:off x="4819250" y="1789375"/>
              <a:ext cx="3825" cy="175"/>
            </a:xfrm>
            <a:custGeom>
              <a:avLst/>
              <a:gdLst/>
              <a:ahLst/>
              <a:cxnLst/>
              <a:rect l="l" t="t" r="r" b="b"/>
              <a:pathLst>
                <a:path w="153" h="7" extrusionOk="0">
                  <a:moveTo>
                    <a:pt x="10" y="1"/>
                  </a:moveTo>
                  <a:cubicBezTo>
                    <a:pt x="0" y="1"/>
                    <a:pt x="144" y="7"/>
                    <a:pt x="150" y="7"/>
                  </a:cubicBezTo>
                  <a:cubicBezTo>
                    <a:pt x="153" y="7"/>
                    <a:pt x="128" y="6"/>
                    <a:pt x="51" y="2"/>
                  </a:cubicBezTo>
                  <a:cubicBezTo>
                    <a:pt x="24" y="1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6" name="Google Shape;18116;p34"/>
            <p:cNvSpPr/>
            <p:nvPr/>
          </p:nvSpPr>
          <p:spPr>
            <a:xfrm>
              <a:off x="4195250" y="1801700"/>
              <a:ext cx="5400" cy="7225"/>
            </a:xfrm>
            <a:custGeom>
              <a:avLst/>
              <a:gdLst/>
              <a:ahLst/>
              <a:cxnLst/>
              <a:rect l="l" t="t" r="r" b="b"/>
              <a:pathLst>
                <a:path w="216" h="289" extrusionOk="0">
                  <a:moveTo>
                    <a:pt x="104" y="1"/>
                  </a:moveTo>
                  <a:cubicBezTo>
                    <a:pt x="33" y="1"/>
                    <a:pt x="0" y="289"/>
                    <a:pt x="115" y="289"/>
                  </a:cubicBezTo>
                  <a:cubicBezTo>
                    <a:pt x="141" y="289"/>
                    <a:pt x="174" y="274"/>
                    <a:pt x="216" y="238"/>
                  </a:cubicBezTo>
                  <a:cubicBezTo>
                    <a:pt x="178" y="62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7" name="Google Shape;18117;p34"/>
            <p:cNvSpPr/>
            <p:nvPr/>
          </p:nvSpPr>
          <p:spPr>
            <a:xfrm>
              <a:off x="4294750" y="1791925"/>
              <a:ext cx="5575" cy="5600"/>
            </a:xfrm>
            <a:custGeom>
              <a:avLst/>
              <a:gdLst/>
              <a:ahLst/>
              <a:cxnLst/>
              <a:rect l="l" t="t" r="r" b="b"/>
              <a:pathLst>
                <a:path w="223" h="224" extrusionOk="0">
                  <a:moveTo>
                    <a:pt x="50" y="0"/>
                  </a:moveTo>
                  <a:cubicBezTo>
                    <a:pt x="0" y="168"/>
                    <a:pt x="19" y="224"/>
                    <a:pt x="52" y="224"/>
                  </a:cubicBezTo>
                  <a:cubicBezTo>
                    <a:pt x="113" y="224"/>
                    <a:pt x="223" y="35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8" name="Google Shape;18118;p34"/>
            <p:cNvSpPr/>
            <p:nvPr/>
          </p:nvSpPr>
          <p:spPr>
            <a:xfrm>
              <a:off x="4054625" y="1803925"/>
              <a:ext cx="4275" cy="1400"/>
            </a:xfrm>
            <a:custGeom>
              <a:avLst/>
              <a:gdLst/>
              <a:ahLst/>
              <a:cxnLst/>
              <a:rect l="l" t="t" r="r" b="b"/>
              <a:pathLst>
                <a:path w="171" h="56" extrusionOk="0">
                  <a:moveTo>
                    <a:pt x="74" y="0"/>
                  </a:moveTo>
                  <a:cubicBezTo>
                    <a:pt x="42" y="0"/>
                    <a:pt x="5" y="14"/>
                    <a:pt x="0" y="56"/>
                  </a:cubicBezTo>
                  <a:cubicBezTo>
                    <a:pt x="170" y="43"/>
                    <a:pt x="12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9" name="Google Shape;18119;p34"/>
            <p:cNvSpPr/>
            <p:nvPr/>
          </p:nvSpPr>
          <p:spPr>
            <a:xfrm>
              <a:off x="4974100" y="1766725"/>
              <a:ext cx="4675" cy="2450"/>
            </a:xfrm>
            <a:custGeom>
              <a:avLst/>
              <a:gdLst/>
              <a:ahLst/>
              <a:cxnLst/>
              <a:rect l="l" t="t" r="r" b="b"/>
              <a:pathLst>
                <a:path w="187" h="98" extrusionOk="0">
                  <a:moveTo>
                    <a:pt x="52" y="0"/>
                  </a:moveTo>
                  <a:cubicBezTo>
                    <a:pt x="24" y="0"/>
                    <a:pt x="0" y="23"/>
                    <a:pt x="6" y="92"/>
                  </a:cubicBezTo>
                  <a:cubicBezTo>
                    <a:pt x="30" y="96"/>
                    <a:pt x="49" y="97"/>
                    <a:pt x="65" y="97"/>
                  </a:cubicBezTo>
                  <a:cubicBezTo>
                    <a:pt x="187" y="97"/>
                    <a:pt x="11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0" name="Google Shape;18120;p34"/>
            <p:cNvSpPr/>
            <p:nvPr/>
          </p:nvSpPr>
          <p:spPr>
            <a:xfrm>
              <a:off x="4992800" y="1763425"/>
              <a:ext cx="2150" cy="2875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42" y="0"/>
                  </a:moveTo>
                  <a:cubicBezTo>
                    <a:pt x="0" y="0"/>
                    <a:pt x="60" y="115"/>
                    <a:pt x="77" y="115"/>
                  </a:cubicBezTo>
                  <a:cubicBezTo>
                    <a:pt x="85" y="115"/>
                    <a:pt x="84" y="87"/>
                    <a:pt x="54" y="3"/>
                  </a:cubicBezTo>
                  <a:cubicBezTo>
                    <a:pt x="49" y="1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1" name="Google Shape;18121;p34"/>
            <p:cNvSpPr/>
            <p:nvPr/>
          </p:nvSpPr>
          <p:spPr>
            <a:xfrm>
              <a:off x="4048425" y="1790575"/>
              <a:ext cx="5025" cy="4525"/>
            </a:xfrm>
            <a:custGeom>
              <a:avLst/>
              <a:gdLst/>
              <a:ahLst/>
              <a:cxnLst/>
              <a:rect l="l" t="t" r="r" b="b"/>
              <a:pathLst>
                <a:path w="201" h="181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132"/>
                    <a:pt x="119" y="181"/>
                    <a:pt x="154" y="181"/>
                  </a:cubicBezTo>
                  <a:cubicBezTo>
                    <a:pt x="200" y="181"/>
                    <a:pt x="189" y="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2" name="Google Shape;18122;p34"/>
            <p:cNvSpPr/>
            <p:nvPr/>
          </p:nvSpPr>
          <p:spPr>
            <a:xfrm>
              <a:off x="3802625" y="1795150"/>
              <a:ext cx="6375" cy="4000"/>
            </a:xfrm>
            <a:custGeom>
              <a:avLst/>
              <a:gdLst/>
              <a:ahLst/>
              <a:cxnLst/>
              <a:rect l="l" t="t" r="r" b="b"/>
              <a:pathLst>
                <a:path w="255" h="160" extrusionOk="0">
                  <a:moveTo>
                    <a:pt x="236" y="0"/>
                  </a:moveTo>
                  <a:cubicBezTo>
                    <a:pt x="200" y="0"/>
                    <a:pt x="0" y="159"/>
                    <a:pt x="106" y="159"/>
                  </a:cubicBezTo>
                  <a:cubicBezTo>
                    <a:pt x="108" y="159"/>
                    <a:pt x="109" y="159"/>
                    <a:pt x="111" y="159"/>
                  </a:cubicBezTo>
                  <a:cubicBezTo>
                    <a:pt x="233" y="40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3" name="Google Shape;18123;p34"/>
            <p:cNvSpPr/>
            <p:nvPr/>
          </p:nvSpPr>
          <p:spPr>
            <a:xfrm>
              <a:off x="4050950" y="1775025"/>
              <a:ext cx="8525" cy="2475"/>
            </a:xfrm>
            <a:custGeom>
              <a:avLst/>
              <a:gdLst/>
              <a:ahLst/>
              <a:cxnLst/>
              <a:rect l="l" t="t" r="r" b="b"/>
              <a:pathLst>
                <a:path w="341" h="99" extrusionOk="0">
                  <a:moveTo>
                    <a:pt x="304" y="0"/>
                  </a:moveTo>
                  <a:cubicBezTo>
                    <a:pt x="219" y="0"/>
                    <a:pt x="0" y="98"/>
                    <a:pt x="63" y="98"/>
                  </a:cubicBezTo>
                  <a:cubicBezTo>
                    <a:pt x="90" y="98"/>
                    <a:pt x="169" y="80"/>
                    <a:pt x="334" y="27"/>
                  </a:cubicBezTo>
                  <a:cubicBezTo>
                    <a:pt x="341" y="8"/>
                    <a:pt x="32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4" name="Google Shape;18124;p34"/>
            <p:cNvSpPr/>
            <p:nvPr/>
          </p:nvSpPr>
          <p:spPr>
            <a:xfrm>
              <a:off x="4150475" y="1784250"/>
              <a:ext cx="7775" cy="2525"/>
            </a:xfrm>
            <a:custGeom>
              <a:avLst/>
              <a:gdLst/>
              <a:ahLst/>
              <a:cxnLst/>
              <a:rect l="l" t="t" r="r" b="b"/>
              <a:pathLst>
                <a:path w="311" h="101" extrusionOk="0">
                  <a:moveTo>
                    <a:pt x="34" y="0"/>
                  </a:moveTo>
                  <a:cubicBezTo>
                    <a:pt x="0" y="0"/>
                    <a:pt x="5" y="25"/>
                    <a:pt x="120" y="100"/>
                  </a:cubicBezTo>
                  <a:cubicBezTo>
                    <a:pt x="311" y="96"/>
                    <a:pt x="10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5" name="Google Shape;18125;p34"/>
            <p:cNvSpPr/>
            <p:nvPr/>
          </p:nvSpPr>
          <p:spPr>
            <a:xfrm>
              <a:off x="4319875" y="1777900"/>
              <a:ext cx="2900" cy="1975"/>
            </a:xfrm>
            <a:custGeom>
              <a:avLst/>
              <a:gdLst/>
              <a:ahLst/>
              <a:cxnLst/>
              <a:rect l="l" t="t" r="r" b="b"/>
              <a:pathLst>
                <a:path w="116" h="79" extrusionOk="0">
                  <a:moveTo>
                    <a:pt x="78" y="1"/>
                  </a:moveTo>
                  <a:cubicBezTo>
                    <a:pt x="41" y="1"/>
                    <a:pt x="0" y="78"/>
                    <a:pt x="76" y="78"/>
                  </a:cubicBezTo>
                  <a:cubicBezTo>
                    <a:pt x="87" y="78"/>
                    <a:pt x="100" y="77"/>
                    <a:pt x="115" y="73"/>
                  </a:cubicBezTo>
                  <a:cubicBezTo>
                    <a:pt x="113" y="19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6" name="Google Shape;18126;p34"/>
            <p:cNvSpPr/>
            <p:nvPr/>
          </p:nvSpPr>
          <p:spPr>
            <a:xfrm>
              <a:off x="3824575" y="1795600"/>
              <a:ext cx="3575" cy="2625"/>
            </a:xfrm>
            <a:custGeom>
              <a:avLst/>
              <a:gdLst/>
              <a:ahLst/>
              <a:cxnLst/>
              <a:rect l="l" t="t" r="r" b="b"/>
              <a:pathLst>
                <a:path w="143" h="105" extrusionOk="0">
                  <a:moveTo>
                    <a:pt x="143" y="1"/>
                  </a:moveTo>
                  <a:cubicBezTo>
                    <a:pt x="0" y="18"/>
                    <a:pt x="14" y="105"/>
                    <a:pt x="60" y="105"/>
                  </a:cubicBezTo>
                  <a:cubicBezTo>
                    <a:pt x="85" y="105"/>
                    <a:pt x="119" y="79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7" name="Google Shape;18127;p34"/>
            <p:cNvSpPr/>
            <p:nvPr/>
          </p:nvSpPr>
          <p:spPr>
            <a:xfrm>
              <a:off x="4411300" y="1600925"/>
              <a:ext cx="5675" cy="1675"/>
            </a:xfrm>
            <a:custGeom>
              <a:avLst/>
              <a:gdLst/>
              <a:ahLst/>
              <a:cxnLst/>
              <a:rect l="l" t="t" r="r" b="b"/>
              <a:pathLst>
                <a:path w="227" h="67" extrusionOk="0">
                  <a:moveTo>
                    <a:pt x="63" y="0"/>
                  </a:moveTo>
                  <a:cubicBezTo>
                    <a:pt x="24" y="0"/>
                    <a:pt x="1" y="17"/>
                    <a:pt x="71" y="67"/>
                  </a:cubicBezTo>
                  <a:cubicBezTo>
                    <a:pt x="226" y="42"/>
                    <a:pt x="12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8" name="Google Shape;18128;p34"/>
            <p:cNvSpPr/>
            <p:nvPr/>
          </p:nvSpPr>
          <p:spPr>
            <a:xfrm>
              <a:off x="4620525" y="1766275"/>
              <a:ext cx="975" cy="1950"/>
            </a:xfrm>
            <a:custGeom>
              <a:avLst/>
              <a:gdLst/>
              <a:ahLst/>
              <a:cxnLst/>
              <a:rect l="l" t="t" r="r" b="b"/>
              <a:pathLst>
                <a:path w="39" h="78" extrusionOk="0">
                  <a:moveTo>
                    <a:pt x="25" y="0"/>
                  </a:moveTo>
                  <a:cubicBezTo>
                    <a:pt x="13" y="0"/>
                    <a:pt x="0" y="78"/>
                    <a:pt x="23" y="78"/>
                  </a:cubicBezTo>
                  <a:cubicBezTo>
                    <a:pt x="27" y="78"/>
                    <a:pt x="32" y="75"/>
                    <a:pt x="39" y="70"/>
                  </a:cubicBezTo>
                  <a:cubicBezTo>
                    <a:pt x="37" y="18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9" name="Google Shape;18129;p34"/>
            <p:cNvSpPr/>
            <p:nvPr/>
          </p:nvSpPr>
          <p:spPr>
            <a:xfrm>
              <a:off x="4629900" y="1763125"/>
              <a:ext cx="4525" cy="3675"/>
            </a:xfrm>
            <a:custGeom>
              <a:avLst/>
              <a:gdLst/>
              <a:ahLst/>
              <a:cxnLst/>
              <a:rect l="l" t="t" r="r" b="b"/>
              <a:pathLst>
                <a:path w="181" h="147" extrusionOk="0">
                  <a:moveTo>
                    <a:pt x="54" y="0"/>
                  </a:moveTo>
                  <a:cubicBezTo>
                    <a:pt x="26" y="0"/>
                    <a:pt x="1" y="36"/>
                    <a:pt x="5" y="142"/>
                  </a:cubicBezTo>
                  <a:cubicBezTo>
                    <a:pt x="21" y="145"/>
                    <a:pt x="35" y="146"/>
                    <a:pt x="47" y="146"/>
                  </a:cubicBezTo>
                  <a:cubicBezTo>
                    <a:pt x="181" y="146"/>
                    <a:pt x="11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0" name="Google Shape;18130;p34"/>
            <p:cNvSpPr/>
            <p:nvPr/>
          </p:nvSpPr>
          <p:spPr>
            <a:xfrm>
              <a:off x="4106625" y="1780375"/>
              <a:ext cx="375" cy="525"/>
            </a:xfrm>
            <a:custGeom>
              <a:avLst/>
              <a:gdLst/>
              <a:ahLst/>
              <a:cxnLst/>
              <a:rect l="l" t="t" r="r" b="b"/>
              <a:pathLst>
                <a:path w="15" h="21" extrusionOk="0">
                  <a:moveTo>
                    <a:pt x="1" y="1"/>
                  </a:moveTo>
                  <a:cubicBezTo>
                    <a:pt x="1" y="7"/>
                    <a:pt x="1" y="14"/>
                    <a:pt x="1" y="21"/>
                  </a:cubicBezTo>
                  <a:cubicBezTo>
                    <a:pt x="1" y="14"/>
                    <a:pt x="8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1" name="Google Shape;18131;p34"/>
            <p:cNvSpPr/>
            <p:nvPr/>
          </p:nvSpPr>
          <p:spPr>
            <a:xfrm>
              <a:off x="4105475" y="1779975"/>
              <a:ext cx="4950" cy="3775"/>
            </a:xfrm>
            <a:custGeom>
              <a:avLst/>
              <a:gdLst/>
              <a:ahLst/>
              <a:cxnLst/>
              <a:rect l="l" t="t" r="r" b="b"/>
              <a:pathLst>
                <a:path w="198" h="151" extrusionOk="0">
                  <a:moveTo>
                    <a:pt x="100" y="0"/>
                  </a:moveTo>
                  <a:cubicBezTo>
                    <a:pt x="88" y="0"/>
                    <a:pt x="74" y="5"/>
                    <a:pt x="60" y="17"/>
                  </a:cubicBezTo>
                  <a:cubicBezTo>
                    <a:pt x="87" y="30"/>
                    <a:pt x="45" y="134"/>
                    <a:pt x="32" y="134"/>
                  </a:cubicBezTo>
                  <a:cubicBezTo>
                    <a:pt x="26" y="134"/>
                    <a:pt x="27" y="109"/>
                    <a:pt x="47" y="37"/>
                  </a:cubicBezTo>
                  <a:lnTo>
                    <a:pt x="47" y="37"/>
                  </a:lnTo>
                  <a:cubicBezTo>
                    <a:pt x="27" y="57"/>
                    <a:pt x="7" y="97"/>
                    <a:pt x="0" y="151"/>
                  </a:cubicBezTo>
                  <a:cubicBezTo>
                    <a:pt x="197" y="139"/>
                    <a:pt x="167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2" name="Google Shape;18132;p34"/>
            <p:cNvSpPr/>
            <p:nvPr/>
          </p:nvSpPr>
          <p:spPr>
            <a:xfrm>
              <a:off x="3854025" y="1790525"/>
              <a:ext cx="5525" cy="1600"/>
            </a:xfrm>
            <a:custGeom>
              <a:avLst/>
              <a:gdLst/>
              <a:ahLst/>
              <a:cxnLst/>
              <a:rect l="l" t="t" r="r" b="b"/>
              <a:pathLst>
                <a:path w="221" h="64" extrusionOk="0">
                  <a:moveTo>
                    <a:pt x="98" y="1"/>
                  </a:moveTo>
                  <a:cubicBezTo>
                    <a:pt x="52" y="1"/>
                    <a:pt x="0" y="17"/>
                    <a:pt x="22" y="63"/>
                  </a:cubicBezTo>
                  <a:cubicBezTo>
                    <a:pt x="221" y="35"/>
                    <a:pt x="165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3" name="Google Shape;18133;p34"/>
            <p:cNvSpPr/>
            <p:nvPr/>
          </p:nvSpPr>
          <p:spPr>
            <a:xfrm>
              <a:off x="4121625" y="1779350"/>
              <a:ext cx="2750" cy="2050"/>
            </a:xfrm>
            <a:custGeom>
              <a:avLst/>
              <a:gdLst/>
              <a:ahLst/>
              <a:cxnLst/>
              <a:rect l="l" t="t" r="r" b="b"/>
              <a:pathLst>
                <a:path w="110" h="82" extrusionOk="0">
                  <a:moveTo>
                    <a:pt x="37" y="0"/>
                  </a:moveTo>
                  <a:cubicBezTo>
                    <a:pt x="19" y="0"/>
                    <a:pt x="1" y="21"/>
                    <a:pt x="3" y="82"/>
                  </a:cubicBezTo>
                  <a:cubicBezTo>
                    <a:pt x="109" y="78"/>
                    <a:pt x="7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4" name="Google Shape;18134;p34"/>
            <p:cNvSpPr/>
            <p:nvPr/>
          </p:nvSpPr>
          <p:spPr>
            <a:xfrm>
              <a:off x="4974850" y="1748100"/>
              <a:ext cx="11900" cy="3375"/>
            </a:xfrm>
            <a:custGeom>
              <a:avLst/>
              <a:gdLst/>
              <a:ahLst/>
              <a:cxnLst/>
              <a:rect l="l" t="t" r="r" b="b"/>
              <a:pathLst>
                <a:path w="476" h="135" extrusionOk="0">
                  <a:moveTo>
                    <a:pt x="288" y="0"/>
                  </a:moveTo>
                  <a:cubicBezTo>
                    <a:pt x="152" y="0"/>
                    <a:pt x="1" y="68"/>
                    <a:pt x="357" y="134"/>
                  </a:cubicBezTo>
                  <a:cubicBezTo>
                    <a:pt x="476" y="36"/>
                    <a:pt x="38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5" name="Google Shape;18135;p34"/>
            <p:cNvSpPr/>
            <p:nvPr/>
          </p:nvSpPr>
          <p:spPr>
            <a:xfrm>
              <a:off x="4489000" y="1763825"/>
              <a:ext cx="2025" cy="3025"/>
            </a:xfrm>
            <a:custGeom>
              <a:avLst/>
              <a:gdLst/>
              <a:ahLst/>
              <a:cxnLst/>
              <a:rect l="l" t="t" r="r" b="b"/>
              <a:pathLst>
                <a:path w="81" h="121" extrusionOk="0">
                  <a:moveTo>
                    <a:pt x="33" y="0"/>
                  </a:moveTo>
                  <a:cubicBezTo>
                    <a:pt x="20" y="0"/>
                    <a:pt x="5" y="31"/>
                    <a:pt x="1" y="121"/>
                  </a:cubicBezTo>
                  <a:cubicBezTo>
                    <a:pt x="2" y="121"/>
                    <a:pt x="3" y="121"/>
                    <a:pt x="5" y="121"/>
                  </a:cubicBezTo>
                  <a:cubicBezTo>
                    <a:pt x="81" y="121"/>
                    <a:pt x="5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6" name="Google Shape;18136;p34"/>
            <p:cNvSpPr/>
            <p:nvPr/>
          </p:nvSpPr>
          <p:spPr>
            <a:xfrm>
              <a:off x="4933425" y="1747700"/>
              <a:ext cx="3050" cy="2100"/>
            </a:xfrm>
            <a:custGeom>
              <a:avLst/>
              <a:gdLst/>
              <a:ahLst/>
              <a:cxnLst/>
              <a:rect l="l" t="t" r="r" b="b"/>
              <a:pathLst>
                <a:path w="122" h="84" extrusionOk="0">
                  <a:moveTo>
                    <a:pt x="30" y="1"/>
                  </a:moveTo>
                  <a:cubicBezTo>
                    <a:pt x="21" y="1"/>
                    <a:pt x="12" y="2"/>
                    <a:pt x="1" y="3"/>
                  </a:cubicBezTo>
                  <a:cubicBezTo>
                    <a:pt x="3" y="64"/>
                    <a:pt x="22" y="84"/>
                    <a:pt x="41" y="84"/>
                  </a:cubicBezTo>
                  <a:cubicBezTo>
                    <a:pt x="80" y="84"/>
                    <a:pt x="12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7" name="Google Shape;18137;p34"/>
            <p:cNvSpPr/>
            <p:nvPr/>
          </p:nvSpPr>
          <p:spPr>
            <a:xfrm>
              <a:off x="4097200" y="1773550"/>
              <a:ext cx="8800" cy="4700"/>
            </a:xfrm>
            <a:custGeom>
              <a:avLst/>
              <a:gdLst/>
              <a:ahLst/>
              <a:cxnLst/>
              <a:rect l="l" t="t" r="r" b="b"/>
              <a:pathLst>
                <a:path w="352" h="188" extrusionOk="0">
                  <a:moveTo>
                    <a:pt x="205" y="1"/>
                  </a:moveTo>
                  <a:cubicBezTo>
                    <a:pt x="89" y="1"/>
                    <a:pt x="1" y="187"/>
                    <a:pt x="317" y="187"/>
                  </a:cubicBezTo>
                  <a:cubicBezTo>
                    <a:pt x="328" y="187"/>
                    <a:pt x="339" y="187"/>
                    <a:pt x="351" y="187"/>
                  </a:cubicBezTo>
                  <a:cubicBezTo>
                    <a:pt x="327" y="47"/>
                    <a:pt x="263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8" name="Google Shape;18138;p34"/>
            <p:cNvSpPr/>
            <p:nvPr/>
          </p:nvSpPr>
          <p:spPr>
            <a:xfrm>
              <a:off x="5070250" y="1739225"/>
              <a:ext cx="2100" cy="6350"/>
            </a:xfrm>
            <a:custGeom>
              <a:avLst/>
              <a:gdLst/>
              <a:ahLst/>
              <a:cxnLst/>
              <a:rect l="l" t="t" r="r" b="b"/>
              <a:pathLst>
                <a:path w="84" h="254" extrusionOk="0">
                  <a:moveTo>
                    <a:pt x="43" y="1"/>
                  </a:moveTo>
                  <a:cubicBezTo>
                    <a:pt x="42" y="1"/>
                    <a:pt x="41" y="1"/>
                    <a:pt x="41" y="1"/>
                  </a:cubicBezTo>
                  <a:cubicBezTo>
                    <a:pt x="5" y="190"/>
                    <a:pt x="1" y="254"/>
                    <a:pt x="8" y="254"/>
                  </a:cubicBezTo>
                  <a:cubicBezTo>
                    <a:pt x="22" y="254"/>
                    <a:pt x="8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9" name="Google Shape;18139;p34"/>
            <p:cNvSpPr/>
            <p:nvPr/>
          </p:nvSpPr>
          <p:spPr>
            <a:xfrm>
              <a:off x="4306900" y="1766200"/>
              <a:ext cx="4000" cy="2175"/>
            </a:xfrm>
            <a:custGeom>
              <a:avLst/>
              <a:gdLst/>
              <a:ahLst/>
              <a:cxnLst/>
              <a:rect l="l" t="t" r="r" b="b"/>
              <a:pathLst>
                <a:path w="160" h="87" extrusionOk="0">
                  <a:moveTo>
                    <a:pt x="36" y="1"/>
                  </a:moveTo>
                  <a:cubicBezTo>
                    <a:pt x="0" y="1"/>
                    <a:pt x="5" y="29"/>
                    <a:pt x="159" y="86"/>
                  </a:cubicBezTo>
                  <a:cubicBezTo>
                    <a:pt x="149" y="29"/>
                    <a:pt x="7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0" name="Google Shape;18140;p34"/>
            <p:cNvSpPr/>
            <p:nvPr/>
          </p:nvSpPr>
          <p:spPr>
            <a:xfrm>
              <a:off x="4203175" y="1765350"/>
              <a:ext cx="4000" cy="2850"/>
            </a:xfrm>
            <a:custGeom>
              <a:avLst/>
              <a:gdLst/>
              <a:ahLst/>
              <a:cxnLst/>
              <a:rect l="l" t="t" r="r" b="b"/>
              <a:pathLst>
                <a:path w="160" h="114" extrusionOk="0">
                  <a:moveTo>
                    <a:pt x="99" y="0"/>
                  </a:moveTo>
                  <a:cubicBezTo>
                    <a:pt x="47" y="0"/>
                    <a:pt x="1" y="114"/>
                    <a:pt x="143" y="114"/>
                  </a:cubicBezTo>
                  <a:cubicBezTo>
                    <a:pt x="149" y="114"/>
                    <a:pt x="154" y="114"/>
                    <a:pt x="160" y="113"/>
                  </a:cubicBezTo>
                  <a:cubicBezTo>
                    <a:pt x="153" y="29"/>
                    <a:pt x="12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1" name="Google Shape;18141;p34"/>
            <p:cNvSpPr/>
            <p:nvPr/>
          </p:nvSpPr>
          <p:spPr>
            <a:xfrm>
              <a:off x="4763125" y="1744575"/>
              <a:ext cx="3300" cy="750"/>
            </a:xfrm>
            <a:custGeom>
              <a:avLst/>
              <a:gdLst/>
              <a:ahLst/>
              <a:cxnLst/>
              <a:rect l="l" t="t" r="r" b="b"/>
              <a:pathLst>
                <a:path w="132" h="30" extrusionOk="0">
                  <a:moveTo>
                    <a:pt x="12" y="1"/>
                  </a:moveTo>
                  <a:cubicBezTo>
                    <a:pt x="1" y="1"/>
                    <a:pt x="7" y="8"/>
                    <a:pt x="55" y="28"/>
                  </a:cubicBezTo>
                  <a:cubicBezTo>
                    <a:pt x="67" y="29"/>
                    <a:pt x="76" y="29"/>
                    <a:pt x="82" y="29"/>
                  </a:cubicBezTo>
                  <a:cubicBezTo>
                    <a:pt x="132" y="29"/>
                    <a:pt x="36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2" name="Google Shape;18142;p34"/>
            <p:cNvSpPr/>
            <p:nvPr/>
          </p:nvSpPr>
          <p:spPr>
            <a:xfrm>
              <a:off x="4238850" y="1654175"/>
              <a:ext cx="2300" cy="230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87" y="91"/>
                    <a:pt x="91" y="9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25" y="2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3" name="Google Shape;18143;p34"/>
            <p:cNvSpPr/>
            <p:nvPr/>
          </p:nvSpPr>
          <p:spPr>
            <a:xfrm>
              <a:off x="4727475" y="1742075"/>
              <a:ext cx="21550" cy="3725"/>
            </a:xfrm>
            <a:custGeom>
              <a:avLst/>
              <a:gdLst/>
              <a:ahLst/>
              <a:cxnLst/>
              <a:rect l="l" t="t" r="r" b="b"/>
              <a:pathLst>
                <a:path w="862" h="149" extrusionOk="0">
                  <a:moveTo>
                    <a:pt x="304" y="1"/>
                  </a:moveTo>
                  <a:lnTo>
                    <a:pt x="304" y="1"/>
                  </a:lnTo>
                  <a:cubicBezTo>
                    <a:pt x="1" y="111"/>
                    <a:pt x="40" y="149"/>
                    <a:pt x="168" y="149"/>
                  </a:cubicBezTo>
                  <a:cubicBezTo>
                    <a:pt x="386" y="149"/>
                    <a:pt x="862" y="39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4" name="Google Shape;18144;p34"/>
            <p:cNvSpPr/>
            <p:nvPr/>
          </p:nvSpPr>
          <p:spPr>
            <a:xfrm>
              <a:off x="3875275" y="1770700"/>
              <a:ext cx="11425" cy="2525"/>
            </a:xfrm>
            <a:custGeom>
              <a:avLst/>
              <a:gdLst/>
              <a:ahLst/>
              <a:cxnLst/>
              <a:rect l="l" t="t" r="r" b="b"/>
              <a:pathLst>
                <a:path w="457" h="101" extrusionOk="0">
                  <a:moveTo>
                    <a:pt x="297" y="0"/>
                  </a:moveTo>
                  <a:cubicBezTo>
                    <a:pt x="145" y="0"/>
                    <a:pt x="1" y="96"/>
                    <a:pt x="457" y="100"/>
                  </a:cubicBezTo>
                  <a:cubicBezTo>
                    <a:pt x="454" y="25"/>
                    <a:pt x="375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5" name="Google Shape;18145;p34"/>
            <p:cNvSpPr/>
            <p:nvPr/>
          </p:nvSpPr>
          <p:spPr>
            <a:xfrm>
              <a:off x="4176250" y="1759875"/>
              <a:ext cx="3975" cy="3475"/>
            </a:xfrm>
            <a:custGeom>
              <a:avLst/>
              <a:gdLst/>
              <a:ahLst/>
              <a:cxnLst/>
              <a:rect l="l" t="t" r="r" b="b"/>
              <a:pathLst>
                <a:path w="159" h="139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57" y="1"/>
                    <a:pt x="0" y="138"/>
                    <a:pt x="2" y="138"/>
                  </a:cubicBezTo>
                  <a:cubicBezTo>
                    <a:pt x="2" y="138"/>
                    <a:pt x="9" y="132"/>
                    <a:pt x="26" y="118"/>
                  </a:cubicBezTo>
                  <a:cubicBezTo>
                    <a:pt x="125" y="31"/>
                    <a:pt x="158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6" name="Google Shape;18146;p34"/>
            <p:cNvSpPr/>
            <p:nvPr/>
          </p:nvSpPr>
          <p:spPr>
            <a:xfrm>
              <a:off x="4644225" y="1738525"/>
              <a:ext cx="4200" cy="1750"/>
            </a:xfrm>
            <a:custGeom>
              <a:avLst/>
              <a:gdLst/>
              <a:ahLst/>
              <a:cxnLst/>
              <a:rect l="l" t="t" r="r" b="b"/>
              <a:pathLst>
                <a:path w="168" h="70" extrusionOk="0">
                  <a:moveTo>
                    <a:pt x="31" y="0"/>
                  </a:moveTo>
                  <a:cubicBezTo>
                    <a:pt x="0" y="0"/>
                    <a:pt x="49" y="52"/>
                    <a:pt x="168" y="69"/>
                  </a:cubicBezTo>
                  <a:cubicBezTo>
                    <a:pt x="94" y="18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7" name="Google Shape;18147;p34"/>
            <p:cNvSpPr/>
            <p:nvPr/>
          </p:nvSpPr>
          <p:spPr>
            <a:xfrm>
              <a:off x="4103125" y="1757675"/>
              <a:ext cx="6325" cy="1875"/>
            </a:xfrm>
            <a:custGeom>
              <a:avLst/>
              <a:gdLst/>
              <a:ahLst/>
              <a:cxnLst/>
              <a:rect l="l" t="t" r="r" b="b"/>
              <a:pathLst>
                <a:path w="253" h="75" extrusionOk="0">
                  <a:moveTo>
                    <a:pt x="119" y="1"/>
                  </a:moveTo>
                  <a:cubicBezTo>
                    <a:pt x="83" y="1"/>
                    <a:pt x="40" y="14"/>
                    <a:pt x="0" y="52"/>
                  </a:cubicBezTo>
                  <a:cubicBezTo>
                    <a:pt x="62" y="68"/>
                    <a:pt x="108" y="74"/>
                    <a:pt x="140" y="74"/>
                  </a:cubicBezTo>
                  <a:cubicBezTo>
                    <a:pt x="252" y="74"/>
                    <a:pt x="204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8" name="Google Shape;18148;p34"/>
            <p:cNvSpPr/>
            <p:nvPr/>
          </p:nvSpPr>
          <p:spPr>
            <a:xfrm>
              <a:off x="4690175" y="1689825"/>
              <a:ext cx="2725" cy="1525"/>
            </a:xfrm>
            <a:custGeom>
              <a:avLst/>
              <a:gdLst/>
              <a:ahLst/>
              <a:cxnLst/>
              <a:rect l="l" t="t" r="r" b="b"/>
              <a:pathLst>
                <a:path w="109" h="61" extrusionOk="0">
                  <a:moveTo>
                    <a:pt x="35" y="0"/>
                  </a:moveTo>
                  <a:cubicBezTo>
                    <a:pt x="26" y="0"/>
                    <a:pt x="15" y="1"/>
                    <a:pt x="2" y="3"/>
                  </a:cubicBezTo>
                  <a:cubicBezTo>
                    <a:pt x="0" y="46"/>
                    <a:pt x="15" y="60"/>
                    <a:pt x="32" y="60"/>
                  </a:cubicBezTo>
                  <a:cubicBezTo>
                    <a:pt x="66" y="60"/>
                    <a:pt x="10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9" name="Google Shape;18149;p34"/>
            <p:cNvSpPr/>
            <p:nvPr/>
          </p:nvSpPr>
          <p:spPr>
            <a:xfrm>
              <a:off x="5117075" y="1720775"/>
              <a:ext cx="4525" cy="750"/>
            </a:xfrm>
            <a:custGeom>
              <a:avLst/>
              <a:gdLst/>
              <a:ahLst/>
              <a:cxnLst/>
              <a:rect l="l" t="t" r="r" b="b"/>
              <a:pathLst>
                <a:path w="181" h="30" extrusionOk="0">
                  <a:moveTo>
                    <a:pt x="163" y="1"/>
                  </a:moveTo>
                  <a:cubicBezTo>
                    <a:pt x="136" y="1"/>
                    <a:pt x="1" y="18"/>
                    <a:pt x="1" y="30"/>
                  </a:cubicBezTo>
                  <a:cubicBezTo>
                    <a:pt x="151" y="8"/>
                    <a:pt x="18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0" name="Google Shape;18150;p34"/>
            <p:cNvSpPr/>
            <p:nvPr/>
          </p:nvSpPr>
          <p:spPr>
            <a:xfrm>
              <a:off x="4317275" y="1748150"/>
              <a:ext cx="1925" cy="175"/>
            </a:xfrm>
            <a:custGeom>
              <a:avLst/>
              <a:gdLst/>
              <a:ahLst/>
              <a:cxnLst/>
              <a:rect l="l" t="t" r="r" b="b"/>
              <a:pathLst>
                <a:path w="77" h="7" extrusionOk="0">
                  <a:moveTo>
                    <a:pt x="67" y="0"/>
                  </a:moveTo>
                  <a:cubicBezTo>
                    <a:pt x="63" y="0"/>
                    <a:pt x="45" y="2"/>
                    <a:pt x="5" y="5"/>
                  </a:cubicBezTo>
                  <a:cubicBezTo>
                    <a:pt x="1" y="6"/>
                    <a:pt x="2" y="7"/>
                    <a:pt x="5" y="7"/>
                  </a:cubicBezTo>
                  <a:cubicBezTo>
                    <a:pt x="19" y="7"/>
                    <a:pt x="76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1" name="Google Shape;18151;p34"/>
            <p:cNvSpPr/>
            <p:nvPr/>
          </p:nvSpPr>
          <p:spPr>
            <a:xfrm>
              <a:off x="3861325" y="1761875"/>
              <a:ext cx="7325" cy="1475"/>
            </a:xfrm>
            <a:custGeom>
              <a:avLst/>
              <a:gdLst/>
              <a:ahLst/>
              <a:cxnLst/>
              <a:rect l="l" t="t" r="r" b="b"/>
              <a:pathLst>
                <a:path w="293" h="59" extrusionOk="0">
                  <a:moveTo>
                    <a:pt x="233" y="0"/>
                  </a:moveTo>
                  <a:cubicBezTo>
                    <a:pt x="166" y="0"/>
                    <a:pt x="1" y="23"/>
                    <a:pt x="4" y="58"/>
                  </a:cubicBezTo>
                  <a:cubicBezTo>
                    <a:pt x="277" y="18"/>
                    <a:pt x="293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2" name="Google Shape;18152;p34"/>
            <p:cNvSpPr/>
            <p:nvPr/>
          </p:nvSpPr>
          <p:spPr>
            <a:xfrm>
              <a:off x="3871800" y="1755125"/>
              <a:ext cx="3900" cy="1375"/>
            </a:xfrm>
            <a:custGeom>
              <a:avLst/>
              <a:gdLst/>
              <a:ahLst/>
              <a:cxnLst/>
              <a:rect l="l" t="t" r="r" b="b"/>
              <a:pathLst>
                <a:path w="156" h="55" extrusionOk="0">
                  <a:moveTo>
                    <a:pt x="67" y="0"/>
                  </a:moveTo>
                  <a:cubicBezTo>
                    <a:pt x="39" y="0"/>
                    <a:pt x="7" y="14"/>
                    <a:pt x="0" y="54"/>
                  </a:cubicBezTo>
                  <a:cubicBezTo>
                    <a:pt x="156" y="45"/>
                    <a:pt x="119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3" name="Google Shape;18153;p34"/>
            <p:cNvSpPr/>
            <p:nvPr/>
          </p:nvSpPr>
          <p:spPr>
            <a:xfrm>
              <a:off x="4231600" y="1740525"/>
              <a:ext cx="7275" cy="3075"/>
            </a:xfrm>
            <a:custGeom>
              <a:avLst/>
              <a:gdLst/>
              <a:ahLst/>
              <a:cxnLst/>
              <a:rect l="l" t="t" r="r" b="b"/>
              <a:pathLst>
                <a:path w="291" h="123" extrusionOk="0">
                  <a:moveTo>
                    <a:pt x="194" y="1"/>
                  </a:moveTo>
                  <a:cubicBezTo>
                    <a:pt x="102" y="1"/>
                    <a:pt x="0" y="105"/>
                    <a:pt x="274" y="123"/>
                  </a:cubicBezTo>
                  <a:cubicBezTo>
                    <a:pt x="290" y="31"/>
                    <a:pt x="243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4" name="Google Shape;18154;p34"/>
            <p:cNvSpPr/>
            <p:nvPr/>
          </p:nvSpPr>
          <p:spPr>
            <a:xfrm>
              <a:off x="4243450" y="1740075"/>
              <a:ext cx="2875" cy="2025"/>
            </a:xfrm>
            <a:custGeom>
              <a:avLst/>
              <a:gdLst/>
              <a:ahLst/>
              <a:cxnLst/>
              <a:rect l="l" t="t" r="r" b="b"/>
              <a:pathLst>
                <a:path w="115" h="81" extrusionOk="0">
                  <a:moveTo>
                    <a:pt x="1" y="0"/>
                  </a:moveTo>
                  <a:cubicBezTo>
                    <a:pt x="1" y="54"/>
                    <a:pt x="41" y="81"/>
                    <a:pt x="115" y="81"/>
                  </a:cubicBezTo>
                  <a:cubicBezTo>
                    <a:pt x="108" y="27"/>
                    <a:pt x="6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5" name="Google Shape;18155;p34"/>
            <p:cNvSpPr/>
            <p:nvPr/>
          </p:nvSpPr>
          <p:spPr>
            <a:xfrm>
              <a:off x="3805800" y="1751775"/>
              <a:ext cx="1175" cy="3425"/>
            </a:xfrm>
            <a:custGeom>
              <a:avLst/>
              <a:gdLst/>
              <a:ahLst/>
              <a:cxnLst/>
              <a:rect l="l" t="t" r="r" b="b"/>
              <a:pathLst>
                <a:path w="47" h="137" extrusionOk="0">
                  <a:moveTo>
                    <a:pt x="29" y="1"/>
                  </a:moveTo>
                  <a:cubicBezTo>
                    <a:pt x="0" y="1"/>
                    <a:pt x="31" y="136"/>
                    <a:pt x="41" y="136"/>
                  </a:cubicBezTo>
                  <a:cubicBezTo>
                    <a:pt x="46" y="136"/>
                    <a:pt x="46" y="102"/>
                    <a:pt x="31" y="1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6" name="Google Shape;18156;p34"/>
            <p:cNvSpPr/>
            <p:nvPr/>
          </p:nvSpPr>
          <p:spPr>
            <a:xfrm>
              <a:off x="4277775" y="1731100"/>
              <a:ext cx="2675" cy="3500"/>
            </a:xfrm>
            <a:custGeom>
              <a:avLst/>
              <a:gdLst/>
              <a:ahLst/>
              <a:cxnLst/>
              <a:rect l="l" t="t" r="r" b="b"/>
              <a:pathLst>
                <a:path w="107" h="140" extrusionOk="0">
                  <a:moveTo>
                    <a:pt x="66" y="0"/>
                  </a:moveTo>
                  <a:cubicBezTo>
                    <a:pt x="32" y="0"/>
                    <a:pt x="0" y="139"/>
                    <a:pt x="93" y="139"/>
                  </a:cubicBezTo>
                  <a:cubicBezTo>
                    <a:pt x="97" y="139"/>
                    <a:pt x="102" y="139"/>
                    <a:pt x="106" y="139"/>
                  </a:cubicBezTo>
                  <a:cubicBezTo>
                    <a:pt x="102" y="35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7" name="Google Shape;18157;p34"/>
            <p:cNvSpPr/>
            <p:nvPr/>
          </p:nvSpPr>
          <p:spPr>
            <a:xfrm>
              <a:off x="5079275" y="1703050"/>
              <a:ext cx="4450" cy="975"/>
            </a:xfrm>
            <a:custGeom>
              <a:avLst/>
              <a:gdLst/>
              <a:ahLst/>
              <a:cxnLst/>
              <a:rect l="l" t="t" r="r" b="b"/>
              <a:pathLst>
                <a:path w="178" h="39" extrusionOk="0">
                  <a:moveTo>
                    <a:pt x="103" y="0"/>
                  </a:moveTo>
                  <a:cubicBezTo>
                    <a:pt x="77" y="0"/>
                    <a:pt x="44" y="4"/>
                    <a:pt x="1" y="16"/>
                  </a:cubicBezTo>
                  <a:cubicBezTo>
                    <a:pt x="46" y="33"/>
                    <a:pt x="83" y="39"/>
                    <a:pt x="109" y="39"/>
                  </a:cubicBezTo>
                  <a:cubicBezTo>
                    <a:pt x="176" y="39"/>
                    <a:pt x="178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8" name="Google Shape;18158;p34"/>
            <p:cNvSpPr/>
            <p:nvPr/>
          </p:nvSpPr>
          <p:spPr>
            <a:xfrm>
              <a:off x="4260375" y="1730800"/>
              <a:ext cx="4175" cy="1775"/>
            </a:xfrm>
            <a:custGeom>
              <a:avLst/>
              <a:gdLst/>
              <a:ahLst/>
              <a:cxnLst/>
              <a:rect l="l" t="t" r="r" b="b"/>
              <a:pathLst>
                <a:path w="167" h="71" extrusionOk="0">
                  <a:moveTo>
                    <a:pt x="87" y="1"/>
                  </a:moveTo>
                  <a:cubicBezTo>
                    <a:pt x="34" y="1"/>
                    <a:pt x="1" y="14"/>
                    <a:pt x="26" y="70"/>
                  </a:cubicBezTo>
                  <a:cubicBezTo>
                    <a:pt x="100" y="70"/>
                    <a:pt x="167" y="70"/>
                    <a:pt x="140" y="3"/>
                  </a:cubicBezTo>
                  <a:cubicBezTo>
                    <a:pt x="121" y="2"/>
                    <a:pt x="104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9" name="Google Shape;18159;p34"/>
            <p:cNvSpPr/>
            <p:nvPr/>
          </p:nvSpPr>
          <p:spPr>
            <a:xfrm>
              <a:off x="4163675" y="1613450"/>
              <a:ext cx="5775" cy="2975"/>
            </a:xfrm>
            <a:custGeom>
              <a:avLst/>
              <a:gdLst/>
              <a:ahLst/>
              <a:cxnLst/>
              <a:rect l="l" t="t" r="r" b="b"/>
              <a:pathLst>
                <a:path w="231" h="119" extrusionOk="0">
                  <a:moveTo>
                    <a:pt x="0" y="1"/>
                  </a:moveTo>
                  <a:cubicBezTo>
                    <a:pt x="36" y="89"/>
                    <a:pt x="88" y="118"/>
                    <a:pt x="127" y="118"/>
                  </a:cubicBezTo>
                  <a:cubicBezTo>
                    <a:pt x="203" y="118"/>
                    <a:pt x="231" y="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0" name="Google Shape;18160;p34"/>
            <p:cNvSpPr/>
            <p:nvPr/>
          </p:nvSpPr>
          <p:spPr>
            <a:xfrm>
              <a:off x="4072450" y="1723575"/>
              <a:ext cx="2525" cy="2125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34" y="0"/>
                  </a:moveTo>
                  <a:cubicBezTo>
                    <a:pt x="17" y="0"/>
                    <a:pt x="1" y="21"/>
                    <a:pt x="3" y="85"/>
                  </a:cubicBezTo>
                  <a:cubicBezTo>
                    <a:pt x="100" y="81"/>
                    <a:pt x="6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1" name="Google Shape;18161;p34"/>
            <p:cNvSpPr/>
            <p:nvPr/>
          </p:nvSpPr>
          <p:spPr>
            <a:xfrm>
              <a:off x="4006575" y="1722600"/>
              <a:ext cx="3850" cy="2900"/>
            </a:xfrm>
            <a:custGeom>
              <a:avLst/>
              <a:gdLst/>
              <a:ahLst/>
              <a:cxnLst/>
              <a:rect l="l" t="t" r="r" b="b"/>
              <a:pathLst>
                <a:path w="154" h="116" extrusionOk="0">
                  <a:moveTo>
                    <a:pt x="2" y="1"/>
                  </a:moveTo>
                  <a:cubicBezTo>
                    <a:pt x="1" y="1"/>
                    <a:pt x="1" y="2"/>
                    <a:pt x="2" y="4"/>
                  </a:cubicBezTo>
                  <a:cubicBezTo>
                    <a:pt x="109" y="87"/>
                    <a:pt x="147" y="115"/>
                    <a:pt x="149" y="115"/>
                  </a:cubicBezTo>
                  <a:cubicBezTo>
                    <a:pt x="154" y="115"/>
                    <a:pt x="1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2" name="Google Shape;18162;p34"/>
            <p:cNvSpPr/>
            <p:nvPr/>
          </p:nvSpPr>
          <p:spPr>
            <a:xfrm>
              <a:off x="4041075" y="1721425"/>
              <a:ext cx="4950" cy="2775"/>
            </a:xfrm>
            <a:custGeom>
              <a:avLst/>
              <a:gdLst/>
              <a:ahLst/>
              <a:cxnLst/>
              <a:rect l="l" t="t" r="r" b="b"/>
              <a:pathLst>
                <a:path w="198" h="111" extrusionOk="0">
                  <a:moveTo>
                    <a:pt x="103" y="1"/>
                  </a:moveTo>
                  <a:cubicBezTo>
                    <a:pt x="69" y="1"/>
                    <a:pt x="25" y="28"/>
                    <a:pt x="0" y="111"/>
                  </a:cubicBezTo>
                  <a:cubicBezTo>
                    <a:pt x="198" y="102"/>
                    <a:pt x="168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3" name="Google Shape;18163;p34"/>
            <p:cNvSpPr/>
            <p:nvPr/>
          </p:nvSpPr>
          <p:spPr>
            <a:xfrm>
              <a:off x="4864175" y="1689725"/>
              <a:ext cx="5375" cy="1600"/>
            </a:xfrm>
            <a:custGeom>
              <a:avLst/>
              <a:gdLst/>
              <a:ahLst/>
              <a:cxnLst/>
              <a:rect l="l" t="t" r="r" b="b"/>
              <a:pathLst>
                <a:path w="215" h="64" extrusionOk="0">
                  <a:moveTo>
                    <a:pt x="1" y="0"/>
                  </a:moveTo>
                  <a:cubicBezTo>
                    <a:pt x="151" y="47"/>
                    <a:pt x="205" y="63"/>
                    <a:pt x="208" y="63"/>
                  </a:cubicBezTo>
                  <a:cubicBezTo>
                    <a:pt x="215" y="63"/>
                    <a:pt x="48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4" name="Google Shape;18164;p34"/>
            <p:cNvSpPr/>
            <p:nvPr/>
          </p:nvSpPr>
          <p:spPr>
            <a:xfrm>
              <a:off x="5045675" y="1683625"/>
              <a:ext cx="3600" cy="2075"/>
            </a:xfrm>
            <a:custGeom>
              <a:avLst/>
              <a:gdLst/>
              <a:ahLst/>
              <a:cxnLst/>
              <a:rect l="l" t="t" r="r" b="b"/>
              <a:pathLst>
                <a:path w="144" h="83" extrusionOk="0">
                  <a:moveTo>
                    <a:pt x="41" y="0"/>
                  </a:moveTo>
                  <a:cubicBezTo>
                    <a:pt x="29" y="0"/>
                    <a:pt x="16" y="1"/>
                    <a:pt x="0" y="4"/>
                  </a:cubicBezTo>
                  <a:cubicBezTo>
                    <a:pt x="8" y="63"/>
                    <a:pt x="32" y="83"/>
                    <a:pt x="55" y="83"/>
                  </a:cubicBezTo>
                  <a:cubicBezTo>
                    <a:pt x="101" y="83"/>
                    <a:pt x="144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5" name="Google Shape;18165;p34"/>
            <p:cNvSpPr/>
            <p:nvPr/>
          </p:nvSpPr>
          <p:spPr>
            <a:xfrm>
              <a:off x="3966275" y="1715375"/>
              <a:ext cx="7550" cy="3825"/>
            </a:xfrm>
            <a:custGeom>
              <a:avLst/>
              <a:gdLst/>
              <a:ahLst/>
              <a:cxnLst/>
              <a:rect l="l" t="t" r="r" b="b"/>
              <a:pathLst>
                <a:path w="302" h="153" extrusionOk="0">
                  <a:moveTo>
                    <a:pt x="229" y="0"/>
                  </a:moveTo>
                  <a:cubicBezTo>
                    <a:pt x="143" y="0"/>
                    <a:pt x="0" y="152"/>
                    <a:pt x="241" y="152"/>
                  </a:cubicBezTo>
                  <a:cubicBezTo>
                    <a:pt x="248" y="152"/>
                    <a:pt x="255" y="152"/>
                    <a:pt x="262" y="152"/>
                  </a:cubicBezTo>
                  <a:cubicBezTo>
                    <a:pt x="302" y="38"/>
                    <a:pt x="272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6" name="Google Shape;18166;p34"/>
            <p:cNvSpPr/>
            <p:nvPr/>
          </p:nvSpPr>
          <p:spPr>
            <a:xfrm>
              <a:off x="5130750" y="1673025"/>
              <a:ext cx="5250" cy="175"/>
            </a:xfrm>
            <a:custGeom>
              <a:avLst/>
              <a:gdLst/>
              <a:ahLst/>
              <a:cxnLst/>
              <a:rect l="l" t="t" r="r" b="b"/>
              <a:pathLst>
                <a:path w="210" h="7" extrusionOk="0">
                  <a:moveTo>
                    <a:pt x="197" y="0"/>
                  </a:moveTo>
                  <a:cubicBezTo>
                    <a:pt x="171" y="0"/>
                    <a:pt x="0" y="6"/>
                    <a:pt x="76" y="6"/>
                  </a:cubicBezTo>
                  <a:cubicBezTo>
                    <a:pt x="185" y="2"/>
                    <a:pt x="209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7" name="Google Shape;18167;p34"/>
            <p:cNvSpPr/>
            <p:nvPr/>
          </p:nvSpPr>
          <p:spPr>
            <a:xfrm>
              <a:off x="4385000" y="1691075"/>
              <a:ext cx="7500" cy="1925"/>
            </a:xfrm>
            <a:custGeom>
              <a:avLst/>
              <a:gdLst/>
              <a:ahLst/>
              <a:cxnLst/>
              <a:rect l="l" t="t" r="r" b="b"/>
              <a:pathLst>
                <a:path w="300" h="77" extrusionOk="0">
                  <a:moveTo>
                    <a:pt x="15" y="1"/>
                  </a:moveTo>
                  <a:cubicBezTo>
                    <a:pt x="0" y="1"/>
                    <a:pt x="13" y="11"/>
                    <a:pt x="79" y="40"/>
                  </a:cubicBezTo>
                  <a:cubicBezTo>
                    <a:pt x="190" y="66"/>
                    <a:pt x="242" y="76"/>
                    <a:pt x="257" y="76"/>
                  </a:cubicBezTo>
                  <a:cubicBezTo>
                    <a:pt x="299" y="76"/>
                    <a:pt x="56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8" name="Google Shape;18168;p34"/>
            <p:cNvSpPr/>
            <p:nvPr/>
          </p:nvSpPr>
          <p:spPr>
            <a:xfrm>
              <a:off x="3822900" y="1708000"/>
              <a:ext cx="7275" cy="1700"/>
            </a:xfrm>
            <a:custGeom>
              <a:avLst/>
              <a:gdLst/>
              <a:ahLst/>
              <a:cxnLst/>
              <a:rect l="l" t="t" r="r" b="b"/>
              <a:pathLst>
                <a:path w="291" h="68" extrusionOk="0">
                  <a:moveTo>
                    <a:pt x="73" y="0"/>
                  </a:moveTo>
                  <a:cubicBezTo>
                    <a:pt x="33" y="0"/>
                    <a:pt x="1" y="14"/>
                    <a:pt x="3" y="52"/>
                  </a:cubicBezTo>
                  <a:cubicBezTo>
                    <a:pt x="75" y="63"/>
                    <a:pt x="126" y="68"/>
                    <a:pt x="159" y="68"/>
                  </a:cubicBezTo>
                  <a:cubicBezTo>
                    <a:pt x="290" y="68"/>
                    <a:pt x="162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9" name="Google Shape;18169;p34"/>
            <p:cNvSpPr/>
            <p:nvPr/>
          </p:nvSpPr>
          <p:spPr>
            <a:xfrm>
              <a:off x="3809325" y="1693575"/>
              <a:ext cx="2775" cy="1225"/>
            </a:xfrm>
            <a:custGeom>
              <a:avLst/>
              <a:gdLst/>
              <a:ahLst/>
              <a:cxnLst/>
              <a:rect l="l" t="t" r="r" b="b"/>
              <a:pathLst>
                <a:path w="111" h="49" extrusionOk="0">
                  <a:moveTo>
                    <a:pt x="57" y="0"/>
                  </a:moveTo>
                  <a:lnTo>
                    <a:pt x="57" y="0"/>
                  </a:lnTo>
                  <a:cubicBezTo>
                    <a:pt x="15" y="24"/>
                    <a:pt x="0" y="48"/>
                    <a:pt x="79" y="48"/>
                  </a:cubicBezTo>
                  <a:cubicBezTo>
                    <a:pt x="88" y="48"/>
                    <a:pt x="99" y="48"/>
                    <a:pt x="111" y="47"/>
                  </a:cubicBezTo>
                  <a:cubicBezTo>
                    <a:pt x="91" y="34"/>
                    <a:pt x="77" y="14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0" name="Google Shape;18170;p34"/>
            <p:cNvSpPr/>
            <p:nvPr/>
          </p:nvSpPr>
          <p:spPr>
            <a:xfrm>
              <a:off x="3813075" y="1692525"/>
              <a:ext cx="1675" cy="1400"/>
            </a:xfrm>
            <a:custGeom>
              <a:avLst/>
              <a:gdLst/>
              <a:ahLst/>
              <a:cxnLst/>
              <a:rect l="l" t="t" r="r" b="b"/>
              <a:pathLst>
                <a:path w="67" h="56" extrusionOk="0">
                  <a:moveTo>
                    <a:pt x="26" y="0"/>
                  </a:moveTo>
                  <a:cubicBezTo>
                    <a:pt x="19" y="0"/>
                    <a:pt x="10" y="1"/>
                    <a:pt x="1" y="2"/>
                  </a:cubicBezTo>
                  <a:cubicBezTo>
                    <a:pt x="14" y="22"/>
                    <a:pt x="21" y="42"/>
                    <a:pt x="34" y="56"/>
                  </a:cubicBezTo>
                  <a:cubicBezTo>
                    <a:pt x="66" y="13"/>
                    <a:pt x="5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1" name="Google Shape;18171;p34"/>
            <p:cNvSpPr/>
            <p:nvPr/>
          </p:nvSpPr>
          <p:spPr>
            <a:xfrm>
              <a:off x="3798700" y="1679850"/>
              <a:ext cx="14400" cy="13750"/>
            </a:xfrm>
            <a:custGeom>
              <a:avLst/>
              <a:gdLst/>
              <a:ahLst/>
              <a:cxnLst/>
              <a:rect l="l" t="t" r="r" b="b"/>
              <a:pathLst>
                <a:path w="576" h="550" extrusionOk="0">
                  <a:moveTo>
                    <a:pt x="355" y="1"/>
                  </a:moveTo>
                  <a:lnTo>
                    <a:pt x="355" y="1"/>
                  </a:lnTo>
                  <a:cubicBezTo>
                    <a:pt x="0" y="48"/>
                    <a:pt x="268" y="329"/>
                    <a:pt x="482" y="549"/>
                  </a:cubicBezTo>
                  <a:cubicBezTo>
                    <a:pt x="509" y="536"/>
                    <a:pt x="549" y="516"/>
                    <a:pt x="576" y="509"/>
                  </a:cubicBezTo>
                  <a:cubicBezTo>
                    <a:pt x="469" y="329"/>
                    <a:pt x="362" y="12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2" name="Google Shape;18172;p34"/>
            <p:cNvSpPr/>
            <p:nvPr/>
          </p:nvSpPr>
          <p:spPr>
            <a:xfrm>
              <a:off x="3812075" y="1693900"/>
              <a:ext cx="6875" cy="8375"/>
            </a:xfrm>
            <a:custGeom>
              <a:avLst/>
              <a:gdLst/>
              <a:ahLst/>
              <a:cxnLst/>
              <a:rect l="l" t="t" r="r" b="b"/>
              <a:pathLst>
                <a:path w="275" h="335" extrusionOk="0">
                  <a:moveTo>
                    <a:pt x="74" y="1"/>
                  </a:moveTo>
                  <a:cubicBezTo>
                    <a:pt x="61" y="7"/>
                    <a:pt x="54" y="21"/>
                    <a:pt x="41" y="34"/>
                  </a:cubicBezTo>
                  <a:lnTo>
                    <a:pt x="1" y="34"/>
                  </a:lnTo>
                  <a:cubicBezTo>
                    <a:pt x="61" y="101"/>
                    <a:pt x="121" y="161"/>
                    <a:pt x="134" y="201"/>
                  </a:cubicBezTo>
                  <a:cubicBezTo>
                    <a:pt x="219" y="295"/>
                    <a:pt x="257" y="334"/>
                    <a:pt x="265" y="334"/>
                  </a:cubicBezTo>
                  <a:cubicBezTo>
                    <a:pt x="275" y="334"/>
                    <a:pt x="239" y="276"/>
                    <a:pt x="188" y="188"/>
                  </a:cubicBezTo>
                  <a:lnTo>
                    <a:pt x="188" y="188"/>
                  </a:lnTo>
                  <a:cubicBezTo>
                    <a:pt x="208" y="208"/>
                    <a:pt x="235" y="215"/>
                    <a:pt x="275" y="215"/>
                  </a:cubicBezTo>
                  <a:cubicBezTo>
                    <a:pt x="275" y="161"/>
                    <a:pt x="235" y="135"/>
                    <a:pt x="161" y="135"/>
                  </a:cubicBezTo>
                  <a:cubicBezTo>
                    <a:pt x="161" y="141"/>
                    <a:pt x="168" y="148"/>
                    <a:pt x="168" y="155"/>
                  </a:cubicBezTo>
                  <a:cubicBezTo>
                    <a:pt x="141" y="108"/>
                    <a:pt x="108" y="6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3" name="Google Shape;18173;p34"/>
            <p:cNvSpPr/>
            <p:nvPr/>
          </p:nvSpPr>
          <p:spPr>
            <a:xfrm>
              <a:off x="4031200" y="1688450"/>
              <a:ext cx="4025" cy="2375"/>
            </a:xfrm>
            <a:custGeom>
              <a:avLst/>
              <a:gdLst/>
              <a:ahLst/>
              <a:cxnLst/>
              <a:rect l="l" t="t" r="r" b="b"/>
              <a:pathLst>
                <a:path w="161" h="95" extrusionOk="0">
                  <a:moveTo>
                    <a:pt x="78" y="1"/>
                  </a:moveTo>
                  <a:cubicBezTo>
                    <a:pt x="52" y="1"/>
                    <a:pt x="21" y="23"/>
                    <a:pt x="0" y="92"/>
                  </a:cubicBezTo>
                  <a:cubicBezTo>
                    <a:pt x="16" y="94"/>
                    <a:pt x="29" y="95"/>
                    <a:pt x="41" y="95"/>
                  </a:cubicBezTo>
                  <a:cubicBezTo>
                    <a:pt x="161" y="95"/>
                    <a:pt x="130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4" name="Google Shape;18174;p34"/>
            <p:cNvSpPr/>
            <p:nvPr/>
          </p:nvSpPr>
          <p:spPr>
            <a:xfrm>
              <a:off x="5104150" y="1647175"/>
              <a:ext cx="3700" cy="7125"/>
            </a:xfrm>
            <a:custGeom>
              <a:avLst/>
              <a:gdLst/>
              <a:ahLst/>
              <a:cxnLst/>
              <a:rect l="l" t="t" r="r" b="b"/>
              <a:pathLst>
                <a:path w="148" h="285" extrusionOk="0">
                  <a:moveTo>
                    <a:pt x="31" y="0"/>
                  </a:moveTo>
                  <a:cubicBezTo>
                    <a:pt x="8" y="0"/>
                    <a:pt x="1" y="72"/>
                    <a:pt x="56" y="284"/>
                  </a:cubicBezTo>
                  <a:cubicBezTo>
                    <a:pt x="148" y="197"/>
                    <a:pt x="68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5" name="Google Shape;18175;p34"/>
            <p:cNvSpPr/>
            <p:nvPr/>
          </p:nvSpPr>
          <p:spPr>
            <a:xfrm>
              <a:off x="4455225" y="1496775"/>
              <a:ext cx="2550" cy="625"/>
            </a:xfrm>
            <a:custGeom>
              <a:avLst/>
              <a:gdLst/>
              <a:ahLst/>
              <a:cxnLst/>
              <a:rect l="l" t="t" r="r" b="b"/>
              <a:pathLst>
                <a:path w="102" h="25" extrusionOk="0">
                  <a:moveTo>
                    <a:pt x="91" y="1"/>
                  </a:moveTo>
                  <a:cubicBezTo>
                    <a:pt x="86" y="1"/>
                    <a:pt x="60" y="6"/>
                    <a:pt x="0" y="24"/>
                  </a:cubicBezTo>
                  <a:cubicBezTo>
                    <a:pt x="31" y="24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6" name="Google Shape;18176;p34"/>
            <p:cNvSpPr/>
            <p:nvPr/>
          </p:nvSpPr>
          <p:spPr>
            <a:xfrm>
              <a:off x="4686375" y="1658475"/>
              <a:ext cx="4250" cy="1550"/>
            </a:xfrm>
            <a:custGeom>
              <a:avLst/>
              <a:gdLst/>
              <a:ahLst/>
              <a:cxnLst/>
              <a:rect l="l" t="t" r="r" b="b"/>
              <a:pathLst>
                <a:path w="170" h="62" extrusionOk="0">
                  <a:moveTo>
                    <a:pt x="96" y="0"/>
                  </a:moveTo>
                  <a:cubicBezTo>
                    <a:pt x="74" y="0"/>
                    <a:pt x="43" y="6"/>
                    <a:pt x="1" y="19"/>
                  </a:cubicBezTo>
                  <a:cubicBezTo>
                    <a:pt x="27" y="51"/>
                    <a:pt x="55" y="62"/>
                    <a:pt x="80" y="62"/>
                  </a:cubicBezTo>
                  <a:cubicBezTo>
                    <a:pt x="137" y="62"/>
                    <a:pt x="170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7" name="Google Shape;18177;p34"/>
            <p:cNvSpPr/>
            <p:nvPr/>
          </p:nvSpPr>
          <p:spPr>
            <a:xfrm>
              <a:off x="5040125" y="1647250"/>
              <a:ext cx="4400" cy="1675"/>
            </a:xfrm>
            <a:custGeom>
              <a:avLst/>
              <a:gdLst/>
              <a:ahLst/>
              <a:cxnLst/>
              <a:rect l="l" t="t" r="r" b="b"/>
              <a:pathLst>
                <a:path w="176" h="67" extrusionOk="0">
                  <a:moveTo>
                    <a:pt x="69" y="1"/>
                  </a:moveTo>
                  <a:cubicBezTo>
                    <a:pt x="18" y="1"/>
                    <a:pt x="0" y="30"/>
                    <a:pt x="175" y="67"/>
                  </a:cubicBezTo>
                  <a:cubicBezTo>
                    <a:pt x="172" y="19"/>
                    <a:pt x="11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8" name="Google Shape;18178;p34"/>
            <p:cNvSpPr/>
            <p:nvPr/>
          </p:nvSpPr>
          <p:spPr>
            <a:xfrm>
              <a:off x="4252975" y="1670500"/>
              <a:ext cx="1625" cy="575"/>
            </a:xfrm>
            <a:custGeom>
              <a:avLst/>
              <a:gdLst/>
              <a:ahLst/>
              <a:cxnLst/>
              <a:rect l="l" t="t" r="r" b="b"/>
              <a:pathLst>
                <a:path w="65" h="23" extrusionOk="0">
                  <a:moveTo>
                    <a:pt x="35" y="0"/>
                  </a:moveTo>
                  <a:lnTo>
                    <a:pt x="35" y="0"/>
                  </a:lnTo>
                  <a:cubicBezTo>
                    <a:pt x="0" y="4"/>
                    <a:pt x="43" y="22"/>
                    <a:pt x="57" y="22"/>
                  </a:cubicBezTo>
                  <a:cubicBezTo>
                    <a:pt x="65" y="22"/>
                    <a:pt x="63" y="17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9" name="Google Shape;18179;p34"/>
            <p:cNvSpPr/>
            <p:nvPr/>
          </p:nvSpPr>
          <p:spPr>
            <a:xfrm>
              <a:off x="4451150" y="1659025"/>
              <a:ext cx="4250" cy="5975"/>
            </a:xfrm>
            <a:custGeom>
              <a:avLst/>
              <a:gdLst/>
              <a:ahLst/>
              <a:cxnLst/>
              <a:rect l="l" t="t" r="r" b="b"/>
              <a:pathLst>
                <a:path w="170" h="239" extrusionOk="0">
                  <a:moveTo>
                    <a:pt x="18" y="0"/>
                  </a:moveTo>
                  <a:lnTo>
                    <a:pt x="18" y="0"/>
                  </a:lnTo>
                  <a:cubicBezTo>
                    <a:pt x="0" y="0"/>
                    <a:pt x="116" y="238"/>
                    <a:pt x="170" y="238"/>
                  </a:cubicBezTo>
                  <a:cubicBezTo>
                    <a:pt x="69" y="60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0" name="Google Shape;18180;p34"/>
            <p:cNvSpPr/>
            <p:nvPr/>
          </p:nvSpPr>
          <p:spPr>
            <a:xfrm>
              <a:off x="4957725" y="1643675"/>
              <a:ext cx="8950" cy="2250"/>
            </a:xfrm>
            <a:custGeom>
              <a:avLst/>
              <a:gdLst/>
              <a:ahLst/>
              <a:cxnLst/>
              <a:rect l="l" t="t" r="r" b="b"/>
              <a:pathLst>
                <a:path w="358" h="90" extrusionOk="0">
                  <a:moveTo>
                    <a:pt x="73" y="0"/>
                  </a:moveTo>
                  <a:cubicBezTo>
                    <a:pt x="23" y="0"/>
                    <a:pt x="0" y="23"/>
                    <a:pt x="86" y="90"/>
                  </a:cubicBezTo>
                  <a:cubicBezTo>
                    <a:pt x="357" y="81"/>
                    <a:pt x="167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1" name="Google Shape;18181;p34"/>
            <p:cNvSpPr/>
            <p:nvPr/>
          </p:nvSpPr>
          <p:spPr>
            <a:xfrm>
              <a:off x="5097025" y="1632775"/>
              <a:ext cx="2200" cy="2950"/>
            </a:xfrm>
            <a:custGeom>
              <a:avLst/>
              <a:gdLst/>
              <a:ahLst/>
              <a:cxnLst/>
              <a:rect l="l" t="t" r="r" b="b"/>
              <a:pathLst>
                <a:path w="88" h="118" extrusionOk="0">
                  <a:moveTo>
                    <a:pt x="26" y="1"/>
                  </a:moveTo>
                  <a:cubicBezTo>
                    <a:pt x="10" y="1"/>
                    <a:pt x="1" y="31"/>
                    <a:pt x="27" y="117"/>
                  </a:cubicBezTo>
                  <a:cubicBezTo>
                    <a:pt x="88" y="73"/>
                    <a:pt x="5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2" name="Google Shape;18182;p34"/>
            <p:cNvSpPr/>
            <p:nvPr/>
          </p:nvSpPr>
          <p:spPr>
            <a:xfrm>
              <a:off x="4649575" y="1637025"/>
              <a:ext cx="4050" cy="5400"/>
            </a:xfrm>
            <a:custGeom>
              <a:avLst/>
              <a:gdLst/>
              <a:ahLst/>
              <a:cxnLst/>
              <a:rect l="l" t="t" r="r" b="b"/>
              <a:pathLst>
                <a:path w="162" h="216" extrusionOk="0">
                  <a:moveTo>
                    <a:pt x="14" y="1"/>
                  </a:moveTo>
                  <a:cubicBezTo>
                    <a:pt x="1" y="1"/>
                    <a:pt x="121" y="215"/>
                    <a:pt x="161" y="215"/>
                  </a:cubicBezTo>
                  <a:cubicBezTo>
                    <a:pt x="61" y="54"/>
                    <a:pt x="21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3" name="Google Shape;18183;p34"/>
            <p:cNvSpPr/>
            <p:nvPr/>
          </p:nvSpPr>
          <p:spPr>
            <a:xfrm>
              <a:off x="5092000" y="1616175"/>
              <a:ext cx="3525" cy="1850"/>
            </a:xfrm>
            <a:custGeom>
              <a:avLst/>
              <a:gdLst/>
              <a:ahLst/>
              <a:cxnLst/>
              <a:rect l="l" t="t" r="r" b="b"/>
              <a:pathLst>
                <a:path w="141" h="74" extrusionOk="0">
                  <a:moveTo>
                    <a:pt x="48" y="1"/>
                  </a:moveTo>
                  <a:cubicBezTo>
                    <a:pt x="30" y="1"/>
                    <a:pt x="13" y="6"/>
                    <a:pt x="0" y="19"/>
                  </a:cubicBezTo>
                  <a:cubicBezTo>
                    <a:pt x="14" y="46"/>
                    <a:pt x="49" y="73"/>
                    <a:pt x="87" y="73"/>
                  </a:cubicBezTo>
                  <a:cubicBezTo>
                    <a:pt x="105" y="73"/>
                    <a:pt x="124" y="67"/>
                    <a:pt x="141" y="52"/>
                  </a:cubicBezTo>
                  <a:cubicBezTo>
                    <a:pt x="127" y="25"/>
                    <a:pt x="8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4" name="Google Shape;18184;p34"/>
            <p:cNvSpPr/>
            <p:nvPr/>
          </p:nvSpPr>
          <p:spPr>
            <a:xfrm>
              <a:off x="5094525" y="1616825"/>
              <a:ext cx="2050" cy="5025"/>
            </a:xfrm>
            <a:custGeom>
              <a:avLst/>
              <a:gdLst/>
              <a:ahLst/>
              <a:cxnLst/>
              <a:rect l="l" t="t" r="r" b="b"/>
              <a:pathLst>
                <a:path w="82" h="201" extrusionOk="0">
                  <a:moveTo>
                    <a:pt x="69" y="1"/>
                  </a:moveTo>
                  <a:lnTo>
                    <a:pt x="69" y="1"/>
                  </a:lnTo>
                  <a:cubicBezTo>
                    <a:pt x="49" y="1"/>
                    <a:pt x="0" y="145"/>
                    <a:pt x="47" y="200"/>
                  </a:cubicBezTo>
                  <a:cubicBezTo>
                    <a:pt x="81" y="51"/>
                    <a:pt x="80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5" name="Google Shape;18185;p34"/>
            <p:cNvSpPr/>
            <p:nvPr/>
          </p:nvSpPr>
          <p:spPr>
            <a:xfrm>
              <a:off x="4872550" y="1624200"/>
              <a:ext cx="3525" cy="150"/>
            </a:xfrm>
            <a:custGeom>
              <a:avLst/>
              <a:gdLst/>
              <a:ahLst/>
              <a:cxnLst/>
              <a:rect l="l" t="t" r="r" b="b"/>
              <a:pathLst>
                <a:path w="141" h="6" extrusionOk="0">
                  <a:moveTo>
                    <a:pt x="106" y="0"/>
                  </a:moveTo>
                  <a:cubicBezTo>
                    <a:pt x="70" y="0"/>
                    <a:pt x="0" y="2"/>
                    <a:pt x="0" y="5"/>
                  </a:cubicBezTo>
                  <a:cubicBezTo>
                    <a:pt x="141" y="2"/>
                    <a:pt x="141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6" name="Google Shape;18186;p34"/>
            <p:cNvSpPr/>
            <p:nvPr/>
          </p:nvSpPr>
          <p:spPr>
            <a:xfrm>
              <a:off x="5024200" y="1617375"/>
              <a:ext cx="16725" cy="2950"/>
            </a:xfrm>
            <a:custGeom>
              <a:avLst/>
              <a:gdLst/>
              <a:ahLst/>
              <a:cxnLst/>
              <a:rect l="l" t="t" r="r" b="b"/>
              <a:pathLst>
                <a:path w="669" h="118" extrusionOk="0">
                  <a:moveTo>
                    <a:pt x="71" y="0"/>
                  </a:moveTo>
                  <a:cubicBezTo>
                    <a:pt x="1" y="0"/>
                    <a:pt x="23" y="30"/>
                    <a:pt x="310" y="118"/>
                  </a:cubicBezTo>
                  <a:cubicBezTo>
                    <a:pt x="669" y="105"/>
                    <a:pt x="205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7" name="Google Shape;18187;p34"/>
            <p:cNvSpPr/>
            <p:nvPr/>
          </p:nvSpPr>
          <p:spPr>
            <a:xfrm>
              <a:off x="3949550" y="1647275"/>
              <a:ext cx="1775" cy="7675"/>
            </a:xfrm>
            <a:custGeom>
              <a:avLst/>
              <a:gdLst/>
              <a:ahLst/>
              <a:cxnLst/>
              <a:rect l="l" t="t" r="r" b="b"/>
              <a:pathLst>
                <a:path w="71" h="307" extrusionOk="0">
                  <a:moveTo>
                    <a:pt x="14" y="0"/>
                  </a:moveTo>
                  <a:cubicBezTo>
                    <a:pt x="0" y="0"/>
                    <a:pt x="45" y="306"/>
                    <a:pt x="62" y="306"/>
                  </a:cubicBezTo>
                  <a:cubicBezTo>
                    <a:pt x="68" y="306"/>
                    <a:pt x="71" y="277"/>
                    <a:pt x="68" y="200"/>
                  </a:cubicBezTo>
                  <a:cubicBezTo>
                    <a:pt x="36" y="52"/>
                    <a:pt x="2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8" name="Google Shape;18188;p34"/>
            <p:cNvSpPr/>
            <p:nvPr/>
          </p:nvSpPr>
          <p:spPr>
            <a:xfrm>
              <a:off x="4009650" y="1635025"/>
              <a:ext cx="3950" cy="700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3" y="1"/>
                  </a:moveTo>
                  <a:cubicBezTo>
                    <a:pt x="30" y="21"/>
                    <a:pt x="0" y="28"/>
                    <a:pt x="11" y="28"/>
                  </a:cubicBezTo>
                  <a:cubicBezTo>
                    <a:pt x="29" y="28"/>
                    <a:pt x="157" y="9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9" name="Google Shape;18189;p34"/>
            <p:cNvSpPr/>
            <p:nvPr/>
          </p:nvSpPr>
          <p:spPr>
            <a:xfrm>
              <a:off x="4762300" y="1615775"/>
              <a:ext cx="8950" cy="4800"/>
            </a:xfrm>
            <a:custGeom>
              <a:avLst/>
              <a:gdLst/>
              <a:ahLst/>
              <a:cxnLst/>
              <a:rect l="l" t="t" r="r" b="b"/>
              <a:pathLst>
                <a:path w="358" h="192" extrusionOk="0">
                  <a:moveTo>
                    <a:pt x="93" y="1"/>
                  </a:moveTo>
                  <a:cubicBezTo>
                    <a:pt x="87" y="1"/>
                    <a:pt x="81" y="1"/>
                    <a:pt x="75" y="1"/>
                  </a:cubicBezTo>
                  <a:cubicBezTo>
                    <a:pt x="0" y="144"/>
                    <a:pt x="21" y="192"/>
                    <a:pt x="68" y="192"/>
                  </a:cubicBezTo>
                  <a:cubicBezTo>
                    <a:pt x="162" y="192"/>
                    <a:pt x="358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0" name="Google Shape;18190;p34"/>
            <p:cNvSpPr/>
            <p:nvPr/>
          </p:nvSpPr>
          <p:spPr>
            <a:xfrm>
              <a:off x="4878350" y="1613500"/>
              <a:ext cx="7925" cy="2250"/>
            </a:xfrm>
            <a:custGeom>
              <a:avLst/>
              <a:gdLst/>
              <a:ahLst/>
              <a:cxnLst/>
              <a:rect l="l" t="t" r="r" b="b"/>
              <a:pathLst>
                <a:path w="317" h="90" extrusionOk="0">
                  <a:moveTo>
                    <a:pt x="221" y="1"/>
                  </a:moveTo>
                  <a:cubicBezTo>
                    <a:pt x="189" y="1"/>
                    <a:pt x="125" y="11"/>
                    <a:pt x="16" y="39"/>
                  </a:cubicBezTo>
                  <a:cubicBezTo>
                    <a:pt x="1" y="76"/>
                    <a:pt x="21" y="90"/>
                    <a:pt x="54" y="90"/>
                  </a:cubicBezTo>
                  <a:cubicBezTo>
                    <a:pt x="140" y="90"/>
                    <a:pt x="316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1" name="Google Shape;18191;p34"/>
            <p:cNvSpPr/>
            <p:nvPr/>
          </p:nvSpPr>
          <p:spPr>
            <a:xfrm>
              <a:off x="4920725" y="1599575"/>
              <a:ext cx="6550" cy="325"/>
            </a:xfrm>
            <a:custGeom>
              <a:avLst/>
              <a:gdLst/>
              <a:ahLst/>
              <a:cxnLst/>
              <a:rect l="l" t="t" r="r" b="b"/>
              <a:pathLst>
                <a:path w="262" h="13" extrusionOk="0">
                  <a:moveTo>
                    <a:pt x="100" y="0"/>
                  </a:moveTo>
                  <a:lnTo>
                    <a:pt x="100" y="0"/>
                  </a:lnTo>
                  <a:cubicBezTo>
                    <a:pt x="1" y="9"/>
                    <a:pt x="51" y="13"/>
                    <a:pt x="109" y="13"/>
                  </a:cubicBezTo>
                  <a:cubicBezTo>
                    <a:pt x="180" y="13"/>
                    <a:pt x="262" y="8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2" name="Google Shape;18192;p34"/>
            <p:cNvSpPr/>
            <p:nvPr/>
          </p:nvSpPr>
          <p:spPr>
            <a:xfrm>
              <a:off x="4116000" y="1626325"/>
              <a:ext cx="4725" cy="1225"/>
            </a:xfrm>
            <a:custGeom>
              <a:avLst/>
              <a:gdLst/>
              <a:ahLst/>
              <a:cxnLst/>
              <a:rect l="l" t="t" r="r" b="b"/>
              <a:pathLst>
                <a:path w="189" h="49" extrusionOk="0">
                  <a:moveTo>
                    <a:pt x="181" y="1"/>
                  </a:moveTo>
                  <a:lnTo>
                    <a:pt x="181" y="1"/>
                  </a:lnTo>
                  <a:cubicBezTo>
                    <a:pt x="0" y="9"/>
                    <a:pt x="61" y="48"/>
                    <a:pt x="121" y="48"/>
                  </a:cubicBezTo>
                  <a:cubicBezTo>
                    <a:pt x="155" y="48"/>
                    <a:pt x="188" y="37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3" name="Google Shape;18193;p34"/>
            <p:cNvSpPr/>
            <p:nvPr/>
          </p:nvSpPr>
          <p:spPr>
            <a:xfrm>
              <a:off x="4253125" y="162097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129" y="1"/>
                  </a:moveTo>
                  <a:lnTo>
                    <a:pt x="129" y="1"/>
                  </a:lnTo>
                  <a:cubicBezTo>
                    <a:pt x="1" y="5"/>
                    <a:pt x="45" y="82"/>
                    <a:pt x="88" y="82"/>
                  </a:cubicBezTo>
                  <a:cubicBezTo>
                    <a:pt x="110" y="82"/>
                    <a:pt x="131" y="62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4" name="Google Shape;18194;p34"/>
            <p:cNvSpPr/>
            <p:nvPr/>
          </p:nvSpPr>
          <p:spPr>
            <a:xfrm>
              <a:off x="4696100" y="1602875"/>
              <a:ext cx="4775" cy="725"/>
            </a:xfrm>
            <a:custGeom>
              <a:avLst/>
              <a:gdLst/>
              <a:ahLst/>
              <a:cxnLst/>
              <a:rect l="l" t="t" r="r" b="b"/>
              <a:pathLst>
                <a:path w="191" h="29" extrusionOk="0">
                  <a:moveTo>
                    <a:pt x="30" y="1"/>
                  </a:moveTo>
                  <a:cubicBezTo>
                    <a:pt x="1" y="1"/>
                    <a:pt x="21" y="8"/>
                    <a:pt x="187" y="29"/>
                  </a:cubicBezTo>
                  <a:cubicBezTo>
                    <a:pt x="191" y="14"/>
                    <a:pt x="6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5" name="Google Shape;18195;p34"/>
            <p:cNvSpPr/>
            <p:nvPr/>
          </p:nvSpPr>
          <p:spPr>
            <a:xfrm>
              <a:off x="3968775" y="1623075"/>
              <a:ext cx="2975" cy="2825"/>
            </a:xfrm>
            <a:custGeom>
              <a:avLst/>
              <a:gdLst/>
              <a:ahLst/>
              <a:cxnLst/>
              <a:rect l="l" t="t" r="r" b="b"/>
              <a:pathLst>
                <a:path w="119" h="113" extrusionOk="0">
                  <a:moveTo>
                    <a:pt x="20" y="0"/>
                  </a:moveTo>
                  <a:cubicBezTo>
                    <a:pt x="6" y="0"/>
                    <a:pt x="1" y="28"/>
                    <a:pt x="29" y="111"/>
                  </a:cubicBezTo>
                  <a:cubicBezTo>
                    <a:pt x="35" y="112"/>
                    <a:pt x="41" y="112"/>
                    <a:pt x="46" y="112"/>
                  </a:cubicBezTo>
                  <a:cubicBezTo>
                    <a:pt x="119" y="112"/>
                    <a:pt x="50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6" name="Google Shape;18196;p34"/>
            <p:cNvSpPr/>
            <p:nvPr/>
          </p:nvSpPr>
          <p:spPr>
            <a:xfrm>
              <a:off x="4746600" y="1560600"/>
              <a:ext cx="5325" cy="2600"/>
            </a:xfrm>
            <a:custGeom>
              <a:avLst/>
              <a:gdLst/>
              <a:ahLst/>
              <a:cxnLst/>
              <a:rect l="l" t="t" r="r" b="b"/>
              <a:pathLst>
                <a:path w="213" h="104" extrusionOk="0">
                  <a:moveTo>
                    <a:pt x="0" y="0"/>
                  </a:moveTo>
                  <a:cubicBezTo>
                    <a:pt x="69" y="41"/>
                    <a:pt x="204" y="103"/>
                    <a:pt x="209" y="103"/>
                  </a:cubicBezTo>
                  <a:cubicBezTo>
                    <a:pt x="213" y="103"/>
                    <a:pt x="161" y="7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7" name="Google Shape;18197;p34"/>
            <p:cNvSpPr/>
            <p:nvPr/>
          </p:nvSpPr>
          <p:spPr>
            <a:xfrm>
              <a:off x="5089400" y="1579900"/>
              <a:ext cx="4825" cy="4000"/>
            </a:xfrm>
            <a:custGeom>
              <a:avLst/>
              <a:gdLst/>
              <a:ahLst/>
              <a:cxnLst/>
              <a:rect l="l" t="t" r="r" b="b"/>
              <a:pathLst>
                <a:path w="193" h="160" extrusionOk="0">
                  <a:moveTo>
                    <a:pt x="84" y="1"/>
                  </a:moveTo>
                  <a:cubicBezTo>
                    <a:pt x="0" y="1"/>
                    <a:pt x="109" y="159"/>
                    <a:pt x="159" y="159"/>
                  </a:cubicBezTo>
                  <a:cubicBezTo>
                    <a:pt x="182" y="159"/>
                    <a:pt x="192" y="125"/>
                    <a:pt x="165" y="25"/>
                  </a:cubicBezTo>
                  <a:cubicBezTo>
                    <a:pt x="128" y="8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8" name="Google Shape;18198;p34"/>
            <p:cNvSpPr/>
            <p:nvPr/>
          </p:nvSpPr>
          <p:spPr>
            <a:xfrm>
              <a:off x="3840750" y="1626050"/>
              <a:ext cx="5475" cy="675"/>
            </a:xfrm>
            <a:custGeom>
              <a:avLst/>
              <a:gdLst/>
              <a:ahLst/>
              <a:cxnLst/>
              <a:rect l="l" t="t" r="r" b="b"/>
              <a:pathLst>
                <a:path w="219" h="27" extrusionOk="0">
                  <a:moveTo>
                    <a:pt x="205" y="1"/>
                  </a:moveTo>
                  <a:cubicBezTo>
                    <a:pt x="172" y="1"/>
                    <a:pt x="0" y="26"/>
                    <a:pt x="43" y="26"/>
                  </a:cubicBezTo>
                  <a:cubicBezTo>
                    <a:pt x="56" y="26"/>
                    <a:pt x="87" y="24"/>
                    <a:pt x="145" y="18"/>
                  </a:cubicBezTo>
                  <a:cubicBezTo>
                    <a:pt x="208" y="5"/>
                    <a:pt x="219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9" name="Google Shape;18199;p34"/>
            <p:cNvSpPr/>
            <p:nvPr/>
          </p:nvSpPr>
          <p:spPr>
            <a:xfrm>
              <a:off x="4413075" y="1602475"/>
              <a:ext cx="3550" cy="1825"/>
            </a:xfrm>
            <a:custGeom>
              <a:avLst/>
              <a:gdLst/>
              <a:ahLst/>
              <a:cxnLst/>
              <a:rect l="l" t="t" r="r" b="b"/>
              <a:pathLst>
                <a:path w="142" h="73" extrusionOk="0">
                  <a:moveTo>
                    <a:pt x="45" y="1"/>
                  </a:moveTo>
                  <a:cubicBezTo>
                    <a:pt x="32" y="1"/>
                    <a:pt x="18" y="2"/>
                    <a:pt x="0" y="5"/>
                  </a:cubicBezTo>
                  <a:cubicBezTo>
                    <a:pt x="4" y="55"/>
                    <a:pt x="26" y="72"/>
                    <a:pt x="48" y="72"/>
                  </a:cubicBezTo>
                  <a:cubicBezTo>
                    <a:pt x="94" y="72"/>
                    <a:pt x="142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0" name="Google Shape;18200;p34"/>
            <p:cNvSpPr/>
            <p:nvPr/>
          </p:nvSpPr>
          <p:spPr>
            <a:xfrm>
              <a:off x="4881000" y="1581150"/>
              <a:ext cx="3175" cy="3250"/>
            </a:xfrm>
            <a:custGeom>
              <a:avLst/>
              <a:gdLst/>
              <a:ahLst/>
              <a:cxnLst/>
              <a:rect l="l" t="t" r="r" b="b"/>
              <a:pathLst>
                <a:path w="127" h="130" extrusionOk="0">
                  <a:moveTo>
                    <a:pt x="17" y="0"/>
                  </a:moveTo>
                  <a:cubicBezTo>
                    <a:pt x="2" y="0"/>
                    <a:pt x="1" y="32"/>
                    <a:pt x="37" y="128"/>
                  </a:cubicBezTo>
                  <a:cubicBezTo>
                    <a:pt x="43" y="129"/>
                    <a:pt x="48" y="130"/>
                    <a:pt x="53" y="130"/>
                  </a:cubicBezTo>
                  <a:cubicBezTo>
                    <a:pt x="127" y="130"/>
                    <a:pt x="46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1" name="Google Shape;18201;p34"/>
            <p:cNvSpPr/>
            <p:nvPr/>
          </p:nvSpPr>
          <p:spPr>
            <a:xfrm>
              <a:off x="4847450" y="1583350"/>
              <a:ext cx="4800" cy="1625"/>
            </a:xfrm>
            <a:custGeom>
              <a:avLst/>
              <a:gdLst/>
              <a:ahLst/>
              <a:cxnLst/>
              <a:rect l="l" t="t" r="r" b="b"/>
              <a:pathLst>
                <a:path w="192" h="65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49"/>
                    <a:pt x="80" y="65"/>
                    <a:pt x="115" y="65"/>
                  </a:cubicBezTo>
                  <a:cubicBezTo>
                    <a:pt x="174" y="65"/>
                    <a:pt x="192" y="2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2" name="Google Shape;18202;p34"/>
            <p:cNvSpPr/>
            <p:nvPr/>
          </p:nvSpPr>
          <p:spPr>
            <a:xfrm>
              <a:off x="4050300" y="1610525"/>
              <a:ext cx="4700" cy="3200"/>
            </a:xfrm>
            <a:custGeom>
              <a:avLst/>
              <a:gdLst/>
              <a:ahLst/>
              <a:cxnLst/>
              <a:rect l="l" t="t" r="r" b="b"/>
              <a:pathLst>
                <a:path w="188" h="128" extrusionOk="0">
                  <a:moveTo>
                    <a:pt x="55" y="0"/>
                  </a:moveTo>
                  <a:cubicBezTo>
                    <a:pt x="1" y="0"/>
                    <a:pt x="99" y="128"/>
                    <a:pt x="154" y="128"/>
                  </a:cubicBezTo>
                  <a:cubicBezTo>
                    <a:pt x="174" y="128"/>
                    <a:pt x="188" y="111"/>
                    <a:pt x="186" y="64"/>
                  </a:cubicBezTo>
                  <a:cubicBezTo>
                    <a:pt x="116" y="17"/>
                    <a:pt x="75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3" name="Google Shape;18203;p34"/>
            <p:cNvSpPr/>
            <p:nvPr/>
          </p:nvSpPr>
          <p:spPr>
            <a:xfrm>
              <a:off x="4057225" y="1610100"/>
              <a:ext cx="6300" cy="2525"/>
            </a:xfrm>
            <a:custGeom>
              <a:avLst/>
              <a:gdLst/>
              <a:ahLst/>
              <a:cxnLst/>
              <a:rect l="l" t="t" r="r" b="b"/>
              <a:pathLst>
                <a:path w="252" h="101" extrusionOk="0">
                  <a:moveTo>
                    <a:pt x="224" y="1"/>
                  </a:moveTo>
                  <a:cubicBezTo>
                    <a:pt x="1" y="34"/>
                    <a:pt x="81" y="100"/>
                    <a:pt x="158" y="100"/>
                  </a:cubicBezTo>
                  <a:cubicBezTo>
                    <a:pt x="206" y="100"/>
                    <a:pt x="252" y="75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4" name="Google Shape;18204;p34"/>
            <p:cNvSpPr/>
            <p:nvPr/>
          </p:nvSpPr>
          <p:spPr>
            <a:xfrm>
              <a:off x="4341950" y="1596375"/>
              <a:ext cx="8975" cy="3525"/>
            </a:xfrm>
            <a:custGeom>
              <a:avLst/>
              <a:gdLst/>
              <a:ahLst/>
              <a:cxnLst/>
              <a:rect l="l" t="t" r="r" b="b"/>
              <a:pathLst>
                <a:path w="359" h="141" extrusionOk="0">
                  <a:moveTo>
                    <a:pt x="63" y="1"/>
                  </a:moveTo>
                  <a:cubicBezTo>
                    <a:pt x="54" y="1"/>
                    <a:pt x="45" y="1"/>
                    <a:pt x="35" y="1"/>
                  </a:cubicBezTo>
                  <a:cubicBezTo>
                    <a:pt x="0" y="106"/>
                    <a:pt x="41" y="141"/>
                    <a:pt x="94" y="141"/>
                  </a:cubicBezTo>
                  <a:cubicBezTo>
                    <a:pt x="201" y="141"/>
                    <a:pt x="359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5" name="Google Shape;18205;p34"/>
            <p:cNvSpPr/>
            <p:nvPr/>
          </p:nvSpPr>
          <p:spPr>
            <a:xfrm>
              <a:off x="4219650" y="1600725"/>
              <a:ext cx="250" cy="3300"/>
            </a:xfrm>
            <a:custGeom>
              <a:avLst/>
              <a:gdLst/>
              <a:ahLst/>
              <a:cxnLst/>
              <a:rect l="l" t="t" r="r" b="b"/>
              <a:pathLst>
                <a:path w="10" h="132" extrusionOk="0">
                  <a:moveTo>
                    <a:pt x="6" y="1"/>
                  </a:moveTo>
                  <a:cubicBezTo>
                    <a:pt x="2" y="1"/>
                    <a:pt x="0" y="132"/>
                    <a:pt x="3" y="132"/>
                  </a:cubicBezTo>
                  <a:cubicBezTo>
                    <a:pt x="4" y="132"/>
                    <a:pt x="6" y="110"/>
                    <a:pt x="9" y="48"/>
                  </a:cubicBezTo>
                  <a:cubicBezTo>
                    <a:pt x="8" y="14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6" name="Google Shape;18206;p34"/>
            <p:cNvSpPr/>
            <p:nvPr/>
          </p:nvSpPr>
          <p:spPr>
            <a:xfrm>
              <a:off x="4747250" y="1580675"/>
              <a:ext cx="525" cy="1525"/>
            </a:xfrm>
            <a:custGeom>
              <a:avLst/>
              <a:gdLst/>
              <a:ahLst/>
              <a:cxnLst/>
              <a:rect l="l" t="t" r="r" b="b"/>
              <a:pathLst>
                <a:path w="21" h="61" extrusionOk="0">
                  <a:moveTo>
                    <a:pt x="1" y="60"/>
                  </a:moveTo>
                  <a:cubicBezTo>
                    <a:pt x="1" y="60"/>
                    <a:pt x="21" y="0"/>
                    <a:pt x="1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7" name="Google Shape;18207;p34"/>
            <p:cNvSpPr/>
            <p:nvPr/>
          </p:nvSpPr>
          <p:spPr>
            <a:xfrm>
              <a:off x="4563950" y="1577275"/>
              <a:ext cx="4925" cy="2200"/>
            </a:xfrm>
            <a:custGeom>
              <a:avLst/>
              <a:gdLst/>
              <a:ahLst/>
              <a:cxnLst/>
              <a:rect l="l" t="t" r="r" b="b"/>
              <a:pathLst>
                <a:path w="197" h="88" extrusionOk="0">
                  <a:moveTo>
                    <a:pt x="110" y="1"/>
                  </a:moveTo>
                  <a:cubicBezTo>
                    <a:pt x="87" y="1"/>
                    <a:pt x="51" y="7"/>
                    <a:pt x="0" y="22"/>
                  </a:cubicBezTo>
                  <a:cubicBezTo>
                    <a:pt x="2" y="71"/>
                    <a:pt x="24" y="87"/>
                    <a:pt x="51" y="87"/>
                  </a:cubicBezTo>
                  <a:cubicBezTo>
                    <a:pt x="113" y="87"/>
                    <a:pt x="197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8" name="Google Shape;18208;p34"/>
            <p:cNvSpPr/>
            <p:nvPr/>
          </p:nvSpPr>
          <p:spPr>
            <a:xfrm>
              <a:off x="4842050" y="1574250"/>
              <a:ext cx="1750" cy="4075"/>
            </a:xfrm>
            <a:custGeom>
              <a:avLst/>
              <a:gdLst/>
              <a:ahLst/>
              <a:cxnLst/>
              <a:rect l="l" t="t" r="r" b="b"/>
              <a:pathLst>
                <a:path w="70" h="163" extrusionOk="0">
                  <a:moveTo>
                    <a:pt x="11" y="1"/>
                  </a:moveTo>
                  <a:cubicBezTo>
                    <a:pt x="4" y="1"/>
                    <a:pt x="1" y="31"/>
                    <a:pt x="9" y="117"/>
                  </a:cubicBezTo>
                  <a:cubicBezTo>
                    <a:pt x="28" y="150"/>
                    <a:pt x="40" y="163"/>
                    <a:pt x="46" y="163"/>
                  </a:cubicBezTo>
                  <a:cubicBezTo>
                    <a:pt x="69" y="163"/>
                    <a:pt x="2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9" name="Google Shape;18209;p34"/>
            <p:cNvSpPr/>
            <p:nvPr/>
          </p:nvSpPr>
          <p:spPr>
            <a:xfrm>
              <a:off x="3895875" y="1606900"/>
              <a:ext cx="4150" cy="2850"/>
            </a:xfrm>
            <a:custGeom>
              <a:avLst/>
              <a:gdLst/>
              <a:ahLst/>
              <a:cxnLst/>
              <a:rect l="l" t="t" r="r" b="b"/>
              <a:pathLst>
                <a:path w="166" h="114" extrusionOk="0">
                  <a:moveTo>
                    <a:pt x="25" y="1"/>
                  </a:moveTo>
                  <a:cubicBezTo>
                    <a:pt x="17" y="1"/>
                    <a:pt x="9" y="1"/>
                    <a:pt x="1" y="2"/>
                  </a:cubicBezTo>
                  <a:cubicBezTo>
                    <a:pt x="22" y="85"/>
                    <a:pt x="55" y="113"/>
                    <a:pt x="82" y="113"/>
                  </a:cubicBezTo>
                  <a:cubicBezTo>
                    <a:pt x="136" y="113"/>
                    <a:pt x="166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0" name="Google Shape;18210;p34"/>
            <p:cNvSpPr/>
            <p:nvPr/>
          </p:nvSpPr>
          <p:spPr>
            <a:xfrm>
              <a:off x="4018825" y="1600250"/>
              <a:ext cx="3600" cy="5000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71" y="1"/>
                  </a:moveTo>
                  <a:cubicBezTo>
                    <a:pt x="49" y="1"/>
                    <a:pt x="22" y="46"/>
                    <a:pt x="0" y="181"/>
                  </a:cubicBezTo>
                  <a:cubicBezTo>
                    <a:pt x="22" y="194"/>
                    <a:pt x="40" y="199"/>
                    <a:pt x="55" y="199"/>
                  </a:cubicBezTo>
                  <a:cubicBezTo>
                    <a:pt x="144" y="199"/>
                    <a:pt x="11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1" name="Google Shape;18211;p34"/>
            <p:cNvSpPr/>
            <p:nvPr/>
          </p:nvSpPr>
          <p:spPr>
            <a:xfrm>
              <a:off x="4045875" y="1598675"/>
              <a:ext cx="7925" cy="600"/>
            </a:xfrm>
            <a:custGeom>
              <a:avLst/>
              <a:gdLst/>
              <a:ahLst/>
              <a:cxnLst/>
              <a:rect l="l" t="t" r="r" b="b"/>
              <a:pathLst>
                <a:path w="317" h="24" extrusionOk="0">
                  <a:moveTo>
                    <a:pt x="218" y="1"/>
                  </a:moveTo>
                  <a:cubicBezTo>
                    <a:pt x="115" y="1"/>
                    <a:pt x="1" y="23"/>
                    <a:pt x="246" y="23"/>
                  </a:cubicBezTo>
                  <a:cubicBezTo>
                    <a:pt x="267" y="23"/>
                    <a:pt x="290" y="23"/>
                    <a:pt x="317" y="23"/>
                  </a:cubicBezTo>
                  <a:cubicBezTo>
                    <a:pt x="317" y="6"/>
                    <a:pt x="269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2" name="Google Shape;18212;p34"/>
            <p:cNvSpPr/>
            <p:nvPr/>
          </p:nvSpPr>
          <p:spPr>
            <a:xfrm>
              <a:off x="4264525" y="1590650"/>
              <a:ext cx="3100" cy="1525"/>
            </a:xfrm>
            <a:custGeom>
              <a:avLst/>
              <a:gdLst/>
              <a:ahLst/>
              <a:cxnLst/>
              <a:rect l="l" t="t" r="r" b="b"/>
              <a:pathLst>
                <a:path w="124" h="61" extrusionOk="0">
                  <a:moveTo>
                    <a:pt x="27" y="1"/>
                  </a:moveTo>
                  <a:cubicBezTo>
                    <a:pt x="19" y="1"/>
                    <a:pt x="10" y="1"/>
                    <a:pt x="1" y="3"/>
                  </a:cubicBezTo>
                  <a:cubicBezTo>
                    <a:pt x="40" y="46"/>
                    <a:pt x="70" y="61"/>
                    <a:pt x="88" y="61"/>
                  </a:cubicBezTo>
                  <a:cubicBezTo>
                    <a:pt x="124" y="61"/>
                    <a:pt x="110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3" name="Google Shape;18213;p34"/>
            <p:cNvSpPr/>
            <p:nvPr/>
          </p:nvSpPr>
          <p:spPr>
            <a:xfrm>
              <a:off x="4399500" y="1585550"/>
              <a:ext cx="4400" cy="750"/>
            </a:xfrm>
            <a:custGeom>
              <a:avLst/>
              <a:gdLst/>
              <a:ahLst/>
              <a:cxnLst/>
              <a:rect l="l" t="t" r="r" b="b"/>
              <a:pathLst>
                <a:path w="176" h="30" extrusionOk="0">
                  <a:moveTo>
                    <a:pt x="36" y="0"/>
                  </a:moveTo>
                  <a:cubicBezTo>
                    <a:pt x="0" y="0"/>
                    <a:pt x="77" y="29"/>
                    <a:pt x="142" y="29"/>
                  </a:cubicBezTo>
                  <a:cubicBezTo>
                    <a:pt x="154" y="29"/>
                    <a:pt x="165" y="28"/>
                    <a:pt x="175" y="26"/>
                  </a:cubicBezTo>
                  <a:cubicBezTo>
                    <a:pt x="94" y="7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4" name="Google Shape;18214;p34"/>
            <p:cNvSpPr/>
            <p:nvPr/>
          </p:nvSpPr>
          <p:spPr>
            <a:xfrm>
              <a:off x="4307450" y="1587975"/>
              <a:ext cx="4275" cy="475"/>
            </a:xfrm>
            <a:custGeom>
              <a:avLst/>
              <a:gdLst/>
              <a:ahLst/>
              <a:cxnLst/>
              <a:rect l="l" t="t" r="r" b="b"/>
              <a:pathLst>
                <a:path w="171" h="19" extrusionOk="0">
                  <a:moveTo>
                    <a:pt x="123" y="1"/>
                  </a:moveTo>
                  <a:cubicBezTo>
                    <a:pt x="70" y="1"/>
                    <a:pt x="1" y="18"/>
                    <a:pt x="96" y="18"/>
                  </a:cubicBezTo>
                  <a:cubicBezTo>
                    <a:pt x="114" y="18"/>
                    <a:pt x="139" y="18"/>
                    <a:pt x="171" y="16"/>
                  </a:cubicBezTo>
                  <a:cubicBezTo>
                    <a:pt x="171" y="5"/>
                    <a:pt x="14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5" name="Google Shape;18215;p34"/>
            <p:cNvSpPr/>
            <p:nvPr/>
          </p:nvSpPr>
          <p:spPr>
            <a:xfrm>
              <a:off x="5044175" y="1558675"/>
              <a:ext cx="175" cy="4300"/>
            </a:xfrm>
            <a:custGeom>
              <a:avLst/>
              <a:gdLst/>
              <a:ahLst/>
              <a:cxnLst/>
              <a:rect l="l" t="t" r="r" b="b"/>
              <a:pathLst>
                <a:path w="7" h="17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6" y="171"/>
                    <a:pt x="6" y="171"/>
                  </a:cubicBezTo>
                  <a:cubicBezTo>
                    <a:pt x="6" y="171"/>
                    <a:pt x="6" y="171"/>
                    <a:pt x="6" y="171"/>
                  </a:cubicBezTo>
                  <a:cubicBezTo>
                    <a:pt x="2" y="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6" name="Google Shape;18216;p34"/>
            <p:cNvSpPr/>
            <p:nvPr/>
          </p:nvSpPr>
          <p:spPr>
            <a:xfrm>
              <a:off x="5037925" y="1554350"/>
              <a:ext cx="9075" cy="3750"/>
            </a:xfrm>
            <a:custGeom>
              <a:avLst/>
              <a:gdLst/>
              <a:ahLst/>
              <a:cxnLst/>
              <a:rect l="l" t="t" r="r" b="b"/>
              <a:pathLst>
                <a:path w="363" h="150" extrusionOk="0">
                  <a:moveTo>
                    <a:pt x="72" y="1"/>
                  </a:moveTo>
                  <a:cubicBezTo>
                    <a:pt x="26" y="1"/>
                    <a:pt x="0" y="35"/>
                    <a:pt x="49" y="137"/>
                  </a:cubicBezTo>
                  <a:cubicBezTo>
                    <a:pt x="103" y="146"/>
                    <a:pt x="144" y="150"/>
                    <a:pt x="174" y="150"/>
                  </a:cubicBezTo>
                  <a:cubicBezTo>
                    <a:pt x="363" y="150"/>
                    <a:pt x="170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7" name="Google Shape;18217;p34"/>
            <p:cNvSpPr/>
            <p:nvPr/>
          </p:nvSpPr>
          <p:spPr>
            <a:xfrm>
              <a:off x="4005475" y="1590050"/>
              <a:ext cx="10550" cy="2475"/>
            </a:xfrm>
            <a:custGeom>
              <a:avLst/>
              <a:gdLst/>
              <a:ahLst/>
              <a:cxnLst/>
              <a:rect l="l" t="t" r="r" b="b"/>
              <a:pathLst>
                <a:path w="422" h="99" extrusionOk="0">
                  <a:moveTo>
                    <a:pt x="96" y="0"/>
                  </a:moveTo>
                  <a:cubicBezTo>
                    <a:pt x="39" y="0"/>
                    <a:pt x="0" y="22"/>
                    <a:pt x="32" y="87"/>
                  </a:cubicBezTo>
                  <a:cubicBezTo>
                    <a:pt x="107" y="95"/>
                    <a:pt x="163" y="99"/>
                    <a:pt x="204" y="99"/>
                  </a:cubicBezTo>
                  <a:cubicBezTo>
                    <a:pt x="422" y="99"/>
                    <a:pt x="218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8" name="Google Shape;18218;p34"/>
            <p:cNvSpPr/>
            <p:nvPr/>
          </p:nvSpPr>
          <p:spPr>
            <a:xfrm>
              <a:off x="4268075" y="1581125"/>
              <a:ext cx="5525" cy="175"/>
            </a:xfrm>
            <a:custGeom>
              <a:avLst/>
              <a:gdLst/>
              <a:ahLst/>
              <a:cxnLst/>
              <a:rect l="l" t="t" r="r" b="b"/>
              <a:pathLst>
                <a:path w="221" h="7" extrusionOk="0">
                  <a:moveTo>
                    <a:pt x="196" y="1"/>
                  </a:moveTo>
                  <a:cubicBezTo>
                    <a:pt x="138" y="1"/>
                    <a:pt x="0" y="7"/>
                    <a:pt x="40" y="7"/>
                  </a:cubicBezTo>
                  <a:cubicBezTo>
                    <a:pt x="57" y="7"/>
                    <a:pt x="110" y="6"/>
                    <a:pt x="220" y="2"/>
                  </a:cubicBezTo>
                  <a:cubicBezTo>
                    <a:pt x="220" y="1"/>
                    <a:pt x="211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9" name="Google Shape;18219;p34"/>
            <p:cNvSpPr/>
            <p:nvPr/>
          </p:nvSpPr>
          <p:spPr>
            <a:xfrm>
              <a:off x="4878175" y="1559675"/>
              <a:ext cx="3450" cy="2300"/>
            </a:xfrm>
            <a:custGeom>
              <a:avLst/>
              <a:gdLst/>
              <a:ahLst/>
              <a:cxnLst/>
              <a:rect l="l" t="t" r="r" b="b"/>
              <a:pathLst>
                <a:path w="138" h="92" extrusionOk="0">
                  <a:moveTo>
                    <a:pt x="34" y="0"/>
                  </a:moveTo>
                  <a:cubicBezTo>
                    <a:pt x="16" y="0"/>
                    <a:pt x="1" y="18"/>
                    <a:pt x="3" y="71"/>
                  </a:cubicBezTo>
                  <a:cubicBezTo>
                    <a:pt x="37" y="86"/>
                    <a:pt x="61" y="92"/>
                    <a:pt x="76" y="92"/>
                  </a:cubicBezTo>
                  <a:cubicBezTo>
                    <a:pt x="138" y="92"/>
                    <a:pt x="7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0" name="Google Shape;18220;p34"/>
            <p:cNvSpPr/>
            <p:nvPr/>
          </p:nvSpPr>
          <p:spPr>
            <a:xfrm>
              <a:off x="3886150" y="1593800"/>
              <a:ext cx="4050" cy="275"/>
            </a:xfrm>
            <a:custGeom>
              <a:avLst/>
              <a:gdLst/>
              <a:ahLst/>
              <a:cxnLst/>
              <a:rect l="l" t="t" r="r" b="b"/>
              <a:pathLst>
                <a:path w="162" h="11" extrusionOk="0">
                  <a:moveTo>
                    <a:pt x="22" y="1"/>
                  </a:moveTo>
                  <a:cubicBezTo>
                    <a:pt x="9" y="1"/>
                    <a:pt x="0" y="1"/>
                    <a:pt x="2" y="4"/>
                  </a:cubicBezTo>
                  <a:cubicBezTo>
                    <a:pt x="75" y="9"/>
                    <a:pt x="112" y="10"/>
                    <a:pt x="126" y="10"/>
                  </a:cubicBezTo>
                  <a:cubicBezTo>
                    <a:pt x="161" y="10"/>
                    <a:pt x="6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1" name="Google Shape;18221;p34"/>
            <p:cNvSpPr/>
            <p:nvPr/>
          </p:nvSpPr>
          <p:spPr>
            <a:xfrm>
              <a:off x="4256050" y="1556800"/>
              <a:ext cx="4325" cy="3475"/>
            </a:xfrm>
            <a:custGeom>
              <a:avLst/>
              <a:gdLst/>
              <a:ahLst/>
              <a:cxnLst/>
              <a:rect l="l" t="t" r="r" b="b"/>
              <a:pathLst>
                <a:path w="173" h="139" extrusionOk="0">
                  <a:moveTo>
                    <a:pt x="138" y="0"/>
                  </a:moveTo>
                  <a:cubicBezTo>
                    <a:pt x="93" y="0"/>
                    <a:pt x="0" y="117"/>
                    <a:pt x="126" y="139"/>
                  </a:cubicBezTo>
                  <a:cubicBezTo>
                    <a:pt x="173" y="35"/>
                    <a:pt x="163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2" name="Google Shape;18222;p34"/>
            <p:cNvSpPr/>
            <p:nvPr/>
          </p:nvSpPr>
          <p:spPr>
            <a:xfrm>
              <a:off x="4536375" y="1570750"/>
              <a:ext cx="3450" cy="125"/>
            </a:xfrm>
            <a:custGeom>
              <a:avLst/>
              <a:gdLst/>
              <a:ahLst/>
              <a:cxnLst/>
              <a:rect l="l" t="t" r="r" b="b"/>
              <a:pathLst>
                <a:path w="138" h="5" extrusionOk="0">
                  <a:moveTo>
                    <a:pt x="101" y="1"/>
                  </a:moveTo>
                  <a:cubicBezTo>
                    <a:pt x="87" y="1"/>
                    <a:pt x="58" y="1"/>
                    <a:pt x="6" y="2"/>
                  </a:cubicBezTo>
                  <a:cubicBezTo>
                    <a:pt x="0" y="4"/>
                    <a:pt x="8" y="4"/>
                    <a:pt x="21" y="4"/>
                  </a:cubicBezTo>
                  <a:cubicBezTo>
                    <a:pt x="58" y="4"/>
                    <a:pt x="137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3" name="Google Shape;18223;p34"/>
            <p:cNvSpPr/>
            <p:nvPr/>
          </p:nvSpPr>
          <p:spPr>
            <a:xfrm>
              <a:off x="4894125" y="1204825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0" y="0"/>
                  </a:moveTo>
                  <a:cubicBezTo>
                    <a:pt x="20" y="14"/>
                    <a:pt x="28" y="18"/>
                    <a:pt x="29" y="18"/>
                  </a:cubicBezTo>
                  <a:cubicBezTo>
                    <a:pt x="30" y="18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4" name="Google Shape;18224;p34"/>
            <p:cNvSpPr/>
            <p:nvPr/>
          </p:nvSpPr>
          <p:spPr>
            <a:xfrm>
              <a:off x="4939500" y="1291400"/>
              <a:ext cx="3650" cy="2025"/>
            </a:xfrm>
            <a:custGeom>
              <a:avLst/>
              <a:gdLst/>
              <a:ahLst/>
              <a:cxnLst/>
              <a:rect l="l" t="t" r="r" b="b"/>
              <a:pathLst>
                <a:path w="146" h="81" extrusionOk="0">
                  <a:moveTo>
                    <a:pt x="37" y="0"/>
                  </a:moveTo>
                  <a:cubicBezTo>
                    <a:pt x="0" y="0"/>
                    <a:pt x="34" y="80"/>
                    <a:pt x="115" y="80"/>
                  </a:cubicBezTo>
                  <a:cubicBezTo>
                    <a:pt x="125" y="80"/>
                    <a:pt x="135" y="79"/>
                    <a:pt x="146" y="77"/>
                  </a:cubicBezTo>
                  <a:cubicBezTo>
                    <a:pt x="91" y="20"/>
                    <a:pt x="5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5" name="Google Shape;18225;p34"/>
            <p:cNvSpPr/>
            <p:nvPr/>
          </p:nvSpPr>
          <p:spPr>
            <a:xfrm>
              <a:off x="4857975" y="1224925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48" h="60" extrusionOk="0">
                  <a:moveTo>
                    <a:pt x="9" y="0"/>
                  </a:moveTo>
                  <a:cubicBezTo>
                    <a:pt x="0" y="0"/>
                    <a:pt x="21" y="59"/>
                    <a:pt x="48" y="59"/>
                  </a:cubicBezTo>
                  <a:cubicBezTo>
                    <a:pt x="26" y="15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6" name="Google Shape;18226;p34"/>
            <p:cNvSpPr/>
            <p:nvPr/>
          </p:nvSpPr>
          <p:spPr>
            <a:xfrm>
              <a:off x="5046125" y="1387350"/>
              <a:ext cx="3900" cy="3200"/>
            </a:xfrm>
            <a:custGeom>
              <a:avLst/>
              <a:gdLst/>
              <a:ahLst/>
              <a:cxnLst/>
              <a:rect l="l" t="t" r="r" b="b"/>
              <a:pathLst>
                <a:path w="156" h="128" extrusionOk="0">
                  <a:moveTo>
                    <a:pt x="115" y="1"/>
                  </a:moveTo>
                  <a:cubicBezTo>
                    <a:pt x="68" y="1"/>
                    <a:pt x="1" y="128"/>
                    <a:pt x="118" y="128"/>
                  </a:cubicBezTo>
                  <a:cubicBezTo>
                    <a:pt x="125" y="128"/>
                    <a:pt x="134" y="127"/>
                    <a:pt x="143" y="126"/>
                  </a:cubicBezTo>
                  <a:cubicBezTo>
                    <a:pt x="155" y="32"/>
                    <a:pt x="138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7" name="Google Shape;18227;p34"/>
            <p:cNvSpPr/>
            <p:nvPr/>
          </p:nvSpPr>
          <p:spPr>
            <a:xfrm>
              <a:off x="4235425" y="1577150"/>
              <a:ext cx="3050" cy="2025"/>
            </a:xfrm>
            <a:custGeom>
              <a:avLst/>
              <a:gdLst/>
              <a:ahLst/>
              <a:cxnLst/>
              <a:rect l="l" t="t" r="r" b="b"/>
              <a:pathLst>
                <a:path w="122" h="81" extrusionOk="0">
                  <a:moveTo>
                    <a:pt x="1" y="1"/>
                  </a:moveTo>
                  <a:cubicBezTo>
                    <a:pt x="7" y="54"/>
                    <a:pt x="47" y="81"/>
                    <a:pt x="121" y="81"/>
                  </a:cubicBezTo>
                  <a:cubicBezTo>
                    <a:pt x="114" y="27"/>
                    <a:pt x="7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8" name="Google Shape;18228;p34"/>
            <p:cNvSpPr/>
            <p:nvPr/>
          </p:nvSpPr>
          <p:spPr>
            <a:xfrm>
              <a:off x="4102150" y="1575300"/>
              <a:ext cx="1675" cy="3975"/>
            </a:xfrm>
            <a:custGeom>
              <a:avLst/>
              <a:gdLst/>
              <a:ahLst/>
              <a:cxnLst/>
              <a:rect l="l" t="t" r="r" b="b"/>
              <a:pathLst>
                <a:path w="67" h="159" extrusionOk="0">
                  <a:moveTo>
                    <a:pt x="64" y="1"/>
                  </a:moveTo>
                  <a:cubicBezTo>
                    <a:pt x="37" y="1"/>
                    <a:pt x="0" y="159"/>
                    <a:pt x="10" y="159"/>
                  </a:cubicBezTo>
                  <a:cubicBezTo>
                    <a:pt x="15" y="159"/>
                    <a:pt x="31" y="119"/>
                    <a:pt x="66" y="1"/>
                  </a:cubicBezTo>
                  <a:cubicBezTo>
                    <a:pt x="65" y="1"/>
                    <a:pt x="6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9" name="Google Shape;18229;p34"/>
            <p:cNvSpPr/>
            <p:nvPr/>
          </p:nvSpPr>
          <p:spPr>
            <a:xfrm>
              <a:off x="4564750" y="1561100"/>
              <a:ext cx="4225" cy="275"/>
            </a:xfrm>
            <a:custGeom>
              <a:avLst/>
              <a:gdLst/>
              <a:ahLst/>
              <a:cxnLst/>
              <a:rect l="l" t="t" r="r" b="b"/>
              <a:pathLst>
                <a:path w="169" h="11" extrusionOk="0">
                  <a:moveTo>
                    <a:pt x="132" y="1"/>
                  </a:moveTo>
                  <a:cubicBezTo>
                    <a:pt x="117" y="1"/>
                    <a:pt x="78" y="2"/>
                    <a:pt x="1" y="7"/>
                  </a:cubicBezTo>
                  <a:cubicBezTo>
                    <a:pt x="0" y="9"/>
                    <a:pt x="9" y="10"/>
                    <a:pt x="23" y="10"/>
                  </a:cubicBezTo>
                  <a:cubicBezTo>
                    <a:pt x="69" y="10"/>
                    <a:pt x="168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0" name="Google Shape;18230;p34"/>
            <p:cNvSpPr/>
            <p:nvPr/>
          </p:nvSpPr>
          <p:spPr>
            <a:xfrm>
              <a:off x="4606700" y="1555550"/>
              <a:ext cx="5275" cy="5950"/>
            </a:xfrm>
            <a:custGeom>
              <a:avLst/>
              <a:gdLst/>
              <a:ahLst/>
              <a:cxnLst/>
              <a:rect l="l" t="t" r="r" b="b"/>
              <a:pathLst>
                <a:path w="211" h="238" extrusionOk="0">
                  <a:moveTo>
                    <a:pt x="140" y="0"/>
                  </a:moveTo>
                  <a:cubicBezTo>
                    <a:pt x="72" y="0"/>
                    <a:pt x="0" y="237"/>
                    <a:pt x="140" y="237"/>
                  </a:cubicBezTo>
                  <a:cubicBezTo>
                    <a:pt x="159" y="237"/>
                    <a:pt x="182" y="233"/>
                    <a:pt x="210" y="222"/>
                  </a:cubicBezTo>
                  <a:cubicBezTo>
                    <a:pt x="204" y="56"/>
                    <a:pt x="172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1" name="Google Shape;18231;p34"/>
            <p:cNvSpPr/>
            <p:nvPr/>
          </p:nvSpPr>
          <p:spPr>
            <a:xfrm>
              <a:off x="4315125" y="1563850"/>
              <a:ext cx="5000" cy="5825"/>
            </a:xfrm>
            <a:custGeom>
              <a:avLst/>
              <a:gdLst/>
              <a:ahLst/>
              <a:cxnLst/>
              <a:rect l="l" t="t" r="r" b="b"/>
              <a:pathLst>
                <a:path w="200" h="233" extrusionOk="0">
                  <a:moveTo>
                    <a:pt x="37" y="1"/>
                  </a:moveTo>
                  <a:cubicBezTo>
                    <a:pt x="12" y="1"/>
                    <a:pt x="0" y="57"/>
                    <a:pt x="38" y="225"/>
                  </a:cubicBezTo>
                  <a:cubicBezTo>
                    <a:pt x="54" y="230"/>
                    <a:pt x="68" y="232"/>
                    <a:pt x="80" y="232"/>
                  </a:cubicBezTo>
                  <a:cubicBezTo>
                    <a:pt x="200" y="232"/>
                    <a:pt x="8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2" name="Google Shape;18232;p34"/>
            <p:cNvSpPr/>
            <p:nvPr/>
          </p:nvSpPr>
          <p:spPr>
            <a:xfrm>
              <a:off x="3824500" y="1583500"/>
              <a:ext cx="7850" cy="525"/>
            </a:xfrm>
            <a:custGeom>
              <a:avLst/>
              <a:gdLst/>
              <a:ahLst/>
              <a:cxnLst/>
              <a:rect l="l" t="t" r="r" b="b"/>
              <a:pathLst>
                <a:path w="314" h="21" extrusionOk="0">
                  <a:moveTo>
                    <a:pt x="181" y="0"/>
                  </a:moveTo>
                  <a:cubicBezTo>
                    <a:pt x="168" y="0"/>
                    <a:pt x="152" y="1"/>
                    <a:pt x="133" y="1"/>
                  </a:cubicBezTo>
                  <a:cubicBezTo>
                    <a:pt x="14" y="15"/>
                    <a:pt x="1" y="20"/>
                    <a:pt x="29" y="20"/>
                  </a:cubicBezTo>
                  <a:cubicBezTo>
                    <a:pt x="86" y="20"/>
                    <a:pt x="313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3" name="Google Shape;18233;p34"/>
            <p:cNvSpPr/>
            <p:nvPr/>
          </p:nvSpPr>
          <p:spPr>
            <a:xfrm>
              <a:off x="4101550" y="1567800"/>
              <a:ext cx="7825" cy="4450"/>
            </a:xfrm>
            <a:custGeom>
              <a:avLst/>
              <a:gdLst/>
              <a:ahLst/>
              <a:cxnLst/>
              <a:rect l="l" t="t" r="r" b="b"/>
              <a:pathLst>
                <a:path w="313" h="178" extrusionOk="0">
                  <a:moveTo>
                    <a:pt x="137" y="0"/>
                  </a:moveTo>
                  <a:lnTo>
                    <a:pt x="137" y="0"/>
                  </a:lnTo>
                  <a:cubicBezTo>
                    <a:pt x="0" y="38"/>
                    <a:pt x="218" y="178"/>
                    <a:pt x="279" y="178"/>
                  </a:cubicBezTo>
                  <a:cubicBezTo>
                    <a:pt x="313" y="178"/>
                    <a:pt x="297" y="133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4" name="Google Shape;18234;p34"/>
            <p:cNvSpPr/>
            <p:nvPr/>
          </p:nvSpPr>
          <p:spPr>
            <a:xfrm>
              <a:off x="3913075" y="1577900"/>
              <a:ext cx="4075" cy="950"/>
            </a:xfrm>
            <a:custGeom>
              <a:avLst/>
              <a:gdLst/>
              <a:ahLst/>
              <a:cxnLst/>
              <a:rect l="l" t="t" r="r" b="b"/>
              <a:pathLst>
                <a:path w="163" h="38" extrusionOk="0">
                  <a:moveTo>
                    <a:pt x="65" y="0"/>
                  </a:moveTo>
                  <a:cubicBezTo>
                    <a:pt x="13" y="0"/>
                    <a:pt x="1" y="33"/>
                    <a:pt x="162" y="38"/>
                  </a:cubicBezTo>
                  <a:cubicBezTo>
                    <a:pt x="132" y="10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5" name="Google Shape;18235;p34"/>
            <p:cNvSpPr/>
            <p:nvPr/>
          </p:nvSpPr>
          <p:spPr>
            <a:xfrm>
              <a:off x="4713400" y="1547900"/>
              <a:ext cx="1950" cy="3200"/>
            </a:xfrm>
            <a:custGeom>
              <a:avLst/>
              <a:gdLst/>
              <a:ahLst/>
              <a:cxnLst/>
              <a:rect l="l" t="t" r="r" b="b"/>
              <a:pathLst>
                <a:path w="78" h="128" extrusionOk="0">
                  <a:moveTo>
                    <a:pt x="25" y="0"/>
                  </a:moveTo>
                  <a:cubicBezTo>
                    <a:pt x="1" y="0"/>
                    <a:pt x="4" y="128"/>
                    <a:pt x="67" y="128"/>
                  </a:cubicBezTo>
                  <a:cubicBezTo>
                    <a:pt x="70" y="128"/>
                    <a:pt x="74" y="128"/>
                    <a:pt x="77" y="127"/>
                  </a:cubicBezTo>
                  <a:cubicBezTo>
                    <a:pt x="55" y="32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6" name="Google Shape;18236;p34"/>
            <p:cNvSpPr/>
            <p:nvPr/>
          </p:nvSpPr>
          <p:spPr>
            <a:xfrm>
              <a:off x="3947050" y="1576650"/>
              <a:ext cx="2375" cy="150"/>
            </a:xfrm>
            <a:custGeom>
              <a:avLst/>
              <a:gdLst/>
              <a:ahLst/>
              <a:cxnLst/>
              <a:rect l="l" t="t" r="r" b="b"/>
              <a:pathLst>
                <a:path w="95" h="6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4"/>
                    <a:pt x="53" y="6"/>
                    <a:pt x="74" y="6"/>
                  </a:cubicBezTo>
                  <a:cubicBezTo>
                    <a:pt x="95" y="6"/>
                    <a:pt x="91" y="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7" name="Google Shape;18237;p34"/>
            <p:cNvSpPr/>
            <p:nvPr/>
          </p:nvSpPr>
          <p:spPr>
            <a:xfrm>
              <a:off x="4310600" y="1558275"/>
              <a:ext cx="3250" cy="2850"/>
            </a:xfrm>
            <a:custGeom>
              <a:avLst/>
              <a:gdLst/>
              <a:ahLst/>
              <a:cxnLst/>
              <a:rect l="l" t="t" r="r" b="b"/>
              <a:pathLst>
                <a:path w="130" h="114" extrusionOk="0">
                  <a:moveTo>
                    <a:pt x="100" y="0"/>
                  </a:moveTo>
                  <a:cubicBezTo>
                    <a:pt x="69" y="0"/>
                    <a:pt x="1" y="41"/>
                    <a:pt x="4" y="113"/>
                  </a:cubicBezTo>
                  <a:cubicBezTo>
                    <a:pt x="127" y="36"/>
                    <a:pt x="130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8" name="Google Shape;18238;p34"/>
            <p:cNvSpPr/>
            <p:nvPr/>
          </p:nvSpPr>
          <p:spPr>
            <a:xfrm>
              <a:off x="4580250" y="1550450"/>
              <a:ext cx="5075" cy="2150"/>
            </a:xfrm>
            <a:custGeom>
              <a:avLst/>
              <a:gdLst/>
              <a:ahLst/>
              <a:cxnLst/>
              <a:rect l="l" t="t" r="r" b="b"/>
              <a:pathLst>
                <a:path w="203" h="86" extrusionOk="0">
                  <a:moveTo>
                    <a:pt x="51" y="0"/>
                  </a:moveTo>
                  <a:cubicBezTo>
                    <a:pt x="22" y="0"/>
                    <a:pt x="1" y="22"/>
                    <a:pt x="30" y="85"/>
                  </a:cubicBezTo>
                  <a:cubicBezTo>
                    <a:pt x="203" y="81"/>
                    <a:pt x="109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9" name="Google Shape;18239;p34"/>
            <p:cNvSpPr/>
            <p:nvPr/>
          </p:nvSpPr>
          <p:spPr>
            <a:xfrm>
              <a:off x="4093425" y="1567125"/>
              <a:ext cx="8225" cy="1025"/>
            </a:xfrm>
            <a:custGeom>
              <a:avLst/>
              <a:gdLst/>
              <a:ahLst/>
              <a:cxnLst/>
              <a:rect l="l" t="t" r="r" b="b"/>
              <a:pathLst>
                <a:path w="329" h="41" extrusionOk="0">
                  <a:moveTo>
                    <a:pt x="0" y="0"/>
                  </a:moveTo>
                  <a:cubicBezTo>
                    <a:pt x="328" y="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0" name="Google Shape;18240;p34"/>
            <p:cNvSpPr/>
            <p:nvPr/>
          </p:nvSpPr>
          <p:spPr>
            <a:xfrm>
              <a:off x="4175275" y="1563050"/>
              <a:ext cx="3950" cy="2975"/>
            </a:xfrm>
            <a:custGeom>
              <a:avLst/>
              <a:gdLst/>
              <a:ahLst/>
              <a:cxnLst/>
              <a:rect l="l" t="t" r="r" b="b"/>
              <a:pathLst>
                <a:path w="158" h="119" extrusionOk="0">
                  <a:moveTo>
                    <a:pt x="38" y="1"/>
                  </a:moveTo>
                  <a:cubicBezTo>
                    <a:pt x="30" y="1"/>
                    <a:pt x="21" y="2"/>
                    <a:pt x="11" y="3"/>
                  </a:cubicBezTo>
                  <a:cubicBezTo>
                    <a:pt x="1" y="90"/>
                    <a:pt x="20" y="119"/>
                    <a:pt x="43" y="119"/>
                  </a:cubicBezTo>
                  <a:cubicBezTo>
                    <a:pt x="91" y="119"/>
                    <a:pt x="15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1" name="Google Shape;18241;p34"/>
            <p:cNvSpPr/>
            <p:nvPr/>
          </p:nvSpPr>
          <p:spPr>
            <a:xfrm>
              <a:off x="4790575" y="1533325"/>
              <a:ext cx="4650" cy="3700"/>
            </a:xfrm>
            <a:custGeom>
              <a:avLst/>
              <a:gdLst/>
              <a:ahLst/>
              <a:cxnLst/>
              <a:rect l="l" t="t" r="r" b="b"/>
              <a:pathLst>
                <a:path w="186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40" y="108"/>
                    <a:pt x="103" y="148"/>
                    <a:pt x="138" y="148"/>
                  </a:cubicBezTo>
                  <a:cubicBezTo>
                    <a:pt x="185" y="148"/>
                    <a:pt x="182" y="7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2" name="Google Shape;18242;p34"/>
            <p:cNvSpPr/>
            <p:nvPr/>
          </p:nvSpPr>
          <p:spPr>
            <a:xfrm>
              <a:off x="4408300" y="1551950"/>
              <a:ext cx="3150" cy="875"/>
            </a:xfrm>
            <a:custGeom>
              <a:avLst/>
              <a:gdLst/>
              <a:ahLst/>
              <a:cxnLst/>
              <a:rect l="l" t="t" r="r" b="b"/>
              <a:pathLst>
                <a:path w="126" h="35" extrusionOk="0">
                  <a:moveTo>
                    <a:pt x="9" y="0"/>
                  </a:moveTo>
                  <a:cubicBezTo>
                    <a:pt x="0" y="0"/>
                    <a:pt x="11" y="8"/>
                    <a:pt x="64" y="32"/>
                  </a:cubicBezTo>
                  <a:cubicBezTo>
                    <a:pt x="77" y="34"/>
                    <a:pt x="85" y="35"/>
                    <a:pt x="91" y="35"/>
                  </a:cubicBezTo>
                  <a:cubicBezTo>
                    <a:pt x="126" y="35"/>
                    <a:pt x="27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3" name="Google Shape;18243;p34"/>
            <p:cNvSpPr/>
            <p:nvPr/>
          </p:nvSpPr>
          <p:spPr>
            <a:xfrm>
              <a:off x="4674825" y="1537525"/>
              <a:ext cx="5875" cy="1800"/>
            </a:xfrm>
            <a:custGeom>
              <a:avLst/>
              <a:gdLst/>
              <a:ahLst/>
              <a:cxnLst/>
              <a:rect l="l" t="t" r="r" b="b"/>
              <a:pathLst>
                <a:path w="235" h="72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54"/>
                    <a:pt x="53" y="72"/>
                    <a:pt x="97" y="72"/>
                  </a:cubicBezTo>
                  <a:cubicBezTo>
                    <a:pt x="174" y="72"/>
                    <a:pt x="235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4" name="Google Shape;18244;p34"/>
            <p:cNvSpPr/>
            <p:nvPr/>
          </p:nvSpPr>
          <p:spPr>
            <a:xfrm>
              <a:off x="4460500" y="1546700"/>
              <a:ext cx="4925" cy="2725"/>
            </a:xfrm>
            <a:custGeom>
              <a:avLst/>
              <a:gdLst/>
              <a:ahLst/>
              <a:cxnLst/>
              <a:rect l="l" t="t" r="r" b="b"/>
              <a:pathLst>
                <a:path w="197" h="109" extrusionOk="0">
                  <a:moveTo>
                    <a:pt x="68" y="1"/>
                  </a:moveTo>
                  <a:cubicBezTo>
                    <a:pt x="35" y="1"/>
                    <a:pt x="1" y="28"/>
                    <a:pt x="3" y="108"/>
                  </a:cubicBezTo>
                  <a:cubicBezTo>
                    <a:pt x="197" y="99"/>
                    <a:pt x="13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5" name="Google Shape;18245;p34"/>
            <p:cNvSpPr/>
            <p:nvPr/>
          </p:nvSpPr>
          <p:spPr>
            <a:xfrm>
              <a:off x="4547725" y="1540650"/>
              <a:ext cx="3475" cy="2425"/>
            </a:xfrm>
            <a:custGeom>
              <a:avLst/>
              <a:gdLst/>
              <a:ahLst/>
              <a:cxnLst/>
              <a:rect l="l" t="t" r="r" b="b"/>
              <a:pathLst>
                <a:path w="139" h="97" extrusionOk="0">
                  <a:moveTo>
                    <a:pt x="123" y="1"/>
                  </a:moveTo>
                  <a:lnTo>
                    <a:pt x="123" y="1"/>
                  </a:lnTo>
                  <a:cubicBezTo>
                    <a:pt x="115" y="1"/>
                    <a:pt x="80" y="24"/>
                    <a:pt x="0" y="96"/>
                  </a:cubicBezTo>
                  <a:cubicBezTo>
                    <a:pt x="2" y="96"/>
                    <a:pt x="4" y="96"/>
                    <a:pt x="5" y="96"/>
                  </a:cubicBezTo>
                  <a:cubicBezTo>
                    <a:pt x="49" y="96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6" name="Google Shape;18246;p34"/>
            <p:cNvSpPr/>
            <p:nvPr/>
          </p:nvSpPr>
          <p:spPr>
            <a:xfrm>
              <a:off x="3947900" y="1561075"/>
              <a:ext cx="3100" cy="2650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14" y="1"/>
                  </a:moveTo>
                  <a:cubicBezTo>
                    <a:pt x="10" y="1"/>
                    <a:pt x="5" y="1"/>
                    <a:pt x="0" y="1"/>
                  </a:cubicBezTo>
                  <a:cubicBezTo>
                    <a:pt x="3" y="80"/>
                    <a:pt x="23" y="106"/>
                    <a:pt x="43" y="106"/>
                  </a:cubicBezTo>
                  <a:cubicBezTo>
                    <a:pt x="84" y="106"/>
                    <a:pt x="12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7" name="Google Shape;18247;p34"/>
            <p:cNvSpPr/>
            <p:nvPr/>
          </p:nvSpPr>
          <p:spPr>
            <a:xfrm>
              <a:off x="4347775" y="1539825"/>
              <a:ext cx="6775" cy="6250"/>
            </a:xfrm>
            <a:custGeom>
              <a:avLst/>
              <a:gdLst/>
              <a:ahLst/>
              <a:cxnLst/>
              <a:rect l="l" t="t" r="r" b="b"/>
              <a:pathLst>
                <a:path w="271" h="250" extrusionOk="0">
                  <a:moveTo>
                    <a:pt x="170" y="1"/>
                  </a:moveTo>
                  <a:cubicBezTo>
                    <a:pt x="81" y="1"/>
                    <a:pt x="0" y="250"/>
                    <a:pt x="250" y="250"/>
                  </a:cubicBezTo>
                  <a:cubicBezTo>
                    <a:pt x="257" y="250"/>
                    <a:pt x="263" y="250"/>
                    <a:pt x="270" y="249"/>
                  </a:cubicBezTo>
                  <a:cubicBezTo>
                    <a:pt x="262" y="63"/>
                    <a:pt x="215" y="1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8" name="Google Shape;18248;p34"/>
            <p:cNvSpPr/>
            <p:nvPr/>
          </p:nvSpPr>
          <p:spPr>
            <a:xfrm>
              <a:off x="4528150" y="1534450"/>
              <a:ext cx="4900" cy="4050"/>
            </a:xfrm>
            <a:custGeom>
              <a:avLst/>
              <a:gdLst/>
              <a:ahLst/>
              <a:cxnLst/>
              <a:rect l="l" t="t" r="r" b="b"/>
              <a:pathLst>
                <a:path w="196" h="162" extrusionOk="0">
                  <a:moveTo>
                    <a:pt x="14" y="1"/>
                  </a:moveTo>
                  <a:cubicBezTo>
                    <a:pt x="9" y="1"/>
                    <a:pt x="5" y="1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1" y="123"/>
                    <a:pt x="149" y="161"/>
                    <a:pt x="164" y="161"/>
                  </a:cubicBezTo>
                  <a:cubicBezTo>
                    <a:pt x="195" y="161"/>
                    <a:pt x="88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9" name="Google Shape;18249;p34"/>
            <p:cNvSpPr/>
            <p:nvPr/>
          </p:nvSpPr>
          <p:spPr>
            <a:xfrm>
              <a:off x="4816850" y="1525100"/>
              <a:ext cx="6850" cy="5175"/>
            </a:xfrm>
            <a:custGeom>
              <a:avLst/>
              <a:gdLst/>
              <a:ahLst/>
              <a:cxnLst/>
              <a:rect l="l" t="t" r="r" b="b"/>
              <a:pathLst>
                <a:path w="274" h="207" extrusionOk="0">
                  <a:moveTo>
                    <a:pt x="97" y="1"/>
                  </a:moveTo>
                  <a:cubicBezTo>
                    <a:pt x="71" y="1"/>
                    <a:pt x="39" y="5"/>
                    <a:pt x="0" y="15"/>
                  </a:cubicBezTo>
                  <a:cubicBezTo>
                    <a:pt x="8" y="158"/>
                    <a:pt x="49" y="206"/>
                    <a:pt x="91" y="206"/>
                  </a:cubicBezTo>
                  <a:cubicBezTo>
                    <a:pt x="179" y="206"/>
                    <a:pt x="273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0" name="Google Shape;18250;p34"/>
            <p:cNvSpPr/>
            <p:nvPr/>
          </p:nvSpPr>
          <p:spPr>
            <a:xfrm>
              <a:off x="4466925" y="1264525"/>
              <a:ext cx="1800" cy="4575"/>
            </a:xfrm>
            <a:custGeom>
              <a:avLst/>
              <a:gdLst/>
              <a:ahLst/>
              <a:cxnLst/>
              <a:rect l="l" t="t" r="r" b="b"/>
              <a:pathLst>
                <a:path w="72" h="183" extrusionOk="0">
                  <a:moveTo>
                    <a:pt x="0" y="1"/>
                  </a:moveTo>
                  <a:cubicBezTo>
                    <a:pt x="23" y="137"/>
                    <a:pt x="41" y="182"/>
                    <a:pt x="51" y="182"/>
                  </a:cubicBezTo>
                  <a:cubicBezTo>
                    <a:pt x="72" y="182"/>
                    <a:pt x="6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1" name="Google Shape;18251;p34"/>
            <p:cNvSpPr/>
            <p:nvPr/>
          </p:nvSpPr>
          <p:spPr>
            <a:xfrm>
              <a:off x="4626450" y="1439075"/>
              <a:ext cx="2250" cy="5475"/>
            </a:xfrm>
            <a:custGeom>
              <a:avLst/>
              <a:gdLst/>
              <a:ahLst/>
              <a:cxnLst/>
              <a:rect l="l" t="t" r="r" b="b"/>
              <a:pathLst>
                <a:path w="90" h="219" extrusionOk="0">
                  <a:moveTo>
                    <a:pt x="47" y="1"/>
                  </a:moveTo>
                  <a:cubicBezTo>
                    <a:pt x="18" y="1"/>
                    <a:pt x="1" y="209"/>
                    <a:pt x="89" y="218"/>
                  </a:cubicBezTo>
                  <a:cubicBezTo>
                    <a:pt x="80" y="55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2" name="Google Shape;18252;p34"/>
            <p:cNvSpPr/>
            <p:nvPr/>
          </p:nvSpPr>
          <p:spPr>
            <a:xfrm>
              <a:off x="5075600" y="1517550"/>
              <a:ext cx="7900" cy="825"/>
            </a:xfrm>
            <a:custGeom>
              <a:avLst/>
              <a:gdLst/>
              <a:ahLst/>
              <a:cxnLst/>
              <a:rect l="l" t="t" r="r" b="b"/>
              <a:pathLst>
                <a:path w="316" h="33" extrusionOk="0">
                  <a:moveTo>
                    <a:pt x="107" y="0"/>
                  </a:moveTo>
                  <a:cubicBezTo>
                    <a:pt x="73" y="0"/>
                    <a:pt x="36" y="3"/>
                    <a:pt x="1" y="10"/>
                  </a:cubicBezTo>
                  <a:cubicBezTo>
                    <a:pt x="116" y="26"/>
                    <a:pt x="187" y="32"/>
                    <a:pt x="226" y="32"/>
                  </a:cubicBezTo>
                  <a:cubicBezTo>
                    <a:pt x="315" y="32"/>
                    <a:pt x="226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3" name="Google Shape;18253;p34"/>
            <p:cNvSpPr/>
            <p:nvPr/>
          </p:nvSpPr>
          <p:spPr>
            <a:xfrm>
              <a:off x="4499750" y="1535475"/>
              <a:ext cx="3475" cy="1725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51" y="0"/>
                  </a:moveTo>
                  <a:cubicBezTo>
                    <a:pt x="41" y="0"/>
                    <a:pt x="30" y="1"/>
                    <a:pt x="19" y="2"/>
                  </a:cubicBezTo>
                  <a:cubicBezTo>
                    <a:pt x="0" y="53"/>
                    <a:pt x="27" y="69"/>
                    <a:pt x="71" y="69"/>
                  </a:cubicBezTo>
                  <a:cubicBezTo>
                    <a:pt x="89" y="69"/>
                    <a:pt x="111" y="66"/>
                    <a:pt x="133" y="62"/>
                  </a:cubicBezTo>
                  <a:cubicBezTo>
                    <a:pt x="138" y="17"/>
                    <a:pt x="106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4" name="Google Shape;18254;p34"/>
            <p:cNvSpPr/>
            <p:nvPr/>
          </p:nvSpPr>
          <p:spPr>
            <a:xfrm>
              <a:off x="4807575" y="1516600"/>
              <a:ext cx="875" cy="2250"/>
            </a:xfrm>
            <a:custGeom>
              <a:avLst/>
              <a:gdLst/>
              <a:ahLst/>
              <a:cxnLst/>
              <a:rect l="l" t="t" r="r" b="b"/>
              <a:pathLst>
                <a:path w="35" h="90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0"/>
                    <a:pt x="27" y="90"/>
                    <a:pt x="32" y="90"/>
                  </a:cubicBezTo>
                  <a:cubicBezTo>
                    <a:pt x="34" y="90"/>
                    <a:pt x="32" y="68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5" name="Google Shape;18255;p34"/>
            <p:cNvSpPr/>
            <p:nvPr/>
          </p:nvSpPr>
          <p:spPr>
            <a:xfrm>
              <a:off x="4801450" y="1516700"/>
              <a:ext cx="3900" cy="1900"/>
            </a:xfrm>
            <a:custGeom>
              <a:avLst/>
              <a:gdLst/>
              <a:ahLst/>
              <a:cxnLst/>
              <a:rect l="l" t="t" r="r" b="b"/>
              <a:pathLst>
                <a:path w="156" h="76" extrusionOk="0">
                  <a:moveTo>
                    <a:pt x="41" y="1"/>
                  </a:moveTo>
                  <a:cubicBezTo>
                    <a:pt x="30" y="1"/>
                    <a:pt x="16" y="2"/>
                    <a:pt x="1" y="3"/>
                  </a:cubicBezTo>
                  <a:cubicBezTo>
                    <a:pt x="3" y="57"/>
                    <a:pt x="27" y="75"/>
                    <a:pt x="51" y="75"/>
                  </a:cubicBezTo>
                  <a:cubicBezTo>
                    <a:pt x="102" y="75"/>
                    <a:pt x="156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6" name="Google Shape;18256;p34"/>
            <p:cNvSpPr/>
            <p:nvPr/>
          </p:nvSpPr>
          <p:spPr>
            <a:xfrm>
              <a:off x="4131650" y="1538450"/>
              <a:ext cx="5500" cy="4125"/>
            </a:xfrm>
            <a:custGeom>
              <a:avLst/>
              <a:gdLst/>
              <a:ahLst/>
              <a:cxnLst/>
              <a:rect l="l" t="t" r="r" b="b"/>
              <a:pathLst>
                <a:path w="220" h="165" extrusionOk="0">
                  <a:moveTo>
                    <a:pt x="171" y="0"/>
                  </a:moveTo>
                  <a:cubicBezTo>
                    <a:pt x="110" y="0"/>
                    <a:pt x="1" y="164"/>
                    <a:pt x="170" y="164"/>
                  </a:cubicBezTo>
                  <a:cubicBezTo>
                    <a:pt x="175" y="164"/>
                    <a:pt x="179" y="164"/>
                    <a:pt x="184" y="164"/>
                  </a:cubicBezTo>
                  <a:cubicBezTo>
                    <a:pt x="219" y="41"/>
                    <a:pt x="201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7" name="Google Shape;18257;p34"/>
            <p:cNvSpPr/>
            <p:nvPr/>
          </p:nvSpPr>
          <p:spPr>
            <a:xfrm>
              <a:off x="4764275" y="1516350"/>
              <a:ext cx="2975" cy="2800"/>
            </a:xfrm>
            <a:custGeom>
              <a:avLst/>
              <a:gdLst/>
              <a:ahLst/>
              <a:cxnLst/>
              <a:rect l="l" t="t" r="r" b="b"/>
              <a:pathLst>
                <a:path w="119" h="112" extrusionOk="0">
                  <a:moveTo>
                    <a:pt x="62" y="1"/>
                  </a:moveTo>
                  <a:cubicBezTo>
                    <a:pt x="1" y="1"/>
                    <a:pt x="19" y="111"/>
                    <a:pt x="59" y="111"/>
                  </a:cubicBezTo>
                  <a:cubicBezTo>
                    <a:pt x="60" y="111"/>
                    <a:pt x="62" y="111"/>
                    <a:pt x="63" y="111"/>
                  </a:cubicBezTo>
                  <a:cubicBezTo>
                    <a:pt x="65" y="111"/>
                    <a:pt x="67" y="111"/>
                    <a:pt x="69" y="111"/>
                  </a:cubicBezTo>
                  <a:cubicBezTo>
                    <a:pt x="119" y="111"/>
                    <a:pt x="70" y="36"/>
                    <a:pt x="83" y="4"/>
                  </a:cubicBezTo>
                  <a:cubicBezTo>
                    <a:pt x="75" y="2"/>
                    <a:pt x="68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8" name="Google Shape;18258;p34"/>
            <p:cNvSpPr/>
            <p:nvPr/>
          </p:nvSpPr>
          <p:spPr>
            <a:xfrm>
              <a:off x="4791425" y="1516200"/>
              <a:ext cx="3900" cy="3725"/>
            </a:xfrm>
            <a:custGeom>
              <a:avLst/>
              <a:gdLst/>
              <a:ahLst/>
              <a:cxnLst/>
              <a:rect l="l" t="t" r="r" b="b"/>
              <a:pathLst>
                <a:path w="156" h="149" extrusionOk="0">
                  <a:moveTo>
                    <a:pt x="28" y="1"/>
                  </a:moveTo>
                  <a:cubicBezTo>
                    <a:pt x="15" y="1"/>
                    <a:pt x="5" y="11"/>
                    <a:pt x="0" y="37"/>
                  </a:cubicBezTo>
                  <a:cubicBezTo>
                    <a:pt x="71" y="120"/>
                    <a:pt x="108" y="149"/>
                    <a:pt x="122" y="149"/>
                  </a:cubicBezTo>
                  <a:cubicBezTo>
                    <a:pt x="155" y="149"/>
                    <a:pt x="75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9" name="Google Shape;18259;p34"/>
            <p:cNvSpPr/>
            <p:nvPr/>
          </p:nvSpPr>
          <p:spPr>
            <a:xfrm>
              <a:off x="4043000" y="1540575"/>
              <a:ext cx="6675" cy="2200"/>
            </a:xfrm>
            <a:custGeom>
              <a:avLst/>
              <a:gdLst/>
              <a:ahLst/>
              <a:cxnLst/>
              <a:rect l="l" t="t" r="r" b="b"/>
              <a:pathLst>
                <a:path w="267" h="88" extrusionOk="0">
                  <a:moveTo>
                    <a:pt x="148" y="1"/>
                  </a:moveTo>
                  <a:cubicBezTo>
                    <a:pt x="1" y="1"/>
                    <a:pt x="110" y="88"/>
                    <a:pt x="194" y="88"/>
                  </a:cubicBezTo>
                  <a:cubicBezTo>
                    <a:pt x="233" y="88"/>
                    <a:pt x="266" y="69"/>
                    <a:pt x="264" y="12"/>
                  </a:cubicBezTo>
                  <a:cubicBezTo>
                    <a:pt x="215" y="4"/>
                    <a:pt x="176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0" name="Google Shape;18260;p34"/>
            <p:cNvSpPr/>
            <p:nvPr/>
          </p:nvSpPr>
          <p:spPr>
            <a:xfrm>
              <a:off x="3842275" y="1541925"/>
              <a:ext cx="8175" cy="5700"/>
            </a:xfrm>
            <a:custGeom>
              <a:avLst/>
              <a:gdLst/>
              <a:ahLst/>
              <a:cxnLst/>
              <a:rect l="l" t="t" r="r" b="b"/>
              <a:pathLst>
                <a:path w="327" h="228" extrusionOk="0">
                  <a:moveTo>
                    <a:pt x="49" y="0"/>
                  </a:moveTo>
                  <a:cubicBezTo>
                    <a:pt x="1" y="0"/>
                    <a:pt x="1" y="58"/>
                    <a:pt x="144" y="225"/>
                  </a:cubicBezTo>
                  <a:cubicBezTo>
                    <a:pt x="159" y="227"/>
                    <a:pt x="173" y="227"/>
                    <a:pt x="185" y="227"/>
                  </a:cubicBezTo>
                  <a:cubicBezTo>
                    <a:pt x="327" y="227"/>
                    <a:pt x="299" y="160"/>
                    <a:pt x="231" y="98"/>
                  </a:cubicBezTo>
                  <a:lnTo>
                    <a:pt x="231" y="98"/>
                  </a:lnTo>
                  <a:cubicBezTo>
                    <a:pt x="251" y="118"/>
                    <a:pt x="258" y="138"/>
                    <a:pt x="258" y="179"/>
                  </a:cubicBezTo>
                  <a:cubicBezTo>
                    <a:pt x="253" y="179"/>
                    <a:pt x="247" y="179"/>
                    <a:pt x="242" y="179"/>
                  </a:cubicBezTo>
                  <a:cubicBezTo>
                    <a:pt x="107" y="179"/>
                    <a:pt x="66" y="96"/>
                    <a:pt x="124" y="25"/>
                  </a:cubicBezTo>
                  <a:cubicBezTo>
                    <a:pt x="95" y="9"/>
                    <a:pt x="6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1" name="Google Shape;18261;p34"/>
            <p:cNvSpPr/>
            <p:nvPr/>
          </p:nvSpPr>
          <p:spPr>
            <a:xfrm>
              <a:off x="3845375" y="1542200"/>
              <a:ext cx="2700" cy="2200"/>
            </a:xfrm>
            <a:custGeom>
              <a:avLst/>
              <a:gdLst/>
              <a:ahLst/>
              <a:cxnLst/>
              <a:rect l="l" t="t" r="r" b="b"/>
              <a:pathLst>
                <a:path w="108" h="88" extrusionOk="0">
                  <a:moveTo>
                    <a:pt x="13" y="0"/>
                  </a:moveTo>
                  <a:cubicBezTo>
                    <a:pt x="7" y="0"/>
                    <a:pt x="0" y="7"/>
                    <a:pt x="0" y="14"/>
                  </a:cubicBezTo>
                  <a:cubicBezTo>
                    <a:pt x="40" y="34"/>
                    <a:pt x="80" y="61"/>
                    <a:pt x="107" y="87"/>
                  </a:cubicBezTo>
                  <a:cubicBezTo>
                    <a:pt x="80" y="54"/>
                    <a:pt x="34" y="34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2" name="Google Shape;18262;p34"/>
            <p:cNvSpPr/>
            <p:nvPr/>
          </p:nvSpPr>
          <p:spPr>
            <a:xfrm>
              <a:off x="4475825" y="1518600"/>
              <a:ext cx="825" cy="2450"/>
            </a:xfrm>
            <a:custGeom>
              <a:avLst/>
              <a:gdLst/>
              <a:ahLst/>
              <a:cxnLst/>
              <a:rect l="l" t="t" r="r" b="b"/>
              <a:pathLst>
                <a:path w="33" h="98" extrusionOk="0">
                  <a:moveTo>
                    <a:pt x="33" y="1"/>
                  </a:moveTo>
                  <a:lnTo>
                    <a:pt x="33" y="1"/>
                  </a:lnTo>
                  <a:cubicBezTo>
                    <a:pt x="15" y="5"/>
                    <a:pt x="0" y="98"/>
                    <a:pt x="6" y="98"/>
                  </a:cubicBezTo>
                  <a:cubicBezTo>
                    <a:pt x="8" y="98"/>
                    <a:pt x="17" y="73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3" name="Google Shape;18263;p34"/>
            <p:cNvSpPr/>
            <p:nvPr/>
          </p:nvSpPr>
          <p:spPr>
            <a:xfrm>
              <a:off x="4717050" y="1509050"/>
              <a:ext cx="5475" cy="1550"/>
            </a:xfrm>
            <a:custGeom>
              <a:avLst/>
              <a:gdLst/>
              <a:ahLst/>
              <a:cxnLst/>
              <a:rect l="l" t="t" r="r" b="b"/>
              <a:pathLst>
                <a:path w="219" h="62" extrusionOk="0">
                  <a:moveTo>
                    <a:pt x="17" y="0"/>
                  </a:moveTo>
                  <a:cubicBezTo>
                    <a:pt x="1" y="0"/>
                    <a:pt x="42" y="16"/>
                    <a:pt x="219" y="62"/>
                  </a:cubicBezTo>
                  <a:cubicBezTo>
                    <a:pt x="219" y="41"/>
                    <a:pt x="4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4" name="Google Shape;18264;p34"/>
            <p:cNvSpPr/>
            <p:nvPr/>
          </p:nvSpPr>
          <p:spPr>
            <a:xfrm>
              <a:off x="4829050" y="1505675"/>
              <a:ext cx="3625" cy="2250"/>
            </a:xfrm>
            <a:custGeom>
              <a:avLst/>
              <a:gdLst/>
              <a:ahLst/>
              <a:cxnLst/>
              <a:rect l="l" t="t" r="r" b="b"/>
              <a:pathLst>
                <a:path w="145" h="90" extrusionOk="0">
                  <a:moveTo>
                    <a:pt x="28" y="1"/>
                  </a:moveTo>
                  <a:cubicBezTo>
                    <a:pt x="19" y="1"/>
                    <a:pt x="10" y="1"/>
                    <a:pt x="1" y="3"/>
                  </a:cubicBezTo>
                  <a:cubicBezTo>
                    <a:pt x="49" y="68"/>
                    <a:pt x="84" y="89"/>
                    <a:pt x="104" y="89"/>
                  </a:cubicBezTo>
                  <a:cubicBezTo>
                    <a:pt x="145" y="89"/>
                    <a:pt x="124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5" name="Google Shape;18265;p34"/>
            <p:cNvSpPr/>
            <p:nvPr/>
          </p:nvSpPr>
          <p:spPr>
            <a:xfrm>
              <a:off x="3806000" y="1536750"/>
              <a:ext cx="5825" cy="6800"/>
            </a:xfrm>
            <a:custGeom>
              <a:avLst/>
              <a:gdLst/>
              <a:ahLst/>
              <a:cxnLst/>
              <a:rect l="l" t="t" r="r" b="b"/>
              <a:pathLst>
                <a:path w="233" h="272" extrusionOk="0">
                  <a:moveTo>
                    <a:pt x="46" y="0"/>
                  </a:moveTo>
                  <a:cubicBezTo>
                    <a:pt x="13" y="0"/>
                    <a:pt x="0" y="69"/>
                    <a:pt x="70" y="272"/>
                  </a:cubicBezTo>
                  <a:cubicBezTo>
                    <a:pt x="233" y="220"/>
                    <a:pt x="106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6" name="Google Shape;18266;p34"/>
            <p:cNvSpPr/>
            <p:nvPr/>
          </p:nvSpPr>
          <p:spPr>
            <a:xfrm>
              <a:off x="4604800" y="1510475"/>
              <a:ext cx="4150" cy="2475"/>
            </a:xfrm>
            <a:custGeom>
              <a:avLst/>
              <a:gdLst/>
              <a:ahLst/>
              <a:cxnLst/>
              <a:rect l="l" t="t" r="r" b="b"/>
              <a:pathLst>
                <a:path w="166" h="99" extrusionOk="0">
                  <a:moveTo>
                    <a:pt x="105" y="0"/>
                  </a:moveTo>
                  <a:cubicBezTo>
                    <a:pt x="50" y="0"/>
                    <a:pt x="1" y="99"/>
                    <a:pt x="166" y="99"/>
                  </a:cubicBezTo>
                  <a:cubicBezTo>
                    <a:pt x="161" y="25"/>
                    <a:pt x="132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7" name="Google Shape;18267;p34"/>
            <p:cNvSpPr/>
            <p:nvPr/>
          </p:nvSpPr>
          <p:spPr>
            <a:xfrm>
              <a:off x="4824625" y="1503550"/>
              <a:ext cx="5025" cy="2125"/>
            </a:xfrm>
            <a:custGeom>
              <a:avLst/>
              <a:gdLst/>
              <a:ahLst/>
              <a:cxnLst/>
              <a:rect l="l" t="t" r="r" b="b"/>
              <a:pathLst>
                <a:path w="201" h="85" extrusionOk="0">
                  <a:moveTo>
                    <a:pt x="198" y="1"/>
                  </a:moveTo>
                  <a:lnTo>
                    <a:pt x="198" y="1"/>
                  </a:lnTo>
                  <a:cubicBezTo>
                    <a:pt x="0" y="51"/>
                    <a:pt x="17" y="84"/>
                    <a:pt x="73" y="84"/>
                  </a:cubicBezTo>
                  <a:cubicBezTo>
                    <a:pt x="122" y="84"/>
                    <a:pt x="201" y="60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8" name="Google Shape;18268;p34"/>
            <p:cNvSpPr/>
            <p:nvPr/>
          </p:nvSpPr>
          <p:spPr>
            <a:xfrm>
              <a:off x="4945300" y="1497025"/>
              <a:ext cx="7650" cy="3775"/>
            </a:xfrm>
            <a:custGeom>
              <a:avLst/>
              <a:gdLst/>
              <a:ahLst/>
              <a:cxnLst/>
              <a:rect l="l" t="t" r="r" b="b"/>
              <a:pathLst>
                <a:path w="306" h="151" extrusionOk="0">
                  <a:moveTo>
                    <a:pt x="216" y="1"/>
                  </a:moveTo>
                  <a:cubicBezTo>
                    <a:pt x="120" y="1"/>
                    <a:pt x="1" y="150"/>
                    <a:pt x="242" y="150"/>
                  </a:cubicBezTo>
                  <a:cubicBezTo>
                    <a:pt x="258" y="150"/>
                    <a:pt x="276" y="150"/>
                    <a:pt x="295" y="148"/>
                  </a:cubicBezTo>
                  <a:cubicBezTo>
                    <a:pt x="306" y="38"/>
                    <a:pt x="264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9" name="Google Shape;18269;p34"/>
            <p:cNvSpPr/>
            <p:nvPr/>
          </p:nvSpPr>
          <p:spPr>
            <a:xfrm>
              <a:off x="3994075" y="1529825"/>
              <a:ext cx="3850" cy="3325"/>
            </a:xfrm>
            <a:custGeom>
              <a:avLst/>
              <a:gdLst/>
              <a:ahLst/>
              <a:cxnLst/>
              <a:rect l="l" t="t" r="r" b="b"/>
              <a:pathLst>
                <a:path w="154" h="133" extrusionOk="0">
                  <a:moveTo>
                    <a:pt x="0" y="0"/>
                  </a:moveTo>
                  <a:cubicBezTo>
                    <a:pt x="12" y="64"/>
                    <a:pt x="13" y="133"/>
                    <a:pt x="100" y="133"/>
                  </a:cubicBezTo>
                  <a:cubicBezTo>
                    <a:pt x="114" y="133"/>
                    <a:pt x="129" y="131"/>
                    <a:pt x="147" y="127"/>
                  </a:cubicBezTo>
                  <a:cubicBezTo>
                    <a:pt x="154" y="40"/>
                    <a:pt x="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0" name="Google Shape;18270;p34"/>
            <p:cNvSpPr/>
            <p:nvPr/>
          </p:nvSpPr>
          <p:spPr>
            <a:xfrm>
              <a:off x="4730750" y="1504575"/>
              <a:ext cx="2475" cy="2850"/>
            </a:xfrm>
            <a:custGeom>
              <a:avLst/>
              <a:gdLst/>
              <a:ahLst/>
              <a:cxnLst/>
              <a:rect l="l" t="t" r="r" b="b"/>
              <a:pathLst>
                <a:path w="99" h="114" extrusionOk="0">
                  <a:moveTo>
                    <a:pt x="60" y="1"/>
                  </a:moveTo>
                  <a:cubicBezTo>
                    <a:pt x="28" y="1"/>
                    <a:pt x="1" y="114"/>
                    <a:pt x="99" y="114"/>
                  </a:cubicBezTo>
                  <a:cubicBezTo>
                    <a:pt x="94" y="29"/>
                    <a:pt x="77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1" name="Google Shape;18271;p34"/>
            <p:cNvSpPr/>
            <p:nvPr/>
          </p:nvSpPr>
          <p:spPr>
            <a:xfrm>
              <a:off x="5123775" y="1486000"/>
              <a:ext cx="350" cy="700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7" y="0"/>
                  </a:moveTo>
                  <a:cubicBezTo>
                    <a:pt x="7" y="7"/>
                    <a:pt x="7" y="14"/>
                    <a:pt x="1" y="27"/>
                  </a:cubicBezTo>
                  <a:lnTo>
                    <a:pt x="14" y="27"/>
                  </a:lnTo>
                  <a:cubicBezTo>
                    <a:pt x="14" y="20"/>
                    <a:pt x="14" y="14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2" name="Google Shape;18272;p34"/>
            <p:cNvSpPr/>
            <p:nvPr/>
          </p:nvSpPr>
          <p:spPr>
            <a:xfrm>
              <a:off x="3948225" y="1531000"/>
              <a:ext cx="2600" cy="2400"/>
            </a:xfrm>
            <a:custGeom>
              <a:avLst/>
              <a:gdLst/>
              <a:ahLst/>
              <a:cxnLst/>
              <a:rect l="l" t="t" r="r" b="b"/>
              <a:pathLst>
                <a:path w="104" h="96" extrusionOk="0">
                  <a:moveTo>
                    <a:pt x="1" y="0"/>
                  </a:moveTo>
                  <a:cubicBezTo>
                    <a:pt x="5" y="71"/>
                    <a:pt x="24" y="95"/>
                    <a:pt x="41" y="95"/>
                  </a:cubicBezTo>
                  <a:cubicBezTo>
                    <a:pt x="75" y="95"/>
                    <a:pt x="10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3" name="Google Shape;18273;p34"/>
            <p:cNvSpPr/>
            <p:nvPr/>
          </p:nvSpPr>
          <p:spPr>
            <a:xfrm>
              <a:off x="4199125" y="1518725"/>
              <a:ext cx="4950" cy="6000"/>
            </a:xfrm>
            <a:custGeom>
              <a:avLst/>
              <a:gdLst/>
              <a:ahLst/>
              <a:cxnLst/>
              <a:rect l="l" t="t" r="r" b="b"/>
              <a:pathLst>
                <a:path w="198" h="240" extrusionOk="0">
                  <a:moveTo>
                    <a:pt x="110" y="0"/>
                  </a:moveTo>
                  <a:cubicBezTo>
                    <a:pt x="83" y="0"/>
                    <a:pt x="47" y="14"/>
                    <a:pt x="1" y="50"/>
                  </a:cubicBezTo>
                  <a:cubicBezTo>
                    <a:pt x="38" y="192"/>
                    <a:pt x="79" y="239"/>
                    <a:pt x="111" y="239"/>
                  </a:cubicBezTo>
                  <a:cubicBezTo>
                    <a:pt x="120" y="239"/>
                    <a:pt x="128" y="236"/>
                    <a:pt x="135" y="230"/>
                  </a:cubicBezTo>
                  <a:cubicBezTo>
                    <a:pt x="121" y="197"/>
                    <a:pt x="108" y="143"/>
                    <a:pt x="88" y="70"/>
                  </a:cubicBezTo>
                  <a:cubicBezTo>
                    <a:pt x="88" y="27"/>
                    <a:pt x="91" y="10"/>
                    <a:pt x="97" y="10"/>
                  </a:cubicBezTo>
                  <a:cubicBezTo>
                    <a:pt x="112" y="10"/>
                    <a:pt x="140" y="128"/>
                    <a:pt x="155" y="210"/>
                  </a:cubicBezTo>
                  <a:cubicBezTo>
                    <a:pt x="195" y="144"/>
                    <a:pt x="197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4" name="Google Shape;18274;p34"/>
            <p:cNvSpPr/>
            <p:nvPr/>
          </p:nvSpPr>
          <p:spPr>
            <a:xfrm>
              <a:off x="4201300" y="1518975"/>
              <a:ext cx="1975" cy="6950"/>
            </a:xfrm>
            <a:custGeom>
              <a:avLst/>
              <a:gdLst/>
              <a:ahLst/>
              <a:cxnLst/>
              <a:rect l="l" t="t" r="r" b="b"/>
              <a:pathLst>
                <a:path w="79" h="278" extrusionOk="0">
                  <a:moveTo>
                    <a:pt x="10" y="0"/>
                  </a:moveTo>
                  <a:cubicBezTo>
                    <a:pt x="4" y="0"/>
                    <a:pt x="1" y="17"/>
                    <a:pt x="1" y="60"/>
                  </a:cubicBezTo>
                  <a:cubicBezTo>
                    <a:pt x="21" y="133"/>
                    <a:pt x="34" y="187"/>
                    <a:pt x="48" y="220"/>
                  </a:cubicBezTo>
                  <a:cubicBezTo>
                    <a:pt x="61" y="261"/>
                    <a:pt x="69" y="278"/>
                    <a:pt x="73" y="278"/>
                  </a:cubicBezTo>
                  <a:cubicBezTo>
                    <a:pt x="79" y="278"/>
                    <a:pt x="76" y="244"/>
                    <a:pt x="68" y="200"/>
                  </a:cubicBezTo>
                  <a:cubicBezTo>
                    <a:pt x="53" y="118"/>
                    <a:pt x="25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5" name="Google Shape;18275;p34"/>
            <p:cNvSpPr/>
            <p:nvPr/>
          </p:nvSpPr>
          <p:spPr>
            <a:xfrm>
              <a:off x="4618625" y="1504050"/>
              <a:ext cx="2875" cy="1600"/>
            </a:xfrm>
            <a:custGeom>
              <a:avLst/>
              <a:gdLst/>
              <a:ahLst/>
              <a:cxnLst/>
              <a:rect l="l" t="t" r="r" b="b"/>
              <a:pathLst>
                <a:path w="115" h="64" extrusionOk="0">
                  <a:moveTo>
                    <a:pt x="1" y="1"/>
                  </a:moveTo>
                  <a:cubicBezTo>
                    <a:pt x="1" y="42"/>
                    <a:pt x="60" y="64"/>
                    <a:pt x="88" y="64"/>
                  </a:cubicBezTo>
                  <a:cubicBezTo>
                    <a:pt x="115" y="64"/>
                    <a:pt x="112" y="4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6" name="Google Shape;18276;p34"/>
            <p:cNvSpPr/>
            <p:nvPr/>
          </p:nvSpPr>
          <p:spPr>
            <a:xfrm>
              <a:off x="4424250" y="1507050"/>
              <a:ext cx="6050" cy="440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97" y="1"/>
                  </a:moveTo>
                  <a:cubicBezTo>
                    <a:pt x="0" y="1"/>
                    <a:pt x="189" y="175"/>
                    <a:pt x="224" y="175"/>
                  </a:cubicBezTo>
                  <a:cubicBezTo>
                    <a:pt x="242" y="175"/>
                    <a:pt x="221" y="132"/>
                    <a:pt x="108" y="1"/>
                  </a:cubicBezTo>
                  <a:cubicBezTo>
                    <a:pt x="104" y="1"/>
                    <a:pt x="100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7" name="Google Shape;18277;p34"/>
            <p:cNvSpPr/>
            <p:nvPr/>
          </p:nvSpPr>
          <p:spPr>
            <a:xfrm>
              <a:off x="4416725" y="1502675"/>
              <a:ext cx="3725" cy="2925"/>
            </a:xfrm>
            <a:custGeom>
              <a:avLst/>
              <a:gdLst/>
              <a:ahLst/>
              <a:cxnLst/>
              <a:rect l="l" t="t" r="r" b="b"/>
              <a:pathLst>
                <a:path w="149" h="117" extrusionOk="0">
                  <a:moveTo>
                    <a:pt x="66" y="0"/>
                  </a:moveTo>
                  <a:cubicBezTo>
                    <a:pt x="17" y="0"/>
                    <a:pt x="1" y="117"/>
                    <a:pt x="133" y="117"/>
                  </a:cubicBezTo>
                  <a:cubicBezTo>
                    <a:pt x="138" y="117"/>
                    <a:pt x="143" y="116"/>
                    <a:pt x="148" y="116"/>
                  </a:cubicBezTo>
                  <a:cubicBezTo>
                    <a:pt x="122" y="29"/>
                    <a:pt x="90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8" name="Google Shape;18278;p34"/>
            <p:cNvSpPr/>
            <p:nvPr/>
          </p:nvSpPr>
          <p:spPr>
            <a:xfrm>
              <a:off x="4270925" y="1506825"/>
              <a:ext cx="3025" cy="3450"/>
            </a:xfrm>
            <a:custGeom>
              <a:avLst/>
              <a:gdLst/>
              <a:ahLst/>
              <a:cxnLst/>
              <a:rect l="l" t="t" r="r" b="b"/>
              <a:pathLst>
                <a:path w="121" h="138" extrusionOk="0">
                  <a:moveTo>
                    <a:pt x="96" y="1"/>
                  </a:moveTo>
                  <a:cubicBezTo>
                    <a:pt x="64" y="1"/>
                    <a:pt x="0" y="129"/>
                    <a:pt x="93" y="137"/>
                  </a:cubicBezTo>
                  <a:cubicBezTo>
                    <a:pt x="120" y="35"/>
                    <a:pt x="112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9" name="Google Shape;18279;p34"/>
            <p:cNvSpPr/>
            <p:nvPr/>
          </p:nvSpPr>
          <p:spPr>
            <a:xfrm>
              <a:off x="4060800" y="1514575"/>
              <a:ext cx="1950" cy="3250"/>
            </a:xfrm>
            <a:custGeom>
              <a:avLst/>
              <a:gdLst/>
              <a:ahLst/>
              <a:cxnLst/>
              <a:rect l="l" t="t" r="r" b="b"/>
              <a:pathLst>
                <a:path w="78" h="130" extrusionOk="0">
                  <a:moveTo>
                    <a:pt x="32" y="0"/>
                  </a:moveTo>
                  <a:cubicBezTo>
                    <a:pt x="22" y="0"/>
                    <a:pt x="12" y="14"/>
                    <a:pt x="1" y="48"/>
                  </a:cubicBezTo>
                  <a:cubicBezTo>
                    <a:pt x="26" y="108"/>
                    <a:pt x="42" y="129"/>
                    <a:pt x="52" y="129"/>
                  </a:cubicBezTo>
                  <a:cubicBezTo>
                    <a:pt x="77" y="129"/>
                    <a:pt x="6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0" name="Google Shape;18280;p34"/>
            <p:cNvSpPr/>
            <p:nvPr/>
          </p:nvSpPr>
          <p:spPr>
            <a:xfrm>
              <a:off x="4884075" y="1483600"/>
              <a:ext cx="4600" cy="3425"/>
            </a:xfrm>
            <a:custGeom>
              <a:avLst/>
              <a:gdLst/>
              <a:ahLst/>
              <a:cxnLst/>
              <a:rect l="l" t="t" r="r" b="b"/>
              <a:pathLst>
                <a:path w="184" h="137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61" y="1"/>
                    <a:pt x="1" y="107"/>
                    <a:pt x="1" y="136"/>
                  </a:cubicBezTo>
                  <a:cubicBezTo>
                    <a:pt x="144" y="35"/>
                    <a:pt x="18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1" name="Google Shape;18281;p34"/>
            <p:cNvSpPr/>
            <p:nvPr/>
          </p:nvSpPr>
          <p:spPr>
            <a:xfrm>
              <a:off x="5064900" y="1478975"/>
              <a:ext cx="4550" cy="1700"/>
            </a:xfrm>
            <a:custGeom>
              <a:avLst/>
              <a:gdLst/>
              <a:ahLst/>
              <a:cxnLst/>
              <a:rect l="l" t="t" r="r" b="b"/>
              <a:pathLst>
                <a:path w="182" h="68" extrusionOk="0">
                  <a:moveTo>
                    <a:pt x="63" y="0"/>
                  </a:moveTo>
                  <a:cubicBezTo>
                    <a:pt x="32" y="0"/>
                    <a:pt x="0" y="17"/>
                    <a:pt x="0" y="67"/>
                  </a:cubicBezTo>
                  <a:cubicBezTo>
                    <a:pt x="181" y="63"/>
                    <a:pt x="12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2" name="Google Shape;18282;p34"/>
            <p:cNvSpPr/>
            <p:nvPr/>
          </p:nvSpPr>
          <p:spPr>
            <a:xfrm>
              <a:off x="4623000" y="1492250"/>
              <a:ext cx="3850" cy="4750"/>
            </a:xfrm>
            <a:custGeom>
              <a:avLst/>
              <a:gdLst/>
              <a:ahLst/>
              <a:cxnLst/>
              <a:rect l="l" t="t" r="r" b="b"/>
              <a:pathLst>
                <a:path w="154" h="190" extrusionOk="0">
                  <a:moveTo>
                    <a:pt x="26" y="0"/>
                  </a:moveTo>
                  <a:cubicBezTo>
                    <a:pt x="10" y="0"/>
                    <a:pt x="1" y="26"/>
                    <a:pt x="6" y="98"/>
                  </a:cubicBezTo>
                  <a:cubicBezTo>
                    <a:pt x="64" y="165"/>
                    <a:pt x="96" y="190"/>
                    <a:pt x="111" y="190"/>
                  </a:cubicBezTo>
                  <a:cubicBezTo>
                    <a:pt x="154" y="190"/>
                    <a:pt x="6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3" name="Google Shape;18283;p34"/>
            <p:cNvSpPr/>
            <p:nvPr/>
          </p:nvSpPr>
          <p:spPr>
            <a:xfrm>
              <a:off x="4905150" y="1481025"/>
              <a:ext cx="4300" cy="1950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33" y="0"/>
                  </a:moveTo>
                  <a:cubicBezTo>
                    <a:pt x="13" y="0"/>
                    <a:pt x="0" y="15"/>
                    <a:pt x="14" y="59"/>
                  </a:cubicBezTo>
                  <a:cubicBezTo>
                    <a:pt x="58" y="72"/>
                    <a:pt x="86" y="78"/>
                    <a:pt x="104" y="78"/>
                  </a:cubicBezTo>
                  <a:cubicBezTo>
                    <a:pt x="172" y="78"/>
                    <a:pt x="80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4" name="Google Shape;18284;p34"/>
            <p:cNvSpPr/>
            <p:nvPr/>
          </p:nvSpPr>
          <p:spPr>
            <a:xfrm>
              <a:off x="5030450" y="1475425"/>
              <a:ext cx="6125" cy="700"/>
            </a:xfrm>
            <a:custGeom>
              <a:avLst/>
              <a:gdLst/>
              <a:ahLst/>
              <a:cxnLst/>
              <a:rect l="l" t="t" r="r" b="b"/>
              <a:pathLst>
                <a:path w="245" h="28" extrusionOk="0">
                  <a:moveTo>
                    <a:pt x="151" y="0"/>
                  </a:moveTo>
                  <a:cubicBezTo>
                    <a:pt x="114" y="0"/>
                    <a:pt x="61" y="6"/>
                    <a:pt x="0" y="22"/>
                  </a:cubicBezTo>
                  <a:cubicBezTo>
                    <a:pt x="47" y="26"/>
                    <a:pt x="85" y="27"/>
                    <a:pt x="116" y="27"/>
                  </a:cubicBezTo>
                  <a:cubicBezTo>
                    <a:pt x="244" y="27"/>
                    <a:pt x="234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5" name="Google Shape;18285;p34"/>
            <p:cNvSpPr/>
            <p:nvPr/>
          </p:nvSpPr>
          <p:spPr>
            <a:xfrm>
              <a:off x="4937600" y="1477150"/>
              <a:ext cx="3775" cy="2675"/>
            </a:xfrm>
            <a:custGeom>
              <a:avLst/>
              <a:gdLst/>
              <a:ahLst/>
              <a:cxnLst/>
              <a:rect l="l" t="t" r="r" b="b"/>
              <a:pathLst>
                <a:path w="151" h="107" extrusionOk="0">
                  <a:moveTo>
                    <a:pt x="65" y="1"/>
                  </a:moveTo>
                  <a:cubicBezTo>
                    <a:pt x="37" y="1"/>
                    <a:pt x="6" y="27"/>
                    <a:pt x="1" y="107"/>
                  </a:cubicBezTo>
                  <a:cubicBezTo>
                    <a:pt x="151" y="85"/>
                    <a:pt x="114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6" name="Google Shape;18286;p34"/>
            <p:cNvSpPr/>
            <p:nvPr/>
          </p:nvSpPr>
          <p:spPr>
            <a:xfrm>
              <a:off x="5120425" y="1471100"/>
              <a:ext cx="1525" cy="700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1" y="1"/>
                  </a:moveTo>
                  <a:cubicBezTo>
                    <a:pt x="7" y="14"/>
                    <a:pt x="34" y="21"/>
                    <a:pt x="61" y="28"/>
                  </a:cubicBezTo>
                  <a:cubicBezTo>
                    <a:pt x="61" y="21"/>
                    <a:pt x="61" y="14"/>
                    <a:pt x="61" y="8"/>
                  </a:cubicBezTo>
                  <a:cubicBezTo>
                    <a:pt x="41" y="8"/>
                    <a:pt x="27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7" name="Google Shape;18287;p34"/>
            <p:cNvSpPr/>
            <p:nvPr/>
          </p:nvSpPr>
          <p:spPr>
            <a:xfrm>
              <a:off x="4168175" y="1495200"/>
              <a:ext cx="2575" cy="2775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1" y="0"/>
                  </a:moveTo>
                  <a:cubicBezTo>
                    <a:pt x="28" y="83"/>
                    <a:pt x="53" y="110"/>
                    <a:pt x="69" y="110"/>
                  </a:cubicBezTo>
                  <a:cubicBezTo>
                    <a:pt x="102" y="110"/>
                    <a:pt x="9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8" name="Google Shape;18288;p34"/>
            <p:cNvSpPr/>
            <p:nvPr/>
          </p:nvSpPr>
          <p:spPr>
            <a:xfrm>
              <a:off x="4110275" y="1232900"/>
              <a:ext cx="6625" cy="1525"/>
            </a:xfrm>
            <a:custGeom>
              <a:avLst/>
              <a:gdLst/>
              <a:ahLst/>
              <a:cxnLst/>
              <a:rect l="l" t="t" r="r" b="b"/>
              <a:pathLst>
                <a:path w="265" h="61" extrusionOk="0">
                  <a:moveTo>
                    <a:pt x="74" y="1"/>
                  </a:moveTo>
                  <a:cubicBezTo>
                    <a:pt x="35" y="1"/>
                    <a:pt x="0" y="14"/>
                    <a:pt x="2" y="55"/>
                  </a:cubicBezTo>
                  <a:cubicBezTo>
                    <a:pt x="46" y="59"/>
                    <a:pt x="81" y="61"/>
                    <a:pt x="108" y="61"/>
                  </a:cubicBezTo>
                  <a:cubicBezTo>
                    <a:pt x="264" y="61"/>
                    <a:pt x="158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9" name="Google Shape;18289;p34"/>
            <p:cNvSpPr/>
            <p:nvPr/>
          </p:nvSpPr>
          <p:spPr>
            <a:xfrm>
              <a:off x="3988675" y="1479450"/>
              <a:ext cx="7625" cy="2450"/>
            </a:xfrm>
            <a:custGeom>
              <a:avLst/>
              <a:gdLst/>
              <a:ahLst/>
              <a:cxnLst/>
              <a:rect l="l" t="t" r="r" b="b"/>
              <a:pathLst>
                <a:path w="305" h="98" extrusionOk="0">
                  <a:moveTo>
                    <a:pt x="233" y="0"/>
                  </a:moveTo>
                  <a:cubicBezTo>
                    <a:pt x="143" y="0"/>
                    <a:pt x="0" y="98"/>
                    <a:pt x="148" y="98"/>
                  </a:cubicBezTo>
                  <a:cubicBezTo>
                    <a:pt x="180" y="98"/>
                    <a:pt x="226" y="93"/>
                    <a:pt x="290" y="82"/>
                  </a:cubicBezTo>
                  <a:cubicBezTo>
                    <a:pt x="304" y="21"/>
                    <a:pt x="274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0" name="Google Shape;18290;p34"/>
            <p:cNvSpPr/>
            <p:nvPr/>
          </p:nvSpPr>
          <p:spPr>
            <a:xfrm>
              <a:off x="4492175" y="1491850"/>
              <a:ext cx="4025" cy="2075"/>
            </a:xfrm>
            <a:custGeom>
              <a:avLst/>
              <a:gdLst/>
              <a:ahLst/>
              <a:cxnLst/>
              <a:rect l="l" t="t" r="r" b="b"/>
              <a:pathLst>
                <a:path w="161" h="83" extrusionOk="0">
                  <a:moveTo>
                    <a:pt x="13" y="0"/>
                  </a:moveTo>
                  <a:cubicBezTo>
                    <a:pt x="9" y="0"/>
                    <a:pt x="5" y="0"/>
                    <a:pt x="1" y="0"/>
                  </a:cubicBezTo>
                  <a:cubicBezTo>
                    <a:pt x="3" y="62"/>
                    <a:pt x="30" y="82"/>
                    <a:pt x="56" y="82"/>
                  </a:cubicBezTo>
                  <a:cubicBezTo>
                    <a:pt x="108" y="82"/>
                    <a:pt x="1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1" name="Google Shape;18291;p34"/>
            <p:cNvSpPr/>
            <p:nvPr/>
          </p:nvSpPr>
          <p:spPr>
            <a:xfrm>
              <a:off x="3853075" y="1513550"/>
              <a:ext cx="6000" cy="900"/>
            </a:xfrm>
            <a:custGeom>
              <a:avLst/>
              <a:gdLst/>
              <a:ahLst/>
              <a:cxnLst/>
              <a:rect l="l" t="t" r="r" b="b"/>
              <a:pathLst>
                <a:path w="240" h="36" extrusionOk="0">
                  <a:moveTo>
                    <a:pt x="159" y="0"/>
                  </a:moveTo>
                  <a:cubicBezTo>
                    <a:pt x="97" y="0"/>
                    <a:pt x="0" y="14"/>
                    <a:pt x="94" y="36"/>
                  </a:cubicBezTo>
                  <a:cubicBezTo>
                    <a:pt x="240" y="11"/>
                    <a:pt x="212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2" name="Google Shape;18292;p34"/>
            <p:cNvSpPr/>
            <p:nvPr/>
          </p:nvSpPr>
          <p:spPr>
            <a:xfrm>
              <a:off x="4062925" y="1506250"/>
              <a:ext cx="4100" cy="2400"/>
            </a:xfrm>
            <a:custGeom>
              <a:avLst/>
              <a:gdLst/>
              <a:ahLst/>
              <a:cxnLst/>
              <a:rect l="l" t="t" r="r" b="b"/>
              <a:pathLst>
                <a:path w="164" h="96" extrusionOk="0">
                  <a:moveTo>
                    <a:pt x="107" y="0"/>
                  </a:moveTo>
                  <a:cubicBezTo>
                    <a:pt x="0" y="0"/>
                    <a:pt x="66" y="96"/>
                    <a:pt x="119" y="96"/>
                  </a:cubicBezTo>
                  <a:cubicBezTo>
                    <a:pt x="139" y="96"/>
                    <a:pt x="157" y="83"/>
                    <a:pt x="163" y="47"/>
                  </a:cubicBezTo>
                  <a:cubicBezTo>
                    <a:pt x="163" y="33"/>
                    <a:pt x="163" y="20"/>
                    <a:pt x="163" y="7"/>
                  </a:cubicBezTo>
                  <a:cubicBezTo>
                    <a:pt x="141" y="2"/>
                    <a:pt x="122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3" name="Google Shape;18293;p34"/>
            <p:cNvSpPr/>
            <p:nvPr/>
          </p:nvSpPr>
          <p:spPr>
            <a:xfrm>
              <a:off x="3849950" y="1514100"/>
              <a:ext cx="450" cy="1725"/>
            </a:xfrm>
            <a:custGeom>
              <a:avLst/>
              <a:gdLst/>
              <a:ahLst/>
              <a:cxnLst/>
              <a:rect l="l" t="t" r="r" b="b"/>
              <a:pathLst>
                <a:path w="18" h="69" extrusionOk="0">
                  <a:moveTo>
                    <a:pt x="18" y="0"/>
                  </a:moveTo>
                  <a:cubicBezTo>
                    <a:pt x="2" y="29"/>
                    <a:pt x="0" y="69"/>
                    <a:pt x="4" y="69"/>
                  </a:cubicBezTo>
                  <a:cubicBezTo>
                    <a:pt x="7" y="69"/>
                    <a:pt x="12" y="5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4" name="Google Shape;18294;p34"/>
            <p:cNvSpPr/>
            <p:nvPr/>
          </p:nvSpPr>
          <p:spPr>
            <a:xfrm>
              <a:off x="4466625" y="1489850"/>
              <a:ext cx="4025" cy="1850"/>
            </a:xfrm>
            <a:custGeom>
              <a:avLst/>
              <a:gdLst/>
              <a:ahLst/>
              <a:cxnLst/>
              <a:rect l="l" t="t" r="r" b="b"/>
              <a:pathLst>
                <a:path w="161" h="74" extrusionOk="0">
                  <a:moveTo>
                    <a:pt x="44" y="1"/>
                  </a:moveTo>
                  <a:cubicBezTo>
                    <a:pt x="20" y="1"/>
                    <a:pt x="1" y="19"/>
                    <a:pt x="19" y="74"/>
                  </a:cubicBezTo>
                  <a:cubicBezTo>
                    <a:pt x="160" y="69"/>
                    <a:pt x="92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5" name="Google Shape;18295;p34"/>
            <p:cNvSpPr/>
            <p:nvPr/>
          </p:nvSpPr>
          <p:spPr>
            <a:xfrm>
              <a:off x="4438250" y="1484975"/>
              <a:ext cx="6625" cy="6750"/>
            </a:xfrm>
            <a:custGeom>
              <a:avLst/>
              <a:gdLst/>
              <a:ahLst/>
              <a:cxnLst/>
              <a:rect l="l" t="t" r="r" b="b"/>
              <a:pathLst>
                <a:path w="265" h="270" extrusionOk="0">
                  <a:moveTo>
                    <a:pt x="199" y="0"/>
                  </a:moveTo>
                  <a:cubicBezTo>
                    <a:pt x="118" y="0"/>
                    <a:pt x="0" y="270"/>
                    <a:pt x="97" y="270"/>
                  </a:cubicBezTo>
                  <a:cubicBezTo>
                    <a:pt x="128" y="270"/>
                    <a:pt x="181" y="242"/>
                    <a:pt x="264" y="168"/>
                  </a:cubicBezTo>
                  <a:cubicBezTo>
                    <a:pt x="260" y="45"/>
                    <a:pt x="232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6" name="Google Shape;18296;p34"/>
            <p:cNvSpPr/>
            <p:nvPr/>
          </p:nvSpPr>
          <p:spPr>
            <a:xfrm>
              <a:off x="3978150" y="1504275"/>
              <a:ext cx="3375" cy="525"/>
            </a:xfrm>
            <a:custGeom>
              <a:avLst/>
              <a:gdLst/>
              <a:ahLst/>
              <a:cxnLst/>
              <a:rect l="l" t="t" r="r" b="b"/>
              <a:pathLst>
                <a:path w="135" h="21" extrusionOk="0">
                  <a:moveTo>
                    <a:pt x="121" y="1"/>
                  </a:moveTo>
                  <a:cubicBezTo>
                    <a:pt x="114" y="1"/>
                    <a:pt x="81" y="5"/>
                    <a:pt x="1" y="19"/>
                  </a:cubicBezTo>
                  <a:cubicBezTo>
                    <a:pt x="1" y="20"/>
                    <a:pt x="3" y="21"/>
                    <a:pt x="8" y="21"/>
                  </a:cubicBezTo>
                  <a:cubicBezTo>
                    <a:pt x="35" y="21"/>
                    <a:pt x="135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7" name="Google Shape;18297;p34"/>
            <p:cNvSpPr/>
            <p:nvPr/>
          </p:nvSpPr>
          <p:spPr>
            <a:xfrm>
              <a:off x="4342475" y="1489000"/>
              <a:ext cx="3650" cy="850"/>
            </a:xfrm>
            <a:custGeom>
              <a:avLst/>
              <a:gdLst/>
              <a:ahLst/>
              <a:cxnLst/>
              <a:rect l="l" t="t" r="r" b="b"/>
              <a:pathLst>
                <a:path w="146" h="34" extrusionOk="0">
                  <a:moveTo>
                    <a:pt x="1" y="1"/>
                  </a:moveTo>
                  <a:cubicBezTo>
                    <a:pt x="4" y="25"/>
                    <a:pt x="55" y="34"/>
                    <a:pt x="89" y="34"/>
                  </a:cubicBezTo>
                  <a:cubicBezTo>
                    <a:pt x="132" y="34"/>
                    <a:pt x="146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8" name="Google Shape;18298;p34"/>
            <p:cNvSpPr/>
            <p:nvPr/>
          </p:nvSpPr>
          <p:spPr>
            <a:xfrm>
              <a:off x="4605425" y="1477075"/>
              <a:ext cx="1825" cy="4625"/>
            </a:xfrm>
            <a:custGeom>
              <a:avLst/>
              <a:gdLst/>
              <a:ahLst/>
              <a:cxnLst/>
              <a:rect l="l" t="t" r="r" b="b"/>
              <a:pathLst>
                <a:path w="73" h="185" extrusionOk="0">
                  <a:moveTo>
                    <a:pt x="31" y="1"/>
                  </a:moveTo>
                  <a:cubicBezTo>
                    <a:pt x="23" y="1"/>
                    <a:pt x="12" y="13"/>
                    <a:pt x="0" y="43"/>
                  </a:cubicBezTo>
                  <a:cubicBezTo>
                    <a:pt x="23" y="148"/>
                    <a:pt x="39" y="184"/>
                    <a:pt x="50" y="184"/>
                  </a:cubicBezTo>
                  <a:cubicBezTo>
                    <a:pt x="73" y="184"/>
                    <a:pt x="65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9" name="Google Shape;18299;p34"/>
            <p:cNvSpPr/>
            <p:nvPr/>
          </p:nvSpPr>
          <p:spPr>
            <a:xfrm>
              <a:off x="3903425" y="1460575"/>
              <a:ext cx="9225" cy="3700"/>
            </a:xfrm>
            <a:custGeom>
              <a:avLst/>
              <a:gdLst/>
              <a:ahLst/>
              <a:cxnLst/>
              <a:rect l="l" t="t" r="r" b="b"/>
              <a:pathLst>
                <a:path w="369" h="148" extrusionOk="0">
                  <a:moveTo>
                    <a:pt x="339" y="0"/>
                  </a:moveTo>
                  <a:cubicBezTo>
                    <a:pt x="279" y="0"/>
                    <a:pt x="0" y="148"/>
                    <a:pt x="172" y="148"/>
                  </a:cubicBezTo>
                  <a:cubicBezTo>
                    <a:pt x="175" y="148"/>
                    <a:pt x="178" y="148"/>
                    <a:pt x="180" y="148"/>
                  </a:cubicBezTo>
                  <a:cubicBezTo>
                    <a:pt x="344" y="37"/>
                    <a:pt x="369" y="0"/>
                    <a:pt x="3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0" name="Google Shape;18300;p34"/>
            <p:cNvSpPr/>
            <p:nvPr/>
          </p:nvSpPr>
          <p:spPr>
            <a:xfrm>
              <a:off x="3814950" y="1372575"/>
              <a:ext cx="7825" cy="1050"/>
            </a:xfrm>
            <a:custGeom>
              <a:avLst/>
              <a:gdLst/>
              <a:ahLst/>
              <a:cxnLst/>
              <a:rect l="l" t="t" r="r" b="b"/>
              <a:pathLst>
                <a:path w="313" h="42" extrusionOk="0">
                  <a:moveTo>
                    <a:pt x="107" y="1"/>
                  </a:moveTo>
                  <a:cubicBezTo>
                    <a:pt x="51" y="1"/>
                    <a:pt x="1" y="11"/>
                    <a:pt x="46" y="41"/>
                  </a:cubicBezTo>
                  <a:cubicBezTo>
                    <a:pt x="313" y="29"/>
                    <a:pt x="20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1" name="Google Shape;18301;p34"/>
            <p:cNvSpPr/>
            <p:nvPr/>
          </p:nvSpPr>
          <p:spPr>
            <a:xfrm>
              <a:off x="4257350" y="1487325"/>
              <a:ext cx="2825" cy="1300"/>
            </a:xfrm>
            <a:custGeom>
              <a:avLst/>
              <a:gdLst/>
              <a:ahLst/>
              <a:cxnLst/>
              <a:rect l="l" t="t" r="r" b="b"/>
              <a:pathLst>
                <a:path w="113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39"/>
                    <a:pt x="34" y="52"/>
                    <a:pt x="54" y="52"/>
                  </a:cubicBezTo>
                  <a:cubicBezTo>
                    <a:pt x="91" y="52"/>
                    <a:pt x="112" y="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2" name="Google Shape;18302;p34"/>
            <p:cNvSpPr/>
            <p:nvPr/>
          </p:nvSpPr>
          <p:spPr>
            <a:xfrm>
              <a:off x="4038450" y="1489850"/>
              <a:ext cx="11850" cy="2875"/>
            </a:xfrm>
            <a:custGeom>
              <a:avLst/>
              <a:gdLst/>
              <a:ahLst/>
              <a:cxnLst/>
              <a:rect l="l" t="t" r="r" b="b"/>
              <a:pathLst>
                <a:path w="474" h="115" extrusionOk="0">
                  <a:moveTo>
                    <a:pt x="346" y="0"/>
                  </a:moveTo>
                  <a:cubicBezTo>
                    <a:pt x="1" y="13"/>
                    <a:pt x="263" y="115"/>
                    <a:pt x="385" y="115"/>
                  </a:cubicBezTo>
                  <a:cubicBezTo>
                    <a:pt x="449" y="115"/>
                    <a:pt x="474" y="86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3" name="Google Shape;18303;p34"/>
            <p:cNvSpPr/>
            <p:nvPr/>
          </p:nvSpPr>
          <p:spPr>
            <a:xfrm>
              <a:off x="4018675" y="1488200"/>
              <a:ext cx="4325" cy="2600"/>
            </a:xfrm>
            <a:custGeom>
              <a:avLst/>
              <a:gdLst/>
              <a:ahLst/>
              <a:cxnLst/>
              <a:rect l="l" t="t" r="r" b="b"/>
              <a:pathLst>
                <a:path w="173" h="104" extrusionOk="0">
                  <a:moveTo>
                    <a:pt x="128" y="1"/>
                  </a:moveTo>
                  <a:cubicBezTo>
                    <a:pt x="77" y="1"/>
                    <a:pt x="1" y="104"/>
                    <a:pt x="115" y="104"/>
                  </a:cubicBezTo>
                  <a:cubicBezTo>
                    <a:pt x="128" y="104"/>
                    <a:pt x="143" y="102"/>
                    <a:pt x="160" y="100"/>
                  </a:cubicBezTo>
                  <a:cubicBezTo>
                    <a:pt x="172" y="26"/>
                    <a:pt x="153" y="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4" name="Google Shape;18304;p34"/>
            <p:cNvSpPr/>
            <p:nvPr/>
          </p:nvSpPr>
          <p:spPr>
            <a:xfrm>
              <a:off x="4387450" y="1472250"/>
              <a:ext cx="4475" cy="4925"/>
            </a:xfrm>
            <a:custGeom>
              <a:avLst/>
              <a:gdLst/>
              <a:ahLst/>
              <a:cxnLst/>
              <a:rect l="l" t="t" r="r" b="b"/>
              <a:pathLst>
                <a:path w="179" h="197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7" y="50"/>
                    <a:pt x="102" y="196"/>
                  </a:cubicBezTo>
                  <a:cubicBezTo>
                    <a:pt x="104" y="196"/>
                    <a:pt x="107" y="196"/>
                    <a:pt x="109" y="196"/>
                  </a:cubicBezTo>
                  <a:cubicBezTo>
                    <a:pt x="178" y="196"/>
                    <a:pt x="3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5" name="Google Shape;18305;p34"/>
            <p:cNvSpPr/>
            <p:nvPr/>
          </p:nvSpPr>
          <p:spPr>
            <a:xfrm>
              <a:off x="4893475" y="1452875"/>
              <a:ext cx="4000" cy="2050"/>
            </a:xfrm>
            <a:custGeom>
              <a:avLst/>
              <a:gdLst/>
              <a:ahLst/>
              <a:cxnLst/>
              <a:rect l="l" t="t" r="r" b="b"/>
              <a:pathLst>
                <a:path w="160" h="82" extrusionOk="0">
                  <a:moveTo>
                    <a:pt x="113" y="1"/>
                  </a:moveTo>
                  <a:cubicBezTo>
                    <a:pt x="63" y="1"/>
                    <a:pt x="1" y="82"/>
                    <a:pt x="132" y="82"/>
                  </a:cubicBezTo>
                  <a:cubicBezTo>
                    <a:pt x="139" y="82"/>
                    <a:pt x="146" y="81"/>
                    <a:pt x="153" y="81"/>
                  </a:cubicBezTo>
                  <a:cubicBezTo>
                    <a:pt x="160" y="21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6" name="Google Shape;18306;p34"/>
            <p:cNvSpPr/>
            <p:nvPr/>
          </p:nvSpPr>
          <p:spPr>
            <a:xfrm>
              <a:off x="4170800" y="1475800"/>
              <a:ext cx="3325" cy="3550"/>
            </a:xfrm>
            <a:custGeom>
              <a:avLst/>
              <a:gdLst/>
              <a:ahLst/>
              <a:cxnLst/>
              <a:rect l="l" t="t" r="r" b="b"/>
              <a:pathLst>
                <a:path w="133" h="142" extrusionOk="0">
                  <a:moveTo>
                    <a:pt x="92" y="0"/>
                  </a:moveTo>
                  <a:cubicBezTo>
                    <a:pt x="1" y="0"/>
                    <a:pt x="80" y="141"/>
                    <a:pt x="112" y="141"/>
                  </a:cubicBezTo>
                  <a:cubicBezTo>
                    <a:pt x="128" y="141"/>
                    <a:pt x="132" y="106"/>
                    <a:pt x="97" y="0"/>
                  </a:cubicBezTo>
                  <a:cubicBezTo>
                    <a:pt x="95" y="0"/>
                    <a:pt x="94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7" name="Google Shape;18307;p34"/>
            <p:cNvSpPr/>
            <p:nvPr/>
          </p:nvSpPr>
          <p:spPr>
            <a:xfrm>
              <a:off x="4500900" y="1465300"/>
              <a:ext cx="11150" cy="875"/>
            </a:xfrm>
            <a:custGeom>
              <a:avLst/>
              <a:gdLst/>
              <a:ahLst/>
              <a:cxnLst/>
              <a:rect l="l" t="t" r="r" b="b"/>
              <a:pathLst>
                <a:path w="446" h="35" extrusionOk="0">
                  <a:moveTo>
                    <a:pt x="402" y="1"/>
                  </a:moveTo>
                  <a:cubicBezTo>
                    <a:pt x="312" y="1"/>
                    <a:pt x="1" y="35"/>
                    <a:pt x="180" y="35"/>
                  </a:cubicBezTo>
                  <a:cubicBezTo>
                    <a:pt x="208" y="35"/>
                    <a:pt x="247" y="34"/>
                    <a:pt x="301" y="32"/>
                  </a:cubicBezTo>
                  <a:cubicBezTo>
                    <a:pt x="439" y="9"/>
                    <a:pt x="446" y="1"/>
                    <a:pt x="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8" name="Google Shape;18308;p34"/>
            <p:cNvSpPr/>
            <p:nvPr/>
          </p:nvSpPr>
          <p:spPr>
            <a:xfrm>
              <a:off x="4385175" y="1468275"/>
              <a:ext cx="2475" cy="1500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45"/>
                    <a:pt x="13" y="60"/>
                    <a:pt x="29" y="60"/>
                  </a:cubicBezTo>
                  <a:cubicBezTo>
                    <a:pt x="59" y="60"/>
                    <a:pt x="99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9" name="Google Shape;18309;p34"/>
            <p:cNvSpPr/>
            <p:nvPr/>
          </p:nvSpPr>
          <p:spPr>
            <a:xfrm>
              <a:off x="3952850" y="1474925"/>
              <a:ext cx="5725" cy="4350"/>
            </a:xfrm>
            <a:custGeom>
              <a:avLst/>
              <a:gdLst/>
              <a:ahLst/>
              <a:cxnLst/>
              <a:rect l="l" t="t" r="r" b="b"/>
              <a:pathLst>
                <a:path w="229" h="174" extrusionOk="0">
                  <a:moveTo>
                    <a:pt x="48" y="0"/>
                  </a:moveTo>
                  <a:cubicBezTo>
                    <a:pt x="20" y="0"/>
                    <a:pt x="0" y="29"/>
                    <a:pt x="3" y="109"/>
                  </a:cubicBezTo>
                  <a:cubicBezTo>
                    <a:pt x="77" y="156"/>
                    <a:pt x="122" y="174"/>
                    <a:pt x="148" y="174"/>
                  </a:cubicBezTo>
                  <a:cubicBezTo>
                    <a:pt x="228" y="174"/>
                    <a:pt x="11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0" name="Google Shape;18310;p34"/>
            <p:cNvSpPr/>
            <p:nvPr/>
          </p:nvSpPr>
          <p:spPr>
            <a:xfrm>
              <a:off x="3906850" y="1472650"/>
              <a:ext cx="4050" cy="5025"/>
            </a:xfrm>
            <a:custGeom>
              <a:avLst/>
              <a:gdLst/>
              <a:ahLst/>
              <a:cxnLst/>
              <a:rect l="l" t="t" r="r" b="b"/>
              <a:pathLst>
                <a:path w="162" h="201" extrusionOk="0">
                  <a:moveTo>
                    <a:pt x="17" y="1"/>
                  </a:moveTo>
                  <a:cubicBezTo>
                    <a:pt x="0" y="1"/>
                    <a:pt x="4" y="50"/>
                    <a:pt x="63" y="200"/>
                  </a:cubicBezTo>
                  <a:cubicBezTo>
                    <a:pt x="66" y="200"/>
                    <a:pt x="68" y="200"/>
                    <a:pt x="70" y="200"/>
                  </a:cubicBezTo>
                  <a:cubicBezTo>
                    <a:pt x="162" y="200"/>
                    <a:pt x="49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1" name="Google Shape;18311;p34"/>
            <p:cNvSpPr/>
            <p:nvPr/>
          </p:nvSpPr>
          <p:spPr>
            <a:xfrm>
              <a:off x="4828000" y="1302150"/>
              <a:ext cx="7350" cy="2500"/>
            </a:xfrm>
            <a:custGeom>
              <a:avLst/>
              <a:gdLst/>
              <a:ahLst/>
              <a:cxnLst/>
              <a:rect l="l" t="t" r="r" b="b"/>
              <a:pathLst>
                <a:path w="294" h="100" extrusionOk="0">
                  <a:moveTo>
                    <a:pt x="48" y="1"/>
                  </a:moveTo>
                  <a:cubicBezTo>
                    <a:pt x="19" y="1"/>
                    <a:pt x="1" y="13"/>
                    <a:pt x="9" y="48"/>
                  </a:cubicBezTo>
                  <a:cubicBezTo>
                    <a:pt x="123" y="86"/>
                    <a:pt x="186" y="99"/>
                    <a:pt x="215" y="99"/>
                  </a:cubicBezTo>
                  <a:cubicBezTo>
                    <a:pt x="293" y="99"/>
                    <a:pt x="12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2" name="Google Shape;18312;p34"/>
            <p:cNvSpPr/>
            <p:nvPr/>
          </p:nvSpPr>
          <p:spPr>
            <a:xfrm>
              <a:off x="4017650" y="146857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176" y="1"/>
                  </a:moveTo>
                  <a:cubicBezTo>
                    <a:pt x="168" y="1"/>
                    <a:pt x="0" y="31"/>
                    <a:pt x="0" y="35"/>
                  </a:cubicBezTo>
                  <a:cubicBezTo>
                    <a:pt x="138" y="9"/>
                    <a:pt x="180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3" name="Google Shape;18313;p34"/>
            <p:cNvSpPr/>
            <p:nvPr/>
          </p:nvSpPr>
          <p:spPr>
            <a:xfrm>
              <a:off x="3991225" y="1470050"/>
              <a:ext cx="2775" cy="1925"/>
            </a:xfrm>
            <a:custGeom>
              <a:avLst/>
              <a:gdLst/>
              <a:ahLst/>
              <a:cxnLst/>
              <a:rect l="l" t="t" r="r" b="b"/>
              <a:pathLst>
                <a:path w="111" h="77" extrusionOk="0">
                  <a:moveTo>
                    <a:pt x="39" y="0"/>
                  </a:moveTo>
                  <a:cubicBezTo>
                    <a:pt x="20" y="0"/>
                    <a:pt x="0" y="19"/>
                    <a:pt x="0" y="76"/>
                  </a:cubicBezTo>
                  <a:cubicBezTo>
                    <a:pt x="111" y="72"/>
                    <a:pt x="7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4" name="Google Shape;18314;p34"/>
            <p:cNvSpPr/>
            <p:nvPr/>
          </p:nvSpPr>
          <p:spPr>
            <a:xfrm>
              <a:off x="4058950" y="14674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1" y="1"/>
                  </a:moveTo>
                  <a:cubicBezTo>
                    <a:pt x="9" y="1"/>
                    <a:pt x="1" y="24"/>
                    <a:pt x="5" y="24"/>
                  </a:cubicBezTo>
                  <a:cubicBezTo>
                    <a:pt x="6" y="24"/>
                    <a:pt x="6" y="23"/>
                    <a:pt x="8" y="22"/>
                  </a:cubicBezTo>
                  <a:cubicBezTo>
                    <a:pt x="12" y="6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5" name="Google Shape;18315;p34"/>
            <p:cNvSpPr/>
            <p:nvPr/>
          </p:nvSpPr>
          <p:spPr>
            <a:xfrm>
              <a:off x="5039925" y="1427275"/>
              <a:ext cx="5200" cy="1700"/>
            </a:xfrm>
            <a:custGeom>
              <a:avLst/>
              <a:gdLst/>
              <a:ahLst/>
              <a:cxnLst/>
              <a:rect l="l" t="t" r="r" b="b"/>
              <a:pathLst>
                <a:path w="208" h="68" extrusionOk="0">
                  <a:moveTo>
                    <a:pt x="27" y="1"/>
                  </a:moveTo>
                  <a:cubicBezTo>
                    <a:pt x="21" y="1"/>
                    <a:pt x="15" y="1"/>
                    <a:pt x="9" y="1"/>
                  </a:cubicBezTo>
                  <a:cubicBezTo>
                    <a:pt x="0" y="51"/>
                    <a:pt x="29" y="68"/>
                    <a:pt x="62" y="68"/>
                  </a:cubicBezTo>
                  <a:cubicBezTo>
                    <a:pt x="127" y="68"/>
                    <a:pt x="20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6" name="Google Shape;18316;p34"/>
            <p:cNvSpPr/>
            <p:nvPr/>
          </p:nvSpPr>
          <p:spPr>
            <a:xfrm>
              <a:off x="4239900" y="1458825"/>
              <a:ext cx="5450" cy="400"/>
            </a:xfrm>
            <a:custGeom>
              <a:avLst/>
              <a:gdLst/>
              <a:ahLst/>
              <a:cxnLst/>
              <a:rect l="l" t="t" r="r" b="b"/>
              <a:pathLst>
                <a:path w="218" h="16" extrusionOk="0">
                  <a:moveTo>
                    <a:pt x="142" y="1"/>
                  </a:moveTo>
                  <a:cubicBezTo>
                    <a:pt x="126" y="1"/>
                    <a:pt x="98" y="2"/>
                    <a:pt x="56" y="3"/>
                  </a:cubicBezTo>
                  <a:cubicBezTo>
                    <a:pt x="1" y="13"/>
                    <a:pt x="0" y="16"/>
                    <a:pt x="21" y="16"/>
                  </a:cubicBezTo>
                  <a:cubicBezTo>
                    <a:pt x="68" y="16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7" name="Google Shape;18317;p34"/>
            <p:cNvSpPr/>
            <p:nvPr/>
          </p:nvSpPr>
          <p:spPr>
            <a:xfrm>
              <a:off x="4007350" y="1460575"/>
              <a:ext cx="10425" cy="7050"/>
            </a:xfrm>
            <a:custGeom>
              <a:avLst/>
              <a:gdLst/>
              <a:ahLst/>
              <a:cxnLst/>
              <a:rect l="l" t="t" r="r" b="b"/>
              <a:pathLst>
                <a:path w="417" h="282" extrusionOk="0">
                  <a:moveTo>
                    <a:pt x="378" y="1"/>
                  </a:moveTo>
                  <a:cubicBezTo>
                    <a:pt x="310" y="1"/>
                    <a:pt x="1" y="230"/>
                    <a:pt x="151" y="281"/>
                  </a:cubicBezTo>
                  <a:cubicBezTo>
                    <a:pt x="381" y="71"/>
                    <a:pt x="416" y="1"/>
                    <a:pt x="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8" name="Google Shape;18318;p34"/>
            <p:cNvSpPr/>
            <p:nvPr/>
          </p:nvSpPr>
          <p:spPr>
            <a:xfrm>
              <a:off x="3797200" y="1470175"/>
              <a:ext cx="5350" cy="3525"/>
            </a:xfrm>
            <a:custGeom>
              <a:avLst/>
              <a:gdLst/>
              <a:ahLst/>
              <a:cxnLst/>
              <a:rect l="l" t="t" r="r" b="b"/>
              <a:pathLst>
                <a:path w="214" h="141" extrusionOk="0">
                  <a:moveTo>
                    <a:pt x="121" y="0"/>
                  </a:moveTo>
                  <a:cubicBezTo>
                    <a:pt x="112" y="0"/>
                    <a:pt x="101" y="2"/>
                    <a:pt x="87" y="4"/>
                  </a:cubicBezTo>
                  <a:cubicBezTo>
                    <a:pt x="8" y="106"/>
                    <a:pt x="0" y="140"/>
                    <a:pt x="20" y="140"/>
                  </a:cubicBezTo>
                  <a:cubicBezTo>
                    <a:pt x="60" y="140"/>
                    <a:pt x="213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9" name="Google Shape;18319;p34"/>
            <p:cNvSpPr/>
            <p:nvPr/>
          </p:nvSpPr>
          <p:spPr>
            <a:xfrm>
              <a:off x="4172800" y="1455125"/>
              <a:ext cx="5500" cy="2025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154" y="1"/>
                  </a:moveTo>
                  <a:cubicBezTo>
                    <a:pt x="0" y="1"/>
                    <a:pt x="84" y="81"/>
                    <a:pt x="154" y="81"/>
                  </a:cubicBezTo>
                  <a:cubicBezTo>
                    <a:pt x="189" y="81"/>
                    <a:pt x="219" y="61"/>
                    <a:pt x="217" y="4"/>
                  </a:cubicBezTo>
                  <a:cubicBezTo>
                    <a:pt x="193" y="2"/>
                    <a:pt x="171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0" name="Google Shape;18320;p34"/>
            <p:cNvSpPr/>
            <p:nvPr/>
          </p:nvSpPr>
          <p:spPr>
            <a:xfrm>
              <a:off x="4644600" y="1440175"/>
              <a:ext cx="3525" cy="1550"/>
            </a:xfrm>
            <a:custGeom>
              <a:avLst/>
              <a:gdLst/>
              <a:ahLst/>
              <a:cxnLst/>
              <a:rect l="l" t="t" r="r" b="b"/>
              <a:pathLst>
                <a:path w="141" h="62" extrusionOk="0">
                  <a:moveTo>
                    <a:pt x="99" y="0"/>
                  </a:moveTo>
                  <a:lnTo>
                    <a:pt x="99" y="0"/>
                  </a:lnTo>
                  <a:cubicBezTo>
                    <a:pt x="0" y="21"/>
                    <a:pt x="64" y="62"/>
                    <a:pt x="103" y="62"/>
                  </a:cubicBezTo>
                  <a:cubicBezTo>
                    <a:pt x="126" y="62"/>
                    <a:pt x="140" y="46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1" name="Google Shape;18321;p34"/>
            <p:cNvSpPr/>
            <p:nvPr/>
          </p:nvSpPr>
          <p:spPr>
            <a:xfrm>
              <a:off x="4947800" y="1425050"/>
              <a:ext cx="3675" cy="2275"/>
            </a:xfrm>
            <a:custGeom>
              <a:avLst/>
              <a:gdLst/>
              <a:ahLst/>
              <a:cxnLst/>
              <a:rect l="l" t="t" r="r" b="b"/>
              <a:pathLst>
                <a:path w="147" h="91" extrusionOk="0">
                  <a:moveTo>
                    <a:pt x="60" y="1"/>
                  </a:moveTo>
                  <a:cubicBezTo>
                    <a:pt x="36" y="1"/>
                    <a:pt x="10" y="23"/>
                    <a:pt x="1" y="90"/>
                  </a:cubicBezTo>
                  <a:cubicBezTo>
                    <a:pt x="8" y="90"/>
                    <a:pt x="14" y="91"/>
                    <a:pt x="20" y="91"/>
                  </a:cubicBezTo>
                  <a:cubicBezTo>
                    <a:pt x="147" y="91"/>
                    <a:pt x="10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2" name="Google Shape;18322;p34"/>
            <p:cNvSpPr/>
            <p:nvPr/>
          </p:nvSpPr>
          <p:spPr>
            <a:xfrm>
              <a:off x="5023275" y="1421725"/>
              <a:ext cx="2375" cy="2400"/>
            </a:xfrm>
            <a:custGeom>
              <a:avLst/>
              <a:gdLst/>
              <a:ahLst/>
              <a:cxnLst/>
              <a:rect l="l" t="t" r="r" b="b"/>
              <a:pathLst>
                <a:path w="95" h="96" extrusionOk="0">
                  <a:moveTo>
                    <a:pt x="29" y="0"/>
                  </a:moveTo>
                  <a:cubicBezTo>
                    <a:pt x="14" y="0"/>
                    <a:pt x="1" y="24"/>
                    <a:pt x="13" y="96"/>
                  </a:cubicBezTo>
                  <a:cubicBezTo>
                    <a:pt x="95" y="79"/>
                    <a:pt x="57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3" name="Google Shape;18323;p34"/>
            <p:cNvSpPr/>
            <p:nvPr/>
          </p:nvSpPr>
          <p:spPr>
            <a:xfrm>
              <a:off x="4041450" y="1454325"/>
              <a:ext cx="700" cy="3600"/>
            </a:xfrm>
            <a:custGeom>
              <a:avLst/>
              <a:gdLst/>
              <a:ahLst/>
              <a:cxnLst/>
              <a:rect l="l" t="t" r="r" b="b"/>
              <a:pathLst>
                <a:path w="28" h="144" extrusionOk="0">
                  <a:moveTo>
                    <a:pt x="7" y="1"/>
                  </a:moveTo>
                  <a:cubicBezTo>
                    <a:pt x="3" y="1"/>
                    <a:pt x="1" y="36"/>
                    <a:pt x="5" y="143"/>
                  </a:cubicBezTo>
                  <a:cubicBezTo>
                    <a:pt x="27" y="143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4" name="Google Shape;18324;p34"/>
            <p:cNvSpPr/>
            <p:nvPr/>
          </p:nvSpPr>
          <p:spPr>
            <a:xfrm>
              <a:off x="4073675" y="1455375"/>
              <a:ext cx="5550" cy="375"/>
            </a:xfrm>
            <a:custGeom>
              <a:avLst/>
              <a:gdLst/>
              <a:ahLst/>
              <a:cxnLst/>
              <a:rect l="l" t="t" r="r" b="b"/>
              <a:pathLst>
                <a:path w="222" h="15" extrusionOk="0">
                  <a:moveTo>
                    <a:pt x="1" y="14"/>
                  </a:moveTo>
                  <a:cubicBezTo>
                    <a:pt x="222" y="1"/>
                    <a:pt x="1" y="14"/>
                    <a:pt x="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5" name="Google Shape;18325;p34"/>
            <p:cNvSpPr/>
            <p:nvPr/>
          </p:nvSpPr>
          <p:spPr>
            <a:xfrm>
              <a:off x="3999875" y="1453900"/>
              <a:ext cx="5050" cy="1525"/>
            </a:xfrm>
            <a:custGeom>
              <a:avLst/>
              <a:gdLst/>
              <a:ahLst/>
              <a:cxnLst/>
              <a:rect l="l" t="t" r="r" b="b"/>
              <a:pathLst>
                <a:path w="202" h="61" extrusionOk="0">
                  <a:moveTo>
                    <a:pt x="83" y="0"/>
                  </a:moveTo>
                  <a:cubicBezTo>
                    <a:pt x="62" y="0"/>
                    <a:pt x="36" y="2"/>
                    <a:pt x="2" y="6"/>
                  </a:cubicBezTo>
                  <a:cubicBezTo>
                    <a:pt x="0" y="47"/>
                    <a:pt x="26" y="61"/>
                    <a:pt x="57" y="61"/>
                  </a:cubicBezTo>
                  <a:cubicBezTo>
                    <a:pt x="120" y="61"/>
                    <a:pt x="202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6" name="Google Shape;18326;p34"/>
            <p:cNvSpPr/>
            <p:nvPr/>
          </p:nvSpPr>
          <p:spPr>
            <a:xfrm>
              <a:off x="4214425" y="1443500"/>
              <a:ext cx="625" cy="2975"/>
            </a:xfrm>
            <a:custGeom>
              <a:avLst/>
              <a:gdLst/>
              <a:ahLst/>
              <a:cxnLst/>
              <a:rect l="l" t="t" r="r" b="b"/>
              <a:pathLst>
                <a:path w="25" h="119" extrusionOk="0">
                  <a:moveTo>
                    <a:pt x="18" y="0"/>
                  </a:moveTo>
                  <a:cubicBezTo>
                    <a:pt x="11" y="0"/>
                    <a:pt x="0" y="119"/>
                    <a:pt x="7" y="119"/>
                  </a:cubicBezTo>
                  <a:cubicBezTo>
                    <a:pt x="10" y="119"/>
                    <a:pt x="15" y="100"/>
                    <a:pt x="24" y="48"/>
                  </a:cubicBezTo>
                  <a:cubicBezTo>
                    <a:pt x="23" y="13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7" name="Google Shape;18327;p34"/>
            <p:cNvSpPr/>
            <p:nvPr/>
          </p:nvSpPr>
          <p:spPr>
            <a:xfrm>
              <a:off x="4857500" y="1419050"/>
              <a:ext cx="2600" cy="5125"/>
            </a:xfrm>
            <a:custGeom>
              <a:avLst/>
              <a:gdLst/>
              <a:ahLst/>
              <a:cxnLst/>
              <a:rect l="l" t="t" r="r" b="b"/>
              <a:pathLst>
                <a:path w="104" h="205" extrusionOk="0">
                  <a:moveTo>
                    <a:pt x="69" y="0"/>
                  </a:moveTo>
                  <a:cubicBezTo>
                    <a:pt x="55" y="0"/>
                    <a:pt x="32" y="36"/>
                    <a:pt x="0" y="136"/>
                  </a:cubicBezTo>
                  <a:cubicBezTo>
                    <a:pt x="18" y="186"/>
                    <a:pt x="34" y="205"/>
                    <a:pt x="47" y="205"/>
                  </a:cubicBezTo>
                  <a:cubicBezTo>
                    <a:pt x="89" y="205"/>
                    <a:pt x="103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8" name="Google Shape;18328;p34"/>
            <p:cNvSpPr/>
            <p:nvPr/>
          </p:nvSpPr>
          <p:spPr>
            <a:xfrm>
              <a:off x="5066400" y="1399525"/>
              <a:ext cx="2375" cy="7200"/>
            </a:xfrm>
            <a:custGeom>
              <a:avLst/>
              <a:gdLst/>
              <a:ahLst/>
              <a:cxnLst/>
              <a:rect l="l" t="t" r="r" b="b"/>
              <a:pathLst>
                <a:path w="95" h="288" extrusionOk="0">
                  <a:moveTo>
                    <a:pt x="1" y="0"/>
                  </a:moveTo>
                  <a:cubicBezTo>
                    <a:pt x="94" y="2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9" name="Google Shape;18329;p34"/>
            <p:cNvSpPr/>
            <p:nvPr/>
          </p:nvSpPr>
          <p:spPr>
            <a:xfrm>
              <a:off x="3901725" y="1453700"/>
              <a:ext cx="3625" cy="2075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18" y="1"/>
                  </a:moveTo>
                  <a:cubicBezTo>
                    <a:pt x="14" y="1"/>
                    <a:pt x="11" y="1"/>
                    <a:pt x="8" y="1"/>
                  </a:cubicBezTo>
                  <a:cubicBezTo>
                    <a:pt x="1" y="62"/>
                    <a:pt x="21" y="83"/>
                    <a:pt x="43" y="83"/>
                  </a:cubicBezTo>
                  <a:cubicBezTo>
                    <a:pt x="89" y="83"/>
                    <a:pt x="14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0" name="Google Shape;18330;p34"/>
            <p:cNvSpPr/>
            <p:nvPr/>
          </p:nvSpPr>
          <p:spPr>
            <a:xfrm>
              <a:off x="4545175" y="1214250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71" y="0"/>
                  </a:moveTo>
                  <a:cubicBezTo>
                    <a:pt x="144" y="0"/>
                    <a:pt x="1" y="126"/>
                    <a:pt x="13" y="126"/>
                  </a:cubicBezTo>
                  <a:cubicBezTo>
                    <a:pt x="19" y="126"/>
                    <a:pt x="62" y="95"/>
                    <a:pt x="176" y="5"/>
                  </a:cubicBezTo>
                  <a:cubicBezTo>
                    <a:pt x="176" y="2"/>
                    <a:pt x="174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1" name="Google Shape;18331;p34"/>
            <p:cNvSpPr/>
            <p:nvPr/>
          </p:nvSpPr>
          <p:spPr>
            <a:xfrm>
              <a:off x="4553050" y="1229250"/>
              <a:ext cx="5400" cy="3875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77" y="1"/>
                  </a:moveTo>
                  <a:cubicBezTo>
                    <a:pt x="122" y="1"/>
                    <a:pt x="0" y="155"/>
                    <a:pt x="121" y="155"/>
                  </a:cubicBezTo>
                  <a:cubicBezTo>
                    <a:pt x="135" y="155"/>
                    <a:pt x="153" y="152"/>
                    <a:pt x="175" y="147"/>
                  </a:cubicBezTo>
                  <a:cubicBezTo>
                    <a:pt x="216" y="38"/>
                    <a:pt x="204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2" name="Google Shape;18332;p34"/>
            <p:cNvSpPr/>
            <p:nvPr/>
          </p:nvSpPr>
          <p:spPr>
            <a:xfrm>
              <a:off x="4009175" y="144657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15" y="1"/>
                  </a:moveTo>
                  <a:cubicBezTo>
                    <a:pt x="0" y="1"/>
                    <a:pt x="35" y="53"/>
                    <a:pt x="49" y="53"/>
                  </a:cubicBezTo>
                  <a:cubicBezTo>
                    <a:pt x="54" y="53"/>
                    <a:pt x="56" y="45"/>
                    <a:pt x="52" y="25"/>
                  </a:cubicBezTo>
                  <a:cubicBezTo>
                    <a:pt x="31" y="7"/>
                    <a:pt x="20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3" name="Google Shape;18333;p34"/>
            <p:cNvSpPr/>
            <p:nvPr/>
          </p:nvSpPr>
          <p:spPr>
            <a:xfrm>
              <a:off x="3807325" y="1450025"/>
              <a:ext cx="8775" cy="3600"/>
            </a:xfrm>
            <a:custGeom>
              <a:avLst/>
              <a:gdLst/>
              <a:ahLst/>
              <a:cxnLst/>
              <a:rect l="l" t="t" r="r" b="b"/>
              <a:pathLst>
                <a:path w="351" h="144" extrusionOk="0">
                  <a:moveTo>
                    <a:pt x="107" y="0"/>
                  </a:moveTo>
                  <a:cubicBezTo>
                    <a:pt x="99" y="0"/>
                    <a:pt x="92" y="1"/>
                    <a:pt x="84" y="1"/>
                  </a:cubicBezTo>
                  <a:cubicBezTo>
                    <a:pt x="1" y="108"/>
                    <a:pt x="16" y="144"/>
                    <a:pt x="60" y="144"/>
                  </a:cubicBezTo>
                  <a:cubicBezTo>
                    <a:pt x="148" y="144"/>
                    <a:pt x="35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4" name="Google Shape;18334;p34"/>
            <p:cNvSpPr/>
            <p:nvPr/>
          </p:nvSpPr>
          <p:spPr>
            <a:xfrm>
              <a:off x="4160100" y="1435975"/>
              <a:ext cx="4375" cy="5825"/>
            </a:xfrm>
            <a:custGeom>
              <a:avLst/>
              <a:gdLst/>
              <a:ahLst/>
              <a:cxnLst/>
              <a:rect l="l" t="t" r="r" b="b"/>
              <a:pathLst>
                <a:path w="175" h="233" extrusionOk="0">
                  <a:moveTo>
                    <a:pt x="10" y="1"/>
                  </a:moveTo>
                  <a:cubicBezTo>
                    <a:pt x="1" y="1"/>
                    <a:pt x="170" y="233"/>
                    <a:pt x="173" y="233"/>
                  </a:cubicBezTo>
                  <a:cubicBezTo>
                    <a:pt x="175" y="233"/>
                    <a:pt x="134" y="175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5" name="Google Shape;18335;p34"/>
            <p:cNvSpPr/>
            <p:nvPr/>
          </p:nvSpPr>
          <p:spPr>
            <a:xfrm>
              <a:off x="4909400" y="1375600"/>
              <a:ext cx="3150" cy="5250"/>
            </a:xfrm>
            <a:custGeom>
              <a:avLst/>
              <a:gdLst/>
              <a:ahLst/>
              <a:cxnLst/>
              <a:rect l="l" t="t" r="r" b="b"/>
              <a:pathLst>
                <a:path w="126" h="210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57"/>
                    <a:pt x="22" y="209"/>
                    <a:pt x="44" y="209"/>
                  </a:cubicBezTo>
                  <a:cubicBezTo>
                    <a:pt x="85" y="209"/>
                    <a:pt x="126" y="35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6" name="Google Shape;18336;p34"/>
            <p:cNvSpPr/>
            <p:nvPr/>
          </p:nvSpPr>
          <p:spPr>
            <a:xfrm>
              <a:off x="4542300" y="1423800"/>
              <a:ext cx="3525" cy="300"/>
            </a:xfrm>
            <a:custGeom>
              <a:avLst/>
              <a:gdLst/>
              <a:ahLst/>
              <a:cxnLst/>
              <a:rect l="l" t="t" r="r" b="b"/>
              <a:pathLst>
                <a:path w="141" h="12" extrusionOk="0">
                  <a:moveTo>
                    <a:pt x="134" y="0"/>
                  </a:moveTo>
                  <a:cubicBezTo>
                    <a:pt x="117" y="0"/>
                    <a:pt x="1" y="12"/>
                    <a:pt x="19" y="12"/>
                  </a:cubicBezTo>
                  <a:cubicBezTo>
                    <a:pt x="25" y="12"/>
                    <a:pt x="50" y="10"/>
                    <a:pt x="103" y="6"/>
                  </a:cubicBezTo>
                  <a:cubicBezTo>
                    <a:pt x="134" y="2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7" name="Google Shape;18337;p34"/>
            <p:cNvSpPr/>
            <p:nvPr/>
          </p:nvSpPr>
          <p:spPr>
            <a:xfrm>
              <a:off x="3806875" y="1445675"/>
              <a:ext cx="3875" cy="2225"/>
            </a:xfrm>
            <a:custGeom>
              <a:avLst/>
              <a:gdLst/>
              <a:ahLst/>
              <a:cxnLst/>
              <a:rect l="l" t="t" r="r" b="b"/>
              <a:pathLst>
                <a:path w="155" h="89" extrusionOk="0">
                  <a:moveTo>
                    <a:pt x="95" y="1"/>
                  </a:moveTo>
                  <a:cubicBezTo>
                    <a:pt x="68" y="1"/>
                    <a:pt x="48" y="8"/>
                    <a:pt x="35" y="8"/>
                  </a:cubicBezTo>
                  <a:cubicBezTo>
                    <a:pt x="48" y="14"/>
                    <a:pt x="48" y="21"/>
                    <a:pt x="8" y="28"/>
                  </a:cubicBezTo>
                  <a:cubicBezTo>
                    <a:pt x="0" y="54"/>
                    <a:pt x="70" y="88"/>
                    <a:pt x="109" y="88"/>
                  </a:cubicBezTo>
                  <a:cubicBezTo>
                    <a:pt x="141" y="88"/>
                    <a:pt x="154" y="66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8" name="Google Shape;18338;p34"/>
            <p:cNvSpPr/>
            <p:nvPr/>
          </p:nvSpPr>
          <p:spPr>
            <a:xfrm>
              <a:off x="4901625" y="1405200"/>
              <a:ext cx="7775" cy="1475"/>
            </a:xfrm>
            <a:custGeom>
              <a:avLst/>
              <a:gdLst/>
              <a:ahLst/>
              <a:cxnLst/>
              <a:rect l="l" t="t" r="r" b="b"/>
              <a:pathLst>
                <a:path w="311" h="59" extrusionOk="0">
                  <a:moveTo>
                    <a:pt x="129" y="1"/>
                  </a:moveTo>
                  <a:cubicBezTo>
                    <a:pt x="1" y="5"/>
                    <a:pt x="238" y="59"/>
                    <a:pt x="286" y="59"/>
                  </a:cubicBezTo>
                  <a:cubicBezTo>
                    <a:pt x="311" y="59"/>
                    <a:pt x="284" y="44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9" name="Google Shape;18339;p34"/>
            <p:cNvSpPr/>
            <p:nvPr/>
          </p:nvSpPr>
          <p:spPr>
            <a:xfrm>
              <a:off x="4696575" y="1399700"/>
              <a:ext cx="500" cy="6525"/>
            </a:xfrm>
            <a:custGeom>
              <a:avLst/>
              <a:gdLst/>
              <a:ahLst/>
              <a:cxnLst/>
              <a:rect l="l" t="t" r="r" b="b"/>
              <a:pathLst>
                <a:path w="20" h="261" extrusionOk="0">
                  <a:moveTo>
                    <a:pt x="18" y="0"/>
                  </a:moveTo>
                  <a:cubicBezTo>
                    <a:pt x="17" y="0"/>
                    <a:pt x="1" y="193"/>
                    <a:pt x="1" y="261"/>
                  </a:cubicBezTo>
                  <a:cubicBezTo>
                    <a:pt x="15" y="66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0" name="Google Shape;18340;p34"/>
            <p:cNvSpPr/>
            <p:nvPr/>
          </p:nvSpPr>
          <p:spPr>
            <a:xfrm>
              <a:off x="4839600" y="1402700"/>
              <a:ext cx="3750" cy="1050"/>
            </a:xfrm>
            <a:custGeom>
              <a:avLst/>
              <a:gdLst/>
              <a:ahLst/>
              <a:cxnLst/>
              <a:rect l="l" t="t" r="r" b="b"/>
              <a:pathLst>
                <a:path w="150" h="4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3"/>
                    <a:pt x="98" y="41"/>
                    <a:pt x="127" y="41"/>
                  </a:cubicBezTo>
                  <a:cubicBezTo>
                    <a:pt x="150" y="41"/>
                    <a:pt x="133" y="3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1" name="Google Shape;18341;p34"/>
            <p:cNvSpPr/>
            <p:nvPr/>
          </p:nvSpPr>
          <p:spPr>
            <a:xfrm>
              <a:off x="5068225" y="1396000"/>
              <a:ext cx="3050" cy="700"/>
            </a:xfrm>
            <a:custGeom>
              <a:avLst/>
              <a:gdLst/>
              <a:ahLst/>
              <a:cxnLst/>
              <a:rect l="l" t="t" r="r" b="b"/>
              <a:pathLst>
                <a:path w="122" h="28" extrusionOk="0">
                  <a:moveTo>
                    <a:pt x="67" y="0"/>
                  </a:moveTo>
                  <a:cubicBezTo>
                    <a:pt x="28" y="0"/>
                    <a:pt x="1" y="19"/>
                    <a:pt x="122" y="28"/>
                  </a:cubicBezTo>
                  <a:cubicBezTo>
                    <a:pt x="119" y="7"/>
                    <a:pt x="91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2" name="Google Shape;18342;p34"/>
            <p:cNvSpPr/>
            <p:nvPr/>
          </p:nvSpPr>
          <p:spPr>
            <a:xfrm>
              <a:off x="4199975" y="1220950"/>
              <a:ext cx="7175" cy="2600"/>
            </a:xfrm>
            <a:custGeom>
              <a:avLst/>
              <a:gdLst/>
              <a:ahLst/>
              <a:cxnLst/>
              <a:rect l="l" t="t" r="r" b="b"/>
              <a:pathLst>
                <a:path w="287" h="104" extrusionOk="0">
                  <a:moveTo>
                    <a:pt x="137" y="0"/>
                  </a:moveTo>
                  <a:cubicBezTo>
                    <a:pt x="104" y="0"/>
                    <a:pt x="59" y="5"/>
                    <a:pt x="0" y="18"/>
                  </a:cubicBezTo>
                  <a:cubicBezTo>
                    <a:pt x="20" y="82"/>
                    <a:pt x="63" y="104"/>
                    <a:pt x="105" y="104"/>
                  </a:cubicBezTo>
                  <a:cubicBezTo>
                    <a:pt x="197" y="104"/>
                    <a:pt x="286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3" name="Google Shape;18343;p34"/>
            <p:cNvSpPr/>
            <p:nvPr/>
          </p:nvSpPr>
          <p:spPr>
            <a:xfrm>
              <a:off x="4237100" y="1243900"/>
              <a:ext cx="8825" cy="2425"/>
            </a:xfrm>
            <a:custGeom>
              <a:avLst/>
              <a:gdLst/>
              <a:ahLst/>
              <a:cxnLst/>
              <a:rect l="l" t="t" r="r" b="b"/>
              <a:pathLst>
                <a:path w="353" h="97" extrusionOk="0">
                  <a:moveTo>
                    <a:pt x="342" y="0"/>
                  </a:moveTo>
                  <a:cubicBezTo>
                    <a:pt x="320" y="0"/>
                    <a:pt x="1" y="97"/>
                    <a:pt x="63" y="97"/>
                  </a:cubicBezTo>
                  <a:cubicBezTo>
                    <a:pt x="64" y="97"/>
                    <a:pt x="66" y="97"/>
                    <a:pt x="67" y="97"/>
                  </a:cubicBezTo>
                  <a:cubicBezTo>
                    <a:pt x="289" y="24"/>
                    <a:pt x="352" y="0"/>
                    <a:pt x="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4" name="Google Shape;18344;p34"/>
            <p:cNvSpPr/>
            <p:nvPr/>
          </p:nvSpPr>
          <p:spPr>
            <a:xfrm>
              <a:off x="4242950" y="1283225"/>
              <a:ext cx="4025" cy="1150"/>
            </a:xfrm>
            <a:custGeom>
              <a:avLst/>
              <a:gdLst/>
              <a:ahLst/>
              <a:cxnLst/>
              <a:rect l="l" t="t" r="r" b="b"/>
              <a:pathLst>
                <a:path w="161" h="46" extrusionOk="0">
                  <a:moveTo>
                    <a:pt x="42" y="0"/>
                  </a:moveTo>
                  <a:cubicBezTo>
                    <a:pt x="30" y="0"/>
                    <a:pt x="16" y="1"/>
                    <a:pt x="1" y="2"/>
                  </a:cubicBezTo>
                  <a:cubicBezTo>
                    <a:pt x="51" y="35"/>
                    <a:pt x="90" y="46"/>
                    <a:pt x="113" y="46"/>
                  </a:cubicBezTo>
                  <a:cubicBezTo>
                    <a:pt x="161" y="46"/>
                    <a:pt x="1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5" name="Google Shape;18345;p34"/>
            <p:cNvSpPr/>
            <p:nvPr/>
          </p:nvSpPr>
          <p:spPr>
            <a:xfrm>
              <a:off x="4701550" y="1404450"/>
              <a:ext cx="5950" cy="2575"/>
            </a:xfrm>
            <a:custGeom>
              <a:avLst/>
              <a:gdLst/>
              <a:ahLst/>
              <a:cxnLst/>
              <a:rect l="l" t="t" r="r" b="b"/>
              <a:pathLst>
                <a:path w="238" h="103" extrusionOk="0">
                  <a:moveTo>
                    <a:pt x="206" y="0"/>
                  </a:moveTo>
                  <a:cubicBezTo>
                    <a:pt x="151" y="0"/>
                    <a:pt x="1" y="103"/>
                    <a:pt x="119" y="103"/>
                  </a:cubicBezTo>
                  <a:cubicBezTo>
                    <a:pt x="133" y="103"/>
                    <a:pt x="152" y="101"/>
                    <a:pt x="176" y="98"/>
                  </a:cubicBezTo>
                  <a:cubicBezTo>
                    <a:pt x="237" y="25"/>
                    <a:pt x="233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6" name="Google Shape;18346;p34"/>
            <p:cNvSpPr/>
            <p:nvPr/>
          </p:nvSpPr>
          <p:spPr>
            <a:xfrm>
              <a:off x="4042550" y="1427125"/>
              <a:ext cx="5075" cy="1025"/>
            </a:xfrm>
            <a:custGeom>
              <a:avLst/>
              <a:gdLst/>
              <a:ahLst/>
              <a:cxnLst/>
              <a:rect l="l" t="t" r="r" b="b"/>
              <a:pathLst>
                <a:path w="203" h="41" extrusionOk="0">
                  <a:moveTo>
                    <a:pt x="202" y="0"/>
                  </a:moveTo>
                  <a:lnTo>
                    <a:pt x="202" y="0"/>
                  </a:lnTo>
                  <a:cubicBezTo>
                    <a:pt x="14" y="28"/>
                    <a:pt x="1" y="41"/>
                    <a:pt x="40" y="41"/>
                  </a:cubicBezTo>
                  <a:cubicBezTo>
                    <a:pt x="86" y="41"/>
                    <a:pt x="198" y="25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7" name="Google Shape;18347;p34"/>
            <p:cNvSpPr/>
            <p:nvPr/>
          </p:nvSpPr>
          <p:spPr>
            <a:xfrm>
              <a:off x="4902475" y="1394775"/>
              <a:ext cx="4050" cy="250"/>
            </a:xfrm>
            <a:custGeom>
              <a:avLst/>
              <a:gdLst/>
              <a:ahLst/>
              <a:cxnLst/>
              <a:rect l="l" t="t" r="r" b="b"/>
              <a:pathLst>
                <a:path w="162" h="10" extrusionOk="0">
                  <a:moveTo>
                    <a:pt x="144" y="1"/>
                  </a:moveTo>
                  <a:cubicBezTo>
                    <a:pt x="108" y="1"/>
                    <a:pt x="1" y="10"/>
                    <a:pt x="108" y="10"/>
                  </a:cubicBezTo>
                  <a:cubicBezTo>
                    <a:pt x="161" y="3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8" name="Google Shape;18348;p34"/>
            <p:cNvSpPr/>
            <p:nvPr/>
          </p:nvSpPr>
          <p:spPr>
            <a:xfrm>
              <a:off x="4404875" y="1411200"/>
              <a:ext cx="4575" cy="1650"/>
            </a:xfrm>
            <a:custGeom>
              <a:avLst/>
              <a:gdLst/>
              <a:ahLst/>
              <a:cxnLst/>
              <a:rect l="l" t="t" r="r" b="b"/>
              <a:pathLst>
                <a:path w="183" h="66" extrusionOk="0">
                  <a:moveTo>
                    <a:pt x="110" y="1"/>
                  </a:moveTo>
                  <a:cubicBezTo>
                    <a:pt x="89" y="1"/>
                    <a:pt x="54" y="7"/>
                    <a:pt x="0" y="22"/>
                  </a:cubicBezTo>
                  <a:cubicBezTo>
                    <a:pt x="2" y="54"/>
                    <a:pt x="21" y="66"/>
                    <a:pt x="45" y="66"/>
                  </a:cubicBezTo>
                  <a:cubicBezTo>
                    <a:pt x="101" y="66"/>
                    <a:pt x="182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9" name="Google Shape;18349;p34"/>
            <p:cNvSpPr/>
            <p:nvPr/>
          </p:nvSpPr>
          <p:spPr>
            <a:xfrm>
              <a:off x="4296750" y="1412075"/>
              <a:ext cx="4700" cy="4000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33" y="1"/>
                  </a:moveTo>
                  <a:cubicBezTo>
                    <a:pt x="13" y="1"/>
                    <a:pt x="1" y="25"/>
                    <a:pt x="10" y="94"/>
                  </a:cubicBezTo>
                  <a:cubicBezTo>
                    <a:pt x="74" y="142"/>
                    <a:pt x="111" y="160"/>
                    <a:pt x="130" y="160"/>
                  </a:cubicBezTo>
                  <a:cubicBezTo>
                    <a:pt x="187" y="160"/>
                    <a:pt x="8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0" name="Google Shape;18350;p34"/>
            <p:cNvSpPr/>
            <p:nvPr/>
          </p:nvSpPr>
          <p:spPr>
            <a:xfrm>
              <a:off x="4794300" y="1387975"/>
              <a:ext cx="11000" cy="925"/>
            </a:xfrm>
            <a:custGeom>
              <a:avLst/>
              <a:gdLst/>
              <a:ahLst/>
              <a:cxnLst/>
              <a:rect l="l" t="t" r="r" b="b"/>
              <a:pathLst>
                <a:path w="440" h="37" extrusionOk="0">
                  <a:moveTo>
                    <a:pt x="247" y="1"/>
                  </a:moveTo>
                  <a:lnTo>
                    <a:pt x="247" y="1"/>
                  </a:lnTo>
                  <a:cubicBezTo>
                    <a:pt x="0" y="9"/>
                    <a:pt x="280" y="37"/>
                    <a:pt x="382" y="37"/>
                  </a:cubicBezTo>
                  <a:cubicBezTo>
                    <a:pt x="440" y="37"/>
                    <a:pt x="439" y="27"/>
                    <a:pt x="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1" name="Google Shape;18351;p34"/>
            <p:cNvSpPr/>
            <p:nvPr/>
          </p:nvSpPr>
          <p:spPr>
            <a:xfrm>
              <a:off x="4511575" y="1130750"/>
              <a:ext cx="3500" cy="675"/>
            </a:xfrm>
            <a:custGeom>
              <a:avLst/>
              <a:gdLst/>
              <a:ahLst/>
              <a:cxnLst/>
              <a:rect l="l" t="t" r="r" b="b"/>
              <a:pathLst>
                <a:path w="140" h="27" extrusionOk="0">
                  <a:moveTo>
                    <a:pt x="70" y="0"/>
                  </a:moveTo>
                  <a:cubicBezTo>
                    <a:pt x="40" y="0"/>
                    <a:pt x="1" y="7"/>
                    <a:pt x="1" y="26"/>
                  </a:cubicBezTo>
                  <a:cubicBezTo>
                    <a:pt x="139" y="14"/>
                    <a:pt x="114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2" name="Google Shape;18352;p34"/>
            <p:cNvSpPr/>
            <p:nvPr/>
          </p:nvSpPr>
          <p:spPr>
            <a:xfrm>
              <a:off x="4546650" y="1156425"/>
              <a:ext cx="5375" cy="1625"/>
            </a:xfrm>
            <a:custGeom>
              <a:avLst/>
              <a:gdLst/>
              <a:ahLst/>
              <a:cxnLst/>
              <a:rect l="l" t="t" r="r" b="b"/>
              <a:pathLst>
                <a:path w="215" h="65" extrusionOk="0">
                  <a:moveTo>
                    <a:pt x="66" y="0"/>
                  </a:moveTo>
                  <a:cubicBezTo>
                    <a:pt x="25" y="0"/>
                    <a:pt x="0" y="13"/>
                    <a:pt x="36" y="43"/>
                  </a:cubicBezTo>
                  <a:cubicBezTo>
                    <a:pt x="51" y="24"/>
                    <a:pt x="63" y="17"/>
                    <a:pt x="74" y="17"/>
                  </a:cubicBezTo>
                  <a:cubicBezTo>
                    <a:pt x="104" y="17"/>
                    <a:pt x="129" y="64"/>
                    <a:pt x="176" y="64"/>
                  </a:cubicBezTo>
                  <a:cubicBezTo>
                    <a:pt x="186" y="64"/>
                    <a:pt x="198" y="62"/>
                    <a:pt x="210" y="56"/>
                  </a:cubicBezTo>
                  <a:cubicBezTo>
                    <a:pt x="214" y="25"/>
                    <a:pt x="12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3" name="Google Shape;18353;p34"/>
            <p:cNvSpPr/>
            <p:nvPr/>
          </p:nvSpPr>
          <p:spPr>
            <a:xfrm>
              <a:off x="5058700" y="1384800"/>
              <a:ext cx="6300" cy="850"/>
            </a:xfrm>
            <a:custGeom>
              <a:avLst/>
              <a:gdLst/>
              <a:ahLst/>
              <a:cxnLst/>
              <a:rect l="l" t="t" r="r" b="b"/>
              <a:pathLst>
                <a:path w="252" h="34" extrusionOk="0">
                  <a:moveTo>
                    <a:pt x="1" y="1"/>
                  </a:moveTo>
                  <a:cubicBezTo>
                    <a:pt x="1" y="21"/>
                    <a:pt x="136" y="33"/>
                    <a:pt x="196" y="33"/>
                  </a:cubicBezTo>
                  <a:cubicBezTo>
                    <a:pt x="251" y="33"/>
                    <a:pt x="242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4" name="Google Shape;18354;p34"/>
            <p:cNvSpPr/>
            <p:nvPr/>
          </p:nvSpPr>
          <p:spPr>
            <a:xfrm>
              <a:off x="4435300" y="1281250"/>
              <a:ext cx="1050" cy="5425"/>
            </a:xfrm>
            <a:custGeom>
              <a:avLst/>
              <a:gdLst/>
              <a:ahLst/>
              <a:cxnLst/>
              <a:rect l="l" t="t" r="r" b="b"/>
              <a:pathLst>
                <a:path w="42" h="217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8" y="163"/>
                    <a:pt x="16" y="217"/>
                    <a:pt x="23" y="217"/>
                  </a:cubicBezTo>
                  <a:cubicBezTo>
                    <a:pt x="36" y="217"/>
                    <a:pt x="41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5" name="Google Shape;18355;p34"/>
            <p:cNvSpPr/>
            <p:nvPr/>
          </p:nvSpPr>
          <p:spPr>
            <a:xfrm>
              <a:off x="4367400" y="1199800"/>
              <a:ext cx="6500" cy="875"/>
            </a:xfrm>
            <a:custGeom>
              <a:avLst/>
              <a:gdLst/>
              <a:ahLst/>
              <a:cxnLst/>
              <a:rect l="l" t="t" r="r" b="b"/>
              <a:pathLst>
                <a:path w="260" h="35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26"/>
                    <a:pt x="236" y="35"/>
                    <a:pt x="244" y="35"/>
                  </a:cubicBezTo>
                  <a:cubicBezTo>
                    <a:pt x="259" y="35"/>
                    <a:pt x="75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6" name="Google Shape;18356;p34"/>
            <p:cNvSpPr/>
            <p:nvPr/>
          </p:nvSpPr>
          <p:spPr>
            <a:xfrm>
              <a:off x="4320825" y="1172750"/>
              <a:ext cx="6100" cy="1825"/>
            </a:xfrm>
            <a:custGeom>
              <a:avLst/>
              <a:gdLst/>
              <a:ahLst/>
              <a:cxnLst/>
              <a:rect l="l" t="t" r="r" b="b"/>
              <a:pathLst>
                <a:path w="244" h="73" extrusionOk="0">
                  <a:moveTo>
                    <a:pt x="145" y="0"/>
                  </a:moveTo>
                  <a:cubicBezTo>
                    <a:pt x="74" y="0"/>
                    <a:pt x="0" y="37"/>
                    <a:pt x="191" y="72"/>
                  </a:cubicBezTo>
                  <a:cubicBezTo>
                    <a:pt x="244" y="19"/>
                    <a:pt x="19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7" name="Google Shape;18357;p34"/>
            <p:cNvSpPr/>
            <p:nvPr/>
          </p:nvSpPr>
          <p:spPr>
            <a:xfrm>
              <a:off x="4671150" y="1394400"/>
              <a:ext cx="4500" cy="3475"/>
            </a:xfrm>
            <a:custGeom>
              <a:avLst/>
              <a:gdLst/>
              <a:ahLst/>
              <a:cxnLst/>
              <a:rect l="l" t="t" r="r" b="b"/>
              <a:pathLst>
                <a:path w="180" h="139" extrusionOk="0">
                  <a:moveTo>
                    <a:pt x="103" y="0"/>
                  </a:moveTo>
                  <a:cubicBezTo>
                    <a:pt x="82" y="0"/>
                    <a:pt x="49" y="11"/>
                    <a:pt x="1" y="38"/>
                  </a:cubicBezTo>
                  <a:cubicBezTo>
                    <a:pt x="1" y="113"/>
                    <a:pt x="20" y="139"/>
                    <a:pt x="44" y="139"/>
                  </a:cubicBezTo>
                  <a:cubicBezTo>
                    <a:pt x="99" y="139"/>
                    <a:pt x="179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8" name="Google Shape;18358;p34"/>
            <p:cNvSpPr/>
            <p:nvPr/>
          </p:nvSpPr>
          <p:spPr>
            <a:xfrm>
              <a:off x="4779700" y="1391325"/>
              <a:ext cx="4550" cy="1925"/>
            </a:xfrm>
            <a:custGeom>
              <a:avLst/>
              <a:gdLst/>
              <a:ahLst/>
              <a:cxnLst/>
              <a:rect l="l" t="t" r="r" b="b"/>
              <a:pathLst>
                <a:path w="182" h="77" extrusionOk="0">
                  <a:moveTo>
                    <a:pt x="182" y="0"/>
                  </a:moveTo>
                  <a:lnTo>
                    <a:pt x="182" y="0"/>
                  </a:lnTo>
                  <a:cubicBezTo>
                    <a:pt x="1" y="5"/>
                    <a:pt x="23" y="76"/>
                    <a:pt x="83" y="76"/>
                  </a:cubicBezTo>
                  <a:cubicBezTo>
                    <a:pt x="114" y="76"/>
                    <a:pt x="154" y="57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9" name="Google Shape;18359;p34"/>
            <p:cNvSpPr/>
            <p:nvPr/>
          </p:nvSpPr>
          <p:spPr>
            <a:xfrm>
              <a:off x="4069325" y="1410475"/>
              <a:ext cx="2600" cy="3450"/>
            </a:xfrm>
            <a:custGeom>
              <a:avLst/>
              <a:gdLst/>
              <a:ahLst/>
              <a:cxnLst/>
              <a:rect l="l" t="t" r="r" b="b"/>
              <a:pathLst>
                <a:path w="104" h="138" extrusionOk="0">
                  <a:moveTo>
                    <a:pt x="79" y="1"/>
                  </a:moveTo>
                  <a:cubicBezTo>
                    <a:pt x="65" y="1"/>
                    <a:pt x="38" y="35"/>
                    <a:pt x="1" y="138"/>
                  </a:cubicBezTo>
                  <a:cubicBezTo>
                    <a:pt x="84" y="120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0" name="Google Shape;18360;p34"/>
            <p:cNvSpPr/>
            <p:nvPr/>
          </p:nvSpPr>
          <p:spPr>
            <a:xfrm>
              <a:off x="4578000" y="1391000"/>
              <a:ext cx="4300" cy="3550"/>
            </a:xfrm>
            <a:custGeom>
              <a:avLst/>
              <a:gdLst/>
              <a:ahLst/>
              <a:cxnLst/>
              <a:rect l="l" t="t" r="r" b="b"/>
              <a:pathLst>
                <a:path w="172" h="142" extrusionOk="0">
                  <a:moveTo>
                    <a:pt x="0" y="0"/>
                  </a:moveTo>
                  <a:lnTo>
                    <a:pt x="0" y="0"/>
                  </a:lnTo>
                  <a:cubicBezTo>
                    <a:pt x="104" y="104"/>
                    <a:pt x="153" y="142"/>
                    <a:pt x="160" y="142"/>
                  </a:cubicBezTo>
                  <a:cubicBezTo>
                    <a:pt x="171" y="142"/>
                    <a:pt x="105" y="7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1" name="Google Shape;18361;p34"/>
            <p:cNvSpPr/>
            <p:nvPr/>
          </p:nvSpPr>
          <p:spPr>
            <a:xfrm>
              <a:off x="4144850" y="1405250"/>
              <a:ext cx="4375" cy="1725"/>
            </a:xfrm>
            <a:custGeom>
              <a:avLst/>
              <a:gdLst/>
              <a:ahLst/>
              <a:cxnLst/>
              <a:rect l="l" t="t" r="r" b="b"/>
              <a:pathLst>
                <a:path w="175" h="69" extrusionOk="0">
                  <a:moveTo>
                    <a:pt x="67" y="0"/>
                  </a:moveTo>
                  <a:cubicBezTo>
                    <a:pt x="51" y="0"/>
                    <a:pt x="30" y="2"/>
                    <a:pt x="4" y="5"/>
                  </a:cubicBezTo>
                  <a:cubicBezTo>
                    <a:pt x="0" y="53"/>
                    <a:pt x="22" y="69"/>
                    <a:pt x="48" y="69"/>
                  </a:cubicBezTo>
                  <a:cubicBezTo>
                    <a:pt x="103" y="69"/>
                    <a:pt x="175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2" name="Google Shape;18362;p34"/>
            <p:cNvSpPr/>
            <p:nvPr/>
          </p:nvSpPr>
          <p:spPr>
            <a:xfrm>
              <a:off x="4668650" y="1384325"/>
              <a:ext cx="1850" cy="550"/>
            </a:xfrm>
            <a:custGeom>
              <a:avLst/>
              <a:gdLst/>
              <a:ahLst/>
              <a:cxnLst/>
              <a:rect l="l" t="t" r="r" b="b"/>
              <a:pathLst>
                <a:path w="74" h="22" extrusionOk="0">
                  <a:moveTo>
                    <a:pt x="15" y="0"/>
                  </a:moveTo>
                  <a:cubicBezTo>
                    <a:pt x="7" y="0"/>
                    <a:pt x="0" y="4"/>
                    <a:pt x="0" y="13"/>
                  </a:cubicBezTo>
                  <a:cubicBezTo>
                    <a:pt x="25" y="19"/>
                    <a:pt x="40" y="22"/>
                    <a:pt x="49" y="22"/>
                  </a:cubicBezTo>
                  <a:cubicBezTo>
                    <a:pt x="73" y="22"/>
                    <a:pt x="3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3" name="Google Shape;18363;p34"/>
            <p:cNvSpPr/>
            <p:nvPr/>
          </p:nvSpPr>
          <p:spPr>
            <a:xfrm>
              <a:off x="4948800" y="1372925"/>
              <a:ext cx="4575" cy="2725"/>
            </a:xfrm>
            <a:custGeom>
              <a:avLst/>
              <a:gdLst/>
              <a:ahLst/>
              <a:cxnLst/>
              <a:rect l="l" t="t" r="r" b="b"/>
              <a:pathLst>
                <a:path w="183" h="109" extrusionOk="0">
                  <a:moveTo>
                    <a:pt x="115" y="0"/>
                  </a:moveTo>
                  <a:cubicBezTo>
                    <a:pt x="1" y="0"/>
                    <a:pt x="93" y="109"/>
                    <a:pt x="146" y="109"/>
                  </a:cubicBezTo>
                  <a:cubicBezTo>
                    <a:pt x="168" y="109"/>
                    <a:pt x="183" y="91"/>
                    <a:pt x="175" y="41"/>
                  </a:cubicBezTo>
                  <a:cubicBezTo>
                    <a:pt x="175" y="14"/>
                    <a:pt x="122" y="27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4" name="Google Shape;18364;p34"/>
            <p:cNvSpPr/>
            <p:nvPr/>
          </p:nvSpPr>
          <p:spPr>
            <a:xfrm>
              <a:off x="4654325" y="1382575"/>
              <a:ext cx="2550" cy="3600"/>
            </a:xfrm>
            <a:custGeom>
              <a:avLst/>
              <a:gdLst/>
              <a:ahLst/>
              <a:cxnLst/>
              <a:rect l="l" t="t" r="r" b="b"/>
              <a:pathLst>
                <a:path w="102" h="144" extrusionOk="0">
                  <a:moveTo>
                    <a:pt x="30" y="0"/>
                  </a:moveTo>
                  <a:cubicBezTo>
                    <a:pt x="14" y="0"/>
                    <a:pt x="0" y="36"/>
                    <a:pt x="5" y="143"/>
                  </a:cubicBezTo>
                  <a:cubicBezTo>
                    <a:pt x="7" y="143"/>
                    <a:pt x="10" y="143"/>
                    <a:pt x="13" y="143"/>
                  </a:cubicBezTo>
                  <a:cubicBezTo>
                    <a:pt x="101" y="143"/>
                    <a:pt x="6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5" name="Google Shape;18365;p34"/>
            <p:cNvSpPr/>
            <p:nvPr/>
          </p:nvSpPr>
          <p:spPr>
            <a:xfrm>
              <a:off x="4234375" y="1397675"/>
              <a:ext cx="6425" cy="625"/>
            </a:xfrm>
            <a:custGeom>
              <a:avLst/>
              <a:gdLst/>
              <a:ahLst/>
              <a:cxnLst/>
              <a:rect l="l" t="t" r="r" b="b"/>
              <a:pathLst>
                <a:path w="257" h="25" extrusionOk="0">
                  <a:moveTo>
                    <a:pt x="217" y="1"/>
                  </a:moveTo>
                  <a:cubicBezTo>
                    <a:pt x="49" y="19"/>
                    <a:pt x="0" y="24"/>
                    <a:pt x="7" y="24"/>
                  </a:cubicBezTo>
                  <a:cubicBezTo>
                    <a:pt x="20" y="24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6" name="Google Shape;18366;p34"/>
            <p:cNvSpPr/>
            <p:nvPr/>
          </p:nvSpPr>
          <p:spPr>
            <a:xfrm>
              <a:off x="4499200" y="1385400"/>
              <a:ext cx="3200" cy="5275"/>
            </a:xfrm>
            <a:custGeom>
              <a:avLst/>
              <a:gdLst/>
              <a:ahLst/>
              <a:cxnLst/>
              <a:rect l="l" t="t" r="r" b="b"/>
              <a:pathLst>
                <a:path w="128" h="211" extrusionOk="0">
                  <a:moveTo>
                    <a:pt x="104" y="1"/>
                  </a:moveTo>
                  <a:cubicBezTo>
                    <a:pt x="73" y="1"/>
                    <a:pt x="1" y="122"/>
                    <a:pt x="61" y="211"/>
                  </a:cubicBezTo>
                  <a:cubicBezTo>
                    <a:pt x="128" y="55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7" name="Google Shape;18367;p34"/>
            <p:cNvSpPr/>
            <p:nvPr/>
          </p:nvSpPr>
          <p:spPr>
            <a:xfrm>
              <a:off x="4065325" y="1397475"/>
              <a:ext cx="6125" cy="3250"/>
            </a:xfrm>
            <a:custGeom>
              <a:avLst/>
              <a:gdLst/>
              <a:ahLst/>
              <a:cxnLst/>
              <a:rect l="l" t="t" r="r" b="b"/>
              <a:pathLst>
                <a:path w="245" h="130" extrusionOk="0">
                  <a:moveTo>
                    <a:pt x="101" y="0"/>
                  </a:moveTo>
                  <a:cubicBezTo>
                    <a:pt x="52" y="0"/>
                    <a:pt x="0" y="33"/>
                    <a:pt x="27" y="129"/>
                  </a:cubicBezTo>
                  <a:cubicBezTo>
                    <a:pt x="245" y="77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8" name="Google Shape;18368;p34"/>
            <p:cNvSpPr/>
            <p:nvPr/>
          </p:nvSpPr>
          <p:spPr>
            <a:xfrm>
              <a:off x="3827975" y="1405575"/>
              <a:ext cx="11775" cy="3500"/>
            </a:xfrm>
            <a:custGeom>
              <a:avLst/>
              <a:gdLst/>
              <a:ahLst/>
              <a:cxnLst/>
              <a:rect l="l" t="t" r="r" b="b"/>
              <a:pathLst>
                <a:path w="471" h="140" extrusionOk="0">
                  <a:moveTo>
                    <a:pt x="220" y="1"/>
                  </a:moveTo>
                  <a:cubicBezTo>
                    <a:pt x="133" y="1"/>
                    <a:pt x="29" y="36"/>
                    <a:pt x="0" y="140"/>
                  </a:cubicBezTo>
                  <a:cubicBezTo>
                    <a:pt x="470" y="110"/>
                    <a:pt x="373" y="1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9" name="Google Shape;18369;p34"/>
            <p:cNvSpPr/>
            <p:nvPr/>
          </p:nvSpPr>
          <p:spPr>
            <a:xfrm>
              <a:off x="4648100" y="1369325"/>
              <a:ext cx="13600" cy="5775"/>
            </a:xfrm>
            <a:custGeom>
              <a:avLst/>
              <a:gdLst/>
              <a:ahLst/>
              <a:cxnLst/>
              <a:rect l="l" t="t" r="r" b="b"/>
              <a:pathLst>
                <a:path w="544" h="231" extrusionOk="0">
                  <a:moveTo>
                    <a:pt x="64" y="1"/>
                  </a:moveTo>
                  <a:cubicBezTo>
                    <a:pt x="24" y="1"/>
                    <a:pt x="1" y="18"/>
                    <a:pt x="6" y="64"/>
                  </a:cubicBezTo>
                  <a:cubicBezTo>
                    <a:pt x="268" y="188"/>
                    <a:pt x="396" y="231"/>
                    <a:pt x="440" y="231"/>
                  </a:cubicBezTo>
                  <a:cubicBezTo>
                    <a:pt x="544" y="231"/>
                    <a:pt x="20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0" name="Google Shape;18370;p34"/>
            <p:cNvSpPr/>
            <p:nvPr/>
          </p:nvSpPr>
          <p:spPr>
            <a:xfrm>
              <a:off x="4441500" y="1372750"/>
              <a:ext cx="700" cy="3225"/>
            </a:xfrm>
            <a:custGeom>
              <a:avLst/>
              <a:gdLst/>
              <a:ahLst/>
              <a:cxnLst/>
              <a:rect l="l" t="t" r="r" b="b"/>
              <a:pathLst>
                <a:path w="28" h="129" extrusionOk="0">
                  <a:moveTo>
                    <a:pt x="0" y="1"/>
                  </a:moveTo>
                  <a:cubicBezTo>
                    <a:pt x="3" y="97"/>
                    <a:pt x="8" y="129"/>
                    <a:pt x="12" y="129"/>
                  </a:cubicBezTo>
                  <a:cubicBezTo>
                    <a:pt x="21" y="129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1" name="Google Shape;18371;p34"/>
            <p:cNvSpPr/>
            <p:nvPr/>
          </p:nvSpPr>
          <p:spPr>
            <a:xfrm>
              <a:off x="4707775" y="1365350"/>
              <a:ext cx="1700" cy="125"/>
            </a:xfrm>
            <a:custGeom>
              <a:avLst/>
              <a:gdLst/>
              <a:ahLst/>
              <a:cxnLst/>
              <a:rect l="l" t="t" r="r" b="b"/>
              <a:pathLst>
                <a:path w="68" h="5" extrusionOk="0">
                  <a:moveTo>
                    <a:pt x="51" y="0"/>
                  </a:moveTo>
                  <a:cubicBezTo>
                    <a:pt x="29" y="0"/>
                    <a:pt x="0" y="4"/>
                    <a:pt x="22" y="4"/>
                  </a:cubicBezTo>
                  <a:cubicBezTo>
                    <a:pt x="29" y="4"/>
                    <a:pt x="44" y="4"/>
                    <a:pt x="68" y="2"/>
                  </a:cubicBezTo>
                  <a:cubicBezTo>
                    <a:pt x="65" y="1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2" name="Google Shape;18372;p34"/>
            <p:cNvSpPr/>
            <p:nvPr/>
          </p:nvSpPr>
          <p:spPr>
            <a:xfrm>
              <a:off x="4631875" y="1363400"/>
              <a:ext cx="3325" cy="2350"/>
            </a:xfrm>
            <a:custGeom>
              <a:avLst/>
              <a:gdLst/>
              <a:ahLst/>
              <a:cxnLst/>
              <a:rect l="l" t="t" r="r" b="b"/>
              <a:pathLst>
                <a:path w="133" h="94" extrusionOk="0">
                  <a:moveTo>
                    <a:pt x="13" y="0"/>
                  </a:moveTo>
                  <a:cubicBezTo>
                    <a:pt x="1" y="43"/>
                    <a:pt x="91" y="94"/>
                    <a:pt x="115" y="94"/>
                  </a:cubicBezTo>
                  <a:cubicBezTo>
                    <a:pt x="133" y="94"/>
                    <a:pt x="117" y="69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3" name="Google Shape;18373;p34"/>
            <p:cNvSpPr/>
            <p:nvPr/>
          </p:nvSpPr>
          <p:spPr>
            <a:xfrm>
              <a:off x="4873725" y="1353825"/>
              <a:ext cx="2475" cy="1550"/>
            </a:xfrm>
            <a:custGeom>
              <a:avLst/>
              <a:gdLst/>
              <a:ahLst/>
              <a:cxnLst/>
              <a:rect l="l" t="t" r="r" b="b"/>
              <a:pathLst>
                <a:path w="99" h="62" extrusionOk="0">
                  <a:moveTo>
                    <a:pt x="67" y="1"/>
                  </a:moveTo>
                  <a:cubicBezTo>
                    <a:pt x="50" y="1"/>
                    <a:pt x="25" y="16"/>
                    <a:pt x="0" y="62"/>
                  </a:cubicBezTo>
                  <a:cubicBezTo>
                    <a:pt x="97" y="58"/>
                    <a:pt x="98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4" name="Google Shape;18374;p34"/>
            <p:cNvSpPr/>
            <p:nvPr/>
          </p:nvSpPr>
          <p:spPr>
            <a:xfrm>
              <a:off x="4932350" y="1348150"/>
              <a:ext cx="4775" cy="3550"/>
            </a:xfrm>
            <a:custGeom>
              <a:avLst/>
              <a:gdLst/>
              <a:ahLst/>
              <a:cxnLst/>
              <a:rect l="l" t="t" r="r" b="b"/>
              <a:pathLst>
                <a:path w="191" h="142" extrusionOk="0">
                  <a:moveTo>
                    <a:pt x="28" y="1"/>
                  </a:moveTo>
                  <a:cubicBezTo>
                    <a:pt x="5" y="1"/>
                    <a:pt x="1" y="36"/>
                    <a:pt x="57" y="142"/>
                  </a:cubicBezTo>
                  <a:cubicBezTo>
                    <a:pt x="190" y="137"/>
                    <a:pt x="7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5" name="Google Shape;18375;p34"/>
            <p:cNvSpPr/>
            <p:nvPr/>
          </p:nvSpPr>
          <p:spPr>
            <a:xfrm>
              <a:off x="4531900" y="1362550"/>
              <a:ext cx="4400" cy="2425"/>
            </a:xfrm>
            <a:custGeom>
              <a:avLst/>
              <a:gdLst/>
              <a:ahLst/>
              <a:cxnLst/>
              <a:rect l="l" t="t" r="r" b="b"/>
              <a:pathLst>
                <a:path w="176" h="97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37"/>
                    <a:pt x="134" y="96"/>
                    <a:pt x="159" y="96"/>
                  </a:cubicBezTo>
                  <a:cubicBezTo>
                    <a:pt x="175" y="96"/>
                    <a:pt x="146" y="72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6" name="Google Shape;18376;p34"/>
            <p:cNvSpPr/>
            <p:nvPr/>
          </p:nvSpPr>
          <p:spPr>
            <a:xfrm>
              <a:off x="4251275" y="1359550"/>
              <a:ext cx="3100" cy="3325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89" y="0"/>
                  </a:moveTo>
                  <a:lnTo>
                    <a:pt x="89" y="0"/>
                  </a:lnTo>
                  <a:cubicBezTo>
                    <a:pt x="1" y="5"/>
                    <a:pt x="73" y="133"/>
                    <a:pt x="104" y="133"/>
                  </a:cubicBezTo>
                  <a:cubicBezTo>
                    <a:pt x="119" y="133"/>
                    <a:pt x="123" y="99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7" name="Google Shape;18377;p34"/>
            <p:cNvSpPr/>
            <p:nvPr/>
          </p:nvSpPr>
          <p:spPr>
            <a:xfrm>
              <a:off x="3886850" y="1368150"/>
              <a:ext cx="5050" cy="3900"/>
            </a:xfrm>
            <a:custGeom>
              <a:avLst/>
              <a:gdLst/>
              <a:ahLst/>
              <a:cxnLst/>
              <a:rect l="l" t="t" r="r" b="b"/>
              <a:pathLst>
                <a:path w="202" h="156" extrusionOk="0">
                  <a:moveTo>
                    <a:pt x="61" y="0"/>
                  </a:moveTo>
                  <a:cubicBezTo>
                    <a:pt x="0" y="0"/>
                    <a:pt x="83" y="155"/>
                    <a:pt x="147" y="155"/>
                  </a:cubicBezTo>
                  <a:cubicBezTo>
                    <a:pt x="170" y="155"/>
                    <a:pt x="190" y="136"/>
                    <a:pt x="201" y="84"/>
                  </a:cubicBezTo>
                  <a:cubicBezTo>
                    <a:pt x="128" y="23"/>
                    <a:pt x="8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8" name="Google Shape;18378;p34"/>
            <p:cNvSpPr/>
            <p:nvPr/>
          </p:nvSpPr>
          <p:spPr>
            <a:xfrm>
              <a:off x="4374150" y="1350125"/>
              <a:ext cx="1475" cy="3725"/>
            </a:xfrm>
            <a:custGeom>
              <a:avLst/>
              <a:gdLst/>
              <a:ahLst/>
              <a:cxnLst/>
              <a:rect l="l" t="t" r="r" b="b"/>
              <a:pathLst>
                <a:path w="59" h="149" extrusionOk="0">
                  <a:moveTo>
                    <a:pt x="40" y="0"/>
                  </a:moveTo>
                  <a:cubicBezTo>
                    <a:pt x="21" y="0"/>
                    <a:pt x="0" y="149"/>
                    <a:pt x="24" y="149"/>
                  </a:cubicBezTo>
                  <a:cubicBezTo>
                    <a:pt x="31" y="149"/>
                    <a:pt x="42" y="136"/>
                    <a:pt x="58" y="103"/>
                  </a:cubicBezTo>
                  <a:cubicBezTo>
                    <a:pt x="55" y="27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9" name="Google Shape;18379;p34"/>
            <p:cNvSpPr/>
            <p:nvPr/>
          </p:nvSpPr>
          <p:spPr>
            <a:xfrm>
              <a:off x="3783150" y="1354350"/>
              <a:ext cx="5150" cy="2700"/>
            </a:xfrm>
            <a:custGeom>
              <a:avLst/>
              <a:gdLst/>
              <a:ahLst/>
              <a:cxnLst/>
              <a:rect l="l" t="t" r="r" b="b"/>
              <a:pathLst>
                <a:path w="206" h="108" extrusionOk="0">
                  <a:moveTo>
                    <a:pt x="23" y="0"/>
                  </a:moveTo>
                  <a:cubicBezTo>
                    <a:pt x="15" y="0"/>
                    <a:pt x="8" y="0"/>
                    <a:pt x="0" y="1"/>
                  </a:cubicBezTo>
                  <a:cubicBezTo>
                    <a:pt x="31" y="81"/>
                    <a:pt x="74" y="108"/>
                    <a:pt x="107" y="108"/>
                  </a:cubicBezTo>
                  <a:cubicBezTo>
                    <a:pt x="175" y="108"/>
                    <a:pt x="206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0" name="Google Shape;18380;p34"/>
            <p:cNvSpPr/>
            <p:nvPr/>
          </p:nvSpPr>
          <p:spPr>
            <a:xfrm>
              <a:off x="4456225" y="1343275"/>
              <a:ext cx="3825" cy="1750"/>
            </a:xfrm>
            <a:custGeom>
              <a:avLst/>
              <a:gdLst/>
              <a:ahLst/>
              <a:cxnLst/>
              <a:rect l="l" t="t" r="r" b="b"/>
              <a:pathLst>
                <a:path w="153" h="70" extrusionOk="0">
                  <a:moveTo>
                    <a:pt x="59" y="1"/>
                  </a:moveTo>
                  <a:cubicBezTo>
                    <a:pt x="32" y="1"/>
                    <a:pt x="3" y="18"/>
                    <a:pt x="0" y="69"/>
                  </a:cubicBezTo>
                  <a:cubicBezTo>
                    <a:pt x="153" y="60"/>
                    <a:pt x="109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1" name="Google Shape;18381;p34"/>
            <p:cNvSpPr/>
            <p:nvPr/>
          </p:nvSpPr>
          <p:spPr>
            <a:xfrm>
              <a:off x="4901325" y="1325975"/>
              <a:ext cx="2550" cy="1425"/>
            </a:xfrm>
            <a:custGeom>
              <a:avLst/>
              <a:gdLst/>
              <a:ahLst/>
              <a:cxnLst/>
              <a:rect l="l" t="t" r="r" b="b"/>
              <a:pathLst>
                <a:path w="102" h="57" extrusionOk="0">
                  <a:moveTo>
                    <a:pt x="36" y="1"/>
                  </a:moveTo>
                  <a:cubicBezTo>
                    <a:pt x="22" y="1"/>
                    <a:pt x="8" y="11"/>
                    <a:pt x="0" y="39"/>
                  </a:cubicBezTo>
                  <a:cubicBezTo>
                    <a:pt x="28" y="51"/>
                    <a:pt x="47" y="56"/>
                    <a:pt x="60" y="56"/>
                  </a:cubicBezTo>
                  <a:cubicBezTo>
                    <a:pt x="102" y="56"/>
                    <a:pt x="69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2" name="Google Shape;18382;p34"/>
            <p:cNvSpPr/>
            <p:nvPr/>
          </p:nvSpPr>
          <p:spPr>
            <a:xfrm>
              <a:off x="4507400" y="1335525"/>
              <a:ext cx="1975" cy="625"/>
            </a:xfrm>
            <a:custGeom>
              <a:avLst/>
              <a:gdLst/>
              <a:ahLst/>
              <a:cxnLst/>
              <a:rect l="l" t="t" r="r" b="b"/>
              <a:pathLst>
                <a:path w="79" h="25" extrusionOk="0">
                  <a:moveTo>
                    <a:pt x="31" y="1"/>
                  </a:moveTo>
                  <a:cubicBezTo>
                    <a:pt x="23" y="1"/>
                    <a:pt x="12" y="2"/>
                    <a:pt x="1" y="4"/>
                  </a:cubicBezTo>
                  <a:cubicBezTo>
                    <a:pt x="25" y="19"/>
                    <a:pt x="43" y="24"/>
                    <a:pt x="54" y="24"/>
                  </a:cubicBezTo>
                  <a:cubicBezTo>
                    <a:pt x="78" y="24"/>
                    <a:pt x="72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3" name="Google Shape;18383;p34"/>
            <p:cNvSpPr/>
            <p:nvPr/>
          </p:nvSpPr>
          <p:spPr>
            <a:xfrm>
              <a:off x="4476550" y="1333800"/>
              <a:ext cx="4875" cy="1850"/>
            </a:xfrm>
            <a:custGeom>
              <a:avLst/>
              <a:gdLst/>
              <a:ahLst/>
              <a:cxnLst/>
              <a:rect l="l" t="t" r="r" b="b"/>
              <a:pathLst>
                <a:path w="195" h="74" extrusionOk="0">
                  <a:moveTo>
                    <a:pt x="95" y="0"/>
                  </a:moveTo>
                  <a:cubicBezTo>
                    <a:pt x="53" y="0"/>
                    <a:pt x="1" y="19"/>
                    <a:pt x="4" y="73"/>
                  </a:cubicBezTo>
                  <a:cubicBezTo>
                    <a:pt x="195" y="42"/>
                    <a:pt x="156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4" name="Google Shape;18384;p34"/>
            <p:cNvSpPr/>
            <p:nvPr/>
          </p:nvSpPr>
          <p:spPr>
            <a:xfrm>
              <a:off x="3912450" y="1325600"/>
              <a:ext cx="2025" cy="25"/>
            </a:xfrm>
            <a:custGeom>
              <a:avLst/>
              <a:gdLst/>
              <a:ahLst/>
              <a:cxnLst/>
              <a:rect l="l" t="t" r="r" b="b"/>
              <a:pathLst>
                <a:path w="81" h="1" extrusionOk="0">
                  <a:moveTo>
                    <a:pt x="27" y="0"/>
                  </a:moveTo>
                  <a:cubicBezTo>
                    <a:pt x="0" y="0"/>
                    <a:pt x="8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5" name="Google Shape;18385;p34"/>
            <p:cNvSpPr/>
            <p:nvPr/>
          </p:nvSpPr>
          <p:spPr>
            <a:xfrm>
              <a:off x="4020150" y="1335475"/>
              <a:ext cx="2800" cy="2450"/>
            </a:xfrm>
            <a:custGeom>
              <a:avLst/>
              <a:gdLst/>
              <a:ahLst/>
              <a:cxnLst/>
              <a:rect l="l" t="t" r="r" b="b"/>
              <a:pathLst>
                <a:path w="112" h="98" extrusionOk="0">
                  <a:moveTo>
                    <a:pt x="37" y="1"/>
                  </a:moveTo>
                  <a:cubicBezTo>
                    <a:pt x="27" y="1"/>
                    <a:pt x="15" y="3"/>
                    <a:pt x="1" y="6"/>
                  </a:cubicBezTo>
                  <a:cubicBezTo>
                    <a:pt x="3" y="75"/>
                    <a:pt x="19" y="98"/>
                    <a:pt x="37" y="98"/>
                  </a:cubicBezTo>
                  <a:cubicBezTo>
                    <a:pt x="73" y="98"/>
                    <a:pt x="11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6" name="Google Shape;18386;p34"/>
            <p:cNvSpPr/>
            <p:nvPr/>
          </p:nvSpPr>
          <p:spPr>
            <a:xfrm>
              <a:off x="4515425" y="1300950"/>
              <a:ext cx="6025" cy="4500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38" y="1"/>
                  </a:moveTo>
                  <a:cubicBezTo>
                    <a:pt x="26" y="1"/>
                    <a:pt x="14" y="1"/>
                    <a:pt x="1" y="3"/>
                  </a:cubicBezTo>
                  <a:cubicBezTo>
                    <a:pt x="22" y="135"/>
                    <a:pt x="67" y="180"/>
                    <a:pt x="106" y="180"/>
                  </a:cubicBezTo>
                  <a:cubicBezTo>
                    <a:pt x="184" y="180"/>
                    <a:pt x="240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7" name="Google Shape;18387;p34"/>
            <p:cNvSpPr/>
            <p:nvPr/>
          </p:nvSpPr>
          <p:spPr>
            <a:xfrm>
              <a:off x="4462400" y="1312550"/>
              <a:ext cx="4875" cy="7900"/>
            </a:xfrm>
            <a:custGeom>
              <a:avLst/>
              <a:gdLst/>
              <a:ahLst/>
              <a:cxnLst/>
              <a:rect l="l" t="t" r="r" b="b"/>
              <a:pathLst>
                <a:path w="195" h="316" extrusionOk="0">
                  <a:moveTo>
                    <a:pt x="144" y="1"/>
                  </a:moveTo>
                  <a:cubicBezTo>
                    <a:pt x="87" y="1"/>
                    <a:pt x="0" y="316"/>
                    <a:pt x="158" y="316"/>
                  </a:cubicBezTo>
                  <a:cubicBezTo>
                    <a:pt x="163" y="316"/>
                    <a:pt x="169" y="315"/>
                    <a:pt x="175" y="315"/>
                  </a:cubicBezTo>
                  <a:cubicBezTo>
                    <a:pt x="194" y="79"/>
                    <a:pt x="173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8" name="Google Shape;18388;p34"/>
            <p:cNvSpPr/>
            <p:nvPr/>
          </p:nvSpPr>
          <p:spPr>
            <a:xfrm>
              <a:off x="4949650" y="1296325"/>
              <a:ext cx="250" cy="1125"/>
            </a:xfrm>
            <a:custGeom>
              <a:avLst/>
              <a:gdLst/>
              <a:ahLst/>
              <a:cxnLst/>
              <a:rect l="l" t="t" r="r" b="b"/>
              <a:pathLst>
                <a:path w="10" h="45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34"/>
                    <a:pt x="7" y="45"/>
                    <a:pt x="8" y="45"/>
                  </a:cubicBezTo>
                  <a:cubicBezTo>
                    <a:pt x="10" y="45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9" name="Google Shape;18389;p34"/>
            <p:cNvSpPr/>
            <p:nvPr/>
          </p:nvSpPr>
          <p:spPr>
            <a:xfrm>
              <a:off x="4204775" y="1316900"/>
              <a:ext cx="500" cy="3350"/>
            </a:xfrm>
            <a:custGeom>
              <a:avLst/>
              <a:gdLst/>
              <a:ahLst/>
              <a:cxnLst/>
              <a:rect l="l" t="t" r="r" b="b"/>
              <a:pathLst>
                <a:path w="20" h="134" extrusionOk="0">
                  <a:moveTo>
                    <a:pt x="4" y="1"/>
                  </a:moveTo>
                  <a:cubicBezTo>
                    <a:pt x="2" y="1"/>
                    <a:pt x="1" y="22"/>
                    <a:pt x="2" y="80"/>
                  </a:cubicBezTo>
                  <a:cubicBezTo>
                    <a:pt x="9" y="119"/>
                    <a:pt x="12" y="133"/>
                    <a:pt x="14" y="133"/>
                  </a:cubicBezTo>
                  <a:cubicBezTo>
                    <a:pt x="20" y="133"/>
                    <a:pt x="9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0" name="Google Shape;18390;p34"/>
            <p:cNvSpPr/>
            <p:nvPr/>
          </p:nvSpPr>
          <p:spPr>
            <a:xfrm>
              <a:off x="4366225" y="1310525"/>
              <a:ext cx="2100" cy="250"/>
            </a:xfrm>
            <a:custGeom>
              <a:avLst/>
              <a:gdLst/>
              <a:ahLst/>
              <a:cxnLst/>
              <a:rect l="l" t="t" r="r" b="b"/>
              <a:pathLst>
                <a:path w="84" h="10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8"/>
                    <a:pt x="82" y="10"/>
                    <a:pt x="82" y="10"/>
                  </a:cubicBezTo>
                  <a:cubicBezTo>
                    <a:pt x="84" y="10"/>
                    <a:pt x="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1" name="Google Shape;18391;p34"/>
            <p:cNvSpPr/>
            <p:nvPr/>
          </p:nvSpPr>
          <p:spPr>
            <a:xfrm>
              <a:off x="4201750" y="1313125"/>
              <a:ext cx="2700" cy="2125"/>
            </a:xfrm>
            <a:custGeom>
              <a:avLst/>
              <a:gdLst/>
              <a:ahLst/>
              <a:cxnLst/>
              <a:rect l="l" t="t" r="r" b="b"/>
              <a:pathLst>
                <a:path w="108" h="85" extrusionOk="0">
                  <a:moveTo>
                    <a:pt x="38" y="1"/>
                  </a:moveTo>
                  <a:cubicBezTo>
                    <a:pt x="19" y="1"/>
                    <a:pt x="0" y="22"/>
                    <a:pt x="3" y="84"/>
                  </a:cubicBezTo>
                  <a:cubicBezTo>
                    <a:pt x="108" y="75"/>
                    <a:pt x="73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2" name="Google Shape;18392;p34"/>
            <p:cNvSpPr/>
            <p:nvPr/>
          </p:nvSpPr>
          <p:spPr>
            <a:xfrm>
              <a:off x="4310875" y="1303200"/>
              <a:ext cx="3525" cy="192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43" y="1"/>
                  </a:moveTo>
                  <a:cubicBezTo>
                    <a:pt x="30" y="1"/>
                    <a:pt x="16" y="2"/>
                    <a:pt x="0" y="6"/>
                  </a:cubicBezTo>
                  <a:cubicBezTo>
                    <a:pt x="0" y="26"/>
                    <a:pt x="0" y="53"/>
                    <a:pt x="7" y="73"/>
                  </a:cubicBezTo>
                  <a:cubicBezTo>
                    <a:pt x="22" y="76"/>
                    <a:pt x="35" y="77"/>
                    <a:pt x="46" y="77"/>
                  </a:cubicBezTo>
                  <a:cubicBezTo>
                    <a:pt x="140" y="77"/>
                    <a:pt x="12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3" name="Google Shape;18393;p34"/>
            <p:cNvSpPr/>
            <p:nvPr/>
          </p:nvSpPr>
          <p:spPr>
            <a:xfrm>
              <a:off x="4710150" y="1288175"/>
              <a:ext cx="3500" cy="192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7" y="0"/>
                  </a:moveTo>
                  <a:cubicBezTo>
                    <a:pt x="40" y="0"/>
                    <a:pt x="17" y="12"/>
                    <a:pt x="13" y="38"/>
                  </a:cubicBezTo>
                  <a:cubicBezTo>
                    <a:pt x="0" y="66"/>
                    <a:pt x="16" y="77"/>
                    <a:pt x="40" y="77"/>
                  </a:cubicBezTo>
                  <a:cubicBezTo>
                    <a:pt x="79" y="77"/>
                    <a:pt x="139" y="48"/>
                    <a:pt x="127" y="18"/>
                  </a:cubicBezTo>
                  <a:cubicBezTo>
                    <a:pt x="109" y="7"/>
                    <a:pt x="8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4" name="Google Shape;18394;p34"/>
            <p:cNvSpPr/>
            <p:nvPr/>
          </p:nvSpPr>
          <p:spPr>
            <a:xfrm>
              <a:off x="5053525" y="1276875"/>
              <a:ext cx="3500" cy="2050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6" y="1"/>
                  </a:moveTo>
                  <a:cubicBezTo>
                    <a:pt x="42" y="1"/>
                    <a:pt x="23" y="3"/>
                    <a:pt x="0" y="9"/>
                  </a:cubicBezTo>
                  <a:cubicBezTo>
                    <a:pt x="2" y="63"/>
                    <a:pt x="22" y="81"/>
                    <a:pt x="43" y="81"/>
                  </a:cubicBezTo>
                  <a:cubicBezTo>
                    <a:pt x="87" y="81"/>
                    <a:pt x="13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5" name="Google Shape;18395;p34"/>
            <p:cNvSpPr/>
            <p:nvPr/>
          </p:nvSpPr>
          <p:spPr>
            <a:xfrm>
              <a:off x="3953575" y="1315225"/>
              <a:ext cx="8400" cy="200"/>
            </a:xfrm>
            <a:custGeom>
              <a:avLst/>
              <a:gdLst/>
              <a:ahLst/>
              <a:cxnLst/>
              <a:rect l="l" t="t" r="r" b="b"/>
              <a:pathLst>
                <a:path w="336" h="8" extrusionOk="0">
                  <a:moveTo>
                    <a:pt x="228" y="0"/>
                  </a:moveTo>
                  <a:cubicBezTo>
                    <a:pt x="0" y="4"/>
                    <a:pt x="120" y="8"/>
                    <a:pt x="214" y="8"/>
                  </a:cubicBezTo>
                  <a:cubicBezTo>
                    <a:pt x="282" y="8"/>
                    <a:pt x="336" y="6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6" name="Google Shape;18396;p34"/>
            <p:cNvSpPr/>
            <p:nvPr/>
          </p:nvSpPr>
          <p:spPr>
            <a:xfrm>
              <a:off x="3867625" y="1314375"/>
              <a:ext cx="3700" cy="375"/>
            </a:xfrm>
            <a:custGeom>
              <a:avLst/>
              <a:gdLst/>
              <a:ahLst/>
              <a:cxnLst/>
              <a:rect l="l" t="t" r="r" b="b"/>
              <a:pathLst>
                <a:path w="148" h="15" extrusionOk="0">
                  <a:moveTo>
                    <a:pt x="78" y="1"/>
                  </a:moveTo>
                  <a:cubicBezTo>
                    <a:pt x="31" y="1"/>
                    <a:pt x="0" y="15"/>
                    <a:pt x="101" y="15"/>
                  </a:cubicBezTo>
                  <a:cubicBezTo>
                    <a:pt x="114" y="15"/>
                    <a:pt x="130" y="15"/>
                    <a:pt x="147" y="14"/>
                  </a:cubicBezTo>
                  <a:cubicBezTo>
                    <a:pt x="129" y="4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7" name="Google Shape;18397;p34"/>
            <p:cNvSpPr/>
            <p:nvPr/>
          </p:nvSpPr>
          <p:spPr>
            <a:xfrm>
              <a:off x="3828875" y="1310275"/>
              <a:ext cx="4325" cy="10325"/>
            </a:xfrm>
            <a:custGeom>
              <a:avLst/>
              <a:gdLst/>
              <a:ahLst/>
              <a:cxnLst/>
              <a:rect l="l" t="t" r="r" b="b"/>
              <a:pathLst>
                <a:path w="173" h="413" extrusionOk="0">
                  <a:moveTo>
                    <a:pt x="24" y="0"/>
                  </a:moveTo>
                  <a:cubicBezTo>
                    <a:pt x="9" y="0"/>
                    <a:pt x="1" y="42"/>
                    <a:pt x="4" y="151"/>
                  </a:cubicBezTo>
                  <a:cubicBezTo>
                    <a:pt x="80" y="344"/>
                    <a:pt x="119" y="413"/>
                    <a:pt x="135" y="413"/>
                  </a:cubicBezTo>
                  <a:cubicBezTo>
                    <a:pt x="172" y="413"/>
                    <a:pt x="6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8" name="Google Shape;18398;p34"/>
            <p:cNvSpPr/>
            <p:nvPr/>
          </p:nvSpPr>
          <p:spPr>
            <a:xfrm>
              <a:off x="3825300" y="1308250"/>
              <a:ext cx="525" cy="1150"/>
            </a:xfrm>
            <a:custGeom>
              <a:avLst/>
              <a:gdLst/>
              <a:ahLst/>
              <a:cxnLst/>
              <a:rect l="l" t="t" r="r" b="b"/>
              <a:pathLst>
                <a:path w="21" h="46" extrusionOk="0">
                  <a:moveTo>
                    <a:pt x="18" y="0"/>
                  </a:moveTo>
                  <a:lnTo>
                    <a:pt x="18" y="0"/>
                  </a:lnTo>
                  <a:cubicBezTo>
                    <a:pt x="17" y="0"/>
                    <a:pt x="12" y="12"/>
                    <a:pt x="0" y="45"/>
                  </a:cubicBezTo>
                  <a:cubicBezTo>
                    <a:pt x="9" y="36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9" name="Google Shape;18399;p34"/>
            <p:cNvSpPr/>
            <p:nvPr/>
          </p:nvSpPr>
          <p:spPr>
            <a:xfrm>
              <a:off x="4192100" y="1297325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cubicBezTo>
                    <a:pt x="14" y="0"/>
                    <a:pt x="7" y="0"/>
                    <a:pt x="1" y="0"/>
                  </a:cubicBezTo>
                  <a:lnTo>
                    <a:pt x="1" y="0"/>
                  </a:lnTo>
                  <a:cubicBezTo>
                    <a:pt x="14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0" name="Google Shape;18400;p34"/>
            <p:cNvSpPr/>
            <p:nvPr/>
          </p:nvSpPr>
          <p:spPr>
            <a:xfrm>
              <a:off x="4730700" y="1274225"/>
              <a:ext cx="475" cy="3800"/>
            </a:xfrm>
            <a:custGeom>
              <a:avLst/>
              <a:gdLst/>
              <a:ahLst/>
              <a:cxnLst/>
              <a:rect l="l" t="t" r="r" b="b"/>
              <a:pathLst>
                <a:path w="19" h="152" extrusionOk="0">
                  <a:moveTo>
                    <a:pt x="3" y="1"/>
                  </a:moveTo>
                  <a:cubicBezTo>
                    <a:pt x="2" y="1"/>
                    <a:pt x="1" y="16"/>
                    <a:pt x="1" y="55"/>
                  </a:cubicBezTo>
                  <a:cubicBezTo>
                    <a:pt x="9" y="126"/>
                    <a:pt x="13" y="152"/>
                    <a:pt x="14" y="152"/>
                  </a:cubicBezTo>
                  <a:cubicBezTo>
                    <a:pt x="19" y="152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1" name="Google Shape;18401;p34"/>
            <p:cNvSpPr/>
            <p:nvPr/>
          </p:nvSpPr>
          <p:spPr>
            <a:xfrm>
              <a:off x="3880150" y="1254000"/>
              <a:ext cx="3375" cy="1700"/>
            </a:xfrm>
            <a:custGeom>
              <a:avLst/>
              <a:gdLst/>
              <a:ahLst/>
              <a:cxnLst/>
              <a:rect l="l" t="t" r="r" b="b"/>
              <a:pathLst>
                <a:path w="135" h="68" extrusionOk="0">
                  <a:moveTo>
                    <a:pt x="14" y="0"/>
                  </a:moveTo>
                  <a:cubicBezTo>
                    <a:pt x="0" y="0"/>
                    <a:pt x="74" y="54"/>
                    <a:pt x="135" y="67"/>
                  </a:cubicBezTo>
                  <a:cubicBezTo>
                    <a:pt x="56" y="17"/>
                    <a:pt x="2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2" name="Google Shape;18402;p34"/>
            <p:cNvSpPr/>
            <p:nvPr/>
          </p:nvSpPr>
          <p:spPr>
            <a:xfrm>
              <a:off x="3847875" y="1301850"/>
              <a:ext cx="1650" cy="1625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6" y="1"/>
                  </a:moveTo>
                  <a:cubicBezTo>
                    <a:pt x="19" y="1"/>
                    <a:pt x="11" y="3"/>
                    <a:pt x="0" y="7"/>
                  </a:cubicBezTo>
                  <a:cubicBezTo>
                    <a:pt x="6" y="50"/>
                    <a:pt x="17" y="64"/>
                    <a:pt x="27" y="64"/>
                  </a:cubicBezTo>
                  <a:cubicBezTo>
                    <a:pt x="48" y="64"/>
                    <a:pt x="6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3" name="Google Shape;18403;p34"/>
            <p:cNvSpPr/>
            <p:nvPr/>
          </p:nvSpPr>
          <p:spPr>
            <a:xfrm>
              <a:off x="4674000" y="1270550"/>
              <a:ext cx="3150" cy="3975"/>
            </a:xfrm>
            <a:custGeom>
              <a:avLst/>
              <a:gdLst/>
              <a:ahLst/>
              <a:cxnLst/>
              <a:rect l="l" t="t" r="r" b="b"/>
              <a:pathLst>
                <a:path w="126" h="159" extrusionOk="0">
                  <a:moveTo>
                    <a:pt x="0" y="1"/>
                  </a:moveTo>
                  <a:cubicBezTo>
                    <a:pt x="43" y="119"/>
                    <a:pt x="74" y="158"/>
                    <a:pt x="91" y="158"/>
                  </a:cubicBezTo>
                  <a:cubicBezTo>
                    <a:pt x="125" y="158"/>
                    <a:pt x="10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4" name="Google Shape;18404;p34"/>
            <p:cNvSpPr/>
            <p:nvPr/>
          </p:nvSpPr>
          <p:spPr>
            <a:xfrm>
              <a:off x="4924650" y="1250125"/>
              <a:ext cx="8800" cy="725"/>
            </a:xfrm>
            <a:custGeom>
              <a:avLst/>
              <a:gdLst/>
              <a:ahLst/>
              <a:cxnLst/>
              <a:rect l="l" t="t" r="r" b="b"/>
              <a:pathLst>
                <a:path w="352" h="29" extrusionOk="0">
                  <a:moveTo>
                    <a:pt x="101" y="1"/>
                  </a:moveTo>
                  <a:cubicBezTo>
                    <a:pt x="20" y="1"/>
                    <a:pt x="0" y="9"/>
                    <a:pt x="278" y="28"/>
                  </a:cubicBezTo>
                  <a:cubicBezTo>
                    <a:pt x="351" y="11"/>
                    <a:pt x="189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5" name="Google Shape;18405;p34"/>
            <p:cNvSpPr/>
            <p:nvPr/>
          </p:nvSpPr>
          <p:spPr>
            <a:xfrm>
              <a:off x="4467100" y="1166925"/>
              <a:ext cx="5450" cy="950"/>
            </a:xfrm>
            <a:custGeom>
              <a:avLst/>
              <a:gdLst/>
              <a:ahLst/>
              <a:cxnLst/>
              <a:rect l="l" t="t" r="r" b="b"/>
              <a:pathLst>
                <a:path w="218" h="38" extrusionOk="0">
                  <a:moveTo>
                    <a:pt x="173" y="1"/>
                  </a:moveTo>
                  <a:cubicBezTo>
                    <a:pt x="149" y="1"/>
                    <a:pt x="93" y="10"/>
                    <a:pt x="0" y="38"/>
                  </a:cubicBezTo>
                  <a:cubicBezTo>
                    <a:pt x="149" y="33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6" name="Google Shape;18406;p34"/>
            <p:cNvSpPr/>
            <p:nvPr/>
          </p:nvSpPr>
          <p:spPr>
            <a:xfrm>
              <a:off x="4515775" y="1168300"/>
              <a:ext cx="7725" cy="1075"/>
            </a:xfrm>
            <a:custGeom>
              <a:avLst/>
              <a:gdLst/>
              <a:ahLst/>
              <a:cxnLst/>
              <a:rect l="l" t="t" r="r" b="b"/>
              <a:pathLst>
                <a:path w="309" h="43" extrusionOk="0">
                  <a:moveTo>
                    <a:pt x="254" y="0"/>
                  </a:moveTo>
                  <a:cubicBezTo>
                    <a:pt x="188" y="0"/>
                    <a:pt x="7" y="18"/>
                    <a:pt x="0" y="43"/>
                  </a:cubicBezTo>
                  <a:cubicBezTo>
                    <a:pt x="281" y="12"/>
                    <a:pt x="308" y="0"/>
                    <a:pt x="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7" name="Google Shape;18407;p34"/>
            <p:cNvSpPr/>
            <p:nvPr/>
          </p:nvSpPr>
          <p:spPr>
            <a:xfrm>
              <a:off x="4410850" y="1218825"/>
              <a:ext cx="8525" cy="5100"/>
            </a:xfrm>
            <a:custGeom>
              <a:avLst/>
              <a:gdLst/>
              <a:ahLst/>
              <a:cxnLst/>
              <a:rect l="l" t="t" r="r" b="b"/>
              <a:pathLst>
                <a:path w="341" h="204" extrusionOk="0">
                  <a:moveTo>
                    <a:pt x="241" y="1"/>
                  </a:moveTo>
                  <a:cubicBezTo>
                    <a:pt x="134" y="1"/>
                    <a:pt x="1" y="203"/>
                    <a:pt x="303" y="203"/>
                  </a:cubicBezTo>
                  <a:cubicBezTo>
                    <a:pt x="310" y="203"/>
                    <a:pt x="316" y="203"/>
                    <a:pt x="323" y="203"/>
                  </a:cubicBezTo>
                  <a:cubicBezTo>
                    <a:pt x="341" y="51"/>
                    <a:pt x="294" y="1"/>
                    <a:pt x="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8" name="Google Shape;18408;p34"/>
            <p:cNvSpPr/>
            <p:nvPr/>
          </p:nvSpPr>
          <p:spPr>
            <a:xfrm>
              <a:off x="5021900" y="1243600"/>
              <a:ext cx="9775" cy="3725"/>
            </a:xfrm>
            <a:custGeom>
              <a:avLst/>
              <a:gdLst/>
              <a:ahLst/>
              <a:cxnLst/>
              <a:rect l="l" t="t" r="r" b="b"/>
              <a:pathLst>
                <a:path w="391" h="149" extrusionOk="0">
                  <a:moveTo>
                    <a:pt x="24" y="0"/>
                  </a:moveTo>
                  <a:cubicBezTo>
                    <a:pt x="0" y="0"/>
                    <a:pt x="328" y="148"/>
                    <a:pt x="382" y="148"/>
                  </a:cubicBezTo>
                  <a:cubicBezTo>
                    <a:pt x="388" y="148"/>
                    <a:pt x="391" y="146"/>
                    <a:pt x="389" y="142"/>
                  </a:cubicBezTo>
                  <a:cubicBezTo>
                    <a:pt x="133" y="36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9" name="Google Shape;18409;p34"/>
            <p:cNvSpPr/>
            <p:nvPr/>
          </p:nvSpPr>
          <p:spPr>
            <a:xfrm>
              <a:off x="4863250" y="1244350"/>
              <a:ext cx="500" cy="1800"/>
            </a:xfrm>
            <a:custGeom>
              <a:avLst/>
              <a:gdLst/>
              <a:ahLst/>
              <a:cxnLst/>
              <a:rect l="l" t="t" r="r" b="b"/>
              <a:pathLst>
                <a:path w="20" h="72" extrusionOk="0">
                  <a:moveTo>
                    <a:pt x="2" y="1"/>
                  </a:moveTo>
                  <a:cubicBezTo>
                    <a:pt x="1" y="1"/>
                    <a:pt x="2" y="18"/>
                    <a:pt x="11" y="72"/>
                  </a:cubicBezTo>
                  <a:cubicBezTo>
                    <a:pt x="20" y="72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0" name="Google Shape;18410;p34"/>
            <p:cNvSpPr/>
            <p:nvPr/>
          </p:nvSpPr>
          <p:spPr>
            <a:xfrm>
              <a:off x="4772250" y="1244625"/>
              <a:ext cx="3650" cy="2125"/>
            </a:xfrm>
            <a:custGeom>
              <a:avLst/>
              <a:gdLst/>
              <a:ahLst/>
              <a:cxnLst/>
              <a:rect l="l" t="t" r="r" b="b"/>
              <a:pathLst>
                <a:path w="146" h="85" extrusionOk="0">
                  <a:moveTo>
                    <a:pt x="11" y="1"/>
                  </a:moveTo>
                  <a:cubicBezTo>
                    <a:pt x="0" y="57"/>
                    <a:pt x="26" y="84"/>
                    <a:pt x="85" y="84"/>
                  </a:cubicBezTo>
                  <a:cubicBezTo>
                    <a:pt x="97" y="84"/>
                    <a:pt x="110" y="83"/>
                    <a:pt x="125" y="81"/>
                  </a:cubicBezTo>
                  <a:cubicBezTo>
                    <a:pt x="145" y="7"/>
                    <a:pt x="7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1" name="Google Shape;18411;p34"/>
            <p:cNvSpPr/>
            <p:nvPr/>
          </p:nvSpPr>
          <p:spPr>
            <a:xfrm>
              <a:off x="4818125" y="1241000"/>
              <a:ext cx="3100" cy="4550"/>
            </a:xfrm>
            <a:custGeom>
              <a:avLst/>
              <a:gdLst/>
              <a:ahLst/>
              <a:cxnLst/>
              <a:rect l="l" t="t" r="r" b="b"/>
              <a:pathLst>
                <a:path w="124" h="182" extrusionOk="0">
                  <a:moveTo>
                    <a:pt x="79" y="0"/>
                  </a:moveTo>
                  <a:cubicBezTo>
                    <a:pt x="38" y="0"/>
                    <a:pt x="0" y="182"/>
                    <a:pt x="101" y="182"/>
                  </a:cubicBezTo>
                  <a:cubicBezTo>
                    <a:pt x="108" y="182"/>
                    <a:pt x="115" y="181"/>
                    <a:pt x="123" y="179"/>
                  </a:cubicBezTo>
                  <a:cubicBezTo>
                    <a:pt x="119" y="45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2" name="Google Shape;18412;p34"/>
            <p:cNvSpPr/>
            <p:nvPr/>
          </p:nvSpPr>
          <p:spPr>
            <a:xfrm>
              <a:off x="4548125" y="1251300"/>
              <a:ext cx="6225" cy="600"/>
            </a:xfrm>
            <a:custGeom>
              <a:avLst/>
              <a:gdLst/>
              <a:ahLst/>
              <a:cxnLst/>
              <a:rect l="l" t="t" r="r" b="b"/>
              <a:pathLst>
                <a:path w="249" h="24" extrusionOk="0">
                  <a:moveTo>
                    <a:pt x="144" y="1"/>
                  </a:moveTo>
                  <a:cubicBezTo>
                    <a:pt x="135" y="1"/>
                    <a:pt x="124" y="1"/>
                    <a:pt x="111" y="1"/>
                  </a:cubicBezTo>
                  <a:cubicBezTo>
                    <a:pt x="13" y="18"/>
                    <a:pt x="0" y="24"/>
                    <a:pt x="22" y="24"/>
                  </a:cubicBezTo>
                  <a:cubicBezTo>
                    <a:pt x="66" y="24"/>
                    <a:pt x="249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3" name="Google Shape;18413;p34"/>
            <p:cNvSpPr/>
            <p:nvPr/>
          </p:nvSpPr>
          <p:spPr>
            <a:xfrm>
              <a:off x="4034900" y="1266750"/>
              <a:ext cx="6575" cy="2325"/>
            </a:xfrm>
            <a:custGeom>
              <a:avLst/>
              <a:gdLst/>
              <a:ahLst/>
              <a:cxnLst/>
              <a:rect l="l" t="t" r="r" b="b"/>
              <a:pathLst>
                <a:path w="263" h="93" extrusionOk="0">
                  <a:moveTo>
                    <a:pt x="182" y="1"/>
                  </a:moveTo>
                  <a:cubicBezTo>
                    <a:pt x="170" y="1"/>
                    <a:pt x="157" y="2"/>
                    <a:pt x="140" y="6"/>
                  </a:cubicBezTo>
                  <a:cubicBezTo>
                    <a:pt x="30" y="11"/>
                    <a:pt x="0" y="92"/>
                    <a:pt x="111" y="92"/>
                  </a:cubicBezTo>
                  <a:cubicBezTo>
                    <a:pt x="129" y="92"/>
                    <a:pt x="149" y="90"/>
                    <a:pt x="174" y="86"/>
                  </a:cubicBezTo>
                  <a:cubicBezTo>
                    <a:pt x="220" y="74"/>
                    <a:pt x="262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4" name="Google Shape;18414;p34"/>
            <p:cNvSpPr/>
            <p:nvPr/>
          </p:nvSpPr>
          <p:spPr>
            <a:xfrm>
              <a:off x="4492975" y="1249900"/>
              <a:ext cx="4550" cy="1975"/>
            </a:xfrm>
            <a:custGeom>
              <a:avLst/>
              <a:gdLst/>
              <a:ahLst/>
              <a:cxnLst/>
              <a:rect l="l" t="t" r="r" b="b"/>
              <a:pathLst>
                <a:path w="182" h="79" extrusionOk="0">
                  <a:moveTo>
                    <a:pt x="57" y="0"/>
                  </a:moveTo>
                  <a:cubicBezTo>
                    <a:pt x="28" y="0"/>
                    <a:pt x="0" y="19"/>
                    <a:pt x="2" y="77"/>
                  </a:cubicBezTo>
                  <a:cubicBezTo>
                    <a:pt x="11" y="78"/>
                    <a:pt x="20" y="78"/>
                    <a:pt x="28" y="78"/>
                  </a:cubicBezTo>
                  <a:cubicBezTo>
                    <a:pt x="181" y="78"/>
                    <a:pt x="116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5" name="Google Shape;18415;p34"/>
            <p:cNvSpPr/>
            <p:nvPr/>
          </p:nvSpPr>
          <p:spPr>
            <a:xfrm>
              <a:off x="4557150" y="1246825"/>
              <a:ext cx="5150" cy="1075"/>
            </a:xfrm>
            <a:custGeom>
              <a:avLst/>
              <a:gdLst/>
              <a:ahLst/>
              <a:cxnLst/>
              <a:rect l="l" t="t" r="r" b="b"/>
              <a:pathLst>
                <a:path w="206" h="43" extrusionOk="0">
                  <a:moveTo>
                    <a:pt x="83" y="1"/>
                  </a:moveTo>
                  <a:cubicBezTo>
                    <a:pt x="0" y="1"/>
                    <a:pt x="94" y="42"/>
                    <a:pt x="157" y="42"/>
                  </a:cubicBezTo>
                  <a:cubicBezTo>
                    <a:pt x="184" y="42"/>
                    <a:pt x="205" y="35"/>
                    <a:pt x="205" y="13"/>
                  </a:cubicBezTo>
                  <a:cubicBezTo>
                    <a:pt x="146" y="4"/>
                    <a:pt x="107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6" name="Google Shape;18416;p34"/>
            <p:cNvSpPr/>
            <p:nvPr/>
          </p:nvSpPr>
          <p:spPr>
            <a:xfrm>
              <a:off x="5043825" y="1228575"/>
              <a:ext cx="5075" cy="2450"/>
            </a:xfrm>
            <a:custGeom>
              <a:avLst/>
              <a:gdLst/>
              <a:ahLst/>
              <a:cxnLst/>
              <a:rect l="l" t="t" r="r" b="b"/>
              <a:pathLst>
                <a:path w="203" h="98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90" y="73"/>
                    <a:pt x="141" y="97"/>
                    <a:pt x="162" y="97"/>
                  </a:cubicBezTo>
                  <a:cubicBezTo>
                    <a:pt x="203" y="97"/>
                    <a:pt x="12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7" name="Google Shape;18417;p34"/>
            <p:cNvSpPr/>
            <p:nvPr/>
          </p:nvSpPr>
          <p:spPr>
            <a:xfrm>
              <a:off x="4666750" y="1188525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42" y="0"/>
                  </a:moveTo>
                  <a:cubicBezTo>
                    <a:pt x="32" y="0"/>
                    <a:pt x="19" y="3"/>
                    <a:pt x="3" y="10"/>
                  </a:cubicBezTo>
                  <a:cubicBezTo>
                    <a:pt x="1" y="80"/>
                    <a:pt x="14" y="104"/>
                    <a:pt x="29" y="104"/>
                  </a:cubicBezTo>
                  <a:cubicBezTo>
                    <a:pt x="60" y="104"/>
                    <a:pt x="10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8" name="Google Shape;18418;p34"/>
            <p:cNvSpPr/>
            <p:nvPr/>
          </p:nvSpPr>
          <p:spPr>
            <a:xfrm>
              <a:off x="4816400" y="1152625"/>
              <a:ext cx="4300" cy="1000"/>
            </a:xfrm>
            <a:custGeom>
              <a:avLst/>
              <a:gdLst/>
              <a:ahLst/>
              <a:cxnLst/>
              <a:rect l="l" t="t" r="r" b="b"/>
              <a:pathLst>
                <a:path w="172" h="40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9"/>
                    <a:pt x="70" y="40"/>
                    <a:pt x="121" y="40"/>
                  </a:cubicBezTo>
                  <a:cubicBezTo>
                    <a:pt x="150" y="40"/>
                    <a:pt x="172" y="30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9" name="Google Shape;18419;p34"/>
            <p:cNvSpPr/>
            <p:nvPr/>
          </p:nvSpPr>
          <p:spPr>
            <a:xfrm>
              <a:off x="4275300" y="1256650"/>
              <a:ext cx="675" cy="225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8" y="0"/>
                  </a:moveTo>
                  <a:cubicBezTo>
                    <a:pt x="3" y="0"/>
                    <a:pt x="0" y="3"/>
                    <a:pt x="11" y="8"/>
                  </a:cubicBezTo>
                  <a:cubicBezTo>
                    <a:pt x="27" y="4"/>
                    <a:pt x="1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0" name="Google Shape;18420;p34"/>
            <p:cNvSpPr/>
            <p:nvPr/>
          </p:nvSpPr>
          <p:spPr>
            <a:xfrm>
              <a:off x="4579275" y="1243375"/>
              <a:ext cx="4150" cy="800"/>
            </a:xfrm>
            <a:custGeom>
              <a:avLst/>
              <a:gdLst/>
              <a:ahLst/>
              <a:cxnLst/>
              <a:rect l="l" t="t" r="r" b="b"/>
              <a:pathLst>
                <a:path w="166" h="32" extrusionOk="0">
                  <a:moveTo>
                    <a:pt x="41" y="0"/>
                  </a:moveTo>
                  <a:cubicBezTo>
                    <a:pt x="19" y="0"/>
                    <a:pt x="1" y="7"/>
                    <a:pt x="3" y="24"/>
                  </a:cubicBezTo>
                  <a:cubicBezTo>
                    <a:pt x="44" y="29"/>
                    <a:pt x="73" y="31"/>
                    <a:pt x="92" y="31"/>
                  </a:cubicBezTo>
                  <a:cubicBezTo>
                    <a:pt x="166" y="31"/>
                    <a:pt x="92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1" name="Google Shape;18421;p34"/>
            <p:cNvSpPr/>
            <p:nvPr/>
          </p:nvSpPr>
          <p:spPr>
            <a:xfrm>
              <a:off x="4044400" y="1255850"/>
              <a:ext cx="4725" cy="2400"/>
            </a:xfrm>
            <a:custGeom>
              <a:avLst/>
              <a:gdLst/>
              <a:ahLst/>
              <a:cxnLst/>
              <a:rect l="l" t="t" r="r" b="b"/>
              <a:pathLst>
                <a:path w="189" h="96" extrusionOk="0">
                  <a:moveTo>
                    <a:pt x="1" y="0"/>
                  </a:moveTo>
                  <a:cubicBezTo>
                    <a:pt x="95" y="71"/>
                    <a:pt x="141" y="95"/>
                    <a:pt x="157" y="95"/>
                  </a:cubicBezTo>
                  <a:cubicBezTo>
                    <a:pt x="188" y="95"/>
                    <a:pt x="9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2" name="Google Shape;18422;p34"/>
            <p:cNvSpPr/>
            <p:nvPr/>
          </p:nvSpPr>
          <p:spPr>
            <a:xfrm>
              <a:off x="4692725" y="1234425"/>
              <a:ext cx="475" cy="1675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50"/>
                    <a:pt x="14" y="66"/>
                    <a:pt x="16" y="66"/>
                  </a:cubicBezTo>
                  <a:cubicBezTo>
                    <a:pt x="19" y="6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3" name="Google Shape;18423;p34"/>
            <p:cNvSpPr/>
            <p:nvPr/>
          </p:nvSpPr>
          <p:spPr>
            <a:xfrm>
              <a:off x="3788550" y="1263275"/>
              <a:ext cx="5075" cy="4025"/>
            </a:xfrm>
            <a:custGeom>
              <a:avLst/>
              <a:gdLst/>
              <a:ahLst/>
              <a:cxnLst/>
              <a:rect l="l" t="t" r="r" b="b"/>
              <a:pathLst>
                <a:path w="203" h="161" extrusionOk="0">
                  <a:moveTo>
                    <a:pt x="91" y="1"/>
                  </a:moveTo>
                  <a:cubicBezTo>
                    <a:pt x="1" y="1"/>
                    <a:pt x="93" y="160"/>
                    <a:pt x="154" y="160"/>
                  </a:cubicBezTo>
                  <a:cubicBezTo>
                    <a:pt x="181" y="160"/>
                    <a:pt x="202" y="129"/>
                    <a:pt x="199" y="38"/>
                  </a:cubicBezTo>
                  <a:cubicBezTo>
                    <a:pt x="149" y="11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4" name="Google Shape;18424;p34"/>
            <p:cNvSpPr/>
            <p:nvPr/>
          </p:nvSpPr>
          <p:spPr>
            <a:xfrm>
              <a:off x="4775525" y="1229925"/>
              <a:ext cx="5825" cy="2025"/>
            </a:xfrm>
            <a:custGeom>
              <a:avLst/>
              <a:gdLst/>
              <a:ahLst/>
              <a:cxnLst/>
              <a:rect l="l" t="t" r="r" b="b"/>
              <a:pathLst>
                <a:path w="233" h="81" extrusionOk="0">
                  <a:moveTo>
                    <a:pt x="1" y="0"/>
                  </a:moveTo>
                  <a:cubicBezTo>
                    <a:pt x="3" y="60"/>
                    <a:pt x="42" y="80"/>
                    <a:pt x="81" y="80"/>
                  </a:cubicBezTo>
                  <a:cubicBezTo>
                    <a:pt x="158" y="80"/>
                    <a:pt x="23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5" name="Google Shape;18425;p34"/>
            <p:cNvSpPr/>
            <p:nvPr/>
          </p:nvSpPr>
          <p:spPr>
            <a:xfrm>
              <a:off x="5003500" y="1217150"/>
              <a:ext cx="7150" cy="1600"/>
            </a:xfrm>
            <a:custGeom>
              <a:avLst/>
              <a:gdLst/>
              <a:ahLst/>
              <a:cxnLst/>
              <a:rect l="l" t="t" r="r" b="b"/>
              <a:pathLst>
                <a:path w="286" h="64" extrusionOk="0">
                  <a:moveTo>
                    <a:pt x="103" y="0"/>
                  </a:moveTo>
                  <a:cubicBezTo>
                    <a:pt x="57" y="0"/>
                    <a:pt x="10" y="16"/>
                    <a:pt x="1" y="63"/>
                  </a:cubicBezTo>
                  <a:cubicBezTo>
                    <a:pt x="19" y="63"/>
                    <a:pt x="35" y="64"/>
                    <a:pt x="50" y="64"/>
                  </a:cubicBezTo>
                  <a:cubicBezTo>
                    <a:pt x="286" y="64"/>
                    <a:pt x="196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6" name="Google Shape;18426;p34"/>
            <p:cNvSpPr/>
            <p:nvPr/>
          </p:nvSpPr>
          <p:spPr>
            <a:xfrm>
              <a:off x="4390975" y="1241950"/>
              <a:ext cx="4250" cy="2900"/>
            </a:xfrm>
            <a:custGeom>
              <a:avLst/>
              <a:gdLst/>
              <a:ahLst/>
              <a:cxnLst/>
              <a:rect l="l" t="t" r="r" b="b"/>
              <a:pathLst>
                <a:path w="170" h="116" extrusionOk="0">
                  <a:moveTo>
                    <a:pt x="1" y="1"/>
                  </a:moveTo>
                  <a:cubicBezTo>
                    <a:pt x="3" y="86"/>
                    <a:pt x="45" y="115"/>
                    <a:pt x="79" y="115"/>
                  </a:cubicBezTo>
                  <a:cubicBezTo>
                    <a:pt x="134" y="115"/>
                    <a:pt x="169" y="4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7" name="Google Shape;18427;p34"/>
            <p:cNvSpPr/>
            <p:nvPr/>
          </p:nvSpPr>
          <p:spPr>
            <a:xfrm>
              <a:off x="4104075" y="1244875"/>
              <a:ext cx="4250" cy="1950"/>
            </a:xfrm>
            <a:custGeom>
              <a:avLst/>
              <a:gdLst/>
              <a:ahLst/>
              <a:cxnLst/>
              <a:rect l="l" t="t" r="r" b="b"/>
              <a:pathLst>
                <a:path w="170" h="78" extrusionOk="0">
                  <a:moveTo>
                    <a:pt x="154" y="1"/>
                  </a:moveTo>
                  <a:cubicBezTo>
                    <a:pt x="130" y="1"/>
                    <a:pt x="1" y="49"/>
                    <a:pt x="9" y="78"/>
                  </a:cubicBezTo>
                  <a:cubicBezTo>
                    <a:pt x="142" y="20"/>
                    <a:pt x="169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8" name="Google Shape;18428;p34"/>
            <p:cNvSpPr/>
            <p:nvPr/>
          </p:nvSpPr>
          <p:spPr>
            <a:xfrm>
              <a:off x="4539075" y="1234100"/>
              <a:ext cx="575" cy="3250"/>
            </a:xfrm>
            <a:custGeom>
              <a:avLst/>
              <a:gdLst/>
              <a:ahLst/>
              <a:cxnLst/>
              <a:rect l="l" t="t" r="r" b="b"/>
              <a:pathLst>
                <a:path w="23" h="130" extrusionOk="0">
                  <a:moveTo>
                    <a:pt x="17" y="0"/>
                  </a:moveTo>
                  <a:cubicBezTo>
                    <a:pt x="1" y="0"/>
                    <a:pt x="12" y="130"/>
                    <a:pt x="18" y="130"/>
                  </a:cubicBezTo>
                  <a:cubicBezTo>
                    <a:pt x="21" y="130"/>
                    <a:pt x="23" y="97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9" name="Google Shape;18429;p34"/>
            <p:cNvSpPr/>
            <p:nvPr/>
          </p:nvSpPr>
          <p:spPr>
            <a:xfrm>
              <a:off x="3843525" y="1258600"/>
              <a:ext cx="4200" cy="2675"/>
            </a:xfrm>
            <a:custGeom>
              <a:avLst/>
              <a:gdLst/>
              <a:ahLst/>
              <a:cxnLst/>
              <a:rect l="l" t="t" r="r" b="b"/>
              <a:pathLst>
                <a:path w="168" h="107" extrusionOk="0">
                  <a:moveTo>
                    <a:pt x="3" y="1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113" y="81"/>
                    <a:pt x="155" y="107"/>
                    <a:pt x="159" y="107"/>
                  </a:cubicBezTo>
                  <a:cubicBezTo>
                    <a:pt x="168" y="107"/>
                    <a:pt x="2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0" name="Google Shape;18430;p34"/>
            <p:cNvSpPr/>
            <p:nvPr/>
          </p:nvSpPr>
          <p:spPr>
            <a:xfrm>
              <a:off x="4307350" y="1241775"/>
              <a:ext cx="5775" cy="1225"/>
            </a:xfrm>
            <a:custGeom>
              <a:avLst/>
              <a:gdLst/>
              <a:ahLst/>
              <a:cxnLst/>
              <a:rect l="l" t="t" r="r" b="b"/>
              <a:pathLst>
                <a:path w="231" h="49" extrusionOk="0">
                  <a:moveTo>
                    <a:pt x="50" y="0"/>
                  </a:moveTo>
                  <a:cubicBezTo>
                    <a:pt x="35" y="0"/>
                    <a:pt x="19" y="0"/>
                    <a:pt x="1" y="1"/>
                  </a:cubicBezTo>
                  <a:cubicBezTo>
                    <a:pt x="1" y="37"/>
                    <a:pt x="36" y="49"/>
                    <a:pt x="73" y="49"/>
                  </a:cubicBezTo>
                  <a:cubicBezTo>
                    <a:pt x="147" y="49"/>
                    <a:pt x="230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1" name="Google Shape;18431;p34"/>
            <p:cNvSpPr/>
            <p:nvPr/>
          </p:nvSpPr>
          <p:spPr>
            <a:xfrm>
              <a:off x="4544225" y="1235375"/>
              <a:ext cx="4750" cy="1550"/>
            </a:xfrm>
            <a:custGeom>
              <a:avLst/>
              <a:gdLst/>
              <a:ahLst/>
              <a:cxnLst/>
              <a:rect l="l" t="t" r="r" b="b"/>
              <a:pathLst>
                <a:path w="190" h="62" extrusionOk="0">
                  <a:moveTo>
                    <a:pt x="21" y="1"/>
                  </a:moveTo>
                  <a:cubicBezTo>
                    <a:pt x="1" y="1"/>
                    <a:pt x="165" y="62"/>
                    <a:pt x="182" y="62"/>
                  </a:cubicBezTo>
                  <a:cubicBezTo>
                    <a:pt x="189" y="62"/>
                    <a:pt x="172" y="51"/>
                    <a:pt x="107" y="23"/>
                  </a:cubicBezTo>
                  <a:cubicBezTo>
                    <a:pt x="53" y="7"/>
                    <a:pt x="28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2" name="Google Shape;18432;p34"/>
            <p:cNvSpPr/>
            <p:nvPr/>
          </p:nvSpPr>
          <p:spPr>
            <a:xfrm>
              <a:off x="4510075" y="1225800"/>
              <a:ext cx="1575" cy="5725"/>
            </a:xfrm>
            <a:custGeom>
              <a:avLst/>
              <a:gdLst/>
              <a:ahLst/>
              <a:cxnLst/>
              <a:rect l="l" t="t" r="r" b="b"/>
              <a:pathLst>
                <a:path w="63" h="229" extrusionOk="0">
                  <a:moveTo>
                    <a:pt x="33" y="1"/>
                  </a:moveTo>
                  <a:cubicBezTo>
                    <a:pt x="24" y="1"/>
                    <a:pt x="13" y="31"/>
                    <a:pt x="1" y="111"/>
                  </a:cubicBezTo>
                  <a:cubicBezTo>
                    <a:pt x="18" y="197"/>
                    <a:pt x="30" y="229"/>
                    <a:pt x="39" y="229"/>
                  </a:cubicBezTo>
                  <a:cubicBezTo>
                    <a:pt x="62" y="229"/>
                    <a:pt x="56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8433;p34"/>
            <p:cNvSpPr/>
            <p:nvPr/>
          </p:nvSpPr>
          <p:spPr>
            <a:xfrm>
              <a:off x="4295850" y="1232425"/>
              <a:ext cx="13175" cy="4075"/>
            </a:xfrm>
            <a:custGeom>
              <a:avLst/>
              <a:gdLst/>
              <a:ahLst/>
              <a:cxnLst/>
              <a:rect l="l" t="t" r="r" b="b"/>
              <a:pathLst>
                <a:path w="527" h="163" extrusionOk="0">
                  <a:moveTo>
                    <a:pt x="174" y="0"/>
                  </a:moveTo>
                  <a:cubicBezTo>
                    <a:pt x="169" y="0"/>
                    <a:pt x="165" y="0"/>
                    <a:pt x="160" y="0"/>
                  </a:cubicBezTo>
                  <a:cubicBezTo>
                    <a:pt x="0" y="122"/>
                    <a:pt x="8" y="162"/>
                    <a:pt x="69" y="162"/>
                  </a:cubicBezTo>
                  <a:cubicBezTo>
                    <a:pt x="190" y="162"/>
                    <a:pt x="527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4" name="Google Shape;18434;p34"/>
            <p:cNvSpPr/>
            <p:nvPr/>
          </p:nvSpPr>
          <p:spPr>
            <a:xfrm>
              <a:off x="4174900" y="1238100"/>
              <a:ext cx="13725" cy="2100"/>
            </a:xfrm>
            <a:custGeom>
              <a:avLst/>
              <a:gdLst/>
              <a:ahLst/>
              <a:cxnLst/>
              <a:rect l="l" t="t" r="r" b="b"/>
              <a:pathLst>
                <a:path w="549" h="84" extrusionOk="0">
                  <a:moveTo>
                    <a:pt x="458" y="1"/>
                  </a:moveTo>
                  <a:cubicBezTo>
                    <a:pt x="321" y="1"/>
                    <a:pt x="0" y="83"/>
                    <a:pt x="321" y="83"/>
                  </a:cubicBezTo>
                  <a:cubicBezTo>
                    <a:pt x="351" y="83"/>
                    <a:pt x="386" y="83"/>
                    <a:pt x="428" y="81"/>
                  </a:cubicBezTo>
                  <a:cubicBezTo>
                    <a:pt x="549" y="21"/>
                    <a:pt x="525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8435;p34"/>
            <p:cNvSpPr/>
            <p:nvPr/>
          </p:nvSpPr>
          <p:spPr>
            <a:xfrm>
              <a:off x="4773700" y="1216525"/>
              <a:ext cx="4000" cy="2150"/>
            </a:xfrm>
            <a:custGeom>
              <a:avLst/>
              <a:gdLst/>
              <a:ahLst/>
              <a:cxnLst/>
              <a:rect l="l" t="t" r="r" b="b"/>
              <a:pathLst>
                <a:path w="160" h="86" extrusionOk="0">
                  <a:moveTo>
                    <a:pt x="12" y="1"/>
                  </a:moveTo>
                  <a:cubicBezTo>
                    <a:pt x="8" y="1"/>
                    <a:pt x="4" y="1"/>
                    <a:pt x="0" y="1"/>
                  </a:cubicBezTo>
                  <a:cubicBezTo>
                    <a:pt x="2" y="64"/>
                    <a:pt x="29" y="86"/>
                    <a:pt x="55" y="86"/>
                  </a:cubicBezTo>
                  <a:cubicBezTo>
                    <a:pt x="108" y="86"/>
                    <a:pt x="15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6" name="Google Shape;18436;p34"/>
            <p:cNvSpPr/>
            <p:nvPr/>
          </p:nvSpPr>
          <p:spPr>
            <a:xfrm>
              <a:off x="3965625" y="1241025"/>
              <a:ext cx="2950" cy="4300"/>
            </a:xfrm>
            <a:custGeom>
              <a:avLst/>
              <a:gdLst/>
              <a:ahLst/>
              <a:cxnLst/>
              <a:rect l="l" t="t" r="r" b="b"/>
              <a:pathLst>
                <a:path w="118" h="172" extrusionOk="0">
                  <a:moveTo>
                    <a:pt x="28" y="0"/>
                  </a:moveTo>
                  <a:cubicBezTo>
                    <a:pt x="11" y="0"/>
                    <a:pt x="0" y="43"/>
                    <a:pt x="21" y="172"/>
                  </a:cubicBezTo>
                  <a:cubicBezTo>
                    <a:pt x="118" y="158"/>
                    <a:pt x="6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7" name="Google Shape;18437;p34"/>
            <p:cNvSpPr/>
            <p:nvPr/>
          </p:nvSpPr>
          <p:spPr>
            <a:xfrm>
              <a:off x="4100900" y="1237100"/>
              <a:ext cx="4425" cy="1950"/>
            </a:xfrm>
            <a:custGeom>
              <a:avLst/>
              <a:gdLst/>
              <a:ahLst/>
              <a:cxnLst/>
              <a:rect l="l" t="t" r="r" b="b"/>
              <a:pathLst>
                <a:path w="177" h="78" extrusionOk="0">
                  <a:moveTo>
                    <a:pt x="176" y="1"/>
                  </a:moveTo>
                  <a:lnTo>
                    <a:pt x="176" y="1"/>
                  </a:lnTo>
                  <a:cubicBezTo>
                    <a:pt x="42" y="58"/>
                    <a:pt x="0" y="77"/>
                    <a:pt x="3" y="77"/>
                  </a:cubicBezTo>
                  <a:cubicBezTo>
                    <a:pt x="8" y="77"/>
                    <a:pt x="143" y="22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8" name="Google Shape;18438;p34"/>
            <p:cNvSpPr/>
            <p:nvPr/>
          </p:nvSpPr>
          <p:spPr>
            <a:xfrm>
              <a:off x="3787025" y="1244450"/>
              <a:ext cx="8050" cy="750"/>
            </a:xfrm>
            <a:custGeom>
              <a:avLst/>
              <a:gdLst/>
              <a:ahLst/>
              <a:cxnLst/>
              <a:rect l="l" t="t" r="r" b="b"/>
              <a:pathLst>
                <a:path w="322" h="30" extrusionOk="0">
                  <a:moveTo>
                    <a:pt x="209" y="1"/>
                  </a:moveTo>
                  <a:cubicBezTo>
                    <a:pt x="201" y="1"/>
                    <a:pt x="191" y="1"/>
                    <a:pt x="180" y="1"/>
                  </a:cubicBezTo>
                  <a:cubicBezTo>
                    <a:pt x="29" y="22"/>
                    <a:pt x="0" y="29"/>
                    <a:pt x="23" y="29"/>
                  </a:cubicBezTo>
                  <a:cubicBezTo>
                    <a:pt x="68" y="29"/>
                    <a:pt x="322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9" name="Google Shape;18439;p34"/>
            <p:cNvSpPr/>
            <p:nvPr/>
          </p:nvSpPr>
          <p:spPr>
            <a:xfrm>
              <a:off x="4467650" y="1214050"/>
              <a:ext cx="5500" cy="6350"/>
            </a:xfrm>
            <a:custGeom>
              <a:avLst/>
              <a:gdLst/>
              <a:ahLst/>
              <a:cxnLst/>
              <a:rect l="l" t="t" r="r" b="b"/>
              <a:pathLst>
                <a:path w="220" h="254" extrusionOk="0">
                  <a:moveTo>
                    <a:pt x="173" y="0"/>
                  </a:moveTo>
                  <a:cubicBezTo>
                    <a:pt x="115" y="0"/>
                    <a:pt x="0" y="219"/>
                    <a:pt x="165" y="254"/>
                  </a:cubicBezTo>
                  <a:cubicBezTo>
                    <a:pt x="219" y="64"/>
                    <a:pt x="20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0" name="Google Shape;18440;p34"/>
            <p:cNvSpPr/>
            <p:nvPr/>
          </p:nvSpPr>
          <p:spPr>
            <a:xfrm>
              <a:off x="4379275" y="1219200"/>
              <a:ext cx="3325" cy="1725"/>
            </a:xfrm>
            <a:custGeom>
              <a:avLst/>
              <a:gdLst/>
              <a:ahLst/>
              <a:cxnLst/>
              <a:rect l="l" t="t" r="r" b="b"/>
              <a:pathLst>
                <a:path w="133" h="69" extrusionOk="0">
                  <a:moveTo>
                    <a:pt x="121" y="1"/>
                  </a:moveTo>
                  <a:cubicBezTo>
                    <a:pt x="47" y="1"/>
                    <a:pt x="1" y="14"/>
                    <a:pt x="14" y="68"/>
                  </a:cubicBezTo>
                  <a:cubicBezTo>
                    <a:pt x="23" y="69"/>
                    <a:pt x="32" y="69"/>
                    <a:pt x="40" y="69"/>
                  </a:cubicBezTo>
                  <a:cubicBezTo>
                    <a:pt x="98" y="69"/>
                    <a:pt x="133" y="48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1" name="Google Shape;18441;p34"/>
            <p:cNvSpPr/>
            <p:nvPr/>
          </p:nvSpPr>
          <p:spPr>
            <a:xfrm>
              <a:off x="4821700" y="1196600"/>
              <a:ext cx="2075" cy="6525"/>
            </a:xfrm>
            <a:custGeom>
              <a:avLst/>
              <a:gdLst/>
              <a:ahLst/>
              <a:cxnLst/>
              <a:rect l="l" t="t" r="r" b="b"/>
              <a:pathLst>
                <a:path w="83" h="261" extrusionOk="0">
                  <a:moveTo>
                    <a:pt x="8" y="1"/>
                  </a:moveTo>
                  <a:cubicBezTo>
                    <a:pt x="3" y="1"/>
                    <a:pt x="0" y="15"/>
                    <a:pt x="0" y="48"/>
                  </a:cubicBezTo>
                  <a:cubicBezTo>
                    <a:pt x="44" y="206"/>
                    <a:pt x="64" y="260"/>
                    <a:pt x="70" y="260"/>
                  </a:cubicBezTo>
                  <a:cubicBezTo>
                    <a:pt x="83" y="260"/>
                    <a:pt x="2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2" name="Google Shape;18442;p34"/>
            <p:cNvSpPr/>
            <p:nvPr/>
          </p:nvSpPr>
          <p:spPr>
            <a:xfrm>
              <a:off x="4929750" y="1177225"/>
              <a:ext cx="400" cy="1700"/>
            </a:xfrm>
            <a:custGeom>
              <a:avLst/>
              <a:gdLst/>
              <a:ahLst/>
              <a:cxnLst/>
              <a:rect l="l" t="t" r="r" b="b"/>
              <a:pathLst>
                <a:path w="16" h="68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51"/>
                    <a:pt x="15" y="67"/>
                    <a:pt x="15" y="67"/>
                  </a:cubicBezTo>
                  <a:cubicBezTo>
                    <a:pt x="16" y="6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3" name="Google Shape;18443;p34"/>
            <p:cNvSpPr/>
            <p:nvPr/>
          </p:nvSpPr>
          <p:spPr>
            <a:xfrm>
              <a:off x="4177775" y="1198750"/>
              <a:ext cx="5250" cy="4150"/>
            </a:xfrm>
            <a:custGeom>
              <a:avLst/>
              <a:gdLst/>
              <a:ahLst/>
              <a:cxnLst/>
              <a:rect l="l" t="t" r="r" b="b"/>
              <a:pathLst>
                <a:path w="210" h="166" extrusionOk="0">
                  <a:moveTo>
                    <a:pt x="64" y="1"/>
                  </a:moveTo>
                  <a:cubicBezTo>
                    <a:pt x="31" y="1"/>
                    <a:pt x="1" y="41"/>
                    <a:pt x="5" y="163"/>
                  </a:cubicBezTo>
                  <a:cubicBezTo>
                    <a:pt x="17" y="164"/>
                    <a:pt x="29" y="165"/>
                    <a:pt x="39" y="165"/>
                  </a:cubicBezTo>
                  <a:cubicBezTo>
                    <a:pt x="210" y="165"/>
                    <a:pt x="13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4" name="Google Shape;18444;p34"/>
            <p:cNvSpPr/>
            <p:nvPr/>
          </p:nvSpPr>
          <p:spPr>
            <a:xfrm>
              <a:off x="4841600" y="1153450"/>
              <a:ext cx="3425" cy="4000"/>
            </a:xfrm>
            <a:custGeom>
              <a:avLst/>
              <a:gdLst/>
              <a:ahLst/>
              <a:cxnLst/>
              <a:rect l="l" t="t" r="r" b="b"/>
              <a:pathLst>
                <a:path w="137" h="160" extrusionOk="0">
                  <a:moveTo>
                    <a:pt x="20" y="0"/>
                  </a:moveTo>
                  <a:cubicBezTo>
                    <a:pt x="14" y="0"/>
                    <a:pt x="7" y="0"/>
                    <a:pt x="0" y="1"/>
                  </a:cubicBezTo>
                  <a:cubicBezTo>
                    <a:pt x="5" y="120"/>
                    <a:pt x="28" y="159"/>
                    <a:pt x="50" y="159"/>
                  </a:cubicBezTo>
                  <a:cubicBezTo>
                    <a:pt x="95" y="159"/>
                    <a:pt x="13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5" name="Google Shape;18445;p34"/>
            <p:cNvSpPr/>
            <p:nvPr/>
          </p:nvSpPr>
          <p:spPr>
            <a:xfrm>
              <a:off x="4479675" y="1179900"/>
              <a:ext cx="7775" cy="5875"/>
            </a:xfrm>
            <a:custGeom>
              <a:avLst/>
              <a:gdLst/>
              <a:ahLst/>
              <a:cxnLst/>
              <a:rect l="l" t="t" r="r" b="b"/>
              <a:pathLst>
                <a:path w="311" h="235" extrusionOk="0">
                  <a:moveTo>
                    <a:pt x="45" y="0"/>
                  </a:moveTo>
                  <a:cubicBezTo>
                    <a:pt x="14" y="0"/>
                    <a:pt x="1" y="39"/>
                    <a:pt x="32" y="148"/>
                  </a:cubicBezTo>
                  <a:cubicBezTo>
                    <a:pt x="132" y="211"/>
                    <a:pt x="189" y="235"/>
                    <a:pt x="219" y="235"/>
                  </a:cubicBezTo>
                  <a:cubicBezTo>
                    <a:pt x="310" y="235"/>
                    <a:pt x="12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6" name="Google Shape;18446;p34"/>
            <p:cNvSpPr/>
            <p:nvPr/>
          </p:nvSpPr>
          <p:spPr>
            <a:xfrm>
              <a:off x="4223875" y="1188225"/>
              <a:ext cx="9625" cy="2075"/>
            </a:xfrm>
            <a:custGeom>
              <a:avLst/>
              <a:gdLst/>
              <a:ahLst/>
              <a:cxnLst/>
              <a:rect l="l" t="t" r="r" b="b"/>
              <a:pathLst>
                <a:path w="385" h="83" extrusionOk="0">
                  <a:moveTo>
                    <a:pt x="44" y="1"/>
                  </a:moveTo>
                  <a:cubicBezTo>
                    <a:pt x="1" y="1"/>
                    <a:pt x="3" y="21"/>
                    <a:pt x="141" y="82"/>
                  </a:cubicBezTo>
                  <a:cubicBezTo>
                    <a:pt x="384" y="78"/>
                    <a:pt x="128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7" name="Google Shape;18447;p34"/>
            <p:cNvSpPr/>
            <p:nvPr/>
          </p:nvSpPr>
          <p:spPr>
            <a:xfrm>
              <a:off x="4282425" y="1186575"/>
              <a:ext cx="1850" cy="2175"/>
            </a:xfrm>
            <a:custGeom>
              <a:avLst/>
              <a:gdLst/>
              <a:ahLst/>
              <a:cxnLst/>
              <a:rect l="l" t="t" r="r" b="b"/>
              <a:pathLst>
                <a:path w="74" h="87" extrusionOk="0">
                  <a:moveTo>
                    <a:pt x="28" y="0"/>
                  </a:moveTo>
                  <a:cubicBezTo>
                    <a:pt x="21" y="0"/>
                    <a:pt x="12" y="3"/>
                    <a:pt x="1" y="8"/>
                  </a:cubicBezTo>
                  <a:cubicBezTo>
                    <a:pt x="5" y="66"/>
                    <a:pt x="16" y="86"/>
                    <a:pt x="27" y="86"/>
                  </a:cubicBezTo>
                  <a:cubicBezTo>
                    <a:pt x="51" y="86"/>
                    <a:pt x="74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8" name="Google Shape;18448;p34"/>
            <p:cNvSpPr/>
            <p:nvPr/>
          </p:nvSpPr>
          <p:spPr>
            <a:xfrm>
              <a:off x="4448750" y="1175200"/>
              <a:ext cx="6700" cy="4150"/>
            </a:xfrm>
            <a:custGeom>
              <a:avLst/>
              <a:gdLst/>
              <a:ahLst/>
              <a:cxnLst/>
              <a:rect l="l" t="t" r="r" b="b"/>
              <a:pathLst>
                <a:path w="268" h="166" extrusionOk="0">
                  <a:moveTo>
                    <a:pt x="190" y="0"/>
                  </a:moveTo>
                  <a:cubicBezTo>
                    <a:pt x="105" y="0"/>
                    <a:pt x="0" y="166"/>
                    <a:pt x="174" y="166"/>
                  </a:cubicBezTo>
                  <a:cubicBezTo>
                    <a:pt x="199" y="166"/>
                    <a:pt x="229" y="163"/>
                    <a:pt x="266" y="155"/>
                  </a:cubicBezTo>
                  <a:cubicBezTo>
                    <a:pt x="268" y="39"/>
                    <a:pt x="231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9" name="Google Shape;18449;p34"/>
            <p:cNvSpPr/>
            <p:nvPr/>
          </p:nvSpPr>
          <p:spPr>
            <a:xfrm>
              <a:off x="4321100" y="1179575"/>
              <a:ext cx="2725" cy="2150"/>
            </a:xfrm>
            <a:custGeom>
              <a:avLst/>
              <a:gdLst/>
              <a:ahLst/>
              <a:cxnLst/>
              <a:rect l="l" t="t" r="r" b="b"/>
              <a:pathLst>
                <a:path w="109" h="86" extrusionOk="0">
                  <a:moveTo>
                    <a:pt x="56" y="0"/>
                  </a:moveTo>
                  <a:cubicBezTo>
                    <a:pt x="1" y="0"/>
                    <a:pt x="47" y="86"/>
                    <a:pt x="80" y="86"/>
                  </a:cubicBezTo>
                  <a:cubicBezTo>
                    <a:pt x="96" y="86"/>
                    <a:pt x="108" y="67"/>
                    <a:pt x="106" y="14"/>
                  </a:cubicBezTo>
                  <a:cubicBezTo>
                    <a:pt x="84" y="4"/>
                    <a:pt x="68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0" name="Google Shape;18450;p34"/>
            <p:cNvSpPr/>
            <p:nvPr/>
          </p:nvSpPr>
          <p:spPr>
            <a:xfrm>
              <a:off x="5005650" y="1140175"/>
              <a:ext cx="5575" cy="4125"/>
            </a:xfrm>
            <a:custGeom>
              <a:avLst/>
              <a:gdLst/>
              <a:ahLst/>
              <a:cxnLst/>
              <a:rect l="l" t="t" r="r" b="b"/>
              <a:pathLst>
                <a:path w="223" h="165" extrusionOk="0">
                  <a:moveTo>
                    <a:pt x="42" y="0"/>
                  </a:moveTo>
                  <a:cubicBezTo>
                    <a:pt x="18" y="0"/>
                    <a:pt x="1" y="23"/>
                    <a:pt x="2" y="84"/>
                  </a:cubicBezTo>
                  <a:cubicBezTo>
                    <a:pt x="85" y="143"/>
                    <a:pt x="132" y="165"/>
                    <a:pt x="156" y="165"/>
                  </a:cubicBezTo>
                  <a:cubicBezTo>
                    <a:pt x="222" y="165"/>
                    <a:pt x="107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1" name="Google Shape;18451;p34"/>
            <p:cNvSpPr/>
            <p:nvPr/>
          </p:nvSpPr>
          <p:spPr>
            <a:xfrm>
              <a:off x="4307625" y="1162675"/>
              <a:ext cx="4325" cy="2775"/>
            </a:xfrm>
            <a:custGeom>
              <a:avLst/>
              <a:gdLst/>
              <a:ahLst/>
              <a:cxnLst/>
              <a:rect l="l" t="t" r="r" b="b"/>
              <a:pathLst>
                <a:path w="173" h="111" extrusionOk="0">
                  <a:moveTo>
                    <a:pt x="164" y="0"/>
                  </a:moveTo>
                  <a:cubicBezTo>
                    <a:pt x="152" y="3"/>
                    <a:pt x="137" y="4"/>
                    <a:pt x="122" y="4"/>
                  </a:cubicBezTo>
                  <a:cubicBezTo>
                    <a:pt x="107" y="4"/>
                    <a:pt x="91" y="3"/>
                    <a:pt x="77" y="3"/>
                  </a:cubicBezTo>
                  <a:cubicBezTo>
                    <a:pt x="35" y="3"/>
                    <a:pt x="1" y="8"/>
                    <a:pt x="16" y="47"/>
                  </a:cubicBezTo>
                  <a:cubicBezTo>
                    <a:pt x="16" y="94"/>
                    <a:pt x="34" y="111"/>
                    <a:pt x="57" y="111"/>
                  </a:cubicBezTo>
                  <a:cubicBezTo>
                    <a:pt x="104" y="111"/>
                    <a:pt x="172" y="41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2" name="Google Shape;18452;p34"/>
            <p:cNvSpPr/>
            <p:nvPr/>
          </p:nvSpPr>
          <p:spPr>
            <a:xfrm>
              <a:off x="4899800" y="1139150"/>
              <a:ext cx="5600" cy="4150"/>
            </a:xfrm>
            <a:custGeom>
              <a:avLst/>
              <a:gdLst/>
              <a:ahLst/>
              <a:cxnLst/>
              <a:rect l="l" t="t" r="r" b="b"/>
              <a:pathLst>
                <a:path w="224" h="166" extrusionOk="0">
                  <a:moveTo>
                    <a:pt x="43" y="1"/>
                  </a:moveTo>
                  <a:cubicBezTo>
                    <a:pt x="1" y="1"/>
                    <a:pt x="11" y="47"/>
                    <a:pt x="202" y="165"/>
                  </a:cubicBezTo>
                  <a:cubicBezTo>
                    <a:pt x="224" y="70"/>
                    <a:pt x="9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3" name="Google Shape;18453;p34"/>
            <p:cNvSpPr/>
            <p:nvPr/>
          </p:nvSpPr>
          <p:spPr>
            <a:xfrm>
              <a:off x="4735825" y="1142300"/>
              <a:ext cx="3875" cy="3175"/>
            </a:xfrm>
            <a:custGeom>
              <a:avLst/>
              <a:gdLst/>
              <a:ahLst/>
              <a:cxnLst/>
              <a:rect l="l" t="t" r="r" b="b"/>
              <a:pathLst>
                <a:path w="155" h="127" extrusionOk="0">
                  <a:moveTo>
                    <a:pt x="103" y="1"/>
                  </a:moveTo>
                  <a:cubicBezTo>
                    <a:pt x="58" y="1"/>
                    <a:pt x="0" y="81"/>
                    <a:pt x="123" y="126"/>
                  </a:cubicBezTo>
                  <a:cubicBezTo>
                    <a:pt x="155" y="33"/>
                    <a:pt x="131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4" name="Google Shape;18454;p34"/>
            <p:cNvSpPr/>
            <p:nvPr/>
          </p:nvSpPr>
          <p:spPr>
            <a:xfrm>
              <a:off x="5023650" y="1124100"/>
              <a:ext cx="5450" cy="2300"/>
            </a:xfrm>
            <a:custGeom>
              <a:avLst/>
              <a:gdLst/>
              <a:ahLst/>
              <a:cxnLst/>
              <a:rect l="l" t="t" r="r" b="b"/>
              <a:pathLst>
                <a:path w="218" h="92" extrusionOk="0">
                  <a:moveTo>
                    <a:pt x="50" y="1"/>
                  </a:moveTo>
                  <a:cubicBezTo>
                    <a:pt x="0" y="1"/>
                    <a:pt x="136" y="92"/>
                    <a:pt x="190" y="92"/>
                  </a:cubicBezTo>
                  <a:cubicBezTo>
                    <a:pt x="208" y="92"/>
                    <a:pt x="217" y="81"/>
                    <a:pt x="205" y="51"/>
                  </a:cubicBezTo>
                  <a:cubicBezTo>
                    <a:pt x="116" y="14"/>
                    <a:pt x="70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5" name="Google Shape;18455;p34"/>
            <p:cNvSpPr/>
            <p:nvPr/>
          </p:nvSpPr>
          <p:spPr>
            <a:xfrm>
              <a:off x="4977475" y="1117775"/>
              <a:ext cx="5325" cy="3475"/>
            </a:xfrm>
            <a:custGeom>
              <a:avLst/>
              <a:gdLst/>
              <a:ahLst/>
              <a:cxnLst/>
              <a:rect l="l" t="t" r="r" b="b"/>
              <a:pathLst>
                <a:path w="213" h="139" extrusionOk="0">
                  <a:moveTo>
                    <a:pt x="128" y="0"/>
                  </a:moveTo>
                  <a:cubicBezTo>
                    <a:pt x="58" y="0"/>
                    <a:pt x="1" y="139"/>
                    <a:pt x="179" y="139"/>
                  </a:cubicBezTo>
                  <a:cubicBezTo>
                    <a:pt x="189" y="139"/>
                    <a:pt x="200" y="138"/>
                    <a:pt x="212" y="137"/>
                  </a:cubicBezTo>
                  <a:cubicBezTo>
                    <a:pt x="200" y="34"/>
                    <a:pt x="16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6" name="Google Shape;18456;p34"/>
            <p:cNvSpPr/>
            <p:nvPr/>
          </p:nvSpPr>
          <p:spPr>
            <a:xfrm>
              <a:off x="4631675" y="1107225"/>
              <a:ext cx="6550" cy="2625"/>
            </a:xfrm>
            <a:custGeom>
              <a:avLst/>
              <a:gdLst/>
              <a:ahLst/>
              <a:cxnLst/>
              <a:rect l="l" t="t" r="r" b="b"/>
              <a:pathLst>
                <a:path w="262" h="105" extrusionOk="0">
                  <a:moveTo>
                    <a:pt x="163" y="0"/>
                  </a:moveTo>
                  <a:cubicBezTo>
                    <a:pt x="77" y="0"/>
                    <a:pt x="1" y="105"/>
                    <a:pt x="232" y="105"/>
                  </a:cubicBezTo>
                  <a:cubicBezTo>
                    <a:pt x="242" y="105"/>
                    <a:pt x="251" y="104"/>
                    <a:pt x="262" y="104"/>
                  </a:cubicBezTo>
                  <a:cubicBezTo>
                    <a:pt x="251" y="26"/>
                    <a:pt x="205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7" name="Google Shape;18457;p34"/>
            <p:cNvSpPr/>
            <p:nvPr/>
          </p:nvSpPr>
          <p:spPr>
            <a:xfrm>
              <a:off x="4942950" y="1087525"/>
              <a:ext cx="5725" cy="750"/>
            </a:xfrm>
            <a:custGeom>
              <a:avLst/>
              <a:gdLst/>
              <a:ahLst/>
              <a:cxnLst/>
              <a:rect l="l" t="t" r="r" b="b"/>
              <a:pathLst>
                <a:path w="229" h="30" extrusionOk="0">
                  <a:moveTo>
                    <a:pt x="101" y="0"/>
                  </a:moveTo>
                  <a:cubicBezTo>
                    <a:pt x="71" y="0"/>
                    <a:pt x="38" y="3"/>
                    <a:pt x="1" y="9"/>
                  </a:cubicBezTo>
                  <a:cubicBezTo>
                    <a:pt x="68" y="22"/>
                    <a:pt x="121" y="29"/>
                    <a:pt x="155" y="29"/>
                  </a:cubicBezTo>
                  <a:cubicBezTo>
                    <a:pt x="168" y="29"/>
                    <a:pt x="202" y="22"/>
                    <a:pt x="228" y="22"/>
                  </a:cubicBezTo>
                  <a:cubicBezTo>
                    <a:pt x="214" y="13"/>
                    <a:pt x="168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8" name="Google Shape;18458;p34"/>
            <p:cNvSpPr/>
            <p:nvPr/>
          </p:nvSpPr>
          <p:spPr>
            <a:xfrm>
              <a:off x="4927725" y="1067700"/>
              <a:ext cx="6825" cy="6300"/>
            </a:xfrm>
            <a:custGeom>
              <a:avLst/>
              <a:gdLst/>
              <a:ahLst/>
              <a:cxnLst/>
              <a:rect l="l" t="t" r="r" b="b"/>
              <a:pathLst>
                <a:path w="273" h="252" extrusionOk="0">
                  <a:moveTo>
                    <a:pt x="78" y="1"/>
                  </a:moveTo>
                  <a:cubicBezTo>
                    <a:pt x="0" y="1"/>
                    <a:pt x="147" y="252"/>
                    <a:pt x="225" y="252"/>
                  </a:cubicBezTo>
                  <a:cubicBezTo>
                    <a:pt x="254" y="252"/>
                    <a:pt x="273" y="218"/>
                    <a:pt x="269" y="126"/>
                  </a:cubicBezTo>
                  <a:cubicBezTo>
                    <a:pt x="166" y="34"/>
                    <a:pt x="107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9" name="Google Shape;18459;p34"/>
            <p:cNvSpPr/>
            <p:nvPr/>
          </p:nvSpPr>
          <p:spPr>
            <a:xfrm>
              <a:off x="4844275" y="2314200"/>
              <a:ext cx="5200" cy="3300"/>
            </a:xfrm>
            <a:custGeom>
              <a:avLst/>
              <a:gdLst/>
              <a:ahLst/>
              <a:cxnLst/>
              <a:rect l="l" t="t" r="r" b="b"/>
              <a:pathLst>
                <a:path w="208" h="132" extrusionOk="0">
                  <a:moveTo>
                    <a:pt x="88" y="0"/>
                  </a:moveTo>
                  <a:cubicBezTo>
                    <a:pt x="52" y="0"/>
                    <a:pt x="12" y="33"/>
                    <a:pt x="1" y="131"/>
                  </a:cubicBezTo>
                  <a:cubicBezTo>
                    <a:pt x="208" y="123"/>
                    <a:pt x="156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0" name="Google Shape;18460;p34"/>
            <p:cNvSpPr/>
            <p:nvPr/>
          </p:nvSpPr>
          <p:spPr>
            <a:xfrm>
              <a:off x="4749600" y="2316250"/>
              <a:ext cx="5950" cy="2250"/>
            </a:xfrm>
            <a:custGeom>
              <a:avLst/>
              <a:gdLst/>
              <a:ahLst/>
              <a:cxnLst/>
              <a:rect l="l" t="t" r="r" b="b"/>
              <a:pathLst>
                <a:path w="238" h="90" extrusionOk="0">
                  <a:moveTo>
                    <a:pt x="121" y="1"/>
                  </a:moveTo>
                  <a:cubicBezTo>
                    <a:pt x="46" y="1"/>
                    <a:pt x="1" y="50"/>
                    <a:pt x="235" y="90"/>
                  </a:cubicBezTo>
                  <a:cubicBezTo>
                    <a:pt x="238" y="24"/>
                    <a:pt x="17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1" name="Google Shape;18461;p34"/>
            <p:cNvSpPr/>
            <p:nvPr/>
          </p:nvSpPr>
          <p:spPr>
            <a:xfrm>
              <a:off x="4549675" y="2312225"/>
              <a:ext cx="3375" cy="1725"/>
            </a:xfrm>
            <a:custGeom>
              <a:avLst/>
              <a:gdLst/>
              <a:ahLst/>
              <a:cxnLst/>
              <a:rect l="l" t="t" r="r" b="b"/>
              <a:pathLst>
                <a:path w="135" h="69" extrusionOk="0">
                  <a:moveTo>
                    <a:pt x="93" y="0"/>
                  </a:moveTo>
                  <a:cubicBezTo>
                    <a:pt x="62" y="0"/>
                    <a:pt x="20" y="16"/>
                    <a:pt x="9" y="23"/>
                  </a:cubicBezTo>
                  <a:cubicBezTo>
                    <a:pt x="0" y="58"/>
                    <a:pt x="17" y="69"/>
                    <a:pt x="40" y="69"/>
                  </a:cubicBezTo>
                  <a:cubicBezTo>
                    <a:pt x="70" y="69"/>
                    <a:pt x="111" y="51"/>
                    <a:pt x="123" y="43"/>
                  </a:cubicBezTo>
                  <a:cubicBezTo>
                    <a:pt x="135" y="10"/>
                    <a:pt x="117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2" name="Google Shape;18462;p34"/>
            <p:cNvSpPr/>
            <p:nvPr/>
          </p:nvSpPr>
          <p:spPr>
            <a:xfrm>
              <a:off x="4929425" y="2260750"/>
              <a:ext cx="5650" cy="3175"/>
            </a:xfrm>
            <a:custGeom>
              <a:avLst/>
              <a:gdLst/>
              <a:ahLst/>
              <a:cxnLst/>
              <a:rect l="l" t="t" r="r" b="b"/>
              <a:pathLst>
                <a:path w="226" h="127" extrusionOk="0">
                  <a:moveTo>
                    <a:pt x="22" y="1"/>
                  </a:moveTo>
                  <a:cubicBezTo>
                    <a:pt x="15" y="1"/>
                    <a:pt x="8" y="1"/>
                    <a:pt x="0" y="1"/>
                  </a:cubicBezTo>
                  <a:cubicBezTo>
                    <a:pt x="4" y="95"/>
                    <a:pt x="42" y="126"/>
                    <a:pt x="79" y="126"/>
                  </a:cubicBezTo>
                  <a:cubicBezTo>
                    <a:pt x="153" y="126"/>
                    <a:pt x="2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3" name="Google Shape;18463;p34"/>
            <p:cNvSpPr/>
            <p:nvPr/>
          </p:nvSpPr>
          <p:spPr>
            <a:xfrm>
              <a:off x="4960325" y="2256225"/>
              <a:ext cx="5725" cy="800"/>
            </a:xfrm>
            <a:custGeom>
              <a:avLst/>
              <a:gdLst/>
              <a:ahLst/>
              <a:cxnLst/>
              <a:rect l="l" t="t" r="r" b="b"/>
              <a:pathLst>
                <a:path w="229" h="32" extrusionOk="0">
                  <a:moveTo>
                    <a:pt x="207" y="0"/>
                  </a:moveTo>
                  <a:cubicBezTo>
                    <a:pt x="205" y="0"/>
                    <a:pt x="199" y="1"/>
                    <a:pt x="189" y="2"/>
                  </a:cubicBezTo>
                  <a:cubicBezTo>
                    <a:pt x="44" y="24"/>
                    <a:pt x="0" y="32"/>
                    <a:pt x="5" y="32"/>
                  </a:cubicBezTo>
                  <a:cubicBezTo>
                    <a:pt x="15" y="32"/>
                    <a:pt x="229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4" name="Google Shape;18464;p34"/>
            <p:cNvSpPr/>
            <p:nvPr/>
          </p:nvSpPr>
          <p:spPr>
            <a:xfrm>
              <a:off x="4335325" y="2272650"/>
              <a:ext cx="5600" cy="2700"/>
            </a:xfrm>
            <a:custGeom>
              <a:avLst/>
              <a:gdLst/>
              <a:ahLst/>
              <a:cxnLst/>
              <a:rect l="l" t="t" r="r" b="b"/>
              <a:pathLst>
                <a:path w="224" h="108" extrusionOk="0">
                  <a:moveTo>
                    <a:pt x="132" y="0"/>
                  </a:moveTo>
                  <a:cubicBezTo>
                    <a:pt x="71" y="0"/>
                    <a:pt x="1" y="48"/>
                    <a:pt x="146" y="107"/>
                  </a:cubicBezTo>
                  <a:cubicBezTo>
                    <a:pt x="223" y="30"/>
                    <a:pt x="181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5" name="Google Shape;18465;p34"/>
            <p:cNvSpPr/>
            <p:nvPr/>
          </p:nvSpPr>
          <p:spPr>
            <a:xfrm>
              <a:off x="4587525" y="2245525"/>
              <a:ext cx="2850" cy="225"/>
            </a:xfrm>
            <a:custGeom>
              <a:avLst/>
              <a:gdLst/>
              <a:ahLst/>
              <a:cxnLst/>
              <a:rect l="l" t="t" r="r" b="b"/>
              <a:pathLst>
                <a:path w="114" h="9" extrusionOk="0">
                  <a:moveTo>
                    <a:pt x="50" y="0"/>
                  </a:moveTo>
                  <a:cubicBezTo>
                    <a:pt x="38" y="0"/>
                    <a:pt x="21" y="1"/>
                    <a:pt x="0" y="1"/>
                  </a:cubicBezTo>
                  <a:cubicBezTo>
                    <a:pt x="2" y="7"/>
                    <a:pt x="18" y="9"/>
                    <a:pt x="34" y="9"/>
                  </a:cubicBezTo>
                  <a:cubicBezTo>
                    <a:pt x="70" y="9"/>
                    <a:pt x="113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6" name="Google Shape;18466;p34"/>
            <p:cNvSpPr/>
            <p:nvPr/>
          </p:nvSpPr>
          <p:spPr>
            <a:xfrm>
              <a:off x="4320900" y="2246300"/>
              <a:ext cx="2025" cy="3800"/>
            </a:xfrm>
            <a:custGeom>
              <a:avLst/>
              <a:gdLst/>
              <a:ahLst/>
              <a:cxnLst/>
              <a:rect l="l" t="t" r="r" b="b"/>
              <a:pathLst>
                <a:path w="81" h="152" extrusionOk="0">
                  <a:moveTo>
                    <a:pt x="19" y="0"/>
                  </a:moveTo>
                  <a:cubicBezTo>
                    <a:pt x="1" y="0"/>
                    <a:pt x="3" y="50"/>
                    <a:pt x="27" y="151"/>
                  </a:cubicBezTo>
                  <a:cubicBezTo>
                    <a:pt x="21" y="118"/>
                    <a:pt x="41" y="84"/>
                    <a:pt x="81" y="64"/>
                  </a:cubicBezTo>
                  <a:cubicBezTo>
                    <a:pt x="52" y="22"/>
                    <a:pt x="3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7" name="Google Shape;18467;p34"/>
            <p:cNvSpPr/>
            <p:nvPr/>
          </p:nvSpPr>
          <p:spPr>
            <a:xfrm>
              <a:off x="4188325" y="2238200"/>
              <a:ext cx="15575" cy="9525"/>
            </a:xfrm>
            <a:custGeom>
              <a:avLst/>
              <a:gdLst/>
              <a:ahLst/>
              <a:cxnLst/>
              <a:rect l="l" t="t" r="r" b="b"/>
              <a:pathLst>
                <a:path w="623" h="381" extrusionOk="0">
                  <a:moveTo>
                    <a:pt x="45" y="0"/>
                  </a:moveTo>
                  <a:lnTo>
                    <a:pt x="45" y="0"/>
                  </a:lnTo>
                  <a:cubicBezTo>
                    <a:pt x="0" y="284"/>
                    <a:pt x="114" y="381"/>
                    <a:pt x="229" y="381"/>
                  </a:cubicBezTo>
                  <a:cubicBezTo>
                    <a:pt x="424" y="381"/>
                    <a:pt x="622" y="101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8" name="Google Shape;18468;p34"/>
            <p:cNvSpPr/>
            <p:nvPr/>
          </p:nvSpPr>
          <p:spPr>
            <a:xfrm>
              <a:off x="5013300" y="2204175"/>
              <a:ext cx="3750" cy="3400"/>
            </a:xfrm>
            <a:custGeom>
              <a:avLst/>
              <a:gdLst/>
              <a:ahLst/>
              <a:cxnLst/>
              <a:rect l="l" t="t" r="r" b="b"/>
              <a:pathLst>
                <a:path w="150" h="136" extrusionOk="0">
                  <a:moveTo>
                    <a:pt x="19" y="1"/>
                  </a:moveTo>
                  <a:cubicBezTo>
                    <a:pt x="2" y="1"/>
                    <a:pt x="0" y="32"/>
                    <a:pt x="37" y="123"/>
                  </a:cubicBezTo>
                  <a:cubicBezTo>
                    <a:pt x="58" y="132"/>
                    <a:pt x="74" y="136"/>
                    <a:pt x="85" y="136"/>
                  </a:cubicBezTo>
                  <a:cubicBezTo>
                    <a:pt x="150" y="136"/>
                    <a:pt x="53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9" name="Google Shape;18469;p34"/>
            <p:cNvSpPr/>
            <p:nvPr/>
          </p:nvSpPr>
          <p:spPr>
            <a:xfrm>
              <a:off x="4787075" y="2197550"/>
              <a:ext cx="2975" cy="1400"/>
            </a:xfrm>
            <a:custGeom>
              <a:avLst/>
              <a:gdLst/>
              <a:ahLst/>
              <a:cxnLst/>
              <a:rect l="l" t="t" r="r" b="b"/>
              <a:pathLst>
                <a:path w="119" h="56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42"/>
                    <a:pt x="67" y="56"/>
                    <a:pt x="86" y="56"/>
                  </a:cubicBezTo>
                  <a:cubicBezTo>
                    <a:pt x="119" y="56"/>
                    <a:pt x="111" y="1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0" name="Google Shape;18470;p34"/>
            <p:cNvSpPr/>
            <p:nvPr/>
          </p:nvSpPr>
          <p:spPr>
            <a:xfrm>
              <a:off x="4570150" y="2186400"/>
              <a:ext cx="3600" cy="175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61" y="0"/>
                  </a:moveTo>
                  <a:cubicBezTo>
                    <a:pt x="1" y="0"/>
                    <a:pt x="7" y="42"/>
                    <a:pt x="46" y="65"/>
                  </a:cubicBezTo>
                  <a:cubicBezTo>
                    <a:pt x="62" y="68"/>
                    <a:pt x="74" y="69"/>
                    <a:pt x="85" y="69"/>
                  </a:cubicBezTo>
                  <a:cubicBezTo>
                    <a:pt x="144" y="69"/>
                    <a:pt x="134" y="27"/>
                    <a:pt x="100" y="5"/>
                  </a:cubicBezTo>
                  <a:cubicBezTo>
                    <a:pt x="85" y="2"/>
                    <a:pt x="72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1" name="Google Shape;18471;p34"/>
            <p:cNvSpPr/>
            <p:nvPr/>
          </p:nvSpPr>
          <p:spPr>
            <a:xfrm>
              <a:off x="4687050" y="2180225"/>
              <a:ext cx="1875" cy="2625"/>
            </a:xfrm>
            <a:custGeom>
              <a:avLst/>
              <a:gdLst/>
              <a:ahLst/>
              <a:cxnLst/>
              <a:rect l="l" t="t" r="r" b="b"/>
              <a:pathLst>
                <a:path w="75" h="105" extrusionOk="0">
                  <a:moveTo>
                    <a:pt x="51" y="0"/>
                  </a:moveTo>
                  <a:cubicBezTo>
                    <a:pt x="39" y="0"/>
                    <a:pt x="20" y="26"/>
                    <a:pt x="0" y="104"/>
                  </a:cubicBezTo>
                  <a:cubicBezTo>
                    <a:pt x="72" y="104"/>
                    <a:pt x="75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2" name="Google Shape;18472;p34"/>
            <p:cNvSpPr/>
            <p:nvPr/>
          </p:nvSpPr>
          <p:spPr>
            <a:xfrm>
              <a:off x="3891525" y="2190625"/>
              <a:ext cx="4725" cy="2550"/>
            </a:xfrm>
            <a:custGeom>
              <a:avLst/>
              <a:gdLst/>
              <a:ahLst/>
              <a:cxnLst/>
              <a:rect l="l" t="t" r="r" b="b"/>
              <a:pathLst>
                <a:path w="189" h="102" extrusionOk="0">
                  <a:moveTo>
                    <a:pt x="27" y="1"/>
                  </a:moveTo>
                  <a:cubicBezTo>
                    <a:pt x="18" y="1"/>
                    <a:pt x="10" y="2"/>
                    <a:pt x="1" y="3"/>
                  </a:cubicBezTo>
                  <a:cubicBezTo>
                    <a:pt x="77" y="77"/>
                    <a:pt x="123" y="101"/>
                    <a:pt x="144" y="101"/>
                  </a:cubicBezTo>
                  <a:cubicBezTo>
                    <a:pt x="188" y="101"/>
                    <a:pt x="13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3" name="Google Shape;18473;p34"/>
            <p:cNvSpPr/>
            <p:nvPr/>
          </p:nvSpPr>
          <p:spPr>
            <a:xfrm>
              <a:off x="4284425" y="2168025"/>
              <a:ext cx="7075" cy="3575"/>
            </a:xfrm>
            <a:custGeom>
              <a:avLst/>
              <a:gdLst/>
              <a:ahLst/>
              <a:cxnLst/>
              <a:rect l="l" t="t" r="r" b="b"/>
              <a:pathLst>
                <a:path w="283" h="143" extrusionOk="0">
                  <a:moveTo>
                    <a:pt x="104" y="0"/>
                  </a:moveTo>
                  <a:cubicBezTo>
                    <a:pt x="63" y="0"/>
                    <a:pt x="21" y="30"/>
                    <a:pt x="1" y="117"/>
                  </a:cubicBezTo>
                  <a:cubicBezTo>
                    <a:pt x="60" y="135"/>
                    <a:pt x="105" y="143"/>
                    <a:pt x="138" y="143"/>
                  </a:cubicBezTo>
                  <a:cubicBezTo>
                    <a:pt x="283" y="143"/>
                    <a:pt x="194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4" name="Google Shape;18474;p34"/>
            <p:cNvSpPr/>
            <p:nvPr/>
          </p:nvSpPr>
          <p:spPr>
            <a:xfrm>
              <a:off x="5069750" y="2138650"/>
              <a:ext cx="4250" cy="3125"/>
            </a:xfrm>
            <a:custGeom>
              <a:avLst/>
              <a:gdLst/>
              <a:ahLst/>
              <a:cxnLst/>
              <a:rect l="l" t="t" r="r" b="b"/>
              <a:pathLst>
                <a:path w="170" h="125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3" y="94"/>
                    <a:pt x="31" y="125"/>
                    <a:pt x="59" y="125"/>
                  </a:cubicBezTo>
                  <a:cubicBezTo>
                    <a:pt x="115" y="125"/>
                    <a:pt x="16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5" name="Google Shape;18475;p34"/>
            <p:cNvSpPr/>
            <p:nvPr/>
          </p:nvSpPr>
          <p:spPr>
            <a:xfrm>
              <a:off x="4878525" y="2134000"/>
              <a:ext cx="3575" cy="2450"/>
            </a:xfrm>
            <a:custGeom>
              <a:avLst/>
              <a:gdLst/>
              <a:ahLst/>
              <a:cxnLst/>
              <a:rect l="l" t="t" r="r" b="b"/>
              <a:pathLst>
                <a:path w="143" h="98" extrusionOk="0">
                  <a:moveTo>
                    <a:pt x="42" y="1"/>
                  </a:moveTo>
                  <a:cubicBezTo>
                    <a:pt x="20" y="1"/>
                    <a:pt x="0" y="24"/>
                    <a:pt x="2" y="93"/>
                  </a:cubicBezTo>
                  <a:cubicBezTo>
                    <a:pt x="18" y="96"/>
                    <a:pt x="32" y="98"/>
                    <a:pt x="43" y="98"/>
                  </a:cubicBezTo>
                  <a:cubicBezTo>
                    <a:pt x="143" y="98"/>
                    <a:pt x="8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6" name="Google Shape;18476;p34"/>
            <p:cNvSpPr/>
            <p:nvPr/>
          </p:nvSpPr>
          <p:spPr>
            <a:xfrm>
              <a:off x="4845250" y="2129050"/>
              <a:ext cx="4575" cy="5800"/>
            </a:xfrm>
            <a:custGeom>
              <a:avLst/>
              <a:gdLst/>
              <a:ahLst/>
              <a:cxnLst/>
              <a:rect l="l" t="t" r="r" b="b"/>
              <a:pathLst>
                <a:path w="183" h="232" extrusionOk="0">
                  <a:moveTo>
                    <a:pt x="53" y="1"/>
                  </a:moveTo>
                  <a:cubicBezTo>
                    <a:pt x="1" y="1"/>
                    <a:pt x="24" y="232"/>
                    <a:pt x="144" y="232"/>
                  </a:cubicBezTo>
                  <a:cubicBezTo>
                    <a:pt x="156" y="232"/>
                    <a:pt x="169" y="230"/>
                    <a:pt x="182" y="225"/>
                  </a:cubicBezTo>
                  <a:cubicBezTo>
                    <a:pt x="122" y="57"/>
                    <a:pt x="78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7" name="Google Shape;18477;p34"/>
            <p:cNvSpPr/>
            <p:nvPr/>
          </p:nvSpPr>
          <p:spPr>
            <a:xfrm>
              <a:off x="4126775" y="2154900"/>
              <a:ext cx="2475" cy="1075"/>
            </a:xfrm>
            <a:custGeom>
              <a:avLst/>
              <a:gdLst/>
              <a:ahLst/>
              <a:cxnLst/>
              <a:rect l="l" t="t" r="r" b="b"/>
              <a:pathLst>
                <a:path w="99" h="43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16"/>
                    <a:pt x="17" y="42"/>
                    <a:pt x="47" y="42"/>
                  </a:cubicBezTo>
                  <a:cubicBezTo>
                    <a:pt x="67" y="42"/>
                    <a:pt x="93" y="32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8" name="Google Shape;18478;p34"/>
            <p:cNvSpPr/>
            <p:nvPr/>
          </p:nvSpPr>
          <p:spPr>
            <a:xfrm>
              <a:off x="3991900" y="2155025"/>
              <a:ext cx="4375" cy="2875"/>
            </a:xfrm>
            <a:custGeom>
              <a:avLst/>
              <a:gdLst/>
              <a:ahLst/>
              <a:cxnLst/>
              <a:rect l="l" t="t" r="r" b="b"/>
              <a:pathLst>
                <a:path w="175" h="115" extrusionOk="0">
                  <a:moveTo>
                    <a:pt x="81" y="0"/>
                  </a:moveTo>
                  <a:cubicBezTo>
                    <a:pt x="49" y="0"/>
                    <a:pt x="18" y="13"/>
                    <a:pt x="0" y="42"/>
                  </a:cubicBezTo>
                  <a:cubicBezTo>
                    <a:pt x="11" y="89"/>
                    <a:pt x="47" y="114"/>
                    <a:pt x="85" y="114"/>
                  </a:cubicBezTo>
                  <a:cubicBezTo>
                    <a:pt x="118" y="114"/>
                    <a:pt x="152" y="95"/>
                    <a:pt x="174" y="55"/>
                  </a:cubicBezTo>
                  <a:cubicBezTo>
                    <a:pt x="163" y="21"/>
                    <a:pt x="122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9" name="Google Shape;18479;p34"/>
            <p:cNvSpPr/>
            <p:nvPr/>
          </p:nvSpPr>
          <p:spPr>
            <a:xfrm>
              <a:off x="4194100" y="2135325"/>
              <a:ext cx="10800" cy="175"/>
            </a:xfrm>
            <a:custGeom>
              <a:avLst/>
              <a:gdLst/>
              <a:ahLst/>
              <a:cxnLst/>
              <a:rect l="l" t="t" r="r" b="b"/>
              <a:pathLst>
                <a:path w="432" h="7" extrusionOk="0">
                  <a:moveTo>
                    <a:pt x="182" y="0"/>
                  </a:moveTo>
                  <a:cubicBezTo>
                    <a:pt x="14" y="5"/>
                    <a:pt x="0" y="6"/>
                    <a:pt x="42" y="6"/>
                  </a:cubicBezTo>
                  <a:cubicBezTo>
                    <a:pt x="125" y="6"/>
                    <a:pt x="431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0" name="Google Shape;18480;p34"/>
            <p:cNvSpPr/>
            <p:nvPr/>
          </p:nvSpPr>
          <p:spPr>
            <a:xfrm>
              <a:off x="4187550" y="2127350"/>
              <a:ext cx="3750" cy="550"/>
            </a:xfrm>
            <a:custGeom>
              <a:avLst/>
              <a:gdLst/>
              <a:ahLst/>
              <a:cxnLst/>
              <a:rect l="l" t="t" r="r" b="b"/>
              <a:pathLst>
                <a:path w="150" h="22" extrusionOk="0">
                  <a:moveTo>
                    <a:pt x="75" y="1"/>
                  </a:moveTo>
                  <a:cubicBezTo>
                    <a:pt x="1" y="1"/>
                    <a:pt x="58" y="22"/>
                    <a:pt x="105" y="22"/>
                  </a:cubicBezTo>
                  <a:cubicBezTo>
                    <a:pt x="126" y="22"/>
                    <a:pt x="146" y="17"/>
                    <a:pt x="149" y="5"/>
                  </a:cubicBezTo>
                  <a:cubicBezTo>
                    <a:pt x="116" y="2"/>
                    <a:pt x="9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1" name="Google Shape;18481;p34"/>
            <p:cNvSpPr/>
            <p:nvPr/>
          </p:nvSpPr>
          <p:spPr>
            <a:xfrm>
              <a:off x="4160675" y="2119950"/>
              <a:ext cx="4025" cy="3175"/>
            </a:xfrm>
            <a:custGeom>
              <a:avLst/>
              <a:gdLst/>
              <a:ahLst/>
              <a:cxnLst/>
              <a:rect l="l" t="t" r="r" b="b"/>
              <a:pathLst>
                <a:path w="161" h="127" extrusionOk="0">
                  <a:moveTo>
                    <a:pt x="90" y="0"/>
                  </a:moveTo>
                  <a:cubicBezTo>
                    <a:pt x="37" y="0"/>
                    <a:pt x="0" y="127"/>
                    <a:pt x="152" y="127"/>
                  </a:cubicBezTo>
                  <a:cubicBezTo>
                    <a:pt x="155" y="127"/>
                    <a:pt x="158" y="127"/>
                    <a:pt x="160" y="127"/>
                  </a:cubicBezTo>
                  <a:cubicBezTo>
                    <a:pt x="147" y="32"/>
                    <a:pt x="117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2" name="Google Shape;18482;p34"/>
            <p:cNvSpPr/>
            <p:nvPr/>
          </p:nvSpPr>
          <p:spPr>
            <a:xfrm>
              <a:off x="4609100" y="2104500"/>
              <a:ext cx="1750" cy="725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26" y="1"/>
                  </a:moveTo>
                  <a:cubicBezTo>
                    <a:pt x="14" y="1"/>
                    <a:pt x="0" y="8"/>
                    <a:pt x="0" y="29"/>
                  </a:cubicBezTo>
                  <a:cubicBezTo>
                    <a:pt x="70" y="25"/>
                    <a:pt x="4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3" name="Google Shape;18483;p34"/>
            <p:cNvSpPr/>
            <p:nvPr/>
          </p:nvSpPr>
          <p:spPr>
            <a:xfrm>
              <a:off x="4254500" y="2115500"/>
              <a:ext cx="3700" cy="275"/>
            </a:xfrm>
            <a:custGeom>
              <a:avLst/>
              <a:gdLst/>
              <a:ahLst/>
              <a:cxnLst/>
              <a:rect l="l" t="t" r="r" b="b"/>
              <a:pathLst>
                <a:path w="148" h="11" extrusionOk="0">
                  <a:moveTo>
                    <a:pt x="127" y="1"/>
                  </a:moveTo>
                  <a:cubicBezTo>
                    <a:pt x="120" y="1"/>
                    <a:pt x="101" y="1"/>
                    <a:pt x="61" y="4"/>
                  </a:cubicBezTo>
                  <a:cubicBezTo>
                    <a:pt x="12" y="9"/>
                    <a:pt x="0" y="10"/>
                    <a:pt x="7" y="10"/>
                  </a:cubicBezTo>
                  <a:cubicBezTo>
                    <a:pt x="24" y="10"/>
                    <a:pt x="148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4" name="Google Shape;18484;p34"/>
            <p:cNvSpPr/>
            <p:nvPr/>
          </p:nvSpPr>
          <p:spPr>
            <a:xfrm>
              <a:off x="3870025" y="2122600"/>
              <a:ext cx="4625" cy="2400"/>
            </a:xfrm>
            <a:custGeom>
              <a:avLst/>
              <a:gdLst/>
              <a:ahLst/>
              <a:cxnLst/>
              <a:rect l="l" t="t" r="r" b="b"/>
              <a:pathLst>
                <a:path w="185" h="96" extrusionOk="0">
                  <a:moveTo>
                    <a:pt x="105" y="1"/>
                  </a:moveTo>
                  <a:cubicBezTo>
                    <a:pt x="1" y="1"/>
                    <a:pt x="51" y="96"/>
                    <a:pt x="127" y="96"/>
                  </a:cubicBezTo>
                  <a:cubicBezTo>
                    <a:pt x="139" y="96"/>
                    <a:pt x="152" y="93"/>
                    <a:pt x="165" y="88"/>
                  </a:cubicBezTo>
                  <a:cubicBezTo>
                    <a:pt x="185" y="28"/>
                    <a:pt x="111" y="48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5" name="Google Shape;18485;p34"/>
            <p:cNvSpPr/>
            <p:nvPr/>
          </p:nvSpPr>
          <p:spPr>
            <a:xfrm>
              <a:off x="4505025" y="2095850"/>
              <a:ext cx="4450" cy="2375"/>
            </a:xfrm>
            <a:custGeom>
              <a:avLst/>
              <a:gdLst/>
              <a:ahLst/>
              <a:cxnLst/>
              <a:rect l="l" t="t" r="r" b="b"/>
              <a:pathLst>
                <a:path w="178" h="95" extrusionOk="0">
                  <a:moveTo>
                    <a:pt x="142" y="0"/>
                  </a:moveTo>
                  <a:lnTo>
                    <a:pt x="142" y="0"/>
                  </a:lnTo>
                  <a:cubicBezTo>
                    <a:pt x="1" y="29"/>
                    <a:pt x="72" y="95"/>
                    <a:pt x="123" y="95"/>
                  </a:cubicBezTo>
                  <a:cubicBezTo>
                    <a:pt x="154" y="95"/>
                    <a:pt x="178" y="71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6" name="Google Shape;18486;p34"/>
            <p:cNvSpPr/>
            <p:nvPr/>
          </p:nvSpPr>
          <p:spPr>
            <a:xfrm>
              <a:off x="4518275" y="2087200"/>
              <a:ext cx="5350" cy="3950"/>
            </a:xfrm>
            <a:custGeom>
              <a:avLst/>
              <a:gdLst/>
              <a:ahLst/>
              <a:cxnLst/>
              <a:rect l="l" t="t" r="r" b="b"/>
              <a:pathLst>
                <a:path w="214" h="158" extrusionOk="0">
                  <a:moveTo>
                    <a:pt x="76" y="0"/>
                  </a:moveTo>
                  <a:cubicBezTo>
                    <a:pt x="56" y="0"/>
                    <a:pt x="31" y="4"/>
                    <a:pt x="0" y="12"/>
                  </a:cubicBezTo>
                  <a:cubicBezTo>
                    <a:pt x="4" y="121"/>
                    <a:pt x="35" y="158"/>
                    <a:pt x="68" y="158"/>
                  </a:cubicBezTo>
                  <a:cubicBezTo>
                    <a:pt x="137" y="158"/>
                    <a:pt x="213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7" name="Google Shape;18487;p34"/>
            <p:cNvSpPr/>
            <p:nvPr/>
          </p:nvSpPr>
          <p:spPr>
            <a:xfrm>
              <a:off x="4528000" y="2087425"/>
              <a:ext cx="4075" cy="2550"/>
            </a:xfrm>
            <a:custGeom>
              <a:avLst/>
              <a:gdLst/>
              <a:ahLst/>
              <a:cxnLst/>
              <a:rect l="l" t="t" r="r" b="b"/>
              <a:pathLst>
                <a:path w="163" h="102" extrusionOk="0">
                  <a:moveTo>
                    <a:pt x="127" y="1"/>
                  </a:moveTo>
                  <a:cubicBezTo>
                    <a:pt x="0" y="1"/>
                    <a:pt x="61" y="101"/>
                    <a:pt x="113" y="101"/>
                  </a:cubicBezTo>
                  <a:cubicBezTo>
                    <a:pt x="138" y="101"/>
                    <a:pt x="162" y="77"/>
                    <a:pt x="160" y="3"/>
                  </a:cubicBezTo>
                  <a:cubicBezTo>
                    <a:pt x="148" y="1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8" name="Google Shape;18488;p34"/>
            <p:cNvSpPr/>
            <p:nvPr/>
          </p:nvSpPr>
          <p:spPr>
            <a:xfrm>
              <a:off x="4267700" y="2081200"/>
              <a:ext cx="3775" cy="5025"/>
            </a:xfrm>
            <a:custGeom>
              <a:avLst/>
              <a:gdLst/>
              <a:ahLst/>
              <a:cxnLst/>
              <a:rect l="l" t="t" r="r" b="b"/>
              <a:pathLst>
                <a:path w="151" h="201" extrusionOk="0">
                  <a:moveTo>
                    <a:pt x="67" y="0"/>
                  </a:moveTo>
                  <a:cubicBezTo>
                    <a:pt x="49" y="0"/>
                    <a:pt x="27" y="13"/>
                    <a:pt x="1" y="44"/>
                  </a:cubicBezTo>
                  <a:cubicBezTo>
                    <a:pt x="47" y="161"/>
                    <a:pt x="80" y="201"/>
                    <a:pt x="102" y="201"/>
                  </a:cubicBezTo>
                  <a:cubicBezTo>
                    <a:pt x="151" y="201"/>
                    <a:pt x="139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9" name="Google Shape;18489;p34"/>
            <p:cNvSpPr/>
            <p:nvPr/>
          </p:nvSpPr>
          <p:spPr>
            <a:xfrm>
              <a:off x="5003000" y="2054650"/>
              <a:ext cx="2325" cy="1675"/>
            </a:xfrm>
            <a:custGeom>
              <a:avLst/>
              <a:gdLst/>
              <a:ahLst/>
              <a:cxnLst/>
              <a:rect l="l" t="t" r="r" b="b"/>
              <a:pathLst>
                <a:path w="93" h="67" extrusionOk="0">
                  <a:moveTo>
                    <a:pt x="22" y="1"/>
                  </a:moveTo>
                  <a:cubicBezTo>
                    <a:pt x="16" y="1"/>
                    <a:pt x="9" y="1"/>
                    <a:pt x="1" y="2"/>
                  </a:cubicBezTo>
                  <a:cubicBezTo>
                    <a:pt x="3" y="50"/>
                    <a:pt x="17" y="67"/>
                    <a:pt x="32" y="67"/>
                  </a:cubicBezTo>
                  <a:cubicBezTo>
                    <a:pt x="62" y="67"/>
                    <a:pt x="92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0" name="Google Shape;18490;p34"/>
            <p:cNvSpPr/>
            <p:nvPr/>
          </p:nvSpPr>
          <p:spPr>
            <a:xfrm>
              <a:off x="4350775" y="2076050"/>
              <a:ext cx="2925" cy="125"/>
            </a:xfrm>
            <a:custGeom>
              <a:avLst/>
              <a:gdLst/>
              <a:ahLst/>
              <a:cxnLst/>
              <a:rect l="l" t="t" r="r" b="b"/>
              <a:pathLst>
                <a:path w="117" h="5" extrusionOk="0">
                  <a:moveTo>
                    <a:pt x="93" y="1"/>
                  </a:moveTo>
                  <a:cubicBezTo>
                    <a:pt x="85" y="1"/>
                    <a:pt x="62" y="1"/>
                    <a:pt x="17" y="3"/>
                  </a:cubicBezTo>
                  <a:cubicBezTo>
                    <a:pt x="1" y="4"/>
                    <a:pt x="2" y="5"/>
                    <a:pt x="10" y="5"/>
                  </a:cubicBezTo>
                  <a:cubicBezTo>
                    <a:pt x="34" y="5"/>
                    <a:pt x="117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1" name="Google Shape;18491;p34"/>
            <p:cNvSpPr/>
            <p:nvPr/>
          </p:nvSpPr>
          <p:spPr>
            <a:xfrm>
              <a:off x="4737100" y="2061050"/>
              <a:ext cx="7000" cy="1375"/>
            </a:xfrm>
            <a:custGeom>
              <a:avLst/>
              <a:gdLst/>
              <a:ahLst/>
              <a:cxnLst/>
              <a:rect l="l" t="t" r="r" b="b"/>
              <a:pathLst>
                <a:path w="280" h="55" extrusionOk="0">
                  <a:moveTo>
                    <a:pt x="86" y="0"/>
                  </a:moveTo>
                  <a:cubicBezTo>
                    <a:pt x="37" y="0"/>
                    <a:pt x="1" y="14"/>
                    <a:pt x="59" y="54"/>
                  </a:cubicBezTo>
                  <a:cubicBezTo>
                    <a:pt x="280" y="38"/>
                    <a:pt x="166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2" name="Google Shape;18492;p34"/>
            <p:cNvSpPr/>
            <p:nvPr/>
          </p:nvSpPr>
          <p:spPr>
            <a:xfrm>
              <a:off x="3847500" y="2086750"/>
              <a:ext cx="1100" cy="2750"/>
            </a:xfrm>
            <a:custGeom>
              <a:avLst/>
              <a:gdLst/>
              <a:ahLst/>
              <a:cxnLst/>
              <a:rect l="l" t="t" r="r" b="b"/>
              <a:pathLst>
                <a:path w="44" h="110" extrusionOk="0">
                  <a:moveTo>
                    <a:pt x="35" y="0"/>
                  </a:moveTo>
                  <a:cubicBezTo>
                    <a:pt x="22" y="0"/>
                    <a:pt x="0" y="110"/>
                    <a:pt x="17" y="110"/>
                  </a:cubicBezTo>
                  <a:cubicBezTo>
                    <a:pt x="22" y="110"/>
                    <a:pt x="30" y="100"/>
                    <a:pt x="42" y="77"/>
                  </a:cubicBezTo>
                  <a:cubicBezTo>
                    <a:pt x="44" y="20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3" name="Google Shape;18493;p34"/>
            <p:cNvSpPr/>
            <p:nvPr/>
          </p:nvSpPr>
          <p:spPr>
            <a:xfrm>
              <a:off x="4999175" y="2046175"/>
              <a:ext cx="4175" cy="200"/>
            </a:xfrm>
            <a:custGeom>
              <a:avLst/>
              <a:gdLst/>
              <a:ahLst/>
              <a:cxnLst/>
              <a:rect l="l" t="t" r="r" b="b"/>
              <a:pathLst>
                <a:path w="167" h="8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6"/>
                    <a:pt x="55" y="8"/>
                    <a:pt x="92" y="8"/>
                  </a:cubicBezTo>
                  <a:cubicBezTo>
                    <a:pt x="143" y="8"/>
                    <a:pt x="166" y="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4" name="Google Shape;18494;p34"/>
            <p:cNvSpPr/>
            <p:nvPr/>
          </p:nvSpPr>
          <p:spPr>
            <a:xfrm>
              <a:off x="4703825" y="2052475"/>
              <a:ext cx="5100" cy="3825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62" y="1"/>
                  </a:moveTo>
                  <a:cubicBezTo>
                    <a:pt x="30" y="1"/>
                    <a:pt x="1" y="38"/>
                    <a:pt x="5" y="150"/>
                  </a:cubicBezTo>
                  <a:cubicBezTo>
                    <a:pt x="20" y="152"/>
                    <a:pt x="34" y="153"/>
                    <a:pt x="46" y="153"/>
                  </a:cubicBezTo>
                  <a:cubicBezTo>
                    <a:pt x="204" y="153"/>
                    <a:pt x="12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5" name="Google Shape;18495;p34"/>
            <p:cNvSpPr/>
            <p:nvPr/>
          </p:nvSpPr>
          <p:spPr>
            <a:xfrm>
              <a:off x="4462975" y="2056550"/>
              <a:ext cx="7925" cy="150"/>
            </a:xfrm>
            <a:custGeom>
              <a:avLst/>
              <a:gdLst/>
              <a:ahLst/>
              <a:cxnLst/>
              <a:rect l="l" t="t" r="r" b="b"/>
              <a:pathLst>
                <a:path w="317" h="6" extrusionOk="0">
                  <a:moveTo>
                    <a:pt x="165" y="0"/>
                  </a:moveTo>
                  <a:cubicBezTo>
                    <a:pt x="22" y="4"/>
                    <a:pt x="0" y="6"/>
                    <a:pt x="25" y="6"/>
                  </a:cubicBezTo>
                  <a:cubicBezTo>
                    <a:pt x="76" y="6"/>
                    <a:pt x="317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6" name="Google Shape;18496;p34"/>
            <p:cNvSpPr/>
            <p:nvPr/>
          </p:nvSpPr>
          <p:spPr>
            <a:xfrm>
              <a:off x="4186775" y="2068425"/>
              <a:ext cx="8350" cy="1175"/>
            </a:xfrm>
            <a:custGeom>
              <a:avLst/>
              <a:gdLst/>
              <a:ahLst/>
              <a:cxnLst/>
              <a:rect l="l" t="t" r="r" b="b"/>
              <a:pathLst>
                <a:path w="334" h="47" extrusionOk="0">
                  <a:moveTo>
                    <a:pt x="317" y="0"/>
                  </a:moveTo>
                  <a:cubicBezTo>
                    <a:pt x="270" y="0"/>
                    <a:pt x="0" y="47"/>
                    <a:pt x="43" y="47"/>
                  </a:cubicBezTo>
                  <a:cubicBezTo>
                    <a:pt x="60" y="47"/>
                    <a:pt x="124" y="40"/>
                    <a:pt x="267" y="20"/>
                  </a:cubicBezTo>
                  <a:cubicBezTo>
                    <a:pt x="324" y="6"/>
                    <a:pt x="334" y="0"/>
                    <a:pt x="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7" name="Google Shape;18497;p34"/>
            <p:cNvSpPr/>
            <p:nvPr/>
          </p:nvSpPr>
          <p:spPr>
            <a:xfrm>
              <a:off x="4185550" y="2061000"/>
              <a:ext cx="3725" cy="125"/>
            </a:xfrm>
            <a:custGeom>
              <a:avLst/>
              <a:gdLst/>
              <a:ahLst/>
              <a:cxnLst/>
              <a:rect l="l" t="t" r="r" b="b"/>
              <a:pathLst>
                <a:path w="149" h="5" extrusionOk="0">
                  <a:moveTo>
                    <a:pt x="119" y="1"/>
                  </a:moveTo>
                  <a:cubicBezTo>
                    <a:pt x="109" y="1"/>
                    <a:pt x="80" y="1"/>
                    <a:pt x="22" y="3"/>
                  </a:cubicBezTo>
                  <a:cubicBezTo>
                    <a:pt x="1" y="4"/>
                    <a:pt x="1" y="5"/>
                    <a:pt x="11" y="5"/>
                  </a:cubicBezTo>
                  <a:cubicBezTo>
                    <a:pt x="40" y="5"/>
                    <a:pt x="148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8" name="Google Shape;18498;p34"/>
            <p:cNvSpPr/>
            <p:nvPr/>
          </p:nvSpPr>
          <p:spPr>
            <a:xfrm>
              <a:off x="4657450" y="2044325"/>
              <a:ext cx="4425" cy="2225"/>
            </a:xfrm>
            <a:custGeom>
              <a:avLst/>
              <a:gdLst/>
              <a:ahLst/>
              <a:cxnLst/>
              <a:rect l="l" t="t" r="r" b="b"/>
              <a:pathLst>
                <a:path w="177" h="89" extrusionOk="0">
                  <a:moveTo>
                    <a:pt x="25" y="0"/>
                  </a:moveTo>
                  <a:cubicBezTo>
                    <a:pt x="21" y="0"/>
                    <a:pt x="17" y="0"/>
                    <a:pt x="13" y="1"/>
                  </a:cubicBezTo>
                  <a:cubicBezTo>
                    <a:pt x="0" y="66"/>
                    <a:pt x="22" y="88"/>
                    <a:pt x="49" y="88"/>
                  </a:cubicBezTo>
                  <a:cubicBezTo>
                    <a:pt x="103" y="88"/>
                    <a:pt x="17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9" name="Google Shape;18499;p34"/>
            <p:cNvSpPr/>
            <p:nvPr/>
          </p:nvSpPr>
          <p:spPr>
            <a:xfrm>
              <a:off x="4412875" y="2050175"/>
              <a:ext cx="3950" cy="1800"/>
            </a:xfrm>
            <a:custGeom>
              <a:avLst/>
              <a:gdLst/>
              <a:ahLst/>
              <a:cxnLst/>
              <a:rect l="l" t="t" r="r" b="b"/>
              <a:pathLst>
                <a:path w="158" h="72" extrusionOk="0">
                  <a:moveTo>
                    <a:pt x="155" y="1"/>
                  </a:moveTo>
                  <a:cubicBezTo>
                    <a:pt x="1" y="22"/>
                    <a:pt x="42" y="71"/>
                    <a:pt x="93" y="71"/>
                  </a:cubicBezTo>
                  <a:cubicBezTo>
                    <a:pt x="124" y="71"/>
                    <a:pt x="158" y="53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0" name="Google Shape;18500;p34"/>
            <p:cNvSpPr/>
            <p:nvPr/>
          </p:nvSpPr>
          <p:spPr>
            <a:xfrm>
              <a:off x="4440600" y="2045575"/>
              <a:ext cx="7250" cy="4550"/>
            </a:xfrm>
            <a:custGeom>
              <a:avLst/>
              <a:gdLst/>
              <a:ahLst/>
              <a:cxnLst/>
              <a:rect l="l" t="t" r="r" b="b"/>
              <a:pathLst>
                <a:path w="290" h="182" extrusionOk="0">
                  <a:moveTo>
                    <a:pt x="29" y="1"/>
                  </a:moveTo>
                  <a:cubicBezTo>
                    <a:pt x="9" y="1"/>
                    <a:pt x="1" y="18"/>
                    <a:pt x="16" y="64"/>
                  </a:cubicBezTo>
                  <a:cubicBezTo>
                    <a:pt x="149" y="151"/>
                    <a:pt x="213" y="181"/>
                    <a:pt x="236" y="181"/>
                  </a:cubicBezTo>
                  <a:cubicBezTo>
                    <a:pt x="290" y="181"/>
                    <a:pt x="9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1" name="Google Shape;18501;p34"/>
            <p:cNvSpPr/>
            <p:nvPr/>
          </p:nvSpPr>
          <p:spPr>
            <a:xfrm>
              <a:off x="4412400" y="2046175"/>
              <a:ext cx="3850" cy="1025"/>
            </a:xfrm>
            <a:custGeom>
              <a:avLst/>
              <a:gdLst/>
              <a:ahLst/>
              <a:cxnLst/>
              <a:rect l="l" t="t" r="r" b="b"/>
              <a:pathLst>
                <a:path w="154" h="41" extrusionOk="0">
                  <a:moveTo>
                    <a:pt x="64" y="0"/>
                  </a:moveTo>
                  <a:cubicBezTo>
                    <a:pt x="37" y="0"/>
                    <a:pt x="7" y="10"/>
                    <a:pt x="0" y="40"/>
                  </a:cubicBezTo>
                  <a:cubicBezTo>
                    <a:pt x="153" y="36"/>
                    <a:pt x="115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2" name="Google Shape;18502;p34"/>
            <p:cNvSpPr/>
            <p:nvPr/>
          </p:nvSpPr>
          <p:spPr>
            <a:xfrm>
              <a:off x="5015775" y="2022500"/>
              <a:ext cx="2100" cy="100"/>
            </a:xfrm>
            <a:custGeom>
              <a:avLst/>
              <a:gdLst/>
              <a:ahLst/>
              <a:cxnLst/>
              <a:rect l="l" t="t" r="r" b="b"/>
              <a:pathLst>
                <a:path w="84" h="4" extrusionOk="0">
                  <a:moveTo>
                    <a:pt x="81" y="1"/>
                  </a:moveTo>
                  <a:cubicBezTo>
                    <a:pt x="75" y="1"/>
                    <a:pt x="1" y="4"/>
                    <a:pt x="18" y="4"/>
                  </a:cubicBezTo>
                  <a:cubicBezTo>
                    <a:pt x="70" y="2"/>
                    <a:pt x="84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4"/>
            <p:cNvSpPr/>
            <p:nvPr/>
          </p:nvSpPr>
          <p:spPr>
            <a:xfrm>
              <a:off x="5013225" y="2017950"/>
              <a:ext cx="825" cy="2475"/>
            </a:xfrm>
            <a:custGeom>
              <a:avLst/>
              <a:gdLst/>
              <a:ahLst/>
              <a:cxnLst/>
              <a:rect l="l" t="t" r="r" b="b"/>
              <a:pathLst>
                <a:path w="33" h="99" extrusionOk="0">
                  <a:moveTo>
                    <a:pt x="28" y="1"/>
                  </a:moveTo>
                  <a:cubicBezTo>
                    <a:pt x="26" y="1"/>
                    <a:pt x="18" y="25"/>
                    <a:pt x="0" y="99"/>
                  </a:cubicBezTo>
                  <a:cubicBezTo>
                    <a:pt x="13" y="99"/>
                    <a:pt x="3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4"/>
            <p:cNvSpPr/>
            <p:nvPr/>
          </p:nvSpPr>
          <p:spPr>
            <a:xfrm>
              <a:off x="3975325" y="2053525"/>
              <a:ext cx="1150" cy="2000"/>
            </a:xfrm>
            <a:custGeom>
              <a:avLst/>
              <a:gdLst/>
              <a:ahLst/>
              <a:cxnLst/>
              <a:rect l="l" t="t" r="r" b="b"/>
              <a:pathLst>
                <a:path w="46" h="80" extrusionOk="0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3" y="60"/>
                    <a:pt x="11" y="79"/>
                    <a:pt x="18" y="79"/>
                  </a:cubicBezTo>
                  <a:cubicBezTo>
                    <a:pt x="33" y="79"/>
                    <a:pt x="4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4"/>
            <p:cNvSpPr/>
            <p:nvPr/>
          </p:nvSpPr>
          <p:spPr>
            <a:xfrm>
              <a:off x="3923975" y="2052875"/>
              <a:ext cx="125" cy="1825"/>
            </a:xfrm>
            <a:custGeom>
              <a:avLst/>
              <a:gdLst/>
              <a:ahLst/>
              <a:cxnLst/>
              <a:rect l="l" t="t" r="r" b="b"/>
              <a:pathLst>
                <a:path w="5" h="73" extrusionOk="0">
                  <a:moveTo>
                    <a:pt x="4" y="1"/>
                  </a:moveTo>
                  <a:cubicBezTo>
                    <a:pt x="3" y="1"/>
                    <a:pt x="2" y="14"/>
                    <a:pt x="1" y="53"/>
                  </a:cubicBezTo>
                  <a:cubicBezTo>
                    <a:pt x="1" y="67"/>
                    <a:pt x="1" y="73"/>
                    <a:pt x="1" y="73"/>
                  </a:cubicBezTo>
                  <a:cubicBezTo>
                    <a:pt x="2" y="73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4"/>
            <p:cNvSpPr/>
            <p:nvPr/>
          </p:nvSpPr>
          <p:spPr>
            <a:xfrm>
              <a:off x="4420250" y="2035450"/>
              <a:ext cx="2625" cy="925"/>
            </a:xfrm>
            <a:custGeom>
              <a:avLst/>
              <a:gdLst/>
              <a:ahLst/>
              <a:cxnLst/>
              <a:rect l="l" t="t" r="r" b="b"/>
              <a:pathLst>
                <a:path w="105" h="37" extrusionOk="0">
                  <a:moveTo>
                    <a:pt x="101" y="1"/>
                  </a:moveTo>
                  <a:cubicBezTo>
                    <a:pt x="1" y="24"/>
                    <a:pt x="2" y="36"/>
                    <a:pt x="28" y="36"/>
                  </a:cubicBezTo>
                  <a:cubicBezTo>
                    <a:pt x="54" y="36"/>
                    <a:pt x="104" y="24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4"/>
            <p:cNvSpPr/>
            <p:nvPr/>
          </p:nvSpPr>
          <p:spPr>
            <a:xfrm>
              <a:off x="4864850" y="2014375"/>
              <a:ext cx="3150" cy="1800"/>
            </a:xfrm>
            <a:custGeom>
              <a:avLst/>
              <a:gdLst/>
              <a:ahLst/>
              <a:cxnLst/>
              <a:rect l="l" t="t" r="r" b="b"/>
              <a:pathLst>
                <a:path w="126" h="72" extrusionOk="0">
                  <a:moveTo>
                    <a:pt x="0" y="1"/>
                  </a:moveTo>
                  <a:cubicBezTo>
                    <a:pt x="8" y="33"/>
                    <a:pt x="96" y="71"/>
                    <a:pt x="113" y="71"/>
                  </a:cubicBezTo>
                  <a:cubicBezTo>
                    <a:pt x="126" y="71"/>
                    <a:pt x="104" y="5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4"/>
            <p:cNvSpPr/>
            <p:nvPr/>
          </p:nvSpPr>
          <p:spPr>
            <a:xfrm>
              <a:off x="4098950" y="2030550"/>
              <a:ext cx="1025" cy="4075"/>
            </a:xfrm>
            <a:custGeom>
              <a:avLst/>
              <a:gdLst/>
              <a:ahLst/>
              <a:cxnLst/>
              <a:rect l="l" t="t" r="r" b="b"/>
              <a:pathLst>
                <a:path w="41" h="163" extrusionOk="0">
                  <a:moveTo>
                    <a:pt x="24" y="1"/>
                  </a:moveTo>
                  <a:cubicBezTo>
                    <a:pt x="11" y="1"/>
                    <a:pt x="1" y="163"/>
                    <a:pt x="24" y="163"/>
                  </a:cubicBezTo>
                  <a:cubicBezTo>
                    <a:pt x="28" y="163"/>
                    <a:pt x="33" y="157"/>
                    <a:pt x="40" y="143"/>
                  </a:cubicBezTo>
                  <a:cubicBezTo>
                    <a:pt x="36" y="37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4"/>
            <p:cNvSpPr/>
            <p:nvPr/>
          </p:nvSpPr>
          <p:spPr>
            <a:xfrm>
              <a:off x="4325350" y="2013900"/>
              <a:ext cx="6325" cy="650"/>
            </a:xfrm>
            <a:custGeom>
              <a:avLst/>
              <a:gdLst/>
              <a:ahLst/>
              <a:cxnLst/>
              <a:rect l="l" t="t" r="r" b="b"/>
              <a:pathLst>
                <a:path w="253" h="26" extrusionOk="0">
                  <a:moveTo>
                    <a:pt x="244" y="1"/>
                  </a:moveTo>
                  <a:cubicBezTo>
                    <a:pt x="208" y="1"/>
                    <a:pt x="0" y="25"/>
                    <a:pt x="25" y="25"/>
                  </a:cubicBezTo>
                  <a:cubicBezTo>
                    <a:pt x="36" y="25"/>
                    <a:pt x="92" y="21"/>
                    <a:pt x="231" y="7"/>
                  </a:cubicBezTo>
                  <a:cubicBezTo>
                    <a:pt x="251" y="3"/>
                    <a:pt x="253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4"/>
            <p:cNvSpPr/>
            <p:nvPr/>
          </p:nvSpPr>
          <p:spPr>
            <a:xfrm>
              <a:off x="4627500" y="2000075"/>
              <a:ext cx="2775" cy="300"/>
            </a:xfrm>
            <a:custGeom>
              <a:avLst/>
              <a:gdLst/>
              <a:ahLst/>
              <a:cxnLst/>
              <a:rect l="l" t="t" r="r" b="b"/>
              <a:pathLst>
                <a:path w="111" h="12" extrusionOk="0">
                  <a:moveTo>
                    <a:pt x="49" y="0"/>
                  </a:moveTo>
                  <a:cubicBezTo>
                    <a:pt x="32" y="0"/>
                    <a:pt x="12" y="3"/>
                    <a:pt x="0" y="11"/>
                  </a:cubicBezTo>
                  <a:cubicBezTo>
                    <a:pt x="16" y="12"/>
                    <a:pt x="29" y="12"/>
                    <a:pt x="40" y="12"/>
                  </a:cubicBezTo>
                  <a:cubicBezTo>
                    <a:pt x="111" y="12"/>
                    <a:pt x="8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4"/>
            <p:cNvSpPr/>
            <p:nvPr/>
          </p:nvSpPr>
          <p:spPr>
            <a:xfrm>
              <a:off x="4902875" y="1985425"/>
              <a:ext cx="2150" cy="6750"/>
            </a:xfrm>
            <a:custGeom>
              <a:avLst/>
              <a:gdLst/>
              <a:ahLst/>
              <a:cxnLst/>
              <a:rect l="l" t="t" r="r" b="b"/>
              <a:pathLst>
                <a:path w="86" h="270" extrusionOk="0">
                  <a:moveTo>
                    <a:pt x="36" y="0"/>
                  </a:moveTo>
                  <a:cubicBezTo>
                    <a:pt x="8" y="0"/>
                    <a:pt x="1" y="265"/>
                    <a:pt x="85" y="269"/>
                  </a:cubicBezTo>
                  <a:cubicBezTo>
                    <a:pt x="70" y="67"/>
                    <a:pt x="50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4"/>
            <p:cNvSpPr/>
            <p:nvPr/>
          </p:nvSpPr>
          <p:spPr>
            <a:xfrm>
              <a:off x="3931775" y="2021475"/>
              <a:ext cx="15300" cy="1125"/>
            </a:xfrm>
            <a:custGeom>
              <a:avLst/>
              <a:gdLst/>
              <a:ahLst/>
              <a:cxnLst/>
              <a:rect l="l" t="t" r="r" b="b"/>
              <a:pathLst>
                <a:path w="612" h="45" extrusionOk="0">
                  <a:moveTo>
                    <a:pt x="480" y="0"/>
                  </a:moveTo>
                  <a:cubicBezTo>
                    <a:pt x="325" y="0"/>
                    <a:pt x="0" y="25"/>
                    <a:pt x="298" y="45"/>
                  </a:cubicBezTo>
                  <a:cubicBezTo>
                    <a:pt x="611" y="12"/>
                    <a:pt x="586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4"/>
            <p:cNvSpPr/>
            <p:nvPr/>
          </p:nvSpPr>
          <p:spPr>
            <a:xfrm>
              <a:off x="3904900" y="2021500"/>
              <a:ext cx="6150" cy="1025"/>
            </a:xfrm>
            <a:custGeom>
              <a:avLst/>
              <a:gdLst/>
              <a:ahLst/>
              <a:cxnLst/>
              <a:rect l="l" t="t" r="r" b="b"/>
              <a:pathLst>
                <a:path w="246" h="41" extrusionOk="0">
                  <a:moveTo>
                    <a:pt x="64" y="0"/>
                  </a:moveTo>
                  <a:cubicBezTo>
                    <a:pt x="30" y="0"/>
                    <a:pt x="3" y="8"/>
                    <a:pt x="1" y="30"/>
                  </a:cubicBezTo>
                  <a:cubicBezTo>
                    <a:pt x="65" y="38"/>
                    <a:pt x="109" y="41"/>
                    <a:pt x="138" y="41"/>
                  </a:cubicBezTo>
                  <a:cubicBezTo>
                    <a:pt x="246" y="41"/>
                    <a:pt x="140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4"/>
            <p:cNvSpPr/>
            <p:nvPr/>
          </p:nvSpPr>
          <p:spPr>
            <a:xfrm>
              <a:off x="4445375" y="1997100"/>
              <a:ext cx="2900" cy="2200"/>
            </a:xfrm>
            <a:custGeom>
              <a:avLst/>
              <a:gdLst/>
              <a:ahLst/>
              <a:cxnLst/>
              <a:rect l="l" t="t" r="r" b="b"/>
              <a:pathLst>
                <a:path w="116" h="88" extrusionOk="0">
                  <a:moveTo>
                    <a:pt x="54" y="0"/>
                  </a:moveTo>
                  <a:cubicBezTo>
                    <a:pt x="19" y="0"/>
                    <a:pt x="0" y="35"/>
                    <a:pt x="19" y="83"/>
                  </a:cubicBezTo>
                  <a:cubicBezTo>
                    <a:pt x="34" y="86"/>
                    <a:pt x="46" y="87"/>
                    <a:pt x="57" y="87"/>
                  </a:cubicBezTo>
                  <a:cubicBezTo>
                    <a:pt x="102" y="87"/>
                    <a:pt x="116" y="65"/>
                    <a:pt x="100" y="16"/>
                  </a:cubicBezTo>
                  <a:cubicBezTo>
                    <a:pt x="83" y="5"/>
                    <a:pt x="6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4"/>
            <p:cNvSpPr/>
            <p:nvPr/>
          </p:nvSpPr>
          <p:spPr>
            <a:xfrm>
              <a:off x="4670150" y="1987650"/>
              <a:ext cx="2075" cy="3175"/>
            </a:xfrm>
            <a:custGeom>
              <a:avLst/>
              <a:gdLst/>
              <a:ahLst/>
              <a:cxnLst/>
              <a:rect l="l" t="t" r="r" b="b"/>
              <a:pathLst>
                <a:path w="83" h="127" extrusionOk="0">
                  <a:moveTo>
                    <a:pt x="71" y="1"/>
                  </a:moveTo>
                  <a:cubicBezTo>
                    <a:pt x="55" y="1"/>
                    <a:pt x="1" y="62"/>
                    <a:pt x="1" y="127"/>
                  </a:cubicBezTo>
                  <a:cubicBezTo>
                    <a:pt x="72" y="35"/>
                    <a:pt x="82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4"/>
            <p:cNvSpPr/>
            <p:nvPr/>
          </p:nvSpPr>
          <p:spPr>
            <a:xfrm>
              <a:off x="3932350" y="2004625"/>
              <a:ext cx="7575" cy="3925"/>
            </a:xfrm>
            <a:custGeom>
              <a:avLst/>
              <a:gdLst/>
              <a:ahLst/>
              <a:cxnLst/>
              <a:rect l="l" t="t" r="r" b="b"/>
              <a:pathLst>
                <a:path w="303" h="157" extrusionOk="0">
                  <a:moveTo>
                    <a:pt x="92" y="0"/>
                  </a:moveTo>
                  <a:cubicBezTo>
                    <a:pt x="78" y="0"/>
                    <a:pt x="65" y="3"/>
                    <a:pt x="54" y="10"/>
                  </a:cubicBezTo>
                  <a:cubicBezTo>
                    <a:pt x="94" y="23"/>
                    <a:pt x="94" y="56"/>
                    <a:pt x="0" y="123"/>
                  </a:cubicBezTo>
                  <a:cubicBezTo>
                    <a:pt x="0" y="130"/>
                    <a:pt x="0" y="137"/>
                    <a:pt x="0" y="150"/>
                  </a:cubicBezTo>
                  <a:cubicBezTo>
                    <a:pt x="32" y="154"/>
                    <a:pt x="60" y="156"/>
                    <a:pt x="84" y="156"/>
                  </a:cubicBezTo>
                  <a:cubicBezTo>
                    <a:pt x="303" y="156"/>
                    <a:pt x="189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4"/>
            <p:cNvSpPr/>
            <p:nvPr/>
          </p:nvSpPr>
          <p:spPr>
            <a:xfrm>
              <a:off x="3932350" y="2004850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4" y="1"/>
                  </a:moveTo>
                  <a:lnTo>
                    <a:pt x="54" y="1"/>
                  </a:lnTo>
                  <a:cubicBezTo>
                    <a:pt x="20" y="14"/>
                    <a:pt x="0" y="47"/>
                    <a:pt x="0" y="114"/>
                  </a:cubicBezTo>
                  <a:cubicBezTo>
                    <a:pt x="94" y="47"/>
                    <a:pt x="94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4"/>
            <p:cNvSpPr/>
            <p:nvPr/>
          </p:nvSpPr>
          <p:spPr>
            <a:xfrm>
              <a:off x="3932350" y="2004850"/>
              <a:ext cx="2350" cy="2875"/>
            </a:xfrm>
            <a:custGeom>
              <a:avLst/>
              <a:gdLst/>
              <a:ahLst/>
              <a:cxnLst/>
              <a:rect l="l" t="t" r="r" b="b"/>
              <a:pathLst>
                <a:path w="94" h="115" extrusionOk="0">
                  <a:moveTo>
                    <a:pt x="54" y="1"/>
                  </a:moveTo>
                  <a:lnTo>
                    <a:pt x="54" y="1"/>
                  </a:lnTo>
                  <a:cubicBezTo>
                    <a:pt x="20" y="14"/>
                    <a:pt x="0" y="47"/>
                    <a:pt x="0" y="114"/>
                  </a:cubicBezTo>
                  <a:cubicBezTo>
                    <a:pt x="94" y="47"/>
                    <a:pt x="94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4"/>
            <p:cNvSpPr/>
            <p:nvPr/>
          </p:nvSpPr>
          <p:spPr>
            <a:xfrm>
              <a:off x="4082800" y="2000675"/>
              <a:ext cx="3950" cy="775"/>
            </a:xfrm>
            <a:custGeom>
              <a:avLst/>
              <a:gdLst/>
              <a:ahLst/>
              <a:cxnLst/>
              <a:rect l="l" t="t" r="r" b="b"/>
              <a:pathLst>
                <a:path w="158" h="31" extrusionOk="0">
                  <a:moveTo>
                    <a:pt x="151" y="0"/>
                  </a:moveTo>
                  <a:lnTo>
                    <a:pt x="151" y="0"/>
                  </a:lnTo>
                  <a:cubicBezTo>
                    <a:pt x="0" y="20"/>
                    <a:pt x="4" y="30"/>
                    <a:pt x="43" y="30"/>
                  </a:cubicBezTo>
                  <a:cubicBezTo>
                    <a:pt x="82" y="30"/>
                    <a:pt x="158" y="2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4"/>
            <p:cNvSpPr/>
            <p:nvPr/>
          </p:nvSpPr>
          <p:spPr>
            <a:xfrm>
              <a:off x="4552350" y="1975550"/>
              <a:ext cx="5625" cy="1725"/>
            </a:xfrm>
            <a:custGeom>
              <a:avLst/>
              <a:gdLst/>
              <a:ahLst/>
              <a:cxnLst/>
              <a:rect l="l" t="t" r="r" b="b"/>
              <a:pathLst>
                <a:path w="225" h="69" extrusionOk="0">
                  <a:moveTo>
                    <a:pt x="80" y="0"/>
                  </a:moveTo>
                  <a:cubicBezTo>
                    <a:pt x="41" y="0"/>
                    <a:pt x="0" y="17"/>
                    <a:pt x="2" y="69"/>
                  </a:cubicBezTo>
                  <a:cubicBezTo>
                    <a:pt x="225" y="60"/>
                    <a:pt x="155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4"/>
            <p:cNvSpPr/>
            <p:nvPr/>
          </p:nvSpPr>
          <p:spPr>
            <a:xfrm>
              <a:off x="4141000" y="1984025"/>
              <a:ext cx="7500" cy="3300"/>
            </a:xfrm>
            <a:custGeom>
              <a:avLst/>
              <a:gdLst/>
              <a:ahLst/>
              <a:cxnLst/>
              <a:rect l="l" t="t" r="r" b="b"/>
              <a:pathLst>
                <a:path w="300" h="132" extrusionOk="0">
                  <a:moveTo>
                    <a:pt x="242" y="0"/>
                  </a:moveTo>
                  <a:cubicBezTo>
                    <a:pt x="164" y="0"/>
                    <a:pt x="1" y="132"/>
                    <a:pt x="216" y="132"/>
                  </a:cubicBezTo>
                  <a:cubicBezTo>
                    <a:pt x="223" y="132"/>
                    <a:pt x="231" y="131"/>
                    <a:pt x="238" y="131"/>
                  </a:cubicBezTo>
                  <a:cubicBezTo>
                    <a:pt x="299" y="33"/>
                    <a:pt x="281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4"/>
            <p:cNvSpPr/>
            <p:nvPr/>
          </p:nvSpPr>
          <p:spPr>
            <a:xfrm>
              <a:off x="5056100" y="1950950"/>
              <a:ext cx="4850" cy="950"/>
            </a:xfrm>
            <a:custGeom>
              <a:avLst/>
              <a:gdLst/>
              <a:ahLst/>
              <a:cxnLst/>
              <a:rect l="l" t="t" r="r" b="b"/>
              <a:pathLst>
                <a:path w="194" h="38" extrusionOk="0">
                  <a:moveTo>
                    <a:pt x="88" y="0"/>
                  </a:moveTo>
                  <a:cubicBezTo>
                    <a:pt x="1" y="0"/>
                    <a:pt x="87" y="37"/>
                    <a:pt x="146" y="37"/>
                  </a:cubicBezTo>
                  <a:cubicBezTo>
                    <a:pt x="172" y="37"/>
                    <a:pt x="194" y="30"/>
                    <a:pt x="192" y="9"/>
                  </a:cubicBezTo>
                  <a:cubicBezTo>
                    <a:pt x="144" y="3"/>
                    <a:pt x="110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4"/>
            <p:cNvSpPr/>
            <p:nvPr/>
          </p:nvSpPr>
          <p:spPr>
            <a:xfrm>
              <a:off x="4895200" y="1948125"/>
              <a:ext cx="7175" cy="4475"/>
            </a:xfrm>
            <a:custGeom>
              <a:avLst/>
              <a:gdLst/>
              <a:ahLst/>
              <a:cxnLst/>
              <a:rect l="l" t="t" r="r" b="b"/>
              <a:pathLst>
                <a:path w="287" h="179" extrusionOk="0">
                  <a:moveTo>
                    <a:pt x="214" y="1"/>
                  </a:moveTo>
                  <a:cubicBezTo>
                    <a:pt x="0" y="1"/>
                    <a:pt x="147" y="179"/>
                    <a:pt x="225" y="179"/>
                  </a:cubicBezTo>
                  <a:cubicBezTo>
                    <a:pt x="264" y="179"/>
                    <a:pt x="286" y="134"/>
                    <a:pt x="238" y="1"/>
                  </a:cubicBezTo>
                  <a:cubicBezTo>
                    <a:pt x="230" y="1"/>
                    <a:pt x="222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4"/>
            <p:cNvSpPr/>
            <p:nvPr/>
          </p:nvSpPr>
          <p:spPr>
            <a:xfrm>
              <a:off x="3945825" y="1979925"/>
              <a:ext cx="4925" cy="1750"/>
            </a:xfrm>
            <a:custGeom>
              <a:avLst/>
              <a:gdLst/>
              <a:ahLst/>
              <a:cxnLst/>
              <a:rect l="l" t="t" r="r" b="b"/>
              <a:pathLst>
                <a:path w="197" h="70" extrusionOk="0">
                  <a:moveTo>
                    <a:pt x="23" y="1"/>
                  </a:moveTo>
                  <a:cubicBezTo>
                    <a:pt x="1" y="38"/>
                    <a:pt x="120" y="70"/>
                    <a:pt x="163" y="70"/>
                  </a:cubicBezTo>
                  <a:cubicBezTo>
                    <a:pt x="197" y="70"/>
                    <a:pt x="184" y="5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4"/>
            <p:cNvSpPr/>
            <p:nvPr/>
          </p:nvSpPr>
          <p:spPr>
            <a:xfrm>
              <a:off x="5066075" y="1937925"/>
              <a:ext cx="7825" cy="2250"/>
            </a:xfrm>
            <a:custGeom>
              <a:avLst/>
              <a:gdLst/>
              <a:ahLst/>
              <a:cxnLst/>
              <a:rect l="l" t="t" r="r" b="b"/>
              <a:pathLst>
                <a:path w="313" h="90" extrusionOk="0">
                  <a:moveTo>
                    <a:pt x="16" y="1"/>
                  </a:moveTo>
                  <a:cubicBezTo>
                    <a:pt x="6" y="1"/>
                    <a:pt x="0" y="3"/>
                    <a:pt x="0" y="8"/>
                  </a:cubicBezTo>
                  <a:cubicBezTo>
                    <a:pt x="187" y="69"/>
                    <a:pt x="264" y="89"/>
                    <a:pt x="280" y="89"/>
                  </a:cubicBezTo>
                  <a:cubicBezTo>
                    <a:pt x="312" y="89"/>
                    <a:pt x="81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4"/>
            <p:cNvSpPr/>
            <p:nvPr/>
          </p:nvSpPr>
          <p:spPr>
            <a:xfrm>
              <a:off x="3855225" y="1971900"/>
              <a:ext cx="475" cy="3100"/>
            </a:xfrm>
            <a:custGeom>
              <a:avLst/>
              <a:gdLst/>
              <a:ahLst/>
              <a:cxnLst/>
              <a:rect l="l" t="t" r="r" b="b"/>
              <a:pathLst>
                <a:path w="19" h="124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93"/>
                    <a:pt x="7" y="124"/>
                    <a:pt x="10" y="124"/>
                  </a:cubicBezTo>
                  <a:cubicBezTo>
                    <a:pt x="16" y="124"/>
                    <a:pt x="19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4"/>
            <p:cNvSpPr/>
            <p:nvPr/>
          </p:nvSpPr>
          <p:spPr>
            <a:xfrm>
              <a:off x="4732775" y="1935850"/>
              <a:ext cx="2250" cy="3300"/>
            </a:xfrm>
            <a:custGeom>
              <a:avLst/>
              <a:gdLst/>
              <a:ahLst/>
              <a:cxnLst/>
              <a:rect l="l" t="t" r="r" b="b"/>
              <a:pathLst>
                <a:path w="90" h="132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11" y="33"/>
                    <a:pt x="58" y="131"/>
                  </a:cubicBezTo>
                  <a:cubicBezTo>
                    <a:pt x="89" y="131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4"/>
            <p:cNvSpPr/>
            <p:nvPr/>
          </p:nvSpPr>
          <p:spPr>
            <a:xfrm>
              <a:off x="3815600" y="1965625"/>
              <a:ext cx="7200" cy="1200"/>
            </a:xfrm>
            <a:custGeom>
              <a:avLst/>
              <a:gdLst/>
              <a:ahLst/>
              <a:cxnLst/>
              <a:rect l="l" t="t" r="r" b="b"/>
              <a:pathLst>
                <a:path w="288" h="48" extrusionOk="0">
                  <a:moveTo>
                    <a:pt x="107" y="1"/>
                  </a:moveTo>
                  <a:cubicBezTo>
                    <a:pt x="0" y="1"/>
                    <a:pt x="136" y="48"/>
                    <a:pt x="224" y="48"/>
                  </a:cubicBezTo>
                  <a:cubicBezTo>
                    <a:pt x="260" y="48"/>
                    <a:pt x="288" y="40"/>
                    <a:pt x="288" y="17"/>
                  </a:cubicBezTo>
                  <a:cubicBezTo>
                    <a:pt x="198" y="5"/>
                    <a:pt x="140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4"/>
            <p:cNvSpPr/>
            <p:nvPr/>
          </p:nvSpPr>
          <p:spPr>
            <a:xfrm>
              <a:off x="5102375" y="1910525"/>
              <a:ext cx="2775" cy="475"/>
            </a:xfrm>
            <a:custGeom>
              <a:avLst/>
              <a:gdLst/>
              <a:ahLst/>
              <a:cxnLst/>
              <a:rect l="l" t="t" r="r" b="b"/>
              <a:pathLst>
                <a:path w="111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60" y="14"/>
                    <a:pt x="91" y="18"/>
                    <a:pt x="99" y="18"/>
                  </a:cubicBezTo>
                  <a:cubicBezTo>
                    <a:pt x="110" y="18"/>
                    <a:pt x="72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4"/>
            <p:cNvSpPr/>
            <p:nvPr/>
          </p:nvSpPr>
          <p:spPr>
            <a:xfrm>
              <a:off x="3867950" y="1947225"/>
              <a:ext cx="2875" cy="2125"/>
            </a:xfrm>
            <a:custGeom>
              <a:avLst/>
              <a:gdLst/>
              <a:ahLst/>
              <a:cxnLst/>
              <a:rect l="l" t="t" r="r" b="b"/>
              <a:pathLst>
                <a:path w="115" h="85" extrusionOk="0">
                  <a:moveTo>
                    <a:pt x="53" y="1"/>
                  </a:moveTo>
                  <a:cubicBezTo>
                    <a:pt x="33" y="1"/>
                    <a:pt x="10" y="22"/>
                    <a:pt x="0" y="84"/>
                  </a:cubicBezTo>
                  <a:cubicBezTo>
                    <a:pt x="114" y="76"/>
                    <a:pt x="90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4"/>
            <p:cNvSpPr/>
            <p:nvPr/>
          </p:nvSpPr>
          <p:spPr>
            <a:xfrm>
              <a:off x="4932525" y="1908850"/>
              <a:ext cx="3100" cy="1325"/>
            </a:xfrm>
            <a:custGeom>
              <a:avLst/>
              <a:gdLst/>
              <a:ahLst/>
              <a:cxnLst/>
              <a:rect l="l" t="t" r="r" b="b"/>
              <a:pathLst>
                <a:path w="124" h="53" extrusionOk="0">
                  <a:moveTo>
                    <a:pt x="124" y="0"/>
                  </a:moveTo>
                  <a:lnTo>
                    <a:pt x="124" y="0"/>
                  </a:lnTo>
                  <a:cubicBezTo>
                    <a:pt x="1" y="5"/>
                    <a:pt x="28" y="52"/>
                    <a:pt x="68" y="52"/>
                  </a:cubicBezTo>
                  <a:cubicBezTo>
                    <a:pt x="89" y="52"/>
                    <a:pt x="114" y="39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4"/>
            <p:cNvSpPr/>
            <p:nvPr/>
          </p:nvSpPr>
          <p:spPr>
            <a:xfrm>
              <a:off x="4154200" y="1934325"/>
              <a:ext cx="2300" cy="675"/>
            </a:xfrm>
            <a:custGeom>
              <a:avLst/>
              <a:gdLst/>
              <a:ahLst/>
              <a:cxnLst/>
              <a:rect l="l" t="t" r="r" b="b"/>
              <a:pathLst>
                <a:path w="92" h="27" extrusionOk="0">
                  <a:moveTo>
                    <a:pt x="9" y="1"/>
                  </a:moveTo>
                  <a:cubicBezTo>
                    <a:pt x="1" y="1"/>
                    <a:pt x="70" y="27"/>
                    <a:pt x="88" y="27"/>
                  </a:cubicBezTo>
                  <a:cubicBezTo>
                    <a:pt x="90" y="27"/>
                    <a:pt x="92" y="26"/>
                    <a:pt x="92" y="25"/>
                  </a:cubicBezTo>
                  <a:cubicBezTo>
                    <a:pt x="36" y="7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4"/>
            <p:cNvSpPr/>
            <p:nvPr/>
          </p:nvSpPr>
          <p:spPr>
            <a:xfrm>
              <a:off x="3830675" y="1945300"/>
              <a:ext cx="1775" cy="100"/>
            </a:xfrm>
            <a:custGeom>
              <a:avLst/>
              <a:gdLst/>
              <a:ahLst/>
              <a:cxnLst/>
              <a:rect l="l" t="t" r="r" b="b"/>
              <a:pathLst>
                <a:path w="71" h="4" extrusionOk="0">
                  <a:moveTo>
                    <a:pt x="26" y="1"/>
                  </a:moveTo>
                  <a:cubicBezTo>
                    <a:pt x="2" y="3"/>
                    <a:pt x="1" y="4"/>
                    <a:pt x="8" y="4"/>
                  </a:cubicBezTo>
                  <a:cubicBezTo>
                    <a:pt x="23" y="4"/>
                    <a:pt x="7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4"/>
            <p:cNvSpPr/>
            <p:nvPr/>
          </p:nvSpPr>
          <p:spPr>
            <a:xfrm>
              <a:off x="4736100" y="1907725"/>
              <a:ext cx="6325" cy="2150"/>
            </a:xfrm>
            <a:custGeom>
              <a:avLst/>
              <a:gdLst/>
              <a:ahLst/>
              <a:cxnLst/>
              <a:rect l="l" t="t" r="r" b="b"/>
              <a:pathLst>
                <a:path w="253" h="86" extrusionOk="0">
                  <a:moveTo>
                    <a:pt x="167" y="1"/>
                  </a:moveTo>
                  <a:cubicBezTo>
                    <a:pt x="84" y="1"/>
                    <a:pt x="1" y="86"/>
                    <a:pt x="235" y="86"/>
                  </a:cubicBezTo>
                  <a:cubicBezTo>
                    <a:pt x="241" y="86"/>
                    <a:pt x="247" y="85"/>
                    <a:pt x="253" y="85"/>
                  </a:cubicBezTo>
                  <a:cubicBezTo>
                    <a:pt x="251" y="22"/>
                    <a:pt x="209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4"/>
            <p:cNvSpPr/>
            <p:nvPr/>
          </p:nvSpPr>
          <p:spPr>
            <a:xfrm>
              <a:off x="4127200" y="1914375"/>
              <a:ext cx="7250" cy="2175"/>
            </a:xfrm>
            <a:custGeom>
              <a:avLst/>
              <a:gdLst/>
              <a:ahLst/>
              <a:cxnLst/>
              <a:rect l="l" t="t" r="r" b="b"/>
              <a:pathLst>
                <a:path w="290" h="87" extrusionOk="0">
                  <a:moveTo>
                    <a:pt x="116" y="1"/>
                  </a:moveTo>
                  <a:cubicBezTo>
                    <a:pt x="66" y="1"/>
                    <a:pt x="10" y="22"/>
                    <a:pt x="1" y="87"/>
                  </a:cubicBezTo>
                  <a:cubicBezTo>
                    <a:pt x="290" y="78"/>
                    <a:pt x="212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4"/>
            <p:cNvSpPr/>
            <p:nvPr/>
          </p:nvSpPr>
          <p:spPr>
            <a:xfrm>
              <a:off x="3929125" y="1921750"/>
              <a:ext cx="6225" cy="3525"/>
            </a:xfrm>
            <a:custGeom>
              <a:avLst/>
              <a:gdLst/>
              <a:ahLst/>
              <a:cxnLst/>
              <a:rect l="l" t="t" r="r" b="b"/>
              <a:pathLst>
                <a:path w="249" h="141" extrusionOk="0">
                  <a:moveTo>
                    <a:pt x="95" y="1"/>
                  </a:moveTo>
                  <a:cubicBezTo>
                    <a:pt x="79" y="1"/>
                    <a:pt x="59" y="2"/>
                    <a:pt x="36" y="6"/>
                  </a:cubicBezTo>
                  <a:cubicBezTo>
                    <a:pt x="1" y="107"/>
                    <a:pt x="20" y="141"/>
                    <a:pt x="53" y="141"/>
                  </a:cubicBezTo>
                  <a:cubicBezTo>
                    <a:pt x="122" y="141"/>
                    <a:pt x="248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4"/>
            <p:cNvSpPr/>
            <p:nvPr/>
          </p:nvSpPr>
          <p:spPr>
            <a:xfrm>
              <a:off x="4570075" y="1893950"/>
              <a:ext cx="7400" cy="1025"/>
            </a:xfrm>
            <a:custGeom>
              <a:avLst/>
              <a:gdLst/>
              <a:ahLst/>
              <a:cxnLst/>
              <a:rect l="l" t="t" r="r" b="b"/>
              <a:pathLst>
                <a:path w="296" h="41" extrusionOk="0">
                  <a:moveTo>
                    <a:pt x="3" y="1"/>
                  </a:moveTo>
                  <a:cubicBezTo>
                    <a:pt x="0" y="31"/>
                    <a:pt x="53" y="41"/>
                    <a:pt x="105" y="41"/>
                  </a:cubicBezTo>
                  <a:cubicBezTo>
                    <a:pt x="203" y="41"/>
                    <a:pt x="296" y="5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4"/>
            <p:cNvSpPr/>
            <p:nvPr/>
          </p:nvSpPr>
          <p:spPr>
            <a:xfrm>
              <a:off x="5167400" y="1869375"/>
              <a:ext cx="1550" cy="3100"/>
            </a:xfrm>
            <a:custGeom>
              <a:avLst/>
              <a:gdLst/>
              <a:ahLst/>
              <a:cxnLst/>
              <a:rect l="l" t="t" r="r" b="b"/>
              <a:pathLst>
                <a:path w="62" h="124" extrusionOk="0">
                  <a:moveTo>
                    <a:pt x="62" y="0"/>
                  </a:moveTo>
                  <a:lnTo>
                    <a:pt x="62" y="0"/>
                  </a:lnTo>
                  <a:cubicBezTo>
                    <a:pt x="40" y="5"/>
                    <a:pt x="0" y="124"/>
                    <a:pt x="7" y="124"/>
                  </a:cubicBezTo>
                  <a:cubicBezTo>
                    <a:pt x="10" y="124"/>
                    <a:pt x="26" y="93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4"/>
            <p:cNvSpPr/>
            <p:nvPr/>
          </p:nvSpPr>
          <p:spPr>
            <a:xfrm>
              <a:off x="3856100" y="1916850"/>
              <a:ext cx="3125" cy="1225"/>
            </a:xfrm>
            <a:custGeom>
              <a:avLst/>
              <a:gdLst/>
              <a:ahLst/>
              <a:cxnLst/>
              <a:rect l="l" t="t" r="r" b="b"/>
              <a:pathLst>
                <a:path w="125" h="49" extrusionOk="0">
                  <a:moveTo>
                    <a:pt x="43" y="1"/>
                  </a:moveTo>
                  <a:cubicBezTo>
                    <a:pt x="19" y="1"/>
                    <a:pt x="0" y="13"/>
                    <a:pt x="33" y="48"/>
                  </a:cubicBezTo>
                  <a:cubicBezTo>
                    <a:pt x="125" y="28"/>
                    <a:pt x="7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4"/>
            <p:cNvSpPr/>
            <p:nvPr/>
          </p:nvSpPr>
          <p:spPr>
            <a:xfrm>
              <a:off x="5000175" y="1874775"/>
              <a:ext cx="5575" cy="650"/>
            </a:xfrm>
            <a:custGeom>
              <a:avLst/>
              <a:gdLst/>
              <a:ahLst/>
              <a:cxnLst/>
              <a:rect l="l" t="t" r="r" b="b"/>
              <a:pathLst>
                <a:path w="223" h="26" extrusionOk="0">
                  <a:moveTo>
                    <a:pt x="99" y="1"/>
                  </a:moveTo>
                  <a:cubicBezTo>
                    <a:pt x="53" y="1"/>
                    <a:pt x="0" y="7"/>
                    <a:pt x="0" y="25"/>
                  </a:cubicBezTo>
                  <a:cubicBezTo>
                    <a:pt x="223" y="17"/>
                    <a:pt x="171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4"/>
            <p:cNvSpPr/>
            <p:nvPr/>
          </p:nvSpPr>
          <p:spPr>
            <a:xfrm>
              <a:off x="4250075" y="1895625"/>
              <a:ext cx="4325" cy="375"/>
            </a:xfrm>
            <a:custGeom>
              <a:avLst/>
              <a:gdLst/>
              <a:ahLst/>
              <a:cxnLst/>
              <a:rect l="l" t="t" r="r" b="b"/>
              <a:pathLst>
                <a:path w="173" h="15" extrusionOk="0">
                  <a:moveTo>
                    <a:pt x="153" y="1"/>
                  </a:moveTo>
                  <a:cubicBezTo>
                    <a:pt x="114" y="1"/>
                    <a:pt x="0" y="15"/>
                    <a:pt x="82" y="15"/>
                  </a:cubicBezTo>
                  <a:cubicBezTo>
                    <a:pt x="93" y="15"/>
                    <a:pt x="106" y="15"/>
                    <a:pt x="124" y="14"/>
                  </a:cubicBezTo>
                  <a:cubicBezTo>
                    <a:pt x="172" y="4"/>
                    <a:pt x="171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4"/>
            <p:cNvSpPr/>
            <p:nvPr/>
          </p:nvSpPr>
          <p:spPr>
            <a:xfrm>
              <a:off x="4598750" y="1880400"/>
              <a:ext cx="2850" cy="1700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93" y="1"/>
                  </a:moveTo>
                  <a:lnTo>
                    <a:pt x="93" y="1"/>
                  </a:lnTo>
                  <a:cubicBezTo>
                    <a:pt x="1" y="5"/>
                    <a:pt x="56" y="68"/>
                    <a:pt x="88" y="68"/>
                  </a:cubicBezTo>
                  <a:cubicBezTo>
                    <a:pt x="104" y="68"/>
                    <a:pt x="114" y="5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4"/>
            <p:cNvSpPr/>
            <p:nvPr/>
          </p:nvSpPr>
          <p:spPr>
            <a:xfrm>
              <a:off x="4472100" y="1879450"/>
              <a:ext cx="3050" cy="900"/>
            </a:xfrm>
            <a:custGeom>
              <a:avLst/>
              <a:gdLst/>
              <a:ahLst/>
              <a:cxnLst/>
              <a:rect l="l" t="t" r="r" b="b"/>
              <a:pathLst>
                <a:path w="122" h="36" extrusionOk="0">
                  <a:moveTo>
                    <a:pt x="68" y="1"/>
                  </a:moveTo>
                  <a:cubicBezTo>
                    <a:pt x="0" y="1"/>
                    <a:pt x="47" y="36"/>
                    <a:pt x="85" y="36"/>
                  </a:cubicBezTo>
                  <a:cubicBezTo>
                    <a:pt x="103" y="36"/>
                    <a:pt x="119" y="28"/>
                    <a:pt x="121" y="5"/>
                  </a:cubicBezTo>
                  <a:cubicBezTo>
                    <a:pt x="99" y="2"/>
                    <a:pt x="81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4"/>
            <p:cNvSpPr/>
            <p:nvPr/>
          </p:nvSpPr>
          <p:spPr>
            <a:xfrm>
              <a:off x="4922975" y="1861275"/>
              <a:ext cx="5675" cy="1775"/>
            </a:xfrm>
            <a:custGeom>
              <a:avLst/>
              <a:gdLst/>
              <a:ahLst/>
              <a:cxnLst/>
              <a:rect l="l" t="t" r="r" b="b"/>
              <a:pathLst>
                <a:path w="227" h="71" extrusionOk="0">
                  <a:moveTo>
                    <a:pt x="163" y="0"/>
                  </a:moveTo>
                  <a:cubicBezTo>
                    <a:pt x="93" y="0"/>
                    <a:pt x="1" y="70"/>
                    <a:pt x="193" y="70"/>
                  </a:cubicBezTo>
                  <a:cubicBezTo>
                    <a:pt x="199" y="70"/>
                    <a:pt x="205" y="70"/>
                    <a:pt x="211" y="70"/>
                  </a:cubicBezTo>
                  <a:cubicBezTo>
                    <a:pt x="226" y="18"/>
                    <a:pt x="198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4"/>
            <p:cNvSpPr/>
            <p:nvPr/>
          </p:nvSpPr>
          <p:spPr>
            <a:xfrm>
              <a:off x="3949025" y="1883975"/>
              <a:ext cx="4300" cy="5200"/>
            </a:xfrm>
            <a:custGeom>
              <a:avLst/>
              <a:gdLst/>
              <a:ahLst/>
              <a:cxnLst/>
              <a:rect l="l" t="t" r="r" b="b"/>
              <a:pathLst>
                <a:path w="172" h="208" extrusionOk="0">
                  <a:moveTo>
                    <a:pt x="17" y="0"/>
                  </a:moveTo>
                  <a:cubicBezTo>
                    <a:pt x="1" y="0"/>
                    <a:pt x="2" y="46"/>
                    <a:pt x="49" y="179"/>
                  </a:cubicBezTo>
                  <a:cubicBezTo>
                    <a:pt x="78" y="199"/>
                    <a:pt x="98" y="208"/>
                    <a:pt x="110" y="208"/>
                  </a:cubicBezTo>
                  <a:cubicBezTo>
                    <a:pt x="171" y="208"/>
                    <a:pt x="53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4"/>
            <p:cNvSpPr/>
            <p:nvPr/>
          </p:nvSpPr>
          <p:spPr>
            <a:xfrm>
              <a:off x="4473625" y="1869975"/>
              <a:ext cx="4000" cy="425"/>
            </a:xfrm>
            <a:custGeom>
              <a:avLst/>
              <a:gdLst/>
              <a:ahLst/>
              <a:cxnLst/>
              <a:rect l="l" t="t" r="r" b="b"/>
              <a:pathLst>
                <a:path w="160" h="17" extrusionOk="0">
                  <a:moveTo>
                    <a:pt x="105" y="0"/>
                  </a:moveTo>
                  <a:cubicBezTo>
                    <a:pt x="77" y="0"/>
                    <a:pt x="41" y="4"/>
                    <a:pt x="13" y="10"/>
                  </a:cubicBezTo>
                  <a:cubicBezTo>
                    <a:pt x="7" y="10"/>
                    <a:pt x="7" y="16"/>
                    <a:pt x="0" y="16"/>
                  </a:cubicBezTo>
                  <a:lnTo>
                    <a:pt x="134" y="16"/>
                  </a:lnTo>
                  <a:cubicBezTo>
                    <a:pt x="160" y="5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4"/>
            <p:cNvSpPr/>
            <p:nvPr/>
          </p:nvSpPr>
          <p:spPr>
            <a:xfrm>
              <a:off x="3955175" y="1885050"/>
              <a:ext cx="3125" cy="2350"/>
            </a:xfrm>
            <a:custGeom>
              <a:avLst/>
              <a:gdLst/>
              <a:ahLst/>
              <a:cxnLst/>
              <a:rect l="l" t="t" r="r" b="b"/>
              <a:pathLst>
                <a:path w="125" h="94" extrusionOk="0">
                  <a:moveTo>
                    <a:pt x="67" y="0"/>
                  </a:moveTo>
                  <a:cubicBezTo>
                    <a:pt x="0" y="0"/>
                    <a:pt x="10" y="94"/>
                    <a:pt x="75" y="94"/>
                  </a:cubicBezTo>
                  <a:cubicBezTo>
                    <a:pt x="87" y="94"/>
                    <a:pt x="102" y="90"/>
                    <a:pt x="118" y="82"/>
                  </a:cubicBezTo>
                  <a:cubicBezTo>
                    <a:pt x="111" y="49"/>
                    <a:pt x="124" y="2"/>
                    <a:pt x="84" y="2"/>
                  </a:cubicBezTo>
                  <a:cubicBezTo>
                    <a:pt x="78" y="1"/>
                    <a:pt x="7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4"/>
            <p:cNvSpPr/>
            <p:nvPr/>
          </p:nvSpPr>
          <p:spPr>
            <a:xfrm>
              <a:off x="4221500" y="1879225"/>
              <a:ext cx="6100" cy="500"/>
            </a:xfrm>
            <a:custGeom>
              <a:avLst/>
              <a:gdLst/>
              <a:ahLst/>
              <a:cxnLst/>
              <a:rect l="l" t="t" r="r" b="b"/>
              <a:pathLst>
                <a:path w="244" h="20" extrusionOk="0">
                  <a:moveTo>
                    <a:pt x="243" y="1"/>
                  </a:moveTo>
                  <a:lnTo>
                    <a:pt x="243" y="1"/>
                  </a:lnTo>
                  <a:cubicBezTo>
                    <a:pt x="0" y="9"/>
                    <a:pt x="23" y="19"/>
                    <a:pt x="95" y="19"/>
                  </a:cubicBezTo>
                  <a:cubicBezTo>
                    <a:pt x="144" y="19"/>
                    <a:pt x="216" y="14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4"/>
            <p:cNvSpPr/>
            <p:nvPr/>
          </p:nvSpPr>
          <p:spPr>
            <a:xfrm>
              <a:off x="4707775" y="1848625"/>
              <a:ext cx="4300" cy="2325"/>
            </a:xfrm>
            <a:custGeom>
              <a:avLst/>
              <a:gdLst/>
              <a:ahLst/>
              <a:cxnLst/>
              <a:rect l="l" t="t" r="r" b="b"/>
              <a:pathLst>
                <a:path w="172" h="93" extrusionOk="0">
                  <a:moveTo>
                    <a:pt x="101" y="1"/>
                  </a:moveTo>
                  <a:lnTo>
                    <a:pt x="101" y="1"/>
                  </a:lnTo>
                  <a:cubicBezTo>
                    <a:pt x="54" y="7"/>
                    <a:pt x="1" y="1"/>
                    <a:pt x="14" y="47"/>
                  </a:cubicBezTo>
                  <a:cubicBezTo>
                    <a:pt x="14" y="80"/>
                    <a:pt x="32" y="92"/>
                    <a:pt x="53" y="92"/>
                  </a:cubicBezTo>
                  <a:cubicBezTo>
                    <a:pt x="102" y="92"/>
                    <a:pt x="171" y="29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4"/>
            <p:cNvSpPr/>
            <p:nvPr/>
          </p:nvSpPr>
          <p:spPr>
            <a:xfrm>
              <a:off x="4446525" y="1856325"/>
              <a:ext cx="5550" cy="1850"/>
            </a:xfrm>
            <a:custGeom>
              <a:avLst/>
              <a:gdLst/>
              <a:ahLst/>
              <a:cxnLst/>
              <a:rect l="l" t="t" r="r" b="b"/>
              <a:pathLst>
                <a:path w="222" h="74" extrusionOk="0">
                  <a:moveTo>
                    <a:pt x="18" y="0"/>
                  </a:moveTo>
                  <a:cubicBezTo>
                    <a:pt x="13" y="0"/>
                    <a:pt x="6" y="0"/>
                    <a:pt x="0" y="0"/>
                  </a:cubicBezTo>
                  <a:cubicBezTo>
                    <a:pt x="57" y="55"/>
                    <a:pt x="112" y="73"/>
                    <a:pt x="148" y="73"/>
                  </a:cubicBezTo>
                  <a:cubicBezTo>
                    <a:pt x="221" y="73"/>
                    <a:pt x="2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4"/>
            <p:cNvSpPr/>
            <p:nvPr/>
          </p:nvSpPr>
          <p:spPr>
            <a:xfrm>
              <a:off x="4455725" y="1857125"/>
              <a:ext cx="3550" cy="250"/>
            </a:xfrm>
            <a:custGeom>
              <a:avLst/>
              <a:gdLst/>
              <a:ahLst/>
              <a:cxnLst/>
              <a:rect l="l" t="t" r="r" b="b"/>
              <a:pathLst>
                <a:path w="142" h="10" extrusionOk="0">
                  <a:moveTo>
                    <a:pt x="10" y="1"/>
                  </a:moveTo>
                  <a:cubicBezTo>
                    <a:pt x="4" y="1"/>
                    <a:pt x="0" y="1"/>
                    <a:pt x="0" y="2"/>
                  </a:cubicBezTo>
                  <a:cubicBezTo>
                    <a:pt x="80" y="7"/>
                    <a:pt x="114" y="9"/>
                    <a:pt x="123" y="9"/>
                  </a:cubicBezTo>
                  <a:cubicBezTo>
                    <a:pt x="141" y="9"/>
                    <a:pt x="43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4"/>
            <p:cNvSpPr/>
            <p:nvPr/>
          </p:nvSpPr>
          <p:spPr>
            <a:xfrm>
              <a:off x="3867575" y="1874050"/>
              <a:ext cx="8450" cy="2750"/>
            </a:xfrm>
            <a:custGeom>
              <a:avLst/>
              <a:gdLst/>
              <a:ahLst/>
              <a:cxnLst/>
              <a:rect l="l" t="t" r="r" b="b"/>
              <a:pathLst>
                <a:path w="338" h="110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66"/>
                    <a:pt x="106" y="109"/>
                    <a:pt x="196" y="109"/>
                  </a:cubicBezTo>
                  <a:cubicBezTo>
                    <a:pt x="272" y="109"/>
                    <a:pt x="338" y="78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4"/>
            <p:cNvSpPr/>
            <p:nvPr/>
          </p:nvSpPr>
          <p:spPr>
            <a:xfrm>
              <a:off x="5150975" y="1831925"/>
              <a:ext cx="1350" cy="1175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14" y="0"/>
                  </a:moveTo>
                  <a:cubicBezTo>
                    <a:pt x="6" y="0"/>
                    <a:pt x="1" y="12"/>
                    <a:pt x="10" y="46"/>
                  </a:cubicBezTo>
                  <a:cubicBezTo>
                    <a:pt x="54" y="42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4"/>
            <p:cNvSpPr/>
            <p:nvPr/>
          </p:nvSpPr>
          <p:spPr>
            <a:xfrm>
              <a:off x="4531425" y="1844300"/>
              <a:ext cx="6275" cy="850"/>
            </a:xfrm>
            <a:custGeom>
              <a:avLst/>
              <a:gdLst/>
              <a:ahLst/>
              <a:cxnLst/>
              <a:rect l="l" t="t" r="r" b="b"/>
              <a:pathLst>
                <a:path w="251" h="34" extrusionOk="0">
                  <a:moveTo>
                    <a:pt x="152" y="0"/>
                  </a:moveTo>
                  <a:cubicBezTo>
                    <a:pt x="69" y="0"/>
                    <a:pt x="1" y="33"/>
                    <a:pt x="251" y="33"/>
                  </a:cubicBezTo>
                  <a:cubicBezTo>
                    <a:pt x="239" y="9"/>
                    <a:pt x="194" y="0"/>
                    <a:pt x="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4"/>
            <p:cNvSpPr/>
            <p:nvPr/>
          </p:nvSpPr>
          <p:spPr>
            <a:xfrm>
              <a:off x="4880325" y="1824125"/>
              <a:ext cx="100" cy="2100"/>
            </a:xfrm>
            <a:custGeom>
              <a:avLst/>
              <a:gdLst/>
              <a:ahLst/>
              <a:cxnLst/>
              <a:rect l="l" t="t" r="r" b="b"/>
              <a:pathLst>
                <a:path w="4" h="84" extrusionOk="0">
                  <a:moveTo>
                    <a:pt x="1" y="1"/>
                  </a:moveTo>
                  <a:cubicBezTo>
                    <a:pt x="0" y="1"/>
                    <a:pt x="3" y="84"/>
                    <a:pt x="4" y="84"/>
                  </a:cubicBezTo>
                  <a:cubicBezTo>
                    <a:pt x="4" y="84"/>
                    <a:pt x="4" y="82"/>
                    <a:pt x="4" y="77"/>
                  </a:cubicBezTo>
                  <a:cubicBezTo>
                    <a:pt x="2" y="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4"/>
            <p:cNvSpPr/>
            <p:nvPr/>
          </p:nvSpPr>
          <p:spPr>
            <a:xfrm>
              <a:off x="4049100" y="1852800"/>
              <a:ext cx="100" cy="2825"/>
            </a:xfrm>
            <a:custGeom>
              <a:avLst/>
              <a:gdLst/>
              <a:ahLst/>
              <a:cxnLst/>
              <a:rect l="l" t="t" r="r" b="b"/>
              <a:pathLst>
                <a:path w="4" h="113" extrusionOk="0">
                  <a:moveTo>
                    <a:pt x="0" y="1"/>
                  </a:moveTo>
                  <a:cubicBezTo>
                    <a:pt x="0" y="81"/>
                    <a:pt x="2" y="113"/>
                    <a:pt x="2" y="113"/>
                  </a:cubicBezTo>
                  <a:cubicBezTo>
                    <a:pt x="4" y="113"/>
                    <a:pt x="4" y="6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4"/>
            <p:cNvSpPr/>
            <p:nvPr/>
          </p:nvSpPr>
          <p:spPr>
            <a:xfrm>
              <a:off x="4134300" y="1848350"/>
              <a:ext cx="3550" cy="3400"/>
            </a:xfrm>
            <a:custGeom>
              <a:avLst/>
              <a:gdLst/>
              <a:ahLst/>
              <a:cxnLst/>
              <a:rect l="l" t="t" r="r" b="b"/>
              <a:pathLst>
                <a:path w="142" h="136" extrusionOk="0">
                  <a:moveTo>
                    <a:pt x="63" y="1"/>
                  </a:moveTo>
                  <a:cubicBezTo>
                    <a:pt x="0" y="1"/>
                    <a:pt x="66" y="135"/>
                    <a:pt x="109" y="135"/>
                  </a:cubicBezTo>
                  <a:cubicBezTo>
                    <a:pt x="127" y="135"/>
                    <a:pt x="142" y="109"/>
                    <a:pt x="138" y="32"/>
                  </a:cubicBezTo>
                  <a:cubicBezTo>
                    <a:pt x="103" y="10"/>
                    <a:pt x="79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4"/>
            <p:cNvSpPr/>
            <p:nvPr/>
          </p:nvSpPr>
          <p:spPr>
            <a:xfrm>
              <a:off x="4795925" y="1824700"/>
              <a:ext cx="4100" cy="1325"/>
            </a:xfrm>
            <a:custGeom>
              <a:avLst/>
              <a:gdLst/>
              <a:ahLst/>
              <a:cxnLst/>
              <a:rect l="l" t="t" r="r" b="b"/>
              <a:pathLst>
                <a:path w="164" h="53" extrusionOk="0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cubicBezTo>
                    <a:pt x="59" y="40"/>
                    <a:pt x="100" y="53"/>
                    <a:pt x="121" y="53"/>
                  </a:cubicBezTo>
                  <a:cubicBezTo>
                    <a:pt x="164" y="53"/>
                    <a:pt x="130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4"/>
            <p:cNvSpPr/>
            <p:nvPr/>
          </p:nvSpPr>
          <p:spPr>
            <a:xfrm>
              <a:off x="4586200" y="1822150"/>
              <a:ext cx="5100" cy="4300"/>
            </a:xfrm>
            <a:custGeom>
              <a:avLst/>
              <a:gdLst/>
              <a:ahLst/>
              <a:cxnLst/>
              <a:rect l="l" t="t" r="r" b="b"/>
              <a:pathLst>
                <a:path w="204" h="172" extrusionOk="0">
                  <a:moveTo>
                    <a:pt x="69" y="1"/>
                  </a:moveTo>
                  <a:cubicBezTo>
                    <a:pt x="0" y="1"/>
                    <a:pt x="103" y="172"/>
                    <a:pt x="163" y="172"/>
                  </a:cubicBezTo>
                  <a:cubicBezTo>
                    <a:pt x="187" y="172"/>
                    <a:pt x="204" y="145"/>
                    <a:pt x="201" y="69"/>
                  </a:cubicBezTo>
                  <a:cubicBezTo>
                    <a:pt x="133" y="19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4"/>
            <p:cNvSpPr/>
            <p:nvPr/>
          </p:nvSpPr>
          <p:spPr>
            <a:xfrm>
              <a:off x="4173525" y="1836900"/>
              <a:ext cx="1325" cy="3900"/>
            </a:xfrm>
            <a:custGeom>
              <a:avLst/>
              <a:gdLst/>
              <a:ahLst/>
              <a:cxnLst/>
              <a:rect l="l" t="t" r="r" b="b"/>
              <a:pathLst>
                <a:path w="53" h="156" extrusionOk="0">
                  <a:moveTo>
                    <a:pt x="36" y="0"/>
                  </a:moveTo>
                  <a:cubicBezTo>
                    <a:pt x="20" y="0"/>
                    <a:pt x="0" y="129"/>
                    <a:pt x="48" y="155"/>
                  </a:cubicBezTo>
                  <a:cubicBezTo>
                    <a:pt x="53" y="39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4"/>
            <p:cNvSpPr/>
            <p:nvPr/>
          </p:nvSpPr>
          <p:spPr>
            <a:xfrm>
              <a:off x="4410225" y="1823525"/>
              <a:ext cx="7050" cy="5125"/>
            </a:xfrm>
            <a:custGeom>
              <a:avLst/>
              <a:gdLst/>
              <a:ahLst/>
              <a:cxnLst/>
              <a:rect l="l" t="t" r="r" b="b"/>
              <a:pathLst>
                <a:path w="282" h="205" extrusionOk="0">
                  <a:moveTo>
                    <a:pt x="141" y="1"/>
                  </a:moveTo>
                  <a:cubicBezTo>
                    <a:pt x="134" y="61"/>
                    <a:pt x="87" y="81"/>
                    <a:pt x="0" y="81"/>
                  </a:cubicBezTo>
                  <a:cubicBezTo>
                    <a:pt x="0" y="95"/>
                    <a:pt x="0" y="108"/>
                    <a:pt x="7" y="121"/>
                  </a:cubicBezTo>
                  <a:cubicBezTo>
                    <a:pt x="105" y="181"/>
                    <a:pt x="165" y="204"/>
                    <a:pt x="200" y="204"/>
                  </a:cubicBezTo>
                  <a:cubicBezTo>
                    <a:pt x="281" y="204"/>
                    <a:pt x="216" y="76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4"/>
            <p:cNvSpPr/>
            <p:nvPr/>
          </p:nvSpPr>
          <p:spPr>
            <a:xfrm>
              <a:off x="4410225" y="1822350"/>
              <a:ext cx="3025" cy="1725"/>
            </a:xfrm>
            <a:custGeom>
              <a:avLst/>
              <a:gdLst/>
              <a:ahLst/>
              <a:cxnLst/>
              <a:rect l="l" t="t" r="r" b="b"/>
              <a:pathLst>
                <a:path w="121" h="69" extrusionOk="0">
                  <a:moveTo>
                    <a:pt x="50" y="1"/>
                  </a:moveTo>
                  <a:cubicBezTo>
                    <a:pt x="24" y="1"/>
                    <a:pt x="4" y="20"/>
                    <a:pt x="0" y="68"/>
                  </a:cubicBezTo>
                  <a:cubicBezTo>
                    <a:pt x="27" y="48"/>
                    <a:pt x="67" y="35"/>
                    <a:pt x="121" y="35"/>
                  </a:cubicBezTo>
                  <a:cubicBezTo>
                    <a:pt x="97" y="14"/>
                    <a:pt x="71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4"/>
            <p:cNvSpPr/>
            <p:nvPr/>
          </p:nvSpPr>
          <p:spPr>
            <a:xfrm>
              <a:off x="4409550" y="1824050"/>
              <a:ext cx="700" cy="1525"/>
            </a:xfrm>
            <a:custGeom>
              <a:avLst/>
              <a:gdLst/>
              <a:ahLst/>
              <a:cxnLst/>
              <a:rect l="l" t="t" r="r" b="b"/>
              <a:pathLst>
                <a:path w="28" h="61" extrusionOk="0">
                  <a:moveTo>
                    <a:pt x="27" y="0"/>
                  </a:moveTo>
                  <a:cubicBezTo>
                    <a:pt x="14" y="13"/>
                    <a:pt x="1" y="34"/>
                    <a:pt x="1" y="60"/>
                  </a:cubicBezTo>
                  <a:lnTo>
                    <a:pt x="27" y="60"/>
                  </a:lnTo>
                  <a:cubicBezTo>
                    <a:pt x="27" y="34"/>
                    <a:pt x="27" y="2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4"/>
            <p:cNvSpPr/>
            <p:nvPr/>
          </p:nvSpPr>
          <p:spPr>
            <a:xfrm>
              <a:off x="4413225" y="1823200"/>
              <a:ext cx="525" cy="35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" y="1"/>
                  </a:moveTo>
                  <a:cubicBezTo>
                    <a:pt x="7" y="7"/>
                    <a:pt x="14" y="14"/>
                    <a:pt x="21" y="14"/>
                  </a:cubicBezTo>
                  <a:cubicBezTo>
                    <a:pt x="21" y="14"/>
                    <a:pt x="21" y="7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4"/>
            <p:cNvSpPr/>
            <p:nvPr/>
          </p:nvSpPr>
          <p:spPr>
            <a:xfrm>
              <a:off x="4617225" y="1809175"/>
              <a:ext cx="4600" cy="3850"/>
            </a:xfrm>
            <a:custGeom>
              <a:avLst/>
              <a:gdLst/>
              <a:ahLst/>
              <a:cxnLst/>
              <a:rect l="l" t="t" r="r" b="b"/>
              <a:pathLst>
                <a:path w="184" h="154" extrusionOk="0">
                  <a:moveTo>
                    <a:pt x="39" y="0"/>
                  </a:moveTo>
                  <a:cubicBezTo>
                    <a:pt x="17" y="0"/>
                    <a:pt x="0" y="26"/>
                    <a:pt x="3" y="100"/>
                  </a:cubicBezTo>
                  <a:cubicBezTo>
                    <a:pt x="60" y="138"/>
                    <a:pt x="96" y="153"/>
                    <a:pt x="116" y="153"/>
                  </a:cubicBezTo>
                  <a:cubicBezTo>
                    <a:pt x="183" y="153"/>
                    <a:pt x="93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4"/>
            <p:cNvSpPr/>
            <p:nvPr/>
          </p:nvSpPr>
          <p:spPr>
            <a:xfrm>
              <a:off x="5153875" y="1788900"/>
              <a:ext cx="1725" cy="1775"/>
            </a:xfrm>
            <a:custGeom>
              <a:avLst/>
              <a:gdLst/>
              <a:ahLst/>
              <a:cxnLst/>
              <a:rect l="l" t="t" r="r" b="b"/>
              <a:pathLst>
                <a:path w="69" h="71" extrusionOk="0">
                  <a:moveTo>
                    <a:pt x="7" y="1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14" y="53"/>
                    <a:pt x="29" y="71"/>
                    <a:pt x="40" y="71"/>
                  </a:cubicBezTo>
                  <a:cubicBezTo>
                    <a:pt x="63" y="71"/>
                    <a:pt x="6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4"/>
            <p:cNvSpPr/>
            <p:nvPr/>
          </p:nvSpPr>
          <p:spPr>
            <a:xfrm>
              <a:off x="4616625" y="1805300"/>
              <a:ext cx="525" cy="2325"/>
            </a:xfrm>
            <a:custGeom>
              <a:avLst/>
              <a:gdLst/>
              <a:ahLst/>
              <a:cxnLst/>
              <a:rect l="l" t="t" r="r" b="b"/>
              <a:pathLst>
                <a:path w="21" h="93" extrusionOk="0">
                  <a:moveTo>
                    <a:pt x="21" y="1"/>
                  </a:moveTo>
                  <a:lnTo>
                    <a:pt x="21" y="1"/>
                  </a:lnTo>
                  <a:cubicBezTo>
                    <a:pt x="3" y="66"/>
                    <a:pt x="1" y="92"/>
                    <a:pt x="4" y="92"/>
                  </a:cubicBezTo>
                  <a:cubicBezTo>
                    <a:pt x="8" y="92"/>
                    <a:pt x="21" y="53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4"/>
            <p:cNvSpPr/>
            <p:nvPr/>
          </p:nvSpPr>
          <p:spPr>
            <a:xfrm>
              <a:off x="4894150" y="1790825"/>
              <a:ext cx="3850" cy="3975"/>
            </a:xfrm>
            <a:custGeom>
              <a:avLst/>
              <a:gdLst/>
              <a:ahLst/>
              <a:cxnLst/>
              <a:rect l="l" t="t" r="r" b="b"/>
              <a:pathLst>
                <a:path w="154" h="159" extrusionOk="0">
                  <a:moveTo>
                    <a:pt x="92" y="0"/>
                  </a:moveTo>
                  <a:cubicBezTo>
                    <a:pt x="41" y="0"/>
                    <a:pt x="0" y="141"/>
                    <a:pt x="153" y="158"/>
                  </a:cubicBezTo>
                  <a:cubicBezTo>
                    <a:pt x="149" y="40"/>
                    <a:pt x="119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4"/>
            <p:cNvSpPr/>
            <p:nvPr/>
          </p:nvSpPr>
          <p:spPr>
            <a:xfrm>
              <a:off x="3889575" y="1825400"/>
              <a:ext cx="2800" cy="400"/>
            </a:xfrm>
            <a:custGeom>
              <a:avLst/>
              <a:gdLst/>
              <a:ahLst/>
              <a:cxnLst/>
              <a:rect l="l" t="t" r="r" b="b"/>
              <a:pathLst>
                <a:path w="112" h="16" extrusionOk="0">
                  <a:moveTo>
                    <a:pt x="8" y="1"/>
                  </a:moveTo>
                  <a:cubicBezTo>
                    <a:pt x="0" y="1"/>
                    <a:pt x="7" y="4"/>
                    <a:pt x="45" y="13"/>
                  </a:cubicBezTo>
                  <a:cubicBezTo>
                    <a:pt x="65" y="15"/>
                    <a:pt x="76" y="15"/>
                    <a:pt x="83" y="15"/>
                  </a:cubicBezTo>
                  <a:cubicBezTo>
                    <a:pt x="111" y="15"/>
                    <a:pt x="2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4"/>
            <p:cNvSpPr/>
            <p:nvPr/>
          </p:nvSpPr>
          <p:spPr>
            <a:xfrm>
              <a:off x="4599975" y="1797125"/>
              <a:ext cx="1125" cy="1925"/>
            </a:xfrm>
            <a:custGeom>
              <a:avLst/>
              <a:gdLst/>
              <a:ahLst/>
              <a:cxnLst/>
              <a:rect l="l" t="t" r="r" b="b"/>
              <a:pathLst>
                <a:path w="45" h="77" extrusionOk="0">
                  <a:moveTo>
                    <a:pt x="32" y="0"/>
                  </a:moveTo>
                  <a:cubicBezTo>
                    <a:pt x="19" y="0"/>
                    <a:pt x="0" y="76"/>
                    <a:pt x="16" y="76"/>
                  </a:cubicBezTo>
                  <a:cubicBezTo>
                    <a:pt x="22" y="76"/>
                    <a:pt x="30" y="68"/>
                    <a:pt x="44" y="47"/>
                  </a:cubicBezTo>
                  <a:cubicBezTo>
                    <a:pt x="43" y="13"/>
                    <a:pt x="3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4"/>
            <p:cNvSpPr/>
            <p:nvPr/>
          </p:nvSpPr>
          <p:spPr>
            <a:xfrm>
              <a:off x="3795125" y="1822725"/>
              <a:ext cx="3250" cy="2525"/>
            </a:xfrm>
            <a:custGeom>
              <a:avLst/>
              <a:gdLst/>
              <a:ahLst/>
              <a:cxnLst/>
              <a:rect l="l" t="t" r="r" b="b"/>
              <a:pathLst>
                <a:path w="130" h="101" extrusionOk="0">
                  <a:moveTo>
                    <a:pt x="67" y="0"/>
                  </a:moveTo>
                  <a:cubicBezTo>
                    <a:pt x="24" y="0"/>
                    <a:pt x="1" y="100"/>
                    <a:pt x="122" y="100"/>
                  </a:cubicBezTo>
                  <a:cubicBezTo>
                    <a:pt x="125" y="100"/>
                    <a:pt x="127" y="100"/>
                    <a:pt x="130" y="100"/>
                  </a:cubicBezTo>
                  <a:cubicBezTo>
                    <a:pt x="115" y="25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4"/>
            <p:cNvSpPr/>
            <p:nvPr/>
          </p:nvSpPr>
          <p:spPr>
            <a:xfrm>
              <a:off x="3879500" y="1818800"/>
              <a:ext cx="4700" cy="1750"/>
            </a:xfrm>
            <a:custGeom>
              <a:avLst/>
              <a:gdLst/>
              <a:ahLst/>
              <a:cxnLst/>
              <a:rect l="l" t="t" r="r" b="b"/>
              <a:pathLst>
                <a:path w="188" h="70" extrusionOk="0">
                  <a:moveTo>
                    <a:pt x="12" y="0"/>
                  </a:moveTo>
                  <a:cubicBezTo>
                    <a:pt x="0" y="0"/>
                    <a:pt x="37" y="18"/>
                    <a:pt x="187" y="70"/>
                  </a:cubicBezTo>
                  <a:cubicBezTo>
                    <a:pt x="175" y="45"/>
                    <a:pt x="3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4"/>
            <p:cNvSpPr/>
            <p:nvPr/>
          </p:nvSpPr>
          <p:spPr>
            <a:xfrm>
              <a:off x="4749050" y="1777375"/>
              <a:ext cx="6200" cy="1475"/>
            </a:xfrm>
            <a:custGeom>
              <a:avLst/>
              <a:gdLst/>
              <a:ahLst/>
              <a:cxnLst/>
              <a:rect l="l" t="t" r="r" b="b"/>
              <a:pathLst>
                <a:path w="248" h="59" extrusionOk="0">
                  <a:moveTo>
                    <a:pt x="176" y="0"/>
                  </a:moveTo>
                  <a:lnTo>
                    <a:pt x="176" y="0"/>
                  </a:lnTo>
                  <a:cubicBezTo>
                    <a:pt x="0" y="5"/>
                    <a:pt x="146" y="58"/>
                    <a:pt x="207" y="58"/>
                  </a:cubicBezTo>
                  <a:cubicBezTo>
                    <a:pt x="239" y="58"/>
                    <a:pt x="247" y="44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4"/>
            <p:cNvSpPr/>
            <p:nvPr/>
          </p:nvSpPr>
          <p:spPr>
            <a:xfrm>
              <a:off x="4930050" y="1770650"/>
              <a:ext cx="2600" cy="3250"/>
            </a:xfrm>
            <a:custGeom>
              <a:avLst/>
              <a:gdLst/>
              <a:ahLst/>
              <a:cxnLst/>
              <a:rect l="l" t="t" r="r" b="b"/>
              <a:pathLst>
                <a:path w="104" h="130" extrusionOk="0">
                  <a:moveTo>
                    <a:pt x="60" y="1"/>
                  </a:moveTo>
                  <a:cubicBezTo>
                    <a:pt x="49" y="1"/>
                    <a:pt x="30" y="10"/>
                    <a:pt x="2" y="35"/>
                  </a:cubicBezTo>
                  <a:cubicBezTo>
                    <a:pt x="0" y="105"/>
                    <a:pt x="11" y="129"/>
                    <a:pt x="24" y="129"/>
                  </a:cubicBezTo>
                  <a:cubicBezTo>
                    <a:pt x="55" y="129"/>
                    <a:pt x="104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4"/>
            <p:cNvSpPr/>
            <p:nvPr/>
          </p:nvSpPr>
          <p:spPr>
            <a:xfrm>
              <a:off x="5124450" y="1762200"/>
              <a:ext cx="1100" cy="2475"/>
            </a:xfrm>
            <a:custGeom>
              <a:avLst/>
              <a:gdLst/>
              <a:ahLst/>
              <a:cxnLst/>
              <a:rect l="l" t="t" r="r" b="b"/>
              <a:pathLst>
                <a:path w="44" h="99" extrusionOk="0">
                  <a:moveTo>
                    <a:pt x="43" y="1"/>
                  </a:moveTo>
                  <a:lnTo>
                    <a:pt x="43" y="1"/>
                  </a:lnTo>
                  <a:cubicBezTo>
                    <a:pt x="43" y="1"/>
                    <a:pt x="29" y="31"/>
                    <a:pt x="0" y="99"/>
                  </a:cubicBezTo>
                  <a:cubicBezTo>
                    <a:pt x="28" y="36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4"/>
            <p:cNvSpPr/>
            <p:nvPr/>
          </p:nvSpPr>
          <p:spPr>
            <a:xfrm>
              <a:off x="4816250" y="1767600"/>
              <a:ext cx="4625" cy="4325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46" y="1"/>
                  </a:moveTo>
                  <a:cubicBezTo>
                    <a:pt x="0" y="1"/>
                    <a:pt x="37" y="120"/>
                    <a:pt x="31" y="171"/>
                  </a:cubicBezTo>
                  <a:cubicBezTo>
                    <a:pt x="42" y="172"/>
                    <a:pt x="51" y="173"/>
                    <a:pt x="60" y="173"/>
                  </a:cubicBezTo>
                  <a:cubicBezTo>
                    <a:pt x="184" y="173"/>
                    <a:pt x="134" y="48"/>
                    <a:pt x="84" y="17"/>
                  </a:cubicBezTo>
                  <a:cubicBezTo>
                    <a:pt x="68" y="6"/>
                    <a:pt x="55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4"/>
            <p:cNvSpPr/>
            <p:nvPr/>
          </p:nvSpPr>
          <p:spPr>
            <a:xfrm>
              <a:off x="4557525" y="1776700"/>
              <a:ext cx="2800" cy="2550"/>
            </a:xfrm>
            <a:custGeom>
              <a:avLst/>
              <a:gdLst/>
              <a:ahLst/>
              <a:cxnLst/>
              <a:rect l="l" t="t" r="r" b="b"/>
              <a:pathLst>
                <a:path w="112" h="102" extrusionOk="0">
                  <a:moveTo>
                    <a:pt x="97" y="0"/>
                  </a:moveTo>
                  <a:cubicBezTo>
                    <a:pt x="0" y="0"/>
                    <a:pt x="41" y="102"/>
                    <a:pt x="77" y="102"/>
                  </a:cubicBezTo>
                  <a:cubicBezTo>
                    <a:pt x="95" y="102"/>
                    <a:pt x="112" y="76"/>
                    <a:pt x="110" y="1"/>
                  </a:cubicBezTo>
                  <a:cubicBezTo>
                    <a:pt x="105" y="0"/>
                    <a:pt x="101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4"/>
            <p:cNvSpPr/>
            <p:nvPr/>
          </p:nvSpPr>
          <p:spPr>
            <a:xfrm>
              <a:off x="4332075" y="1782900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8" y="2"/>
                    <a:pt x="35" y="7"/>
                  </a:cubicBezTo>
                  <a:cubicBezTo>
                    <a:pt x="40" y="7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4"/>
            <p:cNvSpPr/>
            <p:nvPr/>
          </p:nvSpPr>
          <p:spPr>
            <a:xfrm>
              <a:off x="4221500" y="1784725"/>
              <a:ext cx="6700" cy="3600"/>
            </a:xfrm>
            <a:custGeom>
              <a:avLst/>
              <a:gdLst/>
              <a:ahLst/>
              <a:cxnLst/>
              <a:rect l="l" t="t" r="r" b="b"/>
              <a:pathLst>
                <a:path w="268" h="144" extrusionOk="0">
                  <a:moveTo>
                    <a:pt x="223" y="1"/>
                  </a:moveTo>
                  <a:cubicBezTo>
                    <a:pt x="0" y="1"/>
                    <a:pt x="134" y="143"/>
                    <a:pt x="208" y="143"/>
                  </a:cubicBezTo>
                  <a:cubicBezTo>
                    <a:pt x="245" y="143"/>
                    <a:pt x="268" y="108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4"/>
            <p:cNvSpPr/>
            <p:nvPr/>
          </p:nvSpPr>
          <p:spPr>
            <a:xfrm>
              <a:off x="4800050" y="1760675"/>
              <a:ext cx="9075" cy="3525"/>
            </a:xfrm>
            <a:custGeom>
              <a:avLst/>
              <a:gdLst/>
              <a:ahLst/>
              <a:cxnLst/>
              <a:rect l="l" t="t" r="r" b="b"/>
              <a:pathLst>
                <a:path w="363" h="141" extrusionOk="0">
                  <a:moveTo>
                    <a:pt x="16" y="0"/>
                  </a:moveTo>
                  <a:cubicBezTo>
                    <a:pt x="0" y="0"/>
                    <a:pt x="54" y="35"/>
                    <a:pt x="264" y="140"/>
                  </a:cubicBezTo>
                  <a:cubicBezTo>
                    <a:pt x="268" y="140"/>
                    <a:pt x="271" y="140"/>
                    <a:pt x="273" y="140"/>
                  </a:cubicBezTo>
                  <a:cubicBezTo>
                    <a:pt x="362" y="140"/>
                    <a:pt x="4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4"/>
            <p:cNvSpPr/>
            <p:nvPr/>
          </p:nvSpPr>
          <p:spPr>
            <a:xfrm>
              <a:off x="4734125" y="1761975"/>
              <a:ext cx="325" cy="3400"/>
            </a:xfrm>
            <a:custGeom>
              <a:avLst/>
              <a:gdLst/>
              <a:ahLst/>
              <a:cxnLst/>
              <a:rect l="l" t="t" r="r" b="b"/>
              <a:pathLst>
                <a:path w="13" h="1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8" y="135"/>
                    <a:pt x="11" y="135"/>
                  </a:cubicBezTo>
                  <a:cubicBezTo>
                    <a:pt x="12" y="135"/>
                    <a:pt x="12" y="111"/>
                    <a:pt x="11" y="41"/>
                  </a:cubicBezTo>
                  <a:cubicBezTo>
                    <a:pt x="7" y="12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4"/>
            <p:cNvSpPr/>
            <p:nvPr/>
          </p:nvSpPr>
          <p:spPr>
            <a:xfrm>
              <a:off x="4785100" y="1755250"/>
              <a:ext cx="2825" cy="175"/>
            </a:xfrm>
            <a:custGeom>
              <a:avLst/>
              <a:gdLst/>
              <a:ahLst/>
              <a:cxnLst/>
              <a:rect l="l" t="t" r="r" b="b"/>
              <a:pathLst>
                <a:path w="113" h="7" extrusionOk="0">
                  <a:moveTo>
                    <a:pt x="2" y="1"/>
                  </a:moveTo>
                  <a:cubicBezTo>
                    <a:pt x="1" y="1"/>
                    <a:pt x="5" y="1"/>
                    <a:pt x="19" y="2"/>
                  </a:cubicBezTo>
                  <a:cubicBezTo>
                    <a:pt x="82" y="6"/>
                    <a:pt x="106" y="7"/>
                    <a:pt x="108" y="7"/>
                  </a:cubicBezTo>
                  <a:cubicBezTo>
                    <a:pt x="113" y="7"/>
                    <a:pt x="10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4"/>
            <p:cNvSpPr/>
            <p:nvPr/>
          </p:nvSpPr>
          <p:spPr>
            <a:xfrm>
              <a:off x="4731900" y="1756675"/>
              <a:ext cx="4000" cy="675"/>
            </a:xfrm>
            <a:custGeom>
              <a:avLst/>
              <a:gdLst/>
              <a:ahLst/>
              <a:cxnLst/>
              <a:rect l="l" t="t" r="r" b="b"/>
              <a:pathLst>
                <a:path w="160" h="27" extrusionOk="0">
                  <a:moveTo>
                    <a:pt x="131" y="1"/>
                  </a:moveTo>
                  <a:cubicBezTo>
                    <a:pt x="119" y="1"/>
                    <a:pt x="82" y="6"/>
                    <a:pt x="6" y="19"/>
                  </a:cubicBezTo>
                  <a:cubicBezTo>
                    <a:pt x="0" y="25"/>
                    <a:pt x="6" y="27"/>
                    <a:pt x="17" y="27"/>
                  </a:cubicBezTo>
                  <a:cubicBezTo>
                    <a:pt x="54" y="27"/>
                    <a:pt x="160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4"/>
            <p:cNvSpPr/>
            <p:nvPr/>
          </p:nvSpPr>
          <p:spPr>
            <a:xfrm>
              <a:off x="4868550" y="1739800"/>
              <a:ext cx="1675" cy="1975"/>
            </a:xfrm>
            <a:custGeom>
              <a:avLst/>
              <a:gdLst/>
              <a:ahLst/>
              <a:cxnLst/>
              <a:rect l="l" t="t" r="r" b="b"/>
              <a:pathLst>
                <a:path w="67" h="79" extrusionOk="0">
                  <a:moveTo>
                    <a:pt x="26" y="1"/>
                  </a:moveTo>
                  <a:cubicBezTo>
                    <a:pt x="4" y="1"/>
                    <a:pt x="1" y="78"/>
                    <a:pt x="43" y="78"/>
                  </a:cubicBezTo>
                  <a:cubicBezTo>
                    <a:pt x="50" y="78"/>
                    <a:pt x="57" y="76"/>
                    <a:pt x="67" y="72"/>
                  </a:cubicBezTo>
                  <a:cubicBezTo>
                    <a:pt x="51" y="19"/>
                    <a:pt x="3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4"/>
            <p:cNvSpPr/>
            <p:nvPr/>
          </p:nvSpPr>
          <p:spPr>
            <a:xfrm>
              <a:off x="4636525" y="1742950"/>
              <a:ext cx="700" cy="2000"/>
            </a:xfrm>
            <a:custGeom>
              <a:avLst/>
              <a:gdLst/>
              <a:ahLst/>
              <a:cxnLst/>
              <a:rect l="l" t="t" r="r" b="b"/>
              <a:pathLst>
                <a:path w="28" h="80" extrusionOk="0">
                  <a:moveTo>
                    <a:pt x="2" y="1"/>
                  </a:moveTo>
                  <a:cubicBezTo>
                    <a:pt x="0" y="1"/>
                    <a:pt x="22" y="80"/>
                    <a:pt x="27" y="80"/>
                  </a:cubicBezTo>
                  <a:cubicBezTo>
                    <a:pt x="27" y="80"/>
                    <a:pt x="27" y="80"/>
                    <a:pt x="28" y="79"/>
                  </a:cubicBezTo>
                  <a:cubicBezTo>
                    <a:pt x="10" y="20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4"/>
            <p:cNvSpPr/>
            <p:nvPr/>
          </p:nvSpPr>
          <p:spPr>
            <a:xfrm>
              <a:off x="4760300" y="1740925"/>
              <a:ext cx="3275" cy="325"/>
            </a:xfrm>
            <a:custGeom>
              <a:avLst/>
              <a:gdLst/>
              <a:ahLst/>
              <a:cxnLst/>
              <a:rect l="l" t="t" r="r" b="b"/>
              <a:pathLst>
                <a:path w="131" h="13" extrusionOk="0">
                  <a:moveTo>
                    <a:pt x="106" y="1"/>
                  </a:moveTo>
                  <a:cubicBezTo>
                    <a:pt x="97" y="1"/>
                    <a:pt x="72" y="2"/>
                    <a:pt x="21" y="7"/>
                  </a:cubicBezTo>
                  <a:cubicBezTo>
                    <a:pt x="1" y="11"/>
                    <a:pt x="0" y="12"/>
                    <a:pt x="9" y="12"/>
                  </a:cubicBezTo>
                  <a:cubicBezTo>
                    <a:pt x="34" y="12"/>
                    <a:pt x="130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4"/>
            <p:cNvSpPr/>
            <p:nvPr/>
          </p:nvSpPr>
          <p:spPr>
            <a:xfrm>
              <a:off x="4952275" y="1724300"/>
              <a:ext cx="4750" cy="1250"/>
            </a:xfrm>
            <a:custGeom>
              <a:avLst/>
              <a:gdLst/>
              <a:ahLst/>
              <a:cxnLst/>
              <a:rect l="l" t="t" r="r" b="b"/>
              <a:pathLst>
                <a:path w="190" h="50" extrusionOk="0">
                  <a:moveTo>
                    <a:pt x="20" y="0"/>
                  </a:moveTo>
                  <a:cubicBezTo>
                    <a:pt x="0" y="0"/>
                    <a:pt x="31" y="13"/>
                    <a:pt x="190" y="49"/>
                  </a:cubicBezTo>
                  <a:cubicBezTo>
                    <a:pt x="174" y="26"/>
                    <a:pt x="4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4"/>
            <p:cNvSpPr/>
            <p:nvPr/>
          </p:nvSpPr>
          <p:spPr>
            <a:xfrm>
              <a:off x="5057650" y="1715150"/>
              <a:ext cx="2750" cy="1375"/>
            </a:xfrm>
            <a:custGeom>
              <a:avLst/>
              <a:gdLst/>
              <a:ahLst/>
              <a:cxnLst/>
              <a:rect l="l" t="t" r="r" b="b"/>
              <a:pathLst>
                <a:path w="110" h="55" extrusionOk="0">
                  <a:moveTo>
                    <a:pt x="32" y="0"/>
                  </a:moveTo>
                  <a:cubicBezTo>
                    <a:pt x="1" y="0"/>
                    <a:pt x="16" y="55"/>
                    <a:pt x="92" y="55"/>
                  </a:cubicBezTo>
                  <a:cubicBezTo>
                    <a:pt x="98" y="55"/>
                    <a:pt x="104" y="55"/>
                    <a:pt x="110" y="54"/>
                  </a:cubicBezTo>
                  <a:cubicBezTo>
                    <a:pt x="74" y="14"/>
                    <a:pt x="47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4"/>
            <p:cNvSpPr/>
            <p:nvPr/>
          </p:nvSpPr>
          <p:spPr>
            <a:xfrm>
              <a:off x="4314200" y="1739675"/>
              <a:ext cx="4150" cy="3275"/>
            </a:xfrm>
            <a:custGeom>
              <a:avLst/>
              <a:gdLst/>
              <a:ahLst/>
              <a:cxnLst/>
              <a:rect l="l" t="t" r="r" b="b"/>
              <a:pathLst>
                <a:path w="166" h="131" extrusionOk="0">
                  <a:moveTo>
                    <a:pt x="103" y="1"/>
                  </a:moveTo>
                  <a:cubicBezTo>
                    <a:pt x="98" y="1"/>
                    <a:pt x="93" y="1"/>
                    <a:pt x="88" y="3"/>
                  </a:cubicBezTo>
                  <a:cubicBezTo>
                    <a:pt x="1" y="23"/>
                    <a:pt x="108" y="70"/>
                    <a:pt x="88" y="110"/>
                  </a:cubicBezTo>
                  <a:cubicBezTo>
                    <a:pt x="100" y="124"/>
                    <a:pt x="111" y="130"/>
                    <a:pt x="120" y="130"/>
                  </a:cubicBezTo>
                  <a:cubicBezTo>
                    <a:pt x="162" y="130"/>
                    <a:pt x="166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4"/>
            <p:cNvSpPr/>
            <p:nvPr/>
          </p:nvSpPr>
          <p:spPr>
            <a:xfrm>
              <a:off x="4904250" y="1713925"/>
              <a:ext cx="2275" cy="1575"/>
            </a:xfrm>
            <a:custGeom>
              <a:avLst/>
              <a:gdLst/>
              <a:ahLst/>
              <a:cxnLst/>
              <a:rect l="l" t="t" r="r" b="b"/>
              <a:pathLst>
                <a:path w="91" h="63" extrusionOk="0">
                  <a:moveTo>
                    <a:pt x="24" y="0"/>
                  </a:moveTo>
                  <a:cubicBezTo>
                    <a:pt x="1" y="0"/>
                    <a:pt x="3" y="35"/>
                    <a:pt x="90" y="63"/>
                  </a:cubicBezTo>
                  <a:cubicBezTo>
                    <a:pt x="69" y="17"/>
                    <a:pt x="4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4"/>
            <p:cNvSpPr/>
            <p:nvPr/>
          </p:nvSpPr>
          <p:spPr>
            <a:xfrm>
              <a:off x="5013225" y="1696750"/>
              <a:ext cx="9500" cy="1050"/>
            </a:xfrm>
            <a:custGeom>
              <a:avLst/>
              <a:gdLst/>
              <a:ahLst/>
              <a:cxnLst/>
              <a:rect l="l" t="t" r="r" b="b"/>
              <a:pathLst>
                <a:path w="380" h="42" extrusionOk="0">
                  <a:moveTo>
                    <a:pt x="0" y="1"/>
                  </a:moveTo>
                  <a:cubicBezTo>
                    <a:pt x="0" y="23"/>
                    <a:pt x="241" y="41"/>
                    <a:pt x="318" y="41"/>
                  </a:cubicBezTo>
                  <a:cubicBezTo>
                    <a:pt x="379" y="41"/>
                    <a:pt x="339" y="3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4"/>
            <p:cNvSpPr/>
            <p:nvPr/>
          </p:nvSpPr>
          <p:spPr>
            <a:xfrm>
              <a:off x="3966425" y="1730875"/>
              <a:ext cx="6875" cy="2525"/>
            </a:xfrm>
            <a:custGeom>
              <a:avLst/>
              <a:gdLst/>
              <a:ahLst/>
              <a:cxnLst/>
              <a:rect l="l" t="t" r="r" b="b"/>
              <a:pathLst>
                <a:path w="275" h="101" extrusionOk="0">
                  <a:moveTo>
                    <a:pt x="243" y="0"/>
                  </a:moveTo>
                  <a:lnTo>
                    <a:pt x="243" y="0"/>
                  </a:lnTo>
                  <a:cubicBezTo>
                    <a:pt x="1" y="41"/>
                    <a:pt x="80" y="101"/>
                    <a:pt x="163" y="101"/>
                  </a:cubicBezTo>
                  <a:cubicBezTo>
                    <a:pt x="218" y="101"/>
                    <a:pt x="275" y="75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4"/>
            <p:cNvSpPr/>
            <p:nvPr/>
          </p:nvSpPr>
          <p:spPr>
            <a:xfrm>
              <a:off x="4332025" y="1717175"/>
              <a:ext cx="6250" cy="825"/>
            </a:xfrm>
            <a:custGeom>
              <a:avLst/>
              <a:gdLst/>
              <a:ahLst/>
              <a:cxnLst/>
              <a:rect l="l" t="t" r="r" b="b"/>
              <a:pathLst>
                <a:path w="250" h="33" extrusionOk="0">
                  <a:moveTo>
                    <a:pt x="231" y="1"/>
                  </a:moveTo>
                  <a:cubicBezTo>
                    <a:pt x="225" y="1"/>
                    <a:pt x="192" y="4"/>
                    <a:pt x="118" y="13"/>
                  </a:cubicBezTo>
                  <a:cubicBezTo>
                    <a:pt x="28" y="27"/>
                    <a:pt x="1" y="32"/>
                    <a:pt x="7" y="32"/>
                  </a:cubicBezTo>
                  <a:cubicBezTo>
                    <a:pt x="23" y="32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4"/>
            <p:cNvSpPr/>
            <p:nvPr/>
          </p:nvSpPr>
          <p:spPr>
            <a:xfrm>
              <a:off x="3910150" y="1722675"/>
              <a:ext cx="3950" cy="1950"/>
            </a:xfrm>
            <a:custGeom>
              <a:avLst/>
              <a:gdLst/>
              <a:ahLst/>
              <a:cxnLst/>
              <a:rect l="l" t="t" r="r" b="b"/>
              <a:pathLst>
                <a:path w="158" h="78" extrusionOk="0">
                  <a:moveTo>
                    <a:pt x="85" y="0"/>
                  </a:moveTo>
                  <a:cubicBezTo>
                    <a:pt x="44" y="0"/>
                    <a:pt x="1" y="19"/>
                    <a:pt x="25" y="54"/>
                  </a:cubicBezTo>
                  <a:cubicBezTo>
                    <a:pt x="27" y="72"/>
                    <a:pt x="39" y="78"/>
                    <a:pt x="54" y="78"/>
                  </a:cubicBezTo>
                  <a:cubicBezTo>
                    <a:pt x="84" y="78"/>
                    <a:pt x="130" y="52"/>
                    <a:pt x="139" y="47"/>
                  </a:cubicBezTo>
                  <a:cubicBezTo>
                    <a:pt x="158" y="16"/>
                    <a:pt x="123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4"/>
            <p:cNvSpPr/>
            <p:nvPr/>
          </p:nvSpPr>
          <p:spPr>
            <a:xfrm>
              <a:off x="3802350" y="1714075"/>
              <a:ext cx="5425" cy="3100"/>
            </a:xfrm>
            <a:custGeom>
              <a:avLst/>
              <a:gdLst/>
              <a:ahLst/>
              <a:cxnLst/>
              <a:rect l="l" t="t" r="r" b="b"/>
              <a:pathLst>
                <a:path w="217" h="124" extrusionOk="0">
                  <a:moveTo>
                    <a:pt x="46" y="0"/>
                  </a:moveTo>
                  <a:cubicBezTo>
                    <a:pt x="20" y="0"/>
                    <a:pt x="0" y="21"/>
                    <a:pt x="2" y="77"/>
                  </a:cubicBezTo>
                  <a:cubicBezTo>
                    <a:pt x="71" y="111"/>
                    <a:pt x="115" y="123"/>
                    <a:pt x="140" y="123"/>
                  </a:cubicBezTo>
                  <a:cubicBezTo>
                    <a:pt x="216" y="123"/>
                    <a:pt x="111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4"/>
            <p:cNvSpPr/>
            <p:nvPr/>
          </p:nvSpPr>
          <p:spPr>
            <a:xfrm>
              <a:off x="4502275" y="1675400"/>
              <a:ext cx="700" cy="4475"/>
            </a:xfrm>
            <a:custGeom>
              <a:avLst/>
              <a:gdLst/>
              <a:ahLst/>
              <a:cxnLst/>
              <a:rect l="l" t="t" r="r" b="b"/>
              <a:pathLst>
                <a:path w="28" h="179" extrusionOk="0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45"/>
                    <a:pt x="5" y="179"/>
                  </a:cubicBezTo>
                  <a:cubicBezTo>
                    <a:pt x="27" y="179"/>
                    <a:pt x="1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4"/>
            <p:cNvSpPr/>
            <p:nvPr/>
          </p:nvSpPr>
          <p:spPr>
            <a:xfrm>
              <a:off x="4191550" y="1686550"/>
              <a:ext cx="5775" cy="725"/>
            </a:xfrm>
            <a:custGeom>
              <a:avLst/>
              <a:gdLst/>
              <a:ahLst/>
              <a:cxnLst/>
              <a:rect l="l" t="t" r="r" b="b"/>
              <a:pathLst>
                <a:path w="231" h="29" extrusionOk="0">
                  <a:moveTo>
                    <a:pt x="83" y="0"/>
                  </a:moveTo>
                  <a:lnTo>
                    <a:pt x="83" y="0"/>
                  </a:lnTo>
                  <a:cubicBezTo>
                    <a:pt x="0" y="22"/>
                    <a:pt x="4" y="29"/>
                    <a:pt x="34" y="29"/>
                  </a:cubicBezTo>
                  <a:cubicBezTo>
                    <a:pt x="89" y="29"/>
                    <a:pt x="230" y="5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4"/>
            <p:cNvSpPr/>
            <p:nvPr/>
          </p:nvSpPr>
          <p:spPr>
            <a:xfrm>
              <a:off x="3842425" y="1685525"/>
              <a:ext cx="2625" cy="3225"/>
            </a:xfrm>
            <a:custGeom>
              <a:avLst/>
              <a:gdLst/>
              <a:ahLst/>
              <a:cxnLst/>
              <a:rect l="l" t="t" r="r" b="b"/>
              <a:pathLst>
                <a:path w="105" h="129" extrusionOk="0">
                  <a:moveTo>
                    <a:pt x="15" y="0"/>
                  </a:moveTo>
                  <a:cubicBezTo>
                    <a:pt x="1" y="0"/>
                    <a:pt x="60" y="128"/>
                    <a:pt x="105" y="128"/>
                  </a:cubicBezTo>
                  <a:cubicBezTo>
                    <a:pt x="49" y="32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4"/>
            <p:cNvSpPr/>
            <p:nvPr/>
          </p:nvSpPr>
          <p:spPr>
            <a:xfrm>
              <a:off x="3825950" y="1671675"/>
              <a:ext cx="175" cy="2600"/>
            </a:xfrm>
            <a:custGeom>
              <a:avLst/>
              <a:gdLst/>
              <a:ahLst/>
              <a:cxnLst/>
              <a:rect l="l" t="t" r="r" b="b"/>
              <a:pathLst>
                <a:path w="7" h="104" extrusionOk="0">
                  <a:moveTo>
                    <a:pt x="4" y="0"/>
                  </a:moveTo>
                  <a:cubicBezTo>
                    <a:pt x="3" y="0"/>
                    <a:pt x="2" y="13"/>
                    <a:pt x="1" y="47"/>
                  </a:cubicBezTo>
                  <a:cubicBezTo>
                    <a:pt x="2" y="88"/>
                    <a:pt x="4" y="103"/>
                    <a:pt x="4" y="103"/>
                  </a:cubicBezTo>
                  <a:cubicBezTo>
                    <a:pt x="7" y="103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4"/>
            <p:cNvSpPr/>
            <p:nvPr/>
          </p:nvSpPr>
          <p:spPr>
            <a:xfrm>
              <a:off x="4928075" y="1625250"/>
              <a:ext cx="2200" cy="4975"/>
            </a:xfrm>
            <a:custGeom>
              <a:avLst/>
              <a:gdLst/>
              <a:ahLst/>
              <a:cxnLst/>
              <a:rect l="l" t="t" r="r" b="b"/>
              <a:pathLst>
                <a:path w="88" h="199" extrusionOk="0">
                  <a:moveTo>
                    <a:pt x="7" y="0"/>
                  </a:moveTo>
                  <a:cubicBezTo>
                    <a:pt x="1" y="0"/>
                    <a:pt x="76" y="199"/>
                    <a:pt x="85" y="199"/>
                  </a:cubicBezTo>
                  <a:cubicBezTo>
                    <a:pt x="88" y="199"/>
                    <a:pt x="85" y="183"/>
                    <a:pt x="74" y="144"/>
                  </a:cubicBezTo>
                  <a:cubicBezTo>
                    <a:pt x="28" y="37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4"/>
            <p:cNvSpPr/>
            <p:nvPr/>
          </p:nvSpPr>
          <p:spPr>
            <a:xfrm>
              <a:off x="5100475" y="1614525"/>
              <a:ext cx="6450" cy="1300"/>
            </a:xfrm>
            <a:custGeom>
              <a:avLst/>
              <a:gdLst/>
              <a:ahLst/>
              <a:cxnLst/>
              <a:rect l="l" t="t" r="r" b="b"/>
              <a:pathLst>
                <a:path w="258" h="52" extrusionOk="0">
                  <a:moveTo>
                    <a:pt x="96" y="1"/>
                  </a:moveTo>
                  <a:cubicBezTo>
                    <a:pt x="49" y="1"/>
                    <a:pt x="0" y="13"/>
                    <a:pt x="3" y="51"/>
                  </a:cubicBezTo>
                  <a:cubicBezTo>
                    <a:pt x="257" y="43"/>
                    <a:pt x="18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2" name="Google Shape;18602;p34"/>
            <p:cNvSpPr/>
            <p:nvPr/>
          </p:nvSpPr>
          <p:spPr>
            <a:xfrm>
              <a:off x="4265550" y="1638650"/>
              <a:ext cx="3700" cy="2925"/>
            </a:xfrm>
            <a:custGeom>
              <a:avLst/>
              <a:gdLst/>
              <a:ahLst/>
              <a:cxnLst/>
              <a:rect l="l" t="t" r="r" b="b"/>
              <a:pathLst>
                <a:path w="148" h="117" extrusionOk="0">
                  <a:moveTo>
                    <a:pt x="44" y="1"/>
                  </a:moveTo>
                  <a:cubicBezTo>
                    <a:pt x="5" y="1"/>
                    <a:pt x="1" y="43"/>
                    <a:pt x="147" y="117"/>
                  </a:cubicBezTo>
                  <a:cubicBezTo>
                    <a:pt x="144" y="37"/>
                    <a:pt x="7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3" name="Google Shape;18603;p34"/>
            <p:cNvSpPr/>
            <p:nvPr/>
          </p:nvSpPr>
          <p:spPr>
            <a:xfrm>
              <a:off x="4231925" y="1637050"/>
              <a:ext cx="750" cy="2525"/>
            </a:xfrm>
            <a:custGeom>
              <a:avLst/>
              <a:gdLst/>
              <a:ahLst/>
              <a:cxnLst/>
              <a:rect l="l" t="t" r="r" b="b"/>
              <a:pathLst>
                <a:path w="30" h="101" extrusionOk="0">
                  <a:moveTo>
                    <a:pt x="21" y="1"/>
                  </a:moveTo>
                  <a:cubicBezTo>
                    <a:pt x="16" y="1"/>
                    <a:pt x="9" y="26"/>
                    <a:pt x="0" y="100"/>
                  </a:cubicBezTo>
                  <a:cubicBezTo>
                    <a:pt x="1" y="100"/>
                    <a:pt x="1" y="100"/>
                    <a:pt x="2" y="100"/>
                  </a:cubicBezTo>
                  <a:cubicBezTo>
                    <a:pt x="27" y="100"/>
                    <a:pt x="30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4" name="Google Shape;18604;p34"/>
            <p:cNvSpPr/>
            <p:nvPr/>
          </p:nvSpPr>
          <p:spPr>
            <a:xfrm>
              <a:off x="4703050" y="1616025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10" y="1"/>
                  </a:moveTo>
                  <a:cubicBezTo>
                    <a:pt x="60" y="1"/>
                    <a:pt x="1" y="52"/>
                    <a:pt x="125" y="52"/>
                  </a:cubicBezTo>
                  <a:cubicBezTo>
                    <a:pt x="134" y="52"/>
                    <a:pt x="145" y="52"/>
                    <a:pt x="156" y="51"/>
                  </a:cubicBezTo>
                  <a:cubicBezTo>
                    <a:pt x="159" y="13"/>
                    <a:pt x="13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5" name="Google Shape;18605;p34"/>
            <p:cNvSpPr/>
            <p:nvPr/>
          </p:nvSpPr>
          <p:spPr>
            <a:xfrm>
              <a:off x="4416400" y="1614275"/>
              <a:ext cx="3050" cy="2150"/>
            </a:xfrm>
            <a:custGeom>
              <a:avLst/>
              <a:gdLst/>
              <a:ahLst/>
              <a:cxnLst/>
              <a:rect l="l" t="t" r="r" b="b"/>
              <a:pathLst>
                <a:path w="122" h="8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89" y="65"/>
                    <a:pt x="119" y="86"/>
                    <a:pt x="120" y="86"/>
                  </a:cubicBezTo>
                  <a:cubicBezTo>
                    <a:pt x="122" y="86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6" name="Google Shape;18606;p34"/>
            <p:cNvSpPr/>
            <p:nvPr/>
          </p:nvSpPr>
          <p:spPr>
            <a:xfrm>
              <a:off x="4458400" y="1610825"/>
              <a:ext cx="4325" cy="800"/>
            </a:xfrm>
            <a:custGeom>
              <a:avLst/>
              <a:gdLst/>
              <a:ahLst/>
              <a:cxnLst/>
              <a:rect l="l" t="t" r="r" b="b"/>
              <a:pathLst>
                <a:path w="173" h="32" extrusionOk="0">
                  <a:moveTo>
                    <a:pt x="43" y="1"/>
                  </a:moveTo>
                  <a:cubicBezTo>
                    <a:pt x="17" y="1"/>
                    <a:pt x="1" y="9"/>
                    <a:pt x="34" y="32"/>
                  </a:cubicBezTo>
                  <a:cubicBezTo>
                    <a:pt x="173" y="28"/>
                    <a:pt x="92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7" name="Google Shape;18607;p34"/>
            <p:cNvSpPr/>
            <p:nvPr/>
          </p:nvSpPr>
          <p:spPr>
            <a:xfrm>
              <a:off x="3893925" y="1625150"/>
              <a:ext cx="8725" cy="3075"/>
            </a:xfrm>
            <a:custGeom>
              <a:avLst/>
              <a:gdLst/>
              <a:ahLst/>
              <a:cxnLst/>
              <a:rect l="l" t="t" r="r" b="b"/>
              <a:pathLst>
                <a:path w="349" h="123" extrusionOk="0">
                  <a:moveTo>
                    <a:pt x="178" y="0"/>
                  </a:moveTo>
                  <a:cubicBezTo>
                    <a:pt x="172" y="0"/>
                    <a:pt x="166" y="1"/>
                    <a:pt x="159" y="1"/>
                  </a:cubicBezTo>
                  <a:cubicBezTo>
                    <a:pt x="17" y="92"/>
                    <a:pt x="1" y="123"/>
                    <a:pt x="32" y="123"/>
                  </a:cubicBezTo>
                  <a:cubicBezTo>
                    <a:pt x="94" y="123"/>
                    <a:pt x="34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8" name="Google Shape;18608;p34"/>
            <p:cNvSpPr/>
            <p:nvPr/>
          </p:nvSpPr>
          <p:spPr>
            <a:xfrm>
              <a:off x="5132800" y="1577000"/>
              <a:ext cx="1600" cy="4025"/>
            </a:xfrm>
            <a:custGeom>
              <a:avLst/>
              <a:gdLst/>
              <a:ahLst/>
              <a:cxnLst/>
              <a:rect l="l" t="t" r="r" b="b"/>
              <a:pathLst>
                <a:path w="64" h="161" extrusionOk="0">
                  <a:moveTo>
                    <a:pt x="1" y="0"/>
                  </a:moveTo>
                  <a:cubicBezTo>
                    <a:pt x="14" y="120"/>
                    <a:pt x="29" y="161"/>
                    <a:pt x="39" y="161"/>
                  </a:cubicBezTo>
                  <a:cubicBezTo>
                    <a:pt x="60" y="161"/>
                    <a:pt x="6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9" name="Google Shape;18609;p34"/>
            <p:cNvSpPr/>
            <p:nvPr/>
          </p:nvSpPr>
          <p:spPr>
            <a:xfrm>
              <a:off x="4723475" y="1588850"/>
              <a:ext cx="2325" cy="450"/>
            </a:xfrm>
            <a:custGeom>
              <a:avLst/>
              <a:gdLst/>
              <a:ahLst/>
              <a:cxnLst/>
              <a:rect l="l" t="t" r="r" b="b"/>
              <a:pathLst>
                <a:path w="93" h="18" extrusionOk="0">
                  <a:moveTo>
                    <a:pt x="83" y="0"/>
                  </a:moveTo>
                  <a:cubicBezTo>
                    <a:pt x="81" y="0"/>
                    <a:pt x="79" y="1"/>
                    <a:pt x="75" y="1"/>
                  </a:cubicBezTo>
                  <a:cubicBezTo>
                    <a:pt x="18" y="13"/>
                    <a:pt x="1" y="17"/>
                    <a:pt x="3" y="17"/>
                  </a:cubicBezTo>
                  <a:cubicBezTo>
                    <a:pt x="8" y="17"/>
                    <a:pt x="9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0" name="Google Shape;18610;p34"/>
            <p:cNvSpPr/>
            <p:nvPr/>
          </p:nvSpPr>
          <p:spPr>
            <a:xfrm>
              <a:off x="4662950" y="1583850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1" y="27"/>
                  </a:moveTo>
                  <a:cubicBezTo>
                    <a:pt x="1" y="27"/>
                    <a:pt x="1" y="0"/>
                    <a:pt x="1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1" name="Google Shape;18611;p34"/>
            <p:cNvSpPr/>
            <p:nvPr/>
          </p:nvSpPr>
          <p:spPr>
            <a:xfrm>
              <a:off x="5028625" y="1570850"/>
              <a:ext cx="2500" cy="2325"/>
            </a:xfrm>
            <a:custGeom>
              <a:avLst/>
              <a:gdLst/>
              <a:ahLst/>
              <a:cxnLst/>
              <a:rect l="l" t="t" r="r" b="b"/>
              <a:pathLst>
                <a:path w="100" h="93" extrusionOk="0">
                  <a:moveTo>
                    <a:pt x="44" y="0"/>
                  </a:moveTo>
                  <a:cubicBezTo>
                    <a:pt x="34" y="0"/>
                    <a:pt x="21" y="2"/>
                    <a:pt x="6" y="5"/>
                  </a:cubicBezTo>
                  <a:cubicBezTo>
                    <a:pt x="0" y="60"/>
                    <a:pt x="16" y="93"/>
                    <a:pt x="81" y="93"/>
                  </a:cubicBezTo>
                  <a:cubicBezTo>
                    <a:pt x="87" y="93"/>
                    <a:pt x="93" y="93"/>
                    <a:pt x="100" y="92"/>
                  </a:cubicBezTo>
                  <a:cubicBezTo>
                    <a:pt x="100" y="42"/>
                    <a:pt x="10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2" name="Google Shape;18612;p34"/>
            <p:cNvSpPr/>
            <p:nvPr/>
          </p:nvSpPr>
          <p:spPr>
            <a:xfrm>
              <a:off x="4392725" y="1590100"/>
              <a:ext cx="11475" cy="1300"/>
            </a:xfrm>
            <a:custGeom>
              <a:avLst/>
              <a:gdLst/>
              <a:ahLst/>
              <a:cxnLst/>
              <a:rect l="l" t="t" r="r" b="b"/>
              <a:pathLst>
                <a:path w="459" h="52" extrusionOk="0">
                  <a:moveTo>
                    <a:pt x="312" y="1"/>
                  </a:moveTo>
                  <a:cubicBezTo>
                    <a:pt x="193" y="1"/>
                    <a:pt x="0" y="22"/>
                    <a:pt x="199" y="51"/>
                  </a:cubicBezTo>
                  <a:cubicBezTo>
                    <a:pt x="458" y="15"/>
                    <a:pt x="410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3" name="Google Shape;18613;p34"/>
            <p:cNvSpPr/>
            <p:nvPr/>
          </p:nvSpPr>
          <p:spPr>
            <a:xfrm>
              <a:off x="4872050" y="1568300"/>
              <a:ext cx="4525" cy="1350"/>
            </a:xfrm>
            <a:custGeom>
              <a:avLst/>
              <a:gdLst/>
              <a:ahLst/>
              <a:cxnLst/>
              <a:rect l="l" t="t" r="r" b="b"/>
              <a:pathLst>
                <a:path w="181" h="54" extrusionOk="0">
                  <a:moveTo>
                    <a:pt x="139" y="1"/>
                  </a:moveTo>
                  <a:cubicBezTo>
                    <a:pt x="95" y="1"/>
                    <a:pt x="0" y="19"/>
                    <a:pt x="0" y="54"/>
                  </a:cubicBezTo>
                  <a:cubicBezTo>
                    <a:pt x="176" y="18"/>
                    <a:pt x="181" y="1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4" name="Google Shape;18614;p34"/>
            <p:cNvSpPr/>
            <p:nvPr/>
          </p:nvSpPr>
          <p:spPr>
            <a:xfrm>
              <a:off x="4255675" y="1588075"/>
              <a:ext cx="3025" cy="2325"/>
            </a:xfrm>
            <a:custGeom>
              <a:avLst/>
              <a:gdLst/>
              <a:ahLst/>
              <a:cxnLst/>
              <a:rect l="l" t="t" r="r" b="b"/>
              <a:pathLst>
                <a:path w="121" h="93" extrusionOk="0">
                  <a:moveTo>
                    <a:pt x="81" y="1"/>
                  </a:moveTo>
                  <a:cubicBezTo>
                    <a:pt x="46" y="1"/>
                    <a:pt x="1" y="63"/>
                    <a:pt x="101" y="92"/>
                  </a:cubicBezTo>
                  <a:cubicBezTo>
                    <a:pt x="121" y="24"/>
                    <a:pt x="103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5" name="Google Shape;18615;p34"/>
            <p:cNvSpPr/>
            <p:nvPr/>
          </p:nvSpPr>
          <p:spPr>
            <a:xfrm>
              <a:off x="4491850" y="1577150"/>
              <a:ext cx="4850" cy="1175"/>
            </a:xfrm>
            <a:custGeom>
              <a:avLst/>
              <a:gdLst/>
              <a:ahLst/>
              <a:cxnLst/>
              <a:rect l="l" t="t" r="r" b="b"/>
              <a:pathLst>
                <a:path w="194" h="47" extrusionOk="0">
                  <a:moveTo>
                    <a:pt x="42" y="0"/>
                  </a:moveTo>
                  <a:cubicBezTo>
                    <a:pt x="35" y="0"/>
                    <a:pt x="28" y="1"/>
                    <a:pt x="20" y="1"/>
                  </a:cubicBezTo>
                  <a:cubicBezTo>
                    <a:pt x="1" y="35"/>
                    <a:pt x="22" y="47"/>
                    <a:pt x="50" y="47"/>
                  </a:cubicBezTo>
                  <a:cubicBezTo>
                    <a:pt x="107" y="47"/>
                    <a:pt x="194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6" name="Google Shape;18616;p34"/>
            <p:cNvSpPr/>
            <p:nvPr/>
          </p:nvSpPr>
          <p:spPr>
            <a:xfrm>
              <a:off x="4925675" y="1562775"/>
              <a:ext cx="7625" cy="3175"/>
            </a:xfrm>
            <a:custGeom>
              <a:avLst/>
              <a:gdLst/>
              <a:ahLst/>
              <a:cxnLst/>
              <a:rect l="l" t="t" r="r" b="b"/>
              <a:pathLst>
                <a:path w="305" h="127" extrusionOk="0">
                  <a:moveTo>
                    <a:pt x="120" y="0"/>
                  </a:moveTo>
                  <a:cubicBezTo>
                    <a:pt x="117" y="0"/>
                    <a:pt x="113" y="0"/>
                    <a:pt x="110" y="0"/>
                  </a:cubicBezTo>
                  <a:cubicBezTo>
                    <a:pt x="4" y="95"/>
                    <a:pt x="1" y="127"/>
                    <a:pt x="33" y="127"/>
                  </a:cubicBezTo>
                  <a:cubicBezTo>
                    <a:pt x="97" y="127"/>
                    <a:pt x="305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7" name="Google Shape;18617;p34"/>
            <p:cNvSpPr/>
            <p:nvPr/>
          </p:nvSpPr>
          <p:spPr>
            <a:xfrm>
              <a:off x="4981850" y="1560425"/>
              <a:ext cx="600" cy="2375"/>
            </a:xfrm>
            <a:custGeom>
              <a:avLst/>
              <a:gdLst/>
              <a:ahLst/>
              <a:cxnLst/>
              <a:rect l="l" t="t" r="r" b="b"/>
              <a:pathLst>
                <a:path w="24" h="9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22" y="94"/>
                    <a:pt x="23" y="94"/>
                  </a:cubicBezTo>
                  <a:cubicBezTo>
                    <a:pt x="24" y="94"/>
                    <a:pt x="19" y="7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8" name="Google Shape;18618;p34"/>
            <p:cNvSpPr/>
            <p:nvPr/>
          </p:nvSpPr>
          <p:spPr>
            <a:xfrm>
              <a:off x="4201175" y="1588525"/>
              <a:ext cx="1850" cy="425"/>
            </a:xfrm>
            <a:custGeom>
              <a:avLst/>
              <a:gdLst/>
              <a:ahLst/>
              <a:cxnLst/>
              <a:rect l="l" t="t" r="r" b="b"/>
              <a:pathLst>
                <a:path w="74" h="17" extrusionOk="0">
                  <a:moveTo>
                    <a:pt x="39" y="1"/>
                  </a:moveTo>
                  <a:lnTo>
                    <a:pt x="39" y="1"/>
                  </a:lnTo>
                  <a:cubicBezTo>
                    <a:pt x="1" y="8"/>
                    <a:pt x="33" y="16"/>
                    <a:pt x="52" y="16"/>
                  </a:cubicBezTo>
                  <a:cubicBezTo>
                    <a:pt x="66" y="16"/>
                    <a:pt x="73" y="12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9" name="Google Shape;18619;p34"/>
            <p:cNvSpPr/>
            <p:nvPr/>
          </p:nvSpPr>
          <p:spPr>
            <a:xfrm>
              <a:off x="4522125" y="1578150"/>
              <a:ext cx="3800" cy="675"/>
            </a:xfrm>
            <a:custGeom>
              <a:avLst/>
              <a:gdLst/>
              <a:ahLst/>
              <a:cxnLst/>
              <a:rect l="l" t="t" r="r" b="b"/>
              <a:pathLst>
                <a:path w="152" h="27" extrusionOk="0">
                  <a:moveTo>
                    <a:pt x="67" y="1"/>
                  </a:moveTo>
                  <a:lnTo>
                    <a:pt x="67" y="1"/>
                  </a:lnTo>
                  <a:cubicBezTo>
                    <a:pt x="1" y="19"/>
                    <a:pt x="26" y="26"/>
                    <a:pt x="59" y="26"/>
                  </a:cubicBezTo>
                  <a:cubicBezTo>
                    <a:pt x="99" y="26"/>
                    <a:pt x="152" y="16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0" name="Google Shape;18620;p34"/>
            <p:cNvSpPr/>
            <p:nvPr/>
          </p:nvSpPr>
          <p:spPr>
            <a:xfrm>
              <a:off x="4008475" y="1594275"/>
              <a:ext cx="3675" cy="975"/>
            </a:xfrm>
            <a:custGeom>
              <a:avLst/>
              <a:gdLst/>
              <a:ahLst/>
              <a:cxnLst/>
              <a:rect l="l" t="t" r="r" b="b"/>
              <a:pathLst>
                <a:path w="147" h="39" extrusionOk="0">
                  <a:moveTo>
                    <a:pt x="15" y="0"/>
                  </a:moveTo>
                  <a:cubicBezTo>
                    <a:pt x="0" y="0"/>
                    <a:pt x="26" y="11"/>
                    <a:pt x="147" y="38"/>
                  </a:cubicBezTo>
                  <a:cubicBezTo>
                    <a:pt x="110" y="16"/>
                    <a:pt x="3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1" name="Google Shape;18621;p34"/>
            <p:cNvSpPr/>
            <p:nvPr/>
          </p:nvSpPr>
          <p:spPr>
            <a:xfrm>
              <a:off x="4400500" y="1576625"/>
              <a:ext cx="3750" cy="250"/>
            </a:xfrm>
            <a:custGeom>
              <a:avLst/>
              <a:gdLst/>
              <a:ahLst/>
              <a:cxnLst/>
              <a:rect l="l" t="t" r="r" b="b"/>
              <a:pathLst>
                <a:path w="150" h="10" extrusionOk="0">
                  <a:moveTo>
                    <a:pt x="31" y="1"/>
                  </a:moveTo>
                  <a:cubicBezTo>
                    <a:pt x="0" y="1"/>
                    <a:pt x="124" y="9"/>
                    <a:pt x="142" y="9"/>
                  </a:cubicBezTo>
                  <a:cubicBezTo>
                    <a:pt x="150" y="9"/>
                    <a:pt x="134" y="7"/>
                    <a:pt x="68" y="2"/>
                  </a:cubicBezTo>
                  <a:cubicBezTo>
                    <a:pt x="49" y="1"/>
                    <a:pt x="37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2" name="Google Shape;18622;p34"/>
            <p:cNvSpPr/>
            <p:nvPr/>
          </p:nvSpPr>
          <p:spPr>
            <a:xfrm>
              <a:off x="4215400" y="1580100"/>
              <a:ext cx="1650" cy="2100"/>
            </a:xfrm>
            <a:custGeom>
              <a:avLst/>
              <a:gdLst/>
              <a:ahLst/>
              <a:cxnLst/>
              <a:rect l="l" t="t" r="r" b="b"/>
              <a:pathLst>
                <a:path w="66" h="84" extrusionOk="0">
                  <a:moveTo>
                    <a:pt x="3" y="0"/>
                  </a:moveTo>
                  <a:cubicBezTo>
                    <a:pt x="0" y="0"/>
                    <a:pt x="57" y="83"/>
                    <a:pt x="66" y="83"/>
                  </a:cubicBezTo>
                  <a:cubicBezTo>
                    <a:pt x="21" y="2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3" name="Google Shape;18623;p34"/>
            <p:cNvSpPr/>
            <p:nvPr/>
          </p:nvSpPr>
          <p:spPr>
            <a:xfrm>
              <a:off x="4888775" y="1555075"/>
              <a:ext cx="3975" cy="1250"/>
            </a:xfrm>
            <a:custGeom>
              <a:avLst/>
              <a:gdLst/>
              <a:ahLst/>
              <a:cxnLst/>
              <a:rect l="l" t="t" r="r" b="b"/>
              <a:pathLst>
                <a:path w="159" h="50" extrusionOk="0">
                  <a:moveTo>
                    <a:pt x="19" y="0"/>
                  </a:moveTo>
                  <a:cubicBezTo>
                    <a:pt x="13" y="0"/>
                    <a:pt x="7" y="0"/>
                    <a:pt x="0" y="1"/>
                  </a:cubicBezTo>
                  <a:cubicBezTo>
                    <a:pt x="0" y="37"/>
                    <a:pt x="25" y="50"/>
                    <a:pt x="51" y="50"/>
                  </a:cubicBezTo>
                  <a:cubicBezTo>
                    <a:pt x="103" y="50"/>
                    <a:pt x="158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4" name="Google Shape;18624;p34"/>
            <p:cNvSpPr/>
            <p:nvPr/>
          </p:nvSpPr>
          <p:spPr>
            <a:xfrm>
              <a:off x="4216175" y="1578200"/>
              <a:ext cx="7200" cy="1675"/>
            </a:xfrm>
            <a:custGeom>
              <a:avLst/>
              <a:gdLst/>
              <a:ahLst/>
              <a:cxnLst/>
              <a:rect l="l" t="t" r="r" b="b"/>
              <a:pathLst>
                <a:path w="288" h="67" extrusionOk="0">
                  <a:moveTo>
                    <a:pt x="259" y="0"/>
                  </a:moveTo>
                  <a:cubicBezTo>
                    <a:pt x="203" y="0"/>
                    <a:pt x="0" y="67"/>
                    <a:pt x="145" y="67"/>
                  </a:cubicBezTo>
                  <a:cubicBezTo>
                    <a:pt x="153" y="67"/>
                    <a:pt x="164" y="66"/>
                    <a:pt x="175" y="66"/>
                  </a:cubicBezTo>
                  <a:cubicBezTo>
                    <a:pt x="280" y="17"/>
                    <a:pt x="288" y="0"/>
                    <a:pt x="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5" name="Google Shape;18625;p34"/>
            <p:cNvSpPr/>
            <p:nvPr/>
          </p:nvSpPr>
          <p:spPr>
            <a:xfrm>
              <a:off x="5062225" y="1544800"/>
              <a:ext cx="3500" cy="425"/>
            </a:xfrm>
            <a:custGeom>
              <a:avLst/>
              <a:gdLst/>
              <a:ahLst/>
              <a:cxnLst/>
              <a:rect l="l" t="t" r="r" b="b"/>
              <a:pathLst>
                <a:path w="140" h="17" extrusionOk="0">
                  <a:moveTo>
                    <a:pt x="60" y="0"/>
                  </a:moveTo>
                  <a:cubicBezTo>
                    <a:pt x="33" y="0"/>
                    <a:pt x="3" y="4"/>
                    <a:pt x="0" y="17"/>
                  </a:cubicBezTo>
                  <a:cubicBezTo>
                    <a:pt x="140" y="13"/>
                    <a:pt x="10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6" name="Google Shape;18626;p34"/>
            <p:cNvSpPr/>
            <p:nvPr/>
          </p:nvSpPr>
          <p:spPr>
            <a:xfrm>
              <a:off x="4551675" y="1560900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128" y="0"/>
                  </a:moveTo>
                  <a:cubicBezTo>
                    <a:pt x="121" y="0"/>
                    <a:pt x="1" y="87"/>
                    <a:pt x="9" y="95"/>
                  </a:cubicBezTo>
                  <a:cubicBezTo>
                    <a:pt x="104" y="24"/>
                    <a:pt x="132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7" name="Google Shape;18627;p34"/>
            <p:cNvSpPr/>
            <p:nvPr/>
          </p:nvSpPr>
          <p:spPr>
            <a:xfrm>
              <a:off x="4794925" y="1553200"/>
              <a:ext cx="350" cy="950"/>
            </a:xfrm>
            <a:custGeom>
              <a:avLst/>
              <a:gdLst/>
              <a:ahLst/>
              <a:cxnLst/>
              <a:rect l="l" t="t" r="r" b="b"/>
              <a:pathLst>
                <a:path w="14" h="38" extrusionOk="0">
                  <a:moveTo>
                    <a:pt x="13" y="1"/>
                  </a:moveTo>
                  <a:lnTo>
                    <a:pt x="13" y="1"/>
                  </a:lnTo>
                  <a:cubicBezTo>
                    <a:pt x="12" y="1"/>
                    <a:pt x="9" y="10"/>
                    <a:pt x="1" y="35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4" y="38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8" name="Google Shape;18628;p34"/>
            <p:cNvSpPr/>
            <p:nvPr/>
          </p:nvSpPr>
          <p:spPr>
            <a:xfrm>
              <a:off x="4786625" y="1547150"/>
              <a:ext cx="4925" cy="1925"/>
            </a:xfrm>
            <a:custGeom>
              <a:avLst/>
              <a:gdLst/>
              <a:ahLst/>
              <a:cxnLst/>
              <a:rect l="l" t="t" r="r" b="b"/>
              <a:pathLst>
                <a:path w="197" h="77" extrusionOk="0">
                  <a:moveTo>
                    <a:pt x="57" y="1"/>
                  </a:moveTo>
                  <a:cubicBezTo>
                    <a:pt x="27" y="1"/>
                    <a:pt x="1" y="20"/>
                    <a:pt x="12" y="77"/>
                  </a:cubicBezTo>
                  <a:cubicBezTo>
                    <a:pt x="17" y="77"/>
                    <a:pt x="22" y="77"/>
                    <a:pt x="26" y="77"/>
                  </a:cubicBezTo>
                  <a:cubicBezTo>
                    <a:pt x="196" y="77"/>
                    <a:pt x="118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9" name="Google Shape;18629;p34"/>
            <p:cNvSpPr/>
            <p:nvPr/>
          </p:nvSpPr>
          <p:spPr>
            <a:xfrm>
              <a:off x="4669975" y="1549025"/>
              <a:ext cx="375" cy="2575"/>
            </a:xfrm>
            <a:custGeom>
              <a:avLst/>
              <a:gdLst/>
              <a:ahLst/>
              <a:cxnLst/>
              <a:rect l="l" t="t" r="r" b="b"/>
              <a:pathLst>
                <a:path w="15" h="103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1" y="102"/>
                    <a:pt x="14" y="102"/>
                  </a:cubicBezTo>
                  <a:cubicBezTo>
                    <a:pt x="12" y="26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4"/>
            <p:cNvSpPr/>
            <p:nvPr/>
          </p:nvSpPr>
          <p:spPr>
            <a:xfrm>
              <a:off x="4535325" y="1552250"/>
              <a:ext cx="4675" cy="175"/>
            </a:xfrm>
            <a:custGeom>
              <a:avLst/>
              <a:gdLst/>
              <a:ahLst/>
              <a:cxnLst/>
              <a:rect l="l" t="t" r="r" b="b"/>
              <a:pathLst>
                <a:path w="187" h="7" extrusionOk="0">
                  <a:moveTo>
                    <a:pt x="141" y="1"/>
                  </a:moveTo>
                  <a:cubicBezTo>
                    <a:pt x="87" y="1"/>
                    <a:pt x="1" y="7"/>
                    <a:pt x="161" y="7"/>
                  </a:cubicBezTo>
                  <a:cubicBezTo>
                    <a:pt x="186" y="2"/>
                    <a:pt x="167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4"/>
            <p:cNvSpPr/>
            <p:nvPr/>
          </p:nvSpPr>
          <p:spPr>
            <a:xfrm>
              <a:off x="4856825" y="1541925"/>
              <a:ext cx="1725" cy="1975"/>
            </a:xfrm>
            <a:custGeom>
              <a:avLst/>
              <a:gdLst/>
              <a:ahLst/>
              <a:cxnLst/>
              <a:rect l="l" t="t" r="r" b="b"/>
              <a:pathLst>
                <a:path w="69" h="79" extrusionOk="0">
                  <a:moveTo>
                    <a:pt x="42" y="1"/>
                  </a:moveTo>
                  <a:cubicBezTo>
                    <a:pt x="31" y="1"/>
                    <a:pt x="15" y="20"/>
                    <a:pt x="0" y="78"/>
                  </a:cubicBezTo>
                  <a:cubicBezTo>
                    <a:pt x="4" y="79"/>
                    <a:pt x="7" y="79"/>
                    <a:pt x="10" y="79"/>
                  </a:cubicBezTo>
                  <a:cubicBezTo>
                    <a:pt x="68" y="79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4"/>
            <p:cNvSpPr/>
            <p:nvPr/>
          </p:nvSpPr>
          <p:spPr>
            <a:xfrm>
              <a:off x="5094050" y="1529400"/>
              <a:ext cx="3975" cy="4800"/>
            </a:xfrm>
            <a:custGeom>
              <a:avLst/>
              <a:gdLst/>
              <a:ahLst/>
              <a:cxnLst/>
              <a:rect l="l" t="t" r="r" b="b"/>
              <a:pathLst>
                <a:path w="159" h="192" extrusionOk="0">
                  <a:moveTo>
                    <a:pt x="116" y="1"/>
                  </a:moveTo>
                  <a:cubicBezTo>
                    <a:pt x="68" y="1"/>
                    <a:pt x="1" y="192"/>
                    <a:pt x="136" y="192"/>
                  </a:cubicBezTo>
                  <a:cubicBezTo>
                    <a:pt x="139" y="192"/>
                    <a:pt x="143" y="191"/>
                    <a:pt x="146" y="191"/>
                  </a:cubicBezTo>
                  <a:cubicBezTo>
                    <a:pt x="159" y="48"/>
                    <a:pt x="140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4"/>
            <p:cNvSpPr/>
            <p:nvPr/>
          </p:nvSpPr>
          <p:spPr>
            <a:xfrm>
              <a:off x="3959375" y="1572975"/>
              <a:ext cx="7725" cy="475"/>
            </a:xfrm>
            <a:custGeom>
              <a:avLst/>
              <a:gdLst/>
              <a:ahLst/>
              <a:cxnLst/>
              <a:rect l="l" t="t" r="r" b="b"/>
              <a:pathLst>
                <a:path w="309" h="19" extrusionOk="0">
                  <a:moveTo>
                    <a:pt x="103" y="0"/>
                  </a:moveTo>
                  <a:cubicBezTo>
                    <a:pt x="1" y="14"/>
                    <a:pt x="1" y="18"/>
                    <a:pt x="35" y="18"/>
                  </a:cubicBezTo>
                  <a:cubicBezTo>
                    <a:pt x="103" y="18"/>
                    <a:pt x="309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4" name="Google Shape;18634;p34"/>
            <p:cNvSpPr/>
            <p:nvPr/>
          </p:nvSpPr>
          <p:spPr>
            <a:xfrm>
              <a:off x="4409225" y="1554775"/>
              <a:ext cx="4700" cy="650"/>
            </a:xfrm>
            <a:custGeom>
              <a:avLst/>
              <a:gdLst/>
              <a:ahLst/>
              <a:cxnLst/>
              <a:rect l="l" t="t" r="r" b="b"/>
              <a:pathLst>
                <a:path w="188" h="26" extrusionOk="0">
                  <a:moveTo>
                    <a:pt x="132" y="1"/>
                  </a:moveTo>
                  <a:cubicBezTo>
                    <a:pt x="102" y="1"/>
                    <a:pt x="52" y="7"/>
                    <a:pt x="0" y="26"/>
                  </a:cubicBezTo>
                  <a:cubicBezTo>
                    <a:pt x="177" y="22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5" name="Google Shape;18635;p34"/>
            <p:cNvSpPr/>
            <p:nvPr/>
          </p:nvSpPr>
          <p:spPr>
            <a:xfrm>
              <a:off x="4897300" y="1537350"/>
              <a:ext cx="325" cy="1475"/>
            </a:xfrm>
            <a:custGeom>
              <a:avLst/>
              <a:gdLst/>
              <a:ahLst/>
              <a:cxnLst/>
              <a:rect l="l" t="t" r="r" b="b"/>
              <a:pathLst>
                <a:path w="13" h="59" extrusionOk="0">
                  <a:moveTo>
                    <a:pt x="10" y="1"/>
                  </a:moveTo>
                  <a:cubicBezTo>
                    <a:pt x="9" y="1"/>
                    <a:pt x="9" y="3"/>
                    <a:pt x="7" y="7"/>
                  </a:cubicBezTo>
                  <a:cubicBezTo>
                    <a:pt x="1" y="45"/>
                    <a:pt x="0" y="59"/>
                    <a:pt x="1" y="59"/>
                  </a:cubicBezTo>
                  <a:cubicBezTo>
                    <a:pt x="2" y="59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6" name="Google Shape;18636;p34"/>
            <p:cNvSpPr/>
            <p:nvPr/>
          </p:nvSpPr>
          <p:spPr>
            <a:xfrm>
              <a:off x="4005875" y="1565900"/>
              <a:ext cx="2875" cy="1575"/>
            </a:xfrm>
            <a:custGeom>
              <a:avLst/>
              <a:gdLst/>
              <a:ahLst/>
              <a:cxnLst/>
              <a:rect l="l" t="t" r="r" b="b"/>
              <a:pathLst>
                <a:path w="115" h="63" extrusionOk="0">
                  <a:moveTo>
                    <a:pt x="8" y="0"/>
                  </a:moveTo>
                  <a:cubicBezTo>
                    <a:pt x="0" y="0"/>
                    <a:pt x="12" y="16"/>
                    <a:pt x="70" y="63"/>
                  </a:cubicBezTo>
                  <a:cubicBezTo>
                    <a:pt x="115" y="63"/>
                    <a:pt x="22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7" name="Google Shape;18637;p34"/>
            <p:cNvSpPr/>
            <p:nvPr/>
          </p:nvSpPr>
          <p:spPr>
            <a:xfrm>
              <a:off x="4894850" y="1532825"/>
              <a:ext cx="3475" cy="1925"/>
            </a:xfrm>
            <a:custGeom>
              <a:avLst/>
              <a:gdLst/>
              <a:ahLst/>
              <a:cxnLst/>
              <a:rect l="l" t="t" r="r" b="b"/>
              <a:pathLst>
                <a:path w="139" h="77" extrusionOk="0">
                  <a:moveTo>
                    <a:pt x="22" y="1"/>
                  </a:moveTo>
                  <a:cubicBezTo>
                    <a:pt x="18" y="1"/>
                    <a:pt x="15" y="1"/>
                    <a:pt x="11" y="1"/>
                  </a:cubicBezTo>
                  <a:cubicBezTo>
                    <a:pt x="1" y="58"/>
                    <a:pt x="17" y="77"/>
                    <a:pt x="38" y="77"/>
                  </a:cubicBezTo>
                  <a:cubicBezTo>
                    <a:pt x="81" y="77"/>
                    <a:pt x="139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8" name="Google Shape;18638;p34"/>
            <p:cNvSpPr/>
            <p:nvPr/>
          </p:nvSpPr>
          <p:spPr>
            <a:xfrm>
              <a:off x="4240175" y="1549800"/>
              <a:ext cx="2525" cy="700"/>
            </a:xfrm>
            <a:custGeom>
              <a:avLst/>
              <a:gdLst/>
              <a:ahLst/>
              <a:cxnLst/>
              <a:rect l="l" t="t" r="r" b="b"/>
              <a:pathLst>
                <a:path w="101" h="28" extrusionOk="0">
                  <a:moveTo>
                    <a:pt x="79" y="1"/>
                  </a:moveTo>
                  <a:cubicBezTo>
                    <a:pt x="71" y="1"/>
                    <a:pt x="49" y="5"/>
                    <a:pt x="5" y="18"/>
                  </a:cubicBezTo>
                  <a:cubicBezTo>
                    <a:pt x="1" y="25"/>
                    <a:pt x="5" y="28"/>
                    <a:pt x="13" y="28"/>
                  </a:cubicBezTo>
                  <a:cubicBezTo>
                    <a:pt x="38" y="28"/>
                    <a:pt x="100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9" name="Google Shape;18639;p34"/>
            <p:cNvSpPr/>
            <p:nvPr/>
          </p:nvSpPr>
          <p:spPr>
            <a:xfrm>
              <a:off x="4600400" y="1536100"/>
              <a:ext cx="3500" cy="925"/>
            </a:xfrm>
            <a:custGeom>
              <a:avLst/>
              <a:gdLst/>
              <a:ahLst/>
              <a:cxnLst/>
              <a:rect l="l" t="t" r="r" b="b"/>
              <a:pathLst>
                <a:path w="140" h="37" extrusionOk="0">
                  <a:moveTo>
                    <a:pt x="105" y="1"/>
                  </a:moveTo>
                  <a:cubicBezTo>
                    <a:pt x="90" y="1"/>
                    <a:pt x="57" y="8"/>
                    <a:pt x="1" y="30"/>
                  </a:cubicBezTo>
                  <a:cubicBezTo>
                    <a:pt x="13" y="35"/>
                    <a:pt x="26" y="37"/>
                    <a:pt x="39" y="37"/>
                  </a:cubicBezTo>
                  <a:cubicBezTo>
                    <a:pt x="94" y="37"/>
                    <a:pt x="140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0" name="Google Shape;18640;p34"/>
            <p:cNvSpPr/>
            <p:nvPr/>
          </p:nvSpPr>
          <p:spPr>
            <a:xfrm>
              <a:off x="5021200" y="1516675"/>
              <a:ext cx="700" cy="2675"/>
            </a:xfrm>
            <a:custGeom>
              <a:avLst/>
              <a:gdLst/>
              <a:ahLst/>
              <a:cxnLst/>
              <a:rect l="l" t="t" r="r" b="b"/>
              <a:pathLst>
                <a:path w="28" h="107" extrusionOk="0">
                  <a:moveTo>
                    <a:pt x="7" y="0"/>
                  </a:moveTo>
                  <a:lnTo>
                    <a:pt x="7" y="0"/>
                  </a:lnTo>
                  <a:cubicBezTo>
                    <a:pt x="3" y="0"/>
                    <a:pt x="0" y="27"/>
                    <a:pt x="2" y="105"/>
                  </a:cubicBezTo>
                  <a:cubicBezTo>
                    <a:pt x="4" y="106"/>
                    <a:pt x="6" y="107"/>
                    <a:pt x="7" y="107"/>
                  </a:cubicBezTo>
                  <a:cubicBezTo>
                    <a:pt x="28" y="107"/>
                    <a:pt x="16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1" name="Google Shape;18641;p34"/>
            <p:cNvSpPr/>
            <p:nvPr/>
          </p:nvSpPr>
          <p:spPr>
            <a:xfrm>
              <a:off x="4579275" y="1527450"/>
              <a:ext cx="3600" cy="2050"/>
            </a:xfrm>
            <a:custGeom>
              <a:avLst/>
              <a:gdLst/>
              <a:ahLst/>
              <a:cxnLst/>
              <a:rect l="l" t="t" r="r" b="b"/>
              <a:pathLst>
                <a:path w="144" h="82" extrusionOk="0">
                  <a:moveTo>
                    <a:pt x="48" y="0"/>
                  </a:moveTo>
                  <a:cubicBezTo>
                    <a:pt x="24" y="0"/>
                    <a:pt x="0" y="21"/>
                    <a:pt x="3" y="82"/>
                  </a:cubicBezTo>
                  <a:cubicBezTo>
                    <a:pt x="144" y="77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2" name="Google Shape;18642;p34"/>
            <p:cNvSpPr/>
            <p:nvPr/>
          </p:nvSpPr>
          <p:spPr>
            <a:xfrm>
              <a:off x="4343050" y="153347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71" y="1"/>
                  </a:moveTo>
                  <a:cubicBezTo>
                    <a:pt x="12" y="1"/>
                    <a:pt x="0" y="72"/>
                    <a:pt x="93" y="72"/>
                  </a:cubicBezTo>
                  <a:cubicBezTo>
                    <a:pt x="105" y="72"/>
                    <a:pt x="117" y="71"/>
                    <a:pt x="132" y="68"/>
                  </a:cubicBezTo>
                  <a:cubicBezTo>
                    <a:pt x="132" y="55"/>
                    <a:pt x="132" y="35"/>
                    <a:pt x="132" y="22"/>
                  </a:cubicBezTo>
                  <a:cubicBezTo>
                    <a:pt x="108" y="7"/>
                    <a:pt x="8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3" name="Google Shape;18643;p34"/>
            <p:cNvSpPr/>
            <p:nvPr/>
          </p:nvSpPr>
          <p:spPr>
            <a:xfrm>
              <a:off x="4837325" y="1512650"/>
              <a:ext cx="7825" cy="1800"/>
            </a:xfrm>
            <a:custGeom>
              <a:avLst/>
              <a:gdLst/>
              <a:ahLst/>
              <a:cxnLst/>
              <a:rect l="l" t="t" r="r" b="b"/>
              <a:pathLst>
                <a:path w="313" h="72" extrusionOk="0">
                  <a:moveTo>
                    <a:pt x="99" y="0"/>
                  </a:moveTo>
                  <a:cubicBezTo>
                    <a:pt x="47" y="0"/>
                    <a:pt x="1" y="18"/>
                    <a:pt x="24" y="72"/>
                  </a:cubicBezTo>
                  <a:cubicBezTo>
                    <a:pt x="312" y="63"/>
                    <a:pt x="19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4" name="Google Shape;18644;p34"/>
            <p:cNvSpPr/>
            <p:nvPr/>
          </p:nvSpPr>
          <p:spPr>
            <a:xfrm>
              <a:off x="4032450" y="1540600"/>
              <a:ext cx="3800" cy="1800"/>
            </a:xfrm>
            <a:custGeom>
              <a:avLst/>
              <a:gdLst/>
              <a:ahLst/>
              <a:cxnLst/>
              <a:rect l="l" t="t" r="r" b="b"/>
              <a:pathLst>
                <a:path w="152" h="72" extrusionOk="0">
                  <a:moveTo>
                    <a:pt x="103" y="1"/>
                  </a:moveTo>
                  <a:cubicBezTo>
                    <a:pt x="18" y="1"/>
                    <a:pt x="1" y="65"/>
                    <a:pt x="84" y="71"/>
                  </a:cubicBezTo>
                  <a:cubicBezTo>
                    <a:pt x="138" y="71"/>
                    <a:pt x="151" y="51"/>
                    <a:pt x="138" y="4"/>
                  </a:cubicBezTo>
                  <a:cubicBezTo>
                    <a:pt x="125" y="2"/>
                    <a:pt x="114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5" name="Google Shape;18645;p34"/>
            <p:cNvSpPr/>
            <p:nvPr/>
          </p:nvSpPr>
          <p:spPr>
            <a:xfrm>
              <a:off x="4372275" y="1520975"/>
              <a:ext cx="4350" cy="3025"/>
            </a:xfrm>
            <a:custGeom>
              <a:avLst/>
              <a:gdLst/>
              <a:ahLst/>
              <a:cxnLst/>
              <a:rect l="l" t="t" r="r" b="b"/>
              <a:pathLst>
                <a:path w="174" h="121" extrusionOk="0">
                  <a:moveTo>
                    <a:pt x="121" y="0"/>
                  </a:moveTo>
                  <a:cubicBezTo>
                    <a:pt x="1" y="0"/>
                    <a:pt x="38" y="120"/>
                    <a:pt x="94" y="120"/>
                  </a:cubicBezTo>
                  <a:cubicBezTo>
                    <a:pt x="121" y="120"/>
                    <a:pt x="153" y="92"/>
                    <a:pt x="174" y="6"/>
                  </a:cubicBezTo>
                  <a:cubicBezTo>
                    <a:pt x="154" y="2"/>
                    <a:pt x="136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6" name="Google Shape;18646;p34"/>
            <p:cNvSpPr/>
            <p:nvPr/>
          </p:nvSpPr>
          <p:spPr>
            <a:xfrm>
              <a:off x="4709750" y="1506825"/>
              <a:ext cx="5100" cy="4475"/>
            </a:xfrm>
            <a:custGeom>
              <a:avLst/>
              <a:gdLst/>
              <a:ahLst/>
              <a:cxnLst/>
              <a:rect l="l" t="t" r="r" b="b"/>
              <a:pathLst>
                <a:path w="204" h="179" extrusionOk="0">
                  <a:moveTo>
                    <a:pt x="157" y="1"/>
                  </a:moveTo>
                  <a:cubicBezTo>
                    <a:pt x="97" y="1"/>
                    <a:pt x="1" y="178"/>
                    <a:pt x="89" y="178"/>
                  </a:cubicBezTo>
                  <a:cubicBezTo>
                    <a:pt x="111" y="178"/>
                    <a:pt x="146" y="167"/>
                    <a:pt x="196" y="137"/>
                  </a:cubicBezTo>
                  <a:cubicBezTo>
                    <a:pt x="203" y="36"/>
                    <a:pt x="184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7" name="Google Shape;18647;p34"/>
            <p:cNvSpPr/>
            <p:nvPr/>
          </p:nvSpPr>
          <p:spPr>
            <a:xfrm>
              <a:off x="4770175" y="1500800"/>
              <a:ext cx="2400" cy="2125"/>
            </a:xfrm>
            <a:custGeom>
              <a:avLst/>
              <a:gdLst/>
              <a:ahLst/>
              <a:cxnLst/>
              <a:rect l="l" t="t" r="r" b="b"/>
              <a:pathLst>
                <a:path w="96" h="85" extrusionOk="0">
                  <a:moveTo>
                    <a:pt x="92" y="1"/>
                  </a:moveTo>
                  <a:cubicBezTo>
                    <a:pt x="88" y="1"/>
                    <a:pt x="47" y="34"/>
                    <a:pt x="1" y="84"/>
                  </a:cubicBezTo>
                  <a:cubicBezTo>
                    <a:pt x="72" y="25"/>
                    <a:pt x="96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8" name="Google Shape;18648;p34"/>
            <p:cNvSpPr/>
            <p:nvPr/>
          </p:nvSpPr>
          <p:spPr>
            <a:xfrm>
              <a:off x="4789875" y="1490675"/>
              <a:ext cx="5900" cy="2375"/>
            </a:xfrm>
            <a:custGeom>
              <a:avLst/>
              <a:gdLst/>
              <a:ahLst/>
              <a:cxnLst/>
              <a:rect l="l" t="t" r="r" b="b"/>
              <a:pathLst>
                <a:path w="236" h="95" extrusionOk="0">
                  <a:moveTo>
                    <a:pt x="35" y="0"/>
                  </a:moveTo>
                  <a:cubicBezTo>
                    <a:pt x="14" y="0"/>
                    <a:pt x="1" y="10"/>
                    <a:pt x="2" y="34"/>
                  </a:cubicBezTo>
                  <a:cubicBezTo>
                    <a:pt x="105" y="79"/>
                    <a:pt x="159" y="94"/>
                    <a:pt x="181" y="94"/>
                  </a:cubicBezTo>
                  <a:cubicBezTo>
                    <a:pt x="235" y="94"/>
                    <a:pt x="10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9" name="Google Shape;18649;p34"/>
            <p:cNvSpPr/>
            <p:nvPr/>
          </p:nvSpPr>
          <p:spPr>
            <a:xfrm>
              <a:off x="3851525" y="1519275"/>
              <a:ext cx="550" cy="2125"/>
            </a:xfrm>
            <a:custGeom>
              <a:avLst/>
              <a:gdLst/>
              <a:ahLst/>
              <a:cxnLst/>
              <a:rect l="l" t="t" r="r" b="b"/>
              <a:pathLst>
                <a:path w="22" h="85" extrusionOk="0">
                  <a:moveTo>
                    <a:pt x="22" y="1"/>
                  </a:moveTo>
                  <a:lnTo>
                    <a:pt x="22" y="1"/>
                  </a:lnTo>
                  <a:cubicBezTo>
                    <a:pt x="8" y="1"/>
                    <a:pt x="1" y="84"/>
                    <a:pt x="5" y="84"/>
                  </a:cubicBezTo>
                  <a:cubicBezTo>
                    <a:pt x="8" y="84"/>
                    <a:pt x="13" y="63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0" name="Google Shape;18650;p34"/>
            <p:cNvSpPr/>
            <p:nvPr/>
          </p:nvSpPr>
          <p:spPr>
            <a:xfrm>
              <a:off x="4727575" y="1483500"/>
              <a:ext cx="4850" cy="2175"/>
            </a:xfrm>
            <a:custGeom>
              <a:avLst/>
              <a:gdLst/>
              <a:ahLst/>
              <a:cxnLst/>
              <a:rect l="l" t="t" r="r" b="b"/>
              <a:pathLst>
                <a:path w="194" h="87" extrusionOk="0">
                  <a:moveTo>
                    <a:pt x="57" y="1"/>
                  </a:moveTo>
                  <a:cubicBezTo>
                    <a:pt x="26" y="1"/>
                    <a:pt x="0" y="22"/>
                    <a:pt x="19" y="87"/>
                  </a:cubicBezTo>
                  <a:cubicBezTo>
                    <a:pt x="194" y="78"/>
                    <a:pt x="117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1" name="Google Shape;18651;p34"/>
            <p:cNvSpPr/>
            <p:nvPr/>
          </p:nvSpPr>
          <p:spPr>
            <a:xfrm>
              <a:off x="4025000" y="1502450"/>
              <a:ext cx="6050" cy="1975"/>
            </a:xfrm>
            <a:custGeom>
              <a:avLst/>
              <a:gdLst/>
              <a:ahLst/>
              <a:cxnLst/>
              <a:rect l="l" t="t" r="r" b="b"/>
              <a:pathLst>
                <a:path w="242" h="79" extrusionOk="0">
                  <a:moveTo>
                    <a:pt x="164" y="1"/>
                  </a:moveTo>
                  <a:cubicBezTo>
                    <a:pt x="85" y="1"/>
                    <a:pt x="1" y="79"/>
                    <a:pt x="207" y="79"/>
                  </a:cubicBezTo>
                  <a:cubicBezTo>
                    <a:pt x="218" y="79"/>
                    <a:pt x="229" y="79"/>
                    <a:pt x="242" y="78"/>
                  </a:cubicBezTo>
                  <a:cubicBezTo>
                    <a:pt x="242" y="20"/>
                    <a:pt x="204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2" name="Google Shape;18652;p34"/>
            <p:cNvSpPr/>
            <p:nvPr/>
          </p:nvSpPr>
          <p:spPr>
            <a:xfrm>
              <a:off x="4267800" y="1488850"/>
              <a:ext cx="4175" cy="1950"/>
            </a:xfrm>
            <a:custGeom>
              <a:avLst/>
              <a:gdLst/>
              <a:ahLst/>
              <a:cxnLst/>
              <a:rect l="l" t="t" r="r" b="b"/>
              <a:pathLst>
                <a:path w="167" h="78" extrusionOk="0">
                  <a:moveTo>
                    <a:pt x="157" y="0"/>
                  </a:moveTo>
                  <a:cubicBezTo>
                    <a:pt x="0" y="9"/>
                    <a:pt x="60" y="77"/>
                    <a:pt x="113" y="77"/>
                  </a:cubicBezTo>
                  <a:cubicBezTo>
                    <a:pt x="141" y="77"/>
                    <a:pt x="167" y="58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3" name="Google Shape;18653;p34"/>
            <p:cNvSpPr/>
            <p:nvPr/>
          </p:nvSpPr>
          <p:spPr>
            <a:xfrm>
              <a:off x="4682750" y="1471050"/>
              <a:ext cx="8000" cy="7775"/>
            </a:xfrm>
            <a:custGeom>
              <a:avLst/>
              <a:gdLst/>
              <a:ahLst/>
              <a:cxnLst/>
              <a:rect l="l" t="t" r="r" b="b"/>
              <a:pathLst>
                <a:path w="320" h="311" extrusionOk="0">
                  <a:moveTo>
                    <a:pt x="179" y="1"/>
                  </a:moveTo>
                  <a:cubicBezTo>
                    <a:pt x="85" y="1"/>
                    <a:pt x="1" y="169"/>
                    <a:pt x="132" y="257"/>
                  </a:cubicBezTo>
                  <a:cubicBezTo>
                    <a:pt x="135" y="219"/>
                    <a:pt x="138" y="204"/>
                    <a:pt x="140" y="204"/>
                  </a:cubicBezTo>
                  <a:lnTo>
                    <a:pt x="140" y="204"/>
                  </a:lnTo>
                  <a:cubicBezTo>
                    <a:pt x="142" y="204"/>
                    <a:pt x="143" y="230"/>
                    <a:pt x="139" y="264"/>
                  </a:cubicBezTo>
                  <a:cubicBezTo>
                    <a:pt x="179" y="291"/>
                    <a:pt x="239" y="311"/>
                    <a:pt x="320" y="311"/>
                  </a:cubicBezTo>
                  <a:cubicBezTo>
                    <a:pt x="311" y="78"/>
                    <a:pt x="243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4" name="Google Shape;18654;p34"/>
            <p:cNvSpPr/>
            <p:nvPr/>
          </p:nvSpPr>
          <p:spPr>
            <a:xfrm>
              <a:off x="4220700" y="1480200"/>
              <a:ext cx="2175" cy="4150"/>
            </a:xfrm>
            <a:custGeom>
              <a:avLst/>
              <a:gdLst/>
              <a:ahLst/>
              <a:cxnLst/>
              <a:rect l="l" t="t" r="r" b="b"/>
              <a:pathLst>
                <a:path w="87" h="166" extrusionOk="0">
                  <a:moveTo>
                    <a:pt x="67" y="0"/>
                  </a:moveTo>
                  <a:lnTo>
                    <a:pt x="67" y="0"/>
                  </a:lnTo>
                  <a:cubicBezTo>
                    <a:pt x="56" y="0"/>
                    <a:pt x="35" y="42"/>
                    <a:pt x="1" y="165"/>
                  </a:cubicBezTo>
                  <a:cubicBezTo>
                    <a:pt x="63" y="161"/>
                    <a:pt x="8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5" name="Google Shape;18655;p34"/>
            <p:cNvSpPr/>
            <p:nvPr/>
          </p:nvSpPr>
          <p:spPr>
            <a:xfrm>
              <a:off x="3935625" y="1486325"/>
              <a:ext cx="5800" cy="675"/>
            </a:xfrm>
            <a:custGeom>
              <a:avLst/>
              <a:gdLst/>
              <a:ahLst/>
              <a:cxnLst/>
              <a:rect l="l" t="t" r="r" b="b"/>
              <a:pathLst>
                <a:path w="232" h="27" extrusionOk="0">
                  <a:moveTo>
                    <a:pt x="70" y="1"/>
                  </a:moveTo>
                  <a:lnTo>
                    <a:pt x="70" y="1"/>
                  </a:lnTo>
                  <a:cubicBezTo>
                    <a:pt x="1" y="5"/>
                    <a:pt x="180" y="26"/>
                    <a:pt x="213" y="26"/>
                  </a:cubicBezTo>
                  <a:cubicBezTo>
                    <a:pt x="231" y="26"/>
                    <a:pt x="205" y="20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6" name="Google Shape;18656;p34"/>
            <p:cNvSpPr/>
            <p:nvPr/>
          </p:nvSpPr>
          <p:spPr>
            <a:xfrm>
              <a:off x="5053375" y="1446350"/>
              <a:ext cx="2675" cy="2375"/>
            </a:xfrm>
            <a:custGeom>
              <a:avLst/>
              <a:gdLst/>
              <a:ahLst/>
              <a:cxnLst/>
              <a:rect l="l" t="t" r="r" b="b"/>
              <a:pathLst>
                <a:path w="107" h="95" extrusionOk="0">
                  <a:moveTo>
                    <a:pt x="66" y="1"/>
                  </a:moveTo>
                  <a:cubicBezTo>
                    <a:pt x="31" y="1"/>
                    <a:pt x="0" y="94"/>
                    <a:pt x="100" y="94"/>
                  </a:cubicBezTo>
                  <a:cubicBezTo>
                    <a:pt x="102" y="94"/>
                    <a:pt x="104" y="94"/>
                    <a:pt x="107" y="94"/>
                  </a:cubicBezTo>
                  <a:cubicBezTo>
                    <a:pt x="102" y="24"/>
                    <a:pt x="8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7" name="Google Shape;18657;p34"/>
            <p:cNvSpPr/>
            <p:nvPr/>
          </p:nvSpPr>
          <p:spPr>
            <a:xfrm>
              <a:off x="4213850" y="1474425"/>
              <a:ext cx="5050" cy="1150"/>
            </a:xfrm>
            <a:custGeom>
              <a:avLst/>
              <a:gdLst/>
              <a:ahLst/>
              <a:cxnLst/>
              <a:rect l="l" t="t" r="r" b="b"/>
              <a:pathLst>
                <a:path w="202" h="46" extrusionOk="0">
                  <a:moveTo>
                    <a:pt x="182" y="1"/>
                  </a:moveTo>
                  <a:cubicBezTo>
                    <a:pt x="131" y="1"/>
                    <a:pt x="1" y="45"/>
                    <a:pt x="32" y="45"/>
                  </a:cubicBezTo>
                  <a:cubicBezTo>
                    <a:pt x="46" y="45"/>
                    <a:pt x="95" y="36"/>
                    <a:pt x="201" y="8"/>
                  </a:cubicBezTo>
                  <a:cubicBezTo>
                    <a:pt x="200" y="3"/>
                    <a:pt x="193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8" name="Google Shape;18658;p34"/>
            <p:cNvSpPr/>
            <p:nvPr/>
          </p:nvSpPr>
          <p:spPr>
            <a:xfrm>
              <a:off x="4386150" y="1461400"/>
              <a:ext cx="3275" cy="375"/>
            </a:xfrm>
            <a:custGeom>
              <a:avLst/>
              <a:gdLst/>
              <a:ahLst/>
              <a:cxnLst/>
              <a:rect l="l" t="t" r="r" b="b"/>
              <a:pathLst>
                <a:path w="131" h="15" extrusionOk="0">
                  <a:moveTo>
                    <a:pt x="16" y="1"/>
                  </a:moveTo>
                  <a:cubicBezTo>
                    <a:pt x="0" y="1"/>
                    <a:pt x="7" y="4"/>
                    <a:pt x="80" y="14"/>
                  </a:cubicBezTo>
                  <a:cubicBezTo>
                    <a:pt x="130" y="10"/>
                    <a:pt x="43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9" name="Google Shape;18659;p34"/>
            <p:cNvSpPr/>
            <p:nvPr/>
          </p:nvSpPr>
          <p:spPr>
            <a:xfrm>
              <a:off x="4205700" y="1463825"/>
              <a:ext cx="4575" cy="4300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60" y="0"/>
                  </a:moveTo>
                  <a:cubicBezTo>
                    <a:pt x="30" y="0"/>
                    <a:pt x="1" y="43"/>
                    <a:pt x="5" y="171"/>
                  </a:cubicBezTo>
                  <a:cubicBezTo>
                    <a:pt x="183" y="167"/>
                    <a:pt x="119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0" name="Google Shape;18660;p34"/>
            <p:cNvSpPr/>
            <p:nvPr/>
          </p:nvSpPr>
          <p:spPr>
            <a:xfrm>
              <a:off x="5094325" y="1435250"/>
              <a:ext cx="4500" cy="2425"/>
            </a:xfrm>
            <a:custGeom>
              <a:avLst/>
              <a:gdLst/>
              <a:ahLst/>
              <a:cxnLst/>
              <a:rect l="l" t="t" r="r" b="b"/>
              <a:pathLst>
                <a:path w="180" h="97" extrusionOk="0">
                  <a:moveTo>
                    <a:pt x="125" y="0"/>
                  </a:moveTo>
                  <a:cubicBezTo>
                    <a:pt x="69" y="0"/>
                    <a:pt x="0" y="92"/>
                    <a:pt x="168" y="97"/>
                  </a:cubicBezTo>
                  <a:cubicBezTo>
                    <a:pt x="180" y="24"/>
                    <a:pt x="154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1" name="Google Shape;18661;p34"/>
            <p:cNvSpPr/>
            <p:nvPr/>
          </p:nvSpPr>
          <p:spPr>
            <a:xfrm>
              <a:off x="4288450" y="1459225"/>
              <a:ext cx="1875" cy="5500"/>
            </a:xfrm>
            <a:custGeom>
              <a:avLst/>
              <a:gdLst/>
              <a:ahLst/>
              <a:cxnLst/>
              <a:rect l="l" t="t" r="r" b="b"/>
              <a:pathLst>
                <a:path w="75" h="220" extrusionOk="0">
                  <a:moveTo>
                    <a:pt x="1" y="1"/>
                  </a:moveTo>
                  <a:cubicBezTo>
                    <a:pt x="20" y="100"/>
                    <a:pt x="66" y="220"/>
                    <a:pt x="71" y="220"/>
                  </a:cubicBezTo>
                  <a:cubicBezTo>
                    <a:pt x="74" y="220"/>
                    <a:pt x="58" y="16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2" name="Google Shape;18662;p34"/>
            <p:cNvSpPr/>
            <p:nvPr/>
          </p:nvSpPr>
          <p:spPr>
            <a:xfrm>
              <a:off x="4494250" y="1448775"/>
              <a:ext cx="5350" cy="3800"/>
            </a:xfrm>
            <a:custGeom>
              <a:avLst/>
              <a:gdLst/>
              <a:ahLst/>
              <a:cxnLst/>
              <a:rect l="l" t="t" r="r" b="b"/>
              <a:pathLst>
                <a:path w="214" h="152" extrusionOk="0">
                  <a:moveTo>
                    <a:pt x="196" y="1"/>
                  </a:moveTo>
                  <a:cubicBezTo>
                    <a:pt x="160" y="1"/>
                    <a:pt x="1" y="152"/>
                    <a:pt x="79" y="152"/>
                  </a:cubicBezTo>
                  <a:cubicBezTo>
                    <a:pt x="88" y="152"/>
                    <a:pt x="101" y="150"/>
                    <a:pt x="118" y="145"/>
                  </a:cubicBezTo>
                  <a:cubicBezTo>
                    <a:pt x="202" y="37"/>
                    <a:pt x="213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3" name="Google Shape;18663;p34"/>
            <p:cNvSpPr/>
            <p:nvPr/>
          </p:nvSpPr>
          <p:spPr>
            <a:xfrm>
              <a:off x="4977750" y="1423250"/>
              <a:ext cx="5225" cy="1375"/>
            </a:xfrm>
            <a:custGeom>
              <a:avLst/>
              <a:gdLst/>
              <a:ahLst/>
              <a:cxnLst/>
              <a:rect l="l" t="t" r="r" b="b"/>
              <a:pathLst>
                <a:path w="209" h="55" extrusionOk="0">
                  <a:moveTo>
                    <a:pt x="194" y="1"/>
                  </a:moveTo>
                  <a:cubicBezTo>
                    <a:pt x="172" y="1"/>
                    <a:pt x="1" y="38"/>
                    <a:pt x="1" y="55"/>
                  </a:cubicBezTo>
                  <a:cubicBezTo>
                    <a:pt x="167" y="14"/>
                    <a:pt x="208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4" name="Google Shape;18664;p34"/>
            <p:cNvSpPr/>
            <p:nvPr/>
          </p:nvSpPr>
          <p:spPr>
            <a:xfrm>
              <a:off x="4213950" y="1450100"/>
              <a:ext cx="4100" cy="950"/>
            </a:xfrm>
            <a:custGeom>
              <a:avLst/>
              <a:gdLst/>
              <a:ahLst/>
              <a:cxnLst/>
              <a:rect l="l" t="t" r="r" b="b"/>
              <a:pathLst>
                <a:path w="164" h="38" extrusionOk="0">
                  <a:moveTo>
                    <a:pt x="24" y="1"/>
                  </a:moveTo>
                  <a:cubicBezTo>
                    <a:pt x="1" y="1"/>
                    <a:pt x="81" y="34"/>
                    <a:pt x="164" y="38"/>
                  </a:cubicBezTo>
                  <a:cubicBezTo>
                    <a:pt x="78" y="10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5" name="Google Shape;18665;p34"/>
            <p:cNvSpPr/>
            <p:nvPr/>
          </p:nvSpPr>
          <p:spPr>
            <a:xfrm>
              <a:off x="4641300" y="1434725"/>
              <a:ext cx="3075" cy="450"/>
            </a:xfrm>
            <a:custGeom>
              <a:avLst/>
              <a:gdLst/>
              <a:ahLst/>
              <a:cxnLst/>
              <a:rect l="l" t="t" r="r" b="b"/>
              <a:pathLst>
                <a:path w="123" h="18" extrusionOk="0">
                  <a:moveTo>
                    <a:pt x="3" y="0"/>
                  </a:moveTo>
                  <a:cubicBezTo>
                    <a:pt x="1" y="0"/>
                    <a:pt x="119" y="18"/>
                    <a:pt x="122" y="18"/>
                  </a:cubicBezTo>
                  <a:cubicBezTo>
                    <a:pt x="123" y="18"/>
                    <a:pt x="111" y="16"/>
                    <a:pt x="77" y="11"/>
                  </a:cubicBezTo>
                  <a:cubicBezTo>
                    <a:pt x="2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6" name="Google Shape;18666;p34"/>
            <p:cNvSpPr/>
            <p:nvPr/>
          </p:nvSpPr>
          <p:spPr>
            <a:xfrm>
              <a:off x="4011300" y="1452550"/>
              <a:ext cx="2675" cy="2125"/>
            </a:xfrm>
            <a:custGeom>
              <a:avLst/>
              <a:gdLst/>
              <a:ahLst/>
              <a:cxnLst/>
              <a:rect l="l" t="t" r="r" b="b"/>
              <a:pathLst>
                <a:path w="107" h="85" extrusionOk="0">
                  <a:moveTo>
                    <a:pt x="8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64"/>
                    <a:pt x="17" y="85"/>
                    <a:pt x="35" y="85"/>
                  </a:cubicBezTo>
                  <a:cubicBezTo>
                    <a:pt x="70" y="85"/>
                    <a:pt x="10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7" name="Google Shape;18667;p34"/>
            <p:cNvSpPr/>
            <p:nvPr/>
          </p:nvSpPr>
          <p:spPr>
            <a:xfrm>
              <a:off x="5079325" y="1414400"/>
              <a:ext cx="4225" cy="1850"/>
            </a:xfrm>
            <a:custGeom>
              <a:avLst/>
              <a:gdLst/>
              <a:ahLst/>
              <a:cxnLst/>
              <a:rect l="l" t="t" r="r" b="b"/>
              <a:pathLst>
                <a:path w="169" h="74" extrusionOk="0">
                  <a:moveTo>
                    <a:pt x="159" y="1"/>
                  </a:moveTo>
                  <a:lnTo>
                    <a:pt x="159" y="1"/>
                  </a:lnTo>
                  <a:cubicBezTo>
                    <a:pt x="1" y="5"/>
                    <a:pt x="63" y="74"/>
                    <a:pt x="116" y="74"/>
                  </a:cubicBezTo>
                  <a:cubicBezTo>
                    <a:pt x="144" y="74"/>
                    <a:pt x="169" y="55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8" name="Google Shape;18668;p34"/>
            <p:cNvSpPr/>
            <p:nvPr/>
          </p:nvSpPr>
          <p:spPr>
            <a:xfrm>
              <a:off x="4470425" y="1426325"/>
              <a:ext cx="14675" cy="2650"/>
            </a:xfrm>
            <a:custGeom>
              <a:avLst/>
              <a:gdLst/>
              <a:ahLst/>
              <a:cxnLst/>
              <a:rect l="l" t="t" r="r" b="b"/>
              <a:pathLst>
                <a:path w="587" h="106" extrusionOk="0">
                  <a:moveTo>
                    <a:pt x="323" y="0"/>
                  </a:moveTo>
                  <a:cubicBezTo>
                    <a:pt x="177" y="0"/>
                    <a:pt x="1" y="36"/>
                    <a:pt x="235" y="106"/>
                  </a:cubicBezTo>
                  <a:cubicBezTo>
                    <a:pt x="586" y="36"/>
                    <a:pt x="469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9" name="Google Shape;18669;p34"/>
            <p:cNvSpPr/>
            <p:nvPr/>
          </p:nvSpPr>
          <p:spPr>
            <a:xfrm>
              <a:off x="3848375" y="1438325"/>
              <a:ext cx="6075" cy="2000"/>
            </a:xfrm>
            <a:custGeom>
              <a:avLst/>
              <a:gdLst/>
              <a:ahLst/>
              <a:cxnLst/>
              <a:rect l="l" t="t" r="r" b="b"/>
              <a:pathLst>
                <a:path w="243" h="80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59"/>
                    <a:pt x="136" y="80"/>
                    <a:pt x="178" y="80"/>
                  </a:cubicBezTo>
                  <a:cubicBezTo>
                    <a:pt x="242" y="80"/>
                    <a:pt x="234" y="3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0" name="Google Shape;18670;p34"/>
            <p:cNvSpPr/>
            <p:nvPr/>
          </p:nvSpPr>
          <p:spPr>
            <a:xfrm>
              <a:off x="4524375" y="1406350"/>
              <a:ext cx="5725" cy="3475"/>
            </a:xfrm>
            <a:custGeom>
              <a:avLst/>
              <a:gdLst/>
              <a:ahLst/>
              <a:cxnLst/>
              <a:rect l="l" t="t" r="r" b="b"/>
              <a:pathLst>
                <a:path w="229" h="139" extrusionOk="0">
                  <a:moveTo>
                    <a:pt x="64" y="0"/>
                  </a:moveTo>
                  <a:cubicBezTo>
                    <a:pt x="0" y="0"/>
                    <a:pt x="192" y="139"/>
                    <a:pt x="216" y="139"/>
                  </a:cubicBezTo>
                  <a:cubicBezTo>
                    <a:pt x="228" y="139"/>
                    <a:pt x="200" y="104"/>
                    <a:pt x="78" y="2"/>
                  </a:cubicBezTo>
                  <a:cubicBezTo>
                    <a:pt x="72" y="1"/>
                    <a:pt x="67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1" name="Google Shape;18671;p34"/>
            <p:cNvSpPr/>
            <p:nvPr/>
          </p:nvSpPr>
          <p:spPr>
            <a:xfrm>
              <a:off x="4665625" y="1401200"/>
              <a:ext cx="2050" cy="3350"/>
            </a:xfrm>
            <a:custGeom>
              <a:avLst/>
              <a:gdLst/>
              <a:ahLst/>
              <a:cxnLst/>
              <a:rect l="l" t="t" r="r" b="b"/>
              <a:pathLst>
                <a:path w="82" h="134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5" y="34"/>
                    <a:pt x="41" y="134"/>
                  </a:cubicBezTo>
                  <a:cubicBezTo>
                    <a:pt x="81" y="134"/>
                    <a:pt x="2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2" name="Google Shape;18672;p34"/>
            <p:cNvSpPr/>
            <p:nvPr/>
          </p:nvSpPr>
          <p:spPr>
            <a:xfrm>
              <a:off x="4179750" y="1418200"/>
              <a:ext cx="3025" cy="3600"/>
            </a:xfrm>
            <a:custGeom>
              <a:avLst/>
              <a:gdLst/>
              <a:ahLst/>
              <a:cxnLst/>
              <a:rect l="l" t="t" r="r" b="b"/>
              <a:pathLst>
                <a:path w="121" h="144" extrusionOk="0">
                  <a:moveTo>
                    <a:pt x="75" y="0"/>
                  </a:moveTo>
                  <a:cubicBezTo>
                    <a:pt x="36" y="0"/>
                    <a:pt x="1" y="144"/>
                    <a:pt x="110" y="144"/>
                  </a:cubicBezTo>
                  <a:cubicBezTo>
                    <a:pt x="113" y="144"/>
                    <a:pt x="117" y="143"/>
                    <a:pt x="120" y="143"/>
                  </a:cubicBezTo>
                  <a:cubicBezTo>
                    <a:pt x="116" y="36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3" name="Google Shape;18673;p34"/>
            <p:cNvSpPr/>
            <p:nvPr/>
          </p:nvSpPr>
          <p:spPr>
            <a:xfrm>
              <a:off x="4421250" y="1409525"/>
              <a:ext cx="4400" cy="400"/>
            </a:xfrm>
            <a:custGeom>
              <a:avLst/>
              <a:gdLst/>
              <a:ahLst/>
              <a:cxnLst/>
              <a:rect l="l" t="t" r="r" b="b"/>
              <a:pathLst>
                <a:path w="176" h="16" extrusionOk="0">
                  <a:moveTo>
                    <a:pt x="7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110" y="12"/>
                    <a:pt x="153" y="15"/>
                    <a:pt x="160" y="15"/>
                  </a:cubicBezTo>
                  <a:cubicBezTo>
                    <a:pt x="175" y="15"/>
                    <a:pt x="3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4" name="Google Shape;18674;p34"/>
            <p:cNvSpPr/>
            <p:nvPr/>
          </p:nvSpPr>
          <p:spPr>
            <a:xfrm>
              <a:off x="4519125" y="1404700"/>
              <a:ext cx="5025" cy="1825"/>
            </a:xfrm>
            <a:custGeom>
              <a:avLst/>
              <a:gdLst/>
              <a:ahLst/>
              <a:cxnLst/>
              <a:rect l="l" t="t" r="r" b="b"/>
              <a:pathLst>
                <a:path w="201" h="73" extrusionOk="0">
                  <a:moveTo>
                    <a:pt x="201" y="1"/>
                  </a:moveTo>
                  <a:cubicBezTo>
                    <a:pt x="0" y="9"/>
                    <a:pt x="4" y="72"/>
                    <a:pt x="68" y="72"/>
                  </a:cubicBezTo>
                  <a:cubicBezTo>
                    <a:pt x="103" y="72"/>
                    <a:pt x="154" y="54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5" name="Google Shape;18675;p34"/>
            <p:cNvSpPr/>
            <p:nvPr/>
          </p:nvSpPr>
          <p:spPr>
            <a:xfrm>
              <a:off x="4452875" y="1406700"/>
              <a:ext cx="5350" cy="3275"/>
            </a:xfrm>
            <a:custGeom>
              <a:avLst/>
              <a:gdLst/>
              <a:ahLst/>
              <a:cxnLst/>
              <a:rect l="l" t="t" r="r" b="b"/>
              <a:pathLst>
                <a:path w="214" h="131" extrusionOk="0">
                  <a:moveTo>
                    <a:pt x="138" y="1"/>
                  </a:moveTo>
                  <a:cubicBezTo>
                    <a:pt x="137" y="1"/>
                    <a:pt x="136" y="1"/>
                    <a:pt x="134" y="1"/>
                  </a:cubicBezTo>
                  <a:cubicBezTo>
                    <a:pt x="24" y="98"/>
                    <a:pt x="0" y="130"/>
                    <a:pt x="13" y="130"/>
                  </a:cubicBezTo>
                  <a:cubicBezTo>
                    <a:pt x="40" y="130"/>
                    <a:pt x="214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6" name="Google Shape;18676;p34"/>
            <p:cNvSpPr/>
            <p:nvPr/>
          </p:nvSpPr>
          <p:spPr>
            <a:xfrm>
              <a:off x="4508700" y="1401750"/>
              <a:ext cx="7800" cy="1975"/>
            </a:xfrm>
            <a:custGeom>
              <a:avLst/>
              <a:gdLst/>
              <a:ahLst/>
              <a:cxnLst/>
              <a:rect l="l" t="t" r="r" b="b"/>
              <a:pathLst>
                <a:path w="312" h="79" extrusionOk="0">
                  <a:moveTo>
                    <a:pt x="61" y="1"/>
                  </a:moveTo>
                  <a:cubicBezTo>
                    <a:pt x="16" y="1"/>
                    <a:pt x="1" y="20"/>
                    <a:pt x="102" y="79"/>
                  </a:cubicBezTo>
                  <a:cubicBezTo>
                    <a:pt x="312" y="61"/>
                    <a:pt x="140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7" name="Google Shape;18677;p34"/>
            <p:cNvSpPr/>
            <p:nvPr/>
          </p:nvSpPr>
          <p:spPr>
            <a:xfrm>
              <a:off x="4586600" y="1396600"/>
              <a:ext cx="4650" cy="275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120" y="0"/>
                  </a:moveTo>
                  <a:cubicBezTo>
                    <a:pt x="101" y="0"/>
                    <a:pt x="66" y="1"/>
                    <a:pt x="11" y="4"/>
                  </a:cubicBezTo>
                  <a:cubicBezTo>
                    <a:pt x="1" y="8"/>
                    <a:pt x="14" y="10"/>
                    <a:pt x="36" y="10"/>
                  </a:cubicBezTo>
                  <a:cubicBezTo>
                    <a:pt x="88" y="10"/>
                    <a:pt x="185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8" name="Google Shape;18678;p34"/>
            <p:cNvSpPr/>
            <p:nvPr/>
          </p:nvSpPr>
          <p:spPr>
            <a:xfrm>
              <a:off x="4392000" y="1392825"/>
              <a:ext cx="7650" cy="3725"/>
            </a:xfrm>
            <a:custGeom>
              <a:avLst/>
              <a:gdLst/>
              <a:ahLst/>
              <a:cxnLst/>
              <a:rect l="l" t="t" r="r" b="b"/>
              <a:pathLst>
                <a:path w="306" h="149" extrusionOk="0">
                  <a:moveTo>
                    <a:pt x="0" y="1"/>
                  </a:moveTo>
                  <a:cubicBezTo>
                    <a:pt x="152" y="111"/>
                    <a:pt x="231" y="148"/>
                    <a:pt x="258" y="148"/>
                  </a:cubicBezTo>
                  <a:cubicBezTo>
                    <a:pt x="305" y="148"/>
                    <a:pt x="184" y="3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9" name="Google Shape;18679;p34"/>
            <p:cNvSpPr/>
            <p:nvPr/>
          </p:nvSpPr>
          <p:spPr>
            <a:xfrm>
              <a:off x="3818725" y="1411900"/>
              <a:ext cx="3125" cy="1200"/>
            </a:xfrm>
            <a:custGeom>
              <a:avLst/>
              <a:gdLst/>
              <a:ahLst/>
              <a:cxnLst/>
              <a:rect l="l" t="t" r="r" b="b"/>
              <a:pathLst>
                <a:path w="125" h="48" extrusionOk="0">
                  <a:moveTo>
                    <a:pt x="63" y="1"/>
                  </a:moveTo>
                  <a:cubicBezTo>
                    <a:pt x="35" y="1"/>
                    <a:pt x="0" y="13"/>
                    <a:pt x="9" y="47"/>
                  </a:cubicBezTo>
                  <a:cubicBezTo>
                    <a:pt x="125" y="24"/>
                    <a:pt x="100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0" name="Google Shape;18680;p34"/>
            <p:cNvSpPr/>
            <p:nvPr/>
          </p:nvSpPr>
          <p:spPr>
            <a:xfrm>
              <a:off x="4469700" y="1383550"/>
              <a:ext cx="3025" cy="2850"/>
            </a:xfrm>
            <a:custGeom>
              <a:avLst/>
              <a:gdLst/>
              <a:ahLst/>
              <a:cxnLst/>
              <a:rect l="l" t="t" r="r" b="b"/>
              <a:pathLst>
                <a:path w="121" h="114" extrusionOk="0">
                  <a:moveTo>
                    <a:pt x="64" y="1"/>
                  </a:moveTo>
                  <a:cubicBezTo>
                    <a:pt x="0" y="1"/>
                    <a:pt x="43" y="75"/>
                    <a:pt x="37" y="111"/>
                  </a:cubicBezTo>
                  <a:cubicBezTo>
                    <a:pt x="46" y="113"/>
                    <a:pt x="54" y="114"/>
                    <a:pt x="61" y="114"/>
                  </a:cubicBezTo>
                  <a:cubicBezTo>
                    <a:pt x="120" y="114"/>
                    <a:pt x="78" y="40"/>
                    <a:pt x="90" y="4"/>
                  </a:cubicBezTo>
                  <a:cubicBezTo>
                    <a:pt x="80" y="2"/>
                    <a:pt x="71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1" name="Google Shape;18681;p34"/>
            <p:cNvSpPr/>
            <p:nvPr/>
          </p:nvSpPr>
          <p:spPr>
            <a:xfrm>
              <a:off x="4483450" y="1382250"/>
              <a:ext cx="2075" cy="2400"/>
            </a:xfrm>
            <a:custGeom>
              <a:avLst/>
              <a:gdLst/>
              <a:ahLst/>
              <a:cxnLst/>
              <a:rect l="l" t="t" r="r" b="b"/>
              <a:pathLst>
                <a:path w="83" h="96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0"/>
                    <a:pt x="26" y="79"/>
                    <a:pt x="82" y="96"/>
                  </a:cubicBezTo>
                  <a:cubicBezTo>
                    <a:pt x="46" y="24"/>
                    <a:pt x="2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2" name="Google Shape;18682;p34"/>
            <p:cNvSpPr/>
            <p:nvPr/>
          </p:nvSpPr>
          <p:spPr>
            <a:xfrm>
              <a:off x="4881825" y="1367775"/>
              <a:ext cx="5500" cy="650"/>
            </a:xfrm>
            <a:custGeom>
              <a:avLst/>
              <a:gdLst/>
              <a:ahLst/>
              <a:cxnLst/>
              <a:rect l="l" t="t" r="r" b="b"/>
              <a:pathLst>
                <a:path w="220" h="26" extrusionOk="0">
                  <a:moveTo>
                    <a:pt x="71" y="0"/>
                  </a:moveTo>
                  <a:cubicBezTo>
                    <a:pt x="24" y="0"/>
                    <a:pt x="0" y="8"/>
                    <a:pt x="124" y="26"/>
                  </a:cubicBezTo>
                  <a:cubicBezTo>
                    <a:pt x="220" y="11"/>
                    <a:pt x="128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3" name="Google Shape;18683;p34"/>
            <p:cNvSpPr/>
            <p:nvPr/>
          </p:nvSpPr>
          <p:spPr>
            <a:xfrm>
              <a:off x="4982800" y="1335650"/>
              <a:ext cx="7175" cy="1300"/>
            </a:xfrm>
            <a:custGeom>
              <a:avLst/>
              <a:gdLst/>
              <a:ahLst/>
              <a:cxnLst/>
              <a:rect l="l" t="t" r="r" b="b"/>
              <a:pathLst>
                <a:path w="287" h="52" extrusionOk="0">
                  <a:moveTo>
                    <a:pt x="248" y="1"/>
                  </a:moveTo>
                  <a:cubicBezTo>
                    <a:pt x="172" y="1"/>
                    <a:pt x="0" y="52"/>
                    <a:pt x="63" y="52"/>
                  </a:cubicBezTo>
                  <a:cubicBezTo>
                    <a:pt x="89" y="52"/>
                    <a:pt x="154" y="43"/>
                    <a:pt x="280" y="20"/>
                  </a:cubicBezTo>
                  <a:cubicBezTo>
                    <a:pt x="287" y="6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4" name="Google Shape;18684;p34"/>
            <p:cNvSpPr/>
            <p:nvPr/>
          </p:nvSpPr>
          <p:spPr>
            <a:xfrm>
              <a:off x="4408625" y="1354025"/>
              <a:ext cx="2900" cy="2075"/>
            </a:xfrm>
            <a:custGeom>
              <a:avLst/>
              <a:gdLst/>
              <a:ahLst/>
              <a:cxnLst/>
              <a:rect l="l" t="t" r="r" b="b"/>
              <a:pathLst>
                <a:path w="116" h="83" extrusionOk="0">
                  <a:moveTo>
                    <a:pt x="111" y="0"/>
                  </a:moveTo>
                  <a:lnTo>
                    <a:pt x="111" y="0"/>
                  </a:lnTo>
                  <a:cubicBezTo>
                    <a:pt x="1" y="5"/>
                    <a:pt x="42" y="82"/>
                    <a:pt x="79" y="82"/>
                  </a:cubicBezTo>
                  <a:cubicBezTo>
                    <a:pt x="98" y="82"/>
                    <a:pt x="116" y="62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5" name="Google Shape;18685;p34"/>
            <p:cNvSpPr/>
            <p:nvPr/>
          </p:nvSpPr>
          <p:spPr>
            <a:xfrm>
              <a:off x="4195625" y="1347700"/>
              <a:ext cx="3200" cy="2000"/>
            </a:xfrm>
            <a:custGeom>
              <a:avLst/>
              <a:gdLst/>
              <a:ahLst/>
              <a:cxnLst/>
              <a:rect l="l" t="t" r="r" b="b"/>
              <a:pathLst>
                <a:path w="128" h="80" extrusionOk="0">
                  <a:moveTo>
                    <a:pt x="7" y="1"/>
                  </a:moveTo>
                  <a:cubicBezTo>
                    <a:pt x="1" y="1"/>
                    <a:pt x="108" y="80"/>
                    <a:pt x="126" y="80"/>
                  </a:cubicBezTo>
                  <a:cubicBezTo>
                    <a:pt x="127" y="80"/>
                    <a:pt x="127" y="80"/>
                    <a:pt x="127" y="79"/>
                  </a:cubicBezTo>
                  <a:cubicBezTo>
                    <a:pt x="42" y="20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6" name="Google Shape;18686;p34"/>
            <p:cNvSpPr/>
            <p:nvPr/>
          </p:nvSpPr>
          <p:spPr>
            <a:xfrm>
              <a:off x="5071975" y="1311750"/>
              <a:ext cx="9850" cy="475"/>
            </a:xfrm>
            <a:custGeom>
              <a:avLst/>
              <a:gdLst/>
              <a:ahLst/>
              <a:cxnLst/>
              <a:rect l="l" t="t" r="r" b="b"/>
              <a:pathLst>
                <a:path w="394" h="19" extrusionOk="0">
                  <a:moveTo>
                    <a:pt x="117" y="0"/>
                  </a:moveTo>
                  <a:cubicBezTo>
                    <a:pt x="45" y="0"/>
                    <a:pt x="1" y="5"/>
                    <a:pt x="139" y="19"/>
                  </a:cubicBezTo>
                  <a:cubicBezTo>
                    <a:pt x="394" y="11"/>
                    <a:pt x="224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7" name="Google Shape;18687;p34"/>
            <p:cNvSpPr/>
            <p:nvPr/>
          </p:nvSpPr>
          <p:spPr>
            <a:xfrm>
              <a:off x="4218875" y="1337400"/>
              <a:ext cx="3150" cy="3375"/>
            </a:xfrm>
            <a:custGeom>
              <a:avLst/>
              <a:gdLst/>
              <a:ahLst/>
              <a:cxnLst/>
              <a:rect l="l" t="t" r="r" b="b"/>
              <a:pathLst>
                <a:path w="126" h="135" extrusionOk="0">
                  <a:moveTo>
                    <a:pt x="59" y="0"/>
                  </a:moveTo>
                  <a:cubicBezTo>
                    <a:pt x="1" y="0"/>
                    <a:pt x="81" y="135"/>
                    <a:pt x="110" y="135"/>
                  </a:cubicBezTo>
                  <a:cubicBezTo>
                    <a:pt x="124" y="135"/>
                    <a:pt x="126" y="103"/>
                    <a:pt x="94" y="10"/>
                  </a:cubicBezTo>
                  <a:cubicBezTo>
                    <a:pt x="79" y="3"/>
                    <a:pt x="67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8" name="Google Shape;18688;p34"/>
            <p:cNvSpPr/>
            <p:nvPr/>
          </p:nvSpPr>
          <p:spPr>
            <a:xfrm>
              <a:off x="3887025" y="1335625"/>
              <a:ext cx="1325" cy="1825"/>
            </a:xfrm>
            <a:custGeom>
              <a:avLst/>
              <a:gdLst/>
              <a:ahLst/>
              <a:cxnLst/>
              <a:rect l="l" t="t" r="r" b="b"/>
              <a:pathLst>
                <a:path w="53" h="73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54"/>
                    <a:pt x="33" y="73"/>
                    <a:pt x="41" y="73"/>
                  </a:cubicBezTo>
                  <a:cubicBezTo>
                    <a:pt x="53" y="73"/>
                    <a:pt x="45" y="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9" name="Google Shape;18689;p34"/>
            <p:cNvSpPr/>
            <p:nvPr/>
          </p:nvSpPr>
          <p:spPr>
            <a:xfrm>
              <a:off x="4787375" y="1302925"/>
              <a:ext cx="6025" cy="3450"/>
            </a:xfrm>
            <a:custGeom>
              <a:avLst/>
              <a:gdLst/>
              <a:ahLst/>
              <a:cxnLst/>
              <a:rect l="l" t="t" r="r" b="b"/>
              <a:pathLst>
                <a:path w="241" h="138" extrusionOk="0">
                  <a:moveTo>
                    <a:pt x="39" y="1"/>
                  </a:moveTo>
                  <a:cubicBezTo>
                    <a:pt x="9" y="1"/>
                    <a:pt x="0" y="35"/>
                    <a:pt x="69" y="138"/>
                  </a:cubicBezTo>
                  <a:cubicBezTo>
                    <a:pt x="241" y="129"/>
                    <a:pt x="9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0" name="Google Shape;18690;p34"/>
            <p:cNvSpPr/>
            <p:nvPr/>
          </p:nvSpPr>
          <p:spPr>
            <a:xfrm>
              <a:off x="3942900" y="1333775"/>
              <a:ext cx="7750" cy="2075"/>
            </a:xfrm>
            <a:custGeom>
              <a:avLst/>
              <a:gdLst/>
              <a:ahLst/>
              <a:cxnLst/>
              <a:rect l="l" t="t" r="r" b="b"/>
              <a:pathLst>
                <a:path w="310" h="83" extrusionOk="0">
                  <a:moveTo>
                    <a:pt x="307" y="1"/>
                  </a:moveTo>
                  <a:lnTo>
                    <a:pt x="307" y="1"/>
                  </a:lnTo>
                  <a:cubicBezTo>
                    <a:pt x="0" y="14"/>
                    <a:pt x="93" y="83"/>
                    <a:pt x="196" y="83"/>
                  </a:cubicBezTo>
                  <a:cubicBezTo>
                    <a:pt x="251" y="83"/>
                    <a:pt x="310" y="62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1" name="Google Shape;18691;p34"/>
            <p:cNvSpPr/>
            <p:nvPr/>
          </p:nvSpPr>
          <p:spPr>
            <a:xfrm>
              <a:off x="3944700" y="1330175"/>
              <a:ext cx="3725" cy="18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81" y="1"/>
                  </a:moveTo>
                  <a:cubicBezTo>
                    <a:pt x="1" y="1"/>
                    <a:pt x="25" y="75"/>
                    <a:pt x="99" y="75"/>
                  </a:cubicBezTo>
                  <a:cubicBezTo>
                    <a:pt x="114" y="75"/>
                    <a:pt x="130" y="72"/>
                    <a:pt x="149" y="65"/>
                  </a:cubicBezTo>
                  <a:cubicBezTo>
                    <a:pt x="149" y="38"/>
                    <a:pt x="135" y="18"/>
                    <a:pt x="115" y="4"/>
                  </a:cubicBezTo>
                  <a:cubicBezTo>
                    <a:pt x="102" y="2"/>
                    <a:pt x="9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2" name="Google Shape;18692;p34"/>
            <p:cNvSpPr/>
            <p:nvPr/>
          </p:nvSpPr>
          <p:spPr>
            <a:xfrm>
              <a:off x="4961725" y="1284850"/>
              <a:ext cx="2225" cy="1800"/>
            </a:xfrm>
            <a:custGeom>
              <a:avLst/>
              <a:gdLst/>
              <a:ahLst/>
              <a:cxnLst/>
              <a:rect l="l" t="t" r="r" b="b"/>
              <a:pathLst>
                <a:path w="89" h="72" extrusionOk="0">
                  <a:moveTo>
                    <a:pt x="71" y="0"/>
                  </a:moveTo>
                  <a:cubicBezTo>
                    <a:pt x="50" y="0"/>
                    <a:pt x="1" y="31"/>
                    <a:pt x="19" y="71"/>
                  </a:cubicBezTo>
                  <a:cubicBezTo>
                    <a:pt x="88" y="20"/>
                    <a:pt x="89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3" name="Google Shape;18693;p34"/>
            <p:cNvSpPr/>
            <p:nvPr/>
          </p:nvSpPr>
          <p:spPr>
            <a:xfrm>
              <a:off x="3985950" y="1312250"/>
              <a:ext cx="8850" cy="5175"/>
            </a:xfrm>
            <a:custGeom>
              <a:avLst/>
              <a:gdLst/>
              <a:ahLst/>
              <a:cxnLst/>
              <a:rect l="l" t="t" r="r" b="b"/>
              <a:pathLst>
                <a:path w="354" h="207" extrusionOk="0">
                  <a:moveTo>
                    <a:pt x="312" y="1"/>
                  </a:moveTo>
                  <a:cubicBezTo>
                    <a:pt x="232" y="1"/>
                    <a:pt x="1" y="189"/>
                    <a:pt x="225" y="206"/>
                  </a:cubicBezTo>
                  <a:cubicBezTo>
                    <a:pt x="353" y="52"/>
                    <a:pt x="353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4" name="Google Shape;18694;p34"/>
            <p:cNvSpPr/>
            <p:nvPr/>
          </p:nvSpPr>
          <p:spPr>
            <a:xfrm>
              <a:off x="4422375" y="1292275"/>
              <a:ext cx="10100" cy="1575"/>
            </a:xfrm>
            <a:custGeom>
              <a:avLst/>
              <a:gdLst/>
              <a:ahLst/>
              <a:cxnLst/>
              <a:rect l="l" t="t" r="r" b="b"/>
              <a:pathLst>
                <a:path w="404" h="63" extrusionOk="0">
                  <a:moveTo>
                    <a:pt x="36" y="1"/>
                  </a:moveTo>
                  <a:cubicBezTo>
                    <a:pt x="1" y="1"/>
                    <a:pt x="22" y="16"/>
                    <a:pt x="190" y="62"/>
                  </a:cubicBezTo>
                  <a:cubicBezTo>
                    <a:pt x="198" y="62"/>
                    <a:pt x="205" y="62"/>
                    <a:pt x="212" y="62"/>
                  </a:cubicBezTo>
                  <a:cubicBezTo>
                    <a:pt x="404" y="62"/>
                    <a:pt x="10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5" name="Google Shape;18695;p34"/>
            <p:cNvSpPr/>
            <p:nvPr/>
          </p:nvSpPr>
          <p:spPr>
            <a:xfrm>
              <a:off x="4882925" y="1275575"/>
              <a:ext cx="1350" cy="25"/>
            </a:xfrm>
            <a:custGeom>
              <a:avLst/>
              <a:gdLst/>
              <a:ahLst/>
              <a:cxnLst/>
              <a:rect l="l" t="t" r="r" b="b"/>
              <a:pathLst>
                <a:path w="54" h="1" extrusionOk="0">
                  <a:moveTo>
                    <a:pt x="7" y="1"/>
                  </a:moveTo>
                  <a:cubicBezTo>
                    <a:pt x="54" y="1"/>
                    <a:pt x="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6" name="Google Shape;18696;p34"/>
            <p:cNvSpPr/>
            <p:nvPr/>
          </p:nvSpPr>
          <p:spPr>
            <a:xfrm>
              <a:off x="4733325" y="1278925"/>
              <a:ext cx="8725" cy="2150"/>
            </a:xfrm>
            <a:custGeom>
              <a:avLst/>
              <a:gdLst/>
              <a:ahLst/>
              <a:cxnLst/>
              <a:rect l="l" t="t" r="r" b="b"/>
              <a:pathLst>
                <a:path w="349" h="86" extrusionOk="0">
                  <a:moveTo>
                    <a:pt x="46" y="1"/>
                  </a:moveTo>
                  <a:cubicBezTo>
                    <a:pt x="8" y="1"/>
                    <a:pt x="1" y="19"/>
                    <a:pt x="76" y="74"/>
                  </a:cubicBezTo>
                  <a:cubicBezTo>
                    <a:pt x="137" y="82"/>
                    <a:pt x="179" y="85"/>
                    <a:pt x="207" y="85"/>
                  </a:cubicBezTo>
                  <a:cubicBezTo>
                    <a:pt x="349" y="85"/>
                    <a:pt x="12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7" name="Google Shape;18697;p34"/>
            <p:cNvSpPr/>
            <p:nvPr/>
          </p:nvSpPr>
          <p:spPr>
            <a:xfrm>
              <a:off x="4013725" y="1299750"/>
              <a:ext cx="4475" cy="700"/>
            </a:xfrm>
            <a:custGeom>
              <a:avLst/>
              <a:gdLst/>
              <a:ahLst/>
              <a:cxnLst/>
              <a:rect l="l" t="t" r="r" b="b"/>
              <a:pathLst>
                <a:path w="179" h="28" extrusionOk="0">
                  <a:moveTo>
                    <a:pt x="116" y="0"/>
                  </a:moveTo>
                  <a:cubicBezTo>
                    <a:pt x="96" y="0"/>
                    <a:pt x="61" y="3"/>
                    <a:pt x="4" y="10"/>
                  </a:cubicBezTo>
                  <a:cubicBezTo>
                    <a:pt x="0" y="23"/>
                    <a:pt x="16" y="27"/>
                    <a:pt x="37" y="27"/>
                  </a:cubicBezTo>
                  <a:cubicBezTo>
                    <a:pt x="89" y="27"/>
                    <a:pt x="178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8" name="Google Shape;18698;p34"/>
            <p:cNvSpPr/>
            <p:nvPr/>
          </p:nvSpPr>
          <p:spPr>
            <a:xfrm>
              <a:off x="4259675" y="1287275"/>
              <a:ext cx="4425" cy="300"/>
            </a:xfrm>
            <a:custGeom>
              <a:avLst/>
              <a:gdLst/>
              <a:ahLst/>
              <a:cxnLst/>
              <a:rect l="l" t="t" r="r" b="b"/>
              <a:pathLst>
                <a:path w="177" h="12" extrusionOk="0">
                  <a:moveTo>
                    <a:pt x="108" y="1"/>
                  </a:moveTo>
                  <a:lnTo>
                    <a:pt x="108" y="1"/>
                  </a:lnTo>
                  <a:cubicBezTo>
                    <a:pt x="5" y="9"/>
                    <a:pt x="1" y="11"/>
                    <a:pt x="26" y="11"/>
                  </a:cubicBezTo>
                  <a:cubicBezTo>
                    <a:pt x="66" y="11"/>
                    <a:pt x="177" y="5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9" name="Google Shape;18699;p34"/>
            <p:cNvSpPr/>
            <p:nvPr/>
          </p:nvSpPr>
          <p:spPr>
            <a:xfrm>
              <a:off x="4012125" y="12946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" y="0"/>
                  </a:moveTo>
                  <a:cubicBezTo>
                    <a:pt x="8" y="45"/>
                    <a:pt x="11" y="60"/>
                    <a:pt x="11" y="60"/>
                  </a:cubicBezTo>
                  <a:cubicBezTo>
                    <a:pt x="12" y="60"/>
                    <a:pt x="5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0" name="Google Shape;18700;p34"/>
            <p:cNvSpPr/>
            <p:nvPr/>
          </p:nvSpPr>
          <p:spPr>
            <a:xfrm>
              <a:off x="4403775" y="1279750"/>
              <a:ext cx="125" cy="2550"/>
            </a:xfrm>
            <a:custGeom>
              <a:avLst/>
              <a:gdLst/>
              <a:ahLst/>
              <a:cxnLst/>
              <a:rect l="l" t="t" r="r" b="b"/>
              <a:pathLst>
                <a:path w="5" h="102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02"/>
                    <a:pt x="3" y="102"/>
                  </a:cubicBezTo>
                  <a:cubicBezTo>
                    <a:pt x="4" y="102"/>
                    <a:pt x="4" y="90"/>
                    <a:pt x="4" y="61"/>
                  </a:cubicBezTo>
                  <a:cubicBezTo>
                    <a:pt x="3" y="16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1" name="Google Shape;18701;p34"/>
            <p:cNvSpPr/>
            <p:nvPr/>
          </p:nvSpPr>
          <p:spPr>
            <a:xfrm>
              <a:off x="3862425" y="1296125"/>
              <a:ext cx="3075" cy="5575"/>
            </a:xfrm>
            <a:custGeom>
              <a:avLst/>
              <a:gdLst/>
              <a:ahLst/>
              <a:cxnLst/>
              <a:rect l="l" t="t" r="r" b="b"/>
              <a:pathLst>
                <a:path w="123" h="223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1"/>
                    <a:pt x="1" y="19"/>
                    <a:pt x="14" y="68"/>
                  </a:cubicBezTo>
                  <a:cubicBezTo>
                    <a:pt x="75" y="183"/>
                    <a:pt x="102" y="223"/>
                    <a:pt x="108" y="223"/>
                  </a:cubicBezTo>
                  <a:cubicBezTo>
                    <a:pt x="122" y="223"/>
                    <a:pt x="25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2" name="Google Shape;18702;p34"/>
            <p:cNvSpPr/>
            <p:nvPr/>
          </p:nvSpPr>
          <p:spPr>
            <a:xfrm>
              <a:off x="4258200" y="1281075"/>
              <a:ext cx="5125" cy="1550"/>
            </a:xfrm>
            <a:custGeom>
              <a:avLst/>
              <a:gdLst/>
              <a:ahLst/>
              <a:cxnLst/>
              <a:rect l="l" t="t" r="r" b="b"/>
              <a:pathLst>
                <a:path w="205" h="62" extrusionOk="0">
                  <a:moveTo>
                    <a:pt x="42" y="1"/>
                  </a:moveTo>
                  <a:cubicBezTo>
                    <a:pt x="14" y="1"/>
                    <a:pt x="1" y="16"/>
                    <a:pt x="46" y="62"/>
                  </a:cubicBezTo>
                  <a:cubicBezTo>
                    <a:pt x="205" y="57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3" name="Google Shape;18703;p34"/>
            <p:cNvSpPr/>
            <p:nvPr/>
          </p:nvSpPr>
          <p:spPr>
            <a:xfrm>
              <a:off x="3863250" y="1291050"/>
              <a:ext cx="125" cy="775"/>
            </a:xfrm>
            <a:custGeom>
              <a:avLst/>
              <a:gdLst/>
              <a:ahLst/>
              <a:cxnLst/>
              <a:rect l="l" t="t" r="r" b="b"/>
              <a:pathLst>
                <a:path w="5" h="31" extrusionOk="0">
                  <a:moveTo>
                    <a:pt x="1" y="1"/>
                  </a:moveTo>
                  <a:cubicBezTo>
                    <a:pt x="1" y="1"/>
                    <a:pt x="1" y="3"/>
                    <a:pt x="1" y="10"/>
                  </a:cubicBezTo>
                  <a:cubicBezTo>
                    <a:pt x="3" y="25"/>
                    <a:pt x="3" y="30"/>
                    <a:pt x="4" y="30"/>
                  </a:cubicBezTo>
                  <a:cubicBezTo>
                    <a:pt x="5" y="30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4" name="Google Shape;18704;p34"/>
            <p:cNvSpPr/>
            <p:nvPr/>
          </p:nvSpPr>
          <p:spPr>
            <a:xfrm>
              <a:off x="4034600" y="1284100"/>
              <a:ext cx="1900" cy="4200"/>
            </a:xfrm>
            <a:custGeom>
              <a:avLst/>
              <a:gdLst/>
              <a:ahLst/>
              <a:cxnLst/>
              <a:rect l="l" t="t" r="r" b="b"/>
              <a:pathLst>
                <a:path w="76" h="168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73" y="167"/>
                    <a:pt x="75" y="167"/>
                  </a:cubicBezTo>
                  <a:cubicBezTo>
                    <a:pt x="75" y="167"/>
                    <a:pt x="58" y="126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5" name="Google Shape;18705;p34"/>
            <p:cNvSpPr/>
            <p:nvPr/>
          </p:nvSpPr>
          <p:spPr>
            <a:xfrm>
              <a:off x="4899225" y="1247475"/>
              <a:ext cx="6150" cy="1400"/>
            </a:xfrm>
            <a:custGeom>
              <a:avLst/>
              <a:gdLst/>
              <a:ahLst/>
              <a:cxnLst/>
              <a:rect l="l" t="t" r="r" b="b"/>
              <a:pathLst>
                <a:path w="246" h="56" extrusionOk="0">
                  <a:moveTo>
                    <a:pt x="204" y="1"/>
                  </a:moveTo>
                  <a:lnTo>
                    <a:pt x="204" y="1"/>
                  </a:lnTo>
                  <a:cubicBezTo>
                    <a:pt x="0" y="13"/>
                    <a:pt x="102" y="56"/>
                    <a:pt x="174" y="56"/>
                  </a:cubicBezTo>
                  <a:cubicBezTo>
                    <a:pt x="215" y="56"/>
                    <a:pt x="246" y="42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6" name="Google Shape;18706;p34"/>
            <p:cNvSpPr/>
            <p:nvPr/>
          </p:nvSpPr>
          <p:spPr>
            <a:xfrm>
              <a:off x="4908650" y="1242325"/>
              <a:ext cx="1575" cy="2175"/>
            </a:xfrm>
            <a:custGeom>
              <a:avLst/>
              <a:gdLst/>
              <a:ahLst/>
              <a:cxnLst/>
              <a:rect l="l" t="t" r="r" b="b"/>
              <a:pathLst>
                <a:path w="63" h="87" extrusionOk="0">
                  <a:moveTo>
                    <a:pt x="18" y="0"/>
                  </a:moveTo>
                  <a:cubicBezTo>
                    <a:pt x="4" y="0"/>
                    <a:pt x="1" y="26"/>
                    <a:pt x="48" y="86"/>
                  </a:cubicBezTo>
                  <a:cubicBezTo>
                    <a:pt x="62" y="33"/>
                    <a:pt x="33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7" name="Google Shape;18707;p34"/>
            <p:cNvSpPr/>
            <p:nvPr/>
          </p:nvSpPr>
          <p:spPr>
            <a:xfrm>
              <a:off x="4267200" y="1267200"/>
              <a:ext cx="2050" cy="1725"/>
            </a:xfrm>
            <a:custGeom>
              <a:avLst/>
              <a:gdLst/>
              <a:ahLst/>
              <a:cxnLst/>
              <a:rect l="l" t="t" r="r" b="b"/>
              <a:pathLst>
                <a:path w="82" h="69" extrusionOk="0">
                  <a:moveTo>
                    <a:pt x="80" y="1"/>
                  </a:moveTo>
                  <a:lnTo>
                    <a:pt x="80" y="1"/>
                  </a:lnTo>
                  <a:cubicBezTo>
                    <a:pt x="75" y="1"/>
                    <a:pt x="1" y="68"/>
                    <a:pt x="13" y="68"/>
                  </a:cubicBezTo>
                  <a:cubicBezTo>
                    <a:pt x="13" y="68"/>
                    <a:pt x="14" y="68"/>
                    <a:pt x="14" y="68"/>
                  </a:cubicBezTo>
                  <a:cubicBezTo>
                    <a:pt x="67" y="18"/>
                    <a:pt x="82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8" name="Google Shape;18708;p34"/>
            <p:cNvSpPr/>
            <p:nvPr/>
          </p:nvSpPr>
          <p:spPr>
            <a:xfrm>
              <a:off x="5000300" y="1238600"/>
              <a:ext cx="225" cy="875"/>
            </a:xfrm>
            <a:custGeom>
              <a:avLst/>
              <a:gdLst/>
              <a:ahLst/>
              <a:cxnLst/>
              <a:rect l="l" t="t" r="r" b="b"/>
              <a:pathLst>
                <a:path w="9" h="35" extrusionOk="0">
                  <a:moveTo>
                    <a:pt x="9" y="1"/>
                  </a:moveTo>
                  <a:cubicBezTo>
                    <a:pt x="5" y="17"/>
                    <a:pt x="1" y="35"/>
                    <a:pt x="1" y="35"/>
                  </a:cubicBezTo>
                  <a:cubicBezTo>
                    <a:pt x="1" y="35"/>
                    <a:pt x="3" y="26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9" name="Google Shape;18709;p34"/>
            <p:cNvSpPr/>
            <p:nvPr/>
          </p:nvSpPr>
          <p:spPr>
            <a:xfrm>
              <a:off x="3992325" y="1268375"/>
              <a:ext cx="3275" cy="2375"/>
            </a:xfrm>
            <a:custGeom>
              <a:avLst/>
              <a:gdLst/>
              <a:ahLst/>
              <a:cxnLst/>
              <a:rect l="l" t="t" r="r" b="b"/>
              <a:pathLst>
                <a:path w="131" h="95" extrusionOk="0">
                  <a:moveTo>
                    <a:pt x="26" y="0"/>
                  </a:moveTo>
                  <a:cubicBezTo>
                    <a:pt x="23" y="0"/>
                    <a:pt x="20" y="1"/>
                    <a:pt x="17" y="1"/>
                  </a:cubicBezTo>
                  <a:cubicBezTo>
                    <a:pt x="1" y="64"/>
                    <a:pt x="22" y="94"/>
                    <a:pt x="78" y="94"/>
                  </a:cubicBezTo>
                  <a:cubicBezTo>
                    <a:pt x="93" y="94"/>
                    <a:pt x="110" y="92"/>
                    <a:pt x="130" y="88"/>
                  </a:cubicBezTo>
                  <a:cubicBezTo>
                    <a:pt x="66" y="81"/>
                    <a:pt x="10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0" name="Google Shape;18710;p34"/>
            <p:cNvSpPr/>
            <p:nvPr/>
          </p:nvSpPr>
          <p:spPr>
            <a:xfrm>
              <a:off x="4380600" y="1250200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83" y="0"/>
                  </a:moveTo>
                  <a:cubicBezTo>
                    <a:pt x="36" y="0"/>
                    <a:pt x="1" y="50"/>
                    <a:pt x="35" y="199"/>
                  </a:cubicBezTo>
                  <a:cubicBezTo>
                    <a:pt x="305" y="190"/>
                    <a:pt x="17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1" name="Google Shape;18711;p34"/>
            <p:cNvSpPr/>
            <p:nvPr/>
          </p:nvSpPr>
          <p:spPr>
            <a:xfrm>
              <a:off x="4823125" y="1237775"/>
              <a:ext cx="5725" cy="1875"/>
            </a:xfrm>
            <a:custGeom>
              <a:avLst/>
              <a:gdLst/>
              <a:ahLst/>
              <a:cxnLst/>
              <a:rect l="l" t="t" r="r" b="b"/>
              <a:pathLst>
                <a:path w="229" h="75" extrusionOk="0">
                  <a:moveTo>
                    <a:pt x="142" y="1"/>
                  </a:moveTo>
                  <a:cubicBezTo>
                    <a:pt x="87" y="1"/>
                    <a:pt x="0" y="22"/>
                    <a:pt x="3" y="74"/>
                  </a:cubicBezTo>
                  <a:cubicBezTo>
                    <a:pt x="228" y="31"/>
                    <a:pt x="207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2" name="Google Shape;18712;p34"/>
            <p:cNvSpPr/>
            <p:nvPr/>
          </p:nvSpPr>
          <p:spPr>
            <a:xfrm>
              <a:off x="3841025" y="1265725"/>
              <a:ext cx="1325" cy="2850"/>
            </a:xfrm>
            <a:custGeom>
              <a:avLst/>
              <a:gdLst/>
              <a:ahLst/>
              <a:cxnLst/>
              <a:rect l="l" t="t" r="r" b="b"/>
              <a:pathLst>
                <a:path w="53" h="114" extrusionOk="0">
                  <a:moveTo>
                    <a:pt x="45" y="0"/>
                  </a:moveTo>
                  <a:lnTo>
                    <a:pt x="45" y="0"/>
                  </a:lnTo>
                  <a:cubicBezTo>
                    <a:pt x="35" y="0"/>
                    <a:pt x="0" y="56"/>
                    <a:pt x="0" y="114"/>
                  </a:cubicBezTo>
                  <a:cubicBezTo>
                    <a:pt x="46" y="31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3" name="Google Shape;18713;p34"/>
            <p:cNvSpPr/>
            <p:nvPr/>
          </p:nvSpPr>
          <p:spPr>
            <a:xfrm>
              <a:off x="5012200" y="1224400"/>
              <a:ext cx="2400" cy="3025"/>
            </a:xfrm>
            <a:custGeom>
              <a:avLst/>
              <a:gdLst/>
              <a:ahLst/>
              <a:cxnLst/>
              <a:rect l="l" t="t" r="r" b="b"/>
              <a:pathLst>
                <a:path w="96" h="121" extrusionOk="0">
                  <a:moveTo>
                    <a:pt x="60" y="1"/>
                  </a:moveTo>
                  <a:cubicBezTo>
                    <a:pt x="47" y="1"/>
                    <a:pt x="28" y="17"/>
                    <a:pt x="1" y="60"/>
                  </a:cubicBezTo>
                  <a:cubicBezTo>
                    <a:pt x="19" y="104"/>
                    <a:pt x="36" y="120"/>
                    <a:pt x="49" y="120"/>
                  </a:cubicBezTo>
                  <a:cubicBezTo>
                    <a:pt x="84" y="120"/>
                    <a:pt x="9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4" name="Google Shape;18714;p34"/>
            <p:cNvSpPr/>
            <p:nvPr/>
          </p:nvSpPr>
          <p:spPr>
            <a:xfrm>
              <a:off x="4934425" y="1227425"/>
              <a:ext cx="3400" cy="2350"/>
            </a:xfrm>
            <a:custGeom>
              <a:avLst/>
              <a:gdLst/>
              <a:ahLst/>
              <a:cxnLst/>
              <a:rect l="l" t="t" r="r" b="b"/>
              <a:pathLst>
                <a:path w="136" h="94" extrusionOk="0">
                  <a:moveTo>
                    <a:pt x="44" y="1"/>
                  </a:moveTo>
                  <a:cubicBezTo>
                    <a:pt x="32" y="1"/>
                    <a:pt x="17" y="2"/>
                    <a:pt x="1" y="6"/>
                  </a:cubicBezTo>
                  <a:cubicBezTo>
                    <a:pt x="1" y="26"/>
                    <a:pt x="1" y="46"/>
                    <a:pt x="1" y="73"/>
                  </a:cubicBezTo>
                  <a:cubicBezTo>
                    <a:pt x="22" y="88"/>
                    <a:pt x="42" y="93"/>
                    <a:pt x="58" y="93"/>
                  </a:cubicBezTo>
                  <a:cubicBezTo>
                    <a:pt x="122" y="93"/>
                    <a:pt x="13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5" name="Google Shape;18715;p34"/>
            <p:cNvSpPr/>
            <p:nvPr/>
          </p:nvSpPr>
          <p:spPr>
            <a:xfrm>
              <a:off x="4819325" y="1232325"/>
              <a:ext cx="1400" cy="300"/>
            </a:xfrm>
            <a:custGeom>
              <a:avLst/>
              <a:gdLst/>
              <a:ahLst/>
              <a:cxnLst/>
              <a:rect l="l" t="t" r="r" b="b"/>
              <a:pathLst>
                <a:path w="56" h="12" extrusionOk="0">
                  <a:moveTo>
                    <a:pt x="9" y="1"/>
                  </a:moveTo>
                  <a:cubicBezTo>
                    <a:pt x="1" y="1"/>
                    <a:pt x="34" y="12"/>
                    <a:pt x="50" y="12"/>
                  </a:cubicBezTo>
                  <a:cubicBezTo>
                    <a:pt x="52" y="12"/>
                    <a:pt x="54" y="12"/>
                    <a:pt x="55" y="11"/>
                  </a:cubicBezTo>
                  <a:cubicBezTo>
                    <a:pt x="26" y="3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6" name="Google Shape;18716;p34"/>
            <p:cNvSpPr/>
            <p:nvPr/>
          </p:nvSpPr>
          <p:spPr>
            <a:xfrm>
              <a:off x="4810150" y="1229400"/>
              <a:ext cx="9575" cy="2675"/>
            </a:xfrm>
            <a:custGeom>
              <a:avLst/>
              <a:gdLst/>
              <a:ahLst/>
              <a:cxnLst/>
              <a:rect l="l" t="t" r="r" b="b"/>
              <a:pathLst>
                <a:path w="383" h="107" extrusionOk="0">
                  <a:moveTo>
                    <a:pt x="362" y="1"/>
                  </a:moveTo>
                  <a:lnTo>
                    <a:pt x="362" y="1"/>
                  </a:lnTo>
                  <a:cubicBezTo>
                    <a:pt x="0" y="14"/>
                    <a:pt x="135" y="107"/>
                    <a:pt x="257" y="107"/>
                  </a:cubicBezTo>
                  <a:cubicBezTo>
                    <a:pt x="322" y="107"/>
                    <a:pt x="383" y="80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7" name="Google Shape;18717;p34"/>
            <p:cNvSpPr/>
            <p:nvPr/>
          </p:nvSpPr>
          <p:spPr>
            <a:xfrm>
              <a:off x="4651675" y="1227375"/>
              <a:ext cx="2025" cy="175"/>
            </a:xfrm>
            <a:custGeom>
              <a:avLst/>
              <a:gdLst/>
              <a:ahLst/>
              <a:cxnLst/>
              <a:rect l="l" t="t" r="r" b="b"/>
              <a:pathLst>
                <a:path w="81" h="7" extrusionOk="0">
                  <a:moveTo>
                    <a:pt x="6" y="0"/>
                  </a:moveTo>
                  <a:cubicBezTo>
                    <a:pt x="2" y="0"/>
                    <a:pt x="1" y="1"/>
                    <a:pt x="4" y="2"/>
                  </a:cubicBezTo>
                  <a:cubicBezTo>
                    <a:pt x="46" y="5"/>
                    <a:pt x="64" y="6"/>
                    <a:pt x="69" y="6"/>
                  </a:cubicBezTo>
                  <a:cubicBezTo>
                    <a:pt x="81" y="6"/>
                    <a:pt x="23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8" name="Google Shape;18718;p34"/>
            <p:cNvSpPr/>
            <p:nvPr/>
          </p:nvSpPr>
          <p:spPr>
            <a:xfrm>
              <a:off x="5048250" y="1211375"/>
              <a:ext cx="7800" cy="1825"/>
            </a:xfrm>
            <a:custGeom>
              <a:avLst/>
              <a:gdLst/>
              <a:ahLst/>
              <a:cxnLst/>
              <a:rect l="l" t="t" r="r" b="b"/>
              <a:pathLst>
                <a:path w="312" h="73" extrusionOk="0">
                  <a:moveTo>
                    <a:pt x="299" y="0"/>
                  </a:moveTo>
                  <a:cubicBezTo>
                    <a:pt x="275" y="0"/>
                    <a:pt x="0" y="69"/>
                    <a:pt x="58" y="73"/>
                  </a:cubicBezTo>
                  <a:cubicBezTo>
                    <a:pt x="258" y="18"/>
                    <a:pt x="312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9" name="Google Shape;18719;p34"/>
            <p:cNvSpPr/>
            <p:nvPr/>
          </p:nvSpPr>
          <p:spPr>
            <a:xfrm>
              <a:off x="5074100" y="1208750"/>
              <a:ext cx="325" cy="4125"/>
            </a:xfrm>
            <a:custGeom>
              <a:avLst/>
              <a:gdLst/>
              <a:ahLst/>
              <a:cxnLst/>
              <a:rect l="l" t="t" r="r" b="b"/>
              <a:pathLst>
                <a:path w="13" h="165" extrusionOk="0">
                  <a:moveTo>
                    <a:pt x="2" y="1"/>
                  </a:moveTo>
                  <a:cubicBezTo>
                    <a:pt x="2" y="1"/>
                    <a:pt x="1" y="2"/>
                    <a:pt x="0" y="4"/>
                  </a:cubicBezTo>
                  <a:cubicBezTo>
                    <a:pt x="0" y="11"/>
                    <a:pt x="0" y="24"/>
                    <a:pt x="0" y="31"/>
                  </a:cubicBezTo>
                  <a:cubicBezTo>
                    <a:pt x="0" y="58"/>
                    <a:pt x="0" y="98"/>
                    <a:pt x="0" y="165"/>
                  </a:cubicBezTo>
                  <a:cubicBezTo>
                    <a:pt x="12" y="75"/>
                    <a:pt x="8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0" name="Google Shape;18720;p34"/>
            <p:cNvSpPr/>
            <p:nvPr/>
          </p:nvSpPr>
          <p:spPr>
            <a:xfrm>
              <a:off x="4323375" y="1235775"/>
              <a:ext cx="2375" cy="200"/>
            </a:xfrm>
            <a:custGeom>
              <a:avLst/>
              <a:gdLst/>
              <a:ahLst/>
              <a:cxnLst/>
              <a:rect l="l" t="t" r="r" b="b"/>
              <a:pathLst>
                <a:path w="95" h="8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4"/>
                    <a:pt x="62" y="8"/>
                    <a:pt x="81" y="8"/>
                  </a:cubicBezTo>
                  <a:cubicBezTo>
                    <a:pt x="94" y="8"/>
                    <a:pt x="85" y="6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1" name="Google Shape;18721;p34"/>
            <p:cNvSpPr/>
            <p:nvPr/>
          </p:nvSpPr>
          <p:spPr>
            <a:xfrm>
              <a:off x="4431525" y="1227900"/>
              <a:ext cx="9175" cy="3200"/>
            </a:xfrm>
            <a:custGeom>
              <a:avLst/>
              <a:gdLst/>
              <a:ahLst/>
              <a:cxnLst/>
              <a:rect l="l" t="t" r="r" b="b"/>
              <a:pathLst>
                <a:path w="367" h="128" extrusionOk="0">
                  <a:moveTo>
                    <a:pt x="174" y="1"/>
                  </a:moveTo>
                  <a:cubicBezTo>
                    <a:pt x="59" y="1"/>
                    <a:pt x="0" y="79"/>
                    <a:pt x="366" y="128"/>
                  </a:cubicBezTo>
                  <a:cubicBezTo>
                    <a:pt x="345" y="33"/>
                    <a:pt x="24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2" name="Google Shape;18722;p34"/>
            <p:cNvSpPr/>
            <p:nvPr/>
          </p:nvSpPr>
          <p:spPr>
            <a:xfrm>
              <a:off x="4755950" y="1217525"/>
              <a:ext cx="2475" cy="2400"/>
            </a:xfrm>
            <a:custGeom>
              <a:avLst/>
              <a:gdLst/>
              <a:ahLst/>
              <a:cxnLst/>
              <a:rect l="l" t="t" r="r" b="b"/>
              <a:pathLst>
                <a:path w="99" h="96" extrusionOk="0">
                  <a:moveTo>
                    <a:pt x="49" y="1"/>
                  </a:moveTo>
                  <a:cubicBezTo>
                    <a:pt x="33" y="1"/>
                    <a:pt x="14" y="24"/>
                    <a:pt x="1" y="95"/>
                  </a:cubicBezTo>
                  <a:cubicBezTo>
                    <a:pt x="7" y="95"/>
                    <a:pt x="12" y="96"/>
                    <a:pt x="18" y="96"/>
                  </a:cubicBezTo>
                  <a:cubicBezTo>
                    <a:pt x="99" y="96"/>
                    <a:pt x="8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3" name="Google Shape;18723;p34"/>
            <p:cNvSpPr/>
            <p:nvPr/>
          </p:nvSpPr>
          <p:spPr>
            <a:xfrm>
              <a:off x="4353450" y="1232600"/>
              <a:ext cx="100" cy="350"/>
            </a:xfrm>
            <a:custGeom>
              <a:avLst/>
              <a:gdLst/>
              <a:ahLst/>
              <a:cxnLst/>
              <a:rect l="l" t="t" r="r" b="b"/>
              <a:pathLst>
                <a:path w="4" h="14" extrusionOk="0">
                  <a:moveTo>
                    <a:pt x="3" y="0"/>
                  </a:moveTo>
                  <a:cubicBezTo>
                    <a:pt x="1" y="10"/>
                    <a:pt x="0" y="14"/>
                    <a:pt x="0" y="14"/>
                  </a:cubicBezTo>
                  <a:cubicBezTo>
                    <a:pt x="1" y="14"/>
                    <a:pt x="3" y="4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4" name="Google Shape;18724;p34"/>
            <p:cNvSpPr/>
            <p:nvPr/>
          </p:nvSpPr>
          <p:spPr>
            <a:xfrm>
              <a:off x="4747100" y="121535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0" y="1"/>
                  </a:moveTo>
                  <a:cubicBezTo>
                    <a:pt x="34" y="8"/>
                    <a:pt x="47" y="10"/>
                    <a:pt x="49" y="10"/>
                  </a:cubicBezTo>
                  <a:cubicBezTo>
                    <a:pt x="54" y="10"/>
                    <a:pt x="1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5" name="Google Shape;18725;p34"/>
            <p:cNvSpPr/>
            <p:nvPr/>
          </p:nvSpPr>
          <p:spPr>
            <a:xfrm>
              <a:off x="4124525" y="1233250"/>
              <a:ext cx="4200" cy="5575"/>
            </a:xfrm>
            <a:custGeom>
              <a:avLst/>
              <a:gdLst/>
              <a:ahLst/>
              <a:cxnLst/>
              <a:rect l="l" t="t" r="r" b="b"/>
              <a:pathLst>
                <a:path w="168" h="22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167"/>
                    <a:pt x="37" y="223"/>
                    <a:pt x="66" y="223"/>
                  </a:cubicBezTo>
                  <a:cubicBezTo>
                    <a:pt x="121" y="223"/>
                    <a:pt x="167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6" name="Google Shape;18726;p34"/>
            <p:cNvSpPr/>
            <p:nvPr/>
          </p:nvSpPr>
          <p:spPr>
            <a:xfrm>
              <a:off x="4726700" y="1211325"/>
              <a:ext cx="4725" cy="1250"/>
            </a:xfrm>
            <a:custGeom>
              <a:avLst/>
              <a:gdLst/>
              <a:ahLst/>
              <a:cxnLst/>
              <a:rect l="l" t="t" r="r" b="b"/>
              <a:pathLst>
                <a:path w="189" h="50" extrusionOk="0">
                  <a:moveTo>
                    <a:pt x="51" y="0"/>
                  </a:moveTo>
                  <a:cubicBezTo>
                    <a:pt x="40" y="0"/>
                    <a:pt x="27" y="1"/>
                    <a:pt x="13" y="1"/>
                  </a:cubicBezTo>
                  <a:cubicBezTo>
                    <a:pt x="1" y="37"/>
                    <a:pt x="23" y="49"/>
                    <a:pt x="51" y="49"/>
                  </a:cubicBezTo>
                  <a:cubicBezTo>
                    <a:pt x="108" y="49"/>
                    <a:pt x="188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7" name="Google Shape;18727;p34"/>
            <p:cNvSpPr/>
            <p:nvPr/>
          </p:nvSpPr>
          <p:spPr>
            <a:xfrm>
              <a:off x="4628375" y="1206600"/>
              <a:ext cx="3275" cy="3275"/>
            </a:xfrm>
            <a:custGeom>
              <a:avLst/>
              <a:gdLst/>
              <a:ahLst/>
              <a:cxnLst/>
              <a:rect l="l" t="t" r="r" b="b"/>
              <a:pathLst>
                <a:path w="131" h="131" extrusionOk="0">
                  <a:moveTo>
                    <a:pt x="104" y="1"/>
                  </a:moveTo>
                  <a:cubicBezTo>
                    <a:pt x="69" y="1"/>
                    <a:pt x="1" y="130"/>
                    <a:pt x="101" y="130"/>
                  </a:cubicBezTo>
                  <a:cubicBezTo>
                    <a:pt x="102" y="130"/>
                    <a:pt x="104" y="130"/>
                    <a:pt x="106" y="130"/>
                  </a:cubicBezTo>
                  <a:cubicBezTo>
                    <a:pt x="130" y="33"/>
                    <a:pt x="121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8" name="Google Shape;18728;p34"/>
            <p:cNvSpPr/>
            <p:nvPr/>
          </p:nvSpPr>
          <p:spPr>
            <a:xfrm>
              <a:off x="4911675" y="1195625"/>
              <a:ext cx="2825" cy="3225"/>
            </a:xfrm>
            <a:custGeom>
              <a:avLst/>
              <a:gdLst/>
              <a:ahLst/>
              <a:cxnLst/>
              <a:rect l="l" t="t" r="r" b="b"/>
              <a:pathLst>
                <a:path w="113" h="129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96"/>
                    <a:pt x="77" y="128"/>
                    <a:pt x="89" y="128"/>
                  </a:cubicBezTo>
                  <a:cubicBezTo>
                    <a:pt x="113" y="128"/>
                    <a:pt x="76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9" name="Google Shape;18729;p34"/>
            <p:cNvSpPr/>
            <p:nvPr/>
          </p:nvSpPr>
          <p:spPr>
            <a:xfrm>
              <a:off x="4495275" y="12072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1" y="1"/>
                  </a:moveTo>
                  <a:cubicBezTo>
                    <a:pt x="1" y="1"/>
                    <a:pt x="7" y="2"/>
                    <a:pt x="24" y="6"/>
                  </a:cubicBezTo>
                  <a:cubicBezTo>
                    <a:pt x="11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0" name="Google Shape;18730;p34"/>
            <p:cNvSpPr/>
            <p:nvPr/>
          </p:nvSpPr>
          <p:spPr>
            <a:xfrm>
              <a:off x="4496350" y="1207500"/>
              <a:ext cx="3350" cy="525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" y="0"/>
                  </a:moveTo>
                  <a:cubicBezTo>
                    <a:pt x="14" y="0"/>
                    <a:pt x="21" y="0"/>
                    <a:pt x="34" y="7"/>
                  </a:cubicBezTo>
                  <a:cubicBezTo>
                    <a:pt x="99" y="17"/>
                    <a:pt x="125" y="20"/>
                    <a:pt x="128" y="20"/>
                  </a:cubicBezTo>
                  <a:cubicBezTo>
                    <a:pt x="134" y="20"/>
                    <a:pt x="66" y="9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1" name="Google Shape;18731;p34"/>
            <p:cNvSpPr/>
            <p:nvPr/>
          </p:nvSpPr>
          <p:spPr>
            <a:xfrm>
              <a:off x="3896575" y="1225725"/>
              <a:ext cx="325" cy="975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6" y="1"/>
                  </a:moveTo>
                  <a:cubicBezTo>
                    <a:pt x="2" y="23"/>
                    <a:pt x="1" y="39"/>
                    <a:pt x="2" y="39"/>
                  </a:cubicBezTo>
                  <a:cubicBezTo>
                    <a:pt x="3" y="39"/>
                    <a:pt x="7" y="28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2" name="Google Shape;18732;p34"/>
            <p:cNvSpPr/>
            <p:nvPr/>
          </p:nvSpPr>
          <p:spPr>
            <a:xfrm>
              <a:off x="4205175" y="1210350"/>
              <a:ext cx="8875" cy="4050"/>
            </a:xfrm>
            <a:custGeom>
              <a:avLst/>
              <a:gdLst/>
              <a:ahLst/>
              <a:cxnLst/>
              <a:rect l="l" t="t" r="r" b="b"/>
              <a:pathLst>
                <a:path w="355" h="162" extrusionOk="0">
                  <a:moveTo>
                    <a:pt x="120" y="0"/>
                  </a:moveTo>
                  <a:lnTo>
                    <a:pt x="120" y="0"/>
                  </a:lnTo>
                  <a:cubicBezTo>
                    <a:pt x="0" y="34"/>
                    <a:pt x="263" y="162"/>
                    <a:pt x="322" y="162"/>
                  </a:cubicBezTo>
                  <a:cubicBezTo>
                    <a:pt x="355" y="162"/>
                    <a:pt x="323" y="121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3" name="Google Shape;18733;p34"/>
            <p:cNvSpPr/>
            <p:nvPr/>
          </p:nvSpPr>
          <p:spPr>
            <a:xfrm>
              <a:off x="3988100" y="1217025"/>
              <a:ext cx="5725" cy="3925"/>
            </a:xfrm>
            <a:custGeom>
              <a:avLst/>
              <a:gdLst/>
              <a:ahLst/>
              <a:cxnLst/>
              <a:rect l="l" t="t" r="r" b="b"/>
              <a:pathLst>
                <a:path w="229" h="157" extrusionOk="0">
                  <a:moveTo>
                    <a:pt x="33" y="1"/>
                  </a:moveTo>
                  <a:cubicBezTo>
                    <a:pt x="31" y="1"/>
                    <a:pt x="28" y="1"/>
                    <a:pt x="25" y="1"/>
                  </a:cubicBezTo>
                  <a:cubicBezTo>
                    <a:pt x="1" y="118"/>
                    <a:pt x="26" y="157"/>
                    <a:pt x="60" y="157"/>
                  </a:cubicBezTo>
                  <a:cubicBezTo>
                    <a:pt x="127" y="157"/>
                    <a:pt x="228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4" name="Google Shape;18734;p34"/>
            <p:cNvSpPr/>
            <p:nvPr/>
          </p:nvSpPr>
          <p:spPr>
            <a:xfrm>
              <a:off x="4237100" y="1207500"/>
              <a:ext cx="9850" cy="925"/>
            </a:xfrm>
            <a:custGeom>
              <a:avLst/>
              <a:gdLst/>
              <a:ahLst/>
              <a:cxnLst/>
              <a:rect l="l" t="t" r="r" b="b"/>
              <a:pathLst>
                <a:path w="394" h="37" extrusionOk="0">
                  <a:moveTo>
                    <a:pt x="215" y="0"/>
                  </a:moveTo>
                  <a:cubicBezTo>
                    <a:pt x="1" y="0"/>
                    <a:pt x="286" y="36"/>
                    <a:pt x="357" y="36"/>
                  </a:cubicBezTo>
                  <a:cubicBezTo>
                    <a:pt x="393" y="36"/>
                    <a:pt x="375" y="27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5" name="Google Shape;18735;p34"/>
            <p:cNvSpPr/>
            <p:nvPr/>
          </p:nvSpPr>
          <p:spPr>
            <a:xfrm>
              <a:off x="4721325" y="1185900"/>
              <a:ext cx="2000" cy="5225"/>
            </a:xfrm>
            <a:custGeom>
              <a:avLst/>
              <a:gdLst/>
              <a:ahLst/>
              <a:cxnLst/>
              <a:rect l="l" t="t" r="r" b="b"/>
              <a:pathLst>
                <a:path w="80" h="209" extrusionOk="0">
                  <a:moveTo>
                    <a:pt x="75" y="1"/>
                  </a:moveTo>
                  <a:lnTo>
                    <a:pt x="75" y="1"/>
                  </a:lnTo>
                  <a:cubicBezTo>
                    <a:pt x="66" y="1"/>
                    <a:pt x="1" y="209"/>
                    <a:pt x="28" y="209"/>
                  </a:cubicBezTo>
                  <a:cubicBezTo>
                    <a:pt x="70" y="53"/>
                    <a:pt x="80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6" name="Google Shape;18736;p34"/>
            <p:cNvSpPr/>
            <p:nvPr/>
          </p:nvSpPr>
          <p:spPr>
            <a:xfrm>
              <a:off x="4073850" y="1208975"/>
              <a:ext cx="3050" cy="2900"/>
            </a:xfrm>
            <a:custGeom>
              <a:avLst/>
              <a:gdLst/>
              <a:ahLst/>
              <a:cxnLst/>
              <a:rect l="l" t="t" r="r" b="b"/>
              <a:pathLst>
                <a:path w="122" h="116" extrusionOk="0">
                  <a:moveTo>
                    <a:pt x="63" y="0"/>
                  </a:moveTo>
                  <a:cubicBezTo>
                    <a:pt x="52" y="0"/>
                    <a:pt x="38" y="3"/>
                    <a:pt x="21" y="8"/>
                  </a:cubicBezTo>
                  <a:cubicBezTo>
                    <a:pt x="0" y="82"/>
                    <a:pt x="81" y="75"/>
                    <a:pt x="108" y="115"/>
                  </a:cubicBezTo>
                  <a:cubicBezTo>
                    <a:pt x="108" y="65"/>
                    <a:pt x="12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7" name="Google Shape;18737;p34"/>
            <p:cNvSpPr/>
            <p:nvPr/>
          </p:nvSpPr>
          <p:spPr>
            <a:xfrm>
              <a:off x="4462025" y="1187550"/>
              <a:ext cx="2825" cy="7250"/>
            </a:xfrm>
            <a:custGeom>
              <a:avLst/>
              <a:gdLst/>
              <a:ahLst/>
              <a:cxnLst/>
              <a:rect l="l" t="t" r="r" b="b"/>
              <a:pathLst>
                <a:path w="113" h="290" extrusionOk="0">
                  <a:moveTo>
                    <a:pt x="90" y="1"/>
                  </a:moveTo>
                  <a:cubicBezTo>
                    <a:pt x="60" y="1"/>
                    <a:pt x="1" y="289"/>
                    <a:pt x="62" y="289"/>
                  </a:cubicBezTo>
                  <a:cubicBezTo>
                    <a:pt x="71" y="289"/>
                    <a:pt x="82" y="283"/>
                    <a:pt x="96" y="270"/>
                  </a:cubicBezTo>
                  <a:cubicBezTo>
                    <a:pt x="112" y="69"/>
                    <a:pt x="104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8" name="Google Shape;18738;p34"/>
            <p:cNvSpPr/>
            <p:nvPr/>
          </p:nvSpPr>
          <p:spPr>
            <a:xfrm>
              <a:off x="4132625" y="1189775"/>
              <a:ext cx="4100" cy="1775"/>
            </a:xfrm>
            <a:custGeom>
              <a:avLst/>
              <a:gdLst/>
              <a:ahLst/>
              <a:cxnLst/>
              <a:rect l="l" t="t" r="r" b="b"/>
              <a:pathLst>
                <a:path w="164" h="71" extrusionOk="0">
                  <a:moveTo>
                    <a:pt x="158" y="0"/>
                  </a:moveTo>
                  <a:cubicBezTo>
                    <a:pt x="0" y="32"/>
                    <a:pt x="34" y="71"/>
                    <a:pt x="85" y="71"/>
                  </a:cubicBezTo>
                  <a:cubicBezTo>
                    <a:pt x="120" y="71"/>
                    <a:pt x="164" y="52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9" name="Google Shape;18739;p34"/>
            <p:cNvSpPr/>
            <p:nvPr/>
          </p:nvSpPr>
          <p:spPr>
            <a:xfrm>
              <a:off x="4606775" y="1168550"/>
              <a:ext cx="3325" cy="2425"/>
            </a:xfrm>
            <a:custGeom>
              <a:avLst/>
              <a:gdLst/>
              <a:ahLst/>
              <a:cxnLst/>
              <a:rect l="l" t="t" r="r" b="b"/>
              <a:pathLst>
                <a:path w="133" h="97" extrusionOk="0">
                  <a:moveTo>
                    <a:pt x="79" y="0"/>
                  </a:moveTo>
                  <a:cubicBezTo>
                    <a:pt x="9" y="0"/>
                    <a:pt x="1" y="87"/>
                    <a:pt x="53" y="93"/>
                  </a:cubicBezTo>
                  <a:cubicBezTo>
                    <a:pt x="64" y="96"/>
                    <a:pt x="73" y="97"/>
                    <a:pt x="81" y="97"/>
                  </a:cubicBezTo>
                  <a:cubicBezTo>
                    <a:pt x="133" y="97"/>
                    <a:pt x="108" y="41"/>
                    <a:pt x="114" y="6"/>
                  </a:cubicBezTo>
                  <a:cubicBezTo>
                    <a:pt x="101" y="2"/>
                    <a:pt x="8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0" name="Google Shape;18740;p34"/>
            <p:cNvSpPr/>
            <p:nvPr/>
          </p:nvSpPr>
          <p:spPr>
            <a:xfrm>
              <a:off x="4667650" y="1156975"/>
              <a:ext cx="3200" cy="4225"/>
            </a:xfrm>
            <a:custGeom>
              <a:avLst/>
              <a:gdLst/>
              <a:ahLst/>
              <a:cxnLst/>
              <a:rect l="l" t="t" r="r" b="b"/>
              <a:pathLst>
                <a:path w="128" h="169" extrusionOk="0">
                  <a:moveTo>
                    <a:pt x="60" y="1"/>
                  </a:moveTo>
                  <a:cubicBezTo>
                    <a:pt x="74" y="81"/>
                    <a:pt x="0" y="135"/>
                    <a:pt x="101" y="168"/>
                  </a:cubicBezTo>
                  <a:cubicBezTo>
                    <a:pt x="80" y="121"/>
                    <a:pt x="127" y="1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1" name="Google Shape;18741;p34"/>
            <p:cNvSpPr/>
            <p:nvPr/>
          </p:nvSpPr>
          <p:spPr>
            <a:xfrm>
              <a:off x="4602325" y="1149625"/>
              <a:ext cx="4625" cy="5275"/>
            </a:xfrm>
            <a:custGeom>
              <a:avLst/>
              <a:gdLst/>
              <a:ahLst/>
              <a:cxnLst/>
              <a:rect l="l" t="t" r="r" b="b"/>
              <a:pathLst>
                <a:path w="185" h="211" extrusionOk="0">
                  <a:moveTo>
                    <a:pt x="118" y="1"/>
                  </a:moveTo>
                  <a:cubicBezTo>
                    <a:pt x="57" y="1"/>
                    <a:pt x="0" y="211"/>
                    <a:pt x="151" y="211"/>
                  </a:cubicBezTo>
                  <a:cubicBezTo>
                    <a:pt x="161" y="211"/>
                    <a:pt x="172" y="210"/>
                    <a:pt x="185" y="208"/>
                  </a:cubicBezTo>
                  <a:cubicBezTo>
                    <a:pt x="178" y="53"/>
                    <a:pt x="147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2" name="Google Shape;18742;p34"/>
            <p:cNvSpPr/>
            <p:nvPr/>
          </p:nvSpPr>
          <p:spPr>
            <a:xfrm>
              <a:off x="4833225" y="1142600"/>
              <a:ext cx="4000" cy="800"/>
            </a:xfrm>
            <a:custGeom>
              <a:avLst/>
              <a:gdLst/>
              <a:ahLst/>
              <a:cxnLst/>
              <a:rect l="l" t="t" r="r" b="b"/>
              <a:pathLst>
                <a:path w="160" h="32" extrusionOk="0">
                  <a:moveTo>
                    <a:pt x="10" y="0"/>
                  </a:moveTo>
                  <a:cubicBezTo>
                    <a:pt x="7" y="0"/>
                    <a:pt x="4" y="0"/>
                    <a:pt x="1" y="1"/>
                  </a:cubicBezTo>
                  <a:cubicBezTo>
                    <a:pt x="90" y="24"/>
                    <a:pt x="130" y="32"/>
                    <a:pt x="140" y="32"/>
                  </a:cubicBezTo>
                  <a:cubicBezTo>
                    <a:pt x="159" y="32"/>
                    <a:pt x="6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3" name="Google Shape;18743;p34"/>
            <p:cNvSpPr/>
            <p:nvPr/>
          </p:nvSpPr>
          <p:spPr>
            <a:xfrm>
              <a:off x="4622425" y="1134400"/>
              <a:ext cx="4600" cy="1675"/>
            </a:xfrm>
            <a:custGeom>
              <a:avLst/>
              <a:gdLst/>
              <a:ahLst/>
              <a:cxnLst/>
              <a:rect l="l" t="t" r="r" b="b"/>
              <a:pathLst>
                <a:path w="184" h="67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54"/>
                    <a:pt x="42" y="66"/>
                    <a:pt x="97" y="66"/>
                  </a:cubicBezTo>
                  <a:cubicBezTo>
                    <a:pt x="124" y="66"/>
                    <a:pt x="154" y="63"/>
                    <a:pt x="183" y="61"/>
                  </a:cubicBezTo>
                  <a:cubicBezTo>
                    <a:pt x="163" y="7"/>
                    <a:pt x="70" y="1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4" name="Google Shape;18744;p34"/>
            <p:cNvSpPr/>
            <p:nvPr/>
          </p:nvSpPr>
          <p:spPr>
            <a:xfrm>
              <a:off x="4543200" y="1131000"/>
              <a:ext cx="2200" cy="2425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46" y="0"/>
                  </a:moveTo>
                  <a:cubicBezTo>
                    <a:pt x="18" y="0"/>
                    <a:pt x="1" y="64"/>
                    <a:pt x="87" y="97"/>
                  </a:cubicBezTo>
                  <a:cubicBezTo>
                    <a:pt x="85" y="25"/>
                    <a:pt x="6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5" name="Google Shape;18745;p34"/>
            <p:cNvSpPr/>
            <p:nvPr/>
          </p:nvSpPr>
          <p:spPr>
            <a:xfrm>
              <a:off x="4879575" y="1119150"/>
              <a:ext cx="6975" cy="225"/>
            </a:xfrm>
            <a:custGeom>
              <a:avLst/>
              <a:gdLst/>
              <a:ahLst/>
              <a:cxnLst/>
              <a:rect l="l" t="t" r="r" b="b"/>
              <a:pathLst>
                <a:path w="279" h="9" extrusionOk="0">
                  <a:moveTo>
                    <a:pt x="186" y="1"/>
                  </a:moveTo>
                  <a:cubicBezTo>
                    <a:pt x="110" y="1"/>
                    <a:pt x="0" y="5"/>
                    <a:pt x="174" y="9"/>
                  </a:cubicBezTo>
                  <a:cubicBezTo>
                    <a:pt x="279" y="3"/>
                    <a:pt x="241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6" name="Google Shape;18746;p34"/>
            <p:cNvSpPr/>
            <p:nvPr/>
          </p:nvSpPr>
          <p:spPr>
            <a:xfrm>
              <a:off x="4962425" y="1100950"/>
              <a:ext cx="6425" cy="2550"/>
            </a:xfrm>
            <a:custGeom>
              <a:avLst/>
              <a:gdLst/>
              <a:ahLst/>
              <a:cxnLst/>
              <a:rect l="l" t="t" r="r" b="b"/>
              <a:pathLst>
                <a:path w="257" h="102" extrusionOk="0">
                  <a:moveTo>
                    <a:pt x="40" y="0"/>
                  </a:moveTo>
                  <a:cubicBezTo>
                    <a:pt x="31" y="0"/>
                    <a:pt x="21" y="0"/>
                    <a:pt x="11" y="1"/>
                  </a:cubicBezTo>
                  <a:cubicBezTo>
                    <a:pt x="1" y="76"/>
                    <a:pt x="36" y="102"/>
                    <a:pt x="76" y="102"/>
                  </a:cubicBezTo>
                  <a:cubicBezTo>
                    <a:pt x="157" y="102"/>
                    <a:pt x="257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7" name="Google Shape;18747;p34"/>
            <p:cNvSpPr/>
            <p:nvPr/>
          </p:nvSpPr>
          <p:spPr>
            <a:xfrm>
              <a:off x="4795450" y="1101450"/>
              <a:ext cx="8325" cy="2850"/>
            </a:xfrm>
            <a:custGeom>
              <a:avLst/>
              <a:gdLst/>
              <a:ahLst/>
              <a:cxnLst/>
              <a:rect l="l" t="t" r="r" b="b"/>
              <a:pathLst>
                <a:path w="333" h="114" extrusionOk="0">
                  <a:moveTo>
                    <a:pt x="59" y="0"/>
                  </a:moveTo>
                  <a:cubicBezTo>
                    <a:pt x="49" y="0"/>
                    <a:pt x="38" y="0"/>
                    <a:pt x="27" y="1"/>
                  </a:cubicBezTo>
                  <a:cubicBezTo>
                    <a:pt x="1" y="85"/>
                    <a:pt x="41" y="114"/>
                    <a:pt x="91" y="114"/>
                  </a:cubicBezTo>
                  <a:cubicBezTo>
                    <a:pt x="192" y="114"/>
                    <a:pt x="332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8" name="Google Shape;18748;p34"/>
            <p:cNvSpPr/>
            <p:nvPr/>
          </p:nvSpPr>
          <p:spPr>
            <a:xfrm>
              <a:off x="4946300" y="1088000"/>
              <a:ext cx="4225" cy="600"/>
            </a:xfrm>
            <a:custGeom>
              <a:avLst/>
              <a:gdLst/>
              <a:ahLst/>
              <a:cxnLst/>
              <a:rect l="l" t="t" r="r" b="b"/>
              <a:pathLst>
                <a:path w="169" h="24" extrusionOk="0">
                  <a:moveTo>
                    <a:pt x="127" y="1"/>
                  </a:moveTo>
                  <a:cubicBezTo>
                    <a:pt x="117" y="1"/>
                    <a:pt x="106" y="2"/>
                    <a:pt x="94" y="3"/>
                  </a:cubicBezTo>
                  <a:cubicBezTo>
                    <a:pt x="68" y="3"/>
                    <a:pt x="34" y="10"/>
                    <a:pt x="21" y="10"/>
                  </a:cubicBezTo>
                  <a:cubicBezTo>
                    <a:pt x="1" y="17"/>
                    <a:pt x="14" y="23"/>
                    <a:pt x="128" y="23"/>
                  </a:cubicBezTo>
                  <a:cubicBezTo>
                    <a:pt x="168" y="8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9" name="Google Shape;18749;p34"/>
            <p:cNvSpPr/>
            <p:nvPr/>
          </p:nvSpPr>
          <p:spPr>
            <a:xfrm>
              <a:off x="4580375" y="2205900"/>
              <a:ext cx="4725" cy="175"/>
            </a:xfrm>
            <a:custGeom>
              <a:avLst/>
              <a:gdLst/>
              <a:ahLst/>
              <a:cxnLst/>
              <a:rect l="l" t="t" r="r" b="b"/>
              <a:pathLst>
                <a:path w="189" h="7" extrusionOk="0">
                  <a:moveTo>
                    <a:pt x="32" y="1"/>
                  </a:moveTo>
                  <a:cubicBezTo>
                    <a:pt x="1" y="5"/>
                    <a:pt x="17" y="7"/>
                    <a:pt x="43" y="7"/>
                  </a:cubicBezTo>
                  <a:cubicBezTo>
                    <a:pt x="95" y="7"/>
                    <a:pt x="188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0" name="Google Shape;18750;p34"/>
            <p:cNvSpPr/>
            <p:nvPr/>
          </p:nvSpPr>
          <p:spPr>
            <a:xfrm>
              <a:off x="4415450" y="1292475"/>
              <a:ext cx="4675" cy="5600"/>
            </a:xfrm>
            <a:custGeom>
              <a:avLst/>
              <a:gdLst/>
              <a:ahLst/>
              <a:cxnLst/>
              <a:rect l="l" t="t" r="r" b="b"/>
              <a:pathLst>
                <a:path w="187" h="224" extrusionOk="0">
                  <a:moveTo>
                    <a:pt x="179" y="0"/>
                  </a:moveTo>
                  <a:cubicBezTo>
                    <a:pt x="1" y="0"/>
                    <a:pt x="69" y="223"/>
                    <a:pt x="129" y="223"/>
                  </a:cubicBezTo>
                  <a:cubicBezTo>
                    <a:pt x="159" y="223"/>
                    <a:pt x="186" y="168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1" name="Google Shape;18751;p34"/>
            <p:cNvSpPr/>
            <p:nvPr/>
          </p:nvSpPr>
          <p:spPr>
            <a:xfrm>
              <a:off x="4183675" y="2277250"/>
              <a:ext cx="6075" cy="3450"/>
            </a:xfrm>
            <a:custGeom>
              <a:avLst/>
              <a:gdLst/>
              <a:ahLst/>
              <a:cxnLst/>
              <a:rect l="l" t="t" r="r" b="b"/>
              <a:pathLst>
                <a:path w="243" h="138" extrusionOk="0">
                  <a:moveTo>
                    <a:pt x="100" y="1"/>
                  </a:moveTo>
                  <a:cubicBezTo>
                    <a:pt x="53" y="1"/>
                    <a:pt x="1" y="35"/>
                    <a:pt x="3" y="137"/>
                  </a:cubicBezTo>
                  <a:cubicBezTo>
                    <a:pt x="243" y="100"/>
                    <a:pt x="17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2" name="Google Shape;18752;p34"/>
            <p:cNvSpPr/>
            <p:nvPr/>
          </p:nvSpPr>
          <p:spPr>
            <a:xfrm>
              <a:off x="4150450" y="1723975"/>
              <a:ext cx="4375" cy="2575"/>
            </a:xfrm>
            <a:custGeom>
              <a:avLst/>
              <a:gdLst/>
              <a:ahLst/>
              <a:cxnLst/>
              <a:rect l="l" t="t" r="r" b="b"/>
              <a:pathLst>
                <a:path w="175" h="103" extrusionOk="0">
                  <a:moveTo>
                    <a:pt x="85" y="0"/>
                  </a:moveTo>
                  <a:cubicBezTo>
                    <a:pt x="28" y="0"/>
                    <a:pt x="0" y="102"/>
                    <a:pt x="90" y="102"/>
                  </a:cubicBezTo>
                  <a:cubicBezTo>
                    <a:pt x="111" y="102"/>
                    <a:pt x="139" y="96"/>
                    <a:pt x="175" y="82"/>
                  </a:cubicBezTo>
                  <a:cubicBezTo>
                    <a:pt x="144" y="21"/>
                    <a:pt x="11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3" name="Google Shape;18753;p34"/>
            <p:cNvSpPr/>
            <p:nvPr/>
          </p:nvSpPr>
          <p:spPr>
            <a:xfrm>
              <a:off x="3599325" y="2648700"/>
              <a:ext cx="5400" cy="2325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18" y="0"/>
                  </a:moveTo>
                  <a:cubicBezTo>
                    <a:pt x="81" y="0"/>
                    <a:pt x="32" y="23"/>
                    <a:pt x="0" y="92"/>
                  </a:cubicBezTo>
                  <a:cubicBezTo>
                    <a:pt x="215" y="84"/>
                    <a:pt x="188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4" name="Google Shape;18754;p34"/>
            <p:cNvSpPr/>
            <p:nvPr/>
          </p:nvSpPr>
          <p:spPr>
            <a:xfrm>
              <a:off x="3661200" y="2488075"/>
              <a:ext cx="2550" cy="250"/>
            </a:xfrm>
            <a:custGeom>
              <a:avLst/>
              <a:gdLst/>
              <a:ahLst/>
              <a:cxnLst/>
              <a:rect l="l" t="t" r="r" b="b"/>
              <a:pathLst>
                <a:path w="102" h="10" extrusionOk="0">
                  <a:moveTo>
                    <a:pt x="14" y="1"/>
                  </a:moveTo>
                  <a:cubicBezTo>
                    <a:pt x="1" y="1"/>
                    <a:pt x="94" y="10"/>
                    <a:pt x="99" y="10"/>
                  </a:cubicBezTo>
                  <a:cubicBezTo>
                    <a:pt x="101" y="10"/>
                    <a:pt x="81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5" name="Google Shape;18755;p34"/>
            <p:cNvSpPr/>
            <p:nvPr/>
          </p:nvSpPr>
          <p:spPr>
            <a:xfrm>
              <a:off x="3647475" y="2435600"/>
              <a:ext cx="1875" cy="775"/>
            </a:xfrm>
            <a:custGeom>
              <a:avLst/>
              <a:gdLst/>
              <a:ahLst/>
              <a:cxnLst/>
              <a:rect l="l" t="t" r="r" b="b"/>
              <a:pathLst>
                <a:path w="75" h="31" extrusionOk="0">
                  <a:moveTo>
                    <a:pt x="54" y="1"/>
                  </a:moveTo>
                  <a:cubicBezTo>
                    <a:pt x="49" y="1"/>
                    <a:pt x="41" y="2"/>
                    <a:pt x="28" y="6"/>
                  </a:cubicBezTo>
                  <a:cubicBezTo>
                    <a:pt x="4" y="24"/>
                    <a:pt x="1" y="30"/>
                    <a:pt x="7" y="30"/>
                  </a:cubicBezTo>
                  <a:cubicBezTo>
                    <a:pt x="19" y="30"/>
                    <a:pt x="74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6" name="Google Shape;18756;p34"/>
            <p:cNvSpPr/>
            <p:nvPr/>
          </p:nvSpPr>
          <p:spPr>
            <a:xfrm>
              <a:off x="3738100" y="2729125"/>
              <a:ext cx="6975" cy="5925"/>
            </a:xfrm>
            <a:custGeom>
              <a:avLst/>
              <a:gdLst/>
              <a:ahLst/>
              <a:cxnLst/>
              <a:rect l="l" t="t" r="r" b="b"/>
              <a:pathLst>
                <a:path w="279" h="237" extrusionOk="0">
                  <a:moveTo>
                    <a:pt x="235" y="1"/>
                  </a:moveTo>
                  <a:cubicBezTo>
                    <a:pt x="162" y="1"/>
                    <a:pt x="1" y="237"/>
                    <a:pt x="86" y="237"/>
                  </a:cubicBezTo>
                  <a:cubicBezTo>
                    <a:pt x="113" y="237"/>
                    <a:pt x="167" y="212"/>
                    <a:pt x="257" y="147"/>
                  </a:cubicBezTo>
                  <a:cubicBezTo>
                    <a:pt x="279" y="39"/>
                    <a:pt x="264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7" name="Google Shape;18757;p34"/>
            <p:cNvSpPr/>
            <p:nvPr/>
          </p:nvSpPr>
          <p:spPr>
            <a:xfrm>
              <a:off x="3681275" y="2708025"/>
              <a:ext cx="875" cy="450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5"/>
                    <a:pt x="9" y="17"/>
                    <a:pt x="20" y="17"/>
                  </a:cubicBezTo>
                  <a:cubicBezTo>
                    <a:pt x="27" y="17"/>
                    <a:pt x="34" y="13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8" name="Google Shape;18758;p34"/>
            <p:cNvSpPr/>
            <p:nvPr/>
          </p:nvSpPr>
          <p:spPr>
            <a:xfrm>
              <a:off x="3799700" y="2653975"/>
              <a:ext cx="5150" cy="1025"/>
            </a:xfrm>
            <a:custGeom>
              <a:avLst/>
              <a:gdLst/>
              <a:ahLst/>
              <a:cxnLst/>
              <a:rect l="l" t="t" r="r" b="b"/>
              <a:pathLst>
                <a:path w="206" h="41" extrusionOk="0">
                  <a:moveTo>
                    <a:pt x="51" y="1"/>
                  </a:moveTo>
                  <a:cubicBezTo>
                    <a:pt x="36" y="1"/>
                    <a:pt x="20" y="1"/>
                    <a:pt x="1" y="2"/>
                  </a:cubicBezTo>
                  <a:cubicBezTo>
                    <a:pt x="11" y="31"/>
                    <a:pt x="45" y="41"/>
                    <a:pt x="78" y="41"/>
                  </a:cubicBezTo>
                  <a:cubicBezTo>
                    <a:pt x="145" y="41"/>
                    <a:pt x="206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9" name="Google Shape;18759;p34"/>
            <p:cNvSpPr/>
            <p:nvPr/>
          </p:nvSpPr>
          <p:spPr>
            <a:xfrm>
              <a:off x="3698000" y="2748975"/>
              <a:ext cx="7650" cy="3100"/>
            </a:xfrm>
            <a:custGeom>
              <a:avLst/>
              <a:gdLst/>
              <a:ahLst/>
              <a:cxnLst/>
              <a:rect l="l" t="t" r="r" b="b"/>
              <a:pathLst>
                <a:path w="306" h="124" extrusionOk="0">
                  <a:moveTo>
                    <a:pt x="165" y="1"/>
                  </a:moveTo>
                  <a:cubicBezTo>
                    <a:pt x="129" y="1"/>
                    <a:pt x="76" y="9"/>
                    <a:pt x="1" y="29"/>
                  </a:cubicBezTo>
                  <a:cubicBezTo>
                    <a:pt x="6" y="99"/>
                    <a:pt x="43" y="123"/>
                    <a:pt x="85" y="123"/>
                  </a:cubicBezTo>
                  <a:cubicBezTo>
                    <a:pt x="181" y="123"/>
                    <a:pt x="306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0" name="Google Shape;18760;p34"/>
            <p:cNvSpPr/>
            <p:nvPr/>
          </p:nvSpPr>
          <p:spPr>
            <a:xfrm>
              <a:off x="3601575" y="2736300"/>
              <a:ext cx="6650" cy="8175"/>
            </a:xfrm>
            <a:custGeom>
              <a:avLst/>
              <a:gdLst/>
              <a:ahLst/>
              <a:cxnLst/>
              <a:rect l="l" t="t" r="r" b="b"/>
              <a:pathLst>
                <a:path w="266" h="327" extrusionOk="0">
                  <a:moveTo>
                    <a:pt x="57" y="1"/>
                  </a:moveTo>
                  <a:lnTo>
                    <a:pt x="57" y="1"/>
                  </a:lnTo>
                  <a:cubicBezTo>
                    <a:pt x="1" y="245"/>
                    <a:pt x="18" y="326"/>
                    <a:pt x="54" y="326"/>
                  </a:cubicBezTo>
                  <a:cubicBezTo>
                    <a:pt x="125" y="326"/>
                    <a:pt x="266" y="14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1" name="Google Shape;18761;p34"/>
            <p:cNvSpPr/>
            <p:nvPr/>
          </p:nvSpPr>
          <p:spPr>
            <a:xfrm>
              <a:off x="3809075" y="271712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53" y="1"/>
                  </a:moveTo>
                  <a:cubicBezTo>
                    <a:pt x="38" y="1"/>
                    <a:pt x="20" y="2"/>
                    <a:pt x="0" y="5"/>
                  </a:cubicBezTo>
                  <a:cubicBezTo>
                    <a:pt x="8" y="74"/>
                    <a:pt x="38" y="98"/>
                    <a:pt x="67" y="98"/>
                  </a:cubicBezTo>
                  <a:cubicBezTo>
                    <a:pt x="126" y="98"/>
                    <a:pt x="182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2" name="Google Shape;18762;p34"/>
            <p:cNvSpPr/>
            <p:nvPr/>
          </p:nvSpPr>
          <p:spPr>
            <a:xfrm>
              <a:off x="3594125" y="2720375"/>
              <a:ext cx="3575" cy="1075"/>
            </a:xfrm>
            <a:custGeom>
              <a:avLst/>
              <a:gdLst/>
              <a:ahLst/>
              <a:cxnLst/>
              <a:rect l="l" t="t" r="r" b="b"/>
              <a:pathLst>
                <a:path w="143" h="43" extrusionOk="0">
                  <a:moveTo>
                    <a:pt x="139" y="0"/>
                  </a:moveTo>
                  <a:cubicBezTo>
                    <a:pt x="134" y="0"/>
                    <a:pt x="59" y="20"/>
                    <a:pt x="1" y="36"/>
                  </a:cubicBezTo>
                  <a:cubicBezTo>
                    <a:pt x="1" y="36"/>
                    <a:pt x="1" y="42"/>
                    <a:pt x="1" y="42"/>
                  </a:cubicBezTo>
                  <a:cubicBezTo>
                    <a:pt x="109" y="11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3" name="Google Shape;18763;p34"/>
            <p:cNvSpPr/>
            <p:nvPr/>
          </p:nvSpPr>
          <p:spPr>
            <a:xfrm>
              <a:off x="3609525" y="2704025"/>
              <a:ext cx="400" cy="2025"/>
            </a:xfrm>
            <a:custGeom>
              <a:avLst/>
              <a:gdLst/>
              <a:ahLst/>
              <a:cxnLst/>
              <a:rect l="l" t="t" r="r" b="b"/>
              <a:pathLst>
                <a:path w="16" h="81" extrusionOk="0">
                  <a:moveTo>
                    <a:pt x="12" y="0"/>
                  </a:moveTo>
                  <a:cubicBezTo>
                    <a:pt x="8" y="0"/>
                    <a:pt x="0" y="81"/>
                    <a:pt x="14" y="81"/>
                  </a:cubicBezTo>
                  <a:cubicBezTo>
                    <a:pt x="16" y="20"/>
                    <a:pt x="1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4" name="Google Shape;18764;p34"/>
            <p:cNvSpPr/>
            <p:nvPr/>
          </p:nvSpPr>
          <p:spPr>
            <a:xfrm>
              <a:off x="3860325" y="2657350"/>
              <a:ext cx="2825" cy="2550"/>
            </a:xfrm>
            <a:custGeom>
              <a:avLst/>
              <a:gdLst/>
              <a:ahLst/>
              <a:cxnLst/>
              <a:rect l="l" t="t" r="r" b="b"/>
              <a:pathLst>
                <a:path w="113" h="102" extrusionOk="0">
                  <a:moveTo>
                    <a:pt x="98" y="1"/>
                  </a:moveTo>
                  <a:lnTo>
                    <a:pt x="98" y="1"/>
                  </a:lnTo>
                  <a:cubicBezTo>
                    <a:pt x="2" y="72"/>
                    <a:pt x="1" y="102"/>
                    <a:pt x="24" y="102"/>
                  </a:cubicBezTo>
                  <a:cubicBezTo>
                    <a:pt x="51" y="102"/>
                    <a:pt x="112" y="6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5" name="Google Shape;18765;p34"/>
            <p:cNvSpPr/>
            <p:nvPr/>
          </p:nvSpPr>
          <p:spPr>
            <a:xfrm>
              <a:off x="3644125" y="2654200"/>
              <a:ext cx="3400" cy="3175"/>
            </a:xfrm>
            <a:custGeom>
              <a:avLst/>
              <a:gdLst/>
              <a:ahLst/>
              <a:cxnLst/>
              <a:rect l="l" t="t" r="r" b="b"/>
              <a:pathLst>
                <a:path w="136" h="127" extrusionOk="0">
                  <a:moveTo>
                    <a:pt x="20" y="1"/>
                  </a:moveTo>
                  <a:cubicBezTo>
                    <a:pt x="0" y="1"/>
                    <a:pt x="22" y="49"/>
                    <a:pt x="135" y="127"/>
                  </a:cubicBezTo>
                  <a:cubicBezTo>
                    <a:pt x="88" y="39"/>
                    <a:pt x="3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6" name="Google Shape;18766;p34"/>
            <p:cNvSpPr/>
            <p:nvPr/>
          </p:nvSpPr>
          <p:spPr>
            <a:xfrm>
              <a:off x="3777625" y="2616800"/>
              <a:ext cx="3225" cy="1450"/>
            </a:xfrm>
            <a:custGeom>
              <a:avLst/>
              <a:gdLst/>
              <a:ahLst/>
              <a:cxnLst/>
              <a:rect l="l" t="t" r="r" b="b"/>
              <a:pathLst>
                <a:path w="129" h="58" extrusionOk="0">
                  <a:moveTo>
                    <a:pt x="82" y="1"/>
                  </a:moveTo>
                  <a:cubicBezTo>
                    <a:pt x="53" y="1"/>
                    <a:pt x="9" y="16"/>
                    <a:pt x="0" y="57"/>
                  </a:cubicBezTo>
                  <a:cubicBezTo>
                    <a:pt x="129" y="27"/>
                    <a:pt x="119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7" name="Google Shape;18767;p34"/>
            <p:cNvSpPr/>
            <p:nvPr/>
          </p:nvSpPr>
          <p:spPr>
            <a:xfrm>
              <a:off x="3584725" y="2627400"/>
              <a:ext cx="4425" cy="2150"/>
            </a:xfrm>
            <a:custGeom>
              <a:avLst/>
              <a:gdLst/>
              <a:ahLst/>
              <a:cxnLst/>
              <a:rect l="l" t="t" r="r" b="b"/>
              <a:pathLst>
                <a:path w="177" h="86" extrusionOk="0">
                  <a:moveTo>
                    <a:pt x="121" y="0"/>
                  </a:moveTo>
                  <a:cubicBezTo>
                    <a:pt x="64" y="0"/>
                    <a:pt x="1" y="86"/>
                    <a:pt x="120" y="86"/>
                  </a:cubicBezTo>
                  <a:cubicBezTo>
                    <a:pt x="136" y="86"/>
                    <a:pt x="154" y="85"/>
                    <a:pt x="176" y="81"/>
                  </a:cubicBezTo>
                  <a:cubicBezTo>
                    <a:pt x="174" y="21"/>
                    <a:pt x="148" y="0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8" name="Google Shape;18768;p34"/>
            <p:cNvSpPr/>
            <p:nvPr/>
          </p:nvSpPr>
          <p:spPr>
            <a:xfrm>
              <a:off x="3635275" y="2623725"/>
              <a:ext cx="4125" cy="1975"/>
            </a:xfrm>
            <a:custGeom>
              <a:avLst/>
              <a:gdLst/>
              <a:ahLst/>
              <a:cxnLst/>
              <a:rect l="l" t="t" r="r" b="b"/>
              <a:pathLst>
                <a:path w="165" h="79" extrusionOk="0">
                  <a:moveTo>
                    <a:pt x="30" y="0"/>
                  </a:moveTo>
                  <a:cubicBezTo>
                    <a:pt x="23" y="0"/>
                    <a:pt x="15" y="0"/>
                    <a:pt x="7" y="1"/>
                  </a:cubicBezTo>
                  <a:cubicBezTo>
                    <a:pt x="1" y="59"/>
                    <a:pt x="23" y="78"/>
                    <a:pt x="49" y="78"/>
                  </a:cubicBezTo>
                  <a:cubicBezTo>
                    <a:pt x="100" y="78"/>
                    <a:pt x="16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9" name="Google Shape;18769;p34"/>
            <p:cNvSpPr/>
            <p:nvPr/>
          </p:nvSpPr>
          <p:spPr>
            <a:xfrm>
              <a:off x="3622850" y="2624450"/>
              <a:ext cx="4925" cy="1150"/>
            </a:xfrm>
            <a:custGeom>
              <a:avLst/>
              <a:gdLst/>
              <a:ahLst/>
              <a:cxnLst/>
              <a:rect l="l" t="t" r="r" b="b"/>
              <a:pathLst>
                <a:path w="197" h="46" extrusionOk="0">
                  <a:moveTo>
                    <a:pt x="104" y="1"/>
                  </a:moveTo>
                  <a:cubicBezTo>
                    <a:pt x="39" y="1"/>
                    <a:pt x="0" y="45"/>
                    <a:pt x="197" y="45"/>
                  </a:cubicBezTo>
                  <a:cubicBezTo>
                    <a:pt x="176" y="12"/>
                    <a:pt x="137" y="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0" name="Google Shape;18770;p34"/>
            <p:cNvSpPr/>
            <p:nvPr/>
          </p:nvSpPr>
          <p:spPr>
            <a:xfrm>
              <a:off x="3683950" y="2295800"/>
              <a:ext cx="1800" cy="1450"/>
            </a:xfrm>
            <a:custGeom>
              <a:avLst/>
              <a:gdLst/>
              <a:ahLst/>
              <a:cxnLst/>
              <a:rect l="l" t="t" r="r" b="b"/>
              <a:pathLst>
                <a:path w="72" h="58" extrusionOk="0">
                  <a:moveTo>
                    <a:pt x="69" y="1"/>
                  </a:moveTo>
                  <a:lnTo>
                    <a:pt x="69" y="1"/>
                  </a:lnTo>
                  <a:cubicBezTo>
                    <a:pt x="64" y="1"/>
                    <a:pt x="9" y="41"/>
                    <a:pt x="1" y="58"/>
                  </a:cubicBezTo>
                  <a:cubicBezTo>
                    <a:pt x="56" y="15"/>
                    <a:pt x="7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1" name="Google Shape;18771;p34"/>
            <p:cNvSpPr/>
            <p:nvPr/>
          </p:nvSpPr>
          <p:spPr>
            <a:xfrm>
              <a:off x="3680875" y="2333525"/>
              <a:ext cx="10200" cy="1050"/>
            </a:xfrm>
            <a:custGeom>
              <a:avLst/>
              <a:gdLst/>
              <a:ahLst/>
              <a:cxnLst/>
              <a:rect l="l" t="t" r="r" b="b"/>
              <a:pathLst>
                <a:path w="408" h="42" extrusionOk="0">
                  <a:moveTo>
                    <a:pt x="405" y="1"/>
                  </a:moveTo>
                  <a:lnTo>
                    <a:pt x="405" y="1"/>
                  </a:lnTo>
                  <a:cubicBezTo>
                    <a:pt x="0" y="23"/>
                    <a:pt x="51" y="41"/>
                    <a:pt x="172" y="41"/>
                  </a:cubicBezTo>
                  <a:cubicBezTo>
                    <a:pt x="268" y="41"/>
                    <a:pt x="408" y="30"/>
                    <a:pt x="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2" name="Google Shape;18772;p34"/>
            <p:cNvSpPr/>
            <p:nvPr/>
          </p:nvSpPr>
          <p:spPr>
            <a:xfrm>
              <a:off x="3618400" y="2286850"/>
              <a:ext cx="175" cy="2550"/>
            </a:xfrm>
            <a:custGeom>
              <a:avLst/>
              <a:gdLst/>
              <a:ahLst/>
              <a:cxnLst/>
              <a:rect l="l" t="t" r="r" b="b"/>
              <a:pathLst>
                <a:path w="7" h="102" extrusionOk="0">
                  <a:moveTo>
                    <a:pt x="2" y="0"/>
                  </a:moveTo>
                  <a:cubicBezTo>
                    <a:pt x="1" y="0"/>
                    <a:pt x="2" y="102"/>
                    <a:pt x="6" y="102"/>
                  </a:cubicBezTo>
                  <a:cubicBezTo>
                    <a:pt x="6" y="102"/>
                    <a:pt x="6" y="102"/>
                    <a:pt x="7" y="101"/>
                  </a:cubicBezTo>
                  <a:cubicBezTo>
                    <a:pt x="4" y="25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3" name="Google Shape;18773;p34"/>
            <p:cNvSpPr/>
            <p:nvPr/>
          </p:nvSpPr>
          <p:spPr>
            <a:xfrm>
              <a:off x="3757875" y="2441925"/>
              <a:ext cx="3150" cy="4250"/>
            </a:xfrm>
            <a:custGeom>
              <a:avLst/>
              <a:gdLst/>
              <a:ahLst/>
              <a:cxnLst/>
              <a:rect l="l" t="t" r="r" b="b"/>
              <a:pathLst>
                <a:path w="126" h="170" extrusionOk="0">
                  <a:moveTo>
                    <a:pt x="1" y="0"/>
                  </a:moveTo>
                  <a:cubicBezTo>
                    <a:pt x="68" y="127"/>
                    <a:pt x="99" y="170"/>
                    <a:pt x="108" y="170"/>
                  </a:cubicBezTo>
                  <a:cubicBezTo>
                    <a:pt x="126" y="170"/>
                    <a:pt x="5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4" name="Google Shape;18774;p34"/>
            <p:cNvSpPr/>
            <p:nvPr/>
          </p:nvSpPr>
          <p:spPr>
            <a:xfrm>
              <a:off x="3775625" y="2456925"/>
              <a:ext cx="2175" cy="2750"/>
            </a:xfrm>
            <a:custGeom>
              <a:avLst/>
              <a:gdLst/>
              <a:ahLst/>
              <a:cxnLst/>
              <a:rect l="l" t="t" r="r" b="b"/>
              <a:pathLst>
                <a:path w="87" h="110" extrusionOk="0">
                  <a:moveTo>
                    <a:pt x="10" y="1"/>
                  </a:moveTo>
                  <a:cubicBezTo>
                    <a:pt x="1" y="1"/>
                    <a:pt x="2" y="28"/>
                    <a:pt x="34" y="109"/>
                  </a:cubicBezTo>
                  <a:cubicBezTo>
                    <a:pt x="87" y="105"/>
                    <a:pt x="28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5" name="Google Shape;18775;p34"/>
            <p:cNvSpPr/>
            <p:nvPr/>
          </p:nvSpPr>
          <p:spPr>
            <a:xfrm>
              <a:off x="3787650" y="2476475"/>
              <a:ext cx="1025" cy="3025"/>
            </a:xfrm>
            <a:custGeom>
              <a:avLst/>
              <a:gdLst/>
              <a:ahLst/>
              <a:cxnLst/>
              <a:rect l="l" t="t" r="r" b="b"/>
              <a:pathLst>
                <a:path w="41" h="121" extrusionOk="0">
                  <a:moveTo>
                    <a:pt x="9" y="1"/>
                  </a:moveTo>
                  <a:cubicBezTo>
                    <a:pt x="7" y="1"/>
                    <a:pt x="4" y="1"/>
                    <a:pt x="1" y="3"/>
                  </a:cubicBezTo>
                  <a:cubicBezTo>
                    <a:pt x="5" y="91"/>
                    <a:pt x="13" y="121"/>
                    <a:pt x="19" y="121"/>
                  </a:cubicBezTo>
                  <a:cubicBezTo>
                    <a:pt x="32" y="121"/>
                    <a:pt x="41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6" name="Google Shape;18776;p34"/>
            <p:cNvSpPr/>
            <p:nvPr/>
          </p:nvSpPr>
          <p:spPr>
            <a:xfrm>
              <a:off x="3679825" y="2422100"/>
              <a:ext cx="8150" cy="4125"/>
            </a:xfrm>
            <a:custGeom>
              <a:avLst/>
              <a:gdLst/>
              <a:ahLst/>
              <a:cxnLst/>
              <a:rect l="l" t="t" r="r" b="b"/>
              <a:pathLst>
                <a:path w="326" h="165" extrusionOk="0">
                  <a:moveTo>
                    <a:pt x="258" y="1"/>
                  </a:moveTo>
                  <a:cubicBezTo>
                    <a:pt x="170" y="1"/>
                    <a:pt x="0" y="165"/>
                    <a:pt x="246" y="165"/>
                  </a:cubicBezTo>
                  <a:cubicBezTo>
                    <a:pt x="252" y="165"/>
                    <a:pt x="259" y="164"/>
                    <a:pt x="266" y="164"/>
                  </a:cubicBezTo>
                  <a:cubicBezTo>
                    <a:pt x="325" y="42"/>
                    <a:pt x="302" y="1"/>
                    <a:pt x="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7" name="Google Shape;18777;p34"/>
            <p:cNvSpPr/>
            <p:nvPr/>
          </p:nvSpPr>
          <p:spPr>
            <a:xfrm>
              <a:off x="3709300" y="2446575"/>
              <a:ext cx="5775" cy="1725"/>
            </a:xfrm>
            <a:custGeom>
              <a:avLst/>
              <a:gdLst/>
              <a:ahLst/>
              <a:cxnLst/>
              <a:rect l="l" t="t" r="r" b="b"/>
              <a:pathLst>
                <a:path w="231" h="69" extrusionOk="0">
                  <a:moveTo>
                    <a:pt x="124" y="0"/>
                  </a:moveTo>
                  <a:cubicBezTo>
                    <a:pt x="71" y="0"/>
                    <a:pt x="1" y="20"/>
                    <a:pt x="37" y="68"/>
                  </a:cubicBezTo>
                  <a:cubicBezTo>
                    <a:pt x="230" y="28"/>
                    <a:pt x="189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8" name="Google Shape;18778;p34"/>
            <p:cNvSpPr/>
            <p:nvPr/>
          </p:nvSpPr>
          <p:spPr>
            <a:xfrm>
              <a:off x="3819975" y="2608850"/>
              <a:ext cx="2500" cy="5800"/>
            </a:xfrm>
            <a:custGeom>
              <a:avLst/>
              <a:gdLst/>
              <a:ahLst/>
              <a:cxnLst/>
              <a:rect l="l" t="t" r="r" b="b"/>
              <a:pathLst>
                <a:path w="100" h="232" extrusionOk="0">
                  <a:moveTo>
                    <a:pt x="91" y="1"/>
                  </a:moveTo>
                  <a:cubicBezTo>
                    <a:pt x="67" y="1"/>
                    <a:pt x="0" y="232"/>
                    <a:pt x="13" y="232"/>
                  </a:cubicBezTo>
                  <a:cubicBezTo>
                    <a:pt x="20" y="232"/>
                    <a:pt x="44" y="180"/>
                    <a:pt x="99" y="27"/>
                  </a:cubicBezTo>
                  <a:cubicBezTo>
                    <a:pt x="99" y="9"/>
                    <a:pt x="96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9" name="Google Shape;18779;p34"/>
            <p:cNvSpPr/>
            <p:nvPr/>
          </p:nvSpPr>
          <p:spPr>
            <a:xfrm>
              <a:off x="3739550" y="2611975"/>
              <a:ext cx="2025" cy="950"/>
            </a:xfrm>
            <a:custGeom>
              <a:avLst/>
              <a:gdLst/>
              <a:ahLst/>
              <a:cxnLst/>
              <a:rect l="l" t="t" r="r" b="b"/>
              <a:pathLst>
                <a:path w="81" h="38" extrusionOk="0">
                  <a:moveTo>
                    <a:pt x="22" y="0"/>
                  </a:moveTo>
                  <a:cubicBezTo>
                    <a:pt x="10" y="0"/>
                    <a:pt x="0" y="9"/>
                    <a:pt x="5" y="36"/>
                  </a:cubicBezTo>
                  <a:cubicBezTo>
                    <a:pt x="12" y="37"/>
                    <a:pt x="19" y="37"/>
                    <a:pt x="25" y="37"/>
                  </a:cubicBezTo>
                  <a:cubicBezTo>
                    <a:pt x="81" y="37"/>
                    <a:pt x="4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0" name="Google Shape;18780;p34"/>
            <p:cNvSpPr/>
            <p:nvPr/>
          </p:nvSpPr>
          <p:spPr>
            <a:xfrm>
              <a:off x="3697250" y="2568300"/>
              <a:ext cx="5875" cy="2950"/>
            </a:xfrm>
            <a:custGeom>
              <a:avLst/>
              <a:gdLst/>
              <a:ahLst/>
              <a:cxnLst/>
              <a:rect l="l" t="t" r="r" b="b"/>
              <a:pathLst>
                <a:path w="235" h="118" extrusionOk="0">
                  <a:moveTo>
                    <a:pt x="68" y="1"/>
                  </a:moveTo>
                  <a:cubicBezTo>
                    <a:pt x="30" y="1"/>
                    <a:pt x="0" y="30"/>
                    <a:pt x="31" y="117"/>
                  </a:cubicBezTo>
                  <a:cubicBezTo>
                    <a:pt x="234" y="100"/>
                    <a:pt x="138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1" name="Google Shape;18781;p34"/>
            <p:cNvSpPr/>
            <p:nvPr/>
          </p:nvSpPr>
          <p:spPr>
            <a:xfrm>
              <a:off x="3786600" y="2566075"/>
              <a:ext cx="1875" cy="2475"/>
            </a:xfrm>
            <a:custGeom>
              <a:avLst/>
              <a:gdLst/>
              <a:ahLst/>
              <a:cxnLst/>
              <a:rect l="l" t="t" r="r" b="b"/>
              <a:pathLst>
                <a:path w="75" h="99" extrusionOk="0">
                  <a:moveTo>
                    <a:pt x="57" y="1"/>
                  </a:moveTo>
                  <a:cubicBezTo>
                    <a:pt x="36" y="1"/>
                    <a:pt x="0" y="99"/>
                    <a:pt x="63" y="99"/>
                  </a:cubicBezTo>
                  <a:cubicBezTo>
                    <a:pt x="74" y="25"/>
                    <a:pt x="67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2" name="Google Shape;18782;p34"/>
            <p:cNvSpPr/>
            <p:nvPr/>
          </p:nvSpPr>
          <p:spPr>
            <a:xfrm>
              <a:off x="3706525" y="2568375"/>
              <a:ext cx="4475" cy="2875"/>
            </a:xfrm>
            <a:custGeom>
              <a:avLst/>
              <a:gdLst/>
              <a:ahLst/>
              <a:cxnLst/>
              <a:rect l="l" t="t" r="r" b="b"/>
              <a:pathLst>
                <a:path w="179" h="115" extrusionOk="0">
                  <a:moveTo>
                    <a:pt x="11" y="0"/>
                  </a:moveTo>
                  <a:cubicBezTo>
                    <a:pt x="7" y="0"/>
                    <a:pt x="4" y="0"/>
                    <a:pt x="1" y="0"/>
                  </a:cubicBezTo>
                  <a:cubicBezTo>
                    <a:pt x="3" y="86"/>
                    <a:pt x="33" y="115"/>
                    <a:pt x="62" y="115"/>
                  </a:cubicBezTo>
                  <a:cubicBezTo>
                    <a:pt x="121" y="115"/>
                    <a:pt x="178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3" name="Google Shape;18783;p34"/>
            <p:cNvSpPr/>
            <p:nvPr/>
          </p:nvSpPr>
          <p:spPr>
            <a:xfrm>
              <a:off x="3797275" y="2542575"/>
              <a:ext cx="2075" cy="2800"/>
            </a:xfrm>
            <a:custGeom>
              <a:avLst/>
              <a:gdLst/>
              <a:ahLst/>
              <a:cxnLst/>
              <a:rect l="l" t="t" r="r" b="b"/>
              <a:pathLst>
                <a:path w="83" h="112" extrusionOk="0">
                  <a:moveTo>
                    <a:pt x="19" y="0"/>
                  </a:moveTo>
                  <a:cubicBezTo>
                    <a:pt x="8" y="0"/>
                    <a:pt x="0" y="23"/>
                    <a:pt x="4" y="89"/>
                  </a:cubicBezTo>
                  <a:cubicBezTo>
                    <a:pt x="23" y="105"/>
                    <a:pt x="36" y="112"/>
                    <a:pt x="45" y="112"/>
                  </a:cubicBezTo>
                  <a:cubicBezTo>
                    <a:pt x="82" y="112"/>
                    <a:pt x="43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4" name="Google Shape;18784;p34"/>
            <p:cNvSpPr/>
            <p:nvPr/>
          </p:nvSpPr>
          <p:spPr>
            <a:xfrm>
              <a:off x="3734000" y="2540200"/>
              <a:ext cx="8850" cy="3325"/>
            </a:xfrm>
            <a:custGeom>
              <a:avLst/>
              <a:gdLst/>
              <a:ahLst/>
              <a:cxnLst/>
              <a:rect l="l" t="t" r="r" b="b"/>
              <a:pathLst>
                <a:path w="354" h="133" extrusionOk="0">
                  <a:moveTo>
                    <a:pt x="278" y="1"/>
                  </a:moveTo>
                  <a:cubicBezTo>
                    <a:pt x="171" y="1"/>
                    <a:pt x="0" y="133"/>
                    <a:pt x="119" y="133"/>
                  </a:cubicBezTo>
                  <a:cubicBezTo>
                    <a:pt x="159" y="133"/>
                    <a:pt x="233" y="118"/>
                    <a:pt x="354" y="77"/>
                  </a:cubicBezTo>
                  <a:cubicBezTo>
                    <a:pt x="352" y="21"/>
                    <a:pt x="320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5" name="Google Shape;18785;p34"/>
            <p:cNvSpPr/>
            <p:nvPr/>
          </p:nvSpPr>
          <p:spPr>
            <a:xfrm>
              <a:off x="3793850" y="2538200"/>
              <a:ext cx="4875" cy="2100"/>
            </a:xfrm>
            <a:custGeom>
              <a:avLst/>
              <a:gdLst/>
              <a:ahLst/>
              <a:cxnLst/>
              <a:rect l="l" t="t" r="r" b="b"/>
              <a:pathLst>
                <a:path w="195" h="84" extrusionOk="0">
                  <a:moveTo>
                    <a:pt x="80" y="0"/>
                  </a:moveTo>
                  <a:cubicBezTo>
                    <a:pt x="41" y="0"/>
                    <a:pt x="1" y="21"/>
                    <a:pt x="14" y="83"/>
                  </a:cubicBezTo>
                  <a:cubicBezTo>
                    <a:pt x="195" y="54"/>
                    <a:pt x="140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6" name="Google Shape;18786;p34"/>
            <p:cNvSpPr/>
            <p:nvPr/>
          </p:nvSpPr>
          <p:spPr>
            <a:xfrm>
              <a:off x="3693325" y="2536100"/>
              <a:ext cx="6700" cy="5350"/>
            </a:xfrm>
            <a:custGeom>
              <a:avLst/>
              <a:gdLst/>
              <a:ahLst/>
              <a:cxnLst/>
              <a:rect l="l" t="t" r="r" b="b"/>
              <a:pathLst>
                <a:path w="268" h="214" extrusionOk="0">
                  <a:moveTo>
                    <a:pt x="20" y="0"/>
                  </a:moveTo>
                  <a:cubicBezTo>
                    <a:pt x="2" y="0"/>
                    <a:pt x="0" y="24"/>
                    <a:pt x="27" y="87"/>
                  </a:cubicBezTo>
                  <a:cubicBezTo>
                    <a:pt x="145" y="180"/>
                    <a:pt x="202" y="214"/>
                    <a:pt x="220" y="214"/>
                  </a:cubicBezTo>
                  <a:cubicBezTo>
                    <a:pt x="268" y="214"/>
                    <a:pt x="74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7" name="Google Shape;18787;p34"/>
            <p:cNvSpPr/>
            <p:nvPr/>
          </p:nvSpPr>
          <p:spPr>
            <a:xfrm>
              <a:off x="3593350" y="2535525"/>
              <a:ext cx="7275" cy="1750"/>
            </a:xfrm>
            <a:custGeom>
              <a:avLst/>
              <a:gdLst/>
              <a:ahLst/>
              <a:cxnLst/>
              <a:rect l="l" t="t" r="r" b="b"/>
              <a:pathLst>
                <a:path w="291" h="70" extrusionOk="0">
                  <a:moveTo>
                    <a:pt x="220" y="0"/>
                  </a:moveTo>
                  <a:cubicBezTo>
                    <a:pt x="146" y="0"/>
                    <a:pt x="1" y="35"/>
                    <a:pt x="132" y="70"/>
                  </a:cubicBezTo>
                  <a:cubicBezTo>
                    <a:pt x="290" y="19"/>
                    <a:pt x="274" y="0"/>
                    <a:pt x="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8" name="Google Shape;18788;p34"/>
            <p:cNvSpPr/>
            <p:nvPr/>
          </p:nvSpPr>
          <p:spPr>
            <a:xfrm>
              <a:off x="3587850" y="2531400"/>
              <a:ext cx="4300" cy="1450"/>
            </a:xfrm>
            <a:custGeom>
              <a:avLst/>
              <a:gdLst/>
              <a:ahLst/>
              <a:cxnLst/>
              <a:rect l="l" t="t" r="r" b="b"/>
              <a:pathLst>
                <a:path w="172" h="58" extrusionOk="0">
                  <a:moveTo>
                    <a:pt x="4" y="1"/>
                  </a:moveTo>
                  <a:cubicBezTo>
                    <a:pt x="1" y="44"/>
                    <a:pt x="26" y="58"/>
                    <a:pt x="60" y="58"/>
                  </a:cubicBezTo>
                  <a:cubicBezTo>
                    <a:pt x="95" y="58"/>
                    <a:pt x="138" y="44"/>
                    <a:pt x="171" y="34"/>
                  </a:cubicBezTo>
                  <a:cubicBezTo>
                    <a:pt x="145" y="1"/>
                    <a:pt x="51" y="14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9" name="Google Shape;18789;p34"/>
            <p:cNvSpPr/>
            <p:nvPr/>
          </p:nvSpPr>
          <p:spPr>
            <a:xfrm>
              <a:off x="3823350" y="2521825"/>
              <a:ext cx="1800" cy="225"/>
            </a:xfrm>
            <a:custGeom>
              <a:avLst/>
              <a:gdLst/>
              <a:ahLst/>
              <a:cxnLst/>
              <a:rect l="l" t="t" r="r" b="b"/>
              <a:pathLst>
                <a:path w="72" h="9" extrusionOk="0">
                  <a:moveTo>
                    <a:pt x="30" y="0"/>
                  </a:moveTo>
                  <a:cubicBezTo>
                    <a:pt x="6" y="0"/>
                    <a:pt x="0" y="9"/>
                    <a:pt x="72" y="9"/>
                  </a:cubicBezTo>
                  <a:cubicBezTo>
                    <a:pt x="58" y="2"/>
                    <a:pt x="4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0" name="Google Shape;18790;p34"/>
            <p:cNvSpPr/>
            <p:nvPr/>
          </p:nvSpPr>
          <p:spPr>
            <a:xfrm>
              <a:off x="3795675" y="2502125"/>
              <a:ext cx="5300" cy="2525"/>
            </a:xfrm>
            <a:custGeom>
              <a:avLst/>
              <a:gdLst/>
              <a:ahLst/>
              <a:cxnLst/>
              <a:rect l="l" t="t" r="r" b="b"/>
              <a:pathLst>
                <a:path w="212" h="101" extrusionOk="0">
                  <a:moveTo>
                    <a:pt x="10" y="1"/>
                  </a:moveTo>
                  <a:cubicBezTo>
                    <a:pt x="7" y="1"/>
                    <a:pt x="4" y="1"/>
                    <a:pt x="1" y="1"/>
                  </a:cubicBezTo>
                  <a:cubicBezTo>
                    <a:pt x="84" y="76"/>
                    <a:pt x="137" y="100"/>
                    <a:pt x="162" y="100"/>
                  </a:cubicBezTo>
                  <a:cubicBezTo>
                    <a:pt x="212" y="100"/>
                    <a:pt x="15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1" name="Google Shape;18791;p34"/>
            <p:cNvSpPr/>
            <p:nvPr/>
          </p:nvSpPr>
          <p:spPr>
            <a:xfrm>
              <a:off x="3800175" y="2498700"/>
              <a:ext cx="8925" cy="2625"/>
            </a:xfrm>
            <a:custGeom>
              <a:avLst/>
              <a:gdLst/>
              <a:ahLst/>
              <a:cxnLst/>
              <a:rect l="l" t="t" r="r" b="b"/>
              <a:pathLst>
                <a:path w="357" h="105" extrusionOk="0">
                  <a:moveTo>
                    <a:pt x="290" y="0"/>
                  </a:moveTo>
                  <a:cubicBezTo>
                    <a:pt x="197" y="0"/>
                    <a:pt x="0" y="105"/>
                    <a:pt x="250" y="105"/>
                  </a:cubicBezTo>
                  <a:cubicBezTo>
                    <a:pt x="260" y="105"/>
                    <a:pt x="271" y="105"/>
                    <a:pt x="283" y="104"/>
                  </a:cubicBezTo>
                  <a:cubicBezTo>
                    <a:pt x="356" y="26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2" name="Google Shape;18792;p34"/>
            <p:cNvSpPr/>
            <p:nvPr/>
          </p:nvSpPr>
          <p:spPr>
            <a:xfrm>
              <a:off x="3731450" y="2484275"/>
              <a:ext cx="1050" cy="2950"/>
            </a:xfrm>
            <a:custGeom>
              <a:avLst/>
              <a:gdLst/>
              <a:ahLst/>
              <a:cxnLst/>
              <a:rect l="l" t="t" r="r" b="b"/>
              <a:pathLst>
                <a:path w="42" h="118" extrusionOk="0">
                  <a:moveTo>
                    <a:pt x="29" y="1"/>
                  </a:moveTo>
                  <a:cubicBezTo>
                    <a:pt x="24" y="1"/>
                    <a:pt x="15" y="20"/>
                    <a:pt x="1" y="72"/>
                  </a:cubicBezTo>
                  <a:cubicBezTo>
                    <a:pt x="6" y="105"/>
                    <a:pt x="11" y="118"/>
                    <a:pt x="16" y="118"/>
                  </a:cubicBezTo>
                  <a:cubicBezTo>
                    <a:pt x="31" y="118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3" name="Google Shape;18793;p34"/>
            <p:cNvSpPr/>
            <p:nvPr/>
          </p:nvSpPr>
          <p:spPr>
            <a:xfrm>
              <a:off x="3854000" y="2470775"/>
              <a:ext cx="3150" cy="1525"/>
            </a:xfrm>
            <a:custGeom>
              <a:avLst/>
              <a:gdLst/>
              <a:ahLst/>
              <a:cxnLst/>
              <a:rect l="l" t="t" r="r" b="b"/>
              <a:pathLst>
                <a:path w="126" h="61" extrusionOk="0">
                  <a:moveTo>
                    <a:pt x="37" y="0"/>
                  </a:moveTo>
                  <a:cubicBezTo>
                    <a:pt x="18" y="0"/>
                    <a:pt x="1" y="15"/>
                    <a:pt x="3" y="57"/>
                  </a:cubicBezTo>
                  <a:cubicBezTo>
                    <a:pt x="18" y="59"/>
                    <a:pt x="30" y="60"/>
                    <a:pt x="41" y="60"/>
                  </a:cubicBezTo>
                  <a:cubicBezTo>
                    <a:pt x="126" y="60"/>
                    <a:pt x="7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4" name="Google Shape;18794;p34"/>
            <p:cNvSpPr/>
            <p:nvPr/>
          </p:nvSpPr>
          <p:spPr>
            <a:xfrm>
              <a:off x="3605500" y="2471350"/>
              <a:ext cx="1800" cy="250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14" y="1"/>
                  </a:moveTo>
                  <a:cubicBezTo>
                    <a:pt x="1" y="1"/>
                    <a:pt x="65" y="10"/>
                    <a:pt x="69" y="10"/>
                  </a:cubicBezTo>
                  <a:cubicBezTo>
                    <a:pt x="71" y="10"/>
                    <a:pt x="59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5" name="Google Shape;18795;p34"/>
            <p:cNvSpPr/>
            <p:nvPr/>
          </p:nvSpPr>
          <p:spPr>
            <a:xfrm>
              <a:off x="3820450" y="2452950"/>
              <a:ext cx="3325" cy="525"/>
            </a:xfrm>
            <a:custGeom>
              <a:avLst/>
              <a:gdLst/>
              <a:ahLst/>
              <a:cxnLst/>
              <a:rect l="l" t="t" r="r" b="b"/>
              <a:pathLst>
                <a:path w="133" h="21" extrusionOk="0">
                  <a:moveTo>
                    <a:pt x="0" y="1"/>
                  </a:moveTo>
                  <a:cubicBezTo>
                    <a:pt x="12" y="15"/>
                    <a:pt x="43" y="20"/>
                    <a:pt x="67" y="20"/>
                  </a:cubicBezTo>
                  <a:cubicBezTo>
                    <a:pt x="110" y="20"/>
                    <a:pt x="132" y="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6" name="Google Shape;18796;p34"/>
            <p:cNvSpPr/>
            <p:nvPr/>
          </p:nvSpPr>
          <p:spPr>
            <a:xfrm>
              <a:off x="3821300" y="2447300"/>
              <a:ext cx="2850" cy="5525"/>
            </a:xfrm>
            <a:custGeom>
              <a:avLst/>
              <a:gdLst/>
              <a:ahLst/>
              <a:cxnLst/>
              <a:rect l="l" t="t" r="r" b="b"/>
              <a:pathLst>
                <a:path w="114" h="221" extrusionOk="0">
                  <a:moveTo>
                    <a:pt x="20" y="0"/>
                  </a:moveTo>
                  <a:cubicBezTo>
                    <a:pt x="0" y="0"/>
                    <a:pt x="55" y="220"/>
                    <a:pt x="113" y="220"/>
                  </a:cubicBezTo>
                  <a:cubicBezTo>
                    <a:pt x="58" y="55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7" name="Google Shape;18797;p34"/>
            <p:cNvSpPr/>
            <p:nvPr/>
          </p:nvSpPr>
          <p:spPr>
            <a:xfrm>
              <a:off x="3762150" y="2452000"/>
              <a:ext cx="2625" cy="257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70" y="0"/>
                  </a:moveTo>
                  <a:cubicBezTo>
                    <a:pt x="36" y="0"/>
                    <a:pt x="1" y="103"/>
                    <a:pt x="75" y="103"/>
                  </a:cubicBezTo>
                  <a:cubicBezTo>
                    <a:pt x="84" y="103"/>
                    <a:pt x="93" y="102"/>
                    <a:pt x="104" y="99"/>
                  </a:cubicBezTo>
                  <a:cubicBezTo>
                    <a:pt x="102" y="25"/>
                    <a:pt x="86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8" name="Google Shape;18798;p34"/>
            <p:cNvSpPr/>
            <p:nvPr/>
          </p:nvSpPr>
          <p:spPr>
            <a:xfrm>
              <a:off x="3757725" y="2437400"/>
              <a:ext cx="5075" cy="4475"/>
            </a:xfrm>
            <a:custGeom>
              <a:avLst/>
              <a:gdLst/>
              <a:ahLst/>
              <a:cxnLst/>
              <a:rect l="l" t="t" r="r" b="b"/>
              <a:pathLst>
                <a:path w="203" h="179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43" y="134"/>
                    <a:pt x="193" y="179"/>
                    <a:pt x="196" y="179"/>
                  </a:cubicBezTo>
                  <a:cubicBezTo>
                    <a:pt x="202" y="179"/>
                    <a:pt x="1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9" name="Google Shape;18799;p34"/>
            <p:cNvSpPr/>
            <p:nvPr/>
          </p:nvSpPr>
          <p:spPr>
            <a:xfrm>
              <a:off x="3575050" y="2429025"/>
              <a:ext cx="4900" cy="1675"/>
            </a:xfrm>
            <a:custGeom>
              <a:avLst/>
              <a:gdLst/>
              <a:ahLst/>
              <a:cxnLst/>
              <a:rect l="l" t="t" r="r" b="b"/>
              <a:pathLst>
                <a:path w="196" h="67" extrusionOk="0">
                  <a:moveTo>
                    <a:pt x="120" y="1"/>
                  </a:moveTo>
                  <a:cubicBezTo>
                    <a:pt x="57" y="1"/>
                    <a:pt x="0" y="67"/>
                    <a:pt x="122" y="67"/>
                  </a:cubicBezTo>
                  <a:cubicBezTo>
                    <a:pt x="142" y="67"/>
                    <a:pt x="166" y="65"/>
                    <a:pt x="195" y="61"/>
                  </a:cubicBezTo>
                  <a:cubicBezTo>
                    <a:pt x="181" y="16"/>
                    <a:pt x="150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0" name="Google Shape;18800;p34"/>
            <p:cNvSpPr/>
            <p:nvPr/>
          </p:nvSpPr>
          <p:spPr>
            <a:xfrm>
              <a:off x="3746200" y="2316275"/>
              <a:ext cx="2950" cy="3950"/>
            </a:xfrm>
            <a:custGeom>
              <a:avLst/>
              <a:gdLst/>
              <a:ahLst/>
              <a:cxnLst/>
              <a:rect l="l" t="t" r="r" b="b"/>
              <a:pathLst>
                <a:path w="118" h="158" extrusionOk="0">
                  <a:moveTo>
                    <a:pt x="43" y="1"/>
                  </a:moveTo>
                  <a:cubicBezTo>
                    <a:pt x="40" y="1"/>
                    <a:pt x="36" y="1"/>
                    <a:pt x="33" y="2"/>
                  </a:cubicBezTo>
                  <a:cubicBezTo>
                    <a:pt x="0" y="119"/>
                    <a:pt x="3" y="158"/>
                    <a:pt x="17" y="158"/>
                  </a:cubicBezTo>
                  <a:cubicBezTo>
                    <a:pt x="45" y="158"/>
                    <a:pt x="11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1" name="Google Shape;18801;p34"/>
            <p:cNvSpPr/>
            <p:nvPr/>
          </p:nvSpPr>
          <p:spPr>
            <a:xfrm>
              <a:off x="3545125" y="2432950"/>
              <a:ext cx="2875" cy="1825"/>
            </a:xfrm>
            <a:custGeom>
              <a:avLst/>
              <a:gdLst/>
              <a:ahLst/>
              <a:cxnLst/>
              <a:rect l="l" t="t" r="r" b="b"/>
              <a:pathLst>
                <a:path w="115" h="73" extrusionOk="0">
                  <a:moveTo>
                    <a:pt x="37" y="0"/>
                  </a:moveTo>
                  <a:cubicBezTo>
                    <a:pt x="18" y="0"/>
                    <a:pt x="0" y="18"/>
                    <a:pt x="0" y="71"/>
                  </a:cubicBezTo>
                  <a:cubicBezTo>
                    <a:pt x="7" y="72"/>
                    <a:pt x="13" y="72"/>
                    <a:pt x="18" y="72"/>
                  </a:cubicBezTo>
                  <a:cubicBezTo>
                    <a:pt x="114" y="72"/>
                    <a:pt x="74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2" name="Google Shape;18802;p34"/>
            <p:cNvSpPr/>
            <p:nvPr/>
          </p:nvSpPr>
          <p:spPr>
            <a:xfrm>
              <a:off x="3833500" y="2419550"/>
              <a:ext cx="5200" cy="3175"/>
            </a:xfrm>
            <a:custGeom>
              <a:avLst/>
              <a:gdLst/>
              <a:ahLst/>
              <a:cxnLst/>
              <a:rect l="l" t="t" r="r" b="b"/>
              <a:pathLst>
                <a:path w="208" h="127" extrusionOk="0">
                  <a:moveTo>
                    <a:pt x="142" y="0"/>
                  </a:moveTo>
                  <a:cubicBezTo>
                    <a:pt x="26" y="0"/>
                    <a:pt x="0" y="127"/>
                    <a:pt x="61" y="127"/>
                  </a:cubicBezTo>
                  <a:cubicBezTo>
                    <a:pt x="90" y="127"/>
                    <a:pt x="139" y="98"/>
                    <a:pt x="207" y="12"/>
                  </a:cubicBezTo>
                  <a:cubicBezTo>
                    <a:pt x="183" y="4"/>
                    <a:pt x="161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3" name="Google Shape;18803;p34"/>
            <p:cNvSpPr/>
            <p:nvPr/>
          </p:nvSpPr>
          <p:spPr>
            <a:xfrm>
              <a:off x="3678875" y="2423850"/>
              <a:ext cx="425" cy="1225"/>
            </a:xfrm>
            <a:custGeom>
              <a:avLst/>
              <a:gdLst/>
              <a:ahLst/>
              <a:cxnLst/>
              <a:rect l="l" t="t" r="r" b="b"/>
              <a:pathLst>
                <a:path w="17" h="49" extrusionOk="0">
                  <a:moveTo>
                    <a:pt x="16" y="1"/>
                  </a:moveTo>
                  <a:cubicBezTo>
                    <a:pt x="3" y="37"/>
                    <a:pt x="0" y="49"/>
                    <a:pt x="2" y="49"/>
                  </a:cubicBezTo>
                  <a:cubicBezTo>
                    <a:pt x="4" y="49"/>
                    <a:pt x="16" y="17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4" name="Google Shape;18804;p34"/>
            <p:cNvSpPr/>
            <p:nvPr/>
          </p:nvSpPr>
          <p:spPr>
            <a:xfrm>
              <a:off x="3568150" y="2420675"/>
              <a:ext cx="5475" cy="1400"/>
            </a:xfrm>
            <a:custGeom>
              <a:avLst/>
              <a:gdLst/>
              <a:ahLst/>
              <a:cxnLst/>
              <a:rect l="l" t="t" r="r" b="b"/>
              <a:pathLst>
                <a:path w="219" h="56" extrusionOk="0">
                  <a:moveTo>
                    <a:pt x="26" y="0"/>
                  </a:moveTo>
                  <a:cubicBezTo>
                    <a:pt x="18" y="0"/>
                    <a:pt x="11" y="0"/>
                    <a:pt x="3" y="0"/>
                  </a:cubicBezTo>
                  <a:cubicBezTo>
                    <a:pt x="1" y="42"/>
                    <a:pt x="34" y="56"/>
                    <a:pt x="70" y="56"/>
                  </a:cubicBezTo>
                  <a:cubicBezTo>
                    <a:pt x="141" y="56"/>
                    <a:pt x="21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5" name="Google Shape;18805;p34"/>
            <p:cNvSpPr/>
            <p:nvPr/>
          </p:nvSpPr>
          <p:spPr>
            <a:xfrm>
              <a:off x="3759675" y="2411750"/>
              <a:ext cx="8200" cy="600"/>
            </a:xfrm>
            <a:custGeom>
              <a:avLst/>
              <a:gdLst/>
              <a:ahLst/>
              <a:cxnLst/>
              <a:rect l="l" t="t" r="r" b="b"/>
              <a:pathLst>
                <a:path w="328" h="24" extrusionOk="0">
                  <a:moveTo>
                    <a:pt x="25" y="1"/>
                  </a:moveTo>
                  <a:cubicBezTo>
                    <a:pt x="0" y="1"/>
                    <a:pt x="25" y="6"/>
                    <a:pt x="170" y="23"/>
                  </a:cubicBezTo>
                  <a:cubicBezTo>
                    <a:pt x="186" y="23"/>
                    <a:pt x="198" y="23"/>
                    <a:pt x="209" y="23"/>
                  </a:cubicBezTo>
                  <a:cubicBezTo>
                    <a:pt x="327" y="23"/>
                    <a:pt x="7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6" name="Google Shape;18806;p34"/>
            <p:cNvSpPr/>
            <p:nvPr/>
          </p:nvSpPr>
          <p:spPr>
            <a:xfrm>
              <a:off x="3692425" y="2402500"/>
              <a:ext cx="3900" cy="1700"/>
            </a:xfrm>
            <a:custGeom>
              <a:avLst/>
              <a:gdLst/>
              <a:ahLst/>
              <a:cxnLst/>
              <a:rect l="l" t="t" r="r" b="b"/>
              <a:pathLst>
                <a:path w="156" h="68" extrusionOk="0">
                  <a:moveTo>
                    <a:pt x="61" y="1"/>
                  </a:moveTo>
                  <a:cubicBezTo>
                    <a:pt x="14" y="1"/>
                    <a:pt x="0" y="22"/>
                    <a:pt x="16" y="65"/>
                  </a:cubicBezTo>
                  <a:cubicBezTo>
                    <a:pt x="30" y="67"/>
                    <a:pt x="42" y="68"/>
                    <a:pt x="54" y="68"/>
                  </a:cubicBezTo>
                  <a:cubicBezTo>
                    <a:pt x="127" y="68"/>
                    <a:pt x="155" y="34"/>
                    <a:pt x="103" y="5"/>
                  </a:cubicBezTo>
                  <a:cubicBezTo>
                    <a:pt x="87" y="2"/>
                    <a:pt x="73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7" name="Google Shape;18807;p34"/>
            <p:cNvSpPr/>
            <p:nvPr/>
          </p:nvSpPr>
          <p:spPr>
            <a:xfrm>
              <a:off x="3700350" y="2393575"/>
              <a:ext cx="7650" cy="8525"/>
            </a:xfrm>
            <a:custGeom>
              <a:avLst/>
              <a:gdLst/>
              <a:ahLst/>
              <a:cxnLst/>
              <a:rect l="l" t="t" r="r" b="b"/>
              <a:pathLst>
                <a:path w="306" h="341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68" y="87"/>
                    <a:pt x="163" y="130"/>
                    <a:pt x="126" y="130"/>
                  </a:cubicBezTo>
                  <a:cubicBezTo>
                    <a:pt x="100" y="130"/>
                    <a:pt x="58" y="109"/>
                    <a:pt x="0" y="67"/>
                  </a:cubicBezTo>
                  <a:lnTo>
                    <a:pt x="0" y="67"/>
                  </a:lnTo>
                  <a:cubicBezTo>
                    <a:pt x="119" y="271"/>
                    <a:pt x="189" y="341"/>
                    <a:pt x="226" y="341"/>
                  </a:cubicBezTo>
                  <a:cubicBezTo>
                    <a:pt x="305" y="341"/>
                    <a:pt x="228" y="14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8" name="Google Shape;18808;p34"/>
            <p:cNvSpPr/>
            <p:nvPr/>
          </p:nvSpPr>
          <p:spPr>
            <a:xfrm>
              <a:off x="3587950" y="2390350"/>
              <a:ext cx="250" cy="2550"/>
            </a:xfrm>
            <a:custGeom>
              <a:avLst/>
              <a:gdLst/>
              <a:ahLst/>
              <a:cxnLst/>
              <a:rect l="l" t="t" r="r" b="b"/>
              <a:pathLst>
                <a:path w="10" h="102" extrusionOk="0">
                  <a:moveTo>
                    <a:pt x="7" y="1"/>
                  </a:moveTo>
                  <a:cubicBezTo>
                    <a:pt x="6" y="1"/>
                    <a:pt x="3" y="19"/>
                    <a:pt x="0" y="69"/>
                  </a:cubicBezTo>
                  <a:cubicBezTo>
                    <a:pt x="1" y="93"/>
                    <a:pt x="3" y="101"/>
                    <a:pt x="4" y="101"/>
                  </a:cubicBezTo>
                  <a:cubicBezTo>
                    <a:pt x="7" y="101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9" name="Google Shape;18809;p34"/>
            <p:cNvSpPr/>
            <p:nvPr/>
          </p:nvSpPr>
          <p:spPr>
            <a:xfrm>
              <a:off x="3767325" y="2383525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20" y="0"/>
                  </a:moveTo>
                  <a:cubicBezTo>
                    <a:pt x="62" y="0"/>
                    <a:pt x="0" y="128"/>
                    <a:pt x="172" y="142"/>
                  </a:cubicBezTo>
                  <a:cubicBezTo>
                    <a:pt x="178" y="36"/>
                    <a:pt x="150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0" name="Google Shape;18810;p34"/>
            <p:cNvSpPr/>
            <p:nvPr/>
          </p:nvSpPr>
          <p:spPr>
            <a:xfrm>
              <a:off x="3686450" y="2379850"/>
              <a:ext cx="4375" cy="150"/>
            </a:xfrm>
            <a:custGeom>
              <a:avLst/>
              <a:gdLst/>
              <a:ahLst/>
              <a:cxnLst/>
              <a:rect l="l" t="t" r="r" b="b"/>
              <a:pathLst>
                <a:path w="175" h="6" extrusionOk="0">
                  <a:moveTo>
                    <a:pt x="108" y="1"/>
                  </a:moveTo>
                  <a:lnTo>
                    <a:pt x="108" y="1"/>
                  </a:lnTo>
                  <a:cubicBezTo>
                    <a:pt x="1" y="4"/>
                    <a:pt x="34" y="6"/>
                    <a:pt x="78" y="6"/>
                  </a:cubicBezTo>
                  <a:cubicBezTo>
                    <a:pt x="121" y="6"/>
                    <a:pt x="175" y="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1" name="Google Shape;18811;p34"/>
            <p:cNvSpPr/>
            <p:nvPr/>
          </p:nvSpPr>
          <p:spPr>
            <a:xfrm>
              <a:off x="3777950" y="2303425"/>
              <a:ext cx="3000" cy="775"/>
            </a:xfrm>
            <a:custGeom>
              <a:avLst/>
              <a:gdLst/>
              <a:ahLst/>
              <a:cxnLst/>
              <a:rect l="l" t="t" r="r" b="b"/>
              <a:pathLst>
                <a:path w="120" h="31" extrusionOk="0">
                  <a:moveTo>
                    <a:pt x="1" y="0"/>
                  </a:moveTo>
                  <a:cubicBezTo>
                    <a:pt x="77" y="23"/>
                    <a:pt x="106" y="30"/>
                    <a:pt x="111" y="30"/>
                  </a:cubicBezTo>
                  <a:cubicBezTo>
                    <a:pt x="120" y="30"/>
                    <a:pt x="2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2" name="Google Shape;18812;p34"/>
            <p:cNvSpPr/>
            <p:nvPr/>
          </p:nvSpPr>
          <p:spPr>
            <a:xfrm>
              <a:off x="3795675" y="2369700"/>
              <a:ext cx="1375" cy="4325"/>
            </a:xfrm>
            <a:custGeom>
              <a:avLst/>
              <a:gdLst/>
              <a:ahLst/>
              <a:cxnLst/>
              <a:rect l="l" t="t" r="r" b="b"/>
              <a:pathLst>
                <a:path w="5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9" y="173"/>
                    <a:pt x="54" y="173"/>
                  </a:cubicBezTo>
                  <a:cubicBezTo>
                    <a:pt x="32" y="43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3" name="Google Shape;18813;p34"/>
            <p:cNvSpPr/>
            <p:nvPr/>
          </p:nvSpPr>
          <p:spPr>
            <a:xfrm>
              <a:off x="3673325" y="2238325"/>
              <a:ext cx="4475" cy="4750"/>
            </a:xfrm>
            <a:custGeom>
              <a:avLst/>
              <a:gdLst/>
              <a:ahLst/>
              <a:cxnLst/>
              <a:rect l="l" t="t" r="r" b="b"/>
              <a:pathLst>
                <a:path w="179" h="190" extrusionOk="0">
                  <a:moveTo>
                    <a:pt x="0" y="1"/>
                  </a:moveTo>
                  <a:cubicBezTo>
                    <a:pt x="0" y="1"/>
                    <a:pt x="45" y="49"/>
                    <a:pt x="178" y="189"/>
                  </a:cubicBezTo>
                  <a:cubicBezTo>
                    <a:pt x="120" y="127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4" name="Google Shape;18814;p34"/>
            <p:cNvSpPr/>
            <p:nvPr/>
          </p:nvSpPr>
          <p:spPr>
            <a:xfrm>
              <a:off x="3685650" y="2260325"/>
              <a:ext cx="2825" cy="1650"/>
            </a:xfrm>
            <a:custGeom>
              <a:avLst/>
              <a:gdLst/>
              <a:ahLst/>
              <a:cxnLst/>
              <a:rect l="l" t="t" r="r" b="b"/>
              <a:pathLst>
                <a:path w="113" h="66" extrusionOk="0">
                  <a:moveTo>
                    <a:pt x="86" y="1"/>
                  </a:moveTo>
                  <a:cubicBezTo>
                    <a:pt x="55" y="1"/>
                    <a:pt x="1" y="52"/>
                    <a:pt x="87" y="65"/>
                  </a:cubicBezTo>
                  <a:cubicBezTo>
                    <a:pt x="113" y="17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5" name="Google Shape;18815;p34"/>
            <p:cNvSpPr/>
            <p:nvPr/>
          </p:nvSpPr>
          <p:spPr>
            <a:xfrm>
              <a:off x="3705450" y="2274975"/>
              <a:ext cx="4450" cy="4050"/>
            </a:xfrm>
            <a:custGeom>
              <a:avLst/>
              <a:gdLst/>
              <a:ahLst/>
              <a:cxnLst/>
              <a:rect l="l" t="t" r="r" b="b"/>
              <a:pathLst>
                <a:path w="178" h="162" extrusionOk="0">
                  <a:moveTo>
                    <a:pt x="72" y="1"/>
                  </a:moveTo>
                  <a:cubicBezTo>
                    <a:pt x="14" y="1"/>
                    <a:pt x="1" y="153"/>
                    <a:pt x="178" y="162"/>
                  </a:cubicBezTo>
                  <a:cubicBezTo>
                    <a:pt x="144" y="41"/>
                    <a:pt x="10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6" name="Google Shape;18816;p34"/>
            <p:cNvSpPr/>
            <p:nvPr/>
          </p:nvSpPr>
          <p:spPr>
            <a:xfrm>
              <a:off x="3816375" y="2351075"/>
              <a:ext cx="9675" cy="700"/>
            </a:xfrm>
            <a:custGeom>
              <a:avLst/>
              <a:gdLst/>
              <a:ahLst/>
              <a:cxnLst/>
              <a:rect l="l" t="t" r="r" b="b"/>
              <a:pathLst>
                <a:path w="387" h="28" extrusionOk="0">
                  <a:moveTo>
                    <a:pt x="85" y="1"/>
                  </a:moveTo>
                  <a:cubicBezTo>
                    <a:pt x="24" y="1"/>
                    <a:pt x="0" y="8"/>
                    <a:pt x="136" y="28"/>
                  </a:cubicBezTo>
                  <a:cubicBezTo>
                    <a:pt x="386" y="20"/>
                    <a:pt x="185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7" name="Google Shape;18817;p34"/>
            <p:cNvSpPr/>
            <p:nvPr/>
          </p:nvSpPr>
          <p:spPr>
            <a:xfrm>
              <a:off x="3671600" y="2343050"/>
              <a:ext cx="5675" cy="3225"/>
            </a:xfrm>
            <a:custGeom>
              <a:avLst/>
              <a:gdLst/>
              <a:ahLst/>
              <a:cxnLst/>
              <a:rect l="l" t="t" r="r" b="b"/>
              <a:pathLst>
                <a:path w="227" h="129" extrusionOk="0">
                  <a:moveTo>
                    <a:pt x="133" y="0"/>
                  </a:moveTo>
                  <a:cubicBezTo>
                    <a:pt x="58" y="0"/>
                    <a:pt x="1" y="129"/>
                    <a:pt x="206" y="129"/>
                  </a:cubicBezTo>
                  <a:cubicBezTo>
                    <a:pt x="213" y="129"/>
                    <a:pt x="220" y="128"/>
                    <a:pt x="227" y="128"/>
                  </a:cubicBezTo>
                  <a:cubicBezTo>
                    <a:pt x="212" y="32"/>
                    <a:pt x="170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8" name="Google Shape;18818;p34"/>
            <p:cNvSpPr/>
            <p:nvPr/>
          </p:nvSpPr>
          <p:spPr>
            <a:xfrm>
              <a:off x="3646475" y="2308575"/>
              <a:ext cx="2775" cy="1625"/>
            </a:xfrm>
            <a:custGeom>
              <a:avLst/>
              <a:gdLst/>
              <a:ahLst/>
              <a:cxnLst/>
              <a:rect l="l" t="t" r="r" b="b"/>
              <a:pathLst>
                <a:path w="111" h="65" extrusionOk="0">
                  <a:moveTo>
                    <a:pt x="20" y="1"/>
                  </a:moveTo>
                  <a:cubicBezTo>
                    <a:pt x="14" y="1"/>
                    <a:pt x="8" y="1"/>
                    <a:pt x="1" y="2"/>
                  </a:cubicBezTo>
                  <a:cubicBezTo>
                    <a:pt x="5" y="49"/>
                    <a:pt x="24" y="64"/>
                    <a:pt x="42" y="64"/>
                  </a:cubicBezTo>
                  <a:cubicBezTo>
                    <a:pt x="77" y="64"/>
                    <a:pt x="111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9" name="Google Shape;18819;p34"/>
            <p:cNvSpPr/>
            <p:nvPr/>
          </p:nvSpPr>
          <p:spPr>
            <a:xfrm>
              <a:off x="3619200" y="2306475"/>
              <a:ext cx="5650" cy="2500"/>
            </a:xfrm>
            <a:custGeom>
              <a:avLst/>
              <a:gdLst/>
              <a:ahLst/>
              <a:cxnLst/>
              <a:rect l="l" t="t" r="r" b="b"/>
              <a:pathLst>
                <a:path w="226" h="100" extrusionOk="0">
                  <a:moveTo>
                    <a:pt x="185" y="1"/>
                  </a:moveTo>
                  <a:cubicBezTo>
                    <a:pt x="128" y="1"/>
                    <a:pt x="1" y="100"/>
                    <a:pt x="154" y="100"/>
                  </a:cubicBezTo>
                  <a:cubicBezTo>
                    <a:pt x="161" y="100"/>
                    <a:pt x="168" y="100"/>
                    <a:pt x="175" y="99"/>
                  </a:cubicBezTo>
                  <a:cubicBezTo>
                    <a:pt x="225" y="26"/>
                    <a:pt x="214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0" name="Google Shape;18820;p34"/>
            <p:cNvSpPr/>
            <p:nvPr/>
          </p:nvSpPr>
          <p:spPr>
            <a:xfrm>
              <a:off x="3608875" y="2299925"/>
              <a:ext cx="7350" cy="325"/>
            </a:xfrm>
            <a:custGeom>
              <a:avLst/>
              <a:gdLst/>
              <a:ahLst/>
              <a:cxnLst/>
              <a:rect l="l" t="t" r="r" b="b"/>
              <a:pathLst>
                <a:path w="294" h="13" extrusionOk="0">
                  <a:moveTo>
                    <a:pt x="102" y="1"/>
                  </a:moveTo>
                  <a:cubicBezTo>
                    <a:pt x="1" y="1"/>
                    <a:pt x="80" y="12"/>
                    <a:pt x="181" y="12"/>
                  </a:cubicBezTo>
                  <a:cubicBezTo>
                    <a:pt x="218" y="12"/>
                    <a:pt x="259" y="11"/>
                    <a:pt x="294" y="7"/>
                  </a:cubicBezTo>
                  <a:cubicBezTo>
                    <a:pt x="201" y="2"/>
                    <a:pt x="13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1" name="Google Shape;18821;p34"/>
            <p:cNvSpPr/>
            <p:nvPr/>
          </p:nvSpPr>
          <p:spPr>
            <a:xfrm>
              <a:off x="3781625" y="2293025"/>
              <a:ext cx="1200" cy="5225"/>
            </a:xfrm>
            <a:custGeom>
              <a:avLst/>
              <a:gdLst/>
              <a:ahLst/>
              <a:cxnLst/>
              <a:rect l="l" t="t" r="r" b="b"/>
              <a:pathLst>
                <a:path w="48" h="209" extrusionOk="0">
                  <a:moveTo>
                    <a:pt x="8" y="1"/>
                  </a:moveTo>
                  <a:cubicBezTo>
                    <a:pt x="0" y="1"/>
                    <a:pt x="25" y="209"/>
                    <a:pt x="48" y="209"/>
                  </a:cubicBezTo>
                  <a:cubicBezTo>
                    <a:pt x="23" y="53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2" name="Google Shape;18822;p34"/>
            <p:cNvSpPr/>
            <p:nvPr/>
          </p:nvSpPr>
          <p:spPr>
            <a:xfrm>
              <a:off x="3711725" y="2291025"/>
              <a:ext cx="2875" cy="1525"/>
            </a:xfrm>
            <a:custGeom>
              <a:avLst/>
              <a:gdLst/>
              <a:ahLst/>
              <a:cxnLst/>
              <a:rect l="l" t="t" r="r" b="b"/>
              <a:pathLst>
                <a:path w="115" h="61" extrusionOk="0">
                  <a:moveTo>
                    <a:pt x="19" y="0"/>
                  </a:moveTo>
                  <a:cubicBezTo>
                    <a:pt x="13" y="0"/>
                    <a:pt x="7" y="1"/>
                    <a:pt x="0" y="1"/>
                  </a:cubicBezTo>
                  <a:cubicBezTo>
                    <a:pt x="34" y="46"/>
                    <a:pt x="62" y="61"/>
                    <a:pt x="80" y="61"/>
                  </a:cubicBezTo>
                  <a:cubicBezTo>
                    <a:pt x="114" y="61"/>
                    <a:pt x="106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3" name="Google Shape;18823;p34"/>
            <p:cNvSpPr/>
            <p:nvPr/>
          </p:nvSpPr>
          <p:spPr>
            <a:xfrm>
              <a:off x="3705975" y="2235225"/>
              <a:ext cx="500" cy="1650"/>
            </a:xfrm>
            <a:custGeom>
              <a:avLst/>
              <a:gdLst/>
              <a:ahLst/>
              <a:cxnLst/>
              <a:rect l="l" t="t" r="r" b="b"/>
              <a:pathLst>
                <a:path w="20" h="66" extrusionOk="0">
                  <a:moveTo>
                    <a:pt x="18" y="0"/>
                  </a:moveTo>
                  <a:cubicBezTo>
                    <a:pt x="15" y="0"/>
                    <a:pt x="1" y="65"/>
                    <a:pt x="9" y="65"/>
                  </a:cubicBezTo>
                  <a:cubicBezTo>
                    <a:pt x="18" y="16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4" name="Google Shape;18824;p34"/>
            <p:cNvSpPr/>
            <p:nvPr/>
          </p:nvSpPr>
          <p:spPr>
            <a:xfrm>
              <a:off x="3742575" y="2279675"/>
              <a:ext cx="2500" cy="3100"/>
            </a:xfrm>
            <a:custGeom>
              <a:avLst/>
              <a:gdLst/>
              <a:ahLst/>
              <a:cxnLst/>
              <a:rect l="l" t="t" r="r" b="b"/>
              <a:pathLst>
                <a:path w="100" h="124" extrusionOk="0">
                  <a:moveTo>
                    <a:pt x="98" y="0"/>
                  </a:moveTo>
                  <a:cubicBezTo>
                    <a:pt x="0" y="5"/>
                    <a:pt x="35" y="124"/>
                    <a:pt x="67" y="124"/>
                  </a:cubicBezTo>
                  <a:cubicBezTo>
                    <a:pt x="84" y="124"/>
                    <a:pt x="100" y="93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5" name="Google Shape;18825;p34"/>
            <p:cNvSpPr/>
            <p:nvPr/>
          </p:nvSpPr>
          <p:spPr>
            <a:xfrm>
              <a:off x="3770425" y="2275325"/>
              <a:ext cx="5050" cy="2875"/>
            </a:xfrm>
            <a:custGeom>
              <a:avLst/>
              <a:gdLst/>
              <a:ahLst/>
              <a:cxnLst/>
              <a:rect l="l" t="t" r="r" b="b"/>
              <a:pathLst>
                <a:path w="202" h="115" extrusionOk="0">
                  <a:moveTo>
                    <a:pt x="7" y="0"/>
                  </a:moveTo>
                  <a:lnTo>
                    <a:pt x="7" y="0"/>
                  </a:lnTo>
                  <a:cubicBezTo>
                    <a:pt x="1" y="67"/>
                    <a:pt x="108" y="61"/>
                    <a:pt x="128" y="114"/>
                  </a:cubicBezTo>
                  <a:cubicBezTo>
                    <a:pt x="201" y="67"/>
                    <a:pt x="61" y="14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6" name="Google Shape;18826;p34"/>
            <p:cNvSpPr/>
            <p:nvPr/>
          </p:nvSpPr>
          <p:spPr>
            <a:xfrm>
              <a:off x="3761125" y="2274200"/>
              <a:ext cx="125" cy="2450"/>
            </a:xfrm>
            <a:custGeom>
              <a:avLst/>
              <a:gdLst/>
              <a:ahLst/>
              <a:cxnLst/>
              <a:rect l="l" t="t" r="r" b="b"/>
              <a:pathLst>
                <a:path w="5" h="98" extrusionOk="0">
                  <a:moveTo>
                    <a:pt x="2" y="0"/>
                  </a:moveTo>
                  <a:cubicBezTo>
                    <a:pt x="1" y="0"/>
                    <a:pt x="3" y="97"/>
                    <a:pt x="4" y="97"/>
                  </a:cubicBezTo>
                  <a:cubicBezTo>
                    <a:pt x="4" y="97"/>
                    <a:pt x="5" y="82"/>
                    <a:pt x="5" y="39"/>
                  </a:cubicBezTo>
                  <a:cubicBezTo>
                    <a:pt x="3" y="1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7" name="Google Shape;18827;p34"/>
            <p:cNvSpPr/>
            <p:nvPr/>
          </p:nvSpPr>
          <p:spPr>
            <a:xfrm>
              <a:off x="3732250" y="2192425"/>
              <a:ext cx="5425" cy="2650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88" y="1"/>
                  </a:moveTo>
                  <a:cubicBezTo>
                    <a:pt x="17" y="1"/>
                    <a:pt x="1" y="105"/>
                    <a:pt x="192" y="105"/>
                  </a:cubicBezTo>
                  <a:cubicBezTo>
                    <a:pt x="200" y="105"/>
                    <a:pt x="208" y="105"/>
                    <a:pt x="216" y="105"/>
                  </a:cubicBezTo>
                  <a:cubicBezTo>
                    <a:pt x="173" y="27"/>
                    <a:pt x="124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8" name="Google Shape;18828;p34"/>
            <p:cNvSpPr/>
            <p:nvPr/>
          </p:nvSpPr>
          <p:spPr>
            <a:xfrm>
              <a:off x="3528725" y="2271475"/>
              <a:ext cx="4825" cy="1550"/>
            </a:xfrm>
            <a:custGeom>
              <a:avLst/>
              <a:gdLst/>
              <a:ahLst/>
              <a:cxnLst/>
              <a:rect l="l" t="t" r="r" b="b"/>
              <a:pathLst>
                <a:path w="193" h="6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" y="37"/>
                    <a:pt x="49" y="61"/>
                    <a:pt x="101" y="61"/>
                  </a:cubicBezTo>
                  <a:cubicBezTo>
                    <a:pt x="145" y="61"/>
                    <a:pt x="193" y="4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9" name="Google Shape;18829;p34"/>
            <p:cNvSpPr/>
            <p:nvPr/>
          </p:nvSpPr>
          <p:spPr>
            <a:xfrm>
              <a:off x="3599825" y="2262225"/>
              <a:ext cx="3050" cy="2775"/>
            </a:xfrm>
            <a:custGeom>
              <a:avLst/>
              <a:gdLst/>
              <a:ahLst/>
              <a:cxnLst/>
              <a:rect l="l" t="t" r="r" b="b"/>
              <a:pathLst>
                <a:path w="122" h="111" extrusionOk="0">
                  <a:moveTo>
                    <a:pt x="71" y="0"/>
                  </a:moveTo>
                  <a:cubicBezTo>
                    <a:pt x="52" y="0"/>
                    <a:pt x="27" y="25"/>
                    <a:pt x="0" y="96"/>
                  </a:cubicBezTo>
                  <a:cubicBezTo>
                    <a:pt x="21" y="106"/>
                    <a:pt x="38" y="111"/>
                    <a:pt x="52" y="111"/>
                  </a:cubicBezTo>
                  <a:cubicBezTo>
                    <a:pt x="122" y="111"/>
                    <a:pt x="11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0" name="Google Shape;18830;p34"/>
            <p:cNvSpPr/>
            <p:nvPr/>
          </p:nvSpPr>
          <p:spPr>
            <a:xfrm>
              <a:off x="3555825" y="2252900"/>
              <a:ext cx="6050" cy="25"/>
            </a:xfrm>
            <a:custGeom>
              <a:avLst/>
              <a:gdLst/>
              <a:ahLst/>
              <a:cxnLst/>
              <a:rect l="l" t="t" r="r" b="b"/>
              <a:pathLst>
                <a:path w="242" h="1" extrusionOk="0">
                  <a:moveTo>
                    <a:pt x="1" y="1"/>
                  </a:moveTo>
                  <a:cubicBezTo>
                    <a:pt x="241" y="1"/>
                    <a:pt x="7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1" name="Google Shape;18831;p34"/>
            <p:cNvSpPr/>
            <p:nvPr/>
          </p:nvSpPr>
          <p:spPr>
            <a:xfrm>
              <a:off x="3675100" y="2245875"/>
              <a:ext cx="6375" cy="1875"/>
            </a:xfrm>
            <a:custGeom>
              <a:avLst/>
              <a:gdLst/>
              <a:ahLst/>
              <a:cxnLst/>
              <a:rect l="l" t="t" r="r" b="b"/>
              <a:pathLst>
                <a:path w="255" h="75" extrusionOk="0">
                  <a:moveTo>
                    <a:pt x="213" y="1"/>
                  </a:moveTo>
                  <a:cubicBezTo>
                    <a:pt x="160" y="1"/>
                    <a:pt x="0" y="33"/>
                    <a:pt x="0" y="74"/>
                  </a:cubicBezTo>
                  <a:cubicBezTo>
                    <a:pt x="228" y="21"/>
                    <a:pt x="254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2" name="Google Shape;18832;p34"/>
            <p:cNvSpPr/>
            <p:nvPr/>
          </p:nvSpPr>
          <p:spPr>
            <a:xfrm>
              <a:off x="3631975" y="2244425"/>
              <a:ext cx="3175" cy="2850"/>
            </a:xfrm>
            <a:custGeom>
              <a:avLst/>
              <a:gdLst/>
              <a:ahLst/>
              <a:cxnLst/>
              <a:rect l="l" t="t" r="r" b="b"/>
              <a:pathLst>
                <a:path w="127" h="114" extrusionOk="0">
                  <a:moveTo>
                    <a:pt x="40" y="0"/>
                  </a:moveTo>
                  <a:cubicBezTo>
                    <a:pt x="18" y="0"/>
                    <a:pt x="1" y="13"/>
                    <a:pt x="6" y="45"/>
                  </a:cubicBezTo>
                  <a:cubicBezTo>
                    <a:pt x="36" y="45"/>
                    <a:pt x="43" y="113"/>
                    <a:pt x="65" y="113"/>
                  </a:cubicBezTo>
                  <a:cubicBezTo>
                    <a:pt x="72" y="113"/>
                    <a:pt x="81" y="106"/>
                    <a:pt x="93" y="86"/>
                  </a:cubicBezTo>
                  <a:cubicBezTo>
                    <a:pt x="126" y="39"/>
                    <a:pt x="77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3" name="Google Shape;18833;p34"/>
            <p:cNvSpPr/>
            <p:nvPr/>
          </p:nvSpPr>
          <p:spPr>
            <a:xfrm>
              <a:off x="3636500" y="2237550"/>
              <a:ext cx="4900" cy="5650"/>
            </a:xfrm>
            <a:custGeom>
              <a:avLst/>
              <a:gdLst/>
              <a:ahLst/>
              <a:cxnLst/>
              <a:rect l="l" t="t" r="r" b="b"/>
              <a:pathLst>
                <a:path w="196" h="226" extrusionOk="0">
                  <a:moveTo>
                    <a:pt x="51" y="1"/>
                  </a:moveTo>
                  <a:cubicBezTo>
                    <a:pt x="0" y="1"/>
                    <a:pt x="109" y="225"/>
                    <a:pt x="164" y="225"/>
                  </a:cubicBezTo>
                  <a:cubicBezTo>
                    <a:pt x="183" y="225"/>
                    <a:pt x="195" y="198"/>
                    <a:pt x="193" y="126"/>
                  </a:cubicBezTo>
                  <a:cubicBezTo>
                    <a:pt x="114" y="34"/>
                    <a:pt x="70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4" name="Google Shape;18834;p34"/>
            <p:cNvSpPr/>
            <p:nvPr/>
          </p:nvSpPr>
          <p:spPr>
            <a:xfrm>
              <a:off x="3518200" y="2238225"/>
              <a:ext cx="2100" cy="3000"/>
            </a:xfrm>
            <a:custGeom>
              <a:avLst/>
              <a:gdLst/>
              <a:ahLst/>
              <a:cxnLst/>
              <a:rect l="l" t="t" r="r" b="b"/>
              <a:pathLst>
                <a:path w="84" h="120" extrusionOk="0">
                  <a:moveTo>
                    <a:pt x="69" y="0"/>
                  </a:moveTo>
                  <a:cubicBezTo>
                    <a:pt x="62" y="0"/>
                    <a:pt x="42" y="24"/>
                    <a:pt x="0" y="93"/>
                  </a:cubicBezTo>
                  <a:cubicBezTo>
                    <a:pt x="0" y="112"/>
                    <a:pt x="4" y="119"/>
                    <a:pt x="9" y="119"/>
                  </a:cubicBezTo>
                  <a:cubicBezTo>
                    <a:pt x="31" y="119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5" name="Google Shape;18835;p34"/>
            <p:cNvSpPr/>
            <p:nvPr/>
          </p:nvSpPr>
          <p:spPr>
            <a:xfrm>
              <a:off x="3657700" y="2222300"/>
              <a:ext cx="5000" cy="1850"/>
            </a:xfrm>
            <a:custGeom>
              <a:avLst/>
              <a:gdLst/>
              <a:ahLst/>
              <a:cxnLst/>
              <a:rect l="l" t="t" r="r" b="b"/>
              <a:pathLst>
                <a:path w="200" h="74" extrusionOk="0">
                  <a:moveTo>
                    <a:pt x="17" y="0"/>
                  </a:moveTo>
                  <a:cubicBezTo>
                    <a:pt x="11" y="0"/>
                    <a:pt x="6" y="0"/>
                    <a:pt x="0" y="0"/>
                  </a:cubicBezTo>
                  <a:cubicBezTo>
                    <a:pt x="9" y="55"/>
                    <a:pt x="44" y="73"/>
                    <a:pt x="77" y="73"/>
                  </a:cubicBezTo>
                  <a:cubicBezTo>
                    <a:pt x="143" y="73"/>
                    <a:pt x="200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6" name="Google Shape;18836;p34"/>
            <p:cNvSpPr/>
            <p:nvPr/>
          </p:nvSpPr>
          <p:spPr>
            <a:xfrm>
              <a:off x="3559375" y="2223125"/>
              <a:ext cx="4675" cy="2050"/>
            </a:xfrm>
            <a:custGeom>
              <a:avLst/>
              <a:gdLst/>
              <a:ahLst/>
              <a:cxnLst/>
              <a:rect l="l" t="t" r="r" b="b"/>
              <a:pathLst>
                <a:path w="187" h="82" extrusionOk="0">
                  <a:moveTo>
                    <a:pt x="186" y="1"/>
                  </a:moveTo>
                  <a:lnTo>
                    <a:pt x="186" y="1"/>
                  </a:lnTo>
                  <a:cubicBezTo>
                    <a:pt x="0" y="48"/>
                    <a:pt x="7" y="82"/>
                    <a:pt x="58" y="82"/>
                  </a:cubicBezTo>
                  <a:cubicBezTo>
                    <a:pt x="99" y="82"/>
                    <a:pt x="171" y="59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7" name="Google Shape;18837;p34"/>
            <p:cNvSpPr/>
            <p:nvPr/>
          </p:nvSpPr>
          <p:spPr>
            <a:xfrm>
              <a:off x="3546800" y="2219125"/>
              <a:ext cx="2100" cy="975"/>
            </a:xfrm>
            <a:custGeom>
              <a:avLst/>
              <a:gdLst/>
              <a:ahLst/>
              <a:cxnLst/>
              <a:rect l="l" t="t" r="r" b="b"/>
              <a:pathLst>
                <a:path w="84" h="39" extrusionOk="0">
                  <a:moveTo>
                    <a:pt x="0" y="0"/>
                  </a:moveTo>
                  <a:cubicBezTo>
                    <a:pt x="43" y="29"/>
                    <a:pt x="63" y="39"/>
                    <a:pt x="70" y="39"/>
                  </a:cubicBezTo>
                  <a:cubicBezTo>
                    <a:pt x="84" y="39"/>
                    <a:pt x="4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8" name="Google Shape;18838;p34"/>
            <p:cNvSpPr/>
            <p:nvPr/>
          </p:nvSpPr>
          <p:spPr>
            <a:xfrm>
              <a:off x="3606625" y="2211875"/>
              <a:ext cx="4325" cy="3600"/>
            </a:xfrm>
            <a:custGeom>
              <a:avLst/>
              <a:gdLst/>
              <a:ahLst/>
              <a:cxnLst/>
              <a:rect l="l" t="t" r="r" b="b"/>
              <a:pathLst>
                <a:path w="173" h="144" extrusionOk="0">
                  <a:moveTo>
                    <a:pt x="56" y="0"/>
                  </a:moveTo>
                  <a:cubicBezTo>
                    <a:pt x="28" y="0"/>
                    <a:pt x="0" y="36"/>
                    <a:pt x="3" y="143"/>
                  </a:cubicBezTo>
                  <a:cubicBezTo>
                    <a:pt x="172" y="143"/>
                    <a:pt x="11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9" name="Google Shape;18839;p34"/>
            <p:cNvSpPr/>
            <p:nvPr/>
          </p:nvSpPr>
          <p:spPr>
            <a:xfrm>
              <a:off x="3721950" y="2177875"/>
              <a:ext cx="2750" cy="2475"/>
            </a:xfrm>
            <a:custGeom>
              <a:avLst/>
              <a:gdLst/>
              <a:ahLst/>
              <a:cxnLst/>
              <a:rect l="l" t="t" r="r" b="b"/>
              <a:pathLst>
                <a:path w="110" h="99" extrusionOk="0">
                  <a:moveTo>
                    <a:pt x="34" y="0"/>
                  </a:moveTo>
                  <a:cubicBezTo>
                    <a:pt x="8" y="0"/>
                    <a:pt x="1" y="32"/>
                    <a:pt x="93" y="98"/>
                  </a:cubicBezTo>
                  <a:cubicBezTo>
                    <a:pt x="110" y="34"/>
                    <a:pt x="62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0" name="Google Shape;18840;p34"/>
            <p:cNvSpPr/>
            <p:nvPr/>
          </p:nvSpPr>
          <p:spPr>
            <a:xfrm>
              <a:off x="3728525" y="2142550"/>
              <a:ext cx="6575" cy="1825"/>
            </a:xfrm>
            <a:custGeom>
              <a:avLst/>
              <a:gdLst/>
              <a:ahLst/>
              <a:cxnLst/>
              <a:rect l="l" t="t" r="r" b="b"/>
              <a:pathLst>
                <a:path w="263" h="73" extrusionOk="0">
                  <a:moveTo>
                    <a:pt x="173" y="1"/>
                  </a:moveTo>
                  <a:cubicBezTo>
                    <a:pt x="92" y="1"/>
                    <a:pt x="0" y="56"/>
                    <a:pt x="238" y="73"/>
                  </a:cubicBezTo>
                  <a:cubicBezTo>
                    <a:pt x="263" y="19"/>
                    <a:pt x="219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1" name="Google Shape;18841;p34"/>
            <p:cNvSpPr/>
            <p:nvPr/>
          </p:nvSpPr>
          <p:spPr>
            <a:xfrm>
              <a:off x="3542500" y="2141700"/>
              <a:ext cx="9550" cy="2175"/>
            </a:xfrm>
            <a:custGeom>
              <a:avLst/>
              <a:gdLst/>
              <a:ahLst/>
              <a:cxnLst/>
              <a:rect l="l" t="t" r="r" b="b"/>
              <a:pathLst>
                <a:path w="382" h="87" extrusionOk="0">
                  <a:moveTo>
                    <a:pt x="343" y="0"/>
                  </a:moveTo>
                  <a:cubicBezTo>
                    <a:pt x="265" y="0"/>
                    <a:pt x="1" y="87"/>
                    <a:pt x="233" y="87"/>
                  </a:cubicBezTo>
                  <a:cubicBezTo>
                    <a:pt x="373" y="22"/>
                    <a:pt x="381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2" name="Google Shape;18842;p34"/>
            <p:cNvSpPr/>
            <p:nvPr/>
          </p:nvSpPr>
          <p:spPr>
            <a:xfrm>
              <a:off x="3711550" y="2715600"/>
              <a:ext cx="7425" cy="4500"/>
            </a:xfrm>
            <a:custGeom>
              <a:avLst/>
              <a:gdLst/>
              <a:ahLst/>
              <a:cxnLst/>
              <a:rect l="l" t="t" r="r" b="b"/>
              <a:pathLst>
                <a:path w="297" h="180" extrusionOk="0">
                  <a:moveTo>
                    <a:pt x="24" y="1"/>
                  </a:moveTo>
                  <a:cubicBezTo>
                    <a:pt x="8" y="1"/>
                    <a:pt x="0" y="12"/>
                    <a:pt x="7" y="39"/>
                  </a:cubicBezTo>
                  <a:cubicBezTo>
                    <a:pt x="163" y="144"/>
                    <a:pt x="233" y="180"/>
                    <a:pt x="253" y="180"/>
                  </a:cubicBezTo>
                  <a:cubicBezTo>
                    <a:pt x="297" y="180"/>
                    <a:pt x="9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3" name="Google Shape;18843;p34"/>
            <p:cNvSpPr/>
            <p:nvPr/>
          </p:nvSpPr>
          <p:spPr>
            <a:xfrm>
              <a:off x="3593850" y="2711625"/>
              <a:ext cx="1525" cy="5300"/>
            </a:xfrm>
            <a:custGeom>
              <a:avLst/>
              <a:gdLst/>
              <a:ahLst/>
              <a:cxnLst/>
              <a:rect l="l" t="t" r="r" b="b"/>
              <a:pathLst>
                <a:path w="61" h="212" extrusionOk="0">
                  <a:moveTo>
                    <a:pt x="54" y="1"/>
                  </a:moveTo>
                  <a:lnTo>
                    <a:pt x="54" y="1"/>
                  </a:lnTo>
                  <a:cubicBezTo>
                    <a:pt x="51" y="1"/>
                    <a:pt x="41" y="29"/>
                    <a:pt x="18" y="104"/>
                  </a:cubicBezTo>
                  <a:cubicBezTo>
                    <a:pt x="4" y="183"/>
                    <a:pt x="1" y="211"/>
                    <a:pt x="3" y="211"/>
                  </a:cubicBezTo>
                  <a:cubicBezTo>
                    <a:pt x="10" y="211"/>
                    <a:pt x="6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4" name="Google Shape;18844;p34"/>
            <p:cNvSpPr/>
            <p:nvPr/>
          </p:nvSpPr>
          <p:spPr>
            <a:xfrm>
              <a:off x="3641875" y="2677525"/>
              <a:ext cx="6050" cy="3275"/>
            </a:xfrm>
            <a:custGeom>
              <a:avLst/>
              <a:gdLst/>
              <a:ahLst/>
              <a:cxnLst/>
              <a:rect l="l" t="t" r="r" b="b"/>
              <a:pathLst>
                <a:path w="242" h="131" extrusionOk="0">
                  <a:moveTo>
                    <a:pt x="18" y="1"/>
                  </a:moveTo>
                  <a:cubicBezTo>
                    <a:pt x="0" y="1"/>
                    <a:pt x="17" y="30"/>
                    <a:pt x="111" y="117"/>
                  </a:cubicBezTo>
                  <a:cubicBezTo>
                    <a:pt x="141" y="126"/>
                    <a:pt x="161" y="130"/>
                    <a:pt x="173" y="130"/>
                  </a:cubicBezTo>
                  <a:cubicBezTo>
                    <a:pt x="242" y="130"/>
                    <a:pt x="55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5" name="Google Shape;18845;p34"/>
            <p:cNvSpPr/>
            <p:nvPr/>
          </p:nvSpPr>
          <p:spPr>
            <a:xfrm>
              <a:off x="3659800" y="2639775"/>
              <a:ext cx="875" cy="1875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" y="0"/>
                  </a:moveTo>
                  <a:cubicBezTo>
                    <a:pt x="1" y="0"/>
                    <a:pt x="8" y="19"/>
                    <a:pt x="30" y="75"/>
                  </a:cubicBezTo>
                  <a:cubicBezTo>
                    <a:pt x="34" y="75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6" name="Google Shape;18846;p34"/>
            <p:cNvSpPr/>
            <p:nvPr/>
          </p:nvSpPr>
          <p:spPr>
            <a:xfrm>
              <a:off x="3855100" y="2620400"/>
              <a:ext cx="4350" cy="4100"/>
            </a:xfrm>
            <a:custGeom>
              <a:avLst/>
              <a:gdLst/>
              <a:ahLst/>
              <a:cxnLst/>
              <a:rect l="l" t="t" r="r" b="b"/>
              <a:pathLst>
                <a:path w="174" h="164" extrusionOk="0">
                  <a:moveTo>
                    <a:pt x="97" y="0"/>
                  </a:moveTo>
                  <a:cubicBezTo>
                    <a:pt x="41" y="0"/>
                    <a:pt x="1" y="164"/>
                    <a:pt x="97" y="164"/>
                  </a:cubicBezTo>
                  <a:cubicBezTo>
                    <a:pt x="116" y="164"/>
                    <a:pt x="141" y="157"/>
                    <a:pt x="173" y="141"/>
                  </a:cubicBezTo>
                  <a:cubicBezTo>
                    <a:pt x="153" y="36"/>
                    <a:pt x="123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7" name="Google Shape;18847;p34"/>
            <p:cNvSpPr/>
            <p:nvPr/>
          </p:nvSpPr>
          <p:spPr>
            <a:xfrm>
              <a:off x="3610175" y="2592725"/>
              <a:ext cx="4400" cy="2225"/>
            </a:xfrm>
            <a:custGeom>
              <a:avLst/>
              <a:gdLst/>
              <a:ahLst/>
              <a:cxnLst/>
              <a:rect l="l" t="t" r="r" b="b"/>
              <a:pathLst>
                <a:path w="176" h="89" extrusionOk="0">
                  <a:moveTo>
                    <a:pt x="11" y="1"/>
                  </a:moveTo>
                  <a:cubicBezTo>
                    <a:pt x="1" y="1"/>
                    <a:pt x="9" y="16"/>
                    <a:pt x="55" y="57"/>
                  </a:cubicBezTo>
                  <a:cubicBezTo>
                    <a:pt x="108" y="80"/>
                    <a:pt x="134" y="89"/>
                    <a:pt x="144" y="89"/>
                  </a:cubicBezTo>
                  <a:cubicBezTo>
                    <a:pt x="175" y="89"/>
                    <a:pt x="3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8" name="Google Shape;18848;p34"/>
            <p:cNvSpPr/>
            <p:nvPr/>
          </p:nvSpPr>
          <p:spPr>
            <a:xfrm>
              <a:off x="3713550" y="2586850"/>
              <a:ext cx="4350" cy="2400"/>
            </a:xfrm>
            <a:custGeom>
              <a:avLst/>
              <a:gdLst/>
              <a:ahLst/>
              <a:cxnLst/>
              <a:rect l="l" t="t" r="r" b="b"/>
              <a:pathLst>
                <a:path w="174" h="96" extrusionOk="0">
                  <a:moveTo>
                    <a:pt x="46" y="1"/>
                  </a:moveTo>
                  <a:cubicBezTo>
                    <a:pt x="33" y="1"/>
                    <a:pt x="18" y="2"/>
                    <a:pt x="1" y="4"/>
                  </a:cubicBezTo>
                  <a:cubicBezTo>
                    <a:pt x="5" y="72"/>
                    <a:pt x="32" y="95"/>
                    <a:pt x="60" y="95"/>
                  </a:cubicBezTo>
                  <a:cubicBezTo>
                    <a:pt x="116" y="95"/>
                    <a:pt x="174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9" name="Google Shape;18849;p34"/>
            <p:cNvSpPr/>
            <p:nvPr/>
          </p:nvSpPr>
          <p:spPr>
            <a:xfrm>
              <a:off x="3810450" y="2540200"/>
              <a:ext cx="1825" cy="1600"/>
            </a:xfrm>
            <a:custGeom>
              <a:avLst/>
              <a:gdLst/>
              <a:ahLst/>
              <a:cxnLst/>
              <a:rect l="l" t="t" r="r" b="b"/>
              <a:pathLst>
                <a:path w="73" h="64" extrusionOk="0">
                  <a:moveTo>
                    <a:pt x="11" y="1"/>
                  </a:moveTo>
                  <a:cubicBezTo>
                    <a:pt x="1" y="1"/>
                    <a:pt x="12" y="24"/>
                    <a:pt x="72" y="63"/>
                  </a:cubicBezTo>
                  <a:cubicBezTo>
                    <a:pt x="47" y="19"/>
                    <a:pt x="21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0" name="Google Shape;18850;p34"/>
            <p:cNvSpPr/>
            <p:nvPr/>
          </p:nvSpPr>
          <p:spPr>
            <a:xfrm>
              <a:off x="3589950" y="2528475"/>
              <a:ext cx="300" cy="525"/>
            </a:xfrm>
            <a:custGeom>
              <a:avLst/>
              <a:gdLst/>
              <a:ahLst/>
              <a:cxnLst/>
              <a:rect l="l" t="t" r="r" b="b"/>
              <a:pathLst>
                <a:path w="12" h="21" extrusionOk="0">
                  <a:moveTo>
                    <a:pt x="8" y="1"/>
                  </a:moveTo>
                  <a:lnTo>
                    <a:pt x="8" y="1"/>
                  </a:lnTo>
                  <a:cubicBezTo>
                    <a:pt x="7" y="1"/>
                    <a:pt x="5" y="4"/>
                    <a:pt x="0" y="11"/>
                  </a:cubicBezTo>
                  <a:cubicBezTo>
                    <a:pt x="0" y="18"/>
                    <a:pt x="1" y="20"/>
                    <a:pt x="3" y="20"/>
                  </a:cubicBezTo>
                  <a:cubicBezTo>
                    <a:pt x="6" y="20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1" name="Google Shape;18851;p34"/>
            <p:cNvSpPr/>
            <p:nvPr/>
          </p:nvSpPr>
          <p:spPr>
            <a:xfrm>
              <a:off x="3565475" y="2508625"/>
              <a:ext cx="6025" cy="2875"/>
            </a:xfrm>
            <a:custGeom>
              <a:avLst/>
              <a:gdLst/>
              <a:ahLst/>
              <a:cxnLst/>
              <a:rect l="l" t="t" r="r" b="b"/>
              <a:pathLst>
                <a:path w="241" h="115" extrusionOk="0">
                  <a:moveTo>
                    <a:pt x="22" y="1"/>
                  </a:moveTo>
                  <a:cubicBezTo>
                    <a:pt x="0" y="1"/>
                    <a:pt x="10" y="28"/>
                    <a:pt x="96" y="109"/>
                  </a:cubicBezTo>
                  <a:cubicBezTo>
                    <a:pt x="118" y="113"/>
                    <a:pt x="135" y="115"/>
                    <a:pt x="147" y="115"/>
                  </a:cubicBezTo>
                  <a:cubicBezTo>
                    <a:pt x="241" y="115"/>
                    <a:pt x="6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2" name="Google Shape;18852;p34"/>
            <p:cNvSpPr/>
            <p:nvPr/>
          </p:nvSpPr>
          <p:spPr>
            <a:xfrm>
              <a:off x="3629750" y="2503800"/>
              <a:ext cx="3750" cy="1750"/>
            </a:xfrm>
            <a:custGeom>
              <a:avLst/>
              <a:gdLst/>
              <a:ahLst/>
              <a:cxnLst/>
              <a:rect l="l" t="t" r="r" b="b"/>
              <a:pathLst>
                <a:path w="150" h="70" extrusionOk="0">
                  <a:moveTo>
                    <a:pt x="60" y="0"/>
                  </a:moveTo>
                  <a:cubicBezTo>
                    <a:pt x="33" y="0"/>
                    <a:pt x="6" y="9"/>
                    <a:pt x="1" y="27"/>
                  </a:cubicBezTo>
                  <a:cubicBezTo>
                    <a:pt x="12" y="55"/>
                    <a:pt x="42" y="69"/>
                    <a:pt x="90" y="69"/>
                  </a:cubicBezTo>
                  <a:cubicBezTo>
                    <a:pt x="100" y="69"/>
                    <a:pt x="110" y="69"/>
                    <a:pt x="121" y="68"/>
                  </a:cubicBezTo>
                  <a:cubicBezTo>
                    <a:pt x="150" y="23"/>
                    <a:pt x="104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3" name="Google Shape;18853;p34"/>
            <p:cNvSpPr/>
            <p:nvPr/>
          </p:nvSpPr>
          <p:spPr>
            <a:xfrm>
              <a:off x="3794850" y="2497950"/>
              <a:ext cx="3550" cy="2125"/>
            </a:xfrm>
            <a:custGeom>
              <a:avLst/>
              <a:gdLst/>
              <a:ahLst/>
              <a:cxnLst/>
              <a:rect l="l" t="t" r="r" b="b"/>
              <a:pathLst>
                <a:path w="142" h="85" extrusionOk="0">
                  <a:moveTo>
                    <a:pt x="114" y="1"/>
                  </a:moveTo>
                  <a:cubicBezTo>
                    <a:pt x="94" y="21"/>
                    <a:pt x="54" y="27"/>
                    <a:pt x="1" y="27"/>
                  </a:cubicBezTo>
                  <a:cubicBezTo>
                    <a:pt x="4" y="63"/>
                    <a:pt x="43" y="84"/>
                    <a:pt x="76" y="84"/>
                  </a:cubicBezTo>
                  <a:cubicBezTo>
                    <a:pt x="112" y="84"/>
                    <a:pt x="142" y="59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4" name="Google Shape;18854;p34"/>
            <p:cNvSpPr/>
            <p:nvPr/>
          </p:nvSpPr>
          <p:spPr>
            <a:xfrm>
              <a:off x="3630275" y="2467700"/>
              <a:ext cx="2025" cy="2175"/>
            </a:xfrm>
            <a:custGeom>
              <a:avLst/>
              <a:gdLst/>
              <a:ahLst/>
              <a:cxnLst/>
              <a:rect l="l" t="t" r="r" b="b"/>
              <a:pathLst>
                <a:path w="81" h="87" extrusionOk="0">
                  <a:moveTo>
                    <a:pt x="24" y="0"/>
                  </a:moveTo>
                  <a:cubicBezTo>
                    <a:pt x="0" y="0"/>
                    <a:pt x="6" y="78"/>
                    <a:pt x="80" y="87"/>
                  </a:cubicBezTo>
                  <a:cubicBezTo>
                    <a:pt x="57" y="2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5" name="Google Shape;18855;p34"/>
            <p:cNvSpPr/>
            <p:nvPr/>
          </p:nvSpPr>
          <p:spPr>
            <a:xfrm>
              <a:off x="3787250" y="2453100"/>
              <a:ext cx="6775" cy="5475"/>
            </a:xfrm>
            <a:custGeom>
              <a:avLst/>
              <a:gdLst/>
              <a:ahLst/>
              <a:cxnLst/>
              <a:rect l="l" t="t" r="r" b="b"/>
              <a:pathLst>
                <a:path w="271" h="219" extrusionOk="0">
                  <a:moveTo>
                    <a:pt x="92" y="0"/>
                  </a:moveTo>
                  <a:cubicBezTo>
                    <a:pt x="86" y="0"/>
                    <a:pt x="78" y="1"/>
                    <a:pt x="70" y="1"/>
                  </a:cubicBezTo>
                  <a:cubicBezTo>
                    <a:pt x="1" y="164"/>
                    <a:pt x="10" y="219"/>
                    <a:pt x="42" y="219"/>
                  </a:cubicBezTo>
                  <a:cubicBezTo>
                    <a:pt x="108" y="219"/>
                    <a:pt x="270" y="0"/>
                    <a:pt x="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6" name="Google Shape;18856;p34"/>
            <p:cNvSpPr/>
            <p:nvPr/>
          </p:nvSpPr>
          <p:spPr>
            <a:xfrm>
              <a:off x="3768225" y="2426775"/>
              <a:ext cx="2950" cy="2000"/>
            </a:xfrm>
            <a:custGeom>
              <a:avLst/>
              <a:gdLst/>
              <a:ahLst/>
              <a:cxnLst/>
              <a:rect l="l" t="t" r="r" b="b"/>
              <a:pathLst>
                <a:path w="118" h="80" extrusionOk="0">
                  <a:moveTo>
                    <a:pt x="61" y="0"/>
                  </a:moveTo>
                  <a:cubicBezTo>
                    <a:pt x="49" y="0"/>
                    <a:pt x="35" y="2"/>
                    <a:pt x="22" y="4"/>
                  </a:cubicBezTo>
                  <a:cubicBezTo>
                    <a:pt x="0" y="54"/>
                    <a:pt x="33" y="80"/>
                    <a:pt x="65" y="80"/>
                  </a:cubicBezTo>
                  <a:cubicBezTo>
                    <a:pt x="92" y="80"/>
                    <a:pt x="118" y="61"/>
                    <a:pt x="109" y="24"/>
                  </a:cubicBezTo>
                  <a:cubicBezTo>
                    <a:pt x="104" y="6"/>
                    <a:pt x="8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7" name="Google Shape;18857;p34"/>
            <p:cNvSpPr/>
            <p:nvPr/>
          </p:nvSpPr>
          <p:spPr>
            <a:xfrm>
              <a:off x="3575225" y="2397575"/>
              <a:ext cx="3700" cy="2550"/>
            </a:xfrm>
            <a:custGeom>
              <a:avLst/>
              <a:gdLst/>
              <a:ahLst/>
              <a:cxnLst/>
              <a:rect l="l" t="t" r="r" b="b"/>
              <a:pathLst>
                <a:path w="148" h="102" extrusionOk="0">
                  <a:moveTo>
                    <a:pt x="18" y="1"/>
                  </a:moveTo>
                  <a:cubicBezTo>
                    <a:pt x="13" y="1"/>
                    <a:pt x="7" y="1"/>
                    <a:pt x="1" y="1"/>
                  </a:cubicBezTo>
                  <a:cubicBezTo>
                    <a:pt x="54" y="35"/>
                    <a:pt x="61" y="95"/>
                    <a:pt x="148" y="102"/>
                  </a:cubicBezTo>
                  <a:cubicBezTo>
                    <a:pt x="123" y="51"/>
                    <a:pt x="10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8" name="Google Shape;18858;p34"/>
            <p:cNvSpPr/>
            <p:nvPr/>
          </p:nvSpPr>
          <p:spPr>
            <a:xfrm>
              <a:off x="3686625" y="2388825"/>
              <a:ext cx="6375" cy="1225"/>
            </a:xfrm>
            <a:custGeom>
              <a:avLst/>
              <a:gdLst/>
              <a:ahLst/>
              <a:cxnLst/>
              <a:rect l="l" t="t" r="r" b="b"/>
              <a:pathLst>
                <a:path w="255" h="49" extrusionOk="0">
                  <a:moveTo>
                    <a:pt x="213" y="1"/>
                  </a:moveTo>
                  <a:cubicBezTo>
                    <a:pt x="133" y="1"/>
                    <a:pt x="100" y="31"/>
                    <a:pt x="21" y="31"/>
                  </a:cubicBezTo>
                  <a:cubicBezTo>
                    <a:pt x="15" y="31"/>
                    <a:pt x="8" y="30"/>
                    <a:pt x="1" y="30"/>
                  </a:cubicBezTo>
                  <a:lnTo>
                    <a:pt x="1" y="30"/>
                  </a:lnTo>
                  <a:cubicBezTo>
                    <a:pt x="16" y="44"/>
                    <a:pt x="40" y="49"/>
                    <a:pt x="67" y="49"/>
                  </a:cubicBezTo>
                  <a:cubicBezTo>
                    <a:pt x="134" y="49"/>
                    <a:pt x="222" y="18"/>
                    <a:pt x="255" y="3"/>
                  </a:cubicBezTo>
                  <a:cubicBezTo>
                    <a:pt x="240" y="2"/>
                    <a:pt x="2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9" name="Google Shape;18859;p34"/>
            <p:cNvSpPr/>
            <p:nvPr/>
          </p:nvSpPr>
          <p:spPr>
            <a:xfrm>
              <a:off x="3803400" y="2383425"/>
              <a:ext cx="6150" cy="1475"/>
            </a:xfrm>
            <a:custGeom>
              <a:avLst/>
              <a:gdLst/>
              <a:ahLst/>
              <a:cxnLst/>
              <a:rect l="l" t="t" r="r" b="b"/>
              <a:pathLst>
                <a:path w="246" h="59" extrusionOk="0">
                  <a:moveTo>
                    <a:pt x="23" y="1"/>
                  </a:moveTo>
                  <a:cubicBezTo>
                    <a:pt x="0" y="1"/>
                    <a:pt x="15" y="15"/>
                    <a:pt x="127" y="59"/>
                  </a:cubicBezTo>
                  <a:cubicBezTo>
                    <a:pt x="246" y="54"/>
                    <a:pt x="66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0" name="Google Shape;18860;p34"/>
            <p:cNvSpPr/>
            <p:nvPr/>
          </p:nvSpPr>
          <p:spPr>
            <a:xfrm>
              <a:off x="3651675" y="2313625"/>
              <a:ext cx="6000" cy="1575"/>
            </a:xfrm>
            <a:custGeom>
              <a:avLst/>
              <a:gdLst/>
              <a:ahLst/>
              <a:cxnLst/>
              <a:rect l="l" t="t" r="r" b="b"/>
              <a:pathLst>
                <a:path w="240" h="63" extrusionOk="0">
                  <a:moveTo>
                    <a:pt x="0" y="0"/>
                  </a:moveTo>
                  <a:cubicBezTo>
                    <a:pt x="3" y="46"/>
                    <a:pt x="78" y="62"/>
                    <a:pt x="132" y="62"/>
                  </a:cubicBezTo>
                  <a:cubicBezTo>
                    <a:pt x="205" y="62"/>
                    <a:pt x="240" y="3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1" name="Google Shape;18861;p34"/>
            <p:cNvSpPr/>
            <p:nvPr/>
          </p:nvSpPr>
          <p:spPr>
            <a:xfrm>
              <a:off x="3623075" y="2308925"/>
              <a:ext cx="1025" cy="255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26" y="0"/>
                  </a:moveTo>
                  <a:cubicBezTo>
                    <a:pt x="19" y="0"/>
                    <a:pt x="9" y="26"/>
                    <a:pt x="0" y="102"/>
                  </a:cubicBezTo>
                  <a:cubicBezTo>
                    <a:pt x="40" y="102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2" name="Google Shape;18862;p34"/>
            <p:cNvSpPr/>
            <p:nvPr/>
          </p:nvSpPr>
          <p:spPr>
            <a:xfrm>
              <a:off x="3541775" y="2269625"/>
              <a:ext cx="7075" cy="8450"/>
            </a:xfrm>
            <a:custGeom>
              <a:avLst/>
              <a:gdLst/>
              <a:ahLst/>
              <a:cxnLst/>
              <a:rect l="l" t="t" r="r" b="b"/>
              <a:pathLst>
                <a:path w="283" h="338" extrusionOk="0">
                  <a:moveTo>
                    <a:pt x="128" y="1"/>
                  </a:moveTo>
                  <a:cubicBezTo>
                    <a:pt x="1" y="1"/>
                    <a:pt x="47" y="74"/>
                    <a:pt x="88" y="74"/>
                  </a:cubicBezTo>
                  <a:cubicBezTo>
                    <a:pt x="81" y="101"/>
                    <a:pt x="74" y="141"/>
                    <a:pt x="74" y="208"/>
                  </a:cubicBezTo>
                  <a:cubicBezTo>
                    <a:pt x="147" y="302"/>
                    <a:pt x="191" y="337"/>
                    <a:pt x="215" y="337"/>
                  </a:cubicBezTo>
                  <a:cubicBezTo>
                    <a:pt x="283" y="337"/>
                    <a:pt x="185" y="54"/>
                    <a:pt x="121" y="34"/>
                  </a:cubicBezTo>
                  <a:cubicBezTo>
                    <a:pt x="128" y="28"/>
                    <a:pt x="128" y="14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3" name="Google Shape;18863;p34"/>
            <p:cNvSpPr/>
            <p:nvPr/>
          </p:nvSpPr>
          <p:spPr>
            <a:xfrm>
              <a:off x="3730125" y="2262675"/>
              <a:ext cx="3975" cy="1300"/>
            </a:xfrm>
            <a:custGeom>
              <a:avLst/>
              <a:gdLst/>
              <a:ahLst/>
              <a:cxnLst/>
              <a:rect l="l" t="t" r="r" b="b"/>
              <a:pathLst>
                <a:path w="159" h="52" extrusionOk="0">
                  <a:moveTo>
                    <a:pt x="142" y="0"/>
                  </a:moveTo>
                  <a:cubicBezTo>
                    <a:pt x="120" y="0"/>
                    <a:pt x="23" y="25"/>
                    <a:pt x="0" y="51"/>
                  </a:cubicBezTo>
                  <a:cubicBezTo>
                    <a:pt x="132" y="14"/>
                    <a:pt x="15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4" name="Google Shape;18864;p34"/>
            <p:cNvSpPr/>
            <p:nvPr/>
          </p:nvSpPr>
          <p:spPr>
            <a:xfrm>
              <a:off x="3682525" y="2230775"/>
              <a:ext cx="5800" cy="4275"/>
            </a:xfrm>
            <a:custGeom>
              <a:avLst/>
              <a:gdLst/>
              <a:ahLst/>
              <a:cxnLst/>
              <a:rect l="l" t="t" r="r" b="b"/>
              <a:pathLst>
                <a:path w="232" h="171" extrusionOk="0">
                  <a:moveTo>
                    <a:pt x="135" y="0"/>
                  </a:moveTo>
                  <a:cubicBezTo>
                    <a:pt x="59" y="0"/>
                    <a:pt x="1" y="170"/>
                    <a:pt x="215" y="170"/>
                  </a:cubicBezTo>
                  <a:cubicBezTo>
                    <a:pt x="220" y="170"/>
                    <a:pt x="226" y="170"/>
                    <a:pt x="232" y="170"/>
                  </a:cubicBezTo>
                  <a:cubicBezTo>
                    <a:pt x="216" y="43"/>
                    <a:pt x="174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5" name="Google Shape;18865;p34"/>
            <p:cNvSpPr/>
            <p:nvPr/>
          </p:nvSpPr>
          <p:spPr>
            <a:xfrm>
              <a:off x="3607675" y="2215275"/>
              <a:ext cx="7225" cy="2700"/>
            </a:xfrm>
            <a:custGeom>
              <a:avLst/>
              <a:gdLst/>
              <a:ahLst/>
              <a:cxnLst/>
              <a:rect l="l" t="t" r="r" b="b"/>
              <a:pathLst>
                <a:path w="289" h="108" extrusionOk="0">
                  <a:moveTo>
                    <a:pt x="275" y="0"/>
                  </a:moveTo>
                  <a:cubicBezTo>
                    <a:pt x="235" y="20"/>
                    <a:pt x="1" y="74"/>
                    <a:pt x="168" y="107"/>
                  </a:cubicBezTo>
                  <a:cubicBezTo>
                    <a:pt x="248" y="101"/>
                    <a:pt x="288" y="67"/>
                    <a:pt x="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6" name="Google Shape;18866;p34"/>
            <p:cNvSpPr/>
            <p:nvPr/>
          </p:nvSpPr>
          <p:spPr>
            <a:xfrm>
              <a:off x="3791175" y="2630375"/>
              <a:ext cx="450" cy="7425"/>
            </a:xfrm>
            <a:custGeom>
              <a:avLst/>
              <a:gdLst/>
              <a:ahLst/>
              <a:cxnLst/>
              <a:rect l="l" t="t" r="r" b="b"/>
              <a:pathLst>
                <a:path w="18" h="297" extrusionOk="0">
                  <a:moveTo>
                    <a:pt x="11" y="0"/>
                  </a:moveTo>
                  <a:cubicBezTo>
                    <a:pt x="8" y="0"/>
                    <a:pt x="5" y="43"/>
                    <a:pt x="0" y="163"/>
                  </a:cubicBezTo>
                  <a:cubicBezTo>
                    <a:pt x="4" y="260"/>
                    <a:pt x="8" y="296"/>
                    <a:pt x="10" y="296"/>
                  </a:cubicBezTo>
                  <a:cubicBezTo>
                    <a:pt x="17" y="296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7" name="Google Shape;18867;p34"/>
            <p:cNvSpPr/>
            <p:nvPr/>
          </p:nvSpPr>
          <p:spPr>
            <a:xfrm>
              <a:off x="3711150" y="2336900"/>
              <a:ext cx="4250" cy="2500"/>
            </a:xfrm>
            <a:custGeom>
              <a:avLst/>
              <a:gdLst/>
              <a:ahLst/>
              <a:cxnLst/>
              <a:rect l="l" t="t" r="r" b="b"/>
              <a:pathLst>
                <a:path w="170" h="100" extrusionOk="0">
                  <a:moveTo>
                    <a:pt x="35" y="0"/>
                  </a:moveTo>
                  <a:cubicBezTo>
                    <a:pt x="12" y="0"/>
                    <a:pt x="0" y="25"/>
                    <a:pt x="37" y="100"/>
                  </a:cubicBezTo>
                  <a:cubicBezTo>
                    <a:pt x="169" y="95"/>
                    <a:pt x="8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8" name="Google Shape;18868;p34"/>
            <p:cNvSpPr/>
            <p:nvPr/>
          </p:nvSpPr>
          <p:spPr>
            <a:xfrm>
              <a:off x="3691325" y="2236425"/>
              <a:ext cx="500" cy="3800"/>
            </a:xfrm>
            <a:custGeom>
              <a:avLst/>
              <a:gdLst/>
              <a:ahLst/>
              <a:cxnLst/>
              <a:rect l="l" t="t" r="r" b="b"/>
              <a:pathLst>
                <a:path w="20" h="152" extrusionOk="0">
                  <a:moveTo>
                    <a:pt x="17" y="1"/>
                  </a:moveTo>
                  <a:cubicBezTo>
                    <a:pt x="16" y="1"/>
                    <a:pt x="10" y="39"/>
                    <a:pt x="0" y="151"/>
                  </a:cubicBezTo>
                  <a:cubicBezTo>
                    <a:pt x="12" y="102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9" name="Google Shape;18869;p34"/>
            <p:cNvSpPr/>
            <p:nvPr/>
          </p:nvSpPr>
          <p:spPr>
            <a:xfrm>
              <a:off x="3623225" y="2032625"/>
              <a:ext cx="6125" cy="1200"/>
            </a:xfrm>
            <a:custGeom>
              <a:avLst/>
              <a:gdLst/>
              <a:ahLst/>
              <a:cxnLst/>
              <a:rect l="l" t="t" r="r" b="b"/>
              <a:pathLst>
                <a:path w="245" h="48" extrusionOk="0">
                  <a:moveTo>
                    <a:pt x="143" y="1"/>
                  </a:moveTo>
                  <a:cubicBezTo>
                    <a:pt x="89" y="1"/>
                    <a:pt x="12" y="13"/>
                    <a:pt x="1" y="47"/>
                  </a:cubicBezTo>
                  <a:cubicBezTo>
                    <a:pt x="244" y="24"/>
                    <a:pt x="216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0" name="Google Shape;18870;p34"/>
            <p:cNvSpPr/>
            <p:nvPr/>
          </p:nvSpPr>
          <p:spPr>
            <a:xfrm>
              <a:off x="3632775" y="2061475"/>
              <a:ext cx="6400" cy="1450"/>
            </a:xfrm>
            <a:custGeom>
              <a:avLst/>
              <a:gdLst/>
              <a:ahLst/>
              <a:cxnLst/>
              <a:rect l="l" t="t" r="r" b="b"/>
              <a:pathLst>
                <a:path w="256" h="58" extrusionOk="0">
                  <a:moveTo>
                    <a:pt x="196" y="0"/>
                  </a:moveTo>
                  <a:cubicBezTo>
                    <a:pt x="171" y="0"/>
                    <a:pt x="112" y="10"/>
                    <a:pt x="0" y="37"/>
                  </a:cubicBezTo>
                  <a:cubicBezTo>
                    <a:pt x="2" y="52"/>
                    <a:pt x="18" y="57"/>
                    <a:pt x="40" y="57"/>
                  </a:cubicBezTo>
                  <a:cubicBezTo>
                    <a:pt x="114" y="57"/>
                    <a:pt x="25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1" name="Google Shape;18871;p34"/>
            <p:cNvSpPr/>
            <p:nvPr/>
          </p:nvSpPr>
          <p:spPr>
            <a:xfrm>
              <a:off x="3564700" y="1673250"/>
              <a:ext cx="5550" cy="2275"/>
            </a:xfrm>
            <a:custGeom>
              <a:avLst/>
              <a:gdLst/>
              <a:ahLst/>
              <a:cxnLst/>
              <a:rect l="l" t="t" r="r" b="b"/>
              <a:pathLst>
                <a:path w="222" h="91" extrusionOk="0">
                  <a:moveTo>
                    <a:pt x="118" y="0"/>
                  </a:moveTo>
                  <a:cubicBezTo>
                    <a:pt x="81" y="0"/>
                    <a:pt x="32" y="23"/>
                    <a:pt x="0" y="91"/>
                  </a:cubicBezTo>
                  <a:cubicBezTo>
                    <a:pt x="221" y="86"/>
                    <a:pt x="191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2" name="Google Shape;18872;p34"/>
            <p:cNvSpPr/>
            <p:nvPr/>
          </p:nvSpPr>
          <p:spPr>
            <a:xfrm>
              <a:off x="3520375" y="1638525"/>
              <a:ext cx="3825" cy="1275"/>
            </a:xfrm>
            <a:custGeom>
              <a:avLst/>
              <a:gdLst/>
              <a:ahLst/>
              <a:cxnLst/>
              <a:rect l="l" t="t" r="r" b="b"/>
              <a:pathLst>
                <a:path w="153" h="51" extrusionOk="0">
                  <a:moveTo>
                    <a:pt x="10" y="1"/>
                  </a:moveTo>
                  <a:cubicBezTo>
                    <a:pt x="7" y="1"/>
                    <a:pt x="3" y="1"/>
                    <a:pt x="0" y="1"/>
                  </a:cubicBezTo>
                  <a:cubicBezTo>
                    <a:pt x="72" y="38"/>
                    <a:pt x="109" y="50"/>
                    <a:pt x="124" y="50"/>
                  </a:cubicBezTo>
                  <a:cubicBezTo>
                    <a:pt x="153" y="50"/>
                    <a:pt x="87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3" name="Google Shape;18873;p34"/>
            <p:cNvSpPr/>
            <p:nvPr/>
          </p:nvSpPr>
          <p:spPr>
            <a:xfrm>
              <a:off x="3502800" y="1704600"/>
              <a:ext cx="5900" cy="1975"/>
            </a:xfrm>
            <a:custGeom>
              <a:avLst/>
              <a:gdLst/>
              <a:ahLst/>
              <a:cxnLst/>
              <a:rect l="l" t="t" r="r" b="b"/>
              <a:pathLst>
                <a:path w="236" h="79" extrusionOk="0">
                  <a:moveTo>
                    <a:pt x="1" y="1"/>
                  </a:moveTo>
                  <a:cubicBezTo>
                    <a:pt x="148" y="59"/>
                    <a:pt x="207" y="78"/>
                    <a:pt x="216" y="78"/>
                  </a:cubicBezTo>
                  <a:cubicBezTo>
                    <a:pt x="236" y="78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4" name="Google Shape;18874;p34"/>
            <p:cNvSpPr/>
            <p:nvPr/>
          </p:nvSpPr>
          <p:spPr>
            <a:xfrm>
              <a:off x="3688450" y="2045600"/>
              <a:ext cx="5475" cy="3300"/>
            </a:xfrm>
            <a:custGeom>
              <a:avLst/>
              <a:gdLst/>
              <a:ahLst/>
              <a:cxnLst/>
              <a:rect l="l" t="t" r="r" b="b"/>
              <a:pathLst>
                <a:path w="219" h="132" extrusionOk="0">
                  <a:moveTo>
                    <a:pt x="127" y="0"/>
                  </a:moveTo>
                  <a:cubicBezTo>
                    <a:pt x="113" y="0"/>
                    <a:pt x="94" y="3"/>
                    <a:pt x="68" y="10"/>
                  </a:cubicBezTo>
                  <a:cubicBezTo>
                    <a:pt x="3" y="101"/>
                    <a:pt x="1" y="132"/>
                    <a:pt x="23" y="132"/>
                  </a:cubicBezTo>
                  <a:cubicBezTo>
                    <a:pt x="69" y="132"/>
                    <a:pt x="219" y="0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5" name="Google Shape;18875;p34"/>
            <p:cNvSpPr/>
            <p:nvPr/>
          </p:nvSpPr>
          <p:spPr>
            <a:xfrm>
              <a:off x="3603000" y="1929375"/>
              <a:ext cx="5275" cy="3800"/>
            </a:xfrm>
            <a:custGeom>
              <a:avLst/>
              <a:gdLst/>
              <a:ahLst/>
              <a:cxnLst/>
              <a:rect l="l" t="t" r="r" b="b"/>
              <a:pathLst>
                <a:path w="211" h="152" extrusionOk="0">
                  <a:moveTo>
                    <a:pt x="138" y="0"/>
                  </a:moveTo>
                  <a:cubicBezTo>
                    <a:pt x="114" y="0"/>
                    <a:pt x="70" y="17"/>
                    <a:pt x="0" y="62"/>
                  </a:cubicBezTo>
                  <a:cubicBezTo>
                    <a:pt x="3" y="128"/>
                    <a:pt x="24" y="151"/>
                    <a:pt x="49" y="151"/>
                  </a:cubicBezTo>
                  <a:cubicBezTo>
                    <a:pt x="114" y="151"/>
                    <a:pt x="211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6" name="Google Shape;18876;p34"/>
            <p:cNvSpPr/>
            <p:nvPr/>
          </p:nvSpPr>
          <p:spPr>
            <a:xfrm>
              <a:off x="3559175" y="1942125"/>
              <a:ext cx="5200" cy="5225"/>
            </a:xfrm>
            <a:custGeom>
              <a:avLst/>
              <a:gdLst/>
              <a:ahLst/>
              <a:cxnLst/>
              <a:rect l="l" t="t" r="r" b="b"/>
              <a:pathLst>
                <a:path w="208" h="20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4"/>
                    <a:pt x="107" y="161"/>
                    <a:pt x="208" y="208"/>
                  </a:cubicBezTo>
                  <a:cubicBezTo>
                    <a:pt x="94" y="121"/>
                    <a:pt x="168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7" name="Google Shape;18877;p34"/>
            <p:cNvSpPr/>
            <p:nvPr/>
          </p:nvSpPr>
          <p:spPr>
            <a:xfrm>
              <a:off x="3509000" y="2044325"/>
              <a:ext cx="1250" cy="2425"/>
            </a:xfrm>
            <a:custGeom>
              <a:avLst/>
              <a:gdLst/>
              <a:ahLst/>
              <a:cxnLst/>
              <a:rect l="l" t="t" r="r" b="b"/>
              <a:pathLst>
                <a:path w="50" h="97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72"/>
                    <a:pt x="37" y="96"/>
                    <a:pt x="41" y="96"/>
                  </a:cubicBezTo>
                  <a:cubicBezTo>
                    <a:pt x="49" y="96"/>
                    <a:pt x="30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8" name="Google Shape;18878;p34"/>
            <p:cNvSpPr/>
            <p:nvPr/>
          </p:nvSpPr>
          <p:spPr>
            <a:xfrm>
              <a:off x="3774600" y="2308100"/>
              <a:ext cx="3875" cy="3200"/>
            </a:xfrm>
            <a:custGeom>
              <a:avLst/>
              <a:gdLst/>
              <a:ahLst/>
              <a:cxnLst/>
              <a:rect l="l" t="t" r="r" b="b"/>
              <a:pathLst>
                <a:path w="155" h="128" extrusionOk="0">
                  <a:moveTo>
                    <a:pt x="1" y="1"/>
                  </a:moveTo>
                  <a:cubicBezTo>
                    <a:pt x="1" y="48"/>
                    <a:pt x="1" y="88"/>
                    <a:pt x="8" y="128"/>
                  </a:cubicBezTo>
                  <a:cubicBezTo>
                    <a:pt x="34" y="88"/>
                    <a:pt x="15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9" name="Google Shape;18879;p34"/>
            <p:cNvSpPr/>
            <p:nvPr/>
          </p:nvSpPr>
          <p:spPr>
            <a:xfrm>
              <a:off x="3652425" y="2334525"/>
              <a:ext cx="975" cy="2125"/>
            </a:xfrm>
            <a:custGeom>
              <a:avLst/>
              <a:gdLst/>
              <a:ahLst/>
              <a:cxnLst/>
              <a:rect l="l" t="t" r="r" b="b"/>
              <a:pathLst>
                <a:path w="39" h="85" extrusionOk="0">
                  <a:moveTo>
                    <a:pt x="31" y="1"/>
                  </a:moveTo>
                  <a:lnTo>
                    <a:pt x="31" y="1"/>
                  </a:lnTo>
                  <a:cubicBezTo>
                    <a:pt x="4" y="63"/>
                    <a:pt x="1" y="85"/>
                    <a:pt x="6" y="85"/>
                  </a:cubicBezTo>
                  <a:cubicBezTo>
                    <a:pt x="13" y="85"/>
                    <a:pt x="39" y="3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0" name="Google Shape;18880;p34"/>
            <p:cNvSpPr/>
            <p:nvPr/>
          </p:nvSpPr>
          <p:spPr>
            <a:xfrm>
              <a:off x="3619225" y="2283525"/>
              <a:ext cx="6975" cy="2125"/>
            </a:xfrm>
            <a:custGeom>
              <a:avLst/>
              <a:gdLst/>
              <a:ahLst/>
              <a:cxnLst/>
              <a:rect l="l" t="t" r="r" b="b"/>
              <a:pathLst>
                <a:path w="279" h="85" extrusionOk="0">
                  <a:moveTo>
                    <a:pt x="17" y="0"/>
                  </a:moveTo>
                  <a:cubicBezTo>
                    <a:pt x="12" y="0"/>
                    <a:pt x="6" y="0"/>
                    <a:pt x="0" y="0"/>
                  </a:cubicBezTo>
                  <a:cubicBezTo>
                    <a:pt x="95" y="64"/>
                    <a:pt x="164" y="85"/>
                    <a:pt x="202" y="85"/>
                  </a:cubicBezTo>
                  <a:cubicBezTo>
                    <a:pt x="279" y="85"/>
                    <a:pt x="232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1" name="Google Shape;18881;p34"/>
            <p:cNvSpPr/>
            <p:nvPr/>
          </p:nvSpPr>
          <p:spPr>
            <a:xfrm>
              <a:off x="3791050" y="2286350"/>
              <a:ext cx="4950" cy="3050"/>
            </a:xfrm>
            <a:custGeom>
              <a:avLst/>
              <a:gdLst/>
              <a:ahLst/>
              <a:cxnLst/>
              <a:rect l="l" t="t" r="r" b="b"/>
              <a:pathLst>
                <a:path w="198" h="122" extrusionOk="0">
                  <a:moveTo>
                    <a:pt x="69" y="1"/>
                  </a:moveTo>
                  <a:cubicBezTo>
                    <a:pt x="35" y="1"/>
                    <a:pt x="1" y="31"/>
                    <a:pt x="5" y="121"/>
                  </a:cubicBezTo>
                  <a:cubicBezTo>
                    <a:pt x="198" y="108"/>
                    <a:pt x="133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2" name="Google Shape;18882;p34"/>
            <p:cNvSpPr/>
            <p:nvPr/>
          </p:nvSpPr>
          <p:spPr>
            <a:xfrm>
              <a:off x="3820550" y="2290150"/>
              <a:ext cx="2250" cy="2925"/>
            </a:xfrm>
            <a:custGeom>
              <a:avLst/>
              <a:gdLst/>
              <a:ahLst/>
              <a:cxnLst/>
              <a:rect l="l" t="t" r="r" b="b"/>
              <a:pathLst>
                <a:path w="90" h="117" extrusionOk="0">
                  <a:moveTo>
                    <a:pt x="54" y="1"/>
                  </a:moveTo>
                  <a:cubicBezTo>
                    <a:pt x="24" y="1"/>
                    <a:pt x="1" y="117"/>
                    <a:pt x="90" y="117"/>
                  </a:cubicBezTo>
                  <a:cubicBezTo>
                    <a:pt x="85" y="30"/>
                    <a:pt x="69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3" name="Google Shape;18883;p34"/>
            <p:cNvSpPr/>
            <p:nvPr/>
          </p:nvSpPr>
          <p:spPr>
            <a:xfrm>
              <a:off x="3650675" y="2306100"/>
              <a:ext cx="5975" cy="1025"/>
            </a:xfrm>
            <a:custGeom>
              <a:avLst/>
              <a:gdLst/>
              <a:ahLst/>
              <a:cxnLst/>
              <a:rect l="l" t="t" r="r" b="b"/>
              <a:pathLst>
                <a:path w="239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93" y="31"/>
                    <a:pt x="154" y="41"/>
                    <a:pt x="184" y="41"/>
                  </a:cubicBezTo>
                  <a:cubicBezTo>
                    <a:pt x="239" y="41"/>
                    <a:pt x="179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4" name="Google Shape;18884;p34"/>
            <p:cNvSpPr/>
            <p:nvPr/>
          </p:nvSpPr>
          <p:spPr>
            <a:xfrm>
              <a:off x="3636150" y="2302800"/>
              <a:ext cx="3125" cy="1700"/>
            </a:xfrm>
            <a:custGeom>
              <a:avLst/>
              <a:gdLst/>
              <a:ahLst/>
              <a:cxnLst/>
              <a:rect l="l" t="t" r="r" b="b"/>
              <a:pathLst>
                <a:path w="125" h="68" extrusionOk="0">
                  <a:moveTo>
                    <a:pt x="52" y="1"/>
                  </a:moveTo>
                  <a:cubicBezTo>
                    <a:pt x="38" y="1"/>
                    <a:pt x="23" y="2"/>
                    <a:pt x="6" y="5"/>
                  </a:cubicBezTo>
                  <a:cubicBezTo>
                    <a:pt x="0" y="51"/>
                    <a:pt x="33" y="67"/>
                    <a:pt x="87" y="67"/>
                  </a:cubicBezTo>
                  <a:cubicBezTo>
                    <a:pt x="97" y="67"/>
                    <a:pt x="108" y="67"/>
                    <a:pt x="120" y="65"/>
                  </a:cubicBezTo>
                  <a:cubicBezTo>
                    <a:pt x="125" y="19"/>
                    <a:pt x="98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5" name="Google Shape;18885;p34"/>
            <p:cNvSpPr/>
            <p:nvPr/>
          </p:nvSpPr>
          <p:spPr>
            <a:xfrm>
              <a:off x="3635525" y="2267650"/>
              <a:ext cx="3950" cy="1850"/>
            </a:xfrm>
            <a:custGeom>
              <a:avLst/>
              <a:gdLst/>
              <a:ahLst/>
              <a:cxnLst/>
              <a:rect l="l" t="t" r="r" b="b"/>
              <a:pathLst>
                <a:path w="158" h="74" extrusionOk="0">
                  <a:moveTo>
                    <a:pt x="37" y="0"/>
                  </a:moveTo>
                  <a:cubicBezTo>
                    <a:pt x="0" y="0"/>
                    <a:pt x="47" y="73"/>
                    <a:pt x="149" y="73"/>
                  </a:cubicBezTo>
                  <a:cubicBezTo>
                    <a:pt x="152" y="73"/>
                    <a:pt x="155" y="73"/>
                    <a:pt x="158" y="73"/>
                  </a:cubicBezTo>
                  <a:cubicBezTo>
                    <a:pt x="95" y="19"/>
                    <a:pt x="5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6" name="Google Shape;18886;p34"/>
            <p:cNvSpPr/>
            <p:nvPr/>
          </p:nvSpPr>
          <p:spPr>
            <a:xfrm>
              <a:off x="3684800" y="2225950"/>
              <a:ext cx="4225" cy="2550"/>
            </a:xfrm>
            <a:custGeom>
              <a:avLst/>
              <a:gdLst/>
              <a:ahLst/>
              <a:cxnLst/>
              <a:rect l="l" t="t" r="r" b="b"/>
              <a:pathLst>
                <a:path w="169" h="102" extrusionOk="0">
                  <a:moveTo>
                    <a:pt x="30" y="0"/>
                  </a:moveTo>
                  <a:cubicBezTo>
                    <a:pt x="25" y="0"/>
                    <a:pt x="19" y="1"/>
                    <a:pt x="13" y="2"/>
                  </a:cubicBezTo>
                  <a:cubicBezTo>
                    <a:pt x="0" y="69"/>
                    <a:pt x="94" y="55"/>
                    <a:pt x="100" y="102"/>
                  </a:cubicBezTo>
                  <a:cubicBezTo>
                    <a:pt x="168" y="71"/>
                    <a:pt x="99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7" name="Google Shape;18887;p34"/>
            <p:cNvSpPr/>
            <p:nvPr/>
          </p:nvSpPr>
          <p:spPr>
            <a:xfrm>
              <a:off x="3684125" y="2137075"/>
              <a:ext cx="6950" cy="275"/>
            </a:xfrm>
            <a:custGeom>
              <a:avLst/>
              <a:gdLst/>
              <a:ahLst/>
              <a:cxnLst/>
              <a:rect l="l" t="t" r="r" b="b"/>
              <a:pathLst>
                <a:path w="278" h="11" extrusionOk="0">
                  <a:moveTo>
                    <a:pt x="138" y="1"/>
                  </a:moveTo>
                  <a:cubicBezTo>
                    <a:pt x="69" y="1"/>
                    <a:pt x="0" y="4"/>
                    <a:pt x="141" y="11"/>
                  </a:cubicBezTo>
                  <a:cubicBezTo>
                    <a:pt x="278" y="4"/>
                    <a:pt x="208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8" name="Google Shape;18888;p34"/>
            <p:cNvSpPr/>
            <p:nvPr/>
          </p:nvSpPr>
          <p:spPr>
            <a:xfrm>
              <a:off x="3667650" y="2110075"/>
              <a:ext cx="2375" cy="3600"/>
            </a:xfrm>
            <a:custGeom>
              <a:avLst/>
              <a:gdLst/>
              <a:ahLst/>
              <a:cxnLst/>
              <a:rect l="l" t="t" r="r" b="b"/>
              <a:pathLst>
                <a:path w="95" h="144" extrusionOk="0">
                  <a:moveTo>
                    <a:pt x="77" y="0"/>
                  </a:moveTo>
                  <a:lnTo>
                    <a:pt x="77" y="0"/>
                  </a:lnTo>
                  <a:cubicBezTo>
                    <a:pt x="1" y="34"/>
                    <a:pt x="40" y="144"/>
                    <a:pt x="67" y="144"/>
                  </a:cubicBezTo>
                  <a:cubicBezTo>
                    <a:pt x="83" y="144"/>
                    <a:pt x="94" y="107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9" name="Google Shape;18889;p34"/>
            <p:cNvSpPr/>
            <p:nvPr/>
          </p:nvSpPr>
          <p:spPr>
            <a:xfrm>
              <a:off x="3668775" y="2103425"/>
              <a:ext cx="2150" cy="5000"/>
            </a:xfrm>
            <a:custGeom>
              <a:avLst/>
              <a:gdLst/>
              <a:ahLst/>
              <a:cxnLst/>
              <a:rect l="l" t="t" r="r" b="b"/>
              <a:pathLst>
                <a:path w="86" h="200" extrusionOk="0">
                  <a:moveTo>
                    <a:pt x="23" y="1"/>
                  </a:moveTo>
                  <a:cubicBezTo>
                    <a:pt x="0" y="1"/>
                    <a:pt x="8" y="160"/>
                    <a:pt x="86" y="199"/>
                  </a:cubicBezTo>
                  <a:cubicBezTo>
                    <a:pt x="59" y="5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0" name="Google Shape;18890;p34"/>
            <p:cNvSpPr/>
            <p:nvPr/>
          </p:nvSpPr>
          <p:spPr>
            <a:xfrm>
              <a:off x="3593000" y="2098175"/>
              <a:ext cx="3125" cy="6025"/>
            </a:xfrm>
            <a:custGeom>
              <a:avLst/>
              <a:gdLst/>
              <a:ahLst/>
              <a:cxnLst/>
              <a:rect l="l" t="t" r="r" b="b"/>
              <a:pathLst>
                <a:path w="125" h="241" extrusionOk="0">
                  <a:moveTo>
                    <a:pt x="38" y="1"/>
                  </a:moveTo>
                  <a:cubicBezTo>
                    <a:pt x="1" y="1"/>
                    <a:pt x="105" y="240"/>
                    <a:pt x="118" y="240"/>
                  </a:cubicBezTo>
                  <a:cubicBezTo>
                    <a:pt x="124" y="240"/>
                    <a:pt x="108" y="181"/>
                    <a:pt x="39" y="1"/>
                  </a:cubicBezTo>
                  <a:cubicBezTo>
                    <a:pt x="39" y="1"/>
                    <a:pt x="3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1" name="Google Shape;18891;p34"/>
            <p:cNvSpPr/>
            <p:nvPr/>
          </p:nvSpPr>
          <p:spPr>
            <a:xfrm>
              <a:off x="3611700" y="2073925"/>
              <a:ext cx="3750" cy="5050"/>
            </a:xfrm>
            <a:custGeom>
              <a:avLst/>
              <a:gdLst/>
              <a:ahLst/>
              <a:cxnLst/>
              <a:rect l="l" t="t" r="r" b="b"/>
              <a:pathLst>
                <a:path w="150" h="202" extrusionOk="0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102" y="151"/>
                    <a:pt x="139" y="202"/>
                    <a:pt x="143" y="202"/>
                  </a:cubicBezTo>
                  <a:cubicBezTo>
                    <a:pt x="150" y="202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2" name="Google Shape;18892;p34"/>
            <p:cNvSpPr/>
            <p:nvPr/>
          </p:nvSpPr>
          <p:spPr>
            <a:xfrm>
              <a:off x="3626575" y="1503725"/>
              <a:ext cx="4725" cy="525"/>
            </a:xfrm>
            <a:custGeom>
              <a:avLst/>
              <a:gdLst/>
              <a:ahLst/>
              <a:cxnLst/>
              <a:rect l="l" t="t" r="r" b="b"/>
              <a:pathLst>
                <a:path w="189" h="21" extrusionOk="0">
                  <a:moveTo>
                    <a:pt x="1" y="1"/>
                  </a:moveTo>
                  <a:cubicBezTo>
                    <a:pt x="188" y="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3" name="Google Shape;18893;p34"/>
            <p:cNvSpPr/>
            <p:nvPr/>
          </p:nvSpPr>
          <p:spPr>
            <a:xfrm>
              <a:off x="3612275" y="1448200"/>
              <a:ext cx="2125" cy="1000"/>
            </a:xfrm>
            <a:custGeom>
              <a:avLst/>
              <a:gdLst/>
              <a:ahLst/>
              <a:cxnLst/>
              <a:rect l="l" t="t" r="r" b="b"/>
              <a:pathLst>
                <a:path w="85" h="40" extrusionOk="0">
                  <a:moveTo>
                    <a:pt x="64" y="1"/>
                  </a:moveTo>
                  <a:cubicBezTo>
                    <a:pt x="60" y="1"/>
                    <a:pt x="51" y="3"/>
                    <a:pt x="37" y="7"/>
                  </a:cubicBezTo>
                  <a:cubicBezTo>
                    <a:pt x="6" y="31"/>
                    <a:pt x="0" y="39"/>
                    <a:pt x="6" y="39"/>
                  </a:cubicBezTo>
                  <a:cubicBezTo>
                    <a:pt x="18" y="39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4" name="Google Shape;18894;p34"/>
            <p:cNvSpPr/>
            <p:nvPr/>
          </p:nvSpPr>
          <p:spPr>
            <a:xfrm>
              <a:off x="3405125" y="1336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cubicBezTo>
                    <a:pt x="0" y="1"/>
                    <a:pt x="0" y="8"/>
                    <a:pt x="7" y="8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5" name="Google Shape;18895;p34"/>
            <p:cNvSpPr/>
            <p:nvPr/>
          </p:nvSpPr>
          <p:spPr>
            <a:xfrm>
              <a:off x="3703775" y="1758425"/>
              <a:ext cx="6975" cy="6225"/>
            </a:xfrm>
            <a:custGeom>
              <a:avLst/>
              <a:gdLst/>
              <a:ahLst/>
              <a:cxnLst/>
              <a:rect l="l" t="t" r="r" b="b"/>
              <a:pathLst>
                <a:path w="279" h="249" extrusionOk="0">
                  <a:moveTo>
                    <a:pt x="233" y="0"/>
                  </a:moveTo>
                  <a:cubicBezTo>
                    <a:pt x="159" y="0"/>
                    <a:pt x="0" y="249"/>
                    <a:pt x="88" y="249"/>
                  </a:cubicBezTo>
                  <a:cubicBezTo>
                    <a:pt x="116" y="249"/>
                    <a:pt x="169" y="223"/>
                    <a:pt x="258" y="156"/>
                  </a:cubicBezTo>
                  <a:cubicBezTo>
                    <a:pt x="279" y="41"/>
                    <a:pt x="263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6" name="Google Shape;18896;p34"/>
            <p:cNvSpPr/>
            <p:nvPr/>
          </p:nvSpPr>
          <p:spPr>
            <a:xfrm>
              <a:off x="3646775" y="17360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36" y="1"/>
                  </a:moveTo>
                  <a:cubicBezTo>
                    <a:pt x="0" y="1"/>
                    <a:pt x="12" y="16"/>
                    <a:pt x="24" y="16"/>
                  </a:cubicBezTo>
                  <a:cubicBezTo>
                    <a:pt x="30" y="16"/>
                    <a:pt x="36" y="12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7" name="Google Shape;18897;p34"/>
            <p:cNvSpPr/>
            <p:nvPr/>
          </p:nvSpPr>
          <p:spPr>
            <a:xfrm>
              <a:off x="3721625" y="2057950"/>
              <a:ext cx="2675" cy="1025"/>
            </a:xfrm>
            <a:custGeom>
              <a:avLst/>
              <a:gdLst/>
              <a:ahLst/>
              <a:cxnLst/>
              <a:rect l="l" t="t" r="r" b="b"/>
              <a:pathLst>
                <a:path w="107" h="41" extrusionOk="0">
                  <a:moveTo>
                    <a:pt x="100" y="0"/>
                  </a:moveTo>
                  <a:cubicBezTo>
                    <a:pt x="77" y="0"/>
                    <a:pt x="0" y="41"/>
                    <a:pt x="12" y="41"/>
                  </a:cubicBezTo>
                  <a:cubicBezTo>
                    <a:pt x="18" y="41"/>
                    <a:pt x="44" y="31"/>
                    <a:pt x="106" y="4"/>
                  </a:cubicBezTo>
                  <a:cubicBezTo>
                    <a:pt x="106" y="1"/>
                    <a:pt x="104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8" name="Google Shape;18898;p34"/>
            <p:cNvSpPr/>
            <p:nvPr/>
          </p:nvSpPr>
          <p:spPr>
            <a:xfrm>
              <a:off x="3802450" y="2056100"/>
              <a:ext cx="3475" cy="3000"/>
            </a:xfrm>
            <a:custGeom>
              <a:avLst/>
              <a:gdLst/>
              <a:ahLst/>
              <a:cxnLst/>
              <a:rect l="l" t="t" r="r" b="b"/>
              <a:pathLst>
                <a:path w="139" h="120" extrusionOk="0">
                  <a:moveTo>
                    <a:pt x="74" y="1"/>
                  </a:moveTo>
                  <a:cubicBezTo>
                    <a:pt x="28" y="1"/>
                    <a:pt x="0" y="119"/>
                    <a:pt x="118" y="119"/>
                  </a:cubicBezTo>
                  <a:cubicBezTo>
                    <a:pt x="125" y="119"/>
                    <a:pt x="131" y="119"/>
                    <a:pt x="138" y="118"/>
                  </a:cubicBezTo>
                  <a:cubicBezTo>
                    <a:pt x="123" y="30"/>
                    <a:pt x="96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9" name="Google Shape;18899;p34"/>
            <p:cNvSpPr/>
            <p:nvPr/>
          </p:nvSpPr>
          <p:spPr>
            <a:xfrm>
              <a:off x="3620225" y="2039225"/>
              <a:ext cx="6875" cy="4125"/>
            </a:xfrm>
            <a:custGeom>
              <a:avLst/>
              <a:gdLst/>
              <a:ahLst/>
              <a:cxnLst/>
              <a:rect l="l" t="t" r="r" b="b"/>
              <a:pathLst>
                <a:path w="275" h="165" extrusionOk="0">
                  <a:moveTo>
                    <a:pt x="100" y="1"/>
                  </a:moveTo>
                  <a:cubicBezTo>
                    <a:pt x="10" y="1"/>
                    <a:pt x="1" y="165"/>
                    <a:pt x="254" y="165"/>
                  </a:cubicBezTo>
                  <a:cubicBezTo>
                    <a:pt x="261" y="165"/>
                    <a:pt x="268" y="165"/>
                    <a:pt x="275" y="164"/>
                  </a:cubicBezTo>
                  <a:cubicBezTo>
                    <a:pt x="211" y="42"/>
                    <a:pt x="14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0" name="Google Shape;18900;p34"/>
            <p:cNvSpPr/>
            <p:nvPr/>
          </p:nvSpPr>
          <p:spPr>
            <a:xfrm>
              <a:off x="3701675" y="2035625"/>
              <a:ext cx="3375" cy="1875"/>
            </a:xfrm>
            <a:custGeom>
              <a:avLst/>
              <a:gdLst/>
              <a:ahLst/>
              <a:cxnLst/>
              <a:rect l="l" t="t" r="r" b="b"/>
              <a:pathLst>
                <a:path w="135" h="75" extrusionOk="0">
                  <a:moveTo>
                    <a:pt x="128" y="1"/>
                  </a:moveTo>
                  <a:cubicBezTo>
                    <a:pt x="54" y="1"/>
                    <a:pt x="1" y="14"/>
                    <a:pt x="14" y="74"/>
                  </a:cubicBezTo>
                  <a:cubicBezTo>
                    <a:pt x="88" y="74"/>
                    <a:pt x="135" y="61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1" name="Google Shape;18901;p34"/>
            <p:cNvSpPr/>
            <p:nvPr/>
          </p:nvSpPr>
          <p:spPr>
            <a:xfrm>
              <a:off x="3699675" y="2033700"/>
              <a:ext cx="3525" cy="1100"/>
            </a:xfrm>
            <a:custGeom>
              <a:avLst/>
              <a:gdLst/>
              <a:ahLst/>
              <a:cxnLst/>
              <a:rect l="l" t="t" r="r" b="b"/>
              <a:pathLst>
                <a:path w="141" h="44" extrusionOk="0">
                  <a:moveTo>
                    <a:pt x="54" y="0"/>
                  </a:moveTo>
                  <a:cubicBezTo>
                    <a:pt x="40" y="0"/>
                    <a:pt x="22" y="1"/>
                    <a:pt x="1" y="4"/>
                  </a:cubicBezTo>
                  <a:cubicBezTo>
                    <a:pt x="4" y="33"/>
                    <a:pt x="25" y="43"/>
                    <a:pt x="46" y="43"/>
                  </a:cubicBezTo>
                  <a:cubicBezTo>
                    <a:pt x="91" y="43"/>
                    <a:pt x="14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2" name="Google Shape;18902;p34"/>
            <p:cNvSpPr/>
            <p:nvPr/>
          </p:nvSpPr>
          <p:spPr>
            <a:xfrm>
              <a:off x="3576575" y="2030600"/>
              <a:ext cx="5925" cy="1300"/>
            </a:xfrm>
            <a:custGeom>
              <a:avLst/>
              <a:gdLst/>
              <a:ahLst/>
              <a:cxnLst/>
              <a:rect l="l" t="t" r="r" b="b"/>
              <a:pathLst>
                <a:path w="237" h="52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34"/>
                    <a:pt x="161" y="51"/>
                    <a:pt x="198" y="51"/>
                  </a:cubicBezTo>
                  <a:cubicBezTo>
                    <a:pt x="236" y="51"/>
                    <a:pt x="208" y="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3" name="Google Shape;18903;p34"/>
            <p:cNvSpPr/>
            <p:nvPr/>
          </p:nvSpPr>
          <p:spPr>
            <a:xfrm>
              <a:off x="3491025" y="2031275"/>
              <a:ext cx="10625" cy="1075"/>
            </a:xfrm>
            <a:custGeom>
              <a:avLst/>
              <a:gdLst/>
              <a:ahLst/>
              <a:cxnLst/>
              <a:rect l="l" t="t" r="r" b="b"/>
              <a:pathLst>
                <a:path w="425" h="43" extrusionOk="0">
                  <a:moveTo>
                    <a:pt x="130" y="1"/>
                  </a:moveTo>
                  <a:cubicBezTo>
                    <a:pt x="0" y="31"/>
                    <a:pt x="64" y="42"/>
                    <a:pt x="148" y="42"/>
                  </a:cubicBezTo>
                  <a:cubicBezTo>
                    <a:pt x="266" y="42"/>
                    <a:pt x="424" y="20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4" name="Google Shape;18904;p34"/>
            <p:cNvSpPr/>
            <p:nvPr/>
          </p:nvSpPr>
          <p:spPr>
            <a:xfrm>
              <a:off x="3789325" y="2013475"/>
              <a:ext cx="5050" cy="2950"/>
            </a:xfrm>
            <a:custGeom>
              <a:avLst/>
              <a:gdLst/>
              <a:ahLst/>
              <a:cxnLst/>
              <a:rect l="l" t="t" r="r" b="b"/>
              <a:pathLst>
                <a:path w="202" h="118" extrusionOk="0">
                  <a:moveTo>
                    <a:pt x="37" y="1"/>
                  </a:moveTo>
                  <a:cubicBezTo>
                    <a:pt x="1" y="1"/>
                    <a:pt x="18" y="35"/>
                    <a:pt x="201" y="117"/>
                  </a:cubicBezTo>
                  <a:cubicBezTo>
                    <a:pt x="198" y="48"/>
                    <a:pt x="8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5" name="Google Shape;18905;p34"/>
            <p:cNvSpPr/>
            <p:nvPr/>
          </p:nvSpPr>
          <p:spPr>
            <a:xfrm>
              <a:off x="3719650" y="2014700"/>
              <a:ext cx="1375" cy="4525"/>
            </a:xfrm>
            <a:custGeom>
              <a:avLst/>
              <a:gdLst/>
              <a:ahLst/>
              <a:cxnLst/>
              <a:rect l="l" t="t" r="r" b="b"/>
              <a:pathLst>
                <a:path w="55" h="181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1" y="35"/>
                    <a:pt x="11" y="135"/>
                  </a:cubicBezTo>
                  <a:cubicBezTo>
                    <a:pt x="25" y="168"/>
                    <a:pt x="33" y="180"/>
                    <a:pt x="38" y="180"/>
                  </a:cubicBezTo>
                  <a:cubicBezTo>
                    <a:pt x="55" y="180"/>
                    <a:pt x="1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6" name="Google Shape;18906;p34"/>
            <p:cNvSpPr/>
            <p:nvPr/>
          </p:nvSpPr>
          <p:spPr>
            <a:xfrm>
              <a:off x="3600475" y="2017375"/>
              <a:ext cx="5075" cy="1175"/>
            </a:xfrm>
            <a:custGeom>
              <a:avLst/>
              <a:gdLst/>
              <a:ahLst/>
              <a:cxnLst/>
              <a:rect l="l" t="t" r="r" b="b"/>
              <a:pathLst>
                <a:path w="203" h="47" extrusionOk="0">
                  <a:moveTo>
                    <a:pt x="45" y="0"/>
                  </a:moveTo>
                  <a:cubicBezTo>
                    <a:pt x="32" y="0"/>
                    <a:pt x="17" y="1"/>
                    <a:pt x="1" y="1"/>
                  </a:cubicBezTo>
                  <a:cubicBezTo>
                    <a:pt x="30" y="35"/>
                    <a:pt x="71" y="46"/>
                    <a:pt x="103" y="46"/>
                  </a:cubicBezTo>
                  <a:cubicBezTo>
                    <a:pt x="169" y="46"/>
                    <a:pt x="20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7" name="Google Shape;18907;p34"/>
            <p:cNvSpPr/>
            <p:nvPr/>
          </p:nvSpPr>
          <p:spPr>
            <a:xfrm>
              <a:off x="3555325" y="1999350"/>
              <a:ext cx="2675" cy="350"/>
            </a:xfrm>
            <a:custGeom>
              <a:avLst/>
              <a:gdLst/>
              <a:ahLst/>
              <a:cxnLst/>
              <a:rect l="l" t="t" r="r" b="b"/>
              <a:pathLst>
                <a:path w="107" h="14" extrusionOk="0">
                  <a:moveTo>
                    <a:pt x="88" y="1"/>
                  </a:moveTo>
                  <a:cubicBezTo>
                    <a:pt x="65" y="1"/>
                    <a:pt x="1" y="6"/>
                    <a:pt x="1" y="13"/>
                  </a:cubicBezTo>
                  <a:cubicBezTo>
                    <a:pt x="97" y="4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8" name="Google Shape;18908;p34"/>
            <p:cNvSpPr/>
            <p:nvPr/>
          </p:nvSpPr>
          <p:spPr>
            <a:xfrm>
              <a:off x="3828850" y="1986700"/>
              <a:ext cx="975" cy="625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6" y="0"/>
                  </a:moveTo>
                  <a:cubicBezTo>
                    <a:pt x="0" y="0"/>
                    <a:pt x="21" y="24"/>
                    <a:pt x="39" y="24"/>
                  </a:cubicBezTo>
                  <a:cubicBezTo>
                    <a:pt x="19" y="6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9" name="Google Shape;18909;p34"/>
            <p:cNvSpPr/>
            <p:nvPr/>
          </p:nvSpPr>
          <p:spPr>
            <a:xfrm>
              <a:off x="3626400" y="1991725"/>
              <a:ext cx="5325" cy="5125"/>
            </a:xfrm>
            <a:custGeom>
              <a:avLst/>
              <a:gdLst/>
              <a:ahLst/>
              <a:cxnLst/>
              <a:rect l="l" t="t" r="r" b="b"/>
              <a:pathLst>
                <a:path w="213" h="205" extrusionOk="0">
                  <a:moveTo>
                    <a:pt x="73" y="1"/>
                  </a:moveTo>
                  <a:cubicBezTo>
                    <a:pt x="64" y="1"/>
                    <a:pt x="53" y="2"/>
                    <a:pt x="41" y="4"/>
                  </a:cubicBezTo>
                  <a:cubicBezTo>
                    <a:pt x="1" y="154"/>
                    <a:pt x="14" y="205"/>
                    <a:pt x="41" y="205"/>
                  </a:cubicBezTo>
                  <a:cubicBezTo>
                    <a:pt x="97" y="205"/>
                    <a:pt x="212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0" name="Google Shape;18910;p34"/>
            <p:cNvSpPr/>
            <p:nvPr/>
          </p:nvSpPr>
          <p:spPr>
            <a:xfrm>
              <a:off x="3472150" y="1994175"/>
              <a:ext cx="2075" cy="2000"/>
            </a:xfrm>
            <a:custGeom>
              <a:avLst/>
              <a:gdLst/>
              <a:ahLst/>
              <a:cxnLst/>
              <a:rect l="l" t="t" r="r" b="b"/>
              <a:pathLst>
                <a:path w="83" h="80" extrusionOk="0">
                  <a:moveTo>
                    <a:pt x="21" y="0"/>
                  </a:moveTo>
                  <a:cubicBezTo>
                    <a:pt x="10" y="0"/>
                    <a:pt x="0" y="16"/>
                    <a:pt x="2" y="60"/>
                  </a:cubicBezTo>
                  <a:cubicBezTo>
                    <a:pt x="2" y="66"/>
                    <a:pt x="9" y="73"/>
                    <a:pt x="9" y="80"/>
                  </a:cubicBezTo>
                  <a:cubicBezTo>
                    <a:pt x="11" y="80"/>
                    <a:pt x="13" y="80"/>
                    <a:pt x="15" y="80"/>
                  </a:cubicBezTo>
                  <a:cubicBezTo>
                    <a:pt x="82" y="80"/>
                    <a:pt x="4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1" name="Google Shape;18911;p34"/>
            <p:cNvSpPr/>
            <p:nvPr/>
          </p:nvSpPr>
          <p:spPr>
            <a:xfrm>
              <a:off x="3793075" y="1968375"/>
              <a:ext cx="2300" cy="1875"/>
            </a:xfrm>
            <a:custGeom>
              <a:avLst/>
              <a:gdLst/>
              <a:ahLst/>
              <a:cxnLst/>
              <a:rect l="l" t="t" r="r" b="b"/>
              <a:pathLst>
                <a:path w="92" h="75" extrusionOk="0">
                  <a:moveTo>
                    <a:pt x="74" y="0"/>
                  </a:moveTo>
                  <a:cubicBezTo>
                    <a:pt x="51" y="0"/>
                    <a:pt x="0" y="75"/>
                    <a:pt x="72" y="75"/>
                  </a:cubicBezTo>
                  <a:cubicBezTo>
                    <a:pt x="92" y="19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2" name="Google Shape;18912;p34"/>
            <p:cNvSpPr/>
            <p:nvPr/>
          </p:nvSpPr>
          <p:spPr>
            <a:xfrm>
              <a:off x="3555000" y="1957175"/>
              <a:ext cx="7200" cy="2575"/>
            </a:xfrm>
            <a:custGeom>
              <a:avLst/>
              <a:gdLst/>
              <a:ahLst/>
              <a:cxnLst/>
              <a:rect l="l" t="t" r="r" b="b"/>
              <a:pathLst>
                <a:path w="288" h="103" extrusionOk="0">
                  <a:moveTo>
                    <a:pt x="187" y="1"/>
                  </a:moveTo>
                  <a:lnTo>
                    <a:pt x="187" y="1"/>
                  </a:lnTo>
                  <a:cubicBezTo>
                    <a:pt x="0" y="57"/>
                    <a:pt x="94" y="103"/>
                    <a:pt x="173" y="103"/>
                  </a:cubicBezTo>
                  <a:cubicBezTo>
                    <a:pt x="235" y="103"/>
                    <a:pt x="288" y="74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3" name="Google Shape;18913;p34"/>
            <p:cNvSpPr/>
            <p:nvPr/>
          </p:nvSpPr>
          <p:spPr>
            <a:xfrm>
              <a:off x="3747825" y="1942400"/>
              <a:ext cx="6850" cy="4275"/>
            </a:xfrm>
            <a:custGeom>
              <a:avLst/>
              <a:gdLst/>
              <a:ahLst/>
              <a:cxnLst/>
              <a:rect l="l" t="t" r="r" b="b"/>
              <a:pathLst>
                <a:path w="274" h="171" extrusionOk="0">
                  <a:moveTo>
                    <a:pt x="44" y="0"/>
                  </a:moveTo>
                  <a:cubicBezTo>
                    <a:pt x="7" y="0"/>
                    <a:pt x="1" y="43"/>
                    <a:pt x="102" y="170"/>
                  </a:cubicBezTo>
                  <a:cubicBezTo>
                    <a:pt x="273" y="136"/>
                    <a:pt x="11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4" name="Google Shape;18914;p34"/>
            <p:cNvSpPr/>
            <p:nvPr/>
          </p:nvSpPr>
          <p:spPr>
            <a:xfrm>
              <a:off x="3697075" y="1926400"/>
              <a:ext cx="1800" cy="4375"/>
            </a:xfrm>
            <a:custGeom>
              <a:avLst/>
              <a:gdLst/>
              <a:ahLst/>
              <a:cxnLst/>
              <a:rect l="l" t="t" r="r" b="b"/>
              <a:pathLst>
                <a:path w="72" h="175" extrusionOk="0">
                  <a:moveTo>
                    <a:pt x="71" y="1"/>
                  </a:moveTo>
                  <a:cubicBezTo>
                    <a:pt x="26" y="62"/>
                    <a:pt x="1" y="174"/>
                    <a:pt x="10" y="174"/>
                  </a:cubicBezTo>
                  <a:cubicBezTo>
                    <a:pt x="16" y="174"/>
                    <a:pt x="35" y="130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5" name="Google Shape;18915;p34"/>
            <p:cNvSpPr/>
            <p:nvPr/>
          </p:nvSpPr>
          <p:spPr>
            <a:xfrm>
              <a:off x="3565750" y="1926275"/>
              <a:ext cx="3100" cy="2725"/>
            </a:xfrm>
            <a:custGeom>
              <a:avLst/>
              <a:gdLst/>
              <a:ahLst/>
              <a:cxnLst/>
              <a:rect l="l" t="t" r="r" b="b"/>
              <a:pathLst>
                <a:path w="124" h="109" extrusionOk="0">
                  <a:moveTo>
                    <a:pt x="18" y="0"/>
                  </a:moveTo>
                  <a:cubicBezTo>
                    <a:pt x="4" y="0"/>
                    <a:pt x="0" y="27"/>
                    <a:pt x="32" y="106"/>
                  </a:cubicBezTo>
                  <a:cubicBezTo>
                    <a:pt x="40" y="108"/>
                    <a:pt x="48" y="109"/>
                    <a:pt x="54" y="109"/>
                  </a:cubicBezTo>
                  <a:cubicBezTo>
                    <a:pt x="124" y="109"/>
                    <a:pt x="48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6" name="Google Shape;18916;p34"/>
            <p:cNvSpPr/>
            <p:nvPr/>
          </p:nvSpPr>
          <p:spPr>
            <a:xfrm>
              <a:off x="3720500" y="1893325"/>
              <a:ext cx="2050" cy="5475"/>
            </a:xfrm>
            <a:custGeom>
              <a:avLst/>
              <a:gdLst/>
              <a:ahLst/>
              <a:cxnLst/>
              <a:rect l="l" t="t" r="r" b="b"/>
              <a:pathLst>
                <a:path w="82" h="219" extrusionOk="0">
                  <a:moveTo>
                    <a:pt x="16" y="0"/>
                  </a:moveTo>
                  <a:cubicBezTo>
                    <a:pt x="7" y="0"/>
                    <a:pt x="1" y="35"/>
                    <a:pt x="4" y="133"/>
                  </a:cubicBezTo>
                  <a:cubicBezTo>
                    <a:pt x="31" y="195"/>
                    <a:pt x="47" y="218"/>
                    <a:pt x="55" y="218"/>
                  </a:cubicBezTo>
                  <a:cubicBezTo>
                    <a:pt x="81" y="218"/>
                    <a:pt x="3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7" name="Google Shape;18917;p34"/>
            <p:cNvSpPr/>
            <p:nvPr/>
          </p:nvSpPr>
          <p:spPr>
            <a:xfrm>
              <a:off x="3507625" y="1898925"/>
              <a:ext cx="12075" cy="1400"/>
            </a:xfrm>
            <a:custGeom>
              <a:avLst/>
              <a:gdLst/>
              <a:ahLst/>
              <a:cxnLst/>
              <a:rect l="l" t="t" r="r" b="b"/>
              <a:pathLst>
                <a:path w="483" h="56" extrusionOk="0">
                  <a:moveTo>
                    <a:pt x="106" y="1"/>
                  </a:moveTo>
                  <a:cubicBezTo>
                    <a:pt x="33" y="1"/>
                    <a:pt x="1" y="15"/>
                    <a:pt x="142" y="56"/>
                  </a:cubicBezTo>
                  <a:cubicBezTo>
                    <a:pt x="483" y="43"/>
                    <a:pt x="233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8" name="Google Shape;18918;p34"/>
            <p:cNvSpPr/>
            <p:nvPr/>
          </p:nvSpPr>
          <p:spPr>
            <a:xfrm>
              <a:off x="3731100" y="1868750"/>
              <a:ext cx="550" cy="5450"/>
            </a:xfrm>
            <a:custGeom>
              <a:avLst/>
              <a:gdLst/>
              <a:ahLst/>
              <a:cxnLst/>
              <a:rect l="l" t="t" r="r" b="b"/>
              <a:pathLst>
                <a:path w="22" h="218" extrusionOk="0">
                  <a:moveTo>
                    <a:pt x="3" y="0"/>
                  </a:moveTo>
                  <a:cubicBezTo>
                    <a:pt x="1" y="0"/>
                    <a:pt x="0" y="25"/>
                    <a:pt x="1" y="92"/>
                  </a:cubicBezTo>
                  <a:cubicBezTo>
                    <a:pt x="10" y="184"/>
                    <a:pt x="15" y="217"/>
                    <a:pt x="17" y="217"/>
                  </a:cubicBezTo>
                  <a:cubicBezTo>
                    <a:pt x="22" y="217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9" name="Google Shape;18919;p34"/>
            <p:cNvSpPr/>
            <p:nvPr/>
          </p:nvSpPr>
          <p:spPr>
            <a:xfrm>
              <a:off x="3470850" y="1873550"/>
              <a:ext cx="3800" cy="1350"/>
            </a:xfrm>
            <a:custGeom>
              <a:avLst/>
              <a:gdLst/>
              <a:ahLst/>
              <a:cxnLst/>
              <a:rect l="l" t="t" r="r" b="b"/>
              <a:pathLst>
                <a:path w="152" h="54" extrusionOk="0">
                  <a:moveTo>
                    <a:pt x="70" y="1"/>
                  </a:moveTo>
                  <a:cubicBezTo>
                    <a:pt x="39" y="1"/>
                    <a:pt x="1" y="15"/>
                    <a:pt x="1" y="54"/>
                  </a:cubicBezTo>
                  <a:cubicBezTo>
                    <a:pt x="151" y="34"/>
                    <a:pt x="11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0" name="Google Shape;18920;p34"/>
            <p:cNvSpPr/>
            <p:nvPr/>
          </p:nvSpPr>
          <p:spPr>
            <a:xfrm>
              <a:off x="3575900" y="1867775"/>
              <a:ext cx="2900" cy="2750"/>
            </a:xfrm>
            <a:custGeom>
              <a:avLst/>
              <a:gdLst/>
              <a:ahLst/>
              <a:cxnLst/>
              <a:rect l="l" t="t" r="r" b="b"/>
              <a:pathLst>
                <a:path w="116" h="110" extrusionOk="0">
                  <a:moveTo>
                    <a:pt x="34" y="0"/>
                  </a:moveTo>
                  <a:cubicBezTo>
                    <a:pt x="17" y="0"/>
                    <a:pt x="2" y="23"/>
                    <a:pt x="0" y="91"/>
                  </a:cubicBezTo>
                  <a:cubicBezTo>
                    <a:pt x="25" y="104"/>
                    <a:pt x="44" y="110"/>
                    <a:pt x="57" y="110"/>
                  </a:cubicBezTo>
                  <a:cubicBezTo>
                    <a:pt x="116" y="110"/>
                    <a:pt x="70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1" name="Google Shape;18921;p34"/>
            <p:cNvSpPr/>
            <p:nvPr/>
          </p:nvSpPr>
          <p:spPr>
            <a:xfrm>
              <a:off x="3716575" y="1861300"/>
              <a:ext cx="3900" cy="2750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62" y="1"/>
                  </a:moveTo>
                  <a:cubicBezTo>
                    <a:pt x="36" y="1"/>
                    <a:pt x="7" y="28"/>
                    <a:pt x="0" y="109"/>
                  </a:cubicBezTo>
                  <a:cubicBezTo>
                    <a:pt x="155" y="105"/>
                    <a:pt x="114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2" name="Google Shape;18922;p34"/>
            <p:cNvSpPr/>
            <p:nvPr/>
          </p:nvSpPr>
          <p:spPr>
            <a:xfrm>
              <a:off x="3633950" y="1857150"/>
              <a:ext cx="2525" cy="2375"/>
            </a:xfrm>
            <a:custGeom>
              <a:avLst/>
              <a:gdLst/>
              <a:ahLst/>
              <a:cxnLst/>
              <a:rect l="l" t="t" r="r" b="b"/>
              <a:pathLst>
                <a:path w="101" h="95" extrusionOk="0">
                  <a:moveTo>
                    <a:pt x="49" y="0"/>
                  </a:moveTo>
                  <a:cubicBezTo>
                    <a:pt x="38" y="0"/>
                    <a:pt x="24" y="3"/>
                    <a:pt x="7" y="7"/>
                  </a:cubicBezTo>
                  <a:cubicBezTo>
                    <a:pt x="1" y="51"/>
                    <a:pt x="0" y="95"/>
                    <a:pt x="51" y="95"/>
                  </a:cubicBezTo>
                  <a:cubicBezTo>
                    <a:pt x="63" y="95"/>
                    <a:pt x="77" y="93"/>
                    <a:pt x="94" y="88"/>
                  </a:cubicBezTo>
                  <a:cubicBezTo>
                    <a:pt x="99" y="44"/>
                    <a:pt x="10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3" name="Google Shape;18923;p34"/>
            <p:cNvSpPr/>
            <p:nvPr/>
          </p:nvSpPr>
          <p:spPr>
            <a:xfrm>
              <a:off x="3524800" y="1806300"/>
              <a:ext cx="4600" cy="2200"/>
            </a:xfrm>
            <a:custGeom>
              <a:avLst/>
              <a:gdLst/>
              <a:ahLst/>
              <a:cxnLst/>
              <a:rect l="l" t="t" r="r" b="b"/>
              <a:pathLst>
                <a:path w="184" h="88" extrusionOk="0">
                  <a:moveTo>
                    <a:pt x="22" y="1"/>
                  </a:moveTo>
                  <a:cubicBezTo>
                    <a:pt x="8" y="1"/>
                    <a:pt x="0" y="8"/>
                    <a:pt x="4" y="28"/>
                  </a:cubicBezTo>
                  <a:cubicBezTo>
                    <a:pt x="90" y="72"/>
                    <a:pt x="132" y="88"/>
                    <a:pt x="147" y="88"/>
                  </a:cubicBezTo>
                  <a:cubicBezTo>
                    <a:pt x="183" y="88"/>
                    <a:pt x="69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4" name="Google Shape;18924;p34"/>
            <p:cNvSpPr/>
            <p:nvPr/>
          </p:nvSpPr>
          <p:spPr>
            <a:xfrm>
              <a:off x="3693075" y="1825150"/>
              <a:ext cx="3325" cy="575"/>
            </a:xfrm>
            <a:custGeom>
              <a:avLst/>
              <a:gdLst/>
              <a:ahLst/>
              <a:cxnLst/>
              <a:rect l="l" t="t" r="r" b="b"/>
              <a:pathLst>
                <a:path w="133" h="23" extrusionOk="0">
                  <a:moveTo>
                    <a:pt x="104" y="0"/>
                  </a:moveTo>
                  <a:cubicBezTo>
                    <a:pt x="73" y="0"/>
                    <a:pt x="0" y="9"/>
                    <a:pt x="4" y="23"/>
                  </a:cubicBezTo>
                  <a:cubicBezTo>
                    <a:pt x="127" y="7"/>
                    <a:pt x="132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5" name="Google Shape;18925;p34"/>
            <p:cNvSpPr/>
            <p:nvPr/>
          </p:nvSpPr>
          <p:spPr>
            <a:xfrm>
              <a:off x="3447450" y="1827375"/>
              <a:ext cx="1525" cy="1375"/>
            </a:xfrm>
            <a:custGeom>
              <a:avLst/>
              <a:gdLst/>
              <a:ahLst/>
              <a:cxnLst/>
              <a:rect l="l" t="t" r="r" b="b"/>
              <a:pathLst>
                <a:path w="61" h="55" extrusionOk="0">
                  <a:moveTo>
                    <a:pt x="0" y="1"/>
                  </a:moveTo>
                  <a:lnTo>
                    <a:pt x="7" y="54"/>
                  </a:lnTo>
                  <a:cubicBezTo>
                    <a:pt x="40" y="34"/>
                    <a:pt x="60" y="8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6" name="Google Shape;18926;p34"/>
            <p:cNvSpPr/>
            <p:nvPr/>
          </p:nvSpPr>
          <p:spPr>
            <a:xfrm>
              <a:off x="3483925" y="1816500"/>
              <a:ext cx="3700" cy="8075"/>
            </a:xfrm>
            <a:custGeom>
              <a:avLst/>
              <a:gdLst/>
              <a:ahLst/>
              <a:cxnLst/>
              <a:rect l="l" t="t" r="r" b="b"/>
              <a:pathLst>
                <a:path w="148" h="323" extrusionOk="0">
                  <a:moveTo>
                    <a:pt x="32" y="1"/>
                  </a:moveTo>
                  <a:cubicBezTo>
                    <a:pt x="11" y="1"/>
                    <a:pt x="1" y="81"/>
                    <a:pt x="33" y="322"/>
                  </a:cubicBezTo>
                  <a:cubicBezTo>
                    <a:pt x="147" y="296"/>
                    <a:pt x="71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7" name="Google Shape;18927;p34"/>
            <p:cNvSpPr/>
            <p:nvPr/>
          </p:nvSpPr>
          <p:spPr>
            <a:xfrm>
              <a:off x="3455400" y="1821200"/>
              <a:ext cx="7500" cy="2200"/>
            </a:xfrm>
            <a:custGeom>
              <a:avLst/>
              <a:gdLst/>
              <a:ahLst/>
              <a:cxnLst/>
              <a:rect l="l" t="t" r="r" b="b"/>
              <a:pathLst>
                <a:path w="300" h="88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65"/>
                    <a:pt x="57" y="87"/>
                    <a:pt x="113" y="87"/>
                  </a:cubicBezTo>
                  <a:cubicBezTo>
                    <a:pt x="206" y="87"/>
                    <a:pt x="300" y="25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8" name="Google Shape;18928;p34"/>
            <p:cNvSpPr/>
            <p:nvPr/>
          </p:nvSpPr>
          <p:spPr>
            <a:xfrm>
              <a:off x="3703850" y="1806000"/>
              <a:ext cx="11250" cy="825"/>
            </a:xfrm>
            <a:custGeom>
              <a:avLst/>
              <a:gdLst/>
              <a:ahLst/>
              <a:cxnLst/>
              <a:rect l="l" t="t" r="r" b="b"/>
              <a:pathLst>
                <a:path w="450" h="33" extrusionOk="0">
                  <a:moveTo>
                    <a:pt x="411" y="0"/>
                  </a:moveTo>
                  <a:cubicBezTo>
                    <a:pt x="335" y="0"/>
                    <a:pt x="1" y="33"/>
                    <a:pt x="228" y="33"/>
                  </a:cubicBezTo>
                  <a:cubicBezTo>
                    <a:pt x="422" y="8"/>
                    <a:pt x="449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34"/>
            <p:cNvSpPr/>
            <p:nvPr/>
          </p:nvSpPr>
          <p:spPr>
            <a:xfrm>
              <a:off x="3519375" y="1789925"/>
              <a:ext cx="1875" cy="2700"/>
            </a:xfrm>
            <a:custGeom>
              <a:avLst/>
              <a:gdLst/>
              <a:ahLst/>
              <a:cxnLst/>
              <a:rect l="l" t="t" r="r" b="b"/>
              <a:pathLst>
                <a:path w="75" h="108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80"/>
                    <a:pt x="70" y="107"/>
                    <a:pt x="71" y="107"/>
                  </a:cubicBezTo>
                  <a:cubicBezTo>
                    <a:pt x="74" y="107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34"/>
            <p:cNvSpPr/>
            <p:nvPr/>
          </p:nvSpPr>
          <p:spPr>
            <a:xfrm>
              <a:off x="3663550" y="1779375"/>
              <a:ext cx="7675" cy="3200"/>
            </a:xfrm>
            <a:custGeom>
              <a:avLst/>
              <a:gdLst/>
              <a:ahLst/>
              <a:cxnLst/>
              <a:rect l="l" t="t" r="r" b="b"/>
              <a:pathLst>
                <a:path w="307" h="128" extrusionOk="0">
                  <a:moveTo>
                    <a:pt x="162" y="0"/>
                  </a:moveTo>
                  <a:cubicBezTo>
                    <a:pt x="126" y="0"/>
                    <a:pt x="74" y="8"/>
                    <a:pt x="0" y="27"/>
                  </a:cubicBezTo>
                  <a:cubicBezTo>
                    <a:pt x="6" y="102"/>
                    <a:pt x="43" y="127"/>
                    <a:pt x="86" y="127"/>
                  </a:cubicBezTo>
                  <a:cubicBezTo>
                    <a:pt x="183" y="127"/>
                    <a:pt x="306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34"/>
            <p:cNvSpPr/>
            <p:nvPr/>
          </p:nvSpPr>
          <p:spPr>
            <a:xfrm>
              <a:off x="3567175" y="176567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55" y="0"/>
                  </a:moveTo>
                  <a:lnTo>
                    <a:pt x="55" y="0"/>
                  </a:lnTo>
                  <a:cubicBezTo>
                    <a:pt x="1" y="261"/>
                    <a:pt x="20" y="348"/>
                    <a:pt x="57" y="348"/>
                  </a:cubicBezTo>
                  <a:cubicBezTo>
                    <a:pt x="129" y="348"/>
                    <a:pt x="267" y="18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34"/>
            <p:cNvSpPr/>
            <p:nvPr/>
          </p:nvSpPr>
          <p:spPr>
            <a:xfrm>
              <a:off x="3774600" y="1745825"/>
              <a:ext cx="4600" cy="2600"/>
            </a:xfrm>
            <a:custGeom>
              <a:avLst/>
              <a:gdLst/>
              <a:ahLst/>
              <a:cxnLst/>
              <a:rect l="l" t="t" r="r" b="b"/>
              <a:pathLst>
                <a:path w="184" h="104" extrusionOk="0">
                  <a:moveTo>
                    <a:pt x="52" y="1"/>
                  </a:moveTo>
                  <a:cubicBezTo>
                    <a:pt x="37" y="1"/>
                    <a:pt x="20" y="2"/>
                    <a:pt x="1" y="5"/>
                  </a:cubicBezTo>
                  <a:cubicBezTo>
                    <a:pt x="9" y="78"/>
                    <a:pt x="39" y="103"/>
                    <a:pt x="68" y="103"/>
                  </a:cubicBezTo>
                  <a:cubicBezTo>
                    <a:pt x="127" y="103"/>
                    <a:pt x="183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34"/>
            <p:cNvSpPr/>
            <p:nvPr/>
          </p:nvSpPr>
          <p:spPr>
            <a:xfrm>
              <a:off x="3557900" y="1748825"/>
              <a:ext cx="5350" cy="1650"/>
            </a:xfrm>
            <a:custGeom>
              <a:avLst/>
              <a:gdLst/>
              <a:ahLst/>
              <a:cxnLst/>
              <a:rect l="l" t="t" r="r" b="b"/>
              <a:pathLst>
                <a:path w="214" h="66" extrusionOk="0">
                  <a:moveTo>
                    <a:pt x="204" y="1"/>
                  </a:moveTo>
                  <a:cubicBezTo>
                    <a:pt x="188" y="1"/>
                    <a:pt x="0" y="52"/>
                    <a:pt x="5" y="65"/>
                  </a:cubicBezTo>
                  <a:cubicBezTo>
                    <a:pt x="168" y="17"/>
                    <a:pt x="213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34"/>
            <p:cNvSpPr/>
            <p:nvPr/>
          </p:nvSpPr>
          <p:spPr>
            <a:xfrm>
              <a:off x="3575075" y="1731550"/>
              <a:ext cx="400" cy="2200"/>
            </a:xfrm>
            <a:custGeom>
              <a:avLst/>
              <a:gdLst/>
              <a:ahLst/>
              <a:cxnLst/>
              <a:rect l="l" t="t" r="r" b="b"/>
              <a:pathLst>
                <a:path w="16" h="88" extrusionOk="0">
                  <a:moveTo>
                    <a:pt x="12" y="1"/>
                  </a:moveTo>
                  <a:lnTo>
                    <a:pt x="12" y="1"/>
                  </a:lnTo>
                  <a:cubicBezTo>
                    <a:pt x="7" y="1"/>
                    <a:pt x="0" y="87"/>
                    <a:pt x="13" y="87"/>
                  </a:cubicBezTo>
                  <a:cubicBezTo>
                    <a:pt x="16" y="22"/>
                    <a:pt x="1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34"/>
            <p:cNvSpPr/>
            <p:nvPr/>
          </p:nvSpPr>
          <p:spPr>
            <a:xfrm>
              <a:off x="3435625" y="1729500"/>
              <a:ext cx="2375" cy="4900"/>
            </a:xfrm>
            <a:custGeom>
              <a:avLst/>
              <a:gdLst/>
              <a:ahLst/>
              <a:cxnLst/>
              <a:rect l="l" t="t" r="r" b="b"/>
              <a:pathLst>
                <a:path w="95" h="196" extrusionOk="0">
                  <a:moveTo>
                    <a:pt x="92" y="1"/>
                  </a:moveTo>
                  <a:cubicBezTo>
                    <a:pt x="87" y="1"/>
                    <a:pt x="0" y="174"/>
                    <a:pt x="5" y="196"/>
                  </a:cubicBezTo>
                  <a:cubicBezTo>
                    <a:pt x="74" y="50"/>
                    <a:pt x="95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34"/>
            <p:cNvSpPr/>
            <p:nvPr/>
          </p:nvSpPr>
          <p:spPr>
            <a:xfrm>
              <a:off x="3443725" y="1737900"/>
              <a:ext cx="5275" cy="4175"/>
            </a:xfrm>
            <a:custGeom>
              <a:avLst/>
              <a:gdLst/>
              <a:ahLst/>
              <a:cxnLst/>
              <a:rect l="l" t="t" r="r" b="b"/>
              <a:pathLst>
                <a:path w="211" h="167" extrusionOk="0">
                  <a:moveTo>
                    <a:pt x="35" y="0"/>
                  </a:moveTo>
                  <a:cubicBezTo>
                    <a:pt x="0" y="105"/>
                    <a:pt x="102" y="166"/>
                    <a:pt x="155" y="166"/>
                  </a:cubicBezTo>
                  <a:cubicBezTo>
                    <a:pt x="204" y="166"/>
                    <a:pt x="211" y="115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34"/>
            <p:cNvSpPr/>
            <p:nvPr/>
          </p:nvSpPr>
          <p:spPr>
            <a:xfrm>
              <a:off x="3500075" y="1651400"/>
              <a:ext cx="3600" cy="825"/>
            </a:xfrm>
            <a:custGeom>
              <a:avLst/>
              <a:gdLst/>
              <a:ahLst/>
              <a:cxnLst/>
              <a:rect l="l" t="t" r="r" b="b"/>
              <a:pathLst>
                <a:path w="144" h="33" extrusionOk="0">
                  <a:moveTo>
                    <a:pt x="134" y="1"/>
                  </a:moveTo>
                  <a:cubicBezTo>
                    <a:pt x="86" y="1"/>
                    <a:pt x="0" y="33"/>
                    <a:pt x="19" y="33"/>
                  </a:cubicBezTo>
                  <a:cubicBezTo>
                    <a:pt x="29" y="33"/>
                    <a:pt x="64" y="25"/>
                    <a:pt x="143" y="1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34"/>
            <p:cNvSpPr/>
            <p:nvPr/>
          </p:nvSpPr>
          <p:spPr>
            <a:xfrm>
              <a:off x="3825950" y="1682875"/>
              <a:ext cx="2725" cy="2725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95" y="0"/>
                  </a:moveTo>
                  <a:lnTo>
                    <a:pt x="95" y="0"/>
                  </a:lnTo>
                  <a:cubicBezTo>
                    <a:pt x="0" y="76"/>
                    <a:pt x="1" y="108"/>
                    <a:pt x="25" y="108"/>
                  </a:cubicBezTo>
                  <a:cubicBezTo>
                    <a:pt x="52" y="108"/>
                    <a:pt x="109" y="67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34"/>
            <p:cNvSpPr/>
            <p:nvPr/>
          </p:nvSpPr>
          <p:spPr>
            <a:xfrm>
              <a:off x="3609500" y="1679075"/>
              <a:ext cx="3400" cy="3475"/>
            </a:xfrm>
            <a:custGeom>
              <a:avLst/>
              <a:gdLst/>
              <a:ahLst/>
              <a:cxnLst/>
              <a:rect l="l" t="t" r="r" b="b"/>
              <a:pathLst>
                <a:path w="136" h="139" extrusionOk="0">
                  <a:moveTo>
                    <a:pt x="20" y="0"/>
                  </a:moveTo>
                  <a:cubicBezTo>
                    <a:pt x="0" y="0"/>
                    <a:pt x="21" y="53"/>
                    <a:pt x="135" y="139"/>
                  </a:cubicBezTo>
                  <a:cubicBezTo>
                    <a:pt x="88" y="42"/>
                    <a:pt x="3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0" name="Google Shape;18940;p34"/>
            <p:cNvSpPr/>
            <p:nvPr/>
          </p:nvSpPr>
          <p:spPr>
            <a:xfrm>
              <a:off x="3506975" y="1660275"/>
              <a:ext cx="5100" cy="3375"/>
            </a:xfrm>
            <a:custGeom>
              <a:avLst/>
              <a:gdLst/>
              <a:ahLst/>
              <a:cxnLst/>
              <a:rect l="l" t="t" r="r" b="b"/>
              <a:pathLst>
                <a:path w="204" h="135" extrusionOk="0">
                  <a:moveTo>
                    <a:pt x="158" y="1"/>
                  </a:moveTo>
                  <a:cubicBezTo>
                    <a:pt x="144" y="1"/>
                    <a:pt x="124" y="12"/>
                    <a:pt x="101" y="41"/>
                  </a:cubicBezTo>
                  <a:cubicBezTo>
                    <a:pt x="68" y="48"/>
                    <a:pt x="8" y="81"/>
                    <a:pt x="1" y="135"/>
                  </a:cubicBezTo>
                  <a:cubicBezTo>
                    <a:pt x="28" y="121"/>
                    <a:pt x="48" y="108"/>
                    <a:pt x="68" y="95"/>
                  </a:cubicBezTo>
                  <a:lnTo>
                    <a:pt x="68" y="95"/>
                  </a:lnTo>
                  <a:cubicBezTo>
                    <a:pt x="61" y="101"/>
                    <a:pt x="61" y="108"/>
                    <a:pt x="54" y="115"/>
                  </a:cubicBezTo>
                  <a:cubicBezTo>
                    <a:pt x="60" y="115"/>
                    <a:pt x="65" y="115"/>
                    <a:pt x="70" y="115"/>
                  </a:cubicBezTo>
                  <a:cubicBezTo>
                    <a:pt x="194" y="115"/>
                    <a:pt x="204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1" name="Google Shape;18941;p34"/>
            <p:cNvSpPr/>
            <p:nvPr/>
          </p:nvSpPr>
          <p:spPr>
            <a:xfrm>
              <a:off x="3743000" y="1639850"/>
              <a:ext cx="3300" cy="1550"/>
            </a:xfrm>
            <a:custGeom>
              <a:avLst/>
              <a:gdLst/>
              <a:ahLst/>
              <a:cxnLst/>
              <a:rect l="l" t="t" r="r" b="b"/>
              <a:pathLst>
                <a:path w="132" h="62" extrusionOk="0">
                  <a:moveTo>
                    <a:pt x="82" y="0"/>
                  </a:moveTo>
                  <a:cubicBezTo>
                    <a:pt x="54" y="0"/>
                    <a:pt x="12" y="17"/>
                    <a:pt x="0" y="62"/>
                  </a:cubicBezTo>
                  <a:cubicBezTo>
                    <a:pt x="132" y="31"/>
                    <a:pt x="120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34"/>
            <p:cNvSpPr/>
            <p:nvPr/>
          </p:nvSpPr>
          <p:spPr>
            <a:xfrm>
              <a:off x="3550075" y="1650725"/>
              <a:ext cx="4450" cy="2300"/>
            </a:xfrm>
            <a:custGeom>
              <a:avLst/>
              <a:gdLst/>
              <a:ahLst/>
              <a:cxnLst/>
              <a:rect l="l" t="t" r="r" b="b"/>
              <a:pathLst>
                <a:path w="178" h="92" extrusionOk="0">
                  <a:moveTo>
                    <a:pt x="120" y="0"/>
                  </a:moveTo>
                  <a:cubicBezTo>
                    <a:pt x="63" y="0"/>
                    <a:pt x="0" y="92"/>
                    <a:pt x="130" y="92"/>
                  </a:cubicBezTo>
                  <a:cubicBezTo>
                    <a:pt x="144" y="92"/>
                    <a:pt x="159" y="91"/>
                    <a:pt x="177" y="89"/>
                  </a:cubicBezTo>
                  <a:cubicBezTo>
                    <a:pt x="175" y="23"/>
                    <a:pt x="14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34"/>
            <p:cNvSpPr/>
            <p:nvPr/>
          </p:nvSpPr>
          <p:spPr>
            <a:xfrm>
              <a:off x="3600650" y="1646900"/>
              <a:ext cx="4125" cy="2050"/>
            </a:xfrm>
            <a:custGeom>
              <a:avLst/>
              <a:gdLst/>
              <a:ahLst/>
              <a:cxnLst/>
              <a:rect l="l" t="t" r="r" b="b"/>
              <a:pathLst>
                <a:path w="165" h="82" extrusionOk="0">
                  <a:moveTo>
                    <a:pt x="29" y="0"/>
                  </a:moveTo>
                  <a:cubicBezTo>
                    <a:pt x="23" y="0"/>
                    <a:pt x="15" y="0"/>
                    <a:pt x="7" y="1"/>
                  </a:cubicBezTo>
                  <a:cubicBezTo>
                    <a:pt x="1" y="61"/>
                    <a:pt x="24" y="81"/>
                    <a:pt x="49" y="81"/>
                  </a:cubicBezTo>
                  <a:cubicBezTo>
                    <a:pt x="101" y="81"/>
                    <a:pt x="164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34"/>
            <p:cNvSpPr/>
            <p:nvPr/>
          </p:nvSpPr>
          <p:spPr>
            <a:xfrm>
              <a:off x="3588325" y="16475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extrusionOk="0">
                  <a:moveTo>
                    <a:pt x="99" y="1"/>
                  </a:moveTo>
                  <a:cubicBezTo>
                    <a:pt x="35" y="1"/>
                    <a:pt x="1" y="48"/>
                    <a:pt x="193" y="48"/>
                  </a:cubicBezTo>
                  <a:cubicBezTo>
                    <a:pt x="170" y="13"/>
                    <a:pt x="131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34"/>
            <p:cNvSpPr/>
            <p:nvPr/>
          </p:nvSpPr>
          <p:spPr>
            <a:xfrm>
              <a:off x="3648825" y="1300725"/>
              <a:ext cx="1575" cy="1475"/>
            </a:xfrm>
            <a:custGeom>
              <a:avLst/>
              <a:gdLst/>
              <a:ahLst/>
              <a:cxnLst/>
              <a:rect l="l" t="t" r="r" b="b"/>
              <a:pathLst>
                <a:path w="63" h="59" extrusionOk="0">
                  <a:moveTo>
                    <a:pt x="57" y="1"/>
                  </a:moveTo>
                  <a:lnTo>
                    <a:pt x="57" y="1"/>
                  </a:lnTo>
                  <a:cubicBezTo>
                    <a:pt x="50" y="1"/>
                    <a:pt x="5" y="34"/>
                    <a:pt x="1" y="58"/>
                  </a:cubicBezTo>
                  <a:cubicBezTo>
                    <a:pt x="51" y="16"/>
                    <a:pt x="63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34"/>
            <p:cNvSpPr/>
            <p:nvPr/>
          </p:nvSpPr>
          <p:spPr>
            <a:xfrm>
              <a:off x="3645425" y="1340475"/>
              <a:ext cx="10450" cy="1175"/>
            </a:xfrm>
            <a:custGeom>
              <a:avLst/>
              <a:gdLst/>
              <a:ahLst/>
              <a:cxnLst/>
              <a:rect l="l" t="t" r="r" b="b"/>
              <a:pathLst>
                <a:path w="418" h="47" extrusionOk="0">
                  <a:moveTo>
                    <a:pt x="418" y="0"/>
                  </a:moveTo>
                  <a:cubicBezTo>
                    <a:pt x="0" y="24"/>
                    <a:pt x="65" y="47"/>
                    <a:pt x="194" y="47"/>
                  </a:cubicBezTo>
                  <a:cubicBezTo>
                    <a:pt x="289" y="47"/>
                    <a:pt x="418" y="34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34"/>
            <p:cNvSpPr/>
            <p:nvPr/>
          </p:nvSpPr>
          <p:spPr>
            <a:xfrm>
              <a:off x="3582925" y="1291025"/>
              <a:ext cx="350" cy="2675"/>
            </a:xfrm>
            <a:custGeom>
              <a:avLst/>
              <a:gdLst/>
              <a:ahLst/>
              <a:cxnLst/>
              <a:rect l="l" t="t" r="r" b="b"/>
              <a:pathLst>
                <a:path w="14" h="107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"/>
                    <a:pt x="0" y="107"/>
                    <a:pt x="11" y="107"/>
                  </a:cubicBezTo>
                  <a:cubicBezTo>
                    <a:pt x="12" y="107"/>
                    <a:pt x="13" y="106"/>
                    <a:pt x="14" y="105"/>
                  </a:cubicBezTo>
                  <a:cubicBezTo>
                    <a:pt x="12" y="27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34"/>
            <p:cNvSpPr/>
            <p:nvPr/>
          </p:nvSpPr>
          <p:spPr>
            <a:xfrm>
              <a:off x="3722925" y="1455225"/>
              <a:ext cx="3150" cy="4625"/>
            </a:xfrm>
            <a:custGeom>
              <a:avLst/>
              <a:gdLst/>
              <a:ahLst/>
              <a:cxnLst/>
              <a:rect l="l" t="t" r="r" b="b"/>
              <a:pathLst>
                <a:path w="126" h="185" extrusionOk="0">
                  <a:moveTo>
                    <a:pt x="1" y="0"/>
                  </a:moveTo>
                  <a:cubicBezTo>
                    <a:pt x="70" y="139"/>
                    <a:pt x="101" y="185"/>
                    <a:pt x="109" y="185"/>
                  </a:cubicBezTo>
                  <a:cubicBezTo>
                    <a:pt x="125" y="185"/>
                    <a:pt x="5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34"/>
            <p:cNvSpPr/>
            <p:nvPr/>
          </p:nvSpPr>
          <p:spPr>
            <a:xfrm>
              <a:off x="3740675" y="1470975"/>
              <a:ext cx="2175" cy="3000"/>
            </a:xfrm>
            <a:custGeom>
              <a:avLst/>
              <a:gdLst/>
              <a:ahLst/>
              <a:cxnLst/>
              <a:rect l="l" t="t" r="r" b="b"/>
              <a:pathLst>
                <a:path w="87" h="120" extrusionOk="0">
                  <a:moveTo>
                    <a:pt x="10" y="1"/>
                  </a:moveTo>
                  <a:cubicBezTo>
                    <a:pt x="0" y="1"/>
                    <a:pt x="1" y="30"/>
                    <a:pt x="33" y="120"/>
                  </a:cubicBezTo>
                  <a:cubicBezTo>
                    <a:pt x="86" y="111"/>
                    <a:pt x="29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34"/>
            <p:cNvSpPr/>
            <p:nvPr/>
          </p:nvSpPr>
          <p:spPr>
            <a:xfrm>
              <a:off x="3752875" y="1491650"/>
              <a:ext cx="900" cy="3175"/>
            </a:xfrm>
            <a:custGeom>
              <a:avLst/>
              <a:gdLst/>
              <a:ahLst/>
              <a:cxnLst/>
              <a:rect l="l" t="t" r="r" b="b"/>
              <a:pathLst>
                <a:path w="36" h="127" extrusionOk="0">
                  <a:moveTo>
                    <a:pt x="6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2" y="96"/>
                    <a:pt x="8" y="127"/>
                    <a:pt x="14" y="127"/>
                  </a:cubicBezTo>
                  <a:cubicBezTo>
                    <a:pt x="26" y="127"/>
                    <a:pt x="35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34"/>
            <p:cNvSpPr/>
            <p:nvPr/>
          </p:nvSpPr>
          <p:spPr>
            <a:xfrm>
              <a:off x="3644750" y="1434100"/>
              <a:ext cx="8250" cy="4425"/>
            </a:xfrm>
            <a:custGeom>
              <a:avLst/>
              <a:gdLst/>
              <a:ahLst/>
              <a:cxnLst/>
              <a:rect l="l" t="t" r="r" b="b"/>
              <a:pathLst>
                <a:path w="330" h="177" extrusionOk="0">
                  <a:moveTo>
                    <a:pt x="261" y="1"/>
                  </a:moveTo>
                  <a:cubicBezTo>
                    <a:pt x="172" y="1"/>
                    <a:pt x="0" y="177"/>
                    <a:pt x="251" y="177"/>
                  </a:cubicBezTo>
                  <a:cubicBezTo>
                    <a:pt x="258" y="177"/>
                    <a:pt x="264" y="176"/>
                    <a:pt x="271" y="176"/>
                  </a:cubicBezTo>
                  <a:cubicBezTo>
                    <a:pt x="330" y="45"/>
                    <a:pt x="306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34"/>
            <p:cNvSpPr/>
            <p:nvPr/>
          </p:nvSpPr>
          <p:spPr>
            <a:xfrm>
              <a:off x="3674325" y="1460100"/>
              <a:ext cx="5550" cy="1675"/>
            </a:xfrm>
            <a:custGeom>
              <a:avLst/>
              <a:gdLst/>
              <a:ahLst/>
              <a:cxnLst/>
              <a:rect l="l" t="t" r="r" b="b"/>
              <a:pathLst>
                <a:path w="222" h="67" extrusionOk="0">
                  <a:moveTo>
                    <a:pt x="126" y="1"/>
                  </a:moveTo>
                  <a:cubicBezTo>
                    <a:pt x="74" y="1"/>
                    <a:pt x="0" y="20"/>
                    <a:pt x="31" y="66"/>
                  </a:cubicBezTo>
                  <a:cubicBezTo>
                    <a:pt x="222" y="27"/>
                    <a:pt x="188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3" name="Google Shape;18953;p34"/>
            <p:cNvSpPr/>
            <p:nvPr/>
          </p:nvSpPr>
          <p:spPr>
            <a:xfrm>
              <a:off x="3785525" y="1631625"/>
              <a:ext cx="2325" cy="5850"/>
            </a:xfrm>
            <a:custGeom>
              <a:avLst/>
              <a:gdLst/>
              <a:ahLst/>
              <a:cxnLst/>
              <a:rect l="l" t="t" r="r" b="b"/>
              <a:pathLst>
                <a:path w="93" h="234" extrusionOk="0">
                  <a:moveTo>
                    <a:pt x="86" y="0"/>
                  </a:moveTo>
                  <a:cubicBezTo>
                    <a:pt x="64" y="0"/>
                    <a:pt x="1" y="233"/>
                    <a:pt x="12" y="233"/>
                  </a:cubicBezTo>
                  <a:cubicBezTo>
                    <a:pt x="18" y="233"/>
                    <a:pt x="40" y="180"/>
                    <a:pt x="92" y="23"/>
                  </a:cubicBezTo>
                  <a:cubicBezTo>
                    <a:pt x="92" y="7"/>
                    <a:pt x="89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4" name="Google Shape;18954;p34"/>
            <p:cNvSpPr/>
            <p:nvPr/>
          </p:nvSpPr>
          <p:spPr>
            <a:xfrm>
              <a:off x="3704800" y="1634700"/>
              <a:ext cx="2150" cy="1025"/>
            </a:xfrm>
            <a:custGeom>
              <a:avLst/>
              <a:gdLst/>
              <a:ahLst/>
              <a:cxnLst/>
              <a:rect l="l" t="t" r="r" b="b"/>
              <a:pathLst>
                <a:path w="86" h="41" extrusionOk="0">
                  <a:moveTo>
                    <a:pt x="27" y="0"/>
                  </a:moveTo>
                  <a:cubicBezTo>
                    <a:pt x="13" y="0"/>
                    <a:pt x="1" y="10"/>
                    <a:pt x="3" y="40"/>
                  </a:cubicBezTo>
                  <a:cubicBezTo>
                    <a:pt x="7" y="41"/>
                    <a:pt x="11" y="41"/>
                    <a:pt x="15" y="41"/>
                  </a:cubicBezTo>
                  <a:cubicBezTo>
                    <a:pt x="86" y="41"/>
                    <a:pt x="5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34"/>
            <p:cNvSpPr/>
            <p:nvPr/>
          </p:nvSpPr>
          <p:spPr>
            <a:xfrm>
              <a:off x="3437175" y="1611400"/>
              <a:ext cx="3775" cy="2925"/>
            </a:xfrm>
            <a:custGeom>
              <a:avLst/>
              <a:gdLst/>
              <a:ahLst/>
              <a:cxnLst/>
              <a:rect l="l" t="t" r="r" b="b"/>
              <a:pathLst>
                <a:path w="151" h="117" extrusionOk="0">
                  <a:moveTo>
                    <a:pt x="39" y="1"/>
                  </a:moveTo>
                  <a:cubicBezTo>
                    <a:pt x="0" y="1"/>
                    <a:pt x="37" y="117"/>
                    <a:pt x="107" y="117"/>
                  </a:cubicBezTo>
                  <a:cubicBezTo>
                    <a:pt x="120" y="117"/>
                    <a:pt x="135" y="113"/>
                    <a:pt x="150" y="103"/>
                  </a:cubicBezTo>
                  <a:cubicBezTo>
                    <a:pt x="93" y="27"/>
                    <a:pt x="58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34"/>
            <p:cNvSpPr/>
            <p:nvPr/>
          </p:nvSpPr>
          <p:spPr>
            <a:xfrm>
              <a:off x="3515725" y="1607275"/>
              <a:ext cx="6475" cy="1350"/>
            </a:xfrm>
            <a:custGeom>
              <a:avLst/>
              <a:gdLst/>
              <a:ahLst/>
              <a:cxnLst/>
              <a:rect l="l" t="t" r="r" b="b"/>
              <a:pathLst>
                <a:path w="259" h="54" extrusionOk="0">
                  <a:moveTo>
                    <a:pt x="224" y="1"/>
                  </a:moveTo>
                  <a:cubicBezTo>
                    <a:pt x="170" y="1"/>
                    <a:pt x="0" y="33"/>
                    <a:pt x="86" y="54"/>
                  </a:cubicBezTo>
                  <a:cubicBezTo>
                    <a:pt x="246" y="14"/>
                    <a:pt x="259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34"/>
            <p:cNvSpPr/>
            <p:nvPr/>
          </p:nvSpPr>
          <p:spPr>
            <a:xfrm>
              <a:off x="3662550" y="1588475"/>
              <a:ext cx="5950" cy="3100"/>
            </a:xfrm>
            <a:custGeom>
              <a:avLst/>
              <a:gdLst/>
              <a:ahLst/>
              <a:cxnLst/>
              <a:rect l="l" t="t" r="r" b="b"/>
              <a:pathLst>
                <a:path w="238" h="124" extrusionOk="0">
                  <a:moveTo>
                    <a:pt x="68" y="1"/>
                  </a:moveTo>
                  <a:cubicBezTo>
                    <a:pt x="30" y="1"/>
                    <a:pt x="1" y="32"/>
                    <a:pt x="34" y="123"/>
                  </a:cubicBezTo>
                  <a:cubicBezTo>
                    <a:pt x="238" y="106"/>
                    <a:pt x="137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8" name="Google Shape;18958;p34"/>
            <p:cNvSpPr/>
            <p:nvPr/>
          </p:nvSpPr>
          <p:spPr>
            <a:xfrm>
              <a:off x="3751825" y="1586225"/>
              <a:ext cx="1850" cy="2675"/>
            </a:xfrm>
            <a:custGeom>
              <a:avLst/>
              <a:gdLst/>
              <a:ahLst/>
              <a:cxnLst/>
              <a:rect l="l" t="t" r="r" b="b"/>
              <a:pathLst>
                <a:path w="74" h="107" extrusionOk="0">
                  <a:moveTo>
                    <a:pt x="57" y="0"/>
                  </a:moveTo>
                  <a:cubicBezTo>
                    <a:pt x="36" y="0"/>
                    <a:pt x="1" y="106"/>
                    <a:pt x="59" y="106"/>
                  </a:cubicBezTo>
                  <a:cubicBezTo>
                    <a:pt x="60" y="106"/>
                    <a:pt x="61" y="106"/>
                    <a:pt x="62" y="106"/>
                  </a:cubicBezTo>
                  <a:cubicBezTo>
                    <a:pt x="73" y="27"/>
                    <a:pt x="67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9" name="Google Shape;18959;p34"/>
            <p:cNvSpPr/>
            <p:nvPr/>
          </p:nvSpPr>
          <p:spPr>
            <a:xfrm>
              <a:off x="3671750" y="1588525"/>
              <a:ext cx="4450" cy="3125"/>
            </a:xfrm>
            <a:custGeom>
              <a:avLst/>
              <a:gdLst/>
              <a:ahLst/>
              <a:cxnLst/>
              <a:rect l="l" t="t" r="r" b="b"/>
              <a:pathLst>
                <a:path w="178" h="125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93"/>
                    <a:pt x="32" y="124"/>
                    <a:pt x="62" y="124"/>
                  </a:cubicBezTo>
                  <a:cubicBezTo>
                    <a:pt x="120" y="124"/>
                    <a:pt x="17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0" name="Google Shape;18960;p34"/>
            <p:cNvSpPr/>
            <p:nvPr/>
          </p:nvSpPr>
          <p:spPr>
            <a:xfrm>
              <a:off x="3475125" y="1579825"/>
              <a:ext cx="5675" cy="675"/>
            </a:xfrm>
            <a:custGeom>
              <a:avLst/>
              <a:gdLst/>
              <a:ahLst/>
              <a:cxnLst/>
              <a:rect l="l" t="t" r="r" b="b"/>
              <a:pathLst>
                <a:path w="227" h="27" extrusionOk="0">
                  <a:moveTo>
                    <a:pt x="54" y="0"/>
                  </a:moveTo>
                  <a:cubicBezTo>
                    <a:pt x="0" y="0"/>
                    <a:pt x="194" y="26"/>
                    <a:pt x="216" y="26"/>
                  </a:cubicBezTo>
                  <a:cubicBezTo>
                    <a:pt x="226" y="26"/>
                    <a:pt x="195" y="20"/>
                    <a:pt x="71" y="1"/>
                  </a:cubicBezTo>
                  <a:cubicBezTo>
                    <a:pt x="63" y="0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34"/>
            <p:cNvSpPr/>
            <p:nvPr/>
          </p:nvSpPr>
          <p:spPr>
            <a:xfrm>
              <a:off x="3526050" y="1573275"/>
              <a:ext cx="2925" cy="950"/>
            </a:xfrm>
            <a:custGeom>
              <a:avLst/>
              <a:gdLst/>
              <a:ahLst/>
              <a:cxnLst/>
              <a:rect l="l" t="t" r="r" b="b"/>
              <a:pathLst>
                <a:path w="117" h="38" extrusionOk="0">
                  <a:moveTo>
                    <a:pt x="31" y="1"/>
                  </a:moveTo>
                  <a:cubicBezTo>
                    <a:pt x="22" y="1"/>
                    <a:pt x="12" y="1"/>
                    <a:pt x="1" y="2"/>
                  </a:cubicBezTo>
                  <a:cubicBezTo>
                    <a:pt x="1" y="29"/>
                    <a:pt x="18" y="38"/>
                    <a:pt x="36" y="38"/>
                  </a:cubicBezTo>
                  <a:cubicBezTo>
                    <a:pt x="74" y="38"/>
                    <a:pt x="117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34"/>
            <p:cNvSpPr/>
            <p:nvPr/>
          </p:nvSpPr>
          <p:spPr>
            <a:xfrm>
              <a:off x="3762475" y="156157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19" y="1"/>
                  </a:moveTo>
                  <a:cubicBezTo>
                    <a:pt x="8" y="1"/>
                    <a:pt x="1" y="25"/>
                    <a:pt x="4" y="95"/>
                  </a:cubicBezTo>
                  <a:cubicBezTo>
                    <a:pt x="22" y="111"/>
                    <a:pt x="34" y="117"/>
                    <a:pt x="43" y="117"/>
                  </a:cubicBezTo>
                  <a:cubicBezTo>
                    <a:pt x="79" y="117"/>
                    <a:pt x="4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34"/>
            <p:cNvSpPr/>
            <p:nvPr/>
          </p:nvSpPr>
          <p:spPr>
            <a:xfrm>
              <a:off x="3699250" y="1558925"/>
              <a:ext cx="8825" cy="3450"/>
            </a:xfrm>
            <a:custGeom>
              <a:avLst/>
              <a:gdLst/>
              <a:ahLst/>
              <a:cxnLst/>
              <a:rect l="l" t="t" r="r" b="b"/>
              <a:pathLst>
                <a:path w="353" h="138" extrusionOk="0">
                  <a:moveTo>
                    <a:pt x="274" y="0"/>
                  </a:moveTo>
                  <a:cubicBezTo>
                    <a:pt x="166" y="0"/>
                    <a:pt x="0" y="138"/>
                    <a:pt x="120" y="138"/>
                  </a:cubicBezTo>
                  <a:cubicBezTo>
                    <a:pt x="161" y="138"/>
                    <a:pt x="234" y="122"/>
                    <a:pt x="352" y="81"/>
                  </a:cubicBezTo>
                  <a:cubicBezTo>
                    <a:pt x="349" y="21"/>
                    <a:pt x="316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34"/>
            <p:cNvSpPr/>
            <p:nvPr/>
          </p:nvSpPr>
          <p:spPr>
            <a:xfrm>
              <a:off x="3759075" y="1556900"/>
              <a:ext cx="4825" cy="2225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80" y="0"/>
                  </a:moveTo>
                  <a:cubicBezTo>
                    <a:pt x="42" y="0"/>
                    <a:pt x="0" y="23"/>
                    <a:pt x="13" y="88"/>
                  </a:cubicBezTo>
                  <a:cubicBezTo>
                    <a:pt x="193" y="55"/>
                    <a:pt x="141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34"/>
            <p:cNvSpPr/>
            <p:nvPr/>
          </p:nvSpPr>
          <p:spPr>
            <a:xfrm>
              <a:off x="3658525" y="1554450"/>
              <a:ext cx="6625" cy="5700"/>
            </a:xfrm>
            <a:custGeom>
              <a:avLst/>
              <a:gdLst/>
              <a:ahLst/>
              <a:cxnLst/>
              <a:rect l="l" t="t" r="r" b="b"/>
              <a:pathLst>
                <a:path w="265" h="228" extrusionOk="0">
                  <a:moveTo>
                    <a:pt x="20" y="0"/>
                  </a:moveTo>
                  <a:cubicBezTo>
                    <a:pt x="3" y="0"/>
                    <a:pt x="0" y="26"/>
                    <a:pt x="27" y="92"/>
                  </a:cubicBezTo>
                  <a:cubicBezTo>
                    <a:pt x="144" y="192"/>
                    <a:pt x="200" y="228"/>
                    <a:pt x="218" y="228"/>
                  </a:cubicBezTo>
                  <a:cubicBezTo>
                    <a:pt x="264" y="228"/>
                    <a:pt x="73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34"/>
            <p:cNvSpPr/>
            <p:nvPr/>
          </p:nvSpPr>
          <p:spPr>
            <a:xfrm>
              <a:off x="3558400" y="1553550"/>
              <a:ext cx="7550" cy="1875"/>
            </a:xfrm>
            <a:custGeom>
              <a:avLst/>
              <a:gdLst/>
              <a:ahLst/>
              <a:cxnLst/>
              <a:rect l="l" t="t" r="r" b="b"/>
              <a:pathLst>
                <a:path w="302" h="75" extrusionOk="0">
                  <a:moveTo>
                    <a:pt x="223" y="0"/>
                  </a:moveTo>
                  <a:cubicBezTo>
                    <a:pt x="146" y="0"/>
                    <a:pt x="1" y="37"/>
                    <a:pt x="138" y="75"/>
                  </a:cubicBezTo>
                  <a:cubicBezTo>
                    <a:pt x="301" y="21"/>
                    <a:pt x="281" y="0"/>
                    <a:pt x="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34"/>
            <p:cNvSpPr/>
            <p:nvPr/>
          </p:nvSpPr>
          <p:spPr>
            <a:xfrm>
              <a:off x="3552975" y="1549225"/>
              <a:ext cx="3200" cy="1525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1" y="0"/>
                  </a:moveTo>
                  <a:cubicBezTo>
                    <a:pt x="1" y="47"/>
                    <a:pt x="26" y="61"/>
                    <a:pt x="62" y="61"/>
                  </a:cubicBezTo>
                  <a:cubicBezTo>
                    <a:pt x="78" y="61"/>
                    <a:pt x="96" y="58"/>
                    <a:pt x="115" y="54"/>
                  </a:cubicBezTo>
                  <a:cubicBezTo>
                    <a:pt x="115" y="47"/>
                    <a:pt x="121" y="34"/>
                    <a:pt x="128" y="20"/>
                  </a:cubicBezTo>
                  <a:cubicBezTo>
                    <a:pt x="88" y="14"/>
                    <a:pt x="34" y="1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34"/>
            <p:cNvSpPr/>
            <p:nvPr/>
          </p:nvSpPr>
          <p:spPr>
            <a:xfrm>
              <a:off x="3556150" y="1549725"/>
              <a:ext cx="1200" cy="850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14" y="0"/>
                  </a:moveTo>
                  <a:cubicBezTo>
                    <a:pt x="14" y="14"/>
                    <a:pt x="8" y="21"/>
                    <a:pt x="1" y="34"/>
                  </a:cubicBezTo>
                  <a:cubicBezTo>
                    <a:pt x="21" y="27"/>
                    <a:pt x="34" y="21"/>
                    <a:pt x="48" y="21"/>
                  </a:cubicBezTo>
                  <a:cubicBezTo>
                    <a:pt x="41" y="14"/>
                    <a:pt x="28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34"/>
            <p:cNvSpPr/>
            <p:nvPr/>
          </p:nvSpPr>
          <p:spPr>
            <a:xfrm>
              <a:off x="3788700" y="1539550"/>
              <a:ext cx="1650" cy="325"/>
            </a:xfrm>
            <a:custGeom>
              <a:avLst/>
              <a:gdLst/>
              <a:ahLst/>
              <a:cxnLst/>
              <a:rect l="l" t="t" r="r" b="b"/>
              <a:pathLst>
                <a:path w="66" h="13" extrusionOk="0">
                  <a:moveTo>
                    <a:pt x="20" y="1"/>
                  </a:moveTo>
                  <a:cubicBezTo>
                    <a:pt x="0" y="1"/>
                    <a:pt x="8" y="13"/>
                    <a:pt x="66" y="13"/>
                  </a:cubicBezTo>
                  <a:cubicBezTo>
                    <a:pt x="46" y="4"/>
                    <a:pt x="29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34"/>
            <p:cNvSpPr/>
            <p:nvPr/>
          </p:nvSpPr>
          <p:spPr>
            <a:xfrm>
              <a:off x="3760900" y="1518775"/>
              <a:ext cx="5225" cy="2750"/>
            </a:xfrm>
            <a:custGeom>
              <a:avLst/>
              <a:gdLst/>
              <a:ahLst/>
              <a:cxnLst/>
              <a:rect l="l" t="t" r="r" b="b"/>
              <a:pathLst>
                <a:path w="209" h="110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84" y="82"/>
                    <a:pt x="136" y="109"/>
                    <a:pt x="160" y="109"/>
                  </a:cubicBezTo>
                  <a:cubicBezTo>
                    <a:pt x="208" y="109"/>
                    <a:pt x="14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34"/>
            <p:cNvSpPr/>
            <p:nvPr/>
          </p:nvSpPr>
          <p:spPr>
            <a:xfrm>
              <a:off x="3765200" y="1515125"/>
              <a:ext cx="9050" cy="2850"/>
            </a:xfrm>
            <a:custGeom>
              <a:avLst/>
              <a:gdLst/>
              <a:ahLst/>
              <a:cxnLst/>
              <a:rect l="l" t="t" r="r" b="b"/>
              <a:pathLst>
                <a:path w="362" h="114" extrusionOk="0">
                  <a:moveTo>
                    <a:pt x="296" y="0"/>
                  </a:moveTo>
                  <a:cubicBezTo>
                    <a:pt x="203" y="0"/>
                    <a:pt x="0" y="114"/>
                    <a:pt x="253" y="114"/>
                  </a:cubicBezTo>
                  <a:cubicBezTo>
                    <a:pt x="263" y="114"/>
                    <a:pt x="273" y="114"/>
                    <a:pt x="283" y="113"/>
                  </a:cubicBezTo>
                  <a:cubicBezTo>
                    <a:pt x="362" y="28"/>
                    <a:pt x="342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34"/>
            <p:cNvSpPr/>
            <p:nvPr/>
          </p:nvSpPr>
          <p:spPr>
            <a:xfrm>
              <a:off x="3410150" y="1519275"/>
              <a:ext cx="4525" cy="1925"/>
            </a:xfrm>
            <a:custGeom>
              <a:avLst/>
              <a:gdLst/>
              <a:ahLst/>
              <a:cxnLst/>
              <a:rect l="l" t="t" r="r" b="b"/>
              <a:pathLst>
                <a:path w="181" h="77" extrusionOk="0">
                  <a:moveTo>
                    <a:pt x="127" y="1"/>
                  </a:moveTo>
                  <a:cubicBezTo>
                    <a:pt x="70" y="1"/>
                    <a:pt x="1" y="76"/>
                    <a:pt x="105" y="76"/>
                  </a:cubicBezTo>
                  <a:cubicBezTo>
                    <a:pt x="124" y="76"/>
                    <a:pt x="149" y="74"/>
                    <a:pt x="181" y="68"/>
                  </a:cubicBezTo>
                  <a:cubicBezTo>
                    <a:pt x="179" y="18"/>
                    <a:pt x="15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34"/>
            <p:cNvSpPr/>
            <p:nvPr/>
          </p:nvSpPr>
          <p:spPr>
            <a:xfrm>
              <a:off x="3696675" y="1500075"/>
              <a:ext cx="800" cy="2650"/>
            </a:xfrm>
            <a:custGeom>
              <a:avLst/>
              <a:gdLst/>
              <a:ahLst/>
              <a:cxnLst/>
              <a:rect l="l" t="t" r="r" b="b"/>
              <a:pathLst>
                <a:path w="32" h="106" extrusionOk="0">
                  <a:moveTo>
                    <a:pt x="22" y="0"/>
                  </a:moveTo>
                  <a:lnTo>
                    <a:pt x="22" y="0"/>
                  </a:lnTo>
                  <a:cubicBezTo>
                    <a:pt x="18" y="0"/>
                    <a:pt x="11" y="18"/>
                    <a:pt x="0" y="66"/>
                  </a:cubicBezTo>
                  <a:cubicBezTo>
                    <a:pt x="4" y="95"/>
                    <a:pt x="8" y="106"/>
                    <a:pt x="11" y="106"/>
                  </a:cubicBezTo>
                  <a:cubicBezTo>
                    <a:pt x="23" y="106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34"/>
            <p:cNvSpPr/>
            <p:nvPr/>
          </p:nvSpPr>
          <p:spPr>
            <a:xfrm>
              <a:off x="3819100" y="1485700"/>
              <a:ext cx="3200" cy="1600"/>
            </a:xfrm>
            <a:custGeom>
              <a:avLst/>
              <a:gdLst/>
              <a:ahLst/>
              <a:cxnLst/>
              <a:rect l="l" t="t" r="r" b="b"/>
              <a:pathLst>
                <a:path w="128" h="64" extrusionOk="0">
                  <a:moveTo>
                    <a:pt x="38" y="1"/>
                  </a:moveTo>
                  <a:cubicBezTo>
                    <a:pt x="18" y="1"/>
                    <a:pt x="1" y="15"/>
                    <a:pt x="1" y="59"/>
                  </a:cubicBezTo>
                  <a:cubicBezTo>
                    <a:pt x="18" y="62"/>
                    <a:pt x="33" y="63"/>
                    <a:pt x="45" y="63"/>
                  </a:cubicBezTo>
                  <a:cubicBezTo>
                    <a:pt x="127" y="63"/>
                    <a:pt x="79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34"/>
            <p:cNvSpPr/>
            <p:nvPr/>
          </p:nvSpPr>
          <p:spPr>
            <a:xfrm>
              <a:off x="3570300" y="1485825"/>
              <a:ext cx="2300" cy="425"/>
            </a:xfrm>
            <a:custGeom>
              <a:avLst/>
              <a:gdLst/>
              <a:ahLst/>
              <a:cxnLst/>
              <a:rect l="l" t="t" r="r" b="b"/>
              <a:pathLst>
                <a:path w="92" h="17" extrusionOk="0">
                  <a:moveTo>
                    <a:pt x="24" y="1"/>
                  </a:moveTo>
                  <a:cubicBezTo>
                    <a:pt x="1" y="8"/>
                    <a:pt x="55" y="16"/>
                    <a:pt x="76" y="16"/>
                  </a:cubicBezTo>
                  <a:cubicBezTo>
                    <a:pt x="92" y="16"/>
                    <a:pt x="89" y="12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6" name="Google Shape;18976;p34"/>
            <p:cNvSpPr/>
            <p:nvPr/>
          </p:nvSpPr>
          <p:spPr>
            <a:xfrm>
              <a:off x="3785475" y="1466925"/>
              <a:ext cx="3300" cy="450"/>
            </a:xfrm>
            <a:custGeom>
              <a:avLst/>
              <a:gdLst/>
              <a:ahLst/>
              <a:cxnLst/>
              <a:rect l="l" t="t" r="r" b="b"/>
              <a:pathLst>
                <a:path w="132" h="18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13"/>
                    <a:pt x="45" y="17"/>
                    <a:pt x="69" y="17"/>
                  </a:cubicBezTo>
                  <a:cubicBezTo>
                    <a:pt x="111" y="17"/>
                    <a:pt x="132" y="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7" name="Google Shape;18977;p34"/>
            <p:cNvSpPr/>
            <p:nvPr/>
          </p:nvSpPr>
          <p:spPr>
            <a:xfrm>
              <a:off x="3786275" y="1460825"/>
              <a:ext cx="2925" cy="5950"/>
            </a:xfrm>
            <a:custGeom>
              <a:avLst/>
              <a:gdLst/>
              <a:ahLst/>
              <a:cxnLst/>
              <a:rect l="l" t="t" r="r" b="b"/>
              <a:pathLst>
                <a:path w="117" h="238" extrusionOk="0">
                  <a:moveTo>
                    <a:pt x="19" y="0"/>
                  </a:moveTo>
                  <a:cubicBezTo>
                    <a:pt x="0" y="0"/>
                    <a:pt x="58" y="238"/>
                    <a:pt x="116" y="238"/>
                  </a:cubicBezTo>
                  <a:cubicBezTo>
                    <a:pt x="58" y="59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34"/>
            <p:cNvSpPr/>
            <p:nvPr/>
          </p:nvSpPr>
          <p:spPr>
            <a:xfrm>
              <a:off x="3727200" y="1465825"/>
              <a:ext cx="2600" cy="2725"/>
            </a:xfrm>
            <a:custGeom>
              <a:avLst/>
              <a:gdLst/>
              <a:ahLst/>
              <a:cxnLst/>
              <a:rect l="l" t="t" r="r" b="b"/>
              <a:pathLst>
                <a:path w="104" h="109" extrusionOk="0">
                  <a:moveTo>
                    <a:pt x="69" y="0"/>
                  </a:moveTo>
                  <a:cubicBezTo>
                    <a:pt x="36" y="0"/>
                    <a:pt x="0" y="109"/>
                    <a:pt x="76" y="109"/>
                  </a:cubicBezTo>
                  <a:cubicBezTo>
                    <a:pt x="84" y="109"/>
                    <a:pt x="93" y="107"/>
                    <a:pt x="104" y="105"/>
                  </a:cubicBezTo>
                  <a:cubicBezTo>
                    <a:pt x="102" y="26"/>
                    <a:pt x="86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34"/>
            <p:cNvSpPr/>
            <p:nvPr/>
          </p:nvSpPr>
          <p:spPr>
            <a:xfrm>
              <a:off x="3722750" y="1450375"/>
              <a:ext cx="4975" cy="4825"/>
            </a:xfrm>
            <a:custGeom>
              <a:avLst/>
              <a:gdLst/>
              <a:ahLst/>
              <a:cxnLst/>
              <a:rect l="l" t="t" r="r" b="b"/>
              <a:pathLst>
                <a:path w="199" h="193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45" y="144"/>
                    <a:pt x="194" y="192"/>
                    <a:pt x="196" y="192"/>
                  </a:cubicBezTo>
                  <a:cubicBezTo>
                    <a:pt x="199" y="192"/>
                    <a:pt x="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34"/>
            <p:cNvSpPr/>
            <p:nvPr/>
          </p:nvSpPr>
          <p:spPr>
            <a:xfrm>
              <a:off x="3539975" y="1441175"/>
              <a:ext cx="5000" cy="1675"/>
            </a:xfrm>
            <a:custGeom>
              <a:avLst/>
              <a:gdLst/>
              <a:ahLst/>
              <a:cxnLst/>
              <a:rect l="l" t="t" r="r" b="b"/>
              <a:pathLst>
                <a:path w="200" h="67" extrusionOk="0">
                  <a:moveTo>
                    <a:pt x="123" y="0"/>
                  </a:moveTo>
                  <a:cubicBezTo>
                    <a:pt x="59" y="0"/>
                    <a:pt x="1" y="66"/>
                    <a:pt x="125" y="66"/>
                  </a:cubicBezTo>
                  <a:cubicBezTo>
                    <a:pt x="145" y="66"/>
                    <a:pt x="170" y="64"/>
                    <a:pt x="200" y="60"/>
                  </a:cubicBezTo>
                  <a:cubicBezTo>
                    <a:pt x="186" y="15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34"/>
            <p:cNvSpPr/>
            <p:nvPr/>
          </p:nvSpPr>
          <p:spPr>
            <a:xfrm>
              <a:off x="3710900" y="1322400"/>
              <a:ext cx="2975" cy="4175"/>
            </a:xfrm>
            <a:custGeom>
              <a:avLst/>
              <a:gdLst/>
              <a:ahLst/>
              <a:cxnLst/>
              <a:rect l="l" t="t" r="r" b="b"/>
              <a:pathLst>
                <a:path w="119" h="167" extrusionOk="0">
                  <a:moveTo>
                    <a:pt x="43" y="0"/>
                  </a:moveTo>
                  <a:cubicBezTo>
                    <a:pt x="40" y="0"/>
                    <a:pt x="37" y="0"/>
                    <a:pt x="33" y="1"/>
                  </a:cubicBezTo>
                  <a:cubicBezTo>
                    <a:pt x="1" y="125"/>
                    <a:pt x="3" y="166"/>
                    <a:pt x="17" y="166"/>
                  </a:cubicBezTo>
                  <a:cubicBezTo>
                    <a:pt x="45" y="166"/>
                    <a:pt x="11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34"/>
            <p:cNvSpPr/>
            <p:nvPr/>
          </p:nvSpPr>
          <p:spPr>
            <a:xfrm>
              <a:off x="3510000" y="1445225"/>
              <a:ext cx="2900" cy="2000"/>
            </a:xfrm>
            <a:custGeom>
              <a:avLst/>
              <a:gdLst/>
              <a:ahLst/>
              <a:cxnLst/>
              <a:rect l="l" t="t" r="r" b="b"/>
              <a:pathLst>
                <a:path w="116" h="80" extrusionOk="0">
                  <a:moveTo>
                    <a:pt x="41" y="0"/>
                  </a:moveTo>
                  <a:cubicBezTo>
                    <a:pt x="22" y="0"/>
                    <a:pt x="3" y="20"/>
                    <a:pt x="0" y="79"/>
                  </a:cubicBezTo>
                  <a:cubicBezTo>
                    <a:pt x="3" y="79"/>
                    <a:pt x="6" y="79"/>
                    <a:pt x="9" y="79"/>
                  </a:cubicBezTo>
                  <a:cubicBezTo>
                    <a:pt x="115" y="79"/>
                    <a:pt x="7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34"/>
            <p:cNvSpPr/>
            <p:nvPr/>
          </p:nvSpPr>
          <p:spPr>
            <a:xfrm>
              <a:off x="3798400" y="1431700"/>
              <a:ext cx="5175" cy="3450"/>
            </a:xfrm>
            <a:custGeom>
              <a:avLst/>
              <a:gdLst/>
              <a:ahLst/>
              <a:cxnLst/>
              <a:rect l="l" t="t" r="r" b="b"/>
              <a:pathLst>
                <a:path w="207" h="138" extrusionOk="0">
                  <a:moveTo>
                    <a:pt x="148" y="0"/>
                  </a:moveTo>
                  <a:cubicBezTo>
                    <a:pt x="34" y="0"/>
                    <a:pt x="1" y="138"/>
                    <a:pt x="59" y="138"/>
                  </a:cubicBezTo>
                  <a:cubicBezTo>
                    <a:pt x="87" y="138"/>
                    <a:pt x="135" y="106"/>
                    <a:pt x="206" y="11"/>
                  </a:cubicBezTo>
                  <a:cubicBezTo>
                    <a:pt x="185" y="4"/>
                    <a:pt x="16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34"/>
            <p:cNvSpPr/>
            <p:nvPr/>
          </p:nvSpPr>
          <p:spPr>
            <a:xfrm>
              <a:off x="3643775" y="1435975"/>
              <a:ext cx="500" cy="1325"/>
            </a:xfrm>
            <a:custGeom>
              <a:avLst/>
              <a:gdLst/>
              <a:ahLst/>
              <a:cxnLst/>
              <a:rect l="l" t="t" r="r" b="b"/>
              <a:pathLst>
                <a:path w="20" h="53" extrusionOk="0">
                  <a:moveTo>
                    <a:pt x="15" y="1"/>
                  </a:moveTo>
                  <a:lnTo>
                    <a:pt x="15" y="1"/>
                  </a:lnTo>
                  <a:cubicBezTo>
                    <a:pt x="4" y="40"/>
                    <a:pt x="1" y="53"/>
                    <a:pt x="2" y="53"/>
                  </a:cubicBezTo>
                  <a:cubicBezTo>
                    <a:pt x="4" y="53"/>
                    <a:pt x="20" y="5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34"/>
            <p:cNvSpPr/>
            <p:nvPr/>
          </p:nvSpPr>
          <p:spPr>
            <a:xfrm>
              <a:off x="3405625" y="1407675"/>
              <a:ext cx="1525" cy="1400"/>
            </a:xfrm>
            <a:custGeom>
              <a:avLst/>
              <a:gdLst/>
              <a:ahLst/>
              <a:cxnLst/>
              <a:rect l="l" t="t" r="r" b="b"/>
              <a:pathLst>
                <a:path w="61" h="56" extrusionOk="0">
                  <a:moveTo>
                    <a:pt x="30" y="1"/>
                  </a:moveTo>
                  <a:cubicBezTo>
                    <a:pt x="17" y="1"/>
                    <a:pt x="0" y="15"/>
                    <a:pt x="0" y="56"/>
                  </a:cubicBezTo>
                  <a:cubicBezTo>
                    <a:pt x="60" y="32"/>
                    <a:pt x="4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34"/>
            <p:cNvSpPr/>
            <p:nvPr/>
          </p:nvSpPr>
          <p:spPr>
            <a:xfrm>
              <a:off x="3533075" y="1432450"/>
              <a:ext cx="5475" cy="1375"/>
            </a:xfrm>
            <a:custGeom>
              <a:avLst/>
              <a:gdLst/>
              <a:ahLst/>
              <a:cxnLst/>
              <a:rect l="l" t="t" r="r" b="b"/>
              <a:pathLst>
                <a:path w="219" h="55" extrusionOk="0">
                  <a:moveTo>
                    <a:pt x="43" y="0"/>
                  </a:moveTo>
                  <a:cubicBezTo>
                    <a:pt x="30" y="0"/>
                    <a:pt x="16" y="1"/>
                    <a:pt x="1" y="1"/>
                  </a:cubicBezTo>
                  <a:cubicBezTo>
                    <a:pt x="1" y="42"/>
                    <a:pt x="34" y="55"/>
                    <a:pt x="69" y="55"/>
                  </a:cubicBezTo>
                  <a:cubicBezTo>
                    <a:pt x="140" y="55"/>
                    <a:pt x="21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34"/>
            <p:cNvSpPr/>
            <p:nvPr/>
          </p:nvSpPr>
          <p:spPr>
            <a:xfrm>
              <a:off x="3437875" y="1432950"/>
              <a:ext cx="950" cy="2225"/>
            </a:xfrm>
            <a:custGeom>
              <a:avLst/>
              <a:gdLst/>
              <a:ahLst/>
              <a:cxnLst/>
              <a:rect l="l" t="t" r="r" b="b"/>
              <a:pathLst>
                <a:path w="38" h="89" extrusionOk="0">
                  <a:moveTo>
                    <a:pt x="1" y="1"/>
                  </a:moveTo>
                  <a:cubicBezTo>
                    <a:pt x="0" y="1"/>
                    <a:pt x="9" y="23"/>
                    <a:pt x="35" y="88"/>
                  </a:cubicBezTo>
                  <a:cubicBezTo>
                    <a:pt x="35" y="88"/>
                    <a:pt x="35" y="89"/>
                    <a:pt x="35" y="89"/>
                  </a:cubicBezTo>
                  <a:cubicBezTo>
                    <a:pt x="38" y="8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34"/>
            <p:cNvSpPr/>
            <p:nvPr/>
          </p:nvSpPr>
          <p:spPr>
            <a:xfrm>
              <a:off x="3724500" y="1423350"/>
              <a:ext cx="9500" cy="625"/>
            </a:xfrm>
            <a:custGeom>
              <a:avLst/>
              <a:gdLst/>
              <a:ahLst/>
              <a:cxnLst/>
              <a:rect l="l" t="t" r="r" b="b"/>
              <a:pathLst>
                <a:path w="380" h="25" extrusionOk="0">
                  <a:moveTo>
                    <a:pt x="34" y="0"/>
                  </a:moveTo>
                  <a:cubicBezTo>
                    <a:pt x="1" y="0"/>
                    <a:pt x="20" y="6"/>
                    <a:pt x="178" y="24"/>
                  </a:cubicBezTo>
                  <a:cubicBezTo>
                    <a:pt x="379" y="24"/>
                    <a:pt x="101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34"/>
            <p:cNvSpPr/>
            <p:nvPr/>
          </p:nvSpPr>
          <p:spPr>
            <a:xfrm>
              <a:off x="3427900" y="1430150"/>
              <a:ext cx="4200" cy="525"/>
            </a:xfrm>
            <a:custGeom>
              <a:avLst/>
              <a:gdLst/>
              <a:ahLst/>
              <a:cxnLst/>
              <a:rect l="l" t="t" r="r" b="b"/>
              <a:pathLst>
                <a:path w="168" h="21" extrusionOk="0">
                  <a:moveTo>
                    <a:pt x="129" y="0"/>
                  </a:moveTo>
                  <a:cubicBezTo>
                    <a:pt x="83" y="0"/>
                    <a:pt x="1" y="20"/>
                    <a:pt x="110" y="20"/>
                  </a:cubicBezTo>
                  <a:cubicBezTo>
                    <a:pt x="120" y="20"/>
                    <a:pt x="132" y="20"/>
                    <a:pt x="146" y="20"/>
                  </a:cubicBezTo>
                  <a:cubicBezTo>
                    <a:pt x="167" y="5"/>
                    <a:pt x="153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34"/>
            <p:cNvSpPr/>
            <p:nvPr/>
          </p:nvSpPr>
          <p:spPr>
            <a:xfrm>
              <a:off x="3657250" y="1413375"/>
              <a:ext cx="3950" cy="1800"/>
            </a:xfrm>
            <a:custGeom>
              <a:avLst/>
              <a:gdLst/>
              <a:ahLst/>
              <a:cxnLst/>
              <a:rect l="l" t="t" r="r" b="b"/>
              <a:pathLst>
                <a:path w="158" h="72" extrusionOk="0">
                  <a:moveTo>
                    <a:pt x="80" y="0"/>
                  </a:moveTo>
                  <a:cubicBezTo>
                    <a:pt x="24" y="0"/>
                    <a:pt x="1" y="22"/>
                    <a:pt x="18" y="69"/>
                  </a:cubicBezTo>
                  <a:cubicBezTo>
                    <a:pt x="32" y="70"/>
                    <a:pt x="44" y="71"/>
                    <a:pt x="56" y="71"/>
                  </a:cubicBezTo>
                  <a:cubicBezTo>
                    <a:pt x="129" y="71"/>
                    <a:pt x="157" y="36"/>
                    <a:pt x="105" y="2"/>
                  </a:cubicBezTo>
                  <a:cubicBezTo>
                    <a:pt x="96" y="1"/>
                    <a:pt x="88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34"/>
            <p:cNvSpPr/>
            <p:nvPr/>
          </p:nvSpPr>
          <p:spPr>
            <a:xfrm>
              <a:off x="3665375" y="1404025"/>
              <a:ext cx="7500" cy="8900"/>
            </a:xfrm>
            <a:custGeom>
              <a:avLst/>
              <a:gdLst/>
              <a:ahLst/>
              <a:cxnLst/>
              <a:rect l="l" t="t" r="r" b="b"/>
              <a:pathLst>
                <a:path w="300" h="356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65" y="91"/>
                    <a:pt x="159" y="135"/>
                    <a:pt x="123" y="135"/>
                  </a:cubicBezTo>
                  <a:cubicBezTo>
                    <a:pt x="97" y="135"/>
                    <a:pt x="57" y="112"/>
                    <a:pt x="1" y="68"/>
                  </a:cubicBezTo>
                  <a:lnTo>
                    <a:pt x="1" y="68"/>
                  </a:lnTo>
                  <a:cubicBezTo>
                    <a:pt x="118" y="282"/>
                    <a:pt x="187" y="356"/>
                    <a:pt x="222" y="356"/>
                  </a:cubicBezTo>
                  <a:cubicBezTo>
                    <a:pt x="300" y="356"/>
                    <a:pt x="224" y="15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34"/>
            <p:cNvSpPr/>
            <p:nvPr/>
          </p:nvSpPr>
          <p:spPr>
            <a:xfrm>
              <a:off x="3552825" y="1400400"/>
              <a:ext cx="250" cy="2600"/>
            </a:xfrm>
            <a:custGeom>
              <a:avLst/>
              <a:gdLst/>
              <a:ahLst/>
              <a:cxnLst/>
              <a:rect l="l" t="t" r="r" b="b"/>
              <a:pathLst>
                <a:path w="10" h="104" extrusionOk="0">
                  <a:moveTo>
                    <a:pt x="7" y="1"/>
                  </a:moveTo>
                  <a:cubicBezTo>
                    <a:pt x="6" y="1"/>
                    <a:pt x="3" y="19"/>
                    <a:pt x="0" y="72"/>
                  </a:cubicBezTo>
                  <a:cubicBezTo>
                    <a:pt x="1" y="95"/>
                    <a:pt x="2" y="104"/>
                    <a:pt x="3" y="104"/>
                  </a:cubicBezTo>
                  <a:cubicBezTo>
                    <a:pt x="7" y="104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34"/>
            <p:cNvSpPr/>
            <p:nvPr/>
          </p:nvSpPr>
          <p:spPr>
            <a:xfrm>
              <a:off x="3732225" y="1393550"/>
              <a:ext cx="4450" cy="3825"/>
            </a:xfrm>
            <a:custGeom>
              <a:avLst/>
              <a:gdLst/>
              <a:ahLst/>
              <a:cxnLst/>
              <a:rect l="l" t="t" r="r" b="b"/>
              <a:pathLst>
                <a:path w="178" h="153" extrusionOk="0">
                  <a:moveTo>
                    <a:pt x="118" y="0"/>
                  </a:moveTo>
                  <a:cubicBezTo>
                    <a:pt x="61" y="0"/>
                    <a:pt x="0" y="135"/>
                    <a:pt x="170" y="152"/>
                  </a:cubicBezTo>
                  <a:cubicBezTo>
                    <a:pt x="177" y="38"/>
                    <a:pt x="148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34"/>
            <p:cNvSpPr/>
            <p:nvPr/>
          </p:nvSpPr>
          <p:spPr>
            <a:xfrm>
              <a:off x="3651325" y="1389475"/>
              <a:ext cx="4300" cy="150"/>
            </a:xfrm>
            <a:custGeom>
              <a:avLst/>
              <a:gdLst/>
              <a:ahLst/>
              <a:cxnLst/>
              <a:rect l="l" t="t" r="r" b="b"/>
              <a:pathLst>
                <a:path w="172" h="6" extrusionOk="0">
                  <a:moveTo>
                    <a:pt x="108" y="1"/>
                  </a:moveTo>
                  <a:cubicBezTo>
                    <a:pt x="1" y="4"/>
                    <a:pt x="33" y="6"/>
                    <a:pt x="75" y="6"/>
                  </a:cubicBezTo>
                  <a:cubicBezTo>
                    <a:pt x="118" y="6"/>
                    <a:pt x="172" y="4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34"/>
            <p:cNvSpPr/>
            <p:nvPr/>
          </p:nvSpPr>
          <p:spPr>
            <a:xfrm>
              <a:off x="3742675" y="1309025"/>
              <a:ext cx="3050" cy="850"/>
            </a:xfrm>
            <a:custGeom>
              <a:avLst/>
              <a:gdLst/>
              <a:ahLst/>
              <a:cxnLst/>
              <a:rect l="l" t="t" r="r" b="b"/>
              <a:pathLst>
                <a:path w="122" h="34" extrusionOk="0">
                  <a:moveTo>
                    <a:pt x="0" y="1"/>
                  </a:moveTo>
                  <a:cubicBezTo>
                    <a:pt x="80" y="25"/>
                    <a:pt x="111" y="33"/>
                    <a:pt x="115" y="33"/>
                  </a:cubicBezTo>
                  <a:cubicBezTo>
                    <a:pt x="122" y="33"/>
                    <a:pt x="2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34"/>
            <p:cNvSpPr/>
            <p:nvPr/>
          </p:nvSpPr>
          <p:spPr>
            <a:xfrm>
              <a:off x="3760625" y="1378925"/>
              <a:ext cx="1300" cy="4550"/>
            </a:xfrm>
            <a:custGeom>
              <a:avLst/>
              <a:gdLst/>
              <a:ahLst/>
              <a:cxnLst/>
              <a:rect l="l" t="t" r="r" b="b"/>
              <a:pathLst>
                <a:path w="52" h="182" extrusionOk="0">
                  <a:moveTo>
                    <a:pt x="11" y="1"/>
                  </a:moveTo>
                  <a:cubicBezTo>
                    <a:pt x="1" y="1"/>
                    <a:pt x="20" y="182"/>
                    <a:pt x="51" y="182"/>
                  </a:cubicBezTo>
                  <a:cubicBezTo>
                    <a:pt x="29" y="46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34"/>
            <p:cNvSpPr/>
            <p:nvPr/>
          </p:nvSpPr>
          <p:spPr>
            <a:xfrm>
              <a:off x="3670175" y="1278700"/>
              <a:ext cx="4425" cy="4250"/>
            </a:xfrm>
            <a:custGeom>
              <a:avLst/>
              <a:gdLst/>
              <a:ahLst/>
              <a:cxnLst/>
              <a:rect l="l" t="t" r="r" b="b"/>
              <a:pathLst>
                <a:path w="177" h="170" extrusionOk="0">
                  <a:moveTo>
                    <a:pt x="71" y="0"/>
                  </a:moveTo>
                  <a:cubicBezTo>
                    <a:pt x="13" y="0"/>
                    <a:pt x="0" y="161"/>
                    <a:pt x="177" y="170"/>
                  </a:cubicBezTo>
                  <a:cubicBezTo>
                    <a:pt x="143" y="43"/>
                    <a:pt x="10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34"/>
            <p:cNvSpPr/>
            <p:nvPr/>
          </p:nvSpPr>
          <p:spPr>
            <a:xfrm>
              <a:off x="3389725" y="1374250"/>
              <a:ext cx="200" cy="2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7" y="1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34"/>
            <p:cNvSpPr/>
            <p:nvPr/>
          </p:nvSpPr>
          <p:spPr>
            <a:xfrm>
              <a:off x="3781025" y="1359425"/>
              <a:ext cx="9750" cy="800"/>
            </a:xfrm>
            <a:custGeom>
              <a:avLst/>
              <a:gdLst/>
              <a:ahLst/>
              <a:cxnLst/>
              <a:rect l="l" t="t" r="r" b="b"/>
              <a:pathLst>
                <a:path w="390" h="32" extrusionOk="0">
                  <a:moveTo>
                    <a:pt x="98" y="0"/>
                  </a:moveTo>
                  <a:cubicBezTo>
                    <a:pt x="32" y="0"/>
                    <a:pt x="1" y="8"/>
                    <a:pt x="145" y="32"/>
                  </a:cubicBezTo>
                  <a:cubicBezTo>
                    <a:pt x="389" y="20"/>
                    <a:pt x="201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34"/>
            <p:cNvSpPr/>
            <p:nvPr/>
          </p:nvSpPr>
          <p:spPr>
            <a:xfrm>
              <a:off x="3636425" y="1350575"/>
              <a:ext cx="5575" cy="3325"/>
            </a:xfrm>
            <a:custGeom>
              <a:avLst/>
              <a:gdLst/>
              <a:ahLst/>
              <a:cxnLst/>
              <a:rect l="l" t="t" r="r" b="b"/>
              <a:pathLst>
                <a:path w="223" h="133" extrusionOk="0">
                  <a:moveTo>
                    <a:pt x="133" y="1"/>
                  </a:moveTo>
                  <a:cubicBezTo>
                    <a:pt x="59" y="1"/>
                    <a:pt x="1" y="132"/>
                    <a:pt x="202" y="132"/>
                  </a:cubicBezTo>
                  <a:cubicBezTo>
                    <a:pt x="208" y="132"/>
                    <a:pt x="215" y="132"/>
                    <a:pt x="222" y="132"/>
                  </a:cubicBezTo>
                  <a:cubicBezTo>
                    <a:pt x="209" y="34"/>
                    <a:pt x="169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34"/>
            <p:cNvSpPr/>
            <p:nvPr/>
          </p:nvSpPr>
          <p:spPr>
            <a:xfrm>
              <a:off x="3475700" y="1348375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1" y="1"/>
                  </a:moveTo>
                  <a:cubicBezTo>
                    <a:pt x="14" y="1"/>
                    <a:pt x="1" y="2"/>
                    <a:pt x="1" y="6"/>
                  </a:cubicBezTo>
                  <a:cubicBezTo>
                    <a:pt x="28" y="2"/>
                    <a:pt x="28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34"/>
            <p:cNvSpPr/>
            <p:nvPr/>
          </p:nvSpPr>
          <p:spPr>
            <a:xfrm>
              <a:off x="3471450" y="1344825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84" y="0"/>
                  </a:moveTo>
                  <a:cubicBezTo>
                    <a:pt x="31" y="46"/>
                    <a:pt x="0" y="73"/>
                    <a:pt x="1" y="73"/>
                  </a:cubicBezTo>
                  <a:cubicBezTo>
                    <a:pt x="1" y="73"/>
                    <a:pt x="27" y="51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34"/>
            <p:cNvSpPr/>
            <p:nvPr/>
          </p:nvSpPr>
          <p:spPr>
            <a:xfrm>
              <a:off x="3611200" y="1314175"/>
              <a:ext cx="2750" cy="1675"/>
            </a:xfrm>
            <a:custGeom>
              <a:avLst/>
              <a:gdLst/>
              <a:ahLst/>
              <a:cxnLst/>
              <a:rect l="l" t="t" r="r" b="b"/>
              <a:pathLst>
                <a:path w="110" h="67" extrusionOk="0">
                  <a:moveTo>
                    <a:pt x="25" y="0"/>
                  </a:moveTo>
                  <a:cubicBezTo>
                    <a:pt x="18" y="0"/>
                    <a:pt x="10" y="1"/>
                    <a:pt x="0" y="2"/>
                  </a:cubicBezTo>
                  <a:cubicBezTo>
                    <a:pt x="4" y="50"/>
                    <a:pt x="22" y="66"/>
                    <a:pt x="40" y="66"/>
                  </a:cubicBezTo>
                  <a:cubicBezTo>
                    <a:pt x="75" y="66"/>
                    <a:pt x="109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34"/>
            <p:cNvSpPr/>
            <p:nvPr/>
          </p:nvSpPr>
          <p:spPr>
            <a:xfrm>
              <a:off x="3583800" y="1311900"/>
              <a:ext cx="5775" cy="2675"/>
            </a:xfrm>
            <a:custGeom>
              <a:avLst/>
              <a:gdLst/>
              <a:ahLst/>
              <a:cxnLst/>
              <a:rect l="l" t="t" r="r" b="b"/>
              <a:pathLst>
                <a:path w="231" h="107" extrusionOk="0">
                  <a:moveTo>
                    <a:pt x="188" y="1"/>
                  </a:moveTo>
                  <a:cubicBezTo>
                    <a:pt x="129" y="1"/>
                    <a:pt x="1" y="107"/>
                    <a:pt x="169" y="107"/>
                  </a:cubicBezTo>
                  <a:cubicBezTo>
                    <a:pt x="172" y="107"/>
                    <a:pt x="176" y="107"/>
                    <a:pt x="180" y="106"/>
                  </a:cubicBezTo>
                  <a:cubicBezTo>
                    <a:pt x="230" y="27"/>
                    <a:pt x="21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34"/>
            <p:cNvSpPr/>
            <p:nvPr/>
          </p:nvSpPr>
          <p:spPr>
            <a:xfrm>
              <a:off x="3573550" y="1304875"/>
              <a:ext cx="7400" cy="300"/>
            </a:xfrm>
            <a:custGeom>
              <a:avLst/>
              <a:gdLst/>
              <a:ahLst/>
              <a:cxnLst/>
              <a:rect l="l" t="t" r="r" b="b"/>
              <a:pathLst>
                <a:path w="296" h="12" extrusionOk="0">
                  <a:moveTo>
                    <a:pt x="103" y="0"/>
                  </a:moveTo>
                  <a:cubicBezTo>
                    <a:pt x="0" y="0"/>
                    <a:pt x="77" y="12"/>
                    <a:pt x="180" y="12"/>
                  </a:cubicBezTo>
                  <a:cubicBezTo>
                    <a:pt x="217" y="12"/>
                    <a:pt x="258" y="10"/>
                    <a:pt x="295" y="6"/>
                  </a:cubicBezTo>
                  <a:cubicBezTo>
                    <a:pt x="202" y="2"/>
                    <a:pt x="140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34"/>
            <p:cNvSpPr/>
            <p:nvPr/>
          </p:nvSpPr>
          <p:spPr>
            <a:xfrm>
              <a:off x="3746325" y="1298000"/>
              <a:ext cx="1225" cy="5525"/>
            </a:xfrm>
            <a:custGeom>
              <a:avLst/>
              <a:gdLst/>
              <a:ahLst/>
              <a:cxnLst/>
              <a:rect l="l" t="t" r="r" b="b"/>
              <a:pathLst>
                <a:path w="49" h="221" extrusionOk="0">
                  <a:moveTo>
                    <a:pt x="8" y="1"/>
                  </a:moveTo>
                  <a:cubicBezTo>
                    <a:pt x="0" y="1"/>
                    <a:pt x="26" y="221"/>
                    <a:pt x="48" y="221"/>
                  </a:cubicBezTo>
                  <a:cubicBezTo>
                    <a:pt x="24" y="56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34"/>
            <p:cNvSpPr/>
            <p:nvPr/>
          </p:nvSpPr>
          <p:spPr>
            <a:xfrm>
              <a:off x="3676425" y="1295800"/>
              <a:ext cx="2950" cy="1525"/>
            </a:xfrm>
            <a:custGeom>
              <a:avLst/>
              <a:gdLst/>
              <a:ahLst/>
              <a:cxnLst/>
              <a:rect l="l" t="t" r="r" b="b"/>
              <a:pathLst>
                <a:path w="118" h="61" extrusionOk="0">
                  <a:moveTo>
                    <a:pt x="20" y="0"/>
                  </a:moveTo>
                  <a:cubicBezTo>
                    <a:pt x="14" y="0"/>
                    <a:pt x="7" y="1"/>
                    <a:pt x="1" y="1"/>
                  </a:cubicBezTo>
                  <a:cubicBezTo>
                    <a:pt x="35" y="46"/>
                    <a:pt x="63" y="61"/>
                    <a:pt x="81" y="61"/>
                  </a:cubicBezTo>
                  <a:cubicBezTo>
                    <a:pt x="118" y="61"/>
                    <a:pt x="1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34"/>
            <p:cNvSpPr/>
            <p:nvPr/>
          </p:nvSpPr>
          <p:spPr>
            <a:xfrm>
              <a:off x="3707250" y="1283950"/>
              <a:ext cx="2550" cy="3125"/>
            </a:xfrm>
            <a:custGeom>
              <a:avLst/>
              <a:gdLst/>
              <a:ahLst/>
              <a:cxnLst/>
              <a:rect l="l" t="t" r="r" b="b"/>
              <a:pathLst>
                <a:path w="102" h="125" extrusionOk="0">
                  <a:moveTo>
                    <a:pt x="99" y="0"/>
                  </a:moveTo>
                  <a:cubicBezTo>
                    <a:pt x="1" y="0"/>
                    <a:pt x="37" y="125"/>
                    <a:pt x="69" y="125"/>
                  </a:cubicBezTo>
                  <a:cubicBezTo>
                    <a:pt x="86" y="125"/>
                    <a:pt x="101" y="94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34"/>
            <p:cNvSpPr/>
            <p:nvPr/>
          </p:nvSpPr>
          <p:spPr>
            <a:xfrm>
              <a:off x="3735125" y="1279250"/>
              <a:ext cx="5050" cy="3050"/>
            </a:xfrm>
            <a:custGeom>
              <a:avLst/>
              <a:gdLst/>
              <a:ahLst/>
              <a:cxnLst/>
              <a:rect l="l" t="t" r="r" b="b"/>
              <a:pathLst>
                <a:path w="202" h="122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74"/>
                    <a:pt x="101" y="68"/>
                    <a:pt x="121" y="121"/>
                  </a:cubicBezTo>
                  <a:cubicBezTo>
                    <a:pt x="202" y="74"/>
                    <a:pt x="61" y="1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34"/>
            <p:cNvSpPr/>
            <p:nvPr/>
          </p:nvSpPr>
          <p:spPr>
            <a:xfrm>
              <a:off x="3725850" y="1278000"/>
              <a:ext cx="100" cy="2625"/>
            </a:xfrm>
            <a:custGeom>
              <a:avLst/>
              <a:gdLst/>
              <a:ahLst/>
              <a:cxnLst/>
              <a:rect l="l" t="t" r="r" b="b"/>
              <a:pathLst>
                <a:path w="4" h="105" extrusionOk="0">
                  <a:moveTo>
                    <a:pt x="2" y="0"/>
                  </a:moveTo>
                  <a:cubicBezTo>
                    <a:pt x="0" y="0"/>
                    <a:pt x="2" y="104"/>
                    <a:pt x="3" y="104"/>
                  </a:cubicBezTo>
                  <a:cubicBezTo>
                    <a:pt x="4" y="104"/>
                    <a:pt x="4" y="87"/>
                    <a:pt x="4" y="37"/>
                  </a:cubicBezTo>
                  <a:cubicBezTo>
                    <a:pt x="3" y="1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34"/>
            <p:cNvSpPr/>
            <p:nvPr/>
          </p:nvSpPr>
          <p:spPr>
            <a:xfrm>
              <a:off x="3617050" y="2302950"/>
              <a:ext cx="2075" cy="4050"/>
            </a:xfrm>
            <a:custGeom>
              <a:avLst/>
              <a:gdLst/>
              <a:ahLst/>
              <a:cxnLst/>
              <a:rect l="l" t="t" r="r" b="b"/>
              <a:pathLst>
                <a:path w="83" h="162" extrusionOk="0">
                  <a:moveTo>
                    <a:pt x="21" y="0"/>
                  </a:moveTo>
                  <a:cubicBezTo>
                    <a:pt x="13" y="0"/>
                    <a:pt x="6" y="13"/>
                    <a:pt x="0" y="46"/>
                  </a:cubicBezTo>
                  <a:cubicBezTo>
                    <a:pt x="34" y="132"/>
                    <a:pt x="53" y="162"/>
                    <a:pt x="62" y="162"/>
                  </a:cubicBezTo>
                  <a:cubicBezTo>
                    <a:pt x="82" y="162"/>
                    <a:pt x="4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34"/>
            <p:cNvSpPr/>
            <p:nvPr/>
          </p:nvSpPr>
          <p:spPr>
            <a:xfrm>
              <a:off x="3715100" y="2273925"/>
              <a:ext cx="550" cy="6075"/>
            </a:xfrm>
            <a:custGeom>
              <a:avLst/>
              <a:gdLst/>
              <a:ahLst/>
              <a:cxnLst/>
              <a:rect l="l" t="t" r="r" b="b"/>
              <a:pathLst>
                <a:path w="22" h="243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"/>
                    <a:pt x="16" y="242"/>
                    <a:pt x="20" y="242"/>
                  </a:cubicBezTo>
                  <a:cubicBezTo>
                    <a:pt x="22" y="242"/>
                    <a:pt x="22" y="210"/>
                    <a:pt x="19" y="123"/>
                  </a:cubicBezTo>
                  <a:cubicBezTo>
                    <a:pt x="11" y="3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34"/>
            <p:cNvSpPr/>
            <p:nvPr/>
          </p:nvSpPr>
          <p:spPr>
            <a:xfrm>
              <a:off x="3526425" y="2083800"/>
              <a:ext cx="3000" cy="2075"/>
            </a:xfrm>
            <a:custGeom>
              <a:avLst/>
              <a:gdLst/>
              <a:ahLst/>
              <a:cxnLst/>
              <a:rect l="l" t="t" r="r" b="b"/>
              <a:pathLst>
                <a:path w="120" h="83" extrusionOk="0">
                  <a:moveTo>
                    <a:pt x="106" y="1"/>
                  </a:moveTo>
                  <a:lnTo>
                    <a:pt x="106" y="1"/>
                  </a:lnTo>
                  <a:cubicBezTo>
                    <a:pt x="0" y="5"/>
                    <a:pt x="52" y="82"/>
                    <a:pt x="87" y="82"/>
                  </a:cubicBezTo>
                  <a:cubicBezTo>
                    <a:pt x="106" y="82"/>
                    <a:pt x="120" y="6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34"/>
            <p:cNvSpPr/>
            <p:nvPr/>
          </p:nvSpPr>
          <p:spPr>
            <a:xfrm>
              <a:off x="3684725" y="2004700"/>
              <a:ext cx="3975" cy="1675"/>
            </a:xfrm>
            <a:custGeom>
              <a:avLst/>
              <a:gdLst/>
              <a:ahLst/>
              <a:cxnLst/>
              <a:rect l="l" t="t" r="r" b="b"/>
              <a:pathLst>
                <a:path w="159" h="67" extrusionOk="0">
                  <a:moveTo>
                    <a:pt x="85" y="1"/>
                  </a:moveTo>
                  <a:cubicBezTo>
                    <a:pt x="46" y="1"/>
                    <a:pt x="0" y="21"/>
                    <a:pt x="16" y="67"/>
                  </a:cubicBezTo>
                  <a:cubicBezTo>
                    <a:pt x="50" y="67"/>
                    <a:pt x="77" y="67"/>
                    <a:pt x="103" y="60"/>
                  </a:cubicBezTo>
                  <a:cubicBezTo>
                    <a:pt x="158" y="23"/>
                    <a:pt x="12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34"/>
            <p:cNvSpPr/>
            <p:nvPr/>
          </p:nvSpPr>
          <p:spPr>
            <a:xfrm>
              <a:off x="3588100" y="1990800"/>
              <a:ext cx="4225" cy="2375"/>
            </a:xfrm>
            <a:custGeom>
              <a:avLst/>
              <a:gdLst/>
              <a:ahLst/>
              <a:cxnLst/>
              <a:rect l="l" t="t" r="r" b="b"/>
              <a:pathLst>
                <a:path w="169" h="95" extrusionOk="0">
                  <a:moveTo>
                    <a:pt x="168" y="1"/>
                  </a:moveTo>
                  <a:cubicBezTo>
                    <a:pt x="115" y="27"/>
                    <a:pt x="1" y="34"/>
                    <a:pt x="88" y="94"/>
                  </a:cubicBezTo>
                  <a:cubicBezTo>
                    <a:pt x="161" y="94"/>
                    <a:pt x="155" y="4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34"/>
            <p:cNvSpPr/>
            <p:nvPr/>
          </p:nvSpPr>
          <p:spPr>
            <a:xfrm>
              <a:off x="3832775" y="1933725"/>
              <a:ext cx="5925" cy="1725"/>
            </a:xfrm>
            <a:custGeom>
              <a:avLst/>
              <a:gdLst/>
              <a:ahLst/>
              <a:cxnLst/>
              <a:rect l="l" t="t" r="r" b="b"/>
              <a:pathLst>
                <a:path w="237" h="69" extrusionOk="0">
                  <a:moveTo>
                    <a:pt x="29" y="1"/>
                  </a:moveTo>
                  <a:cubicBezTo>
                    <a:pt x="0" y="1"/>
                    <a:pt x="80" y="41"/>
                    <a:pt x="236" y="69"/>
                  </a:cubicBezTo>
                  <a:cubicBezTo>
                    <a:pt x="114" y="18"/>
                    <a:pt x="47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34"/>
            <p:cNvSpPr/>
            <p:nvPr/>
          </p:nvSpPr>
          <p:spPr>
            <a:xfrm>
              <a:off x="3541100" y="1939725"/>
              <a:ext cx="2800" cy="1925"/>
            </a:xfrm>
            <a:custGeom>
              <a:avLst/>
              <a:gdLst/>
              <a:ahLst/>
              <a:cxnLst/>
              <a:rect l="l" t="t" r="r" b="b"/>
              <a:pathLst>
                <a:path w="112" h="77" extrusionOk="0">
                  <a:moveTo>
                    <a:pt x="39" y="1"/>
                  </a:moveTo>
                  <a:cubicBezTo>
                    <a:pt x="20" y="1"/>
                    <a:pt x="1" y="20"/>
                    <a:pt x="1" y="77"/>
                  </a:cubicBezTo>
                  <a:cubicBezTo>
                    <a:pt x="111" y="72"/>
                    <a:pt x="76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34"/>
            <p:cNvSpPr/>
            <p:nvPr/>
          </p:nvSpPr>
          <p:spPr>
            <a:xfrm>
              <a:off x="3815175" y="1904725"/>
              <a:ext cx="1225" cy="2475"/>
            </a:xfrm>
            <a:custGeom>
              <a:avLst/>
              <a:gdLst/>
              <a:ahLst/>
              <a:cxnLst/>
              <a:rect l="l" t="t" r="r" b="b"/>
              <a:pathLst>
                <a:path w="49" h="99" extrusionOk="0">
                  <a:moveTo>
                    <a:pt x="1" y="0"/>
                  </a:moveTo>
                  <a:cubicBezTo>
                    <a:pt x="0" y="0"/>
                    <a:pt x="10" y="25"/>
                    <a:pt x="44" y="98"/>
                  </a:cubicBezTo>
                  <a:cubicBezTo>
                    <a:pt x="48" y="9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34"/>
            <p:cNvSpPr/>
            <p:nvPr/>
          </p:nvSpPr>
          <p:spPr>
            <a:xfrm>
              <a:off x="3697775" y="1873825"/>
              <a:ext cx="6000" cy="1725"/>
            </a:xfrm>
            <a:custGeom>
              <a:avLst/>
              <a:gdLst/>
              <a:ahLst/>
              <a:cxnLst/>
              <a:rect l="l" t="t" r="r" b="b"/>
              <a:pathLst>
                <a:path w="240" h="69" extrusionOk="0">
                  <a:moveTo>
                    <a:pt x="84" y="0"/>
                  </a:moveTo>
                  <a:cubicBezTo>
                    <a:pt x="67" y="0"/>
                    <a:pt x="47" y="1"/>
                    <a:pt x="23" y="3"/>
                  </a:cubicBezTo>
                  <a:cubicBezTo>
                    <a:pt x="0" y="52"/>
                    <a:pt x="24" y="69"/>
                    <a:pt x="59" y="69"/>
                  </a:cubicBezTo>
                  <a:cubicBezTo>
                    <a:pt x="128" y="69"/>
                    <a:pt x="239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34"/>
            <p:cNvSpPr/>
            <p:nvPr/>
          </p:nvSpPr>
          <p:spPr>
            <a:xfrm>
              <a:off x="3527550" y="1857425"/>
              <a:ext cx="275" cy="4425"/>
            </a:xfrm>
            <a:custGeom>
              <a:avLst/>
              <a:gdLst/>
              <a:ahLst/>
              <a:cxnLst/>
              <a:rect l="l" t="t" r="r" b="b"/>
              <a:pathLst>
                <a:path w="11" h="177" extrusionOk="0">
                  <a:moveTo>
                    <a:pt x="7" y="0"/>
                  </a:moveTo>
                  <a:cubicBezTo>
                    <a:pt x="6" y="0"/>
                    <a:pt x="4" y="27"/>
                    <a:pt x="1" y="104"/>
                  </a:cubicBezTo>
                  <a:cubicBezTo>
                    <a:pt x="2" y="157"/>
                    <a:pt x="3" y="177"/>
                    <a:pt x="5" y="177"/>
                  </a:cubicBezTo>
                  <a:cubicBezTo>
                    <a:pt x="8" y="177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34"/>
            <p:cNvSpPr/>
            <p:nvPr/>
          </p:nvSpPr>
          <p:spPr>
            <a:xfrm>
              <a:off x="3594625" y="1856500"/>
              <a:ext cx="5600" cy="450"/>
            </a:xfrm>
            <a:custGeom>
              <a:avLst/>
              <a:gdLst/>
              <a:ahLst/>
              <a:cxnLst/>
              <a:rect l="l" t="t" r="r" b="b"/>
              <a:pathLst>
                <a:path w="224" h="18" extrusionOk="0">
                  <a:moveTo>
                    <a:pt x="1" y="0"/>
                  </a:moveTo>
                  <a:cubicBezTo>
                    <a:pt x="135" y="13"/>
                    <a:pt x="190" y="18"/>
                    <a:pt x="202" y="18"/>
                  </a:cubicBezTo>
                  <a:cubicBezTo>
                    <a:pt x="224" y="18"/>
                    <a:pt x="6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34"/>
            <p:cNvSpPr/>
            <p:nvPr/>
          </p:nvSpPr>
          <p:spPr>
            <a:xfrm>
              <a:off x="3743900" y="1815675"/>
              <a:ext cx="5300" cy="1950"/>
            </a:xfrm>
            <a:custGeom>
              <a:avLst/>
              <a:gdLst/>
              <a:ahLst/>
              <a:cxnLst/>
              <a:rect l="l" t="t" r="r" b="b"/>
              <a:pathLst>
                <a:path w="212" h="78" extrusionOk="0">
                  <a:moveTo>
                    <a:pt x="212" y="1"/>
                  </a:moveTo>
                  <a:cubicBezTo>
                    <a:pt x="118" y="1"/>
                    <a:pt x="1" y="78"/>
                    <a:pt x="32" y="78"/>
                  </a:cubicBezTo>
                  <a:cubicBezTo>
                    <a:pt x="48" y="78"/>
                    <a:pt x="100" y="59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34"/>
            <p:cNvSpPr/>
            <p:nvPr/>
          </p:nvSpPr>
          <p:spPr>
            <a:xfrm>
              <a:off x="3495100" y="1790100"/>
              <a:ext cx="925" cy="1850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27" y="1"/>
                  </a:moveTo>
                  <a:cubicBezTo>
                    <a:pt x="21" y="1"/>
                    <a:pt x="12" y="19"/>
                    <a:pt x="1" y="73"/>
                  </a:cubicBezTo>
                  <a:cubicBezTo>
                    <a:pt x="32" y="69"/>
                    <a:pt x="36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34"/>
            <p:cNvSpPr/>
            <p:nvPr/>
          </p:nvSpPr>
          <p:spPr>
            <a:xfrm>
              <a:off x="3471525" y="1774400"/>
              <a:ext cx="3300" cy="875"/>
            </a:xfrm>
            <a:custGeom>
              <a:avLst/>
              <a:gdLst/>
              <a:ahLst/>
              <a:cxnLst/>
              <a:rect l="l" t="t" r="r" b="b"/>
              <a:pathLst>
                <a:path w="132" h="35" extrusionOk="0">
                  <a:moveTo>
                    <a:pt x="105" y="0"/>
                  </a:moveTo>
                  <a:cubicBezTo>
                    <a:pt x="93" y="0"/>
                    <a:pt x="62" y="7"/>
                    <a:pt x="1" y="26"/>
                  </a:cubicBezTo>
                  <a:cubicBezTo>
                    <a:pt x="3" y="32"/>
                    <a:pt x="10" y="35"/>
                    <a:pt x="20" y="35"/>
                  </a:cubicBezTo>
                  <a:cubicBezTo>
                    <a:pt x="58" y="35"/>
                    <a:pt x="132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34"/>
            <p:cNvSpPr/>
            <p:nvPr/>
          </p:nvSpPr>
          <p:spPr>
            <a:xfrm>
              <a:off x="3677225" y="1744100"/>
              <a:ext cx="7150" cy="4650"/>
            </a:xfrm>
            <a:custGeom>
              <a:avLst/>
              <a:gdLst/>
              <a:ahLst/>
              <a:cxnLst/>
              <a:rect l="l" t="t" r="r" b="b"/>
              <a:pathLst>
                <a:path w="286" h="186" extrusionOk="0">
                  <a:moveTo>
                    <a:pt x="23" y="0"/>
                  </a:moveTo>
                  <a:cubicBezTo>
                    <a:pt x="7" y="0"/>
                    <a:pt x="1" y="12"/>
                    <a:pt x="9" y="40"/>
                  </a:cubicBezTo>
                  <a:cubicBezTo>
                    <a:pt x="159" y="148"/>
                    <a:pt x="226" y="185"/>
                    <a:pt x="245" y="185"/>
                  </a:cubicBezTo>
                  <a:cubicBezTo>
                    <a:pt x="285" y="185"/>
                    <a:pt x="8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34"/>
            <p:cNvSpPr/>
            <p:nvPr/>
          </p:nvSpPr>
          <p:spPr>
            <a:xfrm>
              <a:off x="3533775" y="1746900"/>
              <a:ext cx="2675" cy="650"/>
            </a:xfrm>
            <a:custGeom>
              <a:avLst/>
              <a:gdLst/>
              <a:ahLst/>
              <a:cxnLst/>
              <a:rect l="l" t="t" r="r" b="b"/>
              <a:pathLst>
                <a:path w="107" h="26" extrusionOk="0">
                  <a:moveTo>
                    <a:pt x="70" y="0"/>
                  </a:moveTo>
                  <a:cubicBezTo>
                    <a:pt x="1" y="0"/>
                    <a:pt x="41" y="26"/>
                    <a:pt x="75" y="26"/>
                  </a:cubicBezTo>
                  <a:cubicBezTo>
                    <a:pt x="92" y="26"/>
                    <a:pt x="106" y="20"/>
                    <a:pt x="106" y="2"/>
                  </a:cubicBezTo>
                  <a:cubicBezTo>
                    <a:pt x="92" y="1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34"/>
            <p:cNvSpPr/>
            <p:nvPr/>
          </p:nvSpPr>
          <p:spPr>
            <a:xfrm>
              <a:off x="3559450" y="1739850"/>
              <a:ext cx="1325" cy="5150"/>
            </a:xfrm>
            <a:custGeom>
              <a:avLst/>
              <a:gdLst/>
              <a:ahLst/>
              <a:cxnLst/>
              <a:rect l="l" t="t" r="r" b="b"/>
              <a:pathLst>
                <a:path w="53" h="206" extrusionOk="0">
                  <a:moveTo>
                    <a:pt x="47" y="1"/>
                  </a:moveTo>
                  <a:cubicBezTo>
                    <a:pt x="45" y="1"/>
                    <a:pt x="36" y="28"/>
                    <a:pt x="16" y="103"/>
                  </a:cubicBezTo>
                  <a:cubicBezTo>
                    <a:pt x="3" y="178"/>
                    <a:pt x="0" y="205"/>
                    <a:pt x="2" y="205"/>
                  </a:cubicBezTo>
                  <a:cubicBezTo>
                    <a:pt x="8" y="205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34"/>
            <p:cNvSpPr/>
            <p:nvPr/>
          </p:nvSpPr>
          <p:spPr>
            <a:xfrm>
              <a:off x="3607275" y="1703600"/>
              <a:ext cx="6275" cy="3550"/>
            </a:xfrm>
            <a:custGeom>
              <a:avLst/>
              <a:gdLst/>
              <a:ahLst/>
              <a:cxnLst/>
              <a:rect l="l" t="t" r="r" b="b"/>
              <a:pathLst>
                <a:path w="251" h="142" extrusionOk="0">
                  <a:moveTo>
                    <a:pt x="19" y="1"/>
                  </a:moveTo>
                  <a:cubicBezTo>
                    <a:pt x="1" y="1"/>
                    <a:pt x="18" y="33"/>
                    <a:pt x="117" y="128"/>
                  </a:cubicBezTo>
                  <a:cubicBezTo>
                    <a:pt x="147" y="138"/>
                    <a:pt x="167" y="142"/>
                    <a:pt x="179" y="142"/>
                  </a:cubicBezTo>
                  <a:cubicBezTo>
                    <a:pt x="250" y="142"/>
                    <a:pt x="57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34"/>
            <p:cNvSpPr/>
            <p:nvPr/>
          </p:nvSpPr>
          <p:spPr>
            <a:xfrm>
              <a:off x="3625200" y="1663850"/>
              <a:ext cx="950" cy="2150"/>
            </a:xfrm>
            <a:custGeom>
              <a:avLst/>
              <a:gdLst/>
              <a:ahLst/>
              <a:cxnLst/>
              <a:rect l="l" t="t" r="r" b="b"/>
              <a:pathLst>
                <a:path w="38" h="86" extrusionOk="0">
                  <a:moveTo>
                    <a:pt x="2" y="1"/>
                  </a:moveTo>
                  <a:cubicBezTo>
                    <a:pt x="1" y="1"/>
                    <a:pt x="6" y="22"/>
                    <a:pt x="29" y="85"/>
                  </a:cubicBezTo>
                  <a:cubicBezTo>
                    <a:pt x="38" y="81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34"/>
            <p:cNvSpPr/>
            <p:nvPr/>
          </p:nvSpPr>
          <p:spPr>
            <a:xfrm>
              <a:off x="3820475" y="1643875"/>
              <a:ext cx="4350" cy="4325"/>
            </a:xfrm>
            <a:custGeom>
              <a:avLst/>
              <a:gdLst/>
              <a:ahLst/>
              <a:cxnLst/>
              <a:rect l="l" t="t" r="r" b="b"/>
              <a:pathLst>
                <a:path w="174" h="173" extrusionOk="0">
                  <a:moveTo>
                    <a:pt x="97" y="0"/>
                  </a:moveTo>
                  <a:cubicBezTo>
                    <a:pt x="41" y="0"/>
                    <a:pt x="1" y="173"/>
                    <a:pt x="97" y="173"/>
                  </a:cubicBezTo>
                  <a:cubicBezTo>
                    <a:pt x="116" y="173"/>
                    <a:pt x="141" y="166"/>
                    <a:pt x="173" y="148"/>
                  </a:cubicBezTo>
                  <a:cubicBezTo>
                    <a:pt x="153" y="38"/>
                    <a:pt x="123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34"/>
            <p:cNvSpPr/>
            <p:nvPr/>
          </p:nvSpPr>
          <p:spPr>
            <a:xfrm>
              <a:off x="3477775" y="1640875"/>
              <a:ext cx="4150" cy="1150"/>
            </a:xfrm>
            <a:custGeom>
              <a:avLst/>
              <a:gdLst/>
              <a:ahLst/>
              <a:cxnLst/>
              <a:rect l="l" t="t" r="r" b="b"/>
              <a:pathLst>
                <a:path w="166" h="46" extrusionOk="0">
                  <a:moveTo>
                    <a:pt x="165" y="1"/>
                  </a:moveTo>
                  <a:lnTo>
                    <a:pt x="165" y="1"/>
                  </a:lnTo>
                  <a:cubicBezTo>
                    <a:pt x="26" y="34"/>
                    <a:pt x="1" y="45"/>
                    <a:pt x="19" y="45"/>
                  </a:cubicBezTo>
                  <a:cubicBezTo>
                    <a:pt x="46" y="45"/>
                    <a:pt x="165" y="2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34"/>
            <p:cNvSpPr/>
            <p:nvPr/>
          </p:nvSpPr>
          <p:spPr>
            <a:xfrm>
              <a:off x="3575425" y="1614125"/>
              <a:ext cx="4375" cy="2375"/>
            </a:xfrm>
            <a:custGeom>
              <a:avLst/>
              <a:gdLst/>
              <a:ahLst/>
              <a:cxnLst/>
              <a:rect l="l" t="t" r="r" b="b"/>
              <a:pathLst>
                <a:path w="175" h="95" extrusionOk="0">
                  <a:moveTo>
                    <a:pt x="10" y="0"/>
                  </a:moveTo>
                  <a:cubicBezTo>
                    <a:pt x="0" y="0"/>
                    <a:pt x="10" y="16"/>
                    <a:pt x="60" y="61"/>
                  </a:cubicBezTo>
                  <a:cubicBezTo>
                    <a:pt x="111" y="85"/>
                    <a:pt x="136" y="94"/>
                    <a:pt x="145" y="94"/>
                  </a:cubicBezTo>
                  <a:cubicBezTo>
                    <a:pt x="174" y="94"/>
                    <a:pt x="3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34"/>
            <p:cNvSpPr/>
            <p:nvPr/>
          </p:nvSpPr>
          <p:spPr>
            <a:xfrm>
              <a:off x="3678925" y="1608150"/>
              <a:ext cx="4225" cy="2450"/>
            </a:xfrm>
            <a:custGeom>
              <a:avLst/>
              <a:gdLst/>
              <a:ahLst/>
              <a:cxnLst/>
              <a:rect l="l" t="t" r="r" b="b"/>
              <a:pathLst>
                <a:path w="169" h="98" extrusionOk="0">
                  <a:moveTo>
                    <a:pt x="50" y="1"/>
                  </a:moveTo>
                  <a:cubicBezTo>
                    <a:pt x="36" y="1"/>
                    <a:pt x="20" y="2"/>
                    <a:pt x="1" y="5"/>
                  </a:cubicBezTo>
                  <a:cubicBezTo>
                    <a:pt x="3" y="75"/>
                    <a:pt x="28" y="98"/>
                    <a:pt x="55" y="98"/>
                  </a:cubicBezTo>
                  <a:cubicBezTo>
                    <a:pt x="109" y="98"/>
                    <a:pt x="168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34"/>
            <p:cNvSpPr/>
            <p:nvPr/>
          </p:nvSpPr>
          <p:spPr>
            <a:xfrm>
              <a:off x="3514450" y="1605400"/>
              <a:ext cx="4450" cy="1550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47" y="1"/>
                  </a:moveTo>
                  <a:cubicBezTo>
                    <a:pt x="20" y="1"/>
                    <a:pt x="0" y="16"/>
                    <a:pt x="23" y="62"/>
                  </a:cubicBezTo>
                  <a:cubicBezTo>
                    <a:pt x="177" y="57"/>
                    <a:pt x="99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34"/>
            <p:cNvSpPr/>
            <p:nvPr/>
          </p:nvSpPr>
          <p:spPr>
            <a:xfrm>
              <a:off x="3462000" y="1602975"/>
              <a:ext cx="350" cy="2650"/>
            </a:xfrm>
            <a:custGeom>
              <a:avLst/>
              <a:gdLst/>
              <a:ahLst/>
              <a:cxnLst/>
              <a:rect l="l" t="t" r="r" b="b"/>
              <a:pathLst>
                <a:path w="14" h="106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0" y="49"/>
                    <a:pt x="0" y="105"/>
                  </a:cubicBezTo>
                  <a:cubicBezTo>
                    <a:pt x="12" y="29"/>
                    <a:pt x="13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34"/>
            <p:cNvSpPr/>
            <p:nvPr/>
          </p:nvSpPr>
          <p:spPr>
            <a:xfrm>
              <a:off x="3775800" y="1559025"/>
              <a:ext cx="1675" cy="1600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1" y="0"/>
                  </a:moveTo>
                  <a:cubicBezTo>
                    <a:pt x="1" y="0"/>
                    <a:pt x="12" y="27"/>
                    <a:pt x="67" y="63"/>
                  </a:cubicBezTo>
                  <a:cubicBezTo>
                    <a:pt x="43" y="18"/>
                    <a:pt x="20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34"/>
            <p:cNvSpPr/>
            <p:nvPr/>
          </p:nvSpPr>
          <p:spPr>
            <a:xfrm>
              <a:off x="3555150" y="1546375"/>
              <a:ext cx="125" cy="275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"/>
                  </a:moveTo>
                  <a:lnTo>
                    <a:pt x="4" y="1"/>
                  </a:lnTo>
                  <a:cubicBezTo>
                    <a:pt x="3" y="1"/>
                    <a:pt x="2" y="2"/>
                    <a:pt x="1" y="7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2" y="1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34"/>
            <p:cNvSpPr/>
            <p:nvPr/>
          </p:nvSpPr>
          <p:spPr>
            <a:xfrm>
              <a:off x="3530525" y="1525175"/>
              <a:ext cx="6075" cy="3000"/>
            </a:xfrm>
            <a:custGeom>
              <a:avLst/>
              <a:gdLst/>
              <a:ahLst/>
              <a:cxnLst/>
              <a:rect l="l" t="t" r="r" b="b"/>
              <a:pathLst>
                <a:path w="243" h="120" extrusionOk="0">
                  <a:moveTo>
                    <a:pt x="22" y="0"/>
                  </a:moveTo>
                  <a:cubicBezTo>
                    <a:pt x="0" y="0"/>
                    <a:pt x="10" y="28"/>
                    <a:pt x="96" y="113"/>
                  </a:cubicBezTo>
                  <a:cubicBezTo>
                    <a:pt x="120" y="118"/>
                    <a:pt x="137" y="120"/>
                    <a:pt x="150" y="120"/>
                  </a:cubicBezTo>
                  <a:cubicBezTo>
                    <a:pt x="242" y="120"/>
                    <a:pt x="6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34"/>
            <p:cNvSpPr/>
            <p:nvPr/>
          </p:nvSpPr>
          <p:spPr>
            <a:xfrm>
              <a:off x="3594975" y="1520275"/>
              <a:ext cx="3675" cy="1775"/>
            </a:xfrm>
            <a:custGeom>
              <a:avLst/>
              <a:gdLst/>
              <a:ahLst/>
              <a:cxnLst/>
              <a:rect l="l" t="t" r="r" b="b"/>
              <a:pathLst>
                <a:path w="147" h="71" extrusionOk="0">
                  <a:moveTo>
                    <a:pt x="56" y="0"/>
                  </a:moveTo>
                  <a:cubicBezTo>
                    <a:pt x="29" y="0"/>
                    <a:pt x="3" y="9"/>
                    <a:pt x="0" y="28"/>
                  </a:cubicBezTo>
                  <a:cubicBezTo>
                    <a:pt x="5" y="59"/>
                    <a:pt x="35" y="70"/>
                    <a:pt x="77" y="70"/>
                  </a:cubicBezTo>
                  <a:cubicBezTo>
                    <a:pt x="89" y="70"/>
                    <a:pt x="101" y="69"/>
                    <a:pt x="114" y="68"/>
                  </a:cubicBezTo>
                  <a:cubicBezTo>
                    <a:pt x="147" y="23"/>
                    <a:pt x="9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34"/>
            <p:cNvSpPr/>
            <p:nvPr/>
          </p:nvSpPr>
          <p:spPr>
            <a:xfrm>
              <a:off x="3760050" y="15144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115" y="1"/>
                  </a:moveTo>
                  <a:lnTo>
                    <a:pt x="115" y="1"/>
                  </a:lnTo>
                  <a:cubicBezTo>
                    <a:pt x="88" y="21"/>
                    <a:pt x="48" y="27"/>
                    <a:pt x="1" y="27"/>
                  </a:cubicBezTo>
                  <a:cubicBezTo>
                    <a:pt x="1" y="64"/>
                    <a:pt x="40" y="87"/>
                    <a:pt x="74" y="87"/>
                  </a:cubicBezTo>
                  <a:cubicBezTo>
                    <a:pt x="109" y="87"/>
                    <a:pt x="138" y="62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34"/>
            <p:cNvSpPr/>
            <p:nvPr/>
          </p:nvSpPr>
          <p:spPr>
            <a:xfrm>
              <a:off x="3414200" y="1523575"/>
              <a:ext cx="4150" cy="925"/>
            </a:xfrm>
            <a:custGeom>
              <a:avLst/>
              <a:gdLst/>
              <a:ahLst/>
              <a:cxnLst/>
              <a:rect l="l" t="t" r="r" b="b"/>
              <a:pathLst>
                <a:path w="166" h="37" extrusionOk="0">
                  <a:moveTo>
                    <a:pt x="94" y="0"/>
                  </a:moveTo>
                  <a:cubicBezTo>
                    <a:pt x="40" y="0"/>
                    <a:pt x="0" y="28"/>
                    <a:pt x="166" y="36"/>
                  </a:cubicBezTo>
                  <a:cubicBezTo>
                    <a:pt x="161" y="9"/>
                    <a:pt x="125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34"/>
            <p:cNvSpPr/>
            <p:nvPr/>
          </p:nvSpPr>
          <p:spPr>
            <a:xfrm>
              <a:off x="3595300" y="1482100"/>
              <a:ext cx="2025" cy="2250"/>
            </a:xfrm>
            <a:custGeom>
              <a:avLst/>
              <a:gdLst/>
              <a:ahLst/>
              <a:cxnLst/>
              <a:rect l="l" t="t" r="r" b="b"/>
              <a:pathLst>
                <a:path w="81" h="90" extrusionOk="0">
                  <a:moveTo>
                    <a:pt x="25" y="0"/>
                  </a:moveTo>
                  <a:cubicBezTo>
                    <a:pt x="1" y="0"/>
                    <a:pt x="6" y="81"/>
                    <a:pt x="81" y="89"/>
                  </a:cubicBezTo>
                  <a:cubicBezTo>
                    <a:pt x="58" y="22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34"/>
            <p:cNvSpPr/>
            <p:nvPr/>
          </p:nvSpPr>
          <p:spPr>
            <a:xfrm>
              <a:off x="3506325" y="1482950"/>
              <a:ext cx="1875" cy="3450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23" y="1"/>
                  </a:moveTo>
                  <a:cubicBezTo>
                    <a:pt x="11" y="1"/>
                    <a:pt x="1" y="30"/>
                    <a:pt x="7" y="102"/>
                  </a:cubicBezTo>
                  <a:cubicBezTo>
                    <a:pt x="30" y="128"/>
                    <a:pt x="45" y="138"/>
                    <a:pt x="55" y="138"/>
                  </a:cubicBezTo>
                  <a:cubicBezTo>
                    <a:pt x="75" y="138"/>
                    <a:pt x="67" y="90"/>
                    <a:pt x="54" y="49"/>
                  </a:cubicBezTo>
                  <a:cubicBezTo>
                    <a:pt x="40" y="49"/>
                    <a:pt x="34" y="29"/>
                    <a:pt x="27" y="2"/>
                  </a:cubicBezTo>
                  <a:cubicBezTo>
                    <a:pt x="26" y="1"/>
                    <a:pt x="24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34"/>
            <p:cNvSpPr/>
            <p:nvPr/>
          </p:nvSpPr>
          <p:spPr>
            <a:xfrm>
              <a:off x="3752275" y="1466925"/>
              <a:ext cx="6850" cy="5875"/>
            </a:xfrm>
            <a:custGeom>
              <a:avLst/>
              <a:gdLst/>
              <a:ahLst/>
              <a:cxnLst/>
              <a:rect l="l" t="t" r="r" b="b"/>
              <a:pathLst>
                <a:path w="274" h="235" extrusionOk="0">
                  <a:moveTo>
                    <a:pt x="87" y="0"/>
                  </a:moveTo>
                  <a:cubicBezTo>
                    <a:pt x="82" y="0"/>
                    <a:pt x="77" y="0"/>
                    <a:pt x="71" y="1"/>
                  </a:cubicBezTo>
                  <a:cubicBezTo>
                    <a:pt x="1" y="176"/>
                    <a:pt x="10" y="234"/>
                    <a:pt x="44" y="234"/>
                  </a:cubicBezTo>
                  <a:cubicBezTo>
                    <a:pt x="111" y="234"/>
                    <a:pt x="274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34"/>
            <p:cNvSpPr/>
            <p:nvPr/>
          </p:nvSpPr>
          <p:spPr>
            <a:xfrm>
              <a:off x="3733175" y="1439225"/>
              <a:ext cx="2975" cy="2125"/>
            </a:xfrm>
            <a:custGeom>
              <a:avLst/>
              <a:gdLst/>
              <a:ahLst/>
              <a:cxnLst/>
              <a:rect l="l" t="t" r="r" b="b"/>
              <a:pathLst>
                <a:path w="119" h="85" extrusionOk="0">
                  <a:moveTo>
                    <a:pt x="68" y="1"/>
                  </a:moveTo>
                  <a:cubicBezTo>
                    <a:pt x="55" y="1"/>
                    <a:pt x="40" y="2"/>
                    <a:pt x="25" y="5"/>
                  </a:cubicBezTo>
                  <a:cubicBezTo>
                    <a:pt x="1" y="57"/>
                    <a:pt x="30" y="84"/>
                    <a:pt x="61" y="84"/>
                  </a:cubicBezTo>
                  <a:cubicBezTo>
                    <a:pt x="89" y="84"/>
                    <a:pt x="119" y="62"/>
                    <a:pt x="112" y="18"/>
                  </a:cubicBezTo>
                  <a:cubicBezTo>
                    <a:pt x="108" y="5"/>
                    <a:pt x="90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34"/>
            <p:cNvSpPr/>
            <p:nvPr/>
          </p:nvSpPr>
          <p:spPr>
            <a:xfrm>
              <a:off x="3540100" y="1408000"/>
              <a:ext cx="3700" cy="2575"/>
            </a:xfrm>
            <a:custGeom>
              <a:avLst/>
              <a:gdLst/>
              <a:ahLst/>
              <a:cxnLst/>
              <a:rect l="l" t="t" r="r" b="b"/>
              <a:pathLst>
                <a:path w="148" h="103" extrusionOk="0">
                  <a:moveTo>
                    <a:pt x="29" y="1"/>
                  </a:moveTo>
                  <a:cubicBezTo>
                    <a:pt x="20" y="1"/>
                    <a:pt x="11" y="1"/>
                    <a:pt x="1" y="3"/>
                  </a:cubicBezTo>
                  <a:cubicBezTo>
                    <a:pt x="54" y="36"/>
                    <a:pt x="68" y="96"/>
                    <a:pt x="148" y="103"/>
                  </a:cubicBezTo>
                  <a:cubicBezTo>
                    <a:pt x="124" y="54"/>
                    <a:pt x="11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34"/>
            <p:cNvSpPr/>
            <p:nvPr/>
          </p:nvSpPr>
          <p:spPr>
            <a:xfrm>
              <a:off x="3651500" y="1398975"/>
              <a:ext cx="6375" cy="1300"/>
            </a:xfrm>
            <a:custGeom>
              <a:avLst/>
              <a:gdLst/>
              <a:ahLst/>
              <a:cxnLst/>
              <a:rect l="l" t="t" r="r" b="b"/>
              <a:pathLst>
                <a:path w="255" h="52" extrusionOk="0">
                  <a:moveTo>
                    <a:pt x="219" y="0"/>
                  </a:moveTo>
                  <a:cubicBezTo>
                    <a:pt x="145" y="0"/>
                    <a:pt x="111" y="31"/>
                    <a:pt x="36" y="31"/>
                  </a:cubicBezTo>
                  <a:cubicBezTo>
                    <a:pt x="25" y="31"/>
                    <a:pt x="13" y="30"/>
                    <a:pt x="1" y="29"/>
                  </a:cubicBezTo>
                  <a:lnTo>
                    <a:pt x="1" y="29"/>
                  </a:lnTo>
                  <a:cubicBezTo>
                    <a:pt x="17" y="46"/>
                    <a:pt x="43" y="52"/>
                    <a:pt x="73" y="52"/>
                  </a:cubicBezTo>
                  <a:cubicBezTo>
                    <a:pt x="139" y="52"/>
                    <a:pt x="223" y="21"/>
                    <a:pt x="255" y="2"/>
                  </a:cubicBezTo>
                  <a:cubicBezTo>
                    <a:pt x="242" y="1"/>
                    <a:pt x="230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34"/>
            <p:cNvSpPr/>
            <p:nvPr/>
          </p:nvSpPr>
          <p:spPr>
            <a:xfrm>
              <a:off x="3768150" y="1393325"/>
              <a:ext cx="6900" cy="1700"/>
            </a:xfrm>
            <a:custGeom>
              <a:avLst/>
              <a:gdLst/>
              <a:ahLst/>
              <a:cxnLst/>
              <a:rect l="l" t="t" r="r" b="b"/>
              <a:pathLst>
                <a:path w="276" h="68" extrusionOk="0">
                  <a:moveTo>
                    <a:pt x="26" y="1"/>
                  </a:moveTo>
                  <a:cubicBezTo>
                    <a:pt x="0" y="1"/>
                    <a:pt x="15" y="17"/>
                    <a:pt x="139" y="68"/>
                  </a:cubicBezTo>
                  <a:cubicBezTo>
                    <a:pt x="275" y="63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34"/>
            <p:cNvSpPr/>
            <p:nvPr/>
          </p:nvSpPr>
          <p:spPr>
            <a:xfrm>
              <a:off x="3407825" y="1396825"/>
              <a:ext cx="5975" cy="200"/>
            </a:xfrm>
            <a:custGeom>
              <a:avLst/>
              <a:gdLst/>
              <a:ahLst/>
              <a:cxnLst/>
              <a:rect l="l" t="t" r="r" b="b"/>
              <a:pathLst>
                <a:path w="239" h="8" extrusionOk="0">
                  <a:moveTo>
                    <a:pt x="198" y="0"/>
                  </a:moveTo>
                  <a:cubicBezTo>
                    <a:pt x="142" y="0"/>
                    <a:pt x="1" y="4"/>
                    <a:pt x="66" y="8"/>
                  </a:cubicBezTo>
                  <a:cubicBezTo>
                    <a:pt x="233" y="2"/>
                    <a:pt x="239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34"/>
            <p:cNvSpPr/>
            <p:nvPr/>
          </p:nvSpPr>
          <p:spPr>
            <a:xfrm>
              <a:off x="3616375" y="1319400"/>
              <a:ext cx="6225" cy="1700"/>
            </a:xfrm>
            <a:custGeom>
              <a:avLst/>
              <a:gdLst/>
              <a:ahLst/>
              <a:cxnLst/>
              <a:rect l="l" t="t" r="r" b="b"/>
              <a:pathLst>
                <a:path w="249" h="68" extrusionOk="0">
                  <a:moveTo>
                    <a:pt x="1" y="0"/>
                  </a:moveTo>
                  <a:cubicBezTo>
                    <a:pt x="3" y="50"/>
                    <a:pt x="76" y="68"/>
                    <a:pt x="130" y="68"/>
                  </a:cubicBezTo>
                  <a:cubicBezTo>
                    <a:pt x="207" y="68"/>
                    <a:pt x="248" y="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34"/>
            <p:cNvSpPr/>
            <p:nvPr/>
          </p:nvSpPr>
          <p:spPr>
            <a:xfrm>
              <a:off x="3587775" y="1314425"/>
              <a:ext cx="1025" cy="2825"/>
            </a:xfrm>
            <a:custGeom>
              <a:avLst/>
              <a:gdLst/>
              <a:ahLst/>
              <a:cxnLst/>
              <a:rect l="l" t="t" r="r" b="b"/>
              <a:pathLst>
                <a:path w="41" h="113" extrusionOk="0">
                  <a:moveTo>
                    <a:pt x="26" y="1"/>
                  </a:moveTo>
                  <a:lnTo>
                    <a:pt x="26" y="1"/>
                  </a:lnTo>
                  <a:cubicBezTo>
                    <a:pt x="19" y="1"/>
                    <a:pt x="10" y="29"/>
                    <a:pt x="1" y="113"/>
                  </a:cubicBezTo>
                  <a:cubicBezTo>
                    <a:pt x="40" y="108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34"/>
            <p:cNvSpPr/>
            <p:nvPr/>
          </p:nvSpPr>
          <p:spPr>
            <a:xfrm>
              <a:off x="3694650" y="1265850"/>
              <a:ext cx="3975" cy="1400"/>
            </a:xfrm>
            <a:custGeom>
              <a:avLst/>
              <a:gdLst/>
              <a:ahLst/>
              <a:cxnLst/>
              <a:rect l="l" t="t" r="r" b="b"/>
              <a:pathLst>
                <a:path w="159" h="56" extrusionOk="0">
                  <a:moveTo>
                    <a:pt x="143" y="1"/>
                  </a:moveTo>
                  <a:cubicBezTo>
                    <a:pt x="123" y="1"/>
                    <a:pt x="24" y="28"/>
                    <a:pt x="1" y="55"/>
                  </a:cubicBezTo>
                  <a:cubicBezTo>
                    <a:pt x="131" y="15"/>
                    <a:pt x="158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34"/>
            <p:cNvSpPr/>
            <p:nvPr/>
          </p:nvSpPr>
          <p:spPr>
            <a:xfrm>
              <a:off x="3756550" y="1654275"/>
              <a:ext cx="450" cy="7875"/>
            </a:xfrm>
            <a:custGeom>
              <a:avLst/>
              <a:gdLst/>
              <a:ahLst/>
              <a:cxnLst/>
              <a:rect l="l" t="t" r="r" b="b"/>
              <a:pathLst>
                <a:path w="18" h="315" extrusionOk="0">
                  <a:moveTo>
                    <a:pt x="11" y="1"/>
                  </a:moveTo>
                  <a:cubicBezTo>
                    <a:pt x="8" y="1"/>
                    <a:pt x="5" y="47"/>
                    <a:pt x="0" y="174"/>
                  </a:cubicBezTo>
                  <a:cubicBezTo>
                    <a:pt x="4" y="276"/>
                    <a:pt x="8" y="314"/>
                    <a:pt x="10" y="314"/>
                  </a:cubicBezTo>
                  <a:cubicBezTo>
                    <a:pt x="17" y="314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34"/>
            <p:cNvSpPr/>
            <p:nvPr/>
          </p:nvSpPr>
          <p:spPr>
            <a:xfrm>
              <a:off x="3675900" y="1344200"/>
              <a:ext cx="4200" cy="2650"/>
            </a:xfrm>
            <a:custGeom>
              <a:avLst/>
              <a:gdLst/>
              <a:ahLst/>
              <a:cxnLst/>
              <a:rect l="l" t="t" r="r" b="b"/>
              <a:pathLst>
                <a:path w="168" h="106" extrusionOk="0">
                  <a:moveTo>
                    <a:pt x="36" y="0"/>
                  </a:moveTo>
                  <a:cubicBezTo>
                    <a:pt x="13" y="0"/>
                    <a:pt x="1" y="27"/>
                    <a:pt x="35" y="106"/>
                  </a:cubicBezTo>
                  <a:cubicBezTo>
                    <a:pt x="168" y="101"/>
                    <a:pt x="8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34"/>
            <p:cNvSpPr/>
            <p:nvPr/>
          </p:nvSpPr>
          <p:spPr>
            <a:xfrm>
              <a:off x="4865525" y="2064875"/>
              <a:ext cx="3225" cy="1300"/>
            </a:xfrm>
            <a:custGeom>
              <a:avLst/>
              <a:gdLst/>
              <a:ahLst/>
              <a:cxnLst/>
              <a:rect l="l" t="t" r="r" b="b"/>
              <a:pathLst>
                <a:path w="129" h="52" extrusionOk="0">
                  <a:moveTo>
                    <a:pt x="90" y="1"/>
                  </a:moveTo>
                  <a:cubicBezTo>
                    <a:pt x="9" y="1"/>
                    <a:pt x="110" y="28"/>
                    <a:pt x="0" y="28"/>
                  </a:cubicBezTo>
                  <a:cubicBezTo>
                    <a:pt x="37" y="44"/>
                    <a:pt x="66" y="52"/>
                    <a:pt x="86" y="52"/>
                  </a:cubicBezTo>
                  <a:cubicBezTo>
                    <a:pt x="117" y="52"/>
                    <a:pt x="129" y="34"/>
                    <a:pt x="121" y="2"/>
                  </a:cubicBezTo>
                  <a:cubicBezTo>
                    <a:pt x="108" y="1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34"/>
            <p:cNvSpPr/>
            <p:nvPr/>
          </p:nvSpPr>
          <p:spPr>
            <a:xfrm>
              <a:off x="4358525" y="2265775"/>
              <a:ext cx="2550" cy="4375"/>
            </a:xfrm>
            <a:custGeom>
              <a:avLst/>
              <a:gdLst/>
              <a:ahLst/>
              <a:cxnLst/>
              <a:rect l="l" t="t" r="r" b="b"/>
              <a:pathLst>
                <a:path w="102" h="175" extrusionOk="0">
                  <a:moveTo>
                    <a:pt x="101" y="1"/>
                  </a:moveTo>
                  <a:cubicBezTo>
                    <a:pt x="61" y="48"/>
                    <a:pt x="1" y="75"/>
                    <a:pt x="8" y="175"/>
                  </a:cubicBezTo>
                  <a:cubicBezTo>
                    <a:pt x="41" y="115"/>
                    <a:pt x="95" y="95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34"/>
            <p:cNvSpPr/>
            <p:nvPr/>
          </p:nvSpPr>
          <p:spPr>
            <a:xfrm>
              <a:off x="4899400" y="1236050"/>
              <a:ext cx="3100" cy="4250"/>
            </a:xfrm>
            <a:custGeom>
              <a:avLst/>
              <a:gdLst/>
              <a:ahLst/>
              <a:cxnLst/>
              <a:rect l="l" t="t" r="r" b="b"/>
              <a:pathLst>
                <a:path w="124" h="170" extrusionOk="0">
                  <a:moveTo>
                    <a:pt x="63" y="1"/>
                  </a:moveTo>
                  <a:cubicBezTo>
                    <a:pt x="24" y="1"/>
                    <a:pt x="0" y="112"/>
                    <a:pt x="124" y="170"/>
                  </a:cubicBezTo>
                  <a:cubicBezTo>
                    <a:pt x="119" y="44"/>
                    <a:pt x="88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34"/>
            <p:cNvSpPr/>
            <p:nvPr/>
          </p:nvSpPr>
          <p:spPr>
            <a:xfrm>
              <a:off x="4867275" y="1281250"/>
              <a:ext cx="1475" cy="3225"/>
            </a:xfrm>
            <a:custGeom>
              <a:avLst/>
              <a:gdLst/>
              <a:ahLst/>
              <a:cxnLst/>
              <a:rect l="l" t="t" r="r" b="b"/>
              <a:pathLst>
                <a:path w="59" h="129" extrusionOk="0">
                  <a:moveTo>
                    <a:pt x="49" y="0"/>
                  </a:moveTo>
                  <a:cubicBezTo>
                    <a:pt x="37" y="0"/>
                    <a:pt x="0" y="60"/>
                    <a:pt x="4" y="128"/>
                  </a:cubicBezTo>
                  <a:cubicBezTo>
                    <a:pt x="53" y="35"/>
                    <a:pt x="5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34"/>
            <p:cNvSpPr/>
            <p:nvPr/>
          </p:nvSpPr>
          <p:spPr>
            <a:xfrm>
              <a:off x="4930075" y="1296750"/>
              <a:ext cx="1900" cy="5450"/>
            </a:xfrm>
            <a:custGeom>
              <a:avLst/>
              <a:gdLst/>
              <a:ahLst/>
              <a:cxnLst/>
              <a:rect l="l" t="t" r="r" b="b"/>
              <a:pathLst>
                <a:path w="76" h="218" extrusionOk="0">
                  <a:moveTo>
                    <a:pt x="72" y="0"/>
                  </a:moveTo>
                  <a:lnTo>
                    <a:pt x="72" y="0"/>
                  </a:lnTo>
                  <a:cubicBezTo>
                    <a:pt x="65" y="0"/>
                    <a:pt x="1" y="162"/>
                    <a:pt x="1" y="217"/>
                  </a:cubicBezTo>
                  <a:cubicBezTo>
                    <a:pt x="60" y="55"/>
                    <a:pt x="75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34"/>
            <p:cNvSpPr/>
            <p:nvPr/>
          </p:nvSpPr>
          <p:spPr>
            <a:xfrm>
              <a:off x="4876550" y="1526300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1" y="1"/>
                  </a:moveTo>
                  <a:cubicBezTo>
                    <a:pt x="68" y="21"/>
                    <a:pt x="41" y="48"/>
                    <a:pt x="1" y="88"/>
                  </a:cubicBezTo>
                  <a:cubicBezTo>
                    <a:pt x="34" y="61"/>
                    <a:pt x="68" y="28"/>
                    <a:pt x="88" y="7"/>
                  </a:cubicBezTo>
                  <a:cubicBezTo>
                    <a:pt x="81" y="7"/>
                    <a:pt x="8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34"/>
            <p:cNvSpPr/>
            <p:nvPr/>
          </p:nvSpPr>
          <p:spPr>
            <a:xfrm>
              <a:off x="4875900" y="1520450"/>
              <a:ext cx="5375" cy="6225"/>
            </a:xfrm>
            <a:custGeom>
              <a:avLst/>
              <a:gdLst/>
              <a:ahLst/>
              <a:cxnLst/>
              <a:rect l="l" t="t" r="r" b="b"/>
              <a:pathLst>
                <a:path w="215" h="249" extrusionOk="0">
                  <a:moveTo>
                    <a:pt x="181" y="1"/>
                  </a:moveTo>
                  <a:cubicBezTo>
                    <a:pt x="0" y="61"/>
                    <a:pt x="47" y="201"/>
                    <a:pt x="107" y="235"/>
                  </a:cubicBezTo>
                  <a:cubicBezTo>
                    <a:pt x="118" y="226"/>
                    <a:pt x="124" y="223"/>
                    <a:pt x="125" y="223"/>
                  </a:cubicBezTo>
                  <a:lnTo>
                    <a:pt x="125" y="223"/>
                  </a:lnTo>
                  <a:cubicBezTo>
                    <a:pt x="127" y="223"/>
                    <a:pt x="122" y="230"/>
                    <a:pt x="114" y="241"/>
                  </a:cubicBezTo>
                  <a:cubicBezTo>
                    <a:pt x="121" y="246"/>
                    <a:pt x="129" y="248"/>
                    <a:pt x="137" y="248"/>
                  </a:cubicBezTo>
                  <a:cubicBezTo>
                    <a:pt x="178" y="248"/>
                    <a:pt x="214" y="185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34"/>
            <p:cNvSpPr/>
            <p:nvPr/>
          </p:nvSpPr>
          <p:spPr>
            <a:xfrm>
              <a:off x="4878575" y="15260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8" y="1"/>
                  </a:moveTo>
                  <a:cubicBezTo>
                    <a:pt x="17" y="1"/>
                    <a:pt x="11" y="4"/>
                    <a:pt x="0" y="13"/>
                  </a:cubicBezTo>
                  <a:cubicBezTo>
                    <a:pt x="0" y="13"/>
                    <a:pt x="0" y="19"/>
                    <a:pt x="7" y="19"/>
                  </a:cubicBezTo>
                  <a:cubicBezTo>
                    <a:pt x="15" y="8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34"/>
            <p:cNvSpPr/>
            <p:nvPr/>
          </p:nvSpPr>
          <p:spPr>
            <a:xfrm>
              <a:off x="4878575" y="15260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8" y="1"/>
                  </a:moveTo>
                  <a:cubicBezTo>
                    <a:pt x="17" y="1"/>
                    <a:pt x="11" y="4"/>
                    <a:pt x="0" y="13"/>
                  </a:cubicBezTo>
                  <a:cubicBezTo>
                    <a:pt x="0" y="13"/>
                    <a:pt x="0" y="19"/>
                    <a:pt x="7" y="19"/>
                  </a:cubicBezTo>
                  <a:cubicBezTo>
                    <a:pt x="15" y="8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34"/>
            <p:cNvSpPr/>
            <p:nvPr/>
          </p:nvSpPr>
          <p:spPr>
            <a:xfrm>
              <a:off x="4881575" y="1537425"/>
              <a:ext cx="3625" cy="3800"/>
            </a:xfrm>
            <a:custGeom>
              <a:avLst/>
              <a:gdLst/>
              <a:ahLst/>
              <a:cxnLst/>
              <a:rect l="l" t="t" r="r" b="b"/>
              <a:pathLst>
                <a:path w="145" h="15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27" y="1"/>
                    <a:pt x="88" y="40"/>
                    <a:pt x="1" y="151"/>
                  </a:cubicBezTo>
                  <a:cubicBezTo>
                    <a:pt x="81" y="91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34"/>
            <p:cNvSpPr/>
            <p:nvPr/>
          </p:nvSpPr>
          <p:spPr>
            <a:xfrm>
              <a:off x="4739400" y="1176000"/>
              <a:ext cx="250" cy="2275"/>
            </a:xfrm>
            <a:custGeom>
              <a:avLst/>
              <a:gdLst/>
              <a:ahLst/>
              <a:cxnLst/>
              <a:rect l="l" t="t" r="r" b="b"/>
              <a:pathLst>
                <a:path w="10" h="91" extrusionOk="0">
                  <a:moveTo>
                    <a:pt x="9" y="0"/>
                  </a:moveTo>
                  <a:cubicBezTo>
                    <a:pt x="9" y="0"/>
                    <a:pt x="7" y="23"/>
                    <a:pt x="0" y="90"/>
                  </a:cubicBezTo>
                  <a:cubicBezTo>
                    <a:pt x="0" y="90"/>
                    <a:pt x="0" y="90"/>
                    <a:pt x="1" y="90"/>
                  </a:cubicBezTo>
                  <a:cubicBezTo>
                    <a:pt x="1" y="90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34"/>
            <p:cNvSpPr/>
            <p:nvPr/>
          </p:nvSpPr>
          <p:spPr>
            <a:xfrm>
              <a:off x="4686725" y="1190750"/>
              <a:ext cx="950" cy="1325"/>
            </a:xfrm>
            <a:custGeom>
              <a:avLst/>
              <a:gdLst/>
              <a:ahLst/>
              <a:cxnLst/>
              <a:rect l="l" t="t" r="r" b="b"/>
              <a:pathLst>
                <a:path w="38" h="53" extrusionOk="0">
                  <a:moveTo>
                    <a:pt x="3" y="0"/>
                  </a:moveTo>
                  <a:cubicBezTo>
                    <a:pt x="1" y="0"/>
                    <a:pt x="1" y="8"/>
                    <a:pt x="7" y="28"/>
                  </a:cubicBezTo>
                  <a:cubicBezTo>
                    <a:pt x="20" y="46"/>
                    <a:pt x="27" y="53"/>
                    <a:pt x="30" y="53"/>
                  </a:cubicBezTo>
                  <a:cubicBezTo>
                    <a:pt x="37" y="53"/>
                    <a:pt x="1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34"/>
            <p:cNvSpPr/>
            <p:nvPr/>
          </p:nvSpPr>
          <p:spPr>
            <a:xfrm>
              <a:off x="4559475" y="1380050"/>
              <a:ext cx="3975" cy="3125"/>
            </a:xfrm>
            <a:custGeom>
              <a:avLst/>
              <a:gdLst/>
              <a:ahLst/>
              <a:cxnLst/>
              <a:rect l="l" t="t" r="r" b="b"/>
              <a:pathLst>
                <a:path w="159" h="125" extrusionOk="0">
                  <a:moveTo>
                    <a:pt x="102" y="0"/>
                  </a:moveTo>
                  <a:cubicBezTo>
                    <a:pt x="50" y="0"/>
                    <a:pt x="1" y="125"/>
                    <a:pt x="137" y="125"/>
                  </a:cubicBezTo>
                  <a:cubicBezTo>
                    <a:pt x="144" y="125"/>
                    <a:pt x="151" y="124"/>
                    <a:pt x="159" y="124"/>
                  </a:cubicBezTo>
                  <a:cubicBezTo>
                    <a:pt x="155" y="31"/>
                    <a:pt x="128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34"/>
            <p:cNvSpPr/>
            <p:nvPr/>
          </p:nvSpPr>
          <p:spPr>
            <a:xfrm>
              <a:off x="4423450" y="1516275"/>
              <a:ext cx="4250" cy="1025"/>
            </a:xfrm>
            <a:custGeom>
              <a:avLst/>
              <a:gdLst/>
              <a:ahLst/>
              <a:cxnLst/>
              <a:rect l="l" t="t" r="r" b="b"/>
              <a:pathLst>
                <a:path w="170" h="41" extrusionOk="0">
                  <a:moveTo>
                    <a:pt x="117" y="0"/>
                  </a:moveTo>
                  <a:cubicBezTo>
                    <a:pt x="62" y="0"/>
                    <a:pt x="1" y="41"/>
                    <a:pt x="144" y="41"/>
                  </a:cubicBezTo>
                  <a:cubicBezTo>
                    <a:pt x="151" y="41"/>
                    <a:pt x="159" y="41"/>
                    <a:pt x="167" y="40"/>
                  </a:cubicBezTo>
                  <a:cubicBezTo>
                    <a:pt x="169" y="10"/>
                    <a:pt x="144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34"/>
            <p:cNvSpPr/>
            <p:nvPr/>
          </p:nvSpPr>
          <p:spPr>
            <a:xfrm>
              <a:off x="4505125" y="1444350"/>
              <a:ext cx="2575" cy="4450"/>
            </a:xfrm>
            <a:custGeom>
              <a:avLst/>
              <a:gdLst/>
              <a:ahLst/>
              <a:cxnLst/>
              <a:rect l="l" t="t" r="r" b="b"/>
              <a:pathLst>
                <a:path w="103" h="178" extrusionOk="0">
                  <a:moveTo>
                    <a:pt x="98" y="0"/>
                  </a:moveTo>
                  <a:lnTo>
                    <a:pt x="98" y="0"/>
                  </a:lnTo>
                  <a:cubicBezTo>
                    <a:pt x="1" y="5"/>
                    <a:pt x="38" y="177"/>
                    <a:pt x="71" y="177"/>
                  </a:cubicBezTo>
                  <a:cubicBezTo>
                    <a:pt x="88" y="177"/>
                    <a:pt x="103" y="133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34"/>
            <p:cNvSpPr/>
            <p:nvPr/>
          </p:nvSpPr>
          <p:spPr>
            <a:xfrm>
              <a:off x="4577650" y="1398850"/>
              <a:ext cx="3700" cy="1175"/>
            </a:xfrm>
            <a:custGeom>
              <a:avLst/>
              <a:gdLst/>
              <a:ahLst/>
              <a:cxnLst/>
              <a:rect l="l" t="t" r="r" b="b"/>
              <a:pathLst>
                <a:path w="148" h="47" extrusionOk="0">
                  <a:moveTo>
                    <a:pt x="148" y="1"/>
                  </a:moveTo>
                  <a:lnTo>
                    <a:pt x="148" y="1"/>
                  </a:lnTo>
                  <a:cubicBezTo>
                    <a:pt x="0" y="13"/>
                    <a:pt x="39" y="47"/>
                    <a:pt x="87" y="47"/>
                  </a:cubicBezTo>
                  <a:cubicBezTo>
                    <a:pt x="116" y="47"/>
                    <a:pt x="148" y="35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34"/>
            <p:cNvSpPr/>
            <p:nvPr/>
          </p:nvSpPr>
          <p:spPr>
            <a:xfrm>
              <a:off x="4977825" y="1094825"/>
              <a:ext cx="9150" cy="5175"/>
            </a:xfrm>
            <a:custGeom>
              <a:avLst/>
              <a:gdLst/>
              <a:ahLst/>
              <a:cxnLst/>
              <a:rect l="l" t="t" r="r" b="b"/>
              <a:pathLst>
                <a:path w="366" h="207" extrusionOk="0">
                  <a:moveTo>
                    <a:pt x="173" y="1"/>
                  </a:moveTo>
                  <a:cubicBezTo>
                    <a:pt x="1" y="1"/>
                    <a:pt x="246" y="206"/>
                    <a:pt x="327" y="206"/>
                  </a:cubicBezTo>
                  <a:cubicBezTo>
                    <a:pt x="366" y="206"/>
                    <a:pt x="366" y="157"/>
                    <a:pt x="259" y="11"/>
                  </a:cubicBezTo>
                  <a:cubicBezTo>
                    <a:pt x="223" y="4"/>
                    <a:pt x="194" y="1"/>
                    <a:pt x="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34"/>
            <p:cNvSpPr/>
            <p:nvPr/>
          </p:nvSpPr>
          <p:spPr>
            <a:xfrm>
              <a:off x="4959525" y="1157475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0" y="1"/>
                  </a:moveTo>
                  <a:cubicBezTo>
                    <a:pt x="3" y="21"/>
                    <a:pt x="7" y="28"/>
                    <a:pt x="11" y="28"/>
                  </a:cubicBezTo>
                  <a:cubicBezTo>
                    <a:pt x="18" y="28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34"/>
            <p:cNvSpPr/>
            <p:nvPr/>
          </p:nvSpPr>
          <p:spPr>
            <a:xfrm>
              <a:off x="5140825" y="2271975"/>
              <a:ext cx="1050" cy="4050"/>
            </a:xfrm>
            <a:custGeom>
              <a:avLst/>
              <a:gdLst/>
              <a:ahLst/>
              <a:cxnLst/>
              <a:rect l="l" t="t" r="r" b="b"/>
              <a:pathLst>
                <a:path w="42" h="162" extrusionOk="0">
                  <a:moveTo>
                    <a:pt x="17" y="1"/>
                  </a:moveTo>
                  <a:lnTo>
                    <a:pt x="17" y="1"/>
                  </a:lnTo>
                  <a:cubicBezTo>
                    <a:pt x="11" y="1"/>
                    <a:pt x="3" y="41"/>
                    <a:pt x="1" y="161"/>
                  </a:cubicBezTo>
                  <a:cubicBezTo>
                    <a:pt x="41" y="161"/>
                    <a:pt x="3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34"/>
            <p:cNvSpPr/>
            <p:nvPr/>
          </p:nvSpPr>
          <p:spPr>
            <a:xfrm>
              <a:off x="4940025" y="2426075"/>
              <a:ext cx="3475" cy="1325"/>
            </a:xfrm>
            <a:custGeom>
              <a:avLst/>
              <a:gdLst/>
              <a:ahLst/>
              <a:cxnLst/>
              <a:rect l="l" t="t" r="r" b="b"/>
              <a:pathLst>
                <a:path w="139" h="53" extrusionOk="0">
                  <a:moveTo>
                    <a:pt x="40" y="1"/>
                  </a:moveTo>
                  <a:cubicBezTo>
                    <a:pt x="3" y="1"/>
                    <a:pt x="1" y="25"/>
                    <a:pt x="138" y="52"/>
                  </a:cubicBezTo>
                  <a:cubicBezTo>
                    <a:pt x="115" y="15"/>
                    <a:pt x="67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34"/>
            <p:cNvSpPr/>
            <p:nvPr/>
          </p:nvSpPr>
          <p:spPr>
            <a:xfrm>
              <a:off x="5044575" y="2369575"/>
              <a:ext cx="6725" cy="1825"/>
            </a:xfrm>
            <a:custGeom>
              <a:avLst/>
              <a:gdLst/>
              <a:ahLst/>
              <a:cxnLst/>
              <a:rect l="l" t="t" r="r" b="b"/>
              <a:pathLst>
                <a:path w="269" h="73" extrusionOk="0">
                  <a:moveTo>
                    <a:pt x="192" y="1"/>
                  </a:moveTo>
                  <a:cubicBezTo>
                    <a:pt x="108" y="1"/>
                    <a:pt x="0" y="72"/>
                    <a:pt x="202" y="72"/>
                  </a:cubicBezTo>
                  <a:cubicBezTo>
                    <a:pt x="219" y="72"/>
                    <a:pt x="237" y="72"/>
                    <a:pt x="258" y="71"/>
                  </a:cubicBezTo>
                  <a:cubicBezTo>
                    <a:pt x="269" y="18"/>
                    <a:pt x="233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34"/>
            <p:cNvSpPr/>
            <p:nvPr/>
          </p:nvSpPr>
          <p:spPr>
            <a:xfrm>
              <a:off x="5022050" y="2076350"/>
              <a:ext cx="3525" cy="2975"/>
            </a:xfrm>
            <a:custGeom>
              <a:avLst/>
              <a:gdLst/>
              <a:ahLst/>
              <a:cxnLst/>
              <a:rect l="l" t="t" r="r" b="b"/>
              <a:pathLst>
                <a:path w="141" h="119" extrusionOk="0">
                  <a:moveTo>
                    <a:pt x="131" y="0"/>
                  </a:moveTo>
                  <a:cubicBezTo>
                    <a:pt x="113" y="0"/>
                    <a:pt x="1" y="118"/>
                    <a:pt x="52" y="118"/>
                  </a:cubicBezTo>
                  <a:cubicBezTo>
                    <a:pt x="53" y="118"/>
                    <a:pt x="54" y="118"/>
                    <a:pt x="55" y="118"/>
                  </a:cubicBezTo>
                  <a:cubicBezTo>
                    <a:pt x="126" y="30"/>
                    <a:pt x="140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34"/>
            <p:cNvSpPr/>
            <p:nvPr/>
          </p:nvSpPr>
          <p:spPr>
            <a:xfrm>
              <a:off x="5123450" y="1956350"/>
              <a:ext cx="4325" cy="4000"/>
            </a:xfrm>
            <a:custGeom>
              <a:avLst/>
              <a:gdLst/>
              <a:ahLst/>
              <a:cxnLst/>
              <a:rect l="l" t="t" r="r" b="b"/>
              <a:pathLst>
                <a:path w="173" h="160" extrusionOk="0">
                  <a:moveTo>
                    <a:pt x="161" y="0"/>
                  </a:moveTo>
                  <a:lnTo>
                    <a:pt x="161" y="0"/>
                  </a:lnTo>
                  <a:cubicBezTo>
                    <a:pt x="1" y="84"/>
                    <a:pt x="32" y="159"/>
                    <a:pt x="83" y="159"/>
                  </a:cubicBezTo>
                  <a:cubicBezTo>
                    <a:pt x="122" y="159"/>
                    <a:pt x="172" y="116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8" name="Google Shape;19078;p34"/>
            <p:cNvSpPr/>
            <p:nvPr/>
          </p:nvSpPr>
          <p:spPr>
            <a:xfrm>
              <a:off x="5072750" y="2136950"/>
              <a:ext cx="6475" cy="3975"/>
            </a:xfrm>
            <a:custGeom>
              <a:avLst/>
              <a:gdLst/>
              <a:ahLst/>
              <a:cxnLst/>
              <a:rect l="l" t="t" r="r" b="b"/>
              <a:pathLst>
                <a:path w="259" h="159" extrusionOk="0">
                  <a:moveTo>
                    <a:pt x="96" y="0"/>
                  </a:moveTo>
                  <a:cubicBezTo>
                    <a:pt x="56" y="0"/>
                    <a:pt x="16" y="36"/>
                    <a:pt x="1" y="143"/>
                  </a:cubicBezTo>
                  <a:cubicBezTo>
                    <a:pt x="43" y="154"/>
                    <a:pt x="77" y="159"/>
                    <a:pt x="104" y="159"/>
                  </a:cubicBezTo>
                  <a:cubicBezTo>
                    <a:pt x="259" y="159"/>
                    <a:pt x="178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9" name="Google Shape;19079;p34"/>
            <p:cNvSpPr/>
            <p:nvPr/>
          </p:nvSpPr>
          <p:spPr>
            <a:xfrm>
              <a:off x="5119250" y="2101700"/>
              <a:ext cx="2625" cy="1100"/>
            </a:xfrm>
            <a:custGeom>
              <a:avLst/>
              <a:gdLst/>
              <a:ahLst/>
              <a:cxnLst/>
              <a:rect l="l" t="t" r="r" b="b"/>
              <a:pathLst>
                <a:path w="105" h="44" extrusionOk="0">
                  <a:moveTo>
                    <a:pt x="11" y="0"/>
                  </a:moveTo>
                  <a:cubicBezTo>
                    <a:pt x="7" y="0"/>
                    <a:pt x="4" y="0"/>
                    <a:pt x="1" y="0"/>
                  </a:cubicBezTo>
                  <a:cubicBezTo>
                    <a:pt x="42" y="33"/>
                    <a:pt x="68" y="44"/>
                    <a:pt x="80" y="44"/>
                  </a:cubicBezTo>
                  <a:cubicBezTo>
                    <a:pt x="105" y="44"/>
                    <a:pt x="7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34"/>
            <p:cNvSpPr/>
            <p:nvPr/>
          </p:nvSpPr>
          <p:spPr>
            <a:xfrm>
              <a:off x="5267725" y="2478675"/>
              <a:ext cx="1600" cy="5075"/>
            </a:xfrm>
            <a:custGeom>
              <a:avLst/>
              <a:gdLst/>
              <a:ahLst/>
              <a:cxnLst/>
              <a:rect l="l" t="t" r="r" b="b"/>
              <a:pathLst>
                <a:path w="64" h="203" extrusionOk="0">
                  <a:moveTo>
                    <a:pt x="3" y="1"/>
                  </a:moveTo>
                  <a:cubicBezTo>
                    <a:pt x="0" y="1"/>
                    <a:pt x="14" y="52"/>
                    <a:pt x="63" y="203"/>
                  </a:cubicBezTo>
                  <a:cubicBezTo>
                    <a:pt x="59" y="14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34"/>
            <p:cNvSpPr/>
            <p:nvPr/>
          </p:nvSpPr>
          <p:spPr>
            <a:xfrm>
              <a:off x="5263100" y="2397100"/>
              <a:ext cx="525" cy="102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14" y="0"/>
                  </a:moveTo>
                  <a:cubicBezTo>
                    <a:pt x="1" y="20"/>
                    <a:pt x="8" y="34"/>
                    <a:pt x="21" y="4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2" name="Google Shape;19082;p34"/>
            <p:cNvSpPr/>
            <p:nvPr/>
          </p:nvSpPr>
          <p:spPr>
            <a:xfrm>
              <a:off x="5252400" y="2402925"/>
              <a:ext cx="4700" cy="4900"/>
            </a:xfrm>
            <a:custGeom>
              <a:avLst/>
              <a:gdLst/>
              <a:ahLst/>
              <a:cxnLst/>
              <a:rect l="l" t="t" r="r" b="b"/>
              <a:pathLst>
                <a:path w="188" h="196" extrusionOk="0">
                  <a:moveTo>
                    <a:pt x="157" y="1"/>
                  </a:moveTo>
                  <a:cubicBezTo>
                    <a:pt x="110" y="1"/>
                    <a:pt x="0" y="195"/>
                    <a:pt x="136" y="195"/>
                  </a:cubicBezTo>
                  <a:cubicBezTo>
                    <a:pt x="138" y="195"/>
                    <a:pt x="140" y="195"/>
                    <a:pt x="141" y="195"/>
                  </a:cubicBezTo>
                  <a:cubicBezTo>
                    <a:pt x="188" y="49"/>
                    <a:pt x="18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3" name="Google Shape;19083;p34"/>
            <p:cNvSpPr/>
            <p:nvPr/>
          </p:nvSpPr>
          <p:spPr>
            <a:xfrm>
              <a:off x="5239750" y="2299650"/>
              <a:ext cx="6500" cy="1300"/>
            </a:xfrm>
            <a:custGeom>
              <a:avLst/>
              <a:gdLst/>
              <a:ahLst/>
              <a:cxnLst/>
              <a:rect l="l" t="t" r="r" b="b"/>
              <a:pathLst>
                <a:path w="260" h="52" extrusionOk="0">
                  <a:moveTo>
                    <a:pt x="208" y="1"/>
                  </a:moveTo>
                  <a:cubicBezTo>
                    <a:pt x="116" y="1"/>
                    <a:pt x="1" y="51"/>
                    <a:pt x="222" y="51"/>
                  </a:cubicBezTo>
                  <a:cubicBezTo>
                    <a:pt x="233" y="51"/>
                    <a:pt x="246" y="51"/>
                    <a:pt x="259" y="51"/>
                  </a:cubicBezTo>
                  <a:lnTo>
                    <a:pt x="246" y="4"/>
                  </a:lnTo>
                  <a:cubicBezTo>
                    <a:pt x="234" y="2"/>
                    <a:pt x="222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34"/>
            <p:cNvSpPr/>
            <p:nvPr/>
          </p:nvSpPr>
          <p:spPr>
            <a:xfrm>
              <a:off x="5181325" y="2192500"/>
              <a:ext cx="1850" cy="3525"/>
            </a:xfrm>
            <a:custGeom>
              <a:avLst/>
              <a:gdLst/>
              <a:ahLst/>
              <a:cxnLst/>
              <a:rect l="l" t="t" r="r" b="b"/>
              <a:pathLst>
                <a:path w="74" h="141" extrusionOk="0">
                  <a:moveTo>
                    <a:pt x="48" y="1"/>
                  </a:moveTo>
                  <a:cubicBezTo>
                    <a:pt x="25" y="1"/>
                    <a:pt x="0" y="141"/>
                    <a:pt x="54" y="141"/>
                  </a:cubicBezTo>
                  <a:cubicBezTo>
                    <a:pt x="59" y="141"/>
                    <a:pt x="66" y="139"/>
                    <a:pt x="74" y="135"/>
                  </a:cubicBezTo>
                  <a:cubicBezTo>
                    <a:pt x="72" y="35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34"/>
            <p:cNvSpPr/>
            <p:nvPr/>
          </p:nvSpPr>
          <p:spPr>
            <a:xfrm>
              <a:off x="5242125" y="2367575"/>
              <a:ext cx="300" cy="4175"/>
            </a:xfrm>
            <a:custGeom>
              <a:avLst/>
              <a:gdLst/>
              <a:ahLst/>
              <a:cxnLst/>
              <a:rect l="l" t="t" r="r" b="b"/>
              <a:pathLst>
                <a:path w="12" h="167" extrusionOk="0">
                  <a:moveTo>
                    <a:pt x="3" y="1"/>
                  </a:moveTo>
                  <a:cubicBezTo>
                    <a:pt x="1" y="1"/>
                    <a:pt x="8" y="167"/>
                    <a:pt x="11" y="167"/>
                  </a:cubicBezTo>
                  <a:cubicBezTo>
                    <a:pt x="12" y="167"/>
                    <a:pt x="12" y="145"/>
                    <a:pt x="10" y="84"/>
                  </a:cubicBezTo>
                  <a:cubicBezTo>
                    <a:pt x="6" y="2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34"/>
            <p:cNvSpPr/>
            <p:nvPr/>
          </p:nvSpPr>
          <p:spPr>
            <a:xfrm>
              <a:off x="5242750" y="2411800"/>
              <a:ext cx="275" cy="4900"/>
            </a:xfrm>
            <a:custGeom>
              <a:avLst/>
              <a:gdLst/>
              <a:ahLst/>
              <a:cxnLst/>
              <a:rect l="l" t="t" r="r" b="b"/>
              <a:pathLst>
                <a:path w="11" h="196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5"/>
                    <a:pt x="8" y="196"/>
                    <a:pt x="10" y="196"/>
                  </a:cubicBezTo>
                  <a:cubicBezTo>
                    <a:pt x="10" y="196"/>
                    <a:pt x="10" y="147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34"/>
            <p:cNvSpPr/>
            <p:nvPr/>
          </p:nvSpPr>
          <p:spPr>
            <a:xfrm>
              <a:off x="5229325" y="2389900"/>
              <a:ext cx="400" cy="6675"/>
            </a:xfrm>
            <a:custGeom>
              <a:avLst/>
              <a:gdLst/>
              <a:ahLst/>
              <a:cxnLst/>
              <a:rect l="l" t="t" r="r" b="b"/>
              <a:pathLst>
                <a:path w="16" h="267" extrusionOk="0">
                  <a:moveTo>
                    <a:pt x="6" y="0"/>
                  </a:moveTo>
                  <a:cubicBezTo>
                    <a:pt x="4" y="0"/>
                    <a:pt x="2" y="19"/>
                    <a:pt x="0" y="67"/>
                  </a:cubicBezTo>
                  <a:cubicBezTo>
                    <a:pt x="5" y="215"/>
                    <a:pt x="9" y="267"/>
                    <a:pt x="11" y="267"/>
                  </a:cubicBezTo>
                  <a:cubicBezTo>
                    <a:pt x="15" y="267"/>
                    <a:pt x="12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34"/>
            <p:cNvSpPr/>
            <p:nvPr/>
          </p:nvSpPr>
          <p:spPr>
            <a:xfrm>
              <a:off x="5087625" y="1929075"/>
              <a:ext cx="1875" cy="2875"/>
            </a:xfrm>
            <a:custGeom>
              <a:avLst/>
              <a:gdLst/>
              <a:ahLst/>
              <a:cxnLst/>
              <a:rect l="l" t="t" r="r" b="b"/>
              <a:pathLst>
                <a:path w="75" h="115" extrusionOk="0">
                  <a:moveTo>
                    <a:pt x="61" y="0"/>
                  </a:moveTo>
                  <a:cubicBezTo>
                    <a:pt x="44" y="0"/>
                    <a:pt x="1" y="48"/>
                    <a:pt x="8" y="115"/>
                  </a:cubicBezTo>
                  <a:cubicBezTo>
                    <a:pt x="71" y="33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34"/>
            <p:cNvSpPr/>
            <p:nvPr/>
          </p:nvSpPr>
          <p:spPr>
            <a:xfrm>
              <a:off x="5217450" y="2482550"/>
              <a:ext cx="3375" cy="875"/>
            </a:xfrm>
            <a:custGeom>
              <a:avLst/>
              <a:gdLst/>
              <a:ahLst/>
              <a:cxnLst/>
              <a:rect l="l" t="t" r="r" b="b"/>
              <a:pathLst>
                <a:path w="135" h="35" extrusionOk="0">
                  <a:moveTo>
                    <a:pt x="134" y="1"/>
                  </a:moveTo>
                  <a:cubicBezTo>
                    <a:pt x="0" y="20"/>
                    <a:pt x="13" y="34"/>
                    <a:pt x="52" y="34"/>
                  </a:cubicBezTo>
                  <a:cubicBezTo>
                    <a:pt x="83" y="34"/>
                    <a:pt x="131" y="2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34"/>
            <p:cNvSpPr/>
            <p:nvPr/>
          </p:nvSpPr>
          <p:spPr>
            <a:xfrm>
              <a:off x="5211000" y="2436550"/>
              <a:ext cx="3100" cy="525"/>
            </a:xfrm>
            <a:custGeom>
              <a:avLst/>
              <a:gdLst/>
              <a:ahLst/>
              <a:cxnLst/>
              <a:rect l="l" t="t" r="r" b="b"/>
              <a:pathLst>
                <a:path w="124" h="21" extrusionOk="0">
                  <a:moveTo>
                    <a:pt x="1" y="0"/>
                  </a:moveTo>
                  <a:cubicBezTo>
                    <a:pt x="1" y="0"/>
                    <a:pt x="2" y="1"/>
                    <a:pt x="4" y="1"/>
                  </a:cubicBezTo>
                  <a:cubicBezTo>
                    <a:pt x="93" y="16"/>
                    <a:pt x="123" y="20"/>
                    <a:pt x="123" y="20"/>
                  </a:cubicBezTo>
                  <a:cubicBezTo>
                    <a:pt x="124" y="2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1" name="Google Shape;19091;p34"/>
            <p:cNvSpPr/>
            <p:nvPr/>
          </p:nvSpPr>
          <p:spPr>
            <a:xfrm>
              <a:off x="5198700" y="2410500"/>
              <a:ext cx="375" cy="2175"/>
            </a:xfrm>
            <a:custGeom>
              <a:avLst/>
              <a:gdLst/>
              <a:ahLst/>
              <a:cxnLst/>
              <a:rect l="l" t="t" r="r" b="b"/>
              <a:pathLst>
                <a:path w="15" h="87" extrusionOk="0">
                  <a:moveTo>
                    <a:pt x="10" y="0"/>
                  </a:moveTo>
                  <a:lnTo>
                    <a:pt x="10" y="0"/>
                  </a:lnTo>
                  <a:cubicBezTo>
                    <a:pt x="5" y="0"/>
                    <a:pt x="1" y="86"/>
                    <a:pt x="14" y="86"/>
                  </a:cubicBezTo>
                  <a:cubicBezTo>
                    <a:pt x="14" y="2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2" name="Google Shape;19092;p34"/>
            <p:cNvSpPr/>
            <p:nvPr/>
          </p:nvSpPr>
          <p:spPr>
            <a:xfrm>
              <a:off x="5180825" y="1954075"/>
              <a:ext cx="1300" cy="1800"/>
            </a:xfrm>
            <a:custGeom>
              <a:avLst/>
              <a:gdLst/>
              <a:ahLst/>
              <a:cxnLst/>
              <a:rect l="l" t="t" r="r" b="b"/>
              <a:pathLst>
                <a:path w="52" h="72" extrusionOk="0">
                  <a:moveTo>
                    <a:pt x="44" y="1"/>
                  </a:moveTo>
                  <a:cubicBezTo>
                    <a:pt x="39" y="1"/>
                    <a:pt x="25" y="19"/>
                    <a:pt x="0" y="71"/>
                  </a:cubicBezTo>
                  <a:cubicBezTo>
                    <a:pt x="33" y="50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34"/>
            <p:cNvSpPr/>
            <p:nvPr/>
          </p:nvSpPr>
          <p:spPr>
            <a:xfrm>
              <a:off x="5187325" y="2271300"/>
              <a:ext cx="5225" cy="3325"/>
            </a:xfrm>
            <a:custGeom>
              <a:avLst/>
              <a:gdLst/>
              <a:ahLst/>
              <a:cxnLst/>
              <a:rect l="l" t="t" r="r" b="b"/>
              <a:pathLst>
                <a:path w="209" h="133" extrusionOk="0">
                  <a:moveTo>
                    <a:pt x="208" y="1"/>
                  </a:moveTo>
                  <a:lnTo>
                    <a:pt x="208" y="1"/>
                  </a:lnTo>
                  <a:cubicBezTo>
                    <a:pt x="84" y="27"/>
                    <a:pt x="1" y="132"/>
                    <a:pt x="33" y="132"/>
                  </a:cubicBezTo>
                  <a:cubicBezTo>
                    <a:pt x="51" y="132"/>
                    <a:pt x="105" y="99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34"/>
            <p:cNvSpPr/>
            <p:nvPr/>
          </p:nvSpPr>
          <p:spPr>
            <a:xfrm>
              <a:off x="5193200" y="2518100"/>
              <a:ext cx="2850" cy="2125"/>
            </a:xfrm>
            <a:custGeom>
              <a:avLst/>
              <a:gdLst/>
              <a:ahLst/>
              <a:cxnLst/>
              <a:rect l="l" t="t" r="r" b="b"/>
              <a:pathLst>
                <a:path w="114" h="85" extrusionOk="0">
                  <a:moveTo>
                    <a:pt x="19" y="0"/>
                  </a:moveTo>
                  <a:cubicBezTo>
                    <a:pt x="11" y="0"/>
                    <a:pt x="4" y="5"/>
                    <a:pt x="0" y="17"/>
                  </a:cubicBezTo>
                  <a:cubicBezTo>
                    <a:pt x="34" y="44"/>
                    <a:pt x="47" y="71"/>
                    <a:pt x="60" y="84"/>
                  </a:cubicBezTo>
                  <a:cubicBezTo>
                    <a:pt x="80" y="78"/>
                    <a:pt x="101" y="71"/>
                    <a:pt x="114" y="58"/>
                  </a:cubicBezTo>
                  <a:cubicBezTo>
                    <a:pt x="84" y="38"/>
                    <a:pt x="44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34"/>
            <p:cNvSpPr/>
            <p:nvPr/>
          </p:nvSpPr>
          <p:spPr>
            <a:xfrm>
              <a:off x="5144525" y="1709025"/>
              <a:ext cx="650" cy="367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1" y="1"/>
                  </a:moveTo>
                  <a:cubicBezTo>
                    <a:pt x="0" y="1"/>
                    <a:pt x="0" y="2"/>
                    <a:pt x="0" y="5"/>
                  </a:cubicBezTo>
                  <a:cubicBezTo>
                    <a:pt x="17" y="111"/>
                    <a:pt x="23" y="146"/>
                    <a:pt x="24" y="146"/>
                  </a:cubicBezTo>
                  <a:cubicBezTo>
                    <a:pt x="25" y="146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34"/>
            <p:cNvSpPr/>
            <p:nvPr/>
          </p:nvSpPr>
          <p:spPr>
            <a:xfrm>
              <a:off x="4969275" y="1501000"/>
              <a:ext cx="4575" cy="2750"/>
            </a:xfrm>
            <a:custGeom>
              <a:avLst/>
              <a:gdLst/>
              <a:ahLst/>
              <a:cxnLst/>
              <a:rect l="l" t="t" r="r" b="b"/>
              <a:pathLst>
                <a:path w="183" h="110" extrusionOk="0">
                  <a:moveTo>
                    <a:pt x="60" y="1"/>
                  </a:moveTo>
                  <a:cubicBezTo>
                    <a:pt x="30" y="1"/>
                    <a:pt x="1" y="28"/>
                    <a:pt x="5" y="110"/>
                  </a:cubicBezTo>
                  <a:cubicBezTo>
                    <a:pt x="182" y="105"/>
                    <a:pt x="11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34"/>
            <p:cNvSpPr/>
            <p:nvPr/>
          </p:nvSpPr>
          <p:spPr>
            <a:xfrm>
              <a:off x="4915025" y="1574925"/>
              <a:ext cx="3300" cy="5925"/>
            </a:xfrm>
            <a:custGeom>
              <a:avLst/>
              <a:gdLst/>
              <a:ahLst/>
              <a:cxnLst/>
              <a:rect l="l" t="t" r="r" b="b"/>
              <a:pathLst>
                <a:path w="132" h="237" extrusionOk="0">
                  <a:moveTo>
                    <a:pt x="113" y="0"/>
                  </a:moveTo>
                  <a:cubicBezTo>
                    <a:pt x="89" y="0"/>
                    <a:pt x="8" y="106"/>
                    <a:pt x="1" y="237"/>
                  </a:cubicBezTo>
                  <a:cubicBezTo>
                    <a:pt x="116" y="66"/>
                    <a:pt x="132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8" name="Google Shape;19098;p34"/>
            <p:cNvSpPr/>
            <p:nvPr/>
          </p:nvSpPr>
          <p:spPr>
            <a:xfrm>
              <a:off x="5048425" y="1457975"/>
              <a:ext cx="3625" cy="3625"/>
            </a:xfrm>
            <a:custGeom>
              <a:avLst/>
              <a:gdLst/>
              <a:ahLst/>
              <a:cxnLst/>
              <a:rect l="l" t="t" r="r" b="b"/>
              <a:pathLst>
                <a:path w="145" h="145" extrusionOk="0">
                  <a:moveTo>
                    <a:pt x="101" y="0"/>
                  </a:moveTo>
                  <a:cubicBezTo>
                    <a:pt x="56" y="0"/>
                    <a:pt x="0" y="145"/>
                    <a:pt x="132" y="145"/>
                  </a:cubicBezTo>
                  <a:cubicBezTo>
                    <a:pt x="133" y="145"/>
                    <a:pt x="136" y="145"/>
                    <a:pt x="138" y="144"/>
                  </a:cubicBezTo>
                  <a:cubicBezTo>
                    <a:pt x="144" y="36"/>
                    <a:pt x="124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9" name="Google Shape;19099;p34"/>
            <p:cNvSpPr/>
            <p:nvPr/>
          </p:nvSpPr>
          <p:spPr>
            <a:xfrm>
              <a:off x="5170500" y="1937100"/>
              <a:ext cx="1225" cy="4550"/>
            </a:xfrm>
            <a:custGeom>
              <a:avLst/>
              <a:gdLst/>
              <a:ahLst/>
              <a:cxnLst/>
              <a:rect l="l" t="t" r="r" b="b"/>
              <a:pathLst>
                <a:path w="49" h="182" extrusionOk="0">
                  <a:moveTo>
                    <a:pt x="19" y="0"/>
                  </a:moveTo>
                  <a:lnTo>
                    <a:pt x="19" y="0"/>
                  </a:lnTo>
                  <a:cubicBezTo>
                    <a:pt x="0" y="0"/>
                    <a:pt x="26" y="181"/>
                    <a:pt x="39" y="181"/>
                  </a:cubicBezTo>
                  <a:cubicBezTo>
                    <a:pt x="45" y="181"/>
                    <a:pt x="48" y="147"/>
                    <a:pt x="45" y="48"/>
                  </a:cubicBezTo>
                  <a:cubicBezTo>
                    <a:pt x="32" y="14"/>
                    <a:pt x="24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34"/>
            <p:cNvSpPr/>
            <p:nvPr/>
          </p:nvSpPr>
          <p:spPr>
            <a:xfrm>
              <a:off x="5170800" y="2128550"/>
              <a:ext cx="1825" cy="2775"/>
            </a:xfrm>
            <a:custGeom>
              <a:avLst/>
              <a:gdLst/>
              <a:ahLst/>
              <a:cxnLst/>
              <a:rect l="l" t="t" r="r" b="b"/>
              <a:pathLst>
                <a:path w="73" h="111" extrusionOk="0">
                  <a:moveTo>
                    <a:pt x="30" y="0"/>
                  </a:moveTo>
                  <a:cubicBezTo>
                    <a:pt x="10" y="0"/>
                    <a:pt x="0" y="41"/>
                    <a:pt x="60" y="111"/>
                  </a:cubicBezTo>
                  <a:cubicBezTo>
                    <a:pt x="73" y="34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34"/>
            <p:cNvSpPr/>
            <p:nvPr/>
          </p:nvSpPr>
          <p:spPr>
            <a:xfrm>
              <a:off x="5128575" y="1534250"/>
              <a:ext cx="2000" cy="1125"/>
            </a:xfrm>
            <a:custGeom>
              <a:avLst/>
              <a:gdLst/>
              <a:ahLst/>
              <a:cxnLst/>
              <a:rect l="l" t="t" r="r" b="b"/>
              <a:pathLst>
                <a:path w="80" h="45" extrusionOk="0">
                  <a:moveTo>
                    <a:pt x="22" y="1"/>
                  </a:moveTo>
                  <a:cubicBezTo>
                    <a:pt x="10" y="1"/>
                    <a:pt x="0" y="12"/>
                    <a:pt x="9" y="44"/>
                  </a:cubicBezTo>
                  <a:cubicBezTo>
                    <a:pt x="79" y="40"/>
                    <a:pt x="4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34"/>
            <p:cNvSpPr/>
            <p:nvPr/>
          </p:nvSpPr>
          <p:spPr>
            <a:xfrm>
              <a:off x="5167775" y="2256500"/>
              <a:ext cx="1525" cy="1125"/>
            </a:xfrm>
            <a:custGeom>
              <a:avLst/>
              <a:gdLst/>
              <a:ahLst/>
              <a:cxnLst/>
              <a:rect l="l" t="t" r="r" b="b"/>
              <a:pathLst>
                <a:path w="61" h="45" extrusionOk="0">
                  <a:moveTo>
                    <a:pt x="25" y="1"/>
                  </a:moveTo>
                  <a:cubicBezTo>
                    <a:pt x="11" y="1"/>
                    <a:pt x="0" y="21"/>
                    <a:pt x="0" y="44"/>
                  </a:cubicBezTo>
                  <a:lnTo>
                    <a:pt x="60" y="44"/>
                  </a:lnTo>
                  <a:cubicBezTo>
                    <a:pt x="49" y="12"/>
                    <a:pt x="36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34"/>
            <p:cNvSpPr/>
            <p:nvPr/>
          </p:nvSpPr>
          <p:spPr>
            <a:xfrm>
              <a:off x="5167775" y="2257600"/>
              <a:ext cx="1850" cy="1700"/>
            </a:xfrm>
            <a:custGeom>
              <a:avLst/>
              <a:gdLst/>
              <a:ahLst/>
              <a:cxnLst/>
              <a:rect l="l" t="t" r="r" b="b"/>
              <a:pathLst>
                <a:path w="74" h="68" extrusionOk="0">
                  <a:moveTo>
                    <a:pt x="0" y="0"/>
                  </a:moveTo>
                  <a:cubicBezTo>
                    <a:pt x="0" y="34"/>
                    <a:pt x="20" y="67"/>
                    <a:pt x="74" y="67"/>
                  </a:cubicBezTo>
                  <a:cubicBezTo>
                    <a:pt x="74" y="40"/>
                    <a:pt x="67" y="2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34"/>
            <p:cNvSpPr/>
            <p:nvPr/>
          </p:nvSpPr>
          <p:spPr>
            <a:xfrm>
              <a:off x="5167775" y="22576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7" y="0"/>
                    <a:pt x="54" y="0"/>
                  </a:cubicBezTo>
                  <a:cubicBezTo>
                    <a:pt x="54" y="0"/>
                    <a:pt x="54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34"/>
            <p:cNvSpPr/>
            <p:nvPr/>
          </p:nvSpPr>
          <p:spPr>
            <a:xfrm>
              <a:off x="5167775" y="22576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7" y="0"/>
                    <a:pt x="54" y="0"/>
                  </a:cubicBezTo>
                  <a:cubicBezTo>
                    <a:pt x="54" y="0"/>
                    <a:pt x="54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34"/>
            <p:cNvSpPr/>
            <p:nvPr/>
          </p:nvSpPr>
          <p:spPr>
            <a:xfrm>
              <a:off x="5159400" y="2109800"/>
              <a:ext cx="775" cy="4800"/>
            </a:xfrm>
            <a:custGeom>
              <a:avLst/>
              <a:gdLst/>
              <a:ahLst/>
              <a:cxnLst/>
              <a:rect l="l" t="t" r="r" b="b"/>
              <a:pathLst>
                <a:path w="31" h="192" extrusionOk="0">
                  <a:moveTo>
                    <a:pt x="29" y="1"/>
                  </a:moveTo>
                  <a:cubicBezTo>
                    <a:pt x="28" y="1"/>
                    <a:pt x="20" y="51"/>
                    <a:pt x="1" y="192"/>
                  </a:cubicBezTo>
                  <a:cubicBezTo>
                    <a:pt x="17" y="108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34"/>
            <p:cNvSpPr/>
            <p:nvPr/>
          </p:nvSpPr>
          <p:spPr>
            <a:xfrm>
              <a:off x="5120325" y="2486200"/>
              <a:ext cx="350" cy="7100"/>
            </a:xfrm>
            <a:custGeom>
              <a:avLst/>
              <a:gdLst/>
              <a:ahLst/>
              <a:cxnLst/>
              <a:rect l="l" t="t" r="r" b="b"/>
              <a:pathLst>
                <a:path w="14" h="284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"/>
                    <a:pt x="0" y="71"/>
                    <a:pt x="5" y="283"/>
                  </a:cubicBezTo>
                  <a:cubicBezTo>
                    <a:pt x="14" y="283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34"/>
            <p:cNvSpPr/>
            <p:nvPr/>
          </p:nvSpPr>
          <p:spPr>
            <a:xfrm>
              <a:off x="5133700" y="1800250"/>
              <a:ext cx="2150" cy="6450"/>
            </a:xfrm>
            <a:custGeom>
              <a:avLst/>
              <a:gdLst/>
              <a:ahLst/>
              <a:cxnLst/>
              <a:rect l="l" t="t" r="r" b="b"/>
              <a:pathLst>
                <a:path w="86" h="258" extrusionOk="0">
                  <a:moveTo>
                    <a:pt x="13" y="1"/>
                  </a:moveTo>
                  <a:cubicBezTo>
                    <a:pt x="0" y="1"/>
                    <a:pt x="54" y="257"/>
                    <a:pt x="77" y="257"/>
                  </a:cubicBezTo>
                  <a:cubicBezTo>
                    <a:pt x="81" y="257"/>
                    <a:pt x="84" y="249"/>
                    <a:pt x="85" y="229"/>
                  </a:cubicBezTo>
                  <a:cubicBezTo>
                    <a:pt x="39" y="59"/>
                    <a:pt x="1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34"/>
            <p:cNvSpPr/>
            <p:nvPr/>
          </p:nvSpPr>
          <p:spPr>
            <a:xfrm>
              <a:off x="5116725" y="1922800"/>
              <a:ext cx="1900" cy="2550"/>
            </a:xfrm>
            <a:custGeom>
              <a:avLst/>
              <a:gdLst/>
              <a:ahLst/>
              <a:cxnLst/>
              <a:rect l="l" t="t" r="r" b="b"/>
              <a:pathLst>
                <a:path w="76" h="102" extrusionOk="0">
                  <a:moveTo>
                    <a:pt x="62" y="0"/>
                  </a:moveTo>
                  <a:cubicBezTo>
                    <a:pt x="39" y="0"/>
                    <a:pt x="0" y="102"/>
                    <a:pt x="19" y="102"/>
                  </a:cubicBezTo>
                  <a:cubicBezTo>
                    <a:pt x="27" y="102"/>
                    <a:pt x="44" y="85"/>
                    <a:pt x="75" y="38"/>
                  </a:cubicBezTo>
                  <a:cubicBezTo>
                    <a:pt x="74" y="10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34"/>
            <p:cNvSpPr/>
            <p:nvPr/>
          </p:nvSpPr>
          <p:spPr>
            <a:xfrm>
              <a:off x="5121500" y="1644725"/>
              <a:ext cx="4350" cy="3275"/>
            </a:xfrm>
            <a:custGeom>
              <a:avLst/>
              <a:gdLst/>
              <a:ahLst/>
              <a:cxnLst/>
              <a:rect l="l" t="t" r="r" b="b"/>
              <a:pathLst>
                <a:path w="174" h="131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" y="42"/>
                    <a:pt x="54" y="130"/>
                    <a:pt x="108" y="130"/>
                  </a:cubicBezTo>
                  <a:cubicBezTo>
                    <a:pt x="141" y="130"/>
                    <a:pt x="174" y="97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34"/>
            <p:cNvSpPr/>
            <p:nvPr/>
          </p:nvSpPr>
          <p:spPr>
            <a:xfrm>
              <a:off x="5143500" y="2280175"/>
              <a:ext cx="3825" cy="1850"/>
            </a:xfrm>
            <a:custGeom>
              <a:avLst/>
              <a:gdLst/>
              <a:ahLst/>
              <a:cxnLst/>
              <a:rect l="l" t="t" r="r" b="b"/>
              <a:pathLst>
                <a:path w="153" h="74" extrusionOk="0">
                  <a:moveTo>
                    <a:pt x="142" y="0"/>
                  </a:moveTo>
                  <a:lnTo>
                    <a:pt x="142" y="0"/>
                  </a:lnTo>
                  <a:cubicBezTo>
                    <a:pt x="0" y="5"/>
                    <a:pt x="60" y="73"/>
                    <a:pt x="107" y="73"/>
                  </a:cubicBezTo>
                  <a:cubicBezTo>
                    <a:pt x="132" y="73"/>
                    <a:pt x="153" y="55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34"/>
            <p:cNvSpPr/>
            <p:nvPr/>
          </p:nvSpPr>
          <p:spPr>
            <a:xfrm>
              <a:off x="5141675" y="2130375"/>
              <a:ext cx="500" cy="2075"/>
            </a:xfrm>
            <a:custGeom>
              <a:avLst/>
              <a:gdLst/>
              <a:ahLst/>
              <a:cxnLst/>
              <a:rect l="l" t="t" r="r" b="b"/>
              <a:pathLst>
                <a:path w="20" h="83" extrusionOk="0">
                  <a:moveTo>
                    <a:pt x="9" y="0"/>
                  </a:moveTo>
                  <a:cubicBezTo>
                    <a:pt x="7" y="0"/>
                    <a:pt x="4" y="13"/>
                    <a:pt x="0" y="51"/>
                  </a:cubicBezTo>
                  <a:cubicBezTo>
                    <a:pt x="5" y="74"/>
                    <a:pt x="9" y="82"/>
                    <a:pt x="11" y="82"/>
                  </a:cubicBezTo>
                  <a:cubicBezTo>
                    <a:pt x="19" y="82"/>
                    <a:pt x="16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34"/>
            <p:cNvSpPr/>
            <p:nvPr/>
          </p:nvSpPr>
          <p:spPr>
            <a:xfrm>
              <a:off x="5129800" y="2022725"/>
              <a:ext cx="575" cy="3575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"/>
                    <a:pt x="3" y="36"/>
                    <a:pt x="0" y="142"/>
                  </a:cubicBezTo>
                  <a:cubicBezTo>
                    <a:pt x="1" y="142"/>
                    <a:pt x="1" y="142"/>
                    <a:pt x="1" y="142"/>
                  </a:cubicBezTo>
                  <a:cubicBezTo>
                    <a:pt x="23" y="142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34"/>
            <p:cNvSpPr/>
            <p:nvPr/>
          </p:nvSpPr>
          <p:spPr>
            <a:xfrm>
              <a:off x="5106500" y="1392500"/>
              <a:ext cx="2075" cy="4175"/>
            </a:xfrm>
            <a:custGeom>
              <a:avLst/>
              <a:gdLst/>
              <a:ahLst/>
              <a:cxnLst/>
              <a:rect l="l" t="t" r="r" b="b"/>
              <a:pathLst>
                <a:path w="83" h="167" extrusionOk="0">
                  <a:moveTo>
                    <a:pt x="16" y="0"/>
                  </a:moveTo>
                  <a:lnTo>
                    <a:pt x="16" y="0"/>
                  </a:lnTo>
                  <a:cubicBezTo>
                    <a:pt x="0" y="79"/>
                    <a:pt x="53" y="166"/>
                    <a:pt x="70" y="166"/>
                  </a:cubicBezTo>
                  <a:cubicBezTo>
                    <a:pt x="83" y="166"/>
                    <a:pt x="77" y="122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34"/>
            <p:cNvSpPr/>
            <p:nvPr/>
          </p:nvSpPr>
          <p:spPr>
            <a:xfrm>
              <a:off x="5128475" y="2149525"/>
              <a:ext cx="2950" cy="1875"/>
            </a:xfrm>
            <a:custGeom>
              <a:avLst/>
              <a:gdLst/>
              <a:ahLst/>
              <a:cxnLst/>
              <a:rect l="l" t="t" r="r" b="b"/>
              <a:pathLst>
                <a:path w="118" h="75" extrusionOk="0">
                  <a:moveTo>
                    <a:pt x="77" y="0"/>
                  </a:moveTo>
                  <a:cubicBezTo>
                    <a:pt x="42" y="0"/>
                    <a:pt x="0" y="46"/>
                    <a:pt x="94" y="75"/>
                  </a:cubicBezTo>
                  <a:cubicBezTo>
                    <a:pt x="117" y="19"/>
                    <a:pt x="99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34"/>
            <p:cNvSpPr/>
            <p:nvPr/>
          </p:nvSpPr>
          <p:spPr>
            <a:xfrm>
              <a:off x="5136150" y="2385750"/>
              <a:ext cx="2475" cy="3325"/>
            </a:xfrm>
            <a:custGeom>
              <a:avLst/>
              <a:gdLst/>
              <a:ahLst/>
              <a:cxnLst/>
              <a:rect l="l" t="t" r="r" b="b"/>
              <a:pathLst>
                <a:path w="99" h="133" extrusionOk="0">
                  <a:moveTo>
                    <a:pt x="85" y="0"/>
                  </a:moveTo>
                  <a:lnTo>
                    <a:pt x="85" y="0"/>
                  </a:lnTo>
                  <a:cubicBezTo>
                    <a:pt x="78" y="0"/>
                    <a:pt x="53" y="34"/>
                    <a:pt x="1" y="133"/>
                  </a:cubicBezTo>
                  <a:cubicBezTo>
                    <a:pt x="53" y="111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34"/>
            <p:cNvSpPr/>
            <p:nvPr/>
          </p:nvSpPr>
          <p:spPr>
            <a:xfrm>
              <a:off x="5120275" y="1986625"/>
              <a:ext cx="4325" cy="4250"/>
            </a:xfrm>
            <a:custGeom>
              <a:avLst/>
              <a:gdLst/>
              <a:ahLst/>
              <a:cxnLst/>
              <a:rect l="l" t="t" r="r" b="b"/>
              <a:pathLst>
                <a:path w="173" h="170" extrusionOk="0">
                  <a:moveTo>
                    <a:pt x="13" y="0"/>
                  </a:moveTo>
                  <a:cubicBezTo>
                    <a:pt x="9" y="0"/>
                    <a:pt x="4" y="0"/>
                    <a:pt x="0" y="0"/>
                  </a:cubicBezTo>
                  <a:cubicBezTo>
                    <a:pt x="4" y="127"/>
                    <a:pt x="34" y="170"/>
                    <a:pt x="62" y="170"/>
                  </a:cubicBezTo>
                  <a:cubicBezTo>
                    <a:pt x="120" y="170"/>
                    <a:pt x="17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34"/>
            <p:cNvSpPr/>
            <p:nvPr/>
          </p:nvSpPr>
          <p:spPr>
            <a:xfrm>
              <a:off x="5100375" y="1657750"/>
              <a:ext cx="2675" cy="325"/>
            </a:xfrm>
            <a:custGeom>
              <a:avLst/>
              <a:gdLst/>
              <a:ahLst/>
              <a:cxnLst/>
              <a:rect l="l" t="t" r="r" b="b"/>
              <a:pathLst>
                <a:path w="107" h="13" extrusionOk="0">
                  <a:moveTo>
                    <a:pt x="97" y="1"/>
                  </a:moveTo>
                  <a:cubicBezTo>
                    <a:pt x="70" y="1"/>
                    <a:pt x="1" y="12"/>
                    <a:pt x="15" y="12"/>
                  </a:cubicBezTo>
                  <a:cubicBezTo>
                    <a:pt x="22" y="12"/>
                    <a:pt x="48" y="9"/>
                    <a:pt x="107" y="2"/>
                  </a:cubicBezTo>
                  <a:cubicBezTo>
                    <a:pt x="105" y="1"/>
                    <a:pt x="102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9" name="Google Shape;19119;p34"/>
            <p:cNvSpPr/>
            <p:nvPr/>
          </p:nvSpPr>
          <p:spPr>
            <a:xfrm>
              <a:off x="5090100" y="1331525"/>
              <a:ext cx="1575" cy="2775"/>
            </a:xfrm>
            <a:custGeom>
              <a:avLst/>
              <a:gdLst/>
              <a:ahLst/>
              <a:cxnLst/>
              <a:rect l="l" t="t" r="r" b="b"/>
              <a:pathLst>
                <a:path w="63" h="111" extrusionOk="0">
                  <a:moveTo>
                    <a:pt x="27" y="1"/>
                  </a:moveTo>
                  <a:cubicBezTo>
                    <a:pt x="6" y="1"/>
                    <a:pt x="0" y="111"/>
                    <a:pt x="63" y="111"/>
                  </a:cubicBezTo>
                  <a:cubicBezTo>
                    <a:pt x="52" y="28"/>
                    <a:pt x="3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34"/>
            <p:cNvSpPr/>
            <p:nvPr/>
          </p:nvSpPr>
          <p:spPr>
            <a:xfrm>
              <a:off x="5082950" y="1227225"/>
              <a:ext cx="4675" cy="2200"/>
            </a:xfrm>
            <a:custGeom>
              <a:avLst/>
              <a:gdLst/>
              <a:ahLst/>
              <a:cxnLst/>
              <a:rect l="l" t="t" r="r" b="b"/>
              <a:pathLst>
                <a:path w="187" h="88" extrusionOk="0">
                  <a:moveTo>
                    <a:pt x="143" y="0"/>
                  </a:moveTo>
                  <a:cubicBezTo>
                    <a:pt x="91" y="0"/>
                    <a:pt x="0" y="84"/>
                    <a:pt x="155" y="88"/>
                  </a:cubicBezTo>
                  <a:cubicBezTo>
                    <a:pt x="187" y="22"/>
                    <a:pt x="170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34"/>
            <p:cNvSpPr/>
            <p:nvPr/>
          </p:nvSpPr>
          <p:spPr>
            <a:xfrm>
              <a:off x="5091600" y="2095625"/>
              <a:ext cx="6925" cy="3475"/>
            </a:xfrm>
            <a:custGeom>
              <a:avLst/>
              <a:gdLst/>
              <a:ahLst/>
              <a:cxnLst/>
              <a:rect l="l" t="t" r="r" b="b"/>
              <a:pathLst>
                <a:path w="277" h="139" extrusionOk="0">
                  <a:moveTo>
                    <a:pt x="87" y="1"/>
                  </a:moveTo>
                  <a:cubicBezTo>
                    <a:pt x="42" y="1"/>
                    <a:pt x="1" y="35"/>
                    <a:pt x="3" y="136"/>
                  </a:cubicBezTo>
                  <a:cubicBezTo>
                    <a:pt x="22" y="138"/>
                    <a:pt x="40" y="139"/>
                    <a:pt x="56" y="139"/>
                  </a:cubicBezTo>
                  <a:cubicBezTo>
                    <a:pt x="276" y="139"/>
                    <a:pt x="176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34"/>
            <p:cNvSpPr/>
            <p:nvPr/>
          </p:nvSpPr>
          <p:spPr>
            <a:xfrm>
              <a:off x="5103700" y="1906900"/>
              <a:ext cx="5225" cy="3150"/>
            </a:xfrm>
            <a:custGeom>
              <a:avLst/>
              <a:gdLst/>
              <a:ahLst/>
              <a:cxnLst/>
              <a:rect l="l" t="t" r="r" b="b"/>
              <a:pathLst>
                <a:path w="209" h="126" extrusionOk="0">
                  <a:moveTo>
                    <a:pt x="137" y="0"/>
                  </a:moveTo>
                  <a:cubicBezTo>
                    <a:pt x="1" y="0"/>
                    <a:pt x="98" y="126"/>
                    <a:pt x="158" y="126"/>
                  </a:cubicBezTo>
                  <a:cubicBezTo>
                    <a:pt x="188" y="126"/>
                    <a:pt x="209" y="95"/>
                    <a:pt x="188" y="5"/>
                  </a:cubicBezTo>
                  <a:cubicBezTo>
                    <a:pt x="168" y="2"/>
                    <a:pt x="151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34"/>
            <p:cNvSpPr/>
            <p:nvPr/>
          </p:nvSpPr>
          <p:spPr>
            <a:xfrm>
              <a:off x="5090650" y="1433925"/>
              <a:ext cx="400" cy="9400"/>
            </a:xfrm>
            <a:custGeom>
              <a:avLst/>
              <a:gdLst/>
              <a:ahLst/>
              <a:cxnLst/>
              <a:rect l="l" t="t" r="r" b="b"/>
              <a:pathLst>
                <a:path w="16" h="376" extrusionOk="0">
                  <a:moveTo>
                    <a:pt x="9" y="1"/>
                  </a:moveTo>
                  <a:cubicBezTo>
                    <a:pt x="7" y="1"/>
                    <a:pt x="4" y="59"/>
                    <a:pt x="1" y="223"/>
                  </a:cubicBezTo>
                  <a:cubicBezTo>
                    <a:pt x="5" y="334"/>
                    <a:pt x="8" y="376"/>
                    <a:pt x="10" y="376"/>
                  </a:cubicBezTo>
                  <a:cubicBezTo>
                    <a:pt x="16" y="376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34"/>
            <p:cNvSpPr/>
            <p:nvPr/>
          </p:nvSpPr>
          <p:spPr>
            <a:xfrm>
              <a:off x="5094250" y="1667150"/>
              <a:ext cx="3625" cy="2575"/>
            </a:xfrm>
            <a:custGeom>
              <a:avLst/>
              <a:gdLst/>
              <a:ahLst/>
              <a:cxnLst/>
              <a:rect l="l" t="t" r="r" b="b"/>
              <a:pathLst>
                <a:path w="145" h="103" extrusionOk="0">
                  <a:moveTo>
                    <a:pt x="136" y="0"/>
                  </a:moveTo>
                  <a:cubicBezTo>
                    <a:pt x="1" y="0"/>
                    <a:pt x="6" y="103"/>
                    <a:pt x="53" y="103"/>
                  </a:cubicBezTo>
                  <a:cubicBezTo>
                    <a:pt x="77" y="103"/>
                    <a:pt x="112" y="77"/>
                    <a:pt x="144" y="0"/>
                  </a:cubicBezTo>
                  <a:cubicBezTo>
                    <a:pt x="142" y="0"/>
                    <a:pt x="139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34"/>
            <p:cNvSpPr/>
            <p:nvPr/>
          </p:nvSpPr>
          <p:spPr>
            <a:xfrm>
              <a:off x="5103025" y="19163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1" y="0"/>
                  </a:moveTo>
                  <a:cubicBezTo>
                    <a:pt x="4" y="4"/>
                    <a:pt x="29" y="5"/>
                    <a:pt x="41" y="5"/>
                  </a:cubicBezTo>
                  <a:cubicBezTo>
                    <a:pt x="53" y="5"/>
                    <a:pt x="51" y="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34"/>
            <p:cNvSpPr/>
            <p:nvPr/>
          </p:nvSpPr>
          <p:spPr>
            <a:xfrm>
              <a:off x="5074075" y="1168975"/>
              <a:ext cx="3050" cy="2425"/>
            </a:xfrm>
            <a:custGeom>
              <a:avLst/>
              <a:gdLst/>
              <a:ahLst/>
              <a:cxnLst/>
              <a:rect l="l" t="t" r="r" b="b"/>
              <a:pathLst>
                <a:path w="122" h="97" extrusionOk="0">
                  <a:moveTo>
                    <a:pt x="70" y="0"/>
                  </a:moveTo>
                  <a:cubicBezTo>
                    <a:pt x="30" y="0"/>
                    <a:pt x="0" y="17"/>
                    <a:pt x="21" y="96"/>
                  </a:cubicBezTo>
                  <a:cubicBezTo>
                    <a:pt x="75" y="96"/>
                    <a:pt x="122" y="96"/>
                    <a:pt x="102" y="3"/>
                  </a:cubicBezTo>
                  <a:cubicBezTo>
                    <a:pt x="91" y="1"/>
                    <a:pt x="80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34"/>
            <p:cNvSpPr/>
            <p:nvPr/>
          </p:nvSpPr>
          <p:spPr>
            <a:xfrm>
              <a:off x="5098800" y="1983750"/>
              <a:ext cx="2200" cy="4075"/>
            </a:xfrm>
            <a:custGeom>
              <a:avLst/>
              <a:gdLst/>
              <a:ahLst/>
              <a:cxnLst/>
              <a:rect l="l" t="t" r="r" b="b"/>
              <a:pathLst>
                <a:path w="88" h="163" extrusionOk="0">
                  <a:moveTo>
                    <a:pt x="71" y="0"/>
                  </a:moveTo>
                  <a:cubicBezTo>
                    <a:pt x="0" y="0"/>
                    <a:pt x="35" y="162"/>
                    <a:pt x="62" y="162"/>
                  </a:cubicBezTo>
                  <a:cubicBezTo>
                    <a:pt x="76" y="162"/>
                    <a:pt x="87" y="122"/>
                    <a:pt x="83" y="2"/>
                  </a:cubicBezTo>
                  <a:cubicBezTo>
                    <a:pt x="79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34"/>
            <p:cNvSpPr/>
            <p:nvPr/>
          </p:nvSpPr>
          <p:spPr>
            <a:xfrm>
              <a:off x="5073925" y="1652350"/>
              <a:ext cx="2725" cy="4275"/>
            </a:xfrm>
            <a:custGeom>
              <a:avLst/>
              <a:gdLst/>
              <a:ahLst/>
              <a:cxnLst/>
              <a:rect l="l" t="t" r="r" b="b"/>
              <a:pathLst>
                <a:path w="109" h="171" extrusionOk="0">
                  <a:moveTo>
                    <a:pt x="78" y="0"/>
                  </a:moveTo>
                  <a:cubicBezTo>
                    <a:pt x="59" y="0"/>
                    <a:pt x="27" y="44"/>
                    <a:pt x="1" y="171"/>
                  </a:cubicBezTo>
                  <a:cubicBezTo>
                    <a:pt x="107" y="109"/>
                    <a:pt x="108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34"/>
            <p:cNvSpPr/>
            <p:nvPr/>
          </p:nvSpPr>
          <p:spPr>
            <a:xfrm>
              <a:off x="5025600" y="1276500"/>
              <a:ext cx="3100" cy="3800"/>
            </a:xfrm>
            <a:custGeom>
              <a:avLst/>
              <a:gdLst/>
              <a:ahLst/>
              <a:cxnLst/>
              <a:rect l="l" t="t" r="r" b="b"/>
              <a:pathLst>
                <a:path w="124" h="152" extrusionOk="0">
                  <a:moveTo>
                    <a:pt x="113" y="1"/>
                  </a:moveTo>
                  <a:lnTo>
                    <a:pt x="113" y="1"/>
                  </a:lnTo>
                  <a:cubicBezTo>
                    <a:pt x="94" y="1"/>
                    <a:pt x="0" y="152"/>
                    <a:pt x="53" y="152"/>
                  </a:cubicBezTo>
                  <a:cubicBezTo>
                    <a:pt x="55" y="152"/>
                    <a:pt x="58" y="151"/>
                    <a:pt x="60" y="151"/>
                  </a:cubicBezTo>
                  <a:cubicBezTo>
                    <a:pt x="115" y="38"/>
                    <a:pt x="123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34"/>
            <p:cNvSpPr/>
            <p:nvPr/>
          </p:nvSpPr>
          <p:spPr>
            <a:xfrm>
              <a:off x="5078450" y="1800675"/>
              <a:ext cx="2375" cy="4275"/>
            </a:xfrm>
            <a:custGeom>
              <a:avLst/>
              <a:gdLst/>
              <a:ahLst/>
              <a:cxnLst/>
              <a:rect l="l" t="t" r="r" b="b"/>
              <a:pathLst>
                <a:path w="95" h="171" extrusionOk="0">
                  <a:moveTo>
                    <a:pt x="67" y="0"/>
                  </a:moveTo>
                  <a:cubicBezTo>
                    <a:pt x="38" y="0"/>
                    <a:pt x="1" y="171"/>
                    <a:pt x="39" y="171"/>
                  </a:cubicBezTo>
                  <a:cubicBezTo>
                    <a:pt x="50" y="171"/>
                    <a:pt x="68" y="156"/>
                    <a:pt x="94" y="119"/>
                  </a:cubicBezTo>
                  <a:cubicBezTo>
                    <a:pt x="91" y="31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34"/>
            <p:cNvSpPr/>
            <p:nvPr/>
          </p:nvSpPr>
          <p:spPr>
            <a:xfrm>
              <a:off x="5087225" y="2176725"/>
              <a:ext cx="3800" cy="1775"/>
            </a:xfrm>
            <a:custGeom>
              <a:avLst/>
              <a:gdLst/>
              <a:ahLst/>
              <a:cxnLst/>
              <a:rect l="l" t="t" r="r" b="b"/>
              <a:pathLst>
                <a:path w="152" h="71" extrusionOk="0">
                  <a:moveTo>
                    <a:pt x="84" y="1"/>
                  </a:moveTo>
                  <a:cubicBezTo>
                    <a:pt x="34" y="1"/>
                    <a:pt x="0" y="71"/>
                    <a:pt x="138" y="71"/>
                  </a:cubicBezTo>
                  <a:cubicBezTo>
                    <a:pt x="142" y="71"/>
                    <a:pt x="147" y="71"/>
                    <a:pt x="151" y="70"/>
                  </a:cubicBezTo>
                  <a:cubicBezTo>
                    <a:pt x="138" y="18"/>
                    <a:pt x="109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34"/>
            <p:cNvSpPr/>
            <p:nvPr/>
          </p:nvSpPr>
          <p:spPr>
            <a:xfrm>
              <a:off x="5086475" y="2137825"/>
              <a:ext cx="3550" cy="1825"/>
            </a:xfrm>
            <a:custGeom>
              <a:avLst/>
              <a:gdLst/>
              <a:ahLst/>
              <a:cxnLst/>
              <a:rect l="l" t="t" r="r" b="b"/>
              <a:pathLst>
                <a:path w="142" h="73" extrusionOk="0">
                  <a:moveTo>
                    <a:pt x="1" y="1"/>
                  </a:moveTo>
                  <a:cubicBezTo>
                    <a:pt x="89" y="54"/>
                    <a:pt x="125" y="72"/>
                    <a:pt x="131" y="72"/>
                  </a:cubicBezTo>
                  <a:cubicBezTo>
                    <a:pt x="142" y="72"/>
                    <a:pt x="49" y="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34"/>
            <p:cNvSpPr/>
            <p:nvPr/>
          </p:nvSpPr>
          <p:spPr>
            <a:xfrm>
              <a:off x="5086800" y="2115575"/>
              <a:ext cx="2050" cy="3050"/>
            </a:xfrm>
            <a:custGeom>
              <a:avLst/>
              <a:gdLst/>
              <a:ahLst/>
              <a:cxnLst/>
              <a:rect l="l" t="t" r="r" b="b"/>
              <a:pathLst>
                <a:path w="82" h="122" extrusionOk="0">
                  <a:moveTo>
                    <a:pt x="81" y="1"/>
                  </a:moveTo>
                  <a:lnTo>
                    <a:pt x="81" y="1"/>
                  </a:lnTo>
                  <a:cubicBezTo>
                    <a:pt x="28" y="7"/>
                    <a:pt x="1" y="48"/>
                    <a:pt x="1" y="121"/>
                  </a:cubicBezTo>
                  <a:cubicBezTo>
                    <a:pt x="54" y="115"/>
                    <a:pt x="81" y="7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34"/>
            <p:cNvSpPr/>
            <p:nvPr/>
          </p:nvSpPr>
          <p:spPr>
            <a:xfrm>
              <a:off x="5084125" y="2177975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88" y="0"/>
                  </a:moveTo>
                  <a:lnTo>
                    <a:pt x="88" y="0"/>
                  </a:lnTo>
                  <a:cubicBezTo>
                    <a:pt x="41" y="7"/>
                    <a:pt x="1" y="94"/>
                    <a:pt x="74" y="114"/>
                  </a:cubicBezTo>
                  <a:cubicBezTo>
                    <a:pt x="101" y="74"/>
                    <a:pt x="135" y="5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34"/>
            <p:cNvSpPr/>
            <p:nvPr/>
          </p:nvSpPr>
          <p:spPr>
            <a:xfrm>
              <a:off x="4879400" y="1385525"/>
              <a:ext cx="2925" cy="1475"/>
            </a:xfrm>
            <a:custGeom>
              <a:avLst/>
              <a:gdLst/>
              <a:ahLst/>
              <a:cxnLst/>
              <a:rect l="l" t="t" r="r" b="b"/>
              <a:pathLst>
                <a:path w="117" h="59" extrusionOk="0">
                  <a:moveTo>
                    <a:pt x="77" y="1"/>
                  </a:moveTo>
                  <a:cubicBezTo>
                    <a:pt x="49" y="1"/>
                    <a:pt x="1" y="19"/>
                    <a:pt x="14" y="58"/>
                  </a:cubicBezTo>
                  <a:cubicBezTo>
                    <a:pt x="116" y="21"/>
                    <a:pt x="107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34"/>
            <p:cNvSpPr/>
            <p:nvPr/>
          </p:nvSpPr>
          <p:spPr>
            <a:xfrm>
              <a:off x="5069550" y="1717850"/>
              <a:ext cx="175" cy="3500"/>
            </a:xfrm>
            <a:custGeom>
              <a:avLst/>
              <a:gdLst/>
              <a:ahLst/>
              <a:cxnLst/>
              <a:rect l="l" t="t" r="r" b="b"/>
              <a:pathLst>
                <a:path w="7" h="140" extrusionOk="0">
                  <a:moveTo>
                    <a:pt x="6" y="0"/>
                  </a:moveTo>
                  <a:cubicBezTo>
                    <a:pt x="6" y="0"/>
                    <a:pt x="5" y="26"/>
                    <a:pt x="2" y="100"/>
                  </a:cubicBezTo>
                  <a:cubicBezTo>
                    <a:pt x="1" y="129"/>
                    <a:pt x="0" y="140"/>
                    <a:pt x="0" y="140"/>
                  </a:cubicBezTo>
                  <a:cubicBezTo>
                    <a:pt x="1" y="140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34"/>
            <p:cNvSpPr/>
            <p:nvPr/>
          </p:nvSpPr>
          <p:spPr>
            <a:xfrm>
              <a:off x="5043900" y="110935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5" y="1"/>
                  </a:moveTo>
                  <a:cubicBezTo>
                    <a:pt x="0" y="1"/>
                    <a:pt x="11" y="120"/>
                    <a:pt x="24" y="120"/>
                  </a:cubicBezTo>
                  <a:cubicBezTo>
                    <a:pt x="13" y="30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34"/>
            <p:cNvSpPr/>
            <p:nvPr/>
          </p:nvSpPr>
          <p:spPr>
            <a:xfrm>
              <a:off x="5078900" y="2339375"/>
              <a:ext cx="11775" cy="4575"/>
            </a:xfrm>
            <a:custGeom>
              <a:avLst/>
              <a:gdLst/>
              <a:ahLst/>
              <a:cxnLst/>
              <a:rect l="l" t="t" r="r" b="b"/>
              <a:pathLst>
                <a:path w="471" h="183" extrusionOk="0">
                  <a:moveTo>
                    <a:pt x="364" y="1"/>
                  </a:moveTo>
                  <a:lnTo>
                    <a:pt x="364" y="1"/>
                  </a:lnTo>
                  <a:cubicBezTo>
                    <a:pt x="0" y="84"/>
                    <a:pt x="157" y="183"/>
                    <a:pt x="292" y="183"/>
                  </a:cubicBezTo>
                  <a:cubicBezTo>
                    <a:pt x="387" y="183"/>
                    <a:pt x="471" y="135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34"/>
            <p:cNvSpPr/>
            <p:nvPr/>
          </p:nvSpPr>
          <p:spPr>
            <a:xfrm>
              <a:off x="5072925" y="2241875"/>
              <a:ext cx="7050" cy="3125"/>
            </a:xfrm>
            <a:custGeom>
              <a:avLst/>
              <a:gdLst/>
              <a:ahLst/>
              <a:cxnLst/>
              <a:rect l="l" t="t" r="r" b="b"/>
              <a:pathLst>
                <a:path w="282" h="125" extrusionOk="0">
                  <a:moveTo>
                    <a:pt x="88" y="1"/>
                  </a:moveTo>
                  <a:cubicBezTo>
                    <a:pt x="49" y="1"/>
                    <a:pt x="13" y="25"/>
                    <a:pt x="1" y="94"/>
                  </a:cubicBezTo>
                  <a:cubicBezTo>
                    <a:pt x="71" y="116"/>
                    <a:pt x="121" y="124"/>
                    <a:pt x="154" y="124"/>
                  </a:cubicBezTo>
                  <a:cubicBezTo>
                    <a:pt x="282" y="124"/>
                    <a:pt x="17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34"/>
            <p:cNvSpPr/>
            <p:nvPr/>
          </p:nvSpPr>
          <p:spPr>
            <a:xfrm>
              <a:off x="5046500" y="1356600"/>
              <a:ext cx="2375" cy="2975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21" y="1"/>
                  </a:moveTo>
                  <a:cubicBezTo>
                    <a:pt x="14" y="1"/>
                    <a:pt x="9" y="10"/>
                    <a:pt x="7" y="31"/>
                  </a:cubicBezTo>
                  <a:cubicBezTo>
                    <a:pt x="0" y="91"/>
                    <a:pt x="14" y="118"/>
                    <a:pt x="47" y="118"/>
                  </a:cubicBezTo>
                  <a:cubicBezTo>
                    <a:pt x="94" y="113"/>
                    <a:pt x="4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34"/>
            <p:cNvSpPr/>
            <p:nvPr/>
          </p:nvSpPr>
          <p:spPr>
            <a:xfrm>
              <a:off x="5084275" y="2482200"/>
              <a:ext cx="1900" cy="3075"/>
            </a:xfrm>
            <a:custGeom>
              <a:avLst/>
              <a:gdLst/>
              <a:ahLst/>
              <a:cxnLst/>
              <a:rect l="l" t="t" r="r" b="b"/>
              <a:pathLst>
                <a:path w="76" h="123" extrusionOk="0">
                  <a:moveTo>
                    <a:pt x="37" y="0"/>
                  </a:moveTo>
                  <a:cubicBezTo>
                    <a:pt x="12" y="0"/>
                    <a:pt x="0" y="113"/>
                    <a:pt x="75" y="122"/>
                  </a:cubicBezTo>
                  <a:cubicBezTo>
                    <a:pt x="66" y="31"/>
                    <a:pt x="50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34"/>
            <p:cNvSpPr/>
            <p:nvPr/>
          </p:nvSpPr>
          <p:spPr>
            <a:xfrm>
              <a:off x="5033775" y="1318900"/>
              <a:ext cx="10075" cy="2050"/>
            </a:xfrm>
            <a:custGeom>
              <a:avLst/>
              <a:gdLst/>
              <a:ahLst/>
              <a:cxnLst/>
              <a:rect l="l" t="t" r="r" b="b"/>
              <a:pathLst>
                <a:path w="403" h="82" extrusionOk="0">
                  <a:moveTo>
                    <a:pt x="291" y="0"/>
                  </a:moveTo>
                  <a:cubicBezTo>
                    <a:pt x="165" y="0"/>
                    <a:pt x="1" y="81"/>
                    <a:pt x="179" y="81"/>
                  </a:cubicBezTo>
                  <a:cubicBezTo>
                    <a:pt x="226" y="81"/>
                    <a:pt x="298" y="75"/>
                    <a:pt x="402" y="61"/>
                  </a:cubicBezTo>
                  <a:cubicBezTo>
                    <a:pt x="394" y="16"/>
                    <a:pt x="346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34"/>
            <p:cNvSpPr/>
            <p:nvPr/>
          </p:nvSpPr>
          <p:spPr>
            <a:xfrm>
              <a:off x="5040650" y="1344500"/>
              <a:ext cx="2700" cy="4650"/>
            </a:xfrm>
            <a:custGeom>
              <a:avLst/>
              <a:gdLst/>
              <a:ahLst/>
              <a:cxnLst/>
              <a:rect l="l" t="t" r="r" b="b"/>
              <a:pathLst>
                <a:path w="108" h="186" extrusionOk="0">
                  <a:moveTo>
                    <a:pt x="53" y="0"/>
                  </a:moveTo>
                  <a:cubicBezTo>
                    <a:pt x="36" y="0"/>
                    <a:pt x="15" y="45"/>
                    <a:pt x="0" y="181"/>
                  </a:cubicBezTo>
                  <a:cubicBezTo>
                    <a:pt x="10" y="184"/>
                    <a:pt x="18" y="186"/>
                    <a:pt x="26" y="186"/>
                  </a:cubicBezTo>
                  <a:cubicBezTo>
                    <a:pt x="107" y="186"/>
                    <a:pt x="88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34"/>
            <p:cNvSpPr/>
            <p:nvPr/>
          </p:nvSpPr>
          <p:spPr>
            <a:xfrm>
              <a:off x="5046475" y="1563650"/>
              <a:ext cx="3875" cy="3025"/>
            </a:xfrm>
            <a:custGeom>
              <a:avLst/>
              <a:gdLst/>
              <a:ahLst/>
              <a:cxnLst/>
              <a:rect l="l" t="t" r="r" b="b"/>
              <a:pathLst>
                <a:path w="155" h="121" extrusionOk="0">
                  <a:moveTo>
                    <a:pt x="114" y="0"/>
                  </a:moveTo>
                  <a:cubicBezTo>
                    <a:pt x="68" y="0"/>
                    <a:pt x="0" y="121"/>
                    <a:pt x="116" y="121"/>
                  </a:cubicBezTo>
                  <a:cubicBezTo>
                    <a:pt x="124" y="121"/>
                    <a:pt x="133" y="120"/>
                    <a:pt x="142" y="119"/>
                  </a:cubicBezTo>
                  <a:cubicBezTo>
                    <a:pt x="155" y="30"/>
                    <a:pt x="13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34"/>
            <p:cNvSpPr/>
            <p:nvPr/>
          </p:nvSpPr>
          <p:spPr>
            <a:xfrm>
              <a:off x="5044475" y="1546200"/>
              <a:ext cx="3550" cy="1375"/>
            </a:xfrm>
            <a:custGeom>
              <a:avLst/>
              <a:gdLst/>
              <a:ahLst/>
              <a:cxnLst/>
              <a:rect l="l" t="t" r="r" b="b"/>
              <a:pathLst>
                <a:path w="142" h="55" extrusionOk="0">
                  <a:moveTo>
                    <a:pt x="105" y="1"/>
                  </a:moveTo>
                  <a:cubicBezTo>
                    <a:pt x="91" y="1"/>
                    <a:pt x="62" y="8"/>
                    <a:pt x="8" y="28"/>
                  </a:cubicBezTo>
                  <a:cubicBezTo>
                    <a:pt x="1" y="48"/>
                    <a:pt x="8" y="55"/>
                    <a:pt x="22" y="55"/>
                  </a:cubicBezTo>
                  <a:cubicBezTo>
                    <a:pt x="58" y="55"/>
                    <a:pt x="141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34"/>
            <p:cNvSpPr/>
            <p:nvPr/>
          </p:nvSpPr>
          <p:spPr>
            <a:xfrm>
              <a:off x="5072100" y="2487025"/>
              <a:ext cx="4850" cy="4425"/>
            </a:xfrm>
            <a:custGeom>
              <a:avLst/>
              <a:gdLst/>
              <a:ahLst/>
              <a:cxnLst/>
              <a:rect l="l" t="t" r="r" b="b"/>
              <a:pathLst>
                <a:path w="194" h="177" extrusionOk="0">
                  <a:moveTo>
                    <a:pt x="149" y="0"/>
                  </a:moveTo>
                  <a:cubicBezTo>
                    <a:pt x="120" y="0"/>
                    <a:pt x="61" y="46"/>
                    <a:pt x="0" y="177"/>
                  </a:cubicBezTo>
                  <a:cubicBezTo>
                    <a:pt x="173" y="104"/>
                    <a:pt x="194" y="0"/>
                    <a:pt x="1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34"/>
            <p:cNvSpPr/>
            <p:nvPr/>
          </p:nvSpPr>
          <p:spPr>
            <a:xfrm>
              <a:off x="5025700" y="1090875"/>
              <a:ext cx="925" cy="6825"/>
            </a:xfrm>
            <a:custGeom>
              <a:avLst/>
              <a:gdLst/>
              <a:ahLst/>
              <a:cxnLst/>
              <a:rect l="l" t="t" r="r" b="b"/>
              <a:pathLst>
                <a:path w="37" h="273" extrusionOk="0">
                  <a:moveTo>
                    <a:pt x="8" y="0"/>
                  </a:moveTo>
                  <a:cubicBezTo>
                    <a:pt x="1" y="0"/>
                    <a:pt x="22" y="272"/>
                    <a:pt x="32" y="272"/>
                  </a:cubicBezTo>
                  <a:cubicBezTo>
                    <a:pt x="34" y="272"/>
                    <a:pt x="36" y="251"/>
                    <a:pt x="36" y="196"/>
                  </a:cubicBezTo>
                  <a:cubicBezTo>
                    <a:pt x="19" y="5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34"/>
            <p:cNvSpPr/>
            <p:nvPr/>
          </p:nvSpPr>
          <p:spPr>
            <a:xfrm>
              <a:off x="5056275" y="2480525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57" y="1"/>
                  </a:moveTo>
                  <a:cubicBezTo>
                    <a:pt x="0" y="1"/>
                    <a:pt x="110" y="283"/>
                    <a:pt x="131" y="283"/>
                  </a:cubicBezTo>
                  <a:cubicBezTo>
                    <a:pt x="141" y="283"/>
                    <a:pt x="130" y="213"/>
                    <a:pt x="64" y="2"/>
                  </a:cubicBezTo>
                  <a:cubicBezTo>
                    <a:pt x="62" y="1"/>
                    <a:pt x="5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34"/>
            <p:cNvSpPr/>
            <p:nvPr/>
          </p:nvSpPr>
          <p:spPr>
            <a:xfrm>
              <a:off x="5065325" y="2384600"/>
              <a:ext cx="2950" cy="4525"/>
            </a:xfrm>
            <a:custGeom>
              <a:avLst/>
              <a:gdLst/>
              <a:ahLst/>
              <a:cxnLst/>
              <a:rect l="l" t="t" r="r" b="b"/>
              <a:pathLst>
                <a:path w="118" h="181" extrusionOk="0">
                  <a:moveTo>
                    <a:pt x="95" y="0"/>
                  </a:moveTo>
                  <a:cubicBezTo>
                    <a:pt x="60" y="0"/>
                    <a:pt x="1" y="180"/>
                    <a:pt x="33" y="180"/>
                  </a:cubicBezTo>
                  <a:cubicBezTo>
                    <a:pt x="45" y="180"/>
                    <a:pt x="71" y="153"/>
                    <a:pt x="117" y="79"/>
                  </a:cubicBezTo>
                  <a:cubicBezTo>
                    <a:pt x="116" y="21"/>
                    <a:pt x="107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34"/>
            <p:cNvSpPr/>
            <p:nvPr/>
          </p:nvSpPr>
          <p:spPr>
            <a:xfrm>
              <a:off x="5058525" y="2217450"/>
              <a:ext cx="3175" cy="2075"/>
            </a:xfrm>
            <a:custGeom>
              <a:avLst/>
              <a:gdLst/>
              <a:ahLst/>
              <a:cxnLst/>
              <a:rect l="l" t="t" r="r" b="b"/>
              <a:pathLst>
                <a:path w="127" h="83" extrusionOk="0">
                  <a:moveTo>
                    <a:pt x="115" y="0"/>
                  </a:moveTo>
                  <a:lnTo>
                    <a:pt x="115" y="0"/>
                  </a:lnTo>
                  <a:cubicBezTo>
                    <a:pt x="0" y="5"/>
                    <a:pt x="52" y="82"/>
                    <a:pt x="90" y="82"/>
                  </a:cubicBezTo>
                  <a:cubicBezTo>
                    <a:pt x="110" y="82"/>
                    <a:pt x="126" y="62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34"/>
            <p:cNvSpPr/>
            <p:nvPr/>
          </p:nvSpPr>
          <p:spPr>
            <a:xfrm>
              <a:off x="4891175" y="2124750"/>
              <a:ext cx="1975" cy="3250"/>
            </a:xfrm>
            <a:custGeom>
              <a:avLst/>
              <a:gdLst/>
              <a:ahLst/>
              <a:cxnLst/>
              <a:rect l="l" t="t" r="r" b="b"/>
              <a:pathLst>
                <a:path w="79" h="130" extrusionOk="0">
                  <a:moveTo>
                    <a:pt x="49" y="1"/>
                  </a:moveTo>
                  <a:cubicBezTo>
                    <a:pt x="23" y="1"/>
                    <a:pt x="0" y="130"/>
                    <a:pt x="31" y="130"/>
                  </a:cubicBezTo>
                  <a:cubicBezTo>
                    <a:pt x="41" y="130"/>
                    <a:pt x="56" y="117"/>
                    <a:pt x="78" y="82"/>
                  </a:cubicBezTo>
                  <a:cubicBezTo>
                    <a:pt x="70" y="22"/>
                    <a:pt x="5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34"/>
            <p:cNvSpPr/>
            <p:nvPr/>
          </p:nvSpPr>
          <p:spPr>
            <a:xfrm>
              <a:off x="5046750" y="1919050"/>
              <a:ext cx="3475" cy="800"/>
            </a:xfrm>
            <a:custGeom>
              <a:avLst/>
              <a:gdLst/>
              <a:ahLst/>
              <a:cxnLst/>
              <a:rect l="l" t="t" r="r" b="b"/>
              <a:pathLst>
                <a:path w="139" h="32" extrusionOk="0">
                  <a:moveTo>
                    <a:pt x="118" y="0"/>
                  </a:moveTo>
                  <a:lnTo>
                    <a:pt x="118" y="0"/>
                  </a:lnTo>
                  <a:cubicBezTo>
                    <a:pt x="0" y="5"/>
                    <a:pt x="61" y="32"/>
                    <a:pt x="101" y="32"/>
                  </a:cubicBezTo>
                  <a:cubicBezTo>
                    <a:pt x="123" y="32"/>
                    <a:pt x="139" y="24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34"/>
            <p:cNvSpPr/>
            <p:nvPr/>
          </p:nvSpPr>
          <p:spPr>
            <a:xfrm>
              <a:off x="5042975" y="1907475"/>
              <a:ext cx="5775" cy="3075"/>
            </a:xfrm>
            <a:custGeom>
              <a:avLst/>
              <a:gdLst/>
              <a:ahLst/>
              <a:cxnLst/>
              <a:rect l="l" t="t" r="r" b="b"/>
              <a:pathLst>
                <a:path w="231" h="123" extrusionOk="0">
                  <a:moveTo>
                    <a:pt x="166" y="0"/>
                  </a:moveTo>
                  <a:cubicBezTo>
                    <a:pt x="95" y="0"/>
                    <a:pt x="0" y="123"/>
                    <a:pt x="194" y="123"/>
                  </a:cubicBezTo>
                  <a:cubicBezTo>
                    <a:pt x="201" y="123"/>
                    <a:pt x="208" y="122"/>
                    <a:pt x="215" y="122"/>
                  </a:cubicBezTo>
                  <a:cubicBezTo>
                    <a:pt x="230" y="31"/>
                    <a:pt x="201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34"/>
            <p:cNvSpPr/>
            <p:nvPr/>
          </p:nvSpPr>
          <p:spPr>
            <a:xfrm>
              <a:off x="5062400" y="24328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0" y="1"/>
                  </a:moveTo>
                  <a:cubicBezTo>
                    <a:pt x="0" y="1"/>
                    <a:pt x="0" y="8"/>
                    <a:pt x="0" y="14"/>
                  </a:cubicBezTo>
                  <a:cubicBezTo>
                    <a:pt x="7" y="14"/>
                    <a:pt x="13" y="14"/>
                    <a:pt x="20" y="21"/>
                  </a:cubicBezTo>
                  <a:cubicBezTo>
                    <a:pt x="13" y="14"/>
                    <a:pt x="7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34"/>
            <p:cNvSpPr/>
            <p:nvPr/>
          </p:nvSpPr>
          <p:spPr>
            <a:xfrm>
              <a:off x="5061525" y="2430650"/>
              <a:ext cx="4325" cy="3925"/>
            </a:xfrm>
            <a:custGeom>
              <a:avLst/>
              <a:gdLst/>
              <a:ahLst/>
              <a:cxnLst/>
              <a:rect l="l" t="t" r="r" b="b"/>
              <a:pathLst>
                <a:path w="173" h="157" extrusionOk="0">
                  <a:moveTo>
                    <a:pt x="69" y="0"/>
                  </a:moveTo>
                  <a:cubicBezTo>
                    <a:pt x="30" y="0"/>
                    <a:pt x="1" y="45"/>
                    <a:pt x="35" y="90"/>
                  </a:cubicBezTo>
                  <a:cubicBezTo>
                    <a:pt x="38" y="85"/>
                    <a:pt x="44" y="83"/>
                    <a:pt x="53" y="83"/>
                  </a:cubicBezTo>
                  <a:cubicBezTo>
                    <a:pt x="91" y="83"/>
                    <a:pt x="172" y="125"/>
                    <a:pt x="133" y="125"/>
                  </a:cubicBezTo>
                  <a:cubicBezTo>
                    <a:pt x="121" y="125"/>
                    <a:pt x="97" y="121"/>
                    <a:pt x="55" y="110"/>
                  </a:cubicBezTo>
                  <a:lnTo>
                    <a:pt x="55" y="110"/>
                  </a:lnTo>
                  <a:cubicBezTo>
                    <a:pt x="75" y="123"/>
                    <a:pt x="109" y="143"/>
                    <a:pt x="156" y="157"/>
                  </a:cubicBezTo>
                  <a:cubicBezTo>
                    <a:pt x="149" y="40"/>
                    <a:pt x="105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34"/>
            <p:cNvSpPr/>
            <p:nvPr/>
          </p:nvSpPr>
          <p:spPr>
            <a:xfrm>
              <a:off x="5060400" y="2416425"/>
              <a:ext cx="3025" cy="1775"/>
            </a:xfrm>
            <a:custGeom>
              <a:avLst/>
              <a:gdLst/>
              <a:ahLst/>
              <a:cxnLst/>
              <a:rect l="l" t="t" r="r" b="b"/>
              <a:pathLst>
                <a:path w="121" h="71" extrusionOk="0">
                  <a:moveTo>
                    <a:pt x="75" y="0"/>
                  </a:moveTo>
                  <a:cubicBezTo>
                    <a:pt x="36" y="0"/>
                    <a:pt x="1" y="70"/>
                    <a:pt x="110" y="70"/>
                  </a:cubicBezTo>
                  <a:cubicBezTo>
                    <a:pt x="113" y="70"/>
                    <a:pt x="117" y="70"/>
                    <a:pt x="120" y="70"/>
                  </a:cubicBezTo>
                  <a:cubicBezTo>
                    <a:pt x="116" y="18"/>
                    <a:pt x="95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34"/>
            <p:cNvSpPr/>
            <p:nvPr/>
          </p:nvSpPr>
          <p:spPr>
            <a:xfrm>
              <a:off x="5029700" y="1555925"/>
              <a:ext cx="3600" cy="6700"/>
            </a:xfrm>
            <a:custGeom>
              <a:avLst/>
              <a:gdLst/>
              <a:ahLst/>
              <a:cxnLst/>
              <a:rect l="l" t="t" r="r" b="b"/>
              <a:pathLst>
                <a:path w="144" h="268" extrusionOk="0">
                  <a:moveTo>
                    <a:pt x="74" y="1"/>
                  </a:moveTo>
                  <a:cubicBezTo>
                    <a:pt x="0" y="1"/>
                    <a:pt x="20" y="268"/>
                    <a:pt x="68" y="268"/>
                  </a:cubicBezTo>
                  <a:cubicBezTo>
                    <a:pt x="90" y="268"/>
                    <a:pt x="117" y="213"/>
                    <a:pt x="144" y="54"/>
                  </a:cubicBezTo>
                  <a:cubicBezTo>
                    <a:pt x="115" y="16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34"/>
            <p:cNvSpPr/>
            <p:nvPr/>
          </p:nvSpPr>
          <p:spPr>
            <a:xfrm>
              <a:off x="5044625" y="2049925"/>
              <a:ext cx="4300" cy="1450"/>
            </a:xfrm>
            <a:custGeom>
              <a:avLst/>
              <a:gdLst/>
              <a:ahLst/>
              <a:cxnLst/>
              <a:rect l="l" t="t" r="r" b="b"/>
              <a:pathLst>
                <a:path w="172" h="58" extrusionOk="0">
                  <a:moveTo>
                    <a:pt x="109" y="1"/>
                  </a:moveTo>
                  <a:cubicBezTo>
                    <a:pt x="53" y="1"/>
                    <a:pt x="0" y="49"/>
                    <a:pt x="169" y="58"/>
                  </a:cubicBezTo>
                  <a:cubicBezTo>
                    <a:pt x="171" y="15"/>
                    <a:pt x="140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34"/>
            <p:cNvSpPr/>
            <p:nvPr/>
          </p:nvSpPr>
          <p:spPr>
            <a:xfrm>
              <a:off x="5029725" y="1605300"/>
              <a:ext cx="3325" cy="2150"/>
            </a:xfrm>
            <a:custGeom>
              <a:avLst/>
              <a:gdLst/>
              <a:ahLst/>
              <a:cxnLst/>
              <a:rect l="l" t="t" r="r" b="b"/>
              <a:pathLst>
                <a:path w="133" h="86" extrusionOk="0">
                  <a:moveTo>
                    <a:pt x="40" y="1"/>
                  </a:moveTo>
                  <a:cubicBezTo>
                    <a:pt x="19" y="1"/>
                    <a:pt x="0" y="22"/>
                    <a:pt x="9" y="86"/>
                  </a:cubicBezTo>
                  <a:cubicBezTo>
                    <a:pt x="133" y="81"/>
                    <a:pt x="8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34"/>
            <p:cNvSpPr/>
            <p:nvPr/>
          </p:nvSpPr>
          <p:spPr>
            <a:xfrm>
              <a:off x="5053725" y="2433900"/>
              <a:ext cx="6850" cy="6325"/>
            </a:xfrm>
            <a:custGeom>
              <a:avLst/>
              <a:gdLst/>
              <a:ahLst/>
              <a:cxnLst/>
              <a:rect l="l" t="t" r="r" b="b"/>
              <a:pathLst>
                <a:path w="274" h="253" extrusionOk="0">
                  <a:moveTo>
                    <a:pt x="267" y="0"/>
                  </a:moveTo>
                  <a:lnTo>
                    <a:pt x="267" y="0"/>
                  </a:lnTo>
                  <a:cubicBezTo>
                    <a:pt x="0" y="47"/>
                    <a:pt x="85" y="252"/>
                    <a:pt x="174" y="252"/>
                  </a:cubicBezTo>
                  <a:cubicBezTo>
                    <a:pt x="223" y="252"/>
                    <a:pt x="274" y="189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34"/>
            <p:cNvSpPr/>
            <p:nvPr/>
          </p:nvSpPr>
          <p:spPr>
            <a:xfrm>
              <a:off x="5021525" y="1469375"/>
              <a:ext cx="7275" cy="1325"/>
            </a:xfrm>
            <a:custGeom>
              <a:avLst/>
              <a:gdLst/>
              <a:ahLst/>
              <a:cxnLst/>
              <a:rect l="l" t="t" r="r" b="b"/>
              <a:pathLst>
                <a:path w="291" h="53" extrusionOk="0">
                  <a:moveTo>
                    <a:pt x="37" y="1"/>
                  </a:moveTo>
                  <a:cubicBezTo>
                    <a:pt x="15" y="1"/>
                    <a:pt x="0" y="5"/>
                    <a:pt x="3" y="16"/>
                  </a:cubicBezTo>
                  <a:cubicBezTo>
                    <a:pt x="138" y="43"/>
                    <a:pt x="206" y="52"/>
                    <a:pt x="231" y="52"/>
                  </a:cubicBezTo>
                  <a:cubicBezTo>
                    <a:pt x="291" y="52"/>
                    <a:pt x="11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34"/>
            <p:cNvSpPr/>
            <p:nvPr/>
          </p:nvSpPr>
          <p:spPr>
            <a:xfrm>
              <a:off x="5048225" y="2229150"/>
              <a:ext cx="2325" cy="3725"/>
            </a:xfrm>
            <a:custGeom>
              <a:avLst/>
              <a:gdLst/>
              <a:ahLst/>
              <a:cxnLst/>
              <a:rect l="l" t="t" r="r" b="b"/>
              <a:pathLst>
                <a:path w="93" h="149" extrusionOk="0">
                  <a:moveTo>
                    <a:pt x="92" y="1"/>
                  </a:moveTo>
                  <a:cubicBezTo>
                    <a:pt x="26" y="14"/>
                    <a:pt x="1" y="148"/>
                    <a:pt x="21" y="148"/>
                  </a:cubicBezTo>
                  <a:cubicBezTo>
                    <a:pt x="32" y="148"/>
                    <a:pt x="55" y="11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34"/>
            <p:cNvSpPr/>
            <p:nvPr/>
          </p:nvSpPr>
          <p:spPr>
            <a:xfrm>
              <a:off x="5010925" y="1283975"/>
              <a:ext cx="2600" cy="1825"/>
            </a:xfrm>
            <a:custGeom>
              <a:avLst/>
              <a:gdLst/>
              <a:ahLst/>
              <a:cxnLst/>
              <a:rect l="l" t="t" r="r" b="b"/>
              <a:pathLst>
                <a:path w="104" h="73" extrusionOk="0">
                  <a:moveTo>
                    <a:pt x="98" y="1"/>
                  </a:moveTo>
                  <a:cubicBezTo>
                    <a:pt x="88" y="1"/>
                    <a:pt x="1" y="56"/>
                    <a:pt x="5" y="73"/>
                  </a:cubicBezTo>
                  <a:cubicBezTo>
                    <a:pt x="83" y="19"/>
                    <a:pt x="103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34"/>
            <p:cNvSpPr/>
            <p:nvPr/>
          </p:nvSpPr>
          <p:spPr>
            <a:xfrm>
              <a:off x="5046650" y="2332850"/>
              <a:ext cx="4125" cy="2750"/>
            </a:xfrm>
            <a:custGeom>
              <a:avLst/>
              <a:gdLst/>
              <a:ahLst/>
              <a:cxnLst/>
              <a:rect l="l" t="t" r="r" b="b"/>
              <a:pathLst>
                <a:path w="165" h="110" extrusionOk="0">
                  <a:moveTo>
                    <a:pt x="162" y="1"/>
                  </a:moveTo>
                  <a:lnTo>
                    <a:pt x="162" y="1"/>
                  </a:lnTo>
                  <a:cubicBezTo>
                    <a:pt x="0" y="14"/>
                    <a:pt x="52" y="110"/>
                    <a:pt x="106" y="110"/>
                  </a:cubicBezTo>
                  <a:cubicBezTo>
                    <a:pt x="135" y="110"/>
                    <a:pt x="164" y="82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34"/>
            <p:cNvSpPr/>
            <p:nvPr/>
          </p:nvSpPr>
          <p:spPr>
            <a:xfrm>
              <a:off x="5026925" y="1775125"/>
              <a:ext cx="925" cy="2350"/>
            </a:xfrm>
            <a:custGeom>
              <a:avLst/>
              <a:gdLst/>
              <a:ahLst/>
              <a:cxnLst/>
              <a:rect l="l" t="t" r="r" b="b"/>
              <a:pathLst>
                <a:path w="37" h="94" extrusionOk="0">
                  <a:moveTo>
                    <a:pt x="33" y="0"/>
                  </a:moveTo>
                  <a:cubicBezTo>
                    <a:pt x="24" y="0"/>
                    <a:pt x="1" y="93"/>
                    <a:pt x="9" y="93"/>
                  </a:cubicBezTo>
                  <a:cubicBezTo>
                    <a:pt x="12" y="93"/>
                    <a:pt x="20" y="80"/>
                    <a:pt x="34" y="44"/>
                  </a:cubicBezTo>
                  <a:cubicBezTo>
                    <a:pt x="37" y="12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34"/>
            <p:cNvSpPr/>
            <p:nvPr/>
          </p:nvSpPr>
          <p:spPr>
            <a:xfrm>
              <a:off x="4942375" y="2298750"/>
              <a:ext cx="2500" cy="2325"/>
            </a:xfrm>
            <a:custGeom>
              <a:avLst/>
              <a:gdLst/>
              <a:ahLst/>
              <a:cxnLst/>
              <a:rect l="l" t="t" r="r" b="b"/>
              <a:pathLst>
                <a:path w="100" h="93" extrusionOk="0">
                  <a:moveTo>
                    <a:pt x="91" y="0"/>
                  </a:moveTo>
                  <a:lnTo>
                    <a:pt x="91" y="0"/>
                  </a:lnTo>
                  <a:cubicBezTo>
                    <a:pt x="22" y="69"/>
                    <a:pt x="0" y="92"/>
                    <a:pt x="2" y="92"/>
                  </a:cubicBezTo>
                  <a:cubicBezTo>
                    <a:pt x="5" y="92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34"/>
            <p:cNvSpPr/>
            <p:nvPr/>
          </p:nvSpPr>
          <p:spPr>
            <a:xfrm>
              <a:off x="5024750" y="1799400"/>
              <a:ext cx="4300" cy="11750"/>
            </a:xfrm>
            <a:custGeom>
              <a:avLst/>
              <a:gdLst/>
              <a:ahLst/>
              <a:cxnLst/>
              <a:rect l="l" t="t" r="r" b="b"/>
              <a:pathLst>
                <a:path w="172" h="470" extrusionOk="0">
                  <a:moveTo>
                    <a:pt x="55" y="0"/>
                  </a:moveTo>
                  <a:cubicBezTo>
                    <a:pt x="34" y="0"/>
                    <a:pt x="14" y="67"/>
                    <a:pt x="1" y="250"/>
                  </a:cubicBezTo>
                  <a:cubicBezTo>
                    <a:pt x="57" y="411"/>
                    <a:pt x="93" y="470"/>
                    <a:pt x="113" y="470"/>
                  </a:cubicBezTo>
                  <a:cubicBezTo>
                    <a:pt x="172" y="470"/>
                    <a:pt x="11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34"/>
            <p:cNvSpPr/>
            <p:nvPr/>
          </p:nvSpPr>
          <p:spPr>
            <a:xfrm>
              <a:off x="5000200" y="1136000"/>
              <a:ext cx="5575" cy="5800"/>
            </a:xfrm>
            <a:custGeom>
              <a:avLst/>
              <a:gdLst/>
              <a:ahLst/>
              <a:cxnLst/>
              <a:rect l="l" t="t" r="r" b="b"/>
              <a:pathLst>
                <a:path w="223" h="232" extrusionOk="0">
                  <a:moveTo>
                    <a:pt x="48" y="1"/>
                  </a:moveTo>
                  <a:cubicBezTo>
                    <a:pt x="17" y="1"/>
                    <a:pt x="1" y="58"/>
                    <a:pt x="46" y="231"/>
                  </a:cubicBezTo>
                  <a:cubicBezTo>
                    <a:pt x="223" y="218"/>
                    <a:pt x="10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34"/>
            <p:cNvSpPr/>
            <p:nvPr/>
          </p:nvSpPr>
          <p:spPr>
            <a:xfrm>
              <a:off x="5042900" y="2359850"/>
              <a:ext cx="3325" cy="3800"/>
            </a:xfrm>
            <a:custGeom>
              <a:avLst/>
              <a:gdLst/>
              <a:ahLst/>
              <a:cxnLst/>
              <a:rect l="l" t="t" r="r" b="b"/>
              <a:pathLst>
                <a:path w="133" h="152" extrusionOk="0">
                  <a:moveTo>
                    <a:pt x="2" y="0"/>
                  </a:moveTo>
                  <a:cubicBezTo>
                    <a:pt x="1" y="0"/>
                    <a:pt x="129" y="152"/>
                    <a:pt x="132" y="152"/>
                  </a:cubicBezTo>
                  <a:cubicBezTo>
                    <a:pt x="132" y="152"/>
                    <a:pt x="126" y="144"/>
                    <a:pt x="111" y="125"/>
                  </a:cubicBezTo>
                  <a:cubicBezTo>
                    <a:pt x="31" y="3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34"/>
            <p:cNvSpPr/>
            <p:nvPr/>
          </p:nvSpPr>
          <p:spPr>
            <a:xfrm>
              <a:off x="5021375" y="1892125"/>
              <a:ext cx="1900" cy="3775"/>
            </a:xfrm>
            <a:custGeom>
              <a:avLst/>
              <a:gdLst/>
              <a:ahLst/>
              <a:cxnLst/>
              <a:rect l="l" t="t" r="r" b="b"/>
              <a:pathLst>
                <a:path w="76" h="151" extrusionOk="0">
                  <a:moveTo>
                    <a:pt x="75" y="0"/>
                  </a:moveTo>
                  <a:cubicBezTo>
                    <a:pt x="8" y="104"/>
                    <a:pt x="1" y="151"/>
                    <a:pt x="14" y="151"/>
                  </a:cubicBezTo>
                  <a:cubicBezTo>
                    <a:pt x="28" y="151"/>
                    <a:pt x="65" y="97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34"/>
            <p:cNvSpPr/>
            <p:nvPr/>
          </p:nvSpPr>
          <p:spPr>
            <a:xfrm>
              <a:off x="5039975" y="2431600"/>
              <a:ext cx="3100" cy="5150"/>
            </a:xfrm>
            <a:custGeom>
              <a:avLst/>
              <a:gdLst/>
              <a:ahLst/>
              <a:cxnLst/>
              <a:rect l="l" t="t" r="r" b="b"/>
              <a:pathLst>
                <a:path w="124" h="206" extrusionOk="0">
                  <a:moveTo>
                    <a:pt x="81" y="0"/>
                  </a:moveTo>
                  <a:cubicBezTo>
                    <a:pt x="46" y="0"/>
                    <a:pt x="1" y="111"/>
                    <a:pt x="88" y="206"/>
                  </a:cubicBezTo>
                  <a:cubicBezTo>
                    <a:pt x="123" y="54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34"/>
            <p:cNvSpPr/>
            <p:nvPr/>
          </p:nvSpPr>
          <p:spPr>
            <a:xfrm>
              <a:off x="4975375" y="1848425"/>
              <a:ext cx="2275" cy="1750"/>
            </a:xfrm>
            <a:custGeom>
              <a:avLst/>
              <a:gdLst/>
              <a:ahLst/>
              <a:cxnLst/>
              <a:rect l="l" t="t" r="r" b="b"/>
              <a:pathLst>
                <a:path w="91" h="70" extrusionOk="0">
                  <a:moveTo>
                    <a:pt x="23" y="0"/>
                  </a:moveTo>
                  <a:cubicBezTo>
                    <a:pt x="10" y="0"/>
                    <a:pt x="0" y="17"/>
                    <a:pt x="9" y="69"/>
                  </a:cubicBezTo>
                  <a:cubicBezTo>
                    <a:pt x="13" y="69"/>
                    <a:pt x="18" y="70"/>
                    <a:pt x="22" y="70"/>
                  </a:cubicBezTo>
                  <a:cubicBezTo>
                    <a:pt x="90" y="70"/>
                    <a:pt x="50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34"/>
            <p:cNvSpPr/>
            <p:nvPr/>
          </p:nvSpPr>
          <p:spPr>
            <a:xfrm>
              <a:off x="5003950" y="1419775"/>
              <a:ext cx="750" cy="4200"/>
            </a:xfrm>
            <a:custGeom>
              <a:avLst/>
              <a:gdLst/>
              <a:ahLst/>
              <a:cxnLst/>
              <a:rect l="l" t="t" r="r" b="b"/>
              <a:pathLst>
                <a:path w="30" h="168" extrusionOk="0">
                  <a:moveTo>
                    <a:pt x="3" y="1"/>
                  </a:moveTo>
                  <a:cubicBezTo>
                    <a:pt x="0" y="1"/>
                    <a:pt x="21" y="167"/>
                    <a:pt x="30" y="167"/>
                  </a:cubicBezTo>
                  <a:cubicBezTo>
                    <a:pt x="12" y="4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34"/>
            <p:cNvSpPr/>
            <p:nvPr/>
          </p:nvSpPr>
          <p:spPr>
            <a:xfrm>
              <a:off x="5031325" y="2221225"/>
              <a:ext cx="225" cy="1625"/>
            </a:xfrm>
            <a:custGeom>
              <a:avLst/>
              <a:gdLst/>
              <a:ahLst/>
              <a:cxnLst/>
              <a:rect l="l" t="t" r="r" b="b"/>
              <a:pathLst>
                <a:path w="9" h="65" extrusionOk="0">
                  <a:moveTo>
                    <a:pt x="1" y="1"/>
                  </a:moveTo>
                  <a:cubicBezTo>
                    <a:pt x="0" y="1"/>
                    <a:pt x="1" y="17"/>
                    <a:pt x="5" y="63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9" y="6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34"/>
            <p:cNvSpPr/>
            <p:nvPr/>
          </p:nvSpPr>
          <p:spPr>
            <a:xfrm>
              <a:off x="4987800" y="1233775"/>
              <a:ext cx="11075" cy="3700"/>
            </a:xfrm>
            <a:custGeom>
              <a:avLst/>
              <a:gdLst/>
              <a:ahLst/>
              <a:cxnLst/>
              <a:rect l="l" t="t" r="r" b="b"/>
              <a:pathLst>
                <a:path w="443" h="148" extrusionOk="0">
                  <a:moveTo>
                    <a:pt x="122" y="1"/>
                  </a:moveTo>
                  <a:cubicBezTo>
                    <a:pt x="60" y="1"/>
                    <a:pt x="7" y="30"/>
                    <a:pt x="0" y="114"/>
                  </a:cubicBezTo>
                  <a:cubicBezTo>
                    <a:pt x="110" y="138"/>
                    <a:pt x="187" y="147"/>
                    <a:pt x="239" y="147"/>
                  </a:cubicBezTo>
                  <a:cubicBezTo>
                    <a:pt x="443" y="147"/>
                    <a:pt x="261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34"/>
            <p:cNvSpPr/>
            <p:nvPr/>
          </p:nvSpPr>
          <p:spPr>
            <a:xfrm>
              <a:off x="5023150" y="2301500"/>
              <a:ext cx="3975" cy="4550"/>
            </a:xfrm>
            <a:custGeom>
              <a:avLst/>
              <a:gdLst/>
              <a:ahLst/>
              <a:cxnLst/>
              <a:rect l="l" t="t" r="r" b="b"/>
              <a:pathLst>
                <a:path w="159" h="182" extrusionOk="0">
                  <a:moveTo>
                    <a:pt x="126" y="0"/>
                  </a:moveTo>
                  <a:cubicBezTo>
                    <a:pt x="1" y="0"/>
                    <a:pt x="49" y="181"/>
                    <a:pt x="100" y="181"/>
                  </a:cubicBezTo>
                  <a:cubicBezTo>
                    <a:pt x="126" y="181"/>
                    <a:pt x="152" y="137"/>
                    <a:pt x="158" y="4"/>
                  </a:cubicBezTo>
                  <a:cubicBezTo>
                    <a:pt x="147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34"/>
            <p:cNvSpPr/>
            <p:nvPr/>
          </p:nvSpPr>
          <p:spPr>
            <a:xfrm>
              <a:off x="5023925" y="2293725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74" y="0"/>
                  </a:moveTo>
                  <a:lnTo>
                    <a:pt x="74" y="0"/>
                  </a:lnTo>
                  <a:cubicBezTo>
                    <a:pt x="27" y="7"/>
                    <a:pt x="0" y="40"/>
                    <a:pt x="0" y="114"/>
                  </a:cubicBezTo>
                  <a:cubicBezTo>
                    <a:pt x="54" y="107"/>
                    <a:pt x="81" y="74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34"/>
            <p:cNvSpPr/>
            <p:nvPr/>
          </p:nvSpPr>
          <p:spPr>
            <a:xfrm>
              <a:off x="5013550" y="2259600"/>
              <a:ext cx="5225" cy="1950"/>
            </a:xfrm>
            <a:custGeom>
              <a:avLst/>
              <a:gdLst/>
              <a:ahLst/>
              <a:cxnLst/>
              <a:rect l="l" t="t" r="r" b="b"/>
              <a:pathLst>
                <a:path w="209" h="78" extrusionOk="0">
                  <a:moveTo>
                    <a:pt x="201" y="0"/>
                  </a:moveTo>
                  <a:cubicBezTo>
                    <a:pt x="0" y="9"/>
                    <a:pt x="70" y="78"/>
                    <a:pt x="137" y="78"/>
                  </a:cubicBezTo>
                  <a:cubicBezTo>
                    <a:pt x="173" y="78"/>
                    <a:pt x="208" y="58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34"/>
            <p:cNvSpPr/>
            <p:nvPr/>
          </p:nvSpPr>
          <p:spPr>
            <a:xfrm>
              <a:off x="4986950" y="1457800"/>
              <a:ext cx="1600" cy="3975"/>
            </a:xfrm>
            <a:custGeom>
              <a:avLst/>
              <a:gdLst/>
              <a:ahLst/>
              <a:cxnLst/>
              <a:rect l="l" t="t" r="r" b="b"/>
              <a:pathLst>
                <a:path w="64" h="159" extrusionOk="0">
                  <a:moveTo>
                    <a:pt x="35" y="0"/>
                  </a:moveTo>
                  <a:cubicBezTo>
                    <a:pt x="19" y="0"/>
                    <a:pt x="0" y="54"/>
                    <a:pt x="27" y="158"/>
                  </a:cubicBezTo>
                  <a:cubicBezTo>
                    <a:pt x="64" y="52"/>
                    <a:pt x="51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34"/>
            <p:cNvSpPr/>
            <p:nvPr/>
          </p:nvSpPr>
          <p:spPr>
            <a:xfrm>
              <a:off x="5014925" y="2276000"/>
              <a:ext cx="1825" cy="3225"/>
            </a:xfrm>
            <a:custGeom>
              <a:avLst/>
              <a:gdLst/>
              <a:ahLst/>
              <a:cxnLst/>
              <a:rect l="l" t="t" r="r" b="b"/>
              <a:pathLst>
                <a:path w="73" h="129" extrusionOk="0">
                  <a:moveTo>
                    <a:pt x="32" y="1"/>
                  </a:moveTo>
                  <a:cubicBezTo>
                    <a:pt x="25" y="1"/>
                    <a:pt x="16" y="3"/>
                    <a:pt x="6" y="7"/>
                  </a:cubicBezTo>
                  <a:cubicBezTo>
                    <a:pt x="0" y="68"/>
                    <a:pt x="4" y="129"/>
                    <a:pt x="43" y="129"/>
                  </a:cubicBezTo>
                  <a:cubicBezTo>
                    <a:pt x="51" y="129"/>
                    <a:pt x="61" y="126"/>
                    <a:pt x="73" y="121"/>
                  </a:cubicBezTo>
                  <a:cubicBezTo>
                    <a:pt x="73" y="58"/>
                    <a:pt x="7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34"/>
            <p:cNvSpPr/>
            <p:nvPr/>
          </p:nvSpPr>
          <p:spPr>
            <a:xfrm>
              <a:off x="4971850" y="1241925"/>
              <a:ext cx="1575" cy="5250"/>
            </a:xfrm>
            <a:custGeom>
              <a:avLst/>
              <a:gdLst/>
              <a:ahLst/>
              <a:cxnLst/>
              <a:rect l="l" t="t" r="r" b="b"/>
              <a:pathLst>
                <a:path w="63" h="210" extrusionOk="0">
                  <a:moveTo>
                    <a:pt x="3" y="1"/>
                  </a:moveTo>
                  <a:cubicBezTo>
                    <a:pt x="0" y="1"/>
                    <a:pt x="54" y="209"/>
                    <a:pt x="63" y="209"/>
                  </a:cubicBezTo>
                  <a:cubicBezTo>
                    <a:pt x="20" y="5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34"/>
            <p:cNvSpPr/>
            <p:nvPr/>
          </p:nvSpPr>
          <p:spPr>
            <a:xfrm>
              <a:off x="4954725" y="1229725"/>
              <a:ext cx="2825" cy="225"/>
            </a:xfrm>
            <a:custGeom>
              <a:avLst/>
              <a:gdLst/>
              <a:ahLst/>
              <a:cxnLst/>
              <a:rect l="l" t="t" r="r" b="b"/>
              <a:pathLst>
                <a:path w="113" h="9" extrusionOk="0">
                  <a:moveTo>
                    <a:pt x="63" y="0"/>
                  </a:moveTo>
                  <a:cubicBezTo>
                    <a:pt x="0" y="0"/>
                    <a:pt x="46" y="9"/>
                    <a:pt x="81" y="9"/>
                  </a:cubicBezTo>
                  <a:cubicBezTo>
                    <a:pt x="98" y="9"/>
                    <a:pt x="112" y="7"/>
                    <a:pt x="112" y="1"/>
                  </a:cubicBezTo>
                  <a:cubicBezTo>
                    <a:pt x="91" y="1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34"/>
            <p:cNvSpPr/>
            <p:nvPr/>
          </p:nvSpPr>
          <p:spPr>
            <a:xfrm>
              <a:off x="4904000" y="2371400"/>
              <a:ext cx="3800" cy="4475"/>
            </a:xfrm>
            <a:custGeom>
              <a:avLst/>
              <a:gdLst/>
              <a:ahLst/>
              <a:cxnLst/>
              <a:rect l="l" t="t" r="r" b="b"/>
              <a:pathLst>
                <a:path w="152" h="179" extrusionOk="0">
                  <a:moveTo>
                    <a:pt x="72" y="0"/>
                  </a:moveTo>
                  <a:cubicBezTo>
                    <a:pt x="41" y="0"/>
                    <a:pt x="3" y="46"/>
                    <a:pt x="0" y="178"/>
                  </a:cubicBezTo>
                  <a:cubicBezTo>
                    <a:pt x="151" y="113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34"/>
            <p:cNvSpPr/>
            <p:nvPr/>
          </p:nvSpPr>
          <p:spPr>
            <a:xfrm>
              <a:off x="5007550" y="2465650"/>
              <a:ext cx="3000" cy="1550"/>
            </a:xfrm>
            <a:custGeom>
              <a:avLst/>
              <a:gdLst/>
              <a:ahLst/>
              <a:cxnLst/>
              <a:rect l="l" t="t" r="r" b="b"/>
              <a:pathLst>
                <a:path w="120" h="62" extrusionOk="0">
                  <a:moveTo>
                    <a:pt x="81" y="0"/>
                  </a:moveTo>
                  <a:cubicBezTo>
                    <a:pt x="42" y="0"/>
                    <a:pt x="1" y="62"/>
                    <a:pt x="108" y="62"/>
                  </a:cubicBezTo>
                  <a:cubicBezTo>
                    <a:pt x="112" y="62"/>
                    <a:pt x="116" y="62"/>
                    <a:pt x="120" y="61"/>
                  </a:cubicBezTo>
                  <a:cubicBezTo>
                    <a:pt x="120" y="16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34"/>
            <p:cNvSpPr/>
            <p:nvPr/>
          </p:nvSpPr>
          <p:spPr>
            <a:xfrm>
              <a:off x="4953475" y="1366725"/>
              <a:ext cx="5075" cy="2375"/>
            </a:xfrm>
            <a:custGeom>
              <a:avLst/>
              <a:gdLst/>
              <a:ahLst/>
              <a:cxnLst/>
              <a:rect l="l" t="t" r="r" b="b"/>
              <a:pathLst>
                <a:path w="203" h="95" extrusionOk="0">
                  <a:moveTo>
                    <a:pt x="8" y="1"/>
                  </a:moveTo>
                  <a:cubicBezTo>
                    <a:pt x="0" y="1"/>
                    <a:pt x="180" y="95"/>
                    <a:pt x="201" y="95"/>
                  </a:cubicBezTo>
                  <a:cubicBezTo>
                    <a:pt x="202" y="95"/>
                    <a:pt x="202" y="95"/>
                    <a:pt x="202" y="95"/>
                  </a:cubicBezTo>
                  <a:cubicBezTo>
                    <a:pt x="62" y="24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34"/>
            <p:cNvSpPr/>
            <p:nvPr/>
          </p:nvSpPr>
          <p:spPr>
            <a:xfrm>
              <a:off x="4961700" y="1356575"/>
              <a:ext cx="4675" cy="4000"/>
            </a:xfrm>
            <a:custGeom>
              <a:avLst/>
              <a:gdLst/>
              <a:ahLst/>
              <a:cxnLst/>
              <a:rect l="l" t="t" r="r" b="b"/>
              <a:pathLst>
                <a:path w="187" h="160" extrusionOk="0">
                  <a:moveTo>
                    <a:pt x="138" y="0"/>
                  </a:moveTo>
                  <a:cubicBezTo>
                    <a:pt x="115" y="0"/>
                    <a:pt x="70" y="38"/>
                    <a:pt x="0" y="153"/>
                  </a:cubicBezTo>
                  <a:cubicBezTo>
                    <a:pt x="14" y="158"/>
                    <a:pt x="28" y="160"/>
                    <a:pt x="40" y="160"/>
                  </a:cubicBezTo>
                  <a:cubicBezTo>
                    <a:pt x="146" y="160"/>
                    <a:pt x="187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34"/>
            <p:cNvSpPr/>
            <p:nvPr/>
          </p:nvSpPr>
          <p:spPr>
            <a:xfrm>
              <a:off x="5007850" y="2529200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109" y="0"/>
                  </a:moveTo>
                  <a:cubicBezTo>
                    <a:pt x="103" y="0"/>
                    <a:pt x="26" y="94"/>
                    <a:pt x="1" y="135"/>
                  </a:cubicBezTo>
                  <a:lnTo>
                    <a:pt x="14" y="135"/>
                  </a:lnTo>
                  <a:cubicBezTo>
                    <a:pt x="90" y="35"/>
                    <a:pt x="112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34"/>
            <p:cNvSpPr/>
            <p:nvPr/>
          </p:nvSpPr>
          <p:spPr>
            <a:xfrm>
              <a:off x="5005650" y="2494900"/>
              <a:ext cx="3575" cy="3750"/>
            </a:xfrm>
            <a:custGeom>
              <a:avLst/>
              <a:gdLst/>
              <a:ahLst/>
              <a:cxnLst/>
              <a:rect l="l" t="t" r="r" b="b"/>
              <a:pathLst>
                <a:path w="143" h="150" extrusionOk="0">
                  <a:moveTo>
                    <a:pt x="76" y="1"/>
                  </a:moveTo>
                  <a:cubicBezTo>
                    <a:pt x="30" y="1"/>
                    <a:pt x="1" y="103"/>
                    <a:pt x="142" y="149"/>
                  </a:cubicBezTo>
                  <a:cubicBezTo>
                    <a:pt x="137" y="38"/>
                    <a:pt x="104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34"/>
            <p:cNvSpPr/>
            <p:nvPr/>
          </p:nvSpPr>
          <p:spPr>
            <a:xfrm>
              <a:off x="4974900" y="1671325"/>
              <a:ext cx="1575" cy="5200"/>
            </a:xfrm>
            <a:custGeom>
              <a:avLst/>
              <a:gdLst/>
              <a:ahLst/>
              <a:cxnLst/>
              <a:rect l="l" t="t" r="r" b="b"/>
              <a:pathLst>
                <a:path w="63" h="208" extrusionOk="0">
                  <a:moveTo>
                    <a:pt x="62" y="0"/>
                  </a:moveTo>
                  <a:cubicBezTo>
                    <a:pt x="62" y="0"/>
                    <a:pt x="14" y="161"/>
                    <a:pt x="1" y="208"/>
                  </a:cubicBezTo>
                  <a:cubicBezTo>
                    <a:pt x="47" y="52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34"/>
            <p:cNvSpPr/>
            <p:nvPr/>
          </p:nvSpPr>
          <p:spPr>
            <a:xfrm>
              <a:off x="4968775" y="1492550"/>
              <a:ext cx="3250" cy="2675"/>
            </a:xfrm>
            <a:custGeom>
              <a:avLst/>
              <a:gdLst/>
              <a:ahLst/>
              <a:cxnLst/>
              <a:rect l="l" t="t" r="r" b="b"/>
              <a:pathLst>
                <a:path w="130" h="107" extrusionOk="0">
                  <a:moveTo>
                    <a:pt x="40" y="1"/>
                  </a:moveTo>
                  <a:cubicBezTo>
                    <a:pt x="18" y="1"/>
                    <a:pt x="0" y="27"/>
                    <a:pt x="12" y="106"/>
                  </a:cubicBezTo>
                  <a:cubicBezTo>
                    <a:pt x="129" y="93"/>
                    <a:pt x="80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34"/>
            <p:cNvSpPr/>
            <p:nvPr/>
          </p:nvSpPr>
          <p:spPr>
            <a:xfrm>
              <a:off x="4958675" y="1405300"/>
              <a:ext cx="200" cy="3600"/>
            </a:xfrm>
            <a:custGeom>
              <a:avLst/>
              <a:gdLst/>
              <a:ahLst/>
              <a:cxnLst/>
              <a:rect l="l" t="t" r="r" b="b"/>
              <a:pathLst>
                <a:path w="8" h="144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6" y="143"/>
                    <a:pt x="7" y="143"/>
                  </a:cubicBezTo>
                  <a:cubicBezTo>
                    <a:pt x="7" y="143"/>
                    <a:pt x="8" y="137"/>
                    <a:pt x="8" y="124"/>
                  </a:cubicBezTo>
                  <a:cubicBezTo>
                    <a:pt x="4" y="3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34"/>
            <p:cNvSpPr/>
            <p:nvPr/>
          </p:nvSpPr>
          <p:spPr>
            <a:xfrm>
              <a:off x="4879625" y="1301175"/>
              <a:ext cx="900" cy="3125"/>
            </a:xfrm>
            <a:custGeom>
              <a:avLst/>
              <a:gdLst/>
              <a:ahLst/>
              <a:cxnLst/>
              <a:rect l="l" t="t" r="r" b="b"/>
              <a:pathLst>
                <a:path w="36" h="125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49"/>
                    <a:pt x="26" y="125"/>
                    <a:pt x="32" y="125"/>
                  </a:cubicBezTo>
                  <a:cubicBezTo>
                    <a:pt x="36" y="125"/>
                    <a:pt x="31" y="92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34"/>
            <p:cNvSpPr/>
            <p:nvPr/>
          </p:nvSpPr>
          <p:spPr>
            <a:xfrm>
              <a:off x="4976800" y="2148525"/>
              <a:ext cx="2250" cy="6325"/>
            </a:xfrm>
            <a:custGeom>
              <a:avLst/>
              <a:gdLst/>
              <a:ahLst/>
              <a:cxnLst/>
              <a:rect l="l" t="t" r="r" b="b"/>
              <a:pathLst>
                <a:path w="90" h="253" extrusionOk="0">
                  <a:moveTo>
                    <a:pt x="85" y="1"/>
                  </a:moveTo>
                  <a:cubicBezTo>
                    <a:pt x="73" y="1"/>
                    <a:pt x="1" y="253"/>
                    <a:pt x="17" y="253"/>
                  </a:cubicBezTo>
                  <a:cubicBezTo>
                    <a:pt x="21" y="253"/>
                    <a:pt x="32" y="235"/>
                    <a:pt x="52" y="188"/>
                  </a:cubicBezTo>
                  <a:cubicBezTo>
                    <a:pt x="83" y="49"/>
                    <a:pt x="90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34"/>
            <p:cNvSpPr/>
            <p:nvPr/>
          </p:nvSpPr>
          <p:spPr>
            <a:xfrm>
              <a:off x="4974300" y="2505350"/>
              <a:ext cx="3450" cy="3000"/>
            </a:xfrm>
            <a:custGeom>
              <a:avLst/>
              <a:gdLst/>
              <a:ahLst/>
              <a:cxnLst/>
              <a:rect l="l" t="t" r="r" b="b"/>
              <a:pathLst>
                <a:path w="138" h="120" extrusionOk="0">
                  <a:moveTo>
                    <a:pt x="86" y="1"/>
                  </a:moveTo>
                  <a:cubicBezTo>
                    <a:pt x="44" y="1"/>
                    <a:pt x="0" y="82"/>
                    <a:pt x="125" y="119"/>
                  </a:cubicBezTo>
                  <a:cubicBezTo>
                    <a:pt x="138" y="31"/>
                    <a:pt x="112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34"/>
            <p:cNvSpPr/>
            <p:nvPr/>
          </p:nvSpPr>
          <p:spPr>
            <a:xfrm>
              <a:off x="4932525" y="1434425"/>
              <a:ext cx="8450" cy="2150"/>
            </a:xfrm>
            <a:custGeom>
              <a:avLst/>
              <a:gdLst/>
              <a:ahLst/>
              <a:cxnLst/>
              <a:rect l="l" t="t" r="r" b="b"/>
              <a:pathLst>
                <a:path w="338" h="86" extrusionOk="0">
                  <a:moveTo>
                    <a:pt x="228" y="0"/>
                  </a:moveTo>
                  <a:cubicBezTo>
                    <a:pt x="117" y="0"/>
                    <a:pt x="1" y="85"/>
                    <a:pt x="112" y="85"/>
                  </a:cubicBezTo>
                  <a:cubicBezTo>
                    <a:pt x="153" y="85"/>
                    <a:pt x="225" y="74"/>
                    <a:pt x="338" y="43"/>
                  </a:cubicBezTo>
                  <a:cubicBezTo>
                    <a:pt x="309" y="12"/>
                    <a:pt x="269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34"/>
            <p:cNvSpPr/>
            <p:nvPr/>
          </p:nvSpPr>
          <p:spPr>
            <a:xfrm>
              <a:off x="4792875" y="2082400"/>
              <a:ext cx="575" cy="2275"/>
            </a:xfrm>
            <a:custGeom>
              <a:avLst/>
              <a:gdLst/>
              <a:ahLst/>
              <a:cxnLst/>
              <a:rect l="l" t="t" r="r" b="b"/>
              <a:pathLst>
                <a:path w="23" h="91" extrusionOk="0">
                  <a:moveTo>
                    <a:pt x="2" y="0"/>
                  </a:moveTo>
                  <a:cubicBezTo>
                    <a:pt x="0" y="0"/>
                    <a:pt x="4" y="24"/>
                    <a:pt x="23" y="90"/>
                  </a:cubicBezTo>
                  <a:cubicBezTo>
                    <a:pt x="23" y="5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34"/>
            <p:cNvSpPr/>
            <p:nvPr/>
          </p:nvSpPr>
          <p:spPr>
            <a:xfrm>
              <a:off x="4945375" y="1850650"/>
              <a:ext cx="2550" cy="3525"/>
            </a:xfrm>
            <a:custGeom>
              <a:avLst/>
              <a:gdLst/>
              <a:ahLst/>
              <a:cxnLst/>
              <a:rect l="l" t="t" r="r" b="b"/>
              <a:pathLst>
                <a:path w="102" h="141" extrusionOk="0">
                  <a:moveTo>
                    <a:pt x="36" y="1"/>
                  </a:moveTo>
                  <a:cubicBezTo>
                    <a:pt x="16" y="1"/>
                    <a:pt x="1" y="38"/>
                    <a:pt x="31" y="140"/>
                  </a:cubicBezTo>
                  <a:cubicBezTo>
                    <a:pt x="102" y="74"/>
                    <a:pt x="6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34"/>
            <p:cNvSpPr/>
            <p:nvPr/>
          </p:nvSpPr>
          <p:spPr>
            <a:xfrm>
              <a:off x="4934150" y="1496375"/>
              <a:ext cx="1800" cy="3625"/>
            </a:xfrm>
            <a:custGeom>
              <a:avLst/>
              <a:gdLst/>
              <a:ahLst/>
              <a:cxnLst/>
              <a:rect l="l" t="t" r="r" b="b"/>
              <a:pathLst>
                <a:path w="72" h="145" extrusionOk="0">
                  <a:moveTo>
                    <a:pt x="72" y="0"/>
                  </a:moveTo>
                  <a:lnTo>
                    <a:pt x="72" y="0"/>
                  </a:lnTo>
                  <a:cubicBezTo>
                    <a:pt x="5" y="5"/>
                    <a:pt x="1" y="144"/>
                    <a:pt x="23" y="144"/>
                  </a:cubicBezTo>
                  <a:cubicBezTo>
                    <a:pt x="34" y="144"/>
                    <a:pt x="52" y="108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34"/>
            <p:cNvSpPr/>
            <p:nvPr/>
          </p:nvSpPr>
          <p:spPr>
            <a:xfrm>
              <a:off x="4957850" y="2285325"/>
              <a:ext cx="800" cy="1100"/>
            </a:xfrm>
            <a:custGeom>
              <a:avLst/>
              <a:gdLst/>
              <a:ahLst/>
              <a:cxnLst/>
              <a:rect l="l" t="t" r="r" b="b"/>
              <a:pathLst>
                <a:path w="32" h="44" extrusionOk="0">
                  <a:moveTo>
                    <a:pt x="24" y="0"/>
                  </a:moveTo>
                  <a:lnTo>
                    <a:pt x="24" y="0"/>
                  </a:lnTo>
                  <a:cubicBezTo>
                    <a:pt x="20" y="0"/>
                    <a:pt x="13" y="8"/>
                    <a:pt x="0" y="29"/>
                  </a:cubicBezTo>
                  <a:cubicBezTo>
                    <a:pt x="2" y="39"/>
                    <a:pt x="4" y="43"/>
                    <a:pt x="7" y="43"/>
                  </a:cubicBezTo>
                  <a:cubicBezTo>
                    <a:pt x="17" y="43"/>
                    <a:pt x="3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34"/>
            <p:cNvSpPr/>
            <p:nvPr/>
          </p:nvSpPr>
          <p:spPr>
            <a:xfrm>
              <a:off x="4946400" y="2084800"/>
              <a:ext cx="5950" cy="3800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238" y="1"/>
                  </a:moveTo>
                  <a:lnTo>
                    <a:pt x="238" y="1"/>
                  </a:lnTo>
                  <a:cubicBezTo>
                    <a:pt x="46" y="113"/>
                    <a:pt x="1" y="151"/>
                    <a:pt x="18" y="151"/>
                  </a:cubicBezTo>
                  <a:cubicBezTo>
                    <a:pt x="46" y="151"/>
                    <a:pt x="238" y="50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34"/>
            <p:cNvSpPr/>
            <p:nvPr/>
          </p:nvSpPr>
          <p:spPr>
            <a:xfrm>
              <a:off x="4930550" y="1577375"/>
              <a:ext cx="2900" cy="4875"/>
            </a:xfrm>
            <a:custGeom>
              <a:avLst/>
              <a:gdLst/>
              <a:ahLst/>
              <a:cxnLst/>
              <a:rect l="l" t="t" r="r" b="b"/>
              <a:pathLst>
                <a:path w="116" h="195" extrusionOk="0">
                  <a:moveTo>
                    <a:pt x="81" y="1"/>
                  </a:moveTo>
                  <a:cubicBezTo>
                    <a:pt x="44" y="1"/>
                    <a:pt x="1" y="194"/>
                    <a:pt x="50" y="194"/>
                  </a:cubicBezTo>
                  <a:cubicBezTo>
                    <a:pt x="63" y="194"/>
                    <a:pt x="85" y="179"/>
                    <a:pt x="116" y="139"/>
                  </a:cubicBezTo>
                  <a:cubicBezTo>
                    <a:pt x="111" y="36"/>
                    <a:pt x="96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34"/>
            <p:cNvSpPr/>
            <p:nvPr/>
          </p:nvSpPr>
          <p:spPr>
            <a:xfrm>
              <a:off x="4919875" y="1442350"/>
              <a:ext cx="3550" cy="1250"/>
            </a:xfrm>
            <a:custGeom>
              <a:avLst/>
              <a:gdLst/>
              <a:ahLst/>
              <a:cxnLst/>
              <a:rect l="l" t="t" r="r" b="b"/>
              <a:pathLst>
                <a:path w="142" h="50" extrusionOk="0">
                  <a:moveTo>
                    <a:pt x="85" y="1"/>
                  </a:moveTo>
                  <a:cubicBezTo>
                    <a:pt x="38" y="1"/>
                    <a:pt x="1" y="50"/>
                    <a:pt x="59" y="50"/>
                  </a:cubicBezTo>
                  <a:cubicBezTo>
                    <a:pt x="77" y="50"/>
                    <a:pt x="103" y="45"/>
                    <a:pt x="141" y="34"/>
                  </a:cubicBezTo>
                  <a:cubicBezTo>
                    <a:pt x="125" y="9"/>
                    <a:pt x="104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34"/>
            <p:cNvSpPr/>
            <p:nvPr/>
          </p:nvSpPr>
          <p:spPr>
            <a:xfrm>
              <a:off x="4905300" y="1192100"/>
              <a:ext cx="3575" cy="3075"/>
            </a:xfrm>
            <a:custGeom>
              <a:avLst/>
              <a:gdLst/>
              <a:ahLst/>
              <a:cxnLst/>
              <a:rect l="l" t="t" r="r" b="b"/>
              <a:pathLst>
                <a:path w="143" h="123" extrusionOk="0">
                  <a:moveTo>
                    <a:pt x="142" y="1"/>
                  </a:moveTo>
                  <a:cubicBezTo>
                    <a:pt x="33" y="59"/>
                    <a:pt x="1" y="122"/>
                    <a:pt x="23" y="122"/>
                  </a:cubicBezTo>
                  <a:cubicBezTo>
                    <a:pt x="38" y="122"/>
                    <a:pt x="81" y="90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34"/>
            <p:cNvSpPr/>
            <p:nvPr/>
          </p:nvSpPr>
          <p:spPr>
            <a:xfrm>
              <a:off x="4925275" y="1886775"/>
              <a:ext cx="5175" cy="3650"/>
            </a:xfrm>
            <a:custGeom>
              <a:avLst/>
              <a:gdLst/>
              <a:ahLst/>
              <a:cxnLst/>
              <a:rect l="l" t="t" r="r" b="b"/>
              <a:pathLst>
                <a:path w="207" h="146" extrusionOk="0">
                  <a:moveTo>
                    <a:pt x="206" y="0"/>
                  </a:moveTo>
                  <a:lnTo>
                    <a:pt x="206" y="0"/>
                  </a:lnTo>
                  <a:cubicBezTo>
                    <a:pt x="43" y="109"/>
                    <a:pt x="1" y="145"/>
                    <a:pt x="12" y="145"/>
                  </a:cubicBezTo>
                  <a:cubicBezTo>
                    <a:pt x="30" y="145"/>
                    <a:pt x="206" y="38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34"/>
            <p:cNvSpPr/>
            <p:nvPr/>
          </p:nvSpPr>
          <p:spPr>
            <a:xfrm>
              <a:off x="4904500" y="1445350"/>
              <a:ext cx="2850" cy="3550"/>
            </a:xfrm>
            <a:custGeom>
              <a:avLst/>
              <a:gdLst/>
              <a:ahLst/>
              <a:cxnLst/>
              <a:rect l="l" t="t" r="r" b="b"/>
              <a:pathLst>
                <a:path w="114" h="142" extrusionOk="0">
                  <a:moveTo>
                    <a:pt x="67" y="1"/>
                  </a:moveTo>
                  <a:cubicBezTo>
                    <a:pt x="27" y="21"/>
                    <a:pt x="0" y="101"/>
                    <a:pt x="34" y="141"/>
                  </a:cubicBezTo>
                  <a:cubicBezTo>
                    <a:pt x="74" y="121"/>
                    <a:pt x="114" y="54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34"/>
            <p:cNvSpPr/>
            <p:nvPr/>
          </p:nvSpPr>
          <p:spPr>
            <a:xfrm>
              <a:off x="4904550" y="1444450"/>
              <a:ext cx="5650" cy="1250"/>
            </a:xfrm>
            <a:custGeom>
              <a:avLst/>
              <a:gdLst/>
              <a:ahLst/>
              <a:cxnLst/>
              <a:rect l="l" t="t" r="r" b="b"/>
              <a:pathLst>
                <a:path w="226" h="50" extrusionOk="0">
                  <a:moveTo>
                    <a:pt x="65" y="0"/>
                  </a:moveTo>
                  <a:cubicBezTo>
                    <a:pt x="1" y="0"/>
                    <a:pt x="89" y="49"/>
                    <a:pt x="163" y="49"/>
                  </a:cubicBezTo>
                  <a:cubicBezTo>
                    <a:pt x="187" y="49"/>
                    <a:pt x="210" y="44"/>
                    <a:pt x="226" y="30"/>
                  </a:cubicBezTo>
                  <a:cubicBezTo>
                    <a:pt x="141" y="8"/>
                    <a:pt x="91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34"/>
            <p:cNvSpPr/>
            <p:nvPr/>
          </p:nvSpPr>
          <p:spPr>
            <a:xfrm>
              <a:off x="4912800" y="1664850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126"/>
                    <a:pt x="9" y="126"/>
                  </a:cubicBezTo>
                  <a:cubicBezTo>
                    <a:pt x="7" y="3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34"/>
            <p:cNvSpPr/>
            <p:nvPr/>
          </p:nvSpPr>
          <p:spPr>
            <a:xfrm>
              <a:off x="4905700" y="1505500"/>
              <a:ext cx="3325" cy="9925"/>
            </a:xfrm>
            <a:custGeom>
              <a:avLst/>
              <a:gdLst/>
              <a:ahLst/>
              <a:cxnLst/>
              <a:rect l="l" t="t" r="r" b="b"/>
              <a:pathLst>
                <a:path w="133" h="397" extrusionOk="0">
                  <a:moveTo>
                    <a:pt x="108" y="0"/>
                  </a:moveTo>
                  <a:cubicBezTo>
                    <a:pt x="68" y="0"/>
                    <a:pt x="1" y="397"/>
                    <a:pt x="32" y="397"/>
                  </a:cubicBezTo>
                  <a:cubicBezTo>
                    <a:pt x="45" y="397"/>
                    <a:pt x="76" y="327"/>
                    <a:pt x="133" y="130"/>
                  </a:cubicBezTo>
                  <a:cubicBezTo>
                    <a:pt x="129" y="36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34"/>
            <p:cNvSpPr/>
            <p:nvPr/>
          </p:nvSpPr>
          <p:spPr>
            <a:xfrm>
              <a:off x="4924575" y="2526050"/>
              <a:ext cx="750" cy="3550"/>
            </a:xfrm>
            <a:custGeom>
              <a:avLst/>
              <a:gdLst/>
              <a:ahLst/>
              <a:cxnLst/>
              <a:rect l="l" t="t" r="r" b="b"/>
              <a:pathLst>
                <a:path w="30" h="142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8" y="106"/>
                    <a:pt x="25" y="142"/>
                    <a:pt x="27" y="142"/>
                  </a:cubicBezTo>
                  <a:cubicBezTo>
                    <a:pt x="30" y="142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34"/>
            <p:cNvSpPr/>
            <p:nvPr/>
          </p:nvSpPr>
          <p:spPr>
            <a:xfrm>
              <a:off x="4905075" y="1772425"/>
              <a:ext cx="6125" cy="5075"/>
            </a:xfrm>
            <a:custGeom>
              <a:avLst/>
              <a:gdLst/>
              <a:ahLst/>
              <a:cxnLst/>
              <a:rect l="l" t="t" r="r" b="b"/>
              <a:pathLst>
                <a:path w="245" h="203" extrusionOk="0">
                  <a:moveTo>
                    <a:pt x="58" y="1"/>
                  </a:moveTo>
                  <a:cubicBezTo>
                    <a:pt x="26" y="1"/>
                    <a:pt x="0" y="40"/>
                    <a:pt x="4" y="152"/>
                  </a:cubicBezTo>
                  <a:cubicBezTo>
                    <a:pt x="68" y="188"/>
                    <a:pt x="112" y="203"/>
                    <a:pt x="140" y="203"/>
                  </a:cubicBezTo>
                  <a:cubicBezTo>
                    <a:pt x="244" y="203"/>
                    <a:pt x="132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34"/>
            <p:cNvSpPr/>
            <p:nvPr/>
          </p:nvSpPr>
          <p:spPr>
            <a:xfrm>
              <a:off x="4902600" y="1655950"/>
              <a:ext cx="3475" cy="6125"/>
            </a:xfrm>
            <a:custGeom>
              <a:avLst/>
              <a:gdLst/>
              <a:ahLst/>
              <a:cxnLst/>
              <a:rect l="l" t="t" r="r" b="b"/>
              <a:pathLst>
                <a:path w="139" h="245" extrusionOk="0">
                  <a:moveTo>
                    <a:pt x="16" y="1"/>
                  </a:moveTo>
                  <a:cubicBezTo>
                    <a:pt x="1" y="1"/>
                    <a:pt x="0" y="61"/>
                    <a:pt x="43" y="241"/>
                  </a:cubicBezTo>
                  <a:cubicBezTo>
                    <a:pt x="50" y="244"/>
                    <a:pt x="57" y="245"/>
                    <a:pt x="62" y="245"/>
                  </a:cubicBezTo>
                  <a:cubicBezTo>
                    <a:pt x="139" y="245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34"/>
            <p:cNvSpPr/>
            <p:nvPr/>
          </p:nvSpPr>
          <p:spPr>
            <a:xfrm>
              <a:off x="4887325" y="1293300"/>
              <a:ext cx="3625" cy="3200"/>
            </a:xfrm>
            <a:custGeom>
              <a:avLst/>
              <a:gdLst/>
              <a:ahLst/>
              <a:cxnLst/>
              <a:rect l="l" t="t" r="r" b="b"/>
              <a:pathLst>
                <a:path w="145" h="128" extrusionOk="0">
                  <a:moveTo>
                    <a:pt x="63" y="1"/>
                  </a:moveTo>
                  <a:cubicBezTo>
                    <a:pt x="21" y="1"/>
                    <a:pt x="0" y="57"/>
                    <a:pt x="138" y="128"/>
                  </a:cubicBezTo>
                  <a:cubicBezTo>
                    <a:pt x="144" y="36"/>
                    <a:pt x="97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34"/>
            <p:cNvSpPr/>
            <p:nvPr/>
          </p:nvSpPr>
          <p:spPr>
            <a:xfrm>
              <a:off x="4889425" y="1615125"/>
              <a:ext cx="400" cy="3775"/>
            </a:xfrm>
            <a:custGeom>
              <a:avLst/>
              <a:gdLst/>
              <a:ahLst/>
              <a:cxnLst/>
              <a:rect l="l" t="t" r="r" b="b"/>
              <a:pathLst>
                <a:path w="16" h="151" extrusionOk="0">
                  <a:moveTo>
                    <a:pt x="9" y="1"/>
                  </a:moveTo>
                  <a:cubicBezTo>
                    <a:pt x="7" y="1"/>
                    <a:pt x="4" y="25"/>
                    <a:pt x="1" y="94"/>
                  </a:cubicBezTo>
                  <a:cubicBezTo>
                    <a:pt x="5" y="135"/>
                    <a:pt x="8" y="151"/>
                    <a:pt x="10" y="151"/>
                  </a:cubicBezTo>
                  <a:cubicBezTo>
                    <a:pt x="16" y="151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34"/>
            <p:cNvSpPr/>
            <p:nvPr/>
          </p:nvSpPr>
          <p:spPr>
            <a:xfrm>
              <a:off x="4877575" y="1250325"/>
              <a:ext cx="3700" cy="3175"/>
            </a:xfrm>
            <a:custGeom>
              <a:avLst/>
              <a:gdLst/>
              <a:ahLst/>
              <a:cxnLst/>
              <a:rect l="l" t="t" r="r" b="b"/>
              <a:pathLst>
                <a:path w="148" h="127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5"/>
                    <a:pt x="62" y="127"/>
                    <a:pt x="106" y="127"/>
                  </a:cubicBezTo>
                  <a:cubicBezTo>
                    <a:pt x="129" y="127"/>
                    <a:pt x="147" y="95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34"/>
            <p:cNvSpPr/>
            <p:nvPr/>
          </p:nvSpPr>
          <p:spPr>
            <a:xfrm>
              <a:off x="4875100" y="1201575"/>
              <a:ext cx="3075" cy="2625"/>
            </a:xfrm>
            <a:custGeom>
              <a:avLst/>
              <a:gdLst/>
              <a:ahLst/>
              <a:cxnLst/>
              <a:rect l="l" t="t" r="r" b="b"/>
              <a:pathLst>
                <a:path w="123" h="105" extrusionOk="0">
                  <a:moveTo>
                    <a:pt x="37" y="1"/>
                  </a:moveTo>
                  <a:cubicBezTo>
                    <a:pt x="18" y="1"/>
                    <a:pt x="1" y="27"/>
                    <a:pt x="5" y="104"/>
                  </a:cubicBezTo>
                  <a:cubicBezTo>
                    <a:pt x="12" y="104"/>
                    <a:pt x="18" y="105"/>
                    <a:pt x="24" y="105"/>
                  </a:cubicBezTo>
                  <a:cubicBezTo>
                    <a:pt x="123" y="105"/>
                    <a:pt x="7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34"/>
            <p:cNvSpPr/>
            <p:nvPr/>
          </p:nvSpPr>
          <p:spPr>
            <a:xfrm>
              <a:off x="4875475" y="1211850"/>
              <a:ext cx="1600" cy="3650"/>
            </a:xfrm>
            <a:custGeom>
              <a:avLst/>
              <a:gdLst/>
              <a:ahLst/>
              <a:cxnLst/>
              <a:rect l="l" t="t" r="r" b="b"/>
              <a:pathLst>
                <a:path w="64" h="146" extrusionOk="0">
                  <a:moveTo>
                    <a:pt x="64" y="0"/>
                  </a:moveTo>
                  <a:cubicBezTo>
                    <a:pt x="1" y="38"/>
                    <a:pt x="14" y="146"/>
                    <a:pt x="35" y="146"/>
                  </a:cubicBezTo>
                  <a:cubicBezTo>
                    <a:pt x="47" y="146"/>
                    <a:pt x="61" y="109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34"/>
            <p:cNvSpPr/>
            <p:nvPr/>
          </p:nvSpPr>
          <p:spPr>
            <a:xfrm>
              <a:off x="4916200" y="2419000"/>
              <a:ext cx="1575" cy="3150"/>
            </a:xfrm>
            <a:custGeom>
              <a:avLst/>
              <a:gdLst/>
              <a:ahLst/>
              <a:cxnLst/>
              <a:rect l="l" t="t" r="r" b="b"/>
              <a:pathLst>
                <a:path w="63" h="126" extrusionOk="0">
                  <a:moveTo>
                    <a:pt x="6" y="0"/>
                  </a:moveTo>
                  <a:cubicBezTo>
                    <a:pt x="5" y="0"/>
                    <a:pt x="3" y="0"/>
                    <a:pt x="0" y="1"/>
                  </a:cubicBezTo>
                  <a:cubicBezTo>
                    <a:pt x="5" y="94"/>
                    <a:pt x="16" y="126"/>
                    <a:pt x="27" y="126"/>
                  </a:cubicBezTo>
                  <a:cubicBezTo>
                    <a:pt x="47" y="126"/>
                    <a:pt x="63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34"/>
            <p:cNvSpPr/>
            <p:nvPr/>
          </p:nvSpPr>
          <p:spPr>
            <a:xfrm>
              <a:off x="4911025" y="2283525"/>
              <a:ext cx="2775" cy="2125"/>
            </a:xfrm>
            <a:custGeom>
              <a:avLst/>
              <a:gdLst/>
              <a:ahLst/>
              <a:cxnLst/>
              <a:rect l="l" t="t" r="r" b="b"/>
              <a:pathLst>
                <a:path w="111" h="85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2" y="64"/>
                    <a:pt x="21" y="85"/>
                    <a:pt x="39" y="85"/>
                  </a:cubicBezTo>
                  <a:cubicBezTo>
                    <a:pt x="76" y="85"/>
                    <a:pt x="1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34"/>
            <p:cNvSpPr/>
            <p:nvPr/>
          </p:nvSpPr>
          <p:spPr>
            <a:xfrm>
              <a:off x="4892875" y="1839600"/>
              <a:ext cx="775" cy="4225"/>
            </a:xfrm>
            <a:custGeom>
              <a:avLst/>
              <a:gdLst/>
              <a:ahLst/>
              <a:cxnLst/>
              <a:rect l="l" t="t" r="r" b="b"/>
              <a:pathLst>
                <a:path w="31" h="169" extrusionOk="0">
                  <a:moveTo>
                    <a:pt x="30" y="0"/>
                  </a:moveTo>
                  <a:cubicBezTo>
                    <a:pt x="16" y="0"/>
                    <a:pt x="0" y="168"/>
                    <a:pt x="5" y="168"/>
                  </a:cubicBezTo>
                  <a:cubicBezTo>
                    <a:pt x="7" y="168"/>
                    <a:pt x="15" y="126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34"/>
            <p:cNvSpPr/>
            <p:nvPr/>
          </p:nvSpPr>
          <p:spPr>
            <a:xfrm>
              <a:off x="4546675" y="1154050"/>
              <a:ext cx="1575" cy="1625"/>
            </a:xfrm>
            <a:custGeom>
              <a:avLst/>
              <a:gdLst/>
              <a:ahLst/>
              <a:cxnLst/>
              <a:rect l="l" t="t" r="r" b="b"/>
              <a:pathLst>
                <a:path w="63" h="65" extrusionOk="0">
                  <a:moveTo>
                    <a:pt x="5" y="0"/>
                  </a:moveTo>
                  <a:cubicBezTo>
                    <a:pt x="1" y="0"/>
                    <a:pt x="44" y="60"/>
                    <a:pt x="62" y="64"/>
                  </a:cubicBezTo>
                  <a:cubicBezTo>
                    <a:pt x="23" y="16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34"/>
            <p:cNvSpPr/>
            <p:nvPr/>
          </p:nvSpPr>
          <p:spPr>
            <a:xfrm>
              <a:off x="4584675" y="1148625"/>
              <a:ext cx="1075" cy="8050"/>
            </a:xfrm>
            <a:custGeom>
              <a:avLst/>
              <a:gdLst/>
              <a:ahLst/>
              <a:cxnLst/>
              <a:rect l="l" t="t" r="r" b="b"/>
              <a:pathLst>
                <a:path w="43" h="322" extrusionOk="0">
                  <a:moveTo>
                    <a:pt x="1" y="0"/>
                  </a:moveTo>
                  <a:cubicBezTo>
                    <a:pt x="12" y="241"/>
                    <a:pt x="22" y="322"/>
                    <a:pt x="29" y="322"/>
                  </a:cubicBezTo>
                  <a:cubicBezTo>
                    <a:pt x="42" y="322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34"/>
            <p:cNvSpPr/>
            <p:nvPr/>
          </p:nvSpPr>
          <p:spPr>
            <a:xfrm>
              <a:off x="4537500" y="1221050"/>
              <a:ext cx="3050" cy="150"/>
            </a:xfrm>
            <a:custGeom>
              <a:avLst/>
              <a:gdLst/>
              <a:ahLst/>
              <a:cxnLst/>
              <a:rect l="l" t="t" r="r" b="b"/>
              <a:pathLst>
                <a:path w="122" h="6" extrusionOk="0">
                  <a:moveTo>
                    <a:pt x="115" y="0"/>
                  </a:moveTo>
                  <a:lnTo>
                    <a:pt x="115" y="0"/>
                  </a:lnTo>
                  <a:cubicBezTo>
                    <a:pt x="1" y="4"/>
                    <a:pt x="4" y="5"/>
                    <a:pt x="34" y="5"/>
                  </a:cubicBezTo>
                  <a:cubicBezTo>
                    <a:pt x="64" y="5"/>
                    <a:pt x="121" y="4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34"/>
            <p:cNvSpPr/>
            <p:nvPr/>
          </p:nvSpPr>
          <p:spPr>
            <a:xfrm>
              <a:off x="4671900" y="1152250"/>
              <a:ext cx="5725" cy="4600"/>
            </a:xfrm>
            <a:custGeom>
              <a:avLst/>
              <a:gdLst/>
              <a:ahLst/>
              <a:cxnLst/>
              <a:rect l="l" t="t" r="r" b="b"/>
              <a:pathLst>
                <a:path w="229" h="184" extrusionOk="0">
                  <a:moveTo>
                    <a:pt x="109" y="1"/>
                  </a:moveTo>
                  <a:cubicBezTo>
                    <a:pt x="0" y="1"/>
                    <a:pt x="101" y="183"/>
                    <a:pt x="171" y="183"/>
                  </a:cubicBezTo>
                  <a:cubicBezTo>
                    <a:pt x="203" y="183"/>
                    <a:pt x="229" y="146"/>
                    <a:pt x="225" y="36"/>
                  </a:cubicBezTo>
                  <a:cubicBezTo>
                    <a:pt x="173" y="11"/>
                    <a:pt x="135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34"/>
            <p:cNvSpPr/>
            <p:nvPr/>
          </p:nvSpPr>
          <p:spPr>
            <a:xfrm>
              <a:off x="4697650" y="1126000"/>
              <a:ext cx="1975" cy="3800"/>
            </a:xfrm>
            <a:custGeom>
              <a:avLst/>
              <a:gdLst/>
              <a:ahLst/>
              <a:cxnLst/>
              <a:rect l="l" t="t" r="r" b="b"/>
              <a:pathLst>
                <a:path w="79" h="152" extrusionOk="0">
                  <a:moveTo>
                    <a:pt x="25" y="0"/>
                  </a:moveTo>
                  <a:cubicBezTo>
                    <a:pt x="0" y="0"/>
                    <a:pt x="2" y="151"/>
                    <a:pt x="55" y="151"/>
                  </a:cubicBezTo>
                  <a:cubicBezTo>
                    <a:pt x="62" y="151"/>
                    <a:pt x="69" y="149"/>
                    <a:pt x="78" y="143"/>
                  </a:cubicBezTo>
                  <a:cubicBezTo>
                    <a:pt x="56" y="36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34"/>
            <p:cNvSpPr/>
            <p:nvPr/>
          </p:nvSpPr>
          <p:spPr>
            <a:xfrm>
              <a:off x="4862950" y="1098775"/>
              <a:ext cx="1475" cy="1375"/>
            </a:xfrm>
            <a:custGeom>
              <a:avLst/>
              <a:gdLst/>
              <a:ahLst/>
              <a:cxnLst/>
              <a:rect l="l" t="t" r="r" b="b"/>
              <a:pathLst>
                <a:path w="59" h="55" extrusionOk="0">
                  <a:moveTo>
                    <a:pt x="41" y="0"/>
                  </a:moveTo>
                  <a:cubicBezTo>
                    <a:pt x="23" y="0"/>
                    <a:pt x="0" y="55"/>
                    <a:pt x="45" y="55"/>
                  </a:cubicBezTo>
                  <a:cubicBezTo>
                    <a:pt x="49" y="55"/>
                    <a:pt x="52" y="55"/>
                    <a:pt x="56" y="54"/>
                  </a:cubicBezTo>
                  <a:cubicBezTo>
                    <a:pt x="58" y="14"/>
                    <a:pt x="5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34"/>
            <p:cNvSpPr/>
            <p:nvPr/>
          </p:nvSpPr>
          <p:spPr>
            <a:xfrm>
              <a:off x="4852800" y="1788550"/>
              <a:ext cx="2450" cy="5250"/>
            </a:xfrm>
            <a:custGeom>
              <a:avLst/>
              <a:gdLst/>
              <a:ahLst/>
              <a:cxnLst/>
              <a:rect l="l" t="t" r="r" b="b"/>
              <a:pathLst>
                <a:path w="98" h="210" extrusionOk="0">
                  <a:moveTo>
                    <a:pt x="96" y="1"/>
                  </a:moveTo>
                  <a:cubicBezTo>
                    <a:pt x="95" y="1"/>
                    <a:pt x="71" y="54"/>
                    <a:pt x="1" y="209"/>
                  </a:cubicBezTo>
                  <a:cubicBezTo>
                    <a:pt x="38" y="135"/>
                    <a:pt x="97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34"/>
            <p:cNvSpPr/>
            <p:nvPr/>
          </p:nvSpPr>
          <p:spPr>
            <a:xfrm>
              <a:off x="4870175" y="1446825"/>
              <a:ext cx="5725" cy="3200"/>
            </a:xfrm>
            <a:custGeom>
              <a:avLst/>
              <a:gdLst/>
              <a:ahLst/>
              <a:cxnLst/>
              <a:rect l="l" t="t" r="r" b="b"/>
              <a:pathLst>
                <a:path w="229" h="128" extrusionOk="0">
                  <a:moveTo>
                    <a:pt x="122" y="0"/>
                  </a:moveTo>
                  <a:cubicBezTo>
                    <a:pt x="102" y="0"/>
                    <a:pt x="73" y="5"/>
                    <a:pt x="35" y="15"/>
                  </a:cubicBezTo>
                  <a:cubicBezTo>
                    <a:pt x="1" y="99"/>
                    <a:pt x="14" y="127"/>
                    <a:pt x="42" y="127"/>
                  </a:cubicBezTo>
                  <a:cubicBezTo>
                    <a:pt x="101" y="127"/>
                    <a:pt x="229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34"/>
            <p:cNvSpPr/>
            <p:nvPr/>
          </p:nvSpPr>
          <p:spPr>
            <a:xfrm>
              <a:off x="4892900" y="2124375"/>
              <a:ext cx="2900" cy="2450"/>
            </a:xfrm>
            <a:custGeom>
              <a:avLst/>
              <a:gdLst/>
              <a:ahLst/>
              <a:cxnLst/>
              <a:rect l="l" t="t" r="r" b="b"/>
              <a:pathLst>
                <a:path w="116" h="98" extrusionOk="0">
                  <a:moveTo>
                    <a:pt x="34" y="0"/>
                  </a:moveTo>
                  <a:cubicBezTo>
                    <a:pt x="16" y="0"/>
                    <a:pt x="0" y="25"/>
                    <a:pt x="9" y="97"/>
                  </a:cubicBezTo>
                  <a:cubicBezTo>
                    <a:pt x="115" y="93"/>
                    <a:pt x="6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34"/>
            <p:cNvSpPr/>
            <p:nvPr/>
          </p:nvSpPr>
          <p:spPr>
            <a:xfrm>
              <a:off x="4871100" y="1657475"/>
              <a:ext cx="4125" cy="1975"/>
            </a:xfrm>
            <a:custGeom>
              <a:avLst/>
              <a:gdLst/>
              <a:ahLst/>
              <a:cxnLst/>
              <a:rect l="l" t="t" r="r" b="b"/>
              <a:pathLst>
                <a:path w="165" h="79" extrusionOk="0">
                  <a:moveTo>
                    <a:pt x="135" y="1"/>
                  </a:moveTo>
                  <a:cubicBezTo>
                    <a:pt x="89" y="1"/>
                    <a:pt x="0" y="78"/>
                    <a:pt x="52" y="78"/>
                  </a:cubicBezTo>
                  <a:cubicBezTo>
                    <a:pt x="70" y="78"/>
                    <a:pt x="103" y="69"/>
                    <a:pt x="159" y="46"/>
                  </a:cubicBezTo>
                  <a:cubicBezTo>
                    <a:pt x="165" y="13"/>
                    <a:pt x="153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34"/>
            <p:cNvSpPr/>
            <p:nvPr/>
          </p:nvSpPr>
          <p:spPr>
            <a:xfrm>
              <a:off x="4874225" y="1689125"/>
              <a:ext cx="1800" cy="3975"/>
            </a:xfrm>
            <a:custGeom>
              <a:avLst/>
              <a:gdLst/>
              <a:ahLst/>
              <a:cxnLst/>
              <a:rect l="l" t="t" r="r" b="b"/>
              <a:pathLst>
                <a:path w="72" h="159" extrusionOk="0">
                  <a:moveTo>
                    <a:pt x="42" y="1"/>
                  </a:moveTo>
                  <a:cubicBezTo>
                    <a:pt x="29" y="1"/>
                    <a:pt x="10" y="41"/>
                    <a:pt x="0" y="158"/>
                  </a:cubicBezTo>
                  <a:cubicBezTo>
                    <a:pt x="71" y="112"/>
                    <a:pt x="64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34"/>
            <p:cNvSpPr/>
            <p:nvPr/>
          </p:nvSpPr>
          <p:spPr>
            <a:xfrm>
              <a:off x="4901100" y="2484575"/>
              <a:ext cx="5225" cy="3700"/>
            </a:xfrm>
            <a:custGeom>
              <a:avLst/>
              <a:gdLst/>
              <a:ahLst/>
              <a:cxnLst/>
              <a:rect l="l" t="t" r="r" b="b"/>
              <a:pathLst>
                <a:path w="209" h="148" extrusionOk="0">
                  <a:moveTo>
                    <a:pt x="75" y="0"/>
                  </a:moveTo>
                  <a:cubicBezTo>
                    <a:pt x="73" y="0"/>
                    <a:pt x="71" y="0"/>
                    <a:pt x="69" y="0"/>
                  </a:cubicBezTo>
                  <a:cubicBezTo>
                    <a:pt x="1" y="111"/>
                    <a:pt x="1" y="147"/>
                    <a:pt x="24" y="147"/>
                  </a:cubicBezTo>
                  <a:cubicBezTo>
                    <a:pt x="70" y="147"/>
                    <a:pt x="209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34"/>
            <p:cNvSpPr/>
            <p:nvPr/>
          </p:nvSpPr>
          <p:spPr>
            <a:xfrm>
              <a:off x="4900975" y="2476500"/>
              <a:ext cx="3025" cy="3875"/>
            </a:xfrm>
            <a:custGeom>
              <a:avLst/>
              <a:gdLst/>
              <a:ahLst/>
              <a:cxnLst/>
              <a:rect l="l" t="t" r="r" b="b"/>
              <a:pathLst>
                <a:path w="121" h="155" extrusionOk="0">
                  <a:moveTo>
                    <a:pt x="38" y="0"/>
                  </a:moveTo>
                  <a:cubicBezTo>
                    <a:pt x="28" y="0"/>
                    <a:pt x="15" y="3"/>
                    <a:pt x="1" y="9"/>
                  </a:cubicBezTo>
                  <a:cubicBezTo>
                    <a:pt x="15" y="118"/>
                    <a:pt x="37" y="154"/>
                    <a:pt x="56" y="154"/>
                  </a:cubicBezTo>
                  <a:cubicBezTo>
                    <a:pt x="94" y="154"/>
                    <a:pt x="120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34"/>
            <p:cNvSpPr/>
            <p:nvPr/>
          </p:nvSpPr>
          <p:spPr>
            <a:xfrm>
              <a:off x="4887450" y="2192100"/>
              <a:ext cx="4775" cy="5300"/>
            </a:xfrm>
            <a:custGeom>
              <a:avLst/>
              <a:gdLst/>
              <a:ahLst/>
              <a:cxnLst/>
              <a:rect l="l" t="t" r="r" b="b"/>
              <a:pathLst>
                <a:path w="191" h="212" extrusionOk="0">
                  <a:moveTo>
                    <a:pt x="53" y="0"/>
                  </a:moveTo>
                  <a:cubicBezTo>
                    <a:pt x="24" y="0"/>
                    <a:pt x="0" y="50"/>
                    <a:pt x="6" y="198"/>
                  </a:cubicBezTo>
                  <a:cubicBezTo>
                    <a:pt x="31" y="207"/>
                    <a:pt x="52" y="211"/>
                    <a:pt x="69" y="211"/>
                  </a:cubicBezTo>
                  <a:cubicBezTo>
                    <a:pt x="191" y="211"/>
                    <a:pt x="11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34"/>
            <p:cNvSpPr/>
            <p:nvPr/>
          </p:nvSpPr>
          <p:spPr>
            <a:xfrm>
              <a:off x="4890300" y="2319825"/>
              <a:ext cx="5025" cy="275"/>
            </a:xfrm>
            <a:custGeom>
              <a:avLst/>
              <a:gdLst/>
              <a:ahLst/>
              <a:cxnLst/>
              <a:rect l="l" t="t" r="r" b="b"/>
              <a:pathLst>
                <a:path w="201" h="11" extrusionOk="0">
                  <a:moveTo>
                    <a:pt x="106" y="0"/>
                  </a:moveTo>
                  <a:cubicBezTo>
                    <a:pt x="1" y="4"/>
                    <a:pt x="112" y="11"/>
                    <a:pt x="162" y="11"/>
                  </a:cubicBezTo>
                  <a:cubicBezTo>
                    <a:pt x="195" y="11"/>
                    <a:pt x="201" y="8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34"/>
            <p:cNvSpPr/>
            <p:nvPr/>
          </p:nvSpPr>
          <p:spPr>
            <a:xfrm>
              <a:off x="4872375" y="17928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7" y="3"/>
                    <a:pt x="34" y="12"/>
                  </a:cubicBezTo>
                  <a:cubicBezTo>
                    <a:pt x="47" y="12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34"/>
            <p:cNvSpPr/>
            <p:nvPr/>
          </p:nvSpPr>
          <p:spPr>
            <a:xfrm>
              <a:off x="4868750" y="1972575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29" y="0"/>
                  </a:moveTo>
                  <a:cubicBezTo>
                    <a:pt x="10" y="0"/>
                    <a:pt x="0" y="37"/>
                    <a:pt x="32" y="148"/>
                  </a:cubicBezTo>
                  <a:cubicBezTo>
                    <a:pt x="147" y="143"/>
                    <a:pt x="68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34"/>
            <p:cNvSpPr/>
            <p:nvPr/>
          </p:nvSpPr>
          <p:spPr>
            <a:xfrm>
              <a:off x="4863675" y="1697000"/>
              <a:ext cx="6225" cy="1400"/>
            </a:xfrm>
            <a:custGeom>
              <a:avLst/>
              <a:gdLst/>
              <a:ahLst/>
              <a:cxnLst/>
              <a:rect l="l" t="t" r="r" b="b"/>
              <a:pathLst>
                <a:path w="249" h="56" extrusionOk="0">
                  <a:moveTo>
                    <a:pt x="217" y="1"/>
                  </a:moveTo>
                  <a:cubicBezTo>
                    <a:pt x="160" y="1"/>
                    <a:pt x="1" y="55"/>
                    <a:pt x="112" y="55"/>
                  </a:cubicBezTo>
                  <a:cubicBezTo>
                    <a:pt x="130" y="55"/>
                    <a:pt x="154" y="54"/>
                    <a:pt x="188" y="51"/>
                  </a:cubicBezTo>
                  <a:cubicBezTo>
                    <a:pt x="249" y="14"/>
                    <a:pt x="245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34"/>
            <p:cNvSpPr/>
            <p:nvPr/>
          </p:nvSpPr>
          <p:spPr>
            <a:xfrm>
              <a:off x="4889425" y="2517725"/>
              <a:ext cx="7725" cy="2825"/>
            </a:xfrm>
            <a:custGeom>
              <a:avLst/>
              <a:gdLst/>
              <a:ahLst/>
              <a:cxnLst/>
              <a:rect l="l" t="t" r="r" b="b"/>
              <a:pathLst>
                <a:path w="309" h="113" extrusionOk="0">
                  <a:moveTo>
                    <a:pt x="196" y="1"/>
                  </a:moveTo>
                  <a:cubicBezTo>
                    <a:pt x="103" y="1"/>
                    <a:pt x="0" y="72"/>
                    <a:pt x="262" y="113"/>
                  </a:cubicBezTo>
                  <a:cubicBezTo>
                    <a:pt x="309" y="30"/>
                    <a:pt x="254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34"/>
            <p:cNvSpPr/>
            <p:nvPr/>
          </p:nvSpPr>
          <p:spPr>
            <a:xfrm>
              <a:off x="4889825" y="2485750"/>
              <a:ext cx="925" cy="5450"/>
            </a:xfrm>
            <a:custGeom>
              <a:avLst/>
              <a:gdLst/>
              <a:ahLst/>
              <a:cxnLst/>
              <a:rect l="l" t="t" r="r" b="b"/>
              <a:pathLst>
                <a:path w="37" h="218" extrusionOk="0">
                  <a:moveTo>
                    <a:pt x="32" y="0"/>
                  </a:moveTo>
                  <a:lnTo>
                    <a:pt x="32" y="0"/>
                  </a:lnTo>
                  <a:cubicBezTo>
                    <a:pt x="1" y="0"/>
                    <a:pt x="17" y="217"/>
                    <a:pt x="27" y="217"/>
                  </a:cubicBezTo>
                  <a:cubicBezTo>
                    <a:pt x="33" y="217"/>
                    <a:pt x="36" y="163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34"/>
            <p:cNvSpPr/>
            <p:nvPr/>
          </p:nvSpPr>
          <p:spPr>
            <a:xfrm>
              <a:off x="4881925" y="2272650"/>
              <a:ext cx="2025" cy="2525"/>
            </a:xfrm>
            <a:custGeom>
              <a:avLst/>
              <a:gdLst/>
              <a:ahLst/>
              <a:cxnLst/>
              <a:rect l="l" t="t" r="r" b="b"/>
              <a:pathLst>
                <a:path w="81" h="101" extrusionOk="0">
                  <a:moveTo>
                    <a:pt x="51" y="0"/>
                  </a:moveTo>
                  <a:cubicBezTo>
                    <a:pt x="32" y="0"/>
                    <a:pt x="0" y="31"/>
                    <a:pt x="7" y="101"/>
                  </a:cubicBezTo>
                  <a:cubicBezTo>
                    <a:pt x="80" y="37"/>
                    <a:pt x="73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34"/>
            <p:cNvSpPr/>
            <p:nvPr/>
          </p:nvSpPr>
          <p:spPr>
            <a:xfrm>
              <a:off x="4876975" y="2136000"/>
              <a:ext cx="975" cy="3775"/>
            </a:xfrm>
            <a:custGeom>
              <a:avLst/>
              <a:gdLst/>
              <a:ahLst/>
              <a:cxnLst/>
              <a:rect l="l" t="t" r="r" b="b"/>
              <a:pathLst>
                <a:path w="39" h="151" extrusionOk="0">
                  <a:moveTo>
                    <a:pt x="31" y="0"/>
                  </a:moveTo>
                  <a:cubicBezTo>
                    <a:pt x="4" y="112"/>
                    <a:pt x="1" y="150"/>
                    <a:pt x="5" y="150"/>
                  </a:cubicBezTo>
                  <a:cubicBezTo>
                    <a:pt x="13" y="150"/>
                    <a:pt x="39" y="61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34"/>
            <p:cNvSpPr/>
            <p:nvPr/>
          </p:nvSpPr>
          <p:spPr>
            <a:xfrm>
              <a:off x="4879350" y="2228150"/>
              <a:ext cx="700" cy="3000"/>
            </a:xfrm>
            <a:custGeom>
              <a:avLst/>
              <a:gdLst/>
              <a:ahLst/>
              <a:cxnLst/>
              <a:rect l="l" t="t" r="r" b="b"/>
              <a:pathLst>
                <a:path w="28" h="120" extrusionOk="0">
                  <a:moveTo>
                    <a:pt x="23" y="1"/>
                  </a:moveTo>
                  <a:cubicBezTo>
                    <a:pt x="0" y="1"/>
                    <a:pt x="14" y="120"/>
                    <a:pt x="21" y="120"/>
                  </a:cubicBezTo>
                  <a:cubicBezTo>
                    <a:pt x="25" y="120"/>
                    <a:pt x="27" y="90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34"/>
            <p:cNvSpPr/>
            <p:nvPr/>
          </p:nvSpPr>
          <p:spPr>
            <a:xfrm>
              <a:off x="4849800" y="1496325"/>
              <a:ext cx="4750" cy="175"/>
            </a:xfrm>
            <a:custGeom>
              <a:avLst/>
              <a:gdLst/>
              <a:ahLst/>
              <a:cxnLst/>
              <a:rect l="l" t="t" r="r" b="b"/>
              <a:pathLst>
                <a:path w="190" h="7" extrusionOk="0">
                  <a:moveTo>
                    <a:pt x="171" y="1"/>
                  </a:moveTo>
                  <a:cubicBezTo>
                    <a:pt x="124" y="1"/>
                    <a:pt x="0" y="7"/>
                    <a:pt x="32" y="7"/>
                  </a:cubicBezTo>
                  <a:cubicBezTo>
                    <a:pt x="46" y="7"/>
                    <a:pt x="91" y="6"/>
                    <a:pt x="188" y="2"/>
                  </a:cubicBezTo>
                  <a:cubicBezTo>
                    <a:pt x="190" y="1"/>
                    <a:pt x="183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34"/>
            <p:cNvSpPr/>
            <p:nvPr/>
          </p:nvSpPr>
          <p:spPr>
            <a:xfrm>
              <a:off x="4844650" y="1496425"/>
              <a:ext cx="5625" cy="5800"/>
            </a:xfrm>
            <a:custGeom>
              <a:avLst/>
              <a:gdLst/>
              <a:ahLst/>
              <a:cxnLst/>
              <a:rect l="l" t="t" r="r" b="b"/>
              <a:pathLst>
                <a:path w="225" h="232" extrusionOk="0">
                  <a:moveTo>
                    <a:pt x="178" y="1"/>
                  </a:moveTo>
                  <a:cubicBezTo>
                    <a:pt x="116" y="1"/>
                    <a:pt x="0" y="232"/>
                    <a:pt x="113" y="232"/>
                  </a:cubicBezTo>
                  <a:cubicBezTo>
                    <a:pt x="133" y="232"/>
                    <a:pt x="162" y="224"/>
                    <a:pt x="200" y="206"/>
                  </a:cubicBezTo>
                  <a:cubicBezTo>
                    <a:pt x="224" y="53"/>
                    <a:pt x="207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34"/>
            <p:cNvSpPr/>
            <p:nvPr/>
          </p:nvSpPr>
          <p:spPr>
            <a:xfrm>
              <a:off x="4841425" y="1363900"/>
              <a:ext cx="3975" cy="3050"/>
            </a:xfrm>
            <a:custGeom>
              <a:avLst/>
              <a:gdLst/>
              <a:ahLst/>
              <a:cxnLst/>
              <a:rect l="l" t="t" r="r" b="b"/>
              <a:pathLst>
                <a:path w="159" h="122" extrusionOk="0">
                  <a:moveTo>
                    <a:pt x="115" y="0"/>
                  </a:moveTo>
                  <a:lnTo>
                    <a:pt x="115" y="0"/>
                  </a:lnTo>
                  <a:cubicBezTo>
                    <a:pt x="0" y="87"/>
                    <a:pt x="5" y="122"/>
                    <a:pt x="37" y="122"/>
                  </a:cubicBezTo>
                  <a:cubicBezTo>
                    <a:pt x="77" y="122"/>
                    <a:pt x="159" y="7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34"/>
            <p:cNvSpPr/>
            <p:nvPr/>
          </p:nvSpPr>
          <p:spPr>
            <a:xfrm>
              <a:off x="4880925" y="2526375"/>
              <a:ext cx="3700" cy="7025"/>
            </a:xfrm>
            <a:custGeom>
              <a:avLst/>
              <a:gdLst/>
              <a:ahLst/>
              <a:cxnLst/>
              <a:rect l="l" t="t" r="r" b="b"/>
              <a:pathLst>
                <a:path w="148" h="281" extrusionOk="0">
                  <a:moveTo>
                    <a:pt x="116" y="1"/>
                  </a:moveTo>
                  <a:cubicBezTo>
                    <a:pt x="76" y="1"/>
                    <a:pt x="0" y="280"/>
                    <a:pt x="90" y="280"/>
                  </a:cubicBezTo>
                  <a:cubicBezTo>
                    <a:pt x="100" y="280"/>
                    <a:pt x="112" y="277"/>
                    <a:pt x="127" y="269"/>
                  </a:cubicBezTo>
                  <a:cubicBezTo>
                    <a:pt x="147" y="68"/>
                    <a:pt x="136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34"/>
            <p:cNvSpPr/>
            <p:nvPr/>
          </p:nvSpPr>
          <p:spPr>
            <a:xfrm>
              <a:off x="4873100" y="2266275"/>
              <a:ext cx="275" cy="4600"/>
            </a:xfrm>
            <a:custGeom>
              <a:avLst/>
              <a:gdLst/>
              <a:ahLst/>
              <a:cxnLst/>
              <a:rect l="l" t="t" r="r" b="b"/>
              <a:pathLst>
                <a:path w="11" h="184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8" y="184"/>
                    <a:pt x="9" y="184"/>
                  </a:cubicBezTo>
                  <a:cubicBezTo>
                    <a:pt x="10" y="184"/>
                    <a:pt x="9" y="138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34"/>
            <p:cNvSpPr/>
            <p:nvPr/>
          </p:nvSpPr>
          <p:spPr>
            <a:xfrm>
              <a:off x="4850250" y="1659800"/>
              <a:ext cx="3900" cy="2525"/>
            </a:xfrm>
            <a:custGeom>
              <a:avLst/>
              <a:gdLst/>
              <a:ahLst/>
              <a:cxnLst/>
              <a:rect l="l" t="t" r="r" b="b"/>
              <a:pathLst>
                <a:path w="156" h="101" extrusionOk="0">
                  <a:moveTo>
                    <a:pt x="127" y="1"/>
                  </a:moveTo>
                  <a:cubicBezTo>
                    <a:pt x="86" y="1"/>
                    <a:pt x="1" y="100"/>
                    <a:pt x="115" y="100"/>
                  </a:cubicBezTo>
                  <a:cubicBezTo>
                    <a:pt x="118" y="100"/>
                    <a:pt x="120" y="100"/>
                    <a:pt x="123" y="100"/>
                  </a:cubicBezTo>
                  <a:cubicBezTo>
                    <a:pt x="156" y="26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34"/>
            <p:cNvSpPr/>
            <p:nvPr/>
          </p:nvSpPr>
          <p:spPr>
            <a:xfrm>
              <a:off x="4837500" y="1283100"/>
              <a:ext cx="1450" cy="4475"/>
            </a:xfrm>
            <a:custGeom>
              <a:avLst/>
              <a:gdLst/>
              <a:ahLst/>
              <a:cxnLst/>
              <a:rect l="l" t="t" r="r" b="b"/>
              <a:pathLst>
                <a:path w="58" h="179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26" y="178"/>
                    <a:pt x="47" y="178"/>
                  </a:cubicBezTo>
                  <a:cubicBezTo>
                    <a:pt x="50" y="178"/>
                    <a:pt x="54" y="171"/>
                    <a:pt x="57" y="154"/>
                  </a:cubicBezTo>
                  <a:cubicBezTo>
                    <a:pt x="31" y="40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34"/>
            <p:cNvSpPr/>
            <p:nvPr/>
          </p:nvSpPr>
          <p:spPr>
            <a:xfrm>
              <a:off x="4849150" y="2279675"/>
              <a:ext cx="4175" cy="2425"/>
            </a:xfrm>
            <a:custGeom>
              <a:avLst/>
              <a:gdLst/>
              <a:ahLst/>
              <a:cxnLst/>
              <a:rect l="l" t="t" r="r" b="b"/>
              <a:pathLst>
                <a:path w="167" h="97" extrusionOk="0">
                  <a:moveTo>
                    <a:pt x="65" y="1"/>
                  </a:moveTo>
                  <a:cubicBezTo>
                    <a:pt x="1" y="1"/>
                    <a:pt x="67" y="97"/>
                    <a:pt x="120" y="97"/>
                  </a:cubicBezTo>
                  <a:cubicBezTo>
                    <a:pt x="141" y="97"/>
                    <a:pt x="160" y="80"/>
                    <a:pt x="167" y="34"/>
                  </a:cubicBezTo>
                  <a:cubicBezTo>
                    <a:pt x="118" y="10"/>
                    <a:pt x="85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34"/>
            <p:cNvSpPr/>
            <p:nvPr/>
          </p:nvSpPr>
          <p:spPr>
            <a:xfrm>
              <a:off x="4862775" y="2000875"/>
              <a:ext cx="175" cy="2725"/>
            </a:xfrm>
            <a:custGeom>
              <a:avLst/>
              <a:gdLst/>
              <a:ahLst/>
              <a:cxnLst/>
              <a:rect l="l" t="t" r="r" b="b"/>
              <a:pathLst>
                <a:path w="7" h="109" extrusionOk="0">
                  <a:moveTo>
                    <a:pt x="2" y="0"/>
                  </a:moveTo>
                  <a:cubicBezTo>
                    <a:pt x="1" y="0"/>
                    <a:pt x="1" y="27"/>
                    <a:pt x="3" y="106"/>
                  </a:cubicBezTo>
                  <a:cubicBezTo>
                    <a:pt x="4" y="108"/>
                    <a:pt x="4" y="109"/>
                    <a:pt x="4" y="109"/>
                  </a:cubicBezTo>
                  <a:cubicBezTo>
                    <a:pt x="7" y="109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34"/>
            <p:cNvSpPr/>
            <p:nvPr/>
          </p:nvSpPr>
          <p:spPr>
            <a:xfrm>
              <a:off x="4515275" y="1644950"/>
              <a:ext cx="475" cy="825"/>
            </a:xfrm>
            <a:custGeom>
              <a:avLst/>
              <a:gdLst/>
              <a:ahLst/>
              <a:cxnLst/>
              <a:rect l="l" t="t" r="r" b="b"/>
              <a:pathLst>
                <a:path w="19" h="33" extrusionOk="0">
                  <a:moveTo>
                    <a:pt x="18" y="1"/>
                  </a:moveTo>
                  <a:cubicBezTo>
                    <a:pt x="17" y="1"/>
                    <a:pt x="13" y="8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34"/>
            <p:cNvSpPr/>
            <p:nvPr/>
          </p:nvSpPr>
          <p:spPr>
            <a:xfrm>
              <a:off x="4596900" y="1596900"/>
              <a:ext cx="2200" cy="3225"/>
            </a:xfrm>
            <a:custGeom>
              <a:avLst/>
              <a:gdLst/>
              <a:ahLst/>
              <a:cxnLst/>
              <a:rect l="l" t="t" r="r" b="b"/>
              <a:pathLst>
                <a:path w="88" h="129" extrusionOk="0">
                  <a:moveTo>
                    <a:pt x="87" y="0"/>
                  </a:moveTo>
                  <a:cubicBezTo>
                    <a:pt x="1" y="92"/>
                    <a:pt x="5" y="128"/>
                    <a:pt x="27" y="128"/>
                  </a:cubicBezTo>
                  <a:cubicBezTo>
                    <a:pt x="29" y="128"/>
                    <a:pt x="31" y="128"/>
                    <a:pt x="34" y="127"/>
                  </a:cubicBezTo>
                  <a:cubicBezTo>
                    <a:pt x="40" y="94"/>
                    <a:pt x="60" y="67"/>
                    <a:pt x="87" y="47"/>
                  </a:cubicBezTo>
                  <a:cubicBezTo>
                    <a:pt x="87" y="34"/>
                    <a:pt x="87" y="2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34"/>
            <p:cNvSpPr/>
            <p:nvPr/>
          </p:nvSpPr>
          <p:spPr>
            <a:xfrm>
              <a:off x="4534300" y="1680700"/>
              <a:ext cx="1550" cy="975"/>
            </a:xfrm>
            <a:custGeom>
              <a:avLst/>
              <a:gdLst/>
              <a:ahLst/>
              <a:cxnLst/>
              <a:rect l="l" t="t" r="r" b="b"/>
              <a:pathLst>
                <a:path w="62" h="39" extrusionOk="0">
                  <a:moveTo>
                    <a:pt x="62" y="0"/>
                  </a:moveTo>
                  <a:cubicBezTo>
                    <a:pt x="8" y="27"/>
                    <a:pt x="1" y="38"/>
                    <a:pt x="11" y="38"/>
                  </a:cubicBezTo>
                  <a:cubicBezTo>
                    <a:pt x="22" y="38"/>
                    <a:pt x="58" y="22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34"/>
            <p:cNvSpPr/>
            <p:nvPr/>
          </p:nvSpPr>
          <p:spPr>
            <a:xfrm>
              <a:off x="4686625" y="1490700"/>
              <a:ext cx="4500" cy="2300"/>
            </a:xfrm>
            <a:custGeom>
              <a:avLst/>
              <a:gdLst/>
              <a:ahLst/>
              <a:cxnLst/>
              <a:rect l="l" t="t" r="r" b="b"/>
              <a:pathLst>
                <a:path w="180" h="92" extrusionOk="0">
                  <a:moveTo>
                    <a:pt x="113" y="1"/>
                  </a:moveTo>
                  <a:cubicBezTo>
                    <a:pt x="1" y="1"/>
                    <a:pt x="77" y="92"/>
                    <a:pt x="131" y="92"/>
                  </a:cubicBezTo>
                  <a:cubicBezTo>
                    <a:pt x="158" y="92"/>
                    <a:pt x="179" y="70"/>
                    <a:pt x="171" y="6"/>
                  </a:cubicBezTo>
                  <a:cubicBezTo>
                    <a:pt x="148" y="2"/>
                    <a:pt x="12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34"/>
            <p:cNvSpPr/>
            <p:nvPr/>
          </p:nvSpPr>
          <p:spPr>
            <a:xfrm>
              <a:off x="4787800" y="1395600"/>
              <a:ext cx="3650" cy="250"/>
            </a:xfrm>
            <a:custGeom>
              <a:avLst/>
              <a:gdLst/>
              <a:ahLst/>
              <a:cxnLst/>
              <a:rect l="l" t="t" r="r" b="b"/>
              <a:pathLst>
                <a:path w="146" h="10" extrusionOk="0">
                  <a:moveTo>
                    <a:pt x="56" y="0"/>
                  </a:moveTo>
                  <a:cubicBezTo>
                    <a:pt x="1" y="0"/>
                    <a:pt x="68" y="10"/>
                    <a:pt x="112" y="10"/>
                  </a:cubicBezTo>
                  <a:cubicBezTo>
                    <a:pt x="131" y="10"/>
                    <a:pt x="145" y="8"/>
                    <a:pt x="145" y="3"/>
                  </a:cubicBezTo>
                  <a:cubicBezTo>
                    <a:pt x="102" y="1"/>
                    <a:pt x="7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34"/>
            <p:cNvSpPr/>
            <p:nvPr/>
          </p:nvSpPr>
          <p:spPr>
            <a:xfrm>
              <a:off x="4869375" y="2301250"/>
              <a:ext cx="2025" cy="3025"/>
            </a:xfrm>
            <a:custGeom>
              <a:avLst/>
              <a:gdLst/>
              <a:ahLst/>
              <a:cxnLst/>
              <a:rect l="l" t="t" r="r" b="b"/>
              <a:pathLst>
                <a:path w="81" h="121" extrusionOk="0">
                  <a:moveTo>
                    <a:pt x="80" y="0"/>
                  </a:moveTo>
                  <a:cubicBezTo>
                    <a:pt x="27" y="7"/>
                    <a:pt x="0" y="47"/>
                    <a:pt x="0" y="121"/>
                  </a:cubicBezTo>
                  <a:cubicBezTo>
                    <a:pt x="54" y="114"/>
                    <a:pt x="80" y="74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34"/>
            <p:cNvSpPr/>
            <p:nvPr/>
          </p:nvSpPr>
          <p:spPr>
            <a:xfrm>
              <a:off x="4867725" y="2435725"/>
              <a:ext cx="4175" cy="1475"/>
            </a:xfrm>
            <a:custGeom>
              <a:avLst/>
              <a:gdLst/>
              <a:ahLst/>
              <a:cxnLst/>
              <a:rect l="l" t="t" r="r" b="b"/>
              <a:pathLst>
                <a:path w="167" h="59" extrusionOk="0">
                  <a:moveTo>
                    <a:pt x="13" y="1"/>
                  </a:moveTo>
                  <a:cubicBezTo>
                    <a:pt x="1" y="25"/>
                    <a:pt x="121" y="58"/>
                    <a:pt x="148" y="58"/>
                  </a:cubicBezTo>
                  <a:cubicBezTo>
                    <a:pt x="167" y="58"/>
                    <a:pt x="144" y="43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34"/>
            <p:cNvSpPr/>
            <p:nvPr/>
          </p:nvSpPr>
          <p:spPr>
            <a:xfrm>
              <a:off x="4818700" y="1138575"/>
              <a:ext cx="3850" cy="3400"/>
            </a:xfrm>
            <a:custGeom>
              <a:avLst/>
              <a:gdLst/>
              <a:ahLst/>
              <a:cxnLst/>
              <a:rect l="l" t="t" r="r" b="b"/>
              <a:pathLst>
                <a:path w="154" h="136" extrusionOk="0">
                  <a:moveTo>
                    <a:pt x="99" y="0"/>
                  </a:moveTo>
                  <a:cubicBezTo>
                    <a:pt x="50" y="0"/>
                    <a:pt x="0" y="136"/>
                    <a:pt x="91" y="136"/>
                  </a:cubicBezTo>
                  <a:cubicBezTo>
                    <a:pt x="107" y="136"/>
                    <a:pt x="128" y="131"/>
                    <a:pt x="154" y="121"/>
                  </a:cubicBezTo>
                  <a:cubicBezTo>
                    <a:pt x="146" y="31"/>
                    <a:pt x="123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34"/>
            <p:cNvSpPr/>
            <p:nvPr/>
          </p:nvSpPr>
          <p:spPr>
            <a:xfrm>
              <a:off x="4853525" y="1971875"/>
              <a:ext cx="475" cy="3400"/>
            </a:xfrm>
            <a:custGeom>
              <a:avLst/>
              <a:gdLst/>
              <a:ahLst/>
              <a:cxnLst/>
              <a:rect l="l" t="t" r="r" b="b"/>
              <a:pathLst>
                <a:path w="19" h="136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1" y="34"/>
                    <a:pt x="5" y="135"/>
                  </a:cubicBezTo>
                  <a:cubicBezTo>
                    <a:pt x="5" y="135"/>
                    <a:pt x="6" y="135"/>
                    <a:pt x="6" y="135"/>
                  </a:cubicBezTo>
                  <a:cubicBezTo>
                    <a:pt x="18" y="135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34"/>
            <p:cNvSpPr/>
            <p:nvPr/>
          </p:nvSpPr>
          <p:spPr>
            <a:xfrm>
              <a:off x="4844800" y="1928075"/>
              <a:ext cx="9725" cy="3925"/>
            </a:xfrm>
            <a:custGeom>
              <a:avLst/>
              <a:gdLst/>
              <a:ahLst/>
              <a:cxnLst/>
              <a:rect l="l" t="t" r="r" b="b"/>
              <a:pathLst>
                <a:path w="389" h="157" extrusionOk="0">
                  <a:moveTo>
                    <a:pt x="347" y="1"/>
                  </a:moveTo>
                  <a:lnTo>
                    <a:pt x="347" y="1"/>
                  </a:lnTo>
                  <a:cubicBezTo>
                    <a:pt x="0" y="14"/>
                    <a:pt x="161" y="157"/>
                    <a:pt x="278" y="157"/>
                  </a:cubicBezTo>
                  <a:cubicBezTo>
                    <a:pt x="340" y="157"/>
                    <a:pt x="389" y="118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34"/>
            <p:cNvSpPr/>
            <p:nvPr/>
          </p:nvSpPr>
          <p:spPr>
            <a:xfrm>
              <a:off x="4854450" y="2221250"/>
              <a:ext cx="8125" cy="3150"/>
            </a:xfrm>
            <a:custGeom>
              <a:avLst/>
              <a:gdLst/>
              <a:ahLst/>
              <a:cxnLst/>
              <a:rect l="l" t="t" r="r" b="b"/>
              <a:pathLst>
                <a:path w="325" h="126" extrusionOk="0">
                  <a:moveTo>
                    <a:pt x="254" y="1"/>
                  </a:moveTo>
                  <a:cubicBezTo>
                    <a:pt x="161" y="1"/>
                    <a:pt x="0" y="126"/>
                    <a:pt x="147" y="126"/>
                  </a:cubicBezTo>
                  <a:cubicBezTo>
                    <a:pt x="181" y="126"/>
                    <a:pt x="231" y="119"/>
                    <a:pt x="303" y="103"/>
                  </a:cubicBezTo>
                  <a:cubicBezTo>
                    <a:pt x="324" y="27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34"/>
            <p:cNvSpPr/>
            <p:nvPr/>
          </p:nvSpPr>
          <p:spPr>
            <a:xfrm>
              <a:off x="4819625" y="1130175"/>
              <a:ext cx="4500" cy="3075"/>
            </a:xfrm>
            <a:custGeom>
              <a:avLst/>
              <a:gdLst/>
              <a:ahLst/>
              <a:cxnLst/>
              <a:rect l="l" t="t" r="r" b="b"/>
              <a:pathLst>
                <a:path w="180" h="123" extrusionOk="0">
                  <a:moveTo>
                    <a:pt x="62" y="1"/>
                  </a:moveTo>
                  <a:cubicBezTo>
                    <a:pt x="31" y="1"/>
                    <a:pt x="1" y="31"/>
                    <a:pt x="3" y="123"/>
                  </a:cubicBezTo>
                  <a:cubicBezTo>
                    <a:pt x="179" y="114"/>
                    <a:pt x="12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34"/>
            <p:cNvSpPr/>
            <p:nvPr/>
          </p:nvSpPr>
          <p:spPr>
            <a:xfrm>
              <a:off x="4860825" y="2430675"/>
              <a:ext cx="4750" cy="4825"/>
            </a:xfrm>
            <a:custGeom>
              <a:avLst/>
              <a:gdLst/>
              <a:ahLst/>
              <a:cxnLst/>
              <a:rect l="l" t="t" r="r" b="b"/>
              <a:pathLst>
                <a:path w="190" h="193" extrusionOk="0">
                  <a:moveTo>
                    <a:pt x="153" y="1"/>
                  </a:moveTo>
                  <a:cubicBezTo>
                    <a:pt x="136" y="1"/>
                    <a:pt x="91" y="40"/>
                    <a:pt x="1" y="156"/>
                  </a:cubicBezTo>
                  <a:cubicBezTo>
                    <a:pt x="7" y="182"/>
                    <a:pt x="19" y="192"/>
                    <a:pt x="32" y="192"/>
                  </a:cubicBezTo>
                  <a:cubicBezTo>
                    <a:pt x="89" y="192"/>
                    <a:pt x="189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34"/>
            <p:cNvSpPr/>
            <p:nvPr/>
          </p:nvSpPr>
          <p:spPr>
            <a:xfrm>
              <a:off x="4840000" y="1824875"/>
              <a:ext cx="4025" cy="1800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51" y="1"/>
                  </a:moveTo>
                  <a:lnTo>
                    <a:pt x="151" y="1"/>
                  </a:lnTo>
                  <a:cubicBezTo>
                    <a:pt x="0" y="41"/>
                    <a:pt x="22" y="72"/>
                    <a:pt x="68" y="72"/>
                  </a:cubicBezTo>
                  <a:cubicBezTo>
                    <a:pt x="106" y="72"/>
                    <a:pt x="160" y="5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34"/>
            <p:cNvSpPr/>
            <p:nvPr/>
          </p:nvSpPr>
          <p:spPr>
            <a:xfrm>
              <a:off x="4852650" y="2228325"/>
              <a:ext cx="1350" cy="700"/>
            </a:xfrm>
            <a:custGeom>
              <a:avLst/>
              <a:gdLst/>
              <a:ahLst/>
              <a:cxnLst/>
              <a:rect l="l" t="t" r="r" b="b"/>
              <a:pathLst>
                <a:path w="54" h="28" extrusionOk="0">
                  <a:moveTo>
                    <a:pt x="40" y="0"/>
                  </a:moveTo>
                  <a:cubicBezTo>
                    <a:pt x="27" y="7"/>
                    <a:pt x="13" y="7"/>
                    <a:pt x="0" y="14"/>
                  </a:cubicBezTo>
                  <a:cubicBezTo>
                    <a:pt x="13" y="20"/>
                    <a:pt x="33" y="27"/>
                    <a:pt x="54" y="27"/>
                  </a:cubicBezTo>
                  <a:cubicBezTo>
                    <a:pt x="47" y="20"/>
                    <a:pt x="47" y="7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34"/>
            <p:cNvSpPr/>
            <p:nvPr/>
          </p:nvSpPr>
          <p:spPr>
            <a:xfrm>
              <a:off x="4851475" y="2226250"/>
              <a:ext cx="525" cy="75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9" y="0"/>
                  </a:moveTo>
                  <a:cubicBezTo>
                    <a:pt x="3" y="0"/>
                    <a:pt x="0" y="3"/>
                    <a:pt x="0" y="3"/>
                  </a:cubicBezTo>
                  <a:lnTo>
                    <a:pt x="20" y="3"/>
                  </a:lnTo>
                  <a:cubicBezTo>
                    <a:pt x="16" y="1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34"/>
            <p:cNvSpPr/>
            <p:nvPr/>
          </p:nvSpPr>
          <p:spPr>
            <a:xfrm>
              <a:off x="4851300" y="2226300"/>
              <a:ext cx="2375" cy="237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7" y="1"/>
                  </a:moveTo>
                  <a:cubicBezTo>
                    <a:pt x="1" y="21"/>
                    <a:pt x="14" y="68"/>
                    <a:pt x="54" y="95"/>
                  </a:cubicBezTo>
                  <a:cubicBezTo>
                    <a:pt x="67" y="88"/>
                    <a:pt x="81" y="88"/>
                    <a:pt x="94" y="81"/>
                  </a:cubicBezTo>
                  <a:cubicBezTo>
                    <a:pt x="61" y="34"/>
                    <a:pt x="41" y="8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34"/>
            <p:cNvSpPr/>
            <p:nvPr/>
          </p:nvSpPr>
          <p:spPr>
            <a:xfrm>
              <a:off x="4851300" y="2226300"/>
              <a:ext cx="2375" cy="2375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7" y="1"/>
                  </a:moveTo>
                  <a:cubicBezTo>
                    <a:pt x="1" y="21"/>
                    <a:pt x="14" y="68"/>
                    <a:pt x="54" y="95"/>
                  </a:cubicBezTo>
                  <a:cubicBezTo>
                    <a:pt x="67" y="88"/>
                    <a:pt x="81" y="88"/>
                    <a:pt x="94" y="81"/>
                  </a:cubicBezTo>
                  <a:cubicBezTo>
                    <a:pt x="61" y="34"/>
                    <a:pt x="41" y="8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34"/>
            <p:cNvSpPr/>
            <p:nvPr/>
          </p:nvSpPr>
          <p:spPr>
            <a:xfrm>
              <a:off x="4842725" y="1956625"/>
              <a:ext cx="2750" cy="2900"/>
            </a:xfrm>
            <a:custGeom>
              <a:avLst/>
              <a:gdLst/>
              <a:ahLst/>
              <a:cxnLst/>
              <a:rect l="l" t="t" r="r" b="b"/>
              <a:pathLst>
                <a:path w="110" h="116" extrusionOk="0">
                  <a:moveTo>
                    <a:pt x="76" y="0"/>
                  </a:moveTo>
                  <a:cubicBezTo>
                    <a:pt x="41" y="0"/>
                    <a:pt x="0" y="115"/>
                    <a:pt x="64" y="115"/>
                  </a:cubicBezTo>
                  <a:cubicBezTo>
                    <a:pt x="76" y="115"/>
                    <a:pt x="91" y="112"/>
                    <a:pt x="109" y="103"/>
                  </a:cubicBezTo>
                  <a:cubicBezTo>
                    <a:pt x="107" y="26"/>
                    <a:pt x="92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1" name="Google Shape;19271;p34"/>
            <p:cNvSpPr/>
            <p:nvPr/>
          </p:nvSpPr>
          <p:spPr>
            <a:xfrm>
              <a:off x="4860175" y="2437900"/>
              <a:ext cx="1025" cy="8225"/>
            </a:xfrm>
            <a:custGeom>
              <a:avLst/>
              <a:gdLst/>
              <a:ahLst/>
              <a:cxnLst/>
              <a:rect l="l" t="t" r="r" b="b"/>
              <a:pathLst>
                <a:path w="41" h="329" extrusionOk="0">
                  <a:moveTo>
                    <a:pt x="0" y="328"/>
                  </a:moveTo>
                  <a:cubicBezTo>
                    <a:pt x="40" y="1"/>
                    <a:pt x="0" y="328"/>
                    <a:pt x="0" y="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2" name="Google Shape;19272;p34"/>
            <p:cNvSpPr/>
            <p:nvPr/>
          </p:nvSpPr>
          <p:spPr>
            <a:xfrm>
              <a:off x="4856050" y="2361700"/>
              <a:ext cx="4300" cy="2375"/>
            </a:xfrm>
            <a:custGeom>
              <a:avLst/>
              <a:gdLst/>
              <a:ahLst/>
              <a:cxnLst/>
              <a:rect l="l" t="t" r="r" b="b"/>
              <a:pathLst>
                <a:path w="172" h="95" extrusionOk="0">
                  <a:moveTo>
                    <a:pt x="47" y="0"/>
                  </a:moveTo>
                  <a:cubicBezTo>
                    <a:pt x="21" y="0"/>
                    <a:pt x="1" y="23"/>
                    <a:pt x="11" y="91"/>
                  </a:cubicBezTo>
                  <a:cubicBezTo>
                    <a:pt x="27" y="93"/>
                    <a:pt x="41" y="94"/>
                    <a:pt x="53" y="94"/>
                  </a:cubicBezTo>
                  <a:cubicBezTo>
                    <a:pt x="172" y="94"/>
                    <a:pt x="99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34"/>
            <p:cNvSpPr/>
            <p:nvPr/>
          </p:nvSpPr>
          <p:spPr>
            <a:xfrm>
              <a:off x="4826875" y="1745625"/>
              <a:ext cx="4025" cy="4175"/>
            </a:xfrm>
            <a:custGeom>
              <a:avLst/>
              <a:gdLst/>
              <a:ahLst/>
              <a:cxnLst/>
              <a:rect l="l" t="t" r="r" b="b"/>
              <a:pathLst>
                <a:path w="161" h="167" extrusionOk="0">
                  <a:moveTo>
                    <a:pt x="119" y="1"/>
                  </a:moveTo>
                  <a:cubicBezTo>
                    <a:pt x="93" y="1"/>
                    <a:pt x="47" y="43"/>
                    <a:pt x="1" y="166"/>
                  </a:cubicBezTo>
                  <a:cubicBezTo>
                    <a:pt x="149" y="109"/>
                    <a:pt x="160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34"/>
            <p:cNvSpPr/>
            <p:nvPr/>
          </p:nvSpPr>
          <p:spPr>
            <a:xfrm>
              <a:off x="4845050" y="2129075"/>
              <a:ext cx="1050" cy="2400"/>
            </a:xfrm>
            <a:custGeom>
              <a:avLst/>
              <a:gdLst/>
              <a:ahLst/>
              <a:cxnLst/>
              <a:rect l="l" t="t" r="r" b="b"/>
              <a:pathLst>
                <a:path w="42" h="96" extrusionOk="0">
                  <a:moveTo>
                    <a:pt x="40" y="0"/>
                  </a:moveTo>
                  <a:cubicBezTo>
                    <a:pt x="33" y="0"/>
                    <a:pt x="1" y="96"/>
                    <a:pt x="7" y="96"/>
                  </a:cubicBezTo>
                  <a:cubicBezTo>
                    <a:pt x="9" y="96"/>
                    <a:pt x="18" y="80"/>
                    <a:pt x="36" y="36"/>
                  </a:cubicBezTo>
                  <a:cubicBezTo>
                    <a:pt x="41" y="10"/>
                    <a:pt x="42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34"/>
            <p:cNvSpPr/>
            <p:nvPr/>
          </p:nvSpPr>
          <p:spPr>
            <a:xfrm>
              <a:off x="4830900" y="1861225"/>
              <a:ext cx="2350" cy="4150"/>
            </a:xfrm>
            <a:custGeom>
              <a:avLst/>
              <a:gdLst/>
              <a:ahLst/>
              <a:cxnLst/>
              <a:rect l="l" t="t" r="r" b="b"/>
              <a:pathLst>
                <a:path w="94" h="166" extrusionOk="0">
                  <a:moveTo>
                    <a:pt x="44" y="1"/>
                  </a:moveTo>
                  <a:cubicBezTo>
                    <a:pt x="28" y="1"/>
                    <a:pt x="9" y="42"/>
                    <a:pt x="0" y="166"/>
                  </a:cubicBezTo>
                  <a:cubicBezTo>
                    <a:pt x="93" y="161"/>
                    <a:pt x="75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34"/>
            <p:cNvSpPr/>
            <p:nvPr/>
          </p:nvSpPr>
          <p:spPr>
            <a:xfrm>
              <a:off x="4813675" y="1405700"/>
              <a:ext cx="5500" cy="3500"/>
            </a:xfrm>
            <a:custGeom>
              <a:avLst/>
              <a:gdLst/>
              <a:ahLst/>
              <a:cxnLst/>
              <a:rect l="l" t="t" r="r" b="b"/>
              <a:pathLst>
                <a:path w="220" h="140" extrusionOk="0">
                  <a:moveTo>
                    <a:pt x="0" y="1"/>
                  </a:moveTo>
                  <a:cubicBezTo>
                    <a:pt x="90" y="105"/>
                    <a:pt x="147" y="139"/>
                    <a:pt x="173" y="139"/>
                  </a:cubicBezTo>
                  <a:cubicBezTo>
                    <a:pt x="220" y="139"/>
                    <a:pt x="160" y="2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34"/>
            <p:cNvSpPr/>
            <p:nvPr/>
          </p:nvSpPr>
          <p:spPr>
            <a:xfrm>
              <a:off x="4839050" y="207605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93" y="1"/>
                  </a:moveTo>
                  <a:cubicBezTo>
                    <a:pt x="46" y="1"/>
                    <a:pt x="1" y="130"/>
                    <a:pt x="136" y="130"/>
                  </a:cubicBezTo>
                  <a:cubicBezTo>
                    <a:pt x="138" y="130"/>
                    <a:pt x="140" y="130"/>
                    <a:pt x="143" y="130"/>
                  </a:cubicBezTo>
                  <a:cubicBezTo>
                    <a:pt x="140" y="33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34"/>
            <p:cNvSpPr/>
            <p:nvPr/>
          </p:nvSpPr>
          <p:spPr>
            <a:xfrm>
              <a:off x="4833975" y="1989100"/>
              <a:ext cx="2675" cy="3225"/>
            </a:xfrm>
            <a:custGeom>
              <a:avLst/>
              <a:gdLst/>
              <a:ahLst/>
              <a:cxnLst/>
              <a:rect l="l" t="t" r="r" b="b"/>
              <a:pathLst>
                <a:path w="107" h="129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0"/>
                    <a:pt x="19" y="33"/>
                    <a:pt x="98" y="129"/>
                  </a:cubicBezTo>
                  <a:cubicBezTo>
                    <a:pt x="106" y="95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34"/>
            <p:cNvSpPr/>
            <p:nvPr/>
          </p:nvSpPr>
          <p:spPr>
            <a:xfrm>
              <a:off x="4811800" y="1324125"/>
              <a:ext cx="750" cy="4275"/>
            </a:xfrm>
            <a:custGeom>
              <a:avLst/>
              <a:gdLst/>
              <a:ahLst/>
              <a:cxnLst/>
              <a:rect l="l" t="t" r="r" b="b"/>
              <a:pathLst>
                <a:path w="30" h="171" extrusionOk="0">
                  <a:moveTo>
                    <a:pt x="27" y="1"/>
                  </a:moveTo>
                  <a:cubicBezTo>
                    <a:pt x="25" y="1"/>
                    <a:pt x="18" y="38"/>
                    <a:pt x="2" y="146"/>
                  </a:cubicBezTo>
                  <a:cubicBezTo>
                    <a:pt x="1" y="163"/>
                    <a:pt x="1" y="170"/>
                    <a:pt x="2" y="170"/>
                  </a:cubicBezTo>
                  <a:cubicBezTo>
                    <a:pt x="7" y="170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34"/>
            <p:cNvSpPr/>
            <p:nvPr/>
          </p:nvSpPr>
          <p:spPr>
            <a:xfrm>
              <a:off x="4805525" y="1276675"/>
              <a:ext cx="1475" cy="2100"/>
            </a:xfrm>
            <a:custGeom>
              <a:avLst/>
              <a:gdLst/>
              <a:ahLst/>
              <a:cxnLst/>
              <a:rect l="l" t="t" r="r" b="b"/>
              <a:pathLst>
                <a:path w="59" h="84" extrusionOk="0">
                  <a:moveTo>
                    <a:pt x="17" y="0"/>
                  </a:moveTo>
                  <a:lnTo>
                    <a:pt x="17" y="0"/>
                  </a:lnTo>
                  <a:cubicBezTo>
                    <a:pt x="8" y="0"/>
                    <a:pt x="1" y="21"/>
                    <a:pt x="5" y="84"/>
                  </a:cubicBezTo>
                  <a:cubicBezTo>
                    <a:pt x="58" y="84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34"/>
            <p:cNvSpPr/>
            <p:nvPr/>
          </p:nvSpPr>
          <p:spPr>
            <a:xfrm>
              <a:off x="4830875" y="2185175"/>
              <a:ext cx="9025" cy="4700"/>
            </a:xfrm>
            <a:custGeom>
              <a:avLst/>
              <a:gdLst/>
              <a:ahLst/>
              <a:cxnLst/>
              <a:rect l="l" t="t" r="r" b="b"/>
              <a:pathLst>
                <a:path w="361" h="188" extrusionOk="0">
                  <a:moveTo>
                    <a:pt x="356" y="0"/>
                  </a:moveTo>
                  <a:lnTo>
                    <a:pt x="356" y="0"/>
                  </a:lnTo>
                  <a:cubicBezTo>
                    <a:pt x="1" y="18"/>
                    <a:pt x="117" y="188"/>
                    <a:pt x="235" y="188"/>
                  </a:cubicBezTo>
                  <a:cubicBezTo>
                    <a:pt x="298" y="188"/>
                    <a:pt x="360" y="141"/>
                    <a:pt x="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34"/>
            <p:cNvSpPr/>
            <p:nvPr/>
          </p:nvSpPr>
          <p:spPr>
            <a:xfrm>
              <a:off x="4827850" y="2007575"/>
              <a:ext cx="4850" cy="4325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73" y="0"/>
                  </a:moveTo>
                  <a:cubicBezTo>
                    <a:pt x="140" y="0"/>
                    <a:pt x="0" y="107"/>
                    <a:pt x="29" y="173"/>
                  </a:cubicBezTo>
                  <a:cubicBezTo>
                    <a:pt x="170" y="44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34"/>
            <p:cNvSpPr/>
            <p:nvPr/>
          </p:nvSpPr>
          <p:spPr>
            <a:xfrm>
              <a:off x="4818425" y="1718600"/>
              <a:ext cx="8525" cy="4925"/>
            </a:xfrm>
            <a:custGeom>
              <a:avLst/>
              <a:gdLst/>
              <a:ahLst/>
              <a:cxnLst/>
              <a:rect l="l" t="t" r="r" b="b"/>
              <a:pathLst>
                <a:path w="341" h="197" extrusionOk="0">
                  <a:moveTo>
                    <a:pt x="98" y="1"/>
                  </a:moveTo>
                  <a:cubicBezTo>
                    <a:pt x="44" y="1"/>
                    <a:pt x="1" y="50"/>
                    <a:pt x="38" y="197"/>
                  </a:cubicBezTo>
                  <a:cubicBezTo>
                    <a:pt x="340" y="179"/>
                    <a:pt x="200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34"/>
            <p:cNvSpPr/>
            <p:nvPr/>
          </p:nvSpPr>
          <p:spPr>
            <a:xfrm>
              <a:off x="4572550" y="2071025"/>
              <a:ext cx="5300" cy="1425"/>
            </a:xfrm>
            <a:custGeom>
              <a:avLst/>
              <a:gdLst/>
              <a:ahLst/>
              <a:cxnLst/>
              <a:rect l="l" t="t" r="r" b="b"/>
              <a:pathLst>
                <a:path w="212" h="57" extrusionOk="0">
                  <a:moveTo>
                    <a:pt x="131" y="1"/>
                  </a:moveTo>
                  <a:cubicBezTo>
                    <a:pt x="80" y="1"/>
                    <a:pt x="1" y="17"/>
                    <a:pt x="4" y="57"/>
                  </a:cubicBezTo>
                  <a:cubicBezTo>
                    <a:pt x="212" y="24"/>
                    <a:pt x="191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34"/>
            <p:cNvSpPr/>
            <p:nvPr/>
          </p:nvSpPr>
          <p:spPr>
            <a:xfrm>
              <a:off x="4735700" y="1911350"/>
              <a:ext cx="7400" cy="1550"/>
            </a:xfrm>
            <a:custGeom>
              <a:avLst/>
              <a:gdLst/>
              <a:ahLst/>
              <a:cxnLst/>
              <a:rect l="l" t="t" r="r" b="b"/>
              <a:pathLst>
                <a:path w="296" h="62" extrusionOk="0">
                  <a:moveTo>
                    <a:pt x="296" y="1"/>
                  </a:moveTo>
                  <a:lnTo>
                    <a:pt x="296" y="1"/>
                  </a:lnTo>
                  <a:cubicBezTo>
                    <a:pt x="0" y="13"/>
                    <a:pt x="77" y="62"/>
                    <a:pt x="175" y="62"/>
                  </a:cubicBezTo>
                  <a:cubicBezTo>
                    <a:pt x="229" y="62"/>
                    <a:pt x="291" y="46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34"/>
            <p:cNvSpPr/>
            <p:nvPr/>
          </p:nvSpPr>
          <p:spPr>
            <a:xfrm>
              <a:off x="4811075" y="1458600"/>
              <a:ext cx="1225" cy="6500"/>
            </a:xfrm>
            <a:custGeom>
              <a:avLst/>
              <a:gdLst/>
              <a:ahLst/>
              <a:cxnLst/>
              <a:rect l="l" t="t" r="r" b="b"/>
              <a:pathLst>
                <a:path w="49" h="260" extrusionOk="0">
                  <a:moveTo>
                    <a:pt x="37" y="1"/>
                  </a:moveTo>
                  <a:cubicBezTo>
                    <a:pt x="25" y="1"/>
                    <a:pt x="0" y="138"/>
                    <a:pt x="24" y="260"/>
                  </a:cubicBezTo>
                  <a:cubicBezTo>
                    <a:pt x="49" y="69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34"/>
            <p:cNvSpPr/>
            <p:nvPr/>
          </p:nvSpPr>
          <p:spPr>
            <a:xfrm>
              <a:off x="4829400" y="2036775"/>
              <a:ext cx="1800" cy="3200"/>
            </a:xfrm>
            <a:custGeom>
              <a:avLst/>
              <a:gdLst/>
              <a:ahLst/>
              <a:cxnLst/>
              <a:rect l="l" t="t" r="r" b="b"/>
              <a:pathLst>
                <a:path w="72" h="128" extrusionOk="0">
                  <a:moveTo>
                    <a:pt x="52" y="1"/>
                  </a:moveTo>
                  <a:cubicBezTo>
                    <a:pt x="6" y="1"/>
                    <a:pt x="0" y="53"/>
                    <a:pt x="7" y="122"/>
                  </a:cubicBezTo>
                  <a:cubicBezTo>
                    <a:pt x="17" y="126"/>
                    <a:pt x="25" y="128"/>
                    <a:pt x="33" y="128"/>
                  </a:cubicBezTo>
                  <a:cubicBezTo>
                    <a:pt x="72" y="128"/>
                    <a:pt x="66" y="70"/>
                    <a:pt x="60" y="2"/>
                  </a:cubicBez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34"/>
            <p:cNvSpPr/>
            <p:nvPr/>
          </p:nvSpPr>
          <p:spPr>
            <a:xfrm>
              <a:off x="4789375" y="1096925"/>
              <a:ext cx="5925" cy="6925"/>
            </a:xfrm>
            <a:custGeom>
              <a:avLst/>
              <a:gdLst/>
              <a:ahLst/>
              <a:cxnLst/>
              <a:rect l="l" t="t" r="r" b="b"/>
              <a:pathLst>
                <a:path w="237" h="277" extrusionOk="0">
                  <a:moveTo>
                    <a:pt x="169" y="1"/>
                  </a:moveTo>
                  <a:cubicBezTo>
                    <a:pt x="0" y="5"/>
                    <a:pt x="145" y="276"/>
                    <a:pt x="201" y="276"/>
                  </a:cubicBezTo>
                  <a:cubicBezTo>
                    <a:pt x="230" y="276"/>
                    <a:pt x="237" y="207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34"/>
            <p:cNvSpPr/>
            <p:nvPr/>
          </p:nvSpPr>
          <p:spPr>
            <a:xfrm>
              <a:off x="4810925" y="1731975"/>
              <a:ext cx="2550" cy="575"/>
            </a:xfrm>
            <a:custGeom>
              <a:avLst/>
              <a:gdLst/>
              <a:ahLst/>
              <a:cxnLst/>
              <a:rect l="l" t="t" r="r" b="b"/>
              <a:pathLst>
                <a:path w="102" h="23" extrusionOk="0">
                  <a:moveTo>
                    <a:pt x="83" y="1"/>
                  </a:moveTo>
                  <a:cubicBezTo>
                    <a:pt x="76" y="1"/>
                    <a:pt x="52" y="5"/>
                    <a:pt x="3" y="17"/>
                  </a:cubicBezTo>
                  <a:cubicBezTo>
                    <a:pt x="1" y="21"/>
                    <a:pt x="5" y="23"/>
                    <a:pt x="11" y="23"/>
                  </a:cubicBezTo>
                  <a:cubicBezTo>
                    <a:pt x="36" y="23"/>
                    <a:pt x="101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34"/>
            <p:cNvSpPr/>
            <p:nvPr/>
          </p:nvSpPr>
          <p:spPr>
            <a:xfrm>
              <a:off x="4785875" y="1140675"/>
              <a:ext cx="7400" cy="5475"/>
            </a:xfrm>
            <a:custGeom>
              <a:avLst/>
              <a:gdLst/>
              <a:ahLst/>
              <a:cxnLst/>
              <a:rect l="l" t="t" r="r" b="b"/>
              <a:pathLst>
                <a:path w="296" h="219" extrusionOk="0">
                  <a:moveTo>
                    <a:pt x="274" y="0"/>
                  </a:moveTo>
                  <a:cubicBezTo>
                    <a:pt x="230" y="0"/>
                    <a:pt x="0" y="218"/>
                    <a:pt x="84" y="218"/>
                  </a:cubicBezTo>
                  <a:cubicBezTo>
                    <a:pt x="98" y="218"/>
                    <a:pt x="121" y="212"/>
                    <a:pt x="155" y="198"/>
                  </a:cubicBezTo>
                  <a:cubicBezTo>
                    <a:pt x="274" y="50"/>
                    <a:pt x="295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34"/>
            <p:cNvSpPr/>
            <p:nvPr/>
          </p:nvSpPr>
          <p:spPr>
            <a:xfrm>
              <a:off x="4810875" y="1736125"/>
              <a:ext cx="3200" cy="2625"/>
            </a:xfrm>
            <a:custGeom>
              <a:avLst/>
              <a:gdLst/>
              <a:ahLst/>
              <a:cxnLst/>
              <a:rect l="l" t="t" r="r" b="b"/>
              <a:pathLst>
                <a:path w="128" h="105" extrusionOk="0">
                  <a:moveTo>
                    <a:pt x="36" y="1"/>
                  </a:moveTo>
                  <a:cubicBezTo>
                    <a:pt x="16" y="1"/>
                    <a:pt x="1" y="27"/>
                    <a:pt x="12" y="105"/>
                  </a:cubicBezTo>
                  <a:cubicBezTo>
                    <a:pt x="128" y="105"/>
                    <a:pt x="7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34"/>
            <p:cNvSpPr/>
            <p:nvPr/>
          </p:nvSpPr>
          <p:spPr>
            <a:xfrm>
              <a:off x="4831475" y="2402800"/>
              <a:ext cx="5400" cy="3100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11" y="0"/>
                  </a:moveTo>
                  <a:cubicBezTo>
                    <a:pt x="0" y="0"/>
                    <a:pt x="93" y="124"/>
                    <a:pt x="159" y="124"/>
                  </a:cubicBezTo>
                  <a:cubicBezTo>
                    <a:pt x="190" y="124"/>
                    <a:pt x="215" y="97"/>
                    <a:pt x="211" y="20"/>
                  </a:cubicBezTo>
                  <a:cubicBezTo>
                    <a:pt x="167" y="6"/>
                    <a:pt x="134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34"/>
            <p:cNvSpPr/>
            <p:nvPr/>
          </p:nvSpPr>
          <p:spPr>
            <a:xfrm>
              <a:off x="4810550" y="1773675"/>
              <a:ext cx="3050" cy="1800"/>
            </a:xfrm>
            <a:custGeom>
              <a:avLst/>
              <a:gdLst/>
              <a:ahLst/>
              <a:cxnLst/>
              <a:rect l="l" t="t" r="r" b="b"/>
              <a:pathLst>
                <a:path w="122" h="72" extrusionOk="0">
                  <a:moveTo>
                    <a:pt x="90" y="0"/>
                  </a:moveTo>
                  <a:cubicBezTo>
                    <a:pt x="71" y="0"/>
                    <a:pt x="47" y="10"/>
                    <a:pt x="30" y="10"/>
                  </a:cubicBezTo>
                  <a:cubicBezTo>
                    <a:pt x="25" y="10"/>
                    <a:pt x="21" y="9"/>
                    <a:pt x="18" y="8"/>
                  </a:cubicBezTo>
                  <a:lnTo>
                    <a:pt x="18" y="8"/>
                  </a:lnTo>
                  <a:cubicBezTo>
                    <a:pt x="0" y="54"/>
                    <a:pt x="31" y="72"/>
                    <a:pt x="63" y="72"/>
                  </a:cubicBezTo>
                  <a:cubicBezTo>
                    <a:pt x="92" y="72"/>
                    <a:pt x="122" y="57"/>
                    <a:pt x="118" y="35"/>
                  </a:cubicBezTo>
                  <a:cubicBezTo>
                    <a:pt x="118" y="7"/>
                    <a:pt x="106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34"/>
            <p:cNvSpPr/>
            <p:nvPr/>
          </p:nvSpPr>
          <p:spPr>
            <a:xfrm>
              <a:off x="4808875" y="1745650"/>
              <a:ext cx="5650" cy="3150"/>
            </a:xfrm>
            <a:custGeom>
              <a:avLst/>
              <a:gdLst/>
              <a:ahLst/>
              <a:cxnLst/>
              <a:rect l="l" t="t" r="r" b="b"/>
              <a:pathLst>
                <a:path w="226" h="126" extrusionOk="0">
                  <a:moveTo>
                    <a:pt x="203" y="0"/>
                  </a:moveTo>
                  <a:cubicBezTo>
                    <a:pt x="162" y="0"/>
                    <a:pt x="1" y="108"/>
                    <a:pt x="105" y="125"/>
                  </a:cubicBezTo>
                  <a:cubicBezTo>
                    <a:pt x="213" y="32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34"/>
            <p:cNvSpPr/>
            <p:nvPr/>
          </p:nvSpPr>
          <p:spPr>
            <a:xfrm>
              <a:off x="4834750" y="2489925"/>
              <a:ext cx="3725" cy="4675"/>
            </a:xfrm>
            <a:custGeom>
              <a:avLst/>
              <a:gdLst/>
              <a:ahLst/>
              <a:cxnLst/>
              <a:rect l="l" t="t" r="r" b="b"/>
              <a:pathLst>
                <a:path w="149" h="187" extrusionOk="0">
                  <a:moveTo>
                    <a:pt x="25" y="0"/>
                  </a:moveTo>
                  <a:cubicBezTo>
                    <a:pt x="23" y="0"/>
                    <a:pt x="22" y="0"/>
                    <a:pt x="20" y="0"/>
                  </a:cubicBezTo>
                  <a:cubicBezTo>
                    <a:pt x="0" y="140"/>
                    <a:pt x="15" y="186"/>
                    <a:pt x="36" y="186"/>
                  </a:cubicBezTo>
                  <a:cubicBezTo>
                    <a:pt x="79" y="186"/>
                    <a:pt x="148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34"/>
            <p:cNvSpPr/>
            <p:nvPr/>
          </p:nvSpPr>
          <p:spPr>
            <a:xfrm>
              <a:off x="4786500" y="1239725"/>
              <a:ext cx="2100" cy="4575"/>
            </a:xfrm>
            <a:custGeom>
              <a:avLst/>
              <a:gdLst/>
              <a:ahLst/>
              <a:cxnLst/>
              <a:rect l="l" t="t" r="r" b="b"/>
              <a:pathLst>
                <a:path w="84" h="183" extrusionOk="0">
                  <a:moveTo>
                    <a:pt x="24" y="1"/>
                  </a:moveTo>
                  <a:cubicBezTo>
                    <a:pt x="0" y="1"/>
                    <a:pt x="22" y="182"/>
                    <a:pt x="54" y="182"/>
                  </a:cubicBezTo>
                  <a:cubicBezTo>
                    <a:pt x="64" y="182"/>
                    <a:pt x="74" y="168"/>
                    <a:pt x="84" y="130"/>
                  </a:cubicBezTo>
                  <a:cubicBezTo>
                    <a:pt x="53" y="34"/>
                    <a:pt x="35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34"/>
            <p:cNvSpPr/>
            <p:nvPr/>
          </p:nvSpPr>
          <p:spPr>
            <a:xfrm>
              <a:off x="4813500" y="2063225"/>
              <a:ext cx="2500" cy="800"/>
            </a:xfrm>
            <a:custGeom>
              <a:avLst/>
              <a:gdLst/>
              <a:ahLst/>
              <a:cxnLst/>
              <a:rect l="l" t="t" r="r" b="b"/>
              <a:pathLst>
                <a:path w="100" h="32" extrusionOk="0">
                  <a:moveTo>
                    <a:pt x="0" y="1"/>
                  </a:moveTo>
                  <a:cubicBezTo>
                    <a:pt x="4" y="16"/>
                    <a:pt x="71" y="32"/>
                    <a:pt x="87" y="32"/>
                  </a:cubicBezTo>
                  <a:cubicBezTo>
                    <a:pt x="100" y="32"/>
                    <a:pt x="85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34"/>
            <p:cNvSpPr/>
            <p:nvPr/>
          </p:nvSpPr>
          <p:spPr>
            <a:xfrm>
              <a:off x="4803825" y="1817675"/>
              <a:ext cx="1500" cy="5100"/>
            </a:xfrm>
            <a:custGeom>
              <a:avLst/>
              <a:gdLst/>
              <a:ahLst/>
              <a:cxnLst/>
              <a:rect l="l" t="t" r="r" b="b"/>
              <a:pathLst>
                <a:path w="60" h="204" extrusionOk="0">
                  <a:moveTo>
                    <a:pt x="60" y="1"/>
                  </a:moveTo>
                  <a:lnTo>
                    <a:pt x="60" y="1"/>
                  </a:lnTo>
                  <a:cubicBezTo>
                    <a:pt x="42" y="1"/>
                    <a:pt x="0" y="203"/>
                    <a:pt x="6" y="203"/>
                  </a:cubicBezTo>
                  <a:cubicBezTo>
                    <a:pt x="9" y="203"/>
                    <a:pt x="24" y="15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34"/>
            <p:cNvSpPr/>
            <p:nvPr/>
          </p:nvSpPr>
          <p:spPr>
            <a:xfrm>
              <a:off x="4800300" y="1708225"/>
              <a:ext cx="2925" cy="3100"/>
            </a:xfrm>
            <a:custGeom>
              <a:avLst/>
              <a:gdLst/>
              <a:ahLst/>
              <a:cxnLst/>
              <a:rect l="l" t="t" r="r" b="b"/>
              <a:pathLst>
                <a:path w="117" h="124" extrusionOk="0">
                  <a:moveTo>
                    <a:pt x="76" y="1"/>
                  </a:moveTo>
                  <a:cubicBezTo>
                    <a:pt x="47" y="1"/>
                    <a:pt x="0" y="39"/>
                    <a:pt x="13" y="124"/>
                  </a:cubicBezTo>
                  <a:cubicBezTo>
                    <a:pt x="117" y="44"/>
                    <a:pt x="106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34"/>
            <p:cNvSpPr/>
            <p:nvPr/>
          </p:nvSpPr>
          <p:spPr>
            <a:xfrm>
              <a:off x="4787150" y="1410550"/>
              <a:ext cx="6225" cy="1050"/>
            </a:xfrm>
            <a:custGeom>
              <a:avLst/>
              <a:gdLst/>
              <a:ahLst/>
              <a:cxnLst/>
              <a:rect l="l" t="t" r="r" b="b"/>
              <a:pathLst>
                <a:path w="249" h="42" extrusionOk="0">
                  <a:moveTo>
                    <a:pt x="32" y="1"/>
                  </a:moveTo>
                  <a:cubicBezTo>
                    <a:pt x="2" y="1"/>
                    <a:pt x="1" y="11"/>
                    <a:pt x="91" y="41"/>
                  </a:cubicBezTo>
                  <a:cubicBezTo>
                    <a:pt x="248" y="37"/>
                    <a:pt x="8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34"/>
            <p:cNvSpPr/>
            <p:nvPr/>
          </p:nvSpPr>
          <p:spPr>
            <a:xfrm>
              <a:off x="4782725" y="1247300"/>
              <a:ext cx="2150" cy="4400"/>
            </a:xfrm>
            <a:custGeom>
              <a:avLst/>
              <a:gdLst/>
              <a:ahLst/>
              <a:cxnLst/>
              <a:rect l="l" t="t" r="r" b="b"/>
              <a:pathLst>
                <a:path w="86" h="176" extrusionOk="0">
                  <a:moveTo>
                    <a:pt x="34" y="1"/>
                  </a:moveTo>
                  <a:cubicBezTo>
                    <a:pt x="0" y="34"/>
                    <a:pt x="20" y="128"/>
                    <a:pt x="0" y="175"/>
                  </a:cubicBezTo>
                  <a:cubicBezTo>
                    <a:pt x="3" y="175"/>
                    <a:pt x="5" y="175"/>
                    <a:pt x="7" y="175"/>
                  </a:cubicBezTo>
                  <a:cubicBezTo>
                    <a:pt x="85" y="175"/>
                    <a:pt x="53" y="66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34"/>
            <p:cNvSpPr/>
            <p:nvPr/>
          </p:nvSpPr>
          <p:spPr>
            <a:xfrm>
              <a:off x="4804275" y="1931250"/>
              <a:ext cx="3550" cy="2750"/>
            </a:xfrm>
            <a:custGeom>
              <a:avLst/>
              <a:gdLst/>
              <a:ahLst/>
              <a:cxnLst/>
              <a:rect l="l" t="t" r="r" b="b"/>
              <a:pathLst>
                <a:path w="142" h="110" extrusionOk="0">
                  <a:moveTo>
                    <a:pt x="142" y="1"/>
                  </a:moveTo>
                  <a:lnTo>
                    <a:pt x="142" y="1"/>
                  </a:lnTo>
                  <a:cubicBezTo>
                    <a:pt x="0" y="5"/>
                    <a:pt x="46" y="109"/>
                    <a:pt x="93" y="109"/>
                  </a:cubicBezTo>
                  <a:cubicBezTo>
                    <a:pt x="117" y="109"/>
                    <a:pt x="142" y="82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34"/>
            <p:cNvSpPr/>
            <p:nvPr/>
          </p:nvSpPr>
          <p:spPr>
            <a:xfrm>
              <a:off x="4798450" y="1710625"/>
              <a:ext cx="2475" cy="4200"/>
            </a:xfrm>
            <a:custGeom>
              <a:avLst/>
              <a:gdLst/>
              <a:ahLst/>
              <a:cxnLst/>
              <a:rect l="l" t="t" r="r" b="b"/>
              <a:pathLst>
                <a:path w="99" h="168" extrusionOk="0">
                  <a:moveTo>
                    <a:pt x="0" y="1"/>
                  </a:moveTo>
                  <a:cubicBezTo>
                    <a:pt x="31" y="126"/>
                    <a:pt x="56" y="167"/>
                    <a:pt x="70" y="167"/>
                  </a:cubicBezTo>
                  <a:cubicBezTo>
                    <a:pt x="98" y="167"/>
                    <a:pt x="8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34"/>
            <p:cNvSpPr/>
            <p:nvPr/>
          </p:nvSpPr>
          <p:spPr>
            <a:xfrm>
              <a:off x="4790375" y="1587825"/>
              <a:ext cx="5525" cy="4850"/>
            </a:xfrm>
            <a:custGeom>
              <a:avLst/>
              <a:gdLst/>
              <a:ahLst/>
              <a:cxnLst/>
              <a:rect l="l" t="t" r="r" b="b"/>
              <a:pathLst>
                <a:path w="221" h="194" extrusionOk="0">
                  <a:moveTo>
                    <a:pt x="179" y="0"/>
                  </a:moveTo>
                  <a:cubicBezTo>
                    <a:pt x="1" y="0"/>
                    <a:pt x="89" y="194"/>
                    <a:pt x="157" y="194"/>
                  </a:cubicBezTo>
                  <a:cubicBezTo>
                    <a:pt x="191" y="194"/>
                    <a:pt x="220" y="146"/>
                    <a:pt x="210" y="2"/>
                  </a:cubicBezTo>
                  <a:cubicBezTo>
                    <a:pt x="199" y="1"/>
                    <a:pt x="188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34"/>
            <p:cNvSpPr/>
            <p:nvPr/>
          </p:nvSpPr>
          <p:spPr>
            <a:xfrm>
              <a:off x="4825050" y="2541600"/>
              <a:ext cx="3700" cy="3700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99" y="0"/>
                  </a:moveTo>
                  <a:cubicBezTo>
                    <a:pt x="29" y="0"/>
                    <a:pt x="0" y="48"/>
                    <a:pt x="0" y="148"/>
                  </a:cubicBezTo>
                  <a:cubicBezTo>
                    <a:pt x="67" y="135"/>
                    <a:pt x="147" y="135"/>
                    <a:pt x="114" y="1"/>
                  </a:cubicBezTo>
                  <a:cubicBezTo>
                    <a:pt x="109" y="0"/>
                    <a:pt x="104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34"/>
            <p:cNvSpPr/>
            <p:nvPr/>
          </p:nvSpPr>
          <p:spPr>
            <a:xfrm>
              <a:off x="4798525" y="1806975"/>
              <a:ext cx="3950" cy="1750"/>
            </a:xfrm>
            <a:custGeom>
              <a:avLst/>
              <a:gdLst/>
              <a:ahLst/>
              <a:cxnLst/>
              <a:rect l="l" t="t" r="r" b="b"/>
              <a:pathLst>
                <a:path w="158" h="70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" y="9"/>
                    <a:pt x="46" y="69"/>
                    <a:pt x="98" y="69"/>
                  </a:cubicBezTo>
                  <a:cubicBezTo>
                    <a:pt x="125" y="69"/>
                    <a:pt x="156" y="52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34"/>
            <p:cNvSpPr/>
            <p:nvPr/>
          </p:nvSpPr>
          <p:spPr>
            <a:xfrm>
              <a:off x="4776625" y="1413100"/>
              <a:ext cx="6275" cy="3675"/>
            </a:xfrm>
            <a:custGeom>
              <a:avLst/>
              <a:gdLst/>
              <a:ahLst/>
              <a:cxnLst/>
              <a:rect l="l" t="t" r="r" b="b"/>
              <a:pathLst>
                <a:path w="251" h="147" extrusionOk="0">
                  <a:moveTo>
                    <a:pt x="156" y="1"/>
                  </a:moveTo>
                  <a:cubicBezTo>
                    <a:pt x="82" y="1"/>
                    <a:pt x="0" y="90"/>
                    <a:pt x="211" y="146"/>
                  </a:cubicBezTo>
                  <a:cubicBezTo>
                    <a:pt x="250" y="38"/>
                    <a:pt x="205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34"/>
            <p:cNvSpPr/>
            <p:nvPr/>
          </p:nvSpPr>
          <p:spPr>
            <a:xfrm>
              <a:off x="4811825" y="2335750"/>
              <a:ext cx="8400" cy="4650"/>
            </a:xfrm>
            <a:custGeom>
              <a:avLst/>
              <a:gdLst/>
              <a:ahLst/>
              <a:cxnLst/>
              <a:rect l="l" t="t" r="r" b="b"/>
              <a:pathLst>
                <a:path w="336" h="186" extrusionOk="0">
                  <a:moveTo>
                    <a:pt x="182" y="1"/>
                  </a:moveTo>
                  <a:cubicBezTo>
                    <a:pt x="103" y="1"/>
                    <a:pt x="35" y="51"/>
                    <a:pt x="134" y="186"/>
                  </a:cubicBezTo>
                  <a:cubicBezTo>
                    <a:pt x="308" y="146"/>
                    <a:pt x="335" y="92"/>
                    <a:pt x="315" y="52"/>
                  </a:cubicBezTo>
                  <a:lnTo>
                    <a:pt x="315" y="52"/>
                  </a:lnTo>
                  <a:cubicBezTo>
                    <a:pt x="282" y="66"/>
                    <a:pt x="228" y="79"/>
                    <a:pt x="154" y="106"/>
                  </a:cubicBezTo>
                  <a:cubicBezTo>
                    <a:pt x="1" y="99"/>
                    <a:pt x="181" y="52"/>
                    <a:pt x="288" y="32"/>
                  </a:cubicBezTo>
                  <a:cubicBezTo>
                    <a:pt x="262" y="12"/>
                    <a:pt x="221" y="1"/>
                    <a:pt x="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34"/>
            <p:cNvSpPr/>
            <p:nvPr/>
          </p:nvSpPr>
          <p:spPr>
            <a:xfrm>
              <a:off x="4811825" y="2336325"/>
              <a:ext cx="9500" cy="2075"/>
            </a:xfrm>
            <a:custGeom>
              <a:avLst/>
              <a:gdLst/>
              <a:ahLst/>
              <a:cxnLst/>
              <a:rect l="l" t="t" r="r" b="b"/>
              <a:pathLst>
                <a:path w="380" h="83" extrusionOk="0">
                  <a:moveTo>
                    <a:pt x="358" y="1"/>
                  </a:moveTo>
                  <a:cubicBezTo>
                    <a:pt x="344" y="1"/>
                    <a:pt x="319" y="4"/>
                    <a:pt x="288" y="9"/>
                  </a:cubicBezTo>
                  <a:cubicBezTo>
                    <a:pt x="181" y="29"/>
                    <a:pt x="1" y="76"/>
                    <a:pt x="154" y="83"/>
                  </a:cubicBezTo>
                  <a:cubicBezTo>
                    <a:pt x="228" y="56"/>
                    <a:pt x="282" y="43"/>
                    <a:pt x="315" y="29"/>
                  </a:cubicBezTo>
                  <a:cubicBezTo>
                    <a:pt x="372" y="9"/>
                    <a:pt x="380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34"/>
            <p:cNvSpPr/>
            <p:nvPr/>
          </p:nvSpPr>
          <p:spPr>
            <a:xfrm>
              <a:off x="4799450" y="1919000"/>
              <a:ext cx="1725" cy="2575"/>
            </a:xfrm>
            <a:custGeom>
              <a:avLst/>
              <a:gdLst/>
              <a:ahLst/>
              <a:cxnLst/>
              <a:rect l="l" t="t" r="r" b="b"/>
              <a:pathLst>
                <a:path w="69" h="103" extrusionOk="0">
                  <a:moveTo>
                    <a:pt x="53" y="0"/>
                  </a:moveTo>
                  <a:cubicBezTo>
                    <a:pt x="45" y="0"/>
                    <a:pt x="28" y="26"/>
                    <a:pt x="0" y="103"/>
                  </a:cubicBezTo>
                  <a:cubicBezTo>
                    <a:pt x="49" y="98"/>
                    <a:pt x="69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34"/>
            <p:cNvSpPr/>
            <p:nvPr/>
          </p:nvSpPr>
          <p:spPr>
            <a:xfrm>
              <a:off x="4802550" y="2109875"/>
              <a:ext cx="4925" cy="4025"/>
            </a:xfrm>
            <a:custGeom>
              <a:avLst/>
              <a:gdLst/>
              <a:ahLst/>
              <a:cxnLst/>
              <a:rect l="l" t="t" r="r" b="b"/>
              <a:pathLst>
                <a:path w="197" h="161" extrusionOk="0">
                  <a:moveTo>
                    <a:pt x="163" y="0"/>
                  </a:moveTo>
                  <a:cubicBezTo>
                    <a:pt x="149" y="0"/>
                    <a:pt x="102" y="32"/>
                    <a:pt x="4" y="122"/>
                  </a:cubicBezTo>
                  <a:cubicBezTo>
                    <a:pt x="0" y="150"/>
                    <a:pt x="7" y="161"/>
                    <a:pt x="20" y="161"/>
                  </a:cubicBezTo>
                  <a:cubicBezTo>
                    <a:pt x="67" y="161"/>
                    <a:pt x="196" y="0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34"/>
            <p:cNvSpPr/>
            <p:nvPr/>
          </p:nvSpPr>
          <p:spPr>
            <a:xfrm>
              <a:off x="4797450" y="2119425"/>
              <a:ext cx="3925" cy="3000"/>
            </a:xfrm>
            <a:custGeom>
              <a:avLst/>
              <a:gdLst/>
              <a:ahLst/>
              <a:cxnLst/>
              <a:rect l="l" t="t" r="r" b="b"/>
              <a:pathLst>
                <a:path w="157" h="120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" y="49"/>
                    <a:pt x="35" y="119"/>
                    <a:pt x="84" y="119"/>
                  </a:cubicBezTo>
                  <a:cubicBezTo>
                    <a:pt x="117" y="119"/>
                    <a:pt x="157" y="89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34"/>
            <p:cNvSpPr/>
            <p:nvPr/>
          </p:nvSpPr>
          <p:spPr>
            <a:xfrm>
              <a:off x="4801675" y="2265950"/>
              <a:ext cx="4325" cy="1700"/>
            </a:xfrm>
            <a:custGeom>
              <a:avLst/>
              <a:gdLst/>
              <a:ahLst/>
              <a:cxnLst/>
              <a:rect l="l" t="t" r="r" b="b"/>
              <a:pathLst>
                <a:path w="173" h="68" extrusionOk="0">
                  <a:moveTo>
                    <a:pt x="71" y="0"/>
                  </a:moveTo>
                  <a:cubicBezTo>
                    <a:pt x="0" y="0"/>
                    <a:pt x="73" y="68"/>
                    <a:pt x="127" y="68"/>
                  </a:cubicBezTo>
                  <a:cubicBezTo>
                    <a:pt x="150" y="68"/>
                    <a:pt x="169" y="56"/>
                    <a:pt x="172" y="21"/>
                  </a:cubicBezTo>
                  <a:cubicBezTo>
                    <a:pt x="124" y="6"/>
                    <a:pt x="91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34"/>
            <p:cNvSpPr/>
            <p:nvPr/>
          </p:nvSpPr>
          <p:spPr>
            <a:xfrm>
              <a:off x="4808975" y="2476900"/>
              <a:ext cx="5300" cy="1675"/>
            </a:xfrm>
            <a:custGeom>
              <a:avLst/>
              <a:gdLst/>
              <a:ahLst/>
              <a:cxnLst/>
              <a:rect l="l" t="t" r="r" b="b"/>
              <a:pathLst>
                <a:path w="212" h="67" extrusionOk="0">
                  <a:moveTo>
                    <a:pt x="144" y="0"/>
                  </a:moveTo>
                  <a:cubicBezTo>
                    <a:pt x="88" y="0"/>
                    <a:pt x="1" y="29"/>
                    <a:pt x="101" y="66"/>
                  </a:cubicBezTo>
                  <a:cubicBezTo>
                    <a:pt x="211" y="19"/>
                    <a:pt x="188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34"/>
            <p:cNvSpPr/>
            <p:nvPr/>
          </p:nvSpPr>
          <p:spPr>
            <a:xfrm>
              <a:off x="4779250" y="1651725"/>
              <a:ext cx="3675" cy="4575"/>
            </a:xfrm>
            <a:custGeom>
              <a:avLst/>
              <a:gdLst/>
              <a:ahLst/>
              <a:cxnLst/>
              <a:rect l="l" t="t" r="r" b="b"/>
              <a:pathLst>
                <a:path w="147" h="183" extrusionOk="0">
                  <a:moveTo>
                    <a:pt x="9" y="1"/>
                  </a:moveTo>
                  <a:cubicBezTo>
                    <a:pt x="0" y="1"/>
                    <a:pt x="119" y="182"/>
                    <a:pt x="146" y="182"/>
                  </a:cubicBezTo>
                  <a:cubicBezTo>
                    <a:pt x="50" y="46"/>
                    <a:pt x="1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34"/>
            <p:cNvSpPr/>
            <p:nvPr/>
          </p:nvSpPr>
          <p:spPr>
            <a:xfrm>
              <a:off x="4774025" y="1472700"/>
              <a:ext cx="2375" cy="2950"/>
            </a:xfrm>
            <a:custGeom>
              <a:avLst/>
              <a:gdLst/>
              <a:ahLst/>
              <a:cxnLst/>
              <a:rect l="l" t="t" r="r" b="b"/>
              <a:pathLst>
                <a:path w="95" h="118" extrusionOk="0">
                  <a:moveTo>
                    <a:pt x="60" y="0"/>
                  </a:moveTo>
                  <a:cubicBezTo>
                    <a:pt x="30" y="0"/>
                    <a:pt x="1" y="118"/>
                    <a:pt x="89" y="118"/>
                  </a:cubicBezTo>
                  <a:cubicBezTo>
                    <a:pt x="91" y="118"/>
                    <a:pt x="92" y="118"/>
                    <a:pt x="94" y="118"/>
                  </a:cubicBezTo>
                  <a:cubicBezTo>
                    <a:pt x="92" y="29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34"/>
            <p:cNvSpPr/>
            <p:nvPr/>
          </p:nvSpPr>
          <p:spPr>
            <a:xfrm>
              <a:off x="4785775" y="1913900"/>
              <a:ext cx="7350" cy="3050"/>
            </a:xfrm>
            <a:custGeom>
              <a:avLst/>
              <a:gdLst/>
              <a:ahLst/>
              <a:cxnLst/>
              <a:rect l="l" t="t" r="r" b="b"/>
              <a:pathLst>
                <a:path w="294" h="122" extrusionOk="0">
                  <a:moveTo>
                    <a:pt x="263" y="0"/>
                  </a:moveTo>
                  <a:cubicBezTo>
                    <a:pt x="201" y="0"/>
                    <a:pt x="1" y="121"/>
                    <a:pt x="157" y="121"/>
                  </a:cubicBezTo>
                  <a:cubicBezTo>
                    <a:pt x="167" y="121"/>
                    <a:pt x="179" y="120"/>
                    <a:pt x="193" y="119"/>
                  </a:cubicBezTo>
                  <a:cubicBezTo>
                    <a:pt x="291" y="30"/>
                    <a:pt x="294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34"/>
            <p:cNvSpPr/>
            <p:nvPr/>
          </p:nvSpPr>
          <p:spPr>
            <a:xfrm>
              <a:off x="4776225" y="1632050"/>
              <a:ext cx="2950" cy="3025"/>
            </a:xfrm>
            <a:custGeom>
              <a:avLst/>
              <a:gdLst/>
              <a:ahLst/>
              <a:cxnLst/>
              <a:rect l="l" t="t" r="r" b="b"/>
              <a:pathLst>
                <a:path w="118" h="121" extrusionOk="0">
                  <a:moveTo>
                    <a:pt x="98" y="0"/>
                  </a:moveTo>
                  <a:cubicBezTo>
                    <a:pt x="69" y="0"/>
                    <a:pt x="0" y="120"/>
                    <a:pt x="61" y="120"/>
                  </a:cubicBezTo>
                  <a:cubicBezTo>
                    <a:pt x="69" y="120"/>
                    <a:pt x="80" y="118"/>
                    <a:pt x="93" y="113"/>
                  </a:cubicBezTo>
                  <a:cubicBezTo>
                    <a:pt x="117" y="29"/>
                    <a:pt x="112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34"/>
            <p:cNvSpPr/>
            <p:nvPr/>
          </p:nvSpPr>
          <p:spPr>
            <a:xfrm>
              <a:off x="4771300" y="1504775"/>
              <a:ext cx="1050" cy="5325"/>
            </a:xfrm>
            <a:custGeom>
              <a:avLst/>
              <a:gdLst/>
              <a:ahLst/>
              <a:cxnLst/>
              <a:rect l="l" t="t" r="r" b="b"/>
              <a:pathLst>
                <a:path w="42" h="213" extrusionOk="0">
                  <a:moveTo>
                    <a:pt x="22" y="1"/>
                  </a:moveTo>
                  <a:cubicBezTo>
                    <a:pt x="10" y="1"/>
                    <a:pt x="0" y="86"/>
                    <a:pt x="29" y="213"/>
                  </a:cubicBezTo>
                  <a:cubicBezTo>
                    <a:pt x="41" y="62"/>
                    <a:pt x="3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34"/>
            <p:cNvSpPr/>
            <p:nvPr/>
          </p:nvSpPr>
          <p:spPr>
            <a:xfrm>
              <a:off x="4772475" y="1600125"/>
              <a:ext cx="3425" cy="2825"/>
            </a:xfrm>
            <a:custGeom>
              <a:avLst/>
              <a:gdLst/>
              <a:ahLst/>
              <a:cxnLst/>
              <a:rect l="l" t="t" r="r" b="b"/>
              <a:pathLst>
                <a:path w="137" h="113" extrusionOk="0">
                  <a:moveTo>
                    <a:pt x="72" y="0"/>
                  </a:moveTo>
                  <a:cubicBezTo>
                    <a:pt x="28" y="0"/>
                    <a:pt x="1" y="99"/>
                    <a:pt x="136" y="112"/>
                  </a:cubicBezTo>
                  <a:cubicBezTo>
                    <a:pt x="124" y="28"/>
                    <a:pt x="9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34"/>
            <p:cNvSpPr/>
            <p:nvPr/>
          </p:nvSpPr>
          <p:spPr>
            <a:xfrm>
              <a:off x="4762325" y="1399025"/>
              <a:ext cx="8200" cy="4700"/>
            </a:xfrm>
            <a:custGeom>
              <a:avLst/>
              <a:gdLst/>
              <a:ahLst/>
              <a:cxnLst/>
              <a:rect l="l" t="t" r="r" b="b"/>
              <a:pathLst>
                <a:path w="328" h="188" extrusionOk="0">
                  <a:moveTo>
                    <a:pt x="241" y="0"/>
                  </a:moveTo>
                  <a:cubicBezTo>
                    <a:pt x="145" y="0"/>
                    <a:pt x="0" y="170"/>
                    <a:pt x="281" y="188"/>
                  </a:cubicBezTo>
                  <a:cubicBezTo>
                    <a:pt x="327" y="47"/>
                    <a:pt x="29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34"/>
            <p:cNvSpPr/>
            <p:nvPr/>
          </p:nvSpPr>
          <p:spPr>
            <a:xfrm>
              <a:off x="4767325" y="1416875"/>
              <a:ext cx="700" cy="3400"/>
            </a:xfrm>
            <a:custGeom>
              <a:avLst/>
              <a:gdLst/>
              <a:ahLst/>
              <a:cxnLst/>
              <a:rect l="l" t="t" r="r" b="b"/>
              <a:pathLst>
                <a:path w="28" h="136" extrusionOk="0">
                  <a:moveTo>
                    <a:pt x="21" y="1"/>
                  </a:moveTo>
                  <a:cubicBezTo>
                    <a:pt x="17" y="1"/>
                    <a:pt x="10" y="34"/>
                    <a:pt x="1" y="136"/>
                  </a:cubicBezTo>
                  <a:cubicBezTo>
                    <a:pt x="23" y="123"/>
                    <a:pt x="2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34"/>
            <p:cNvSpPr/>
            <p:nvPr/>
          </p:nvSpPr>
          <p:spPr>
            <a:xfrm>
              <a:off x="4791850" y="2369075"/>
              <a:ext cx="3250" cy="2275"/>
            </a:xfrm>
            <a:custGeom>
              <a:avLst/>
              <a:gdLst/>
              <a:ahLst/>
              <a:cxnLst/>
              <a:rect l="l" t="t" r="r" b="b"/>
              <a:pathLst>
                <a:path w="130" h="91" extrusionOk="0">
                  <a:moveTo>
                    <a:pt x="70" y="1"/>
                  </a:moveTo>
                  <a:cubicBezTo>
                    <a:pt x="40" y="1"/>
                    <a:pt x="0" y="25"/>
                    <a:pt x="3" y="91"/>
                  </a:cubicBezTo>
                  <a:cubicBezTo>
                    <a:pt x="130" y="45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34"/>
            <p:cNvSpPr/>
            <p:nvPr/>
          </p:nvSpPr>
          <p:spPr>
            <a:xfrm>
              <a:off x="4542425" y="2424025"/>
              <a:ext cx="2475" cy="4700"/>
            </a:xfrm>
            <a:custGeom>
              <a:avLst/>
              <a:gdLst/>
              <a:ahLst/>
              <a:cxnLst/>
              <a:rect l="l" t="t" r="r" b="b"/>
              <a:pathLst>
                <a:path w="99" h="188" extrusionOk="0">
                  <a:moveTo>
                    <a:pt x="74" y="0"/>
                  </a:moveTo>
                  <a:cubicBezTo>
                    <a:pt x="46" y="0"/>
                    <a:pt x="0" y="188"/>
                    <a:pt x="85" y="188"/>
                  </a:cubicBezTo>
                  <a:cubicBezTo>
                    <a:pt x="98" y="47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34"/>
            <p:cNvSpPr/>
            <p:nvPr/>
          </p:nvSpPr>
          <p:spPr>
            <a:xfrm>
              <a:off x="4775950" y="2543200"/>
              <a:ext cx="3925" cy="5275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107" y="1"/>
                  </a:moveTo>
                  <a:cubicBezTo>
                    <a:pt x="0" y="1"/>
                    <a:pt x="81" y="211"/>
                    <a:pt x="124" y="211"/>
                  </a:cubicBezTo>
                  <a:cubicBezTo>
                    <a:pt x="145" y="211"/>
                    <a:pt x="156" y="159"/>
                    <a:pt x="131" y="4"/>
                  </a:cubicBez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34"/>
            <p:cNvSpPr/>
            <p:nvPr/>
          </p:nvSpPr>
          <p:spPr>
            <a:xfrm>
              <a:off x="4485525" y="2569225"/>
              <a:ext cx="2000" cy="1500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44" y="0"/>
                  </a:moveTo>
                  <a:cubicBezTo>
                    <a:pt x="12" y="0"/>
                    <a:pt x="0" y="28"/>
                    <a:pt x="6" y="60"/>
                  </a:cubicBezTo>
                  <a:cubicBezTo>
                    <a:pt x="12" y="53"/>
                    <a:pt x="19" y="53"/>
                    <a:pt x="26" y="47"/>
                  </a:cubicBezTo>
                  <a:cubicBezTo>
                    <a:pt x="46" y="40"/>
                    <a:pt x="59" y="33"/>
                    <a:pt x="79" y="26"/>
                  </a:cubicBezTo>
                  <a:cubicBezTo>
                    <a:pt x="79" y="20"/>
                    <a:pt x="79" y="13"/>
                    <a:pt x="73" y="6"/>
                  </a:cubicBezTo>
                  <a:cubicBezTo>
                    <a:pt x="62" y="2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34"/>
            <p:cNvSpPr/>
            <p:nvPr/>
          </p:nvSpPr>
          <p:spPr>
            <a:xfrm>
              <a:off x="4788025" y="2044875"/>
              <a:ext cx="3075" cy="2825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40" y="1"/>
                  </a:moveTo>
                  <a:cubicBezTo>
                    <a:pt x="20" y="1"/>
                    <a:pt x="0" y="29"/>
                    <a:pt x="2" y="112"/>
                  </a:cubicBezTo>
                  <a:cubicBezTo>
                    <a:pt x="122" y="108"/>
                    <a:pt x="80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34"/>
            <p:cNvSpPr/>
            <p:nvPr/>
          </p:nvSpPr>
          <p:spPr>
            <a:xfrm>
              <a:off x="4802275" y="2472350"/>
              <a:ext cx="3550" cy="2800"/>
            </a:xfrm>
            <a:custGeom>
              <a:avLst/>
              <a:gdLst/>
              <a:ahLst/>
              <a:cxnLst/>
              <a:rect l="l" t="t" r="r" b="b"/>
              <a:pathLst>
                <a:path w="142" h="112" extrusionOk="0">
                  <a:moveTo>
                    <a:pt x="15" y="1"/>
                  </a:moveTo>
                  <a:cubicBezTo>
                    <a:pt x="0" y="84"/>
                    <a:pt x="18" y="111"/>
                    <a:pt x="41" y="111"/>
                  </a:cubicBezTo>
                  <a:cubicBezTo>
                    <a:pt x="82" y="111"/>
                    <a:pt x="141" y="18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34"/>
            <p:cNvSpPr/>
            <p:nvPr/>
          </p:nvSpPr>
          <p:spPr>
            <a:xfrm>
              <a:off x="4785475" y="2070650"/>
              <a:ext cx="2450" cy="2325"/>
            </a:xfrm>
            <a:custGeom>
              <a:avLst/>
              <a:gdLst/>
              <a:ahLst/>
              <a:cxnLst/>
              <a:rect l="l" t="t" r="r" b="b"/>
              <a:pathLst>
                <a:path w="98" h="93" extrusionOk="0">
                  <a:moveTo>
                    <a:pt x="67" y="1"/>
                  </a:moveTo>
                  <a:cubicBezTo>
                    <a:pt x="35" y="1"/>
                    <a:pt x="0" y="92"/>
                    <a:pt x="62" y="92"/>
                  </a:cubicBezTo>
                  <a:cubicBezTo>
                    <a:pt x="71" y="92"/>
                    <a:pt x="83" y="90"/>
                    <a:pt x="98" y="85"/>
                  </a:cubicBezTo>
                  <a:cubicBezTo>
                    <a:pt x="96" y="22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34"/>
            <p:cNvSpPr/>
            <p:nvPr/>
          </p:nvSpPr>
          <p:spPr>
            <a:xfrm>
              <a:off x="4777350" y="2095000"/>
              <a:ext cx="11550" cy="5125"/>
            </a:xfrm>
            <a:custGeom>
              <a:avLst/>
              <a:gdLst/>
              <a:ahLst/>
              <a:cxnLst/>
              <a:rect l="l" t="t" r="r" b="b"/>
              <a:pathLst>
                <a:path w="462" h="205" extrusionOk="0">
                  <a:moveTo>
                    <a:pt x="336" y="1"/>
                  </a:moveTo>
                  <a:lnTo>
                    <a:pt x="336" y="1"/>
                  </a:lnTo>
                  <a:cubicBezTo>
                    <a:pt x="1" y="14"/>
                    <a:pt x="267" y="205"/>
                    <a:pt x="382" y="205"/>
                  </a:cubicBezTo>
                  <a:cubicBezTo>
                    <a:pt x="442" y="205"/>
                    <a:pt x="461" y="154"/>
                    <a:pt x="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34"/>
            <p:cNvSpPr/>
            <p:nvPr/>
          </p:nvSpPr>
          <p:spPr>
            <a:xfrm>
              <a:off x="4785725" y="2194275"/>
              <a:ext cx="850" cy="2950"/>
            </a:xfrm>
            <a:custGeom>
              <a:avLst/>
              <a:gdLst/>
              <a:ahLst/>
              <a:cxnLst/>
              <a:rect l="l" t="t" r="r" b="b"/>
              <a:pathLst>
                <a:path w="34" h="118" extrusionOk="0">
                  <a:moveTo>
                    <a:pt x="23" y="0"/>
                  </a:moveTo>
                  <a:cubicBezTo>
                    <a:pt x="18" y="0"/>
                    <a:pt x="10" y="30"/>
                    <a:pt x="1" y="118"/>
                  </a:cubicBezTo>
                  <a:cubicBezTo>
                    <a:pt x="32" y="113"/>
                    <a:pt x="3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34"/>
            <p:cNvSpPr/>
            <p:nvPr/>
          </p:nvSpPr>
          <p:spPr>
            <a:xfrm>
              <a:off x="4772300" y="1932875"/>
              <a:ext cx="7350" cy="1575"/>
            </a:xfrm>
            <a:custGeom>
              <a:avLst/>
              <a:gdLst/>
              <a:ahLst/>
              <a:cxnLst/>
              <a:rect l="l" t="t" r="r" b="b"/>
              <a:pathLst>
                <a:path w="294" h="63" extrusionOk="0">
                  <a:moveTo>
                    <a:pt x="178" y="0"/>
                  </a:moveTo>
                  <a:cubicBezTo>
                    <a:pt x="104" y="0"/>
                    <a:pt x="1" y="22"/>
                    <a:pt x="103" y="63"/>
                  </a:cubicBezTo>
                  <a:cubicBezTo>
                    <a:pt x="293" y="20"/>
                    <a:pt x="24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34"/>
            <p:cNvSpPr/>
            <p:nvPr/>
          </p:nvSpPr>
          <p:spPr>
            <a:xfrm>
              <a:off x="4753350" y="1389825"/>
              <a:ext cx="3250" cy="325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2" y="0"/>
                  </a:moveTo>
                  <a:lnTo>
                    <a:pt x="112" y="0"/>
                  </a:lnTo>
                  <a:cubicBezTo>
                    <a:pt x="1" y="5"/>
                    <a:pt x="60" y="130"/>
                    <a:pt x="98" y="130"/>
                  </a:cubicBezTo>
                  <a:cubicBezTo>
                    <a:pt x="116" y="130"/>
                    <a:pt x="130" y="97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34"/>
            <p:cNvSpPr/>
            <p:nvPr/>
          </p:nvSpPr>
          <p:spPr>
            <a:xfrm>
              <a:off x="4784225" y="2280125"/>
              <a:ext cx="1650" cy="2075"/>
            </a:xfrm>
            <a:custGeom>
              <a:avLst/>
              <a:gdLst/>
              <a:ahLst/>
              <a:cxnLst/>
              <a:rect l="l" t="t" r="r" b="b"/>
              <a:pathLst>
                <a:path w="66" h="83" extrusionOk="0">
                  <a:moveTo>
                    <a:pt x="31" y="1"/>
                  </a:moveTo>
                  <a:cubicBezTo>
                    <a:pt x="19" y="1"/>
                    <a:pt x="5" y="21"/>
                    <a:pt x="1" y="83"/>
                  </a:cubicBezTo>
                  <a:cubicBezTo>
                    <a:pt x="65" y="70"/>
                    <a:pt x="52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34"/>
            <p:cNvSpPr/>
            <p:nvPr/>
          </p:nvSpPr>
          <p:spPr>
            <a:xfrm>
              <a:off x="4787075" y="2490075"/>
              <a:ext cx="3225" cy="6400"/>
            </a:xfrm>
            <a:custGeom>
              <a:avLst/>
              <a:gdLst/>
              <a:ahLst/>
              <a:cxnLst/>
              <a:rect l="l" t="t" r="r" b="b"/>
              <a:pathLst>
                <a:path w="129" h="256" extrusionOk="0">
                  <a:moveTo>
                    <a:pt x="79" y="0"/>
                  </a:moveTo>
                  <a:cubicBezTo>
                    <a:pt x="64" y="0"/>
                    <a:pt x="39" y="25"/>
                    <a:pt x="0" y="88"/>
                  </a:cubicBezTo>
                  <a:cubicBezTo>
                    <a:pt x="4" y="212"/>
                    <a:pt x="18" y="256"/>
                    <a:pt x="34" y="256"/>
                  </a:cubicBezTo>
                  <a:cubicBezTo>
                    <a:pt x="74" y="256"/>
                    <a:pt x="128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34"/>
            <p:cNvSpPr/>
            <p:nvPr/>
          </p:nvSpPr>
          <p:spPr>
            <a:xfrm>
              <a:off x="4784225" y="2516425"/>
              <a:ext cx="3975" cy="2725"/>
            </a:xfrm>
            <a:custGeom>
              <a:avLst/>
              <a:gdLst/>
              <a:ahLst/>
              <a:cxnLst/>
              <a:rect l="l" t="t" r="r" b="b"/>
              <a:pathLst>
                <a:path w="159" h="109" extrusionOk="0">
                  <a:moveTo>
                    <a:pt x="108" y="0"/>
                  </a:moveTo>
                  <a:cubicBezTo>
                    <a:pt x="0" y="0"/>
                    <a:pt x="69" y="109"/>
                    <a:pt x="116" y="109"/>
                  </a:cubicBezTo>
                  <a:cubicBezTo>
                    <a:pt x="140" y="109"/>
                    <a:pt x="158" y="83"/>
                    <a:pt x="148" y="4"/>
                  </a:cubicBezTo>
                  <a:cubicBezTo>
                    <a:pt x="132" y="2"/>
                    <a:pt x="119" y="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34"/>
            <p:cNvSpPr/>
            <p:nvPr/>
          </p:nvSpPr>
          <p:spPr>
            <a:xfrm>
              <a:off x="4735125" y="1107425"/>
              <a:ext cx="4900" cy="750"/>
            </a:xfrm>
            <a:custGeom>
              <a:avLst/>
              <a:gdLst/>
              <a:ahLst/>
              <a:cxnLst/>
              <a:rect l="l" t="t" r="r" b="b"/>
              <a:pathLst>
                <a:path w="196" h="30" extrusionOk="0">
                  <a:moveTo>
                    <a:pt x="43" y="0"/>
                  </a:moveTo>
                  <a:cubicBezTo>
                    <a:pt x="10" y="0"/>
                    <a:pt x="0" y="8"/>
                    <a:pt x="91" y="29"/>
                  </a:cubicBezTo>
                  <a:cubicBezTo>
                    <a:pt x="196" y="17"/>
                    <a:pt x="9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34"/>
            <p:cNvSpPr/>
            <p:nvPr/>
          </p:nvSpPr>
          <p:spPr>
            <a:xfrm>
              <a:off x="4768900" y="2149050"/>
              <a:ext cx="5525" cy="3000"/>
            </a:xfrm>
            <a:custGeom>
              <a:avLst/>
              <a:gdLst/>
              <a:ahLst/>
              <a:cxnLst/>
              <a:rect l="l" t="t" r="r" b="b"/>
              <a:pathLst>
                <a:path w="221" h="120" extrusionOk="0">
                  <a:moveTo>
                    <a:pt x="199" y="0"/>
                  </a:moveTo>
                  <a:cubicBezTo>
                    <a:pt x="145" y="0"/>
                    <a:pt x="1" y="119"/>
                    <a:pt x="37" y="119"/>
                  </a:cubicBezTo>
                  <a:cubicBezTo>
                    <a:pt x="54" y="119"/>
                    <a:pt x="106" y="95"/>
                    <a:pt x="219" y="27"/>
                  </a:cubicBezTo>
                  <a:cubicBezTo>
                    <a:pt x="221" y="8"/>
                    <a:pt x="213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34"/>
            <p:cNvSpPr/>
            <p:nvPr/>
          </p:nvSpPr>
          <p:spPr>
            <a:xfrm>
              <a:off x="4749475" y="1643000"/>
              <a:ext cx="2925" cy="2550"/>
            </a:xfrm>
            <a:custGeom>
              <a:avLst/>
              <a:gdLst/>
              <a:ahLst/>
              <a:cxnLst/>
              <a:rect l="l" t="t" r="r" b="b"/>
              <a:pathLst>
                <a:path w="117" h="102" extrusionOk="0">
                  <a:moveTo>
                    <a:pt x="89" y="1"/>
                  </a:moveTo>
                  <a:cubicBezTo>
                    <a:pt x="1" y="1"/>
                    <a:pt x="47" y="101"/>
                    <a:pt x="83" y="101"/>
                  </a:cubicBezTo>
                  <a:cubicBezTo>
                    <a:pt x="101" y="101"/>
                    <a:pt x="117" y="77"/>
                    <a:pt x="113" y="3"/>
                  </a:cubicBezTo>
                  <a:cubicBezTo>
                    <a:pt x="104" y="1"/>
                    <a:pt x="96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34"/>
            <p:cNvSpPr/>
            <p:nvPr/>
          </p:nvSpPr>
          <p:spPr>
            <a:xfrm>
              <a:off x="4773350" y="2365550"/>
              <a:ext cx="4450" cy="1875"/>
            </a:xfrm>
            <a:custGeom>
              <a:avLst/>
              <a:gdLst/>
              <a:ahLst/>
              <a:cxnLst/>
              <a:rect l="l" t="t" r="r" b="b"/>
              <a:pathLst>
                <a:path w="178" h="75" extrusionOk="0">
                  <a:moveTo>
                    <a:pt x="117" y="1"/>
                  </a:moveTo>
                  <a:cubicBezTo>
                    <a:pt x="97" y="1"/>
                    <a:pt x="60" y="9"/>
                    <a:pt x="1" y="31"/>
                  </a:cubicBezTo>
                  <a:cubicBezTo>
                    <a:pt x="1" y="63"/>
                    <a:pt x="17" y="75"/>
                    <a:pt x="38" y="75"/>
                  </a:cubicBezTo>
                  <a:cubicBezTo>
                    <a:pt x="91" y="75"/>
                    <a:pt x="177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34"/>
            <p:cNvSpPr/>
            <p:nvPr/>
          </p:nvSpPr>
          <p:spPr>
            <a:xfrm>
              <a:off x="4762650" y="2028425"/>
              <a:ext cx="975" cy="7400"/>
            </a:xfrm>
            <a:custGeom>
              <a:avLst/>
              <a:gdLst/>
              <a:ahLst/>
              <a:cxnLst/>
              <a:rect l="l" t="t" r="r" b="b"/>
              <a:pathLst>
                <a:path w="39" h="296" extrusionOk="0">
                  <a:moveTo>
                    <a:pt x="10" y="1"/>
                  </a:moveTo>
                  <a:lnTo>
                    <a:pt x="10" y="1"/>
                  </a:lnTo>
                  <a:cubicBezTo>
                    <a:pt x="1" y="1"/>
                    <a:pt x="25" y="296"/>
                    <a:pt x="34" y="296"/>
                  </a:cubicBezTo>
                  <a:cubicBezTo>
                    <a:pt x="38" y="296"/>
                    <a:pt x="39" y="250"/>
                    <a:pt x="34" y="121"/>
                  </a:cubicBezTo>
                  <a:cubicBezTo>
                    <a:pt x="21" y="33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34"/>
            <p:cNvSpPr/>
            <p:nvPr/>
          </p:nvSpPr>
          <p:spPr>
            <a:xfrm>
              <a:off x="4765825" y="2152975"/>
              <a:ext cx="1950" cy="1400"/>
            </a:xfrm>
            <a:custGeom>
              <a:avLst/>
              <a:gdLst/>
              <a:ahLst/>
              <a:cxnLst/>
              <a:rect l="l" t="t" r="r" b="b"/>
              <a:pathLst>
                <a:path w="78" h="56" extrusionOk="0">
                  <a:moveTo>
                    <a:pt x="28" y="1"/>
                  </a:moveTo>
                  <a:cubicBezTo>
                    <a:pt x="16" y="1"/>
                    <a:pt x="5" y="13"/>
                    <a:pt x="1" y="50"/>
                  </a:cubicBezTo>
                  <a:cubicBezTo>
                    <a:pt x="12" y="54"/>
                    <a:pt x="22" y="55"/>
                    <a:pt x="30" y="55"/>
                  </a:cubicBezTo>
                  <a:cubicBezTo>
                    <a:pt x="78" y="55"/>
                    <a:pt x="53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34"/>
            <p:cNvSpPr/>
            <p:nvPr/>
          </p:nvSpPr>
          <p:spPr>
            <a:xfrm>
              <a:off x="4606275" y="1706050"/>
              <a:ext cx="3775" cy="5675"/>
            </a:xfrm>
            <a:custGeom>
              <a:avLst/>
              <a:gdLst/>
              <a:ahLst/>
              <a:cxnLst/>
              <a:rect l="l" t="t" r="r" b="b"/>
              <a:pathLst>
                <a:path w="151" h="227" extrusionOk="0">
                  <a:moveTo>
                    <a:pt x="135" y="1"/>
                  </a:moveTo>
                  <a:cubicBezTo>
                    <a:pt x="105" y="1"/>
                    <a:pt x="0" y="226"/>
                    <a:pt x="79" y="226"/>
                  </a:cubicBezTo>
                  <a:cubicBezTo>
                    <a:pt x="83" y="226"/>
                    <a:pt x="88" y="225"/>
                    <a:pt x="93" y="224"/>
                  </a:cubicBezTo>
                  <a:cubicBezTo>
                    <a:pt x="147" y="57"/>
                    <a:pt x="150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34"/>
            <p:cNvSpPr/>
            <p:nvPr/>
          </p:nvSpPr>
          <p:spPr>
            <a:xfrm>
              <a:off x="4722500" y="1232375"/>
              <a:ext cx="325" cy="1450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11" y="1"/>
                  </a:moveTo>
                  <a:cubicBezTo>
                    <a:pt x="10" y="1"/>
                    <a:pt x="7" y="14"/>
                    <a:pt x="1" y="56"/>
                  </a:cubicBezTo>
                  <a:cubicBezTo>
                    <a:pt x="1" y="57"/>
                    <a:pt x="2" y="58"/>
                    <a:pt x="2" y="58"/>
                  </a:cubicBezTo>
                  <a:cubicBezTo>
                    <a:pt x="7" y="58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34"/>
            <p:cNvSpPr/>
            <p:nvPr/>
          </p:nvSpPr>
          <p:spPr>
            <a:xfrm>
              <a:off x="4766775" y="2517150"/>
              <a:ext cx="925" cy="4400"/>
            </a:xfrm>
            <a:custGeom>
              <a:avLst/>
              <a:gdLst/>
              <a:ahLst/>
              <a:cxnLst/>
              <a:rect l="l" t="t" r="r" b="b"/>
              <a:pathLst>
                <a:path w="37" h="176" extrusionOk="0">
                  <a:moveTo>
                    <a:pt x="2" y="0"/>
                  </a:moveTo>
                  <a:cubicBezTo>
                    <a:pt x="1" y="0"/>
                    <a:pt x="32" y="176"/>
                    <a:pt x="36" y="176"/>
                  </a:cubicBezTo>
                  <a:cubicBezTo>
                    <a:pt x="12" y="4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34"/>
            <p:cNvSpPr/>
            <p:nvPr/>
          </p:nvSpPr>
          <p:spPr>
            <a:xfrm>
              <a:off x="4767500" y="2546100"/>
              <a:ext cx="2700" cy="1900"/>
            </a:xfrm>
            <a:custGeom>
              <a:avLst/>
              <a:gdLst/>
              <a:ahLst/>
              <a:cxnLst/>
              <a:rect l="l" t="t" r="r" b="b"/>
              <a:pathLst>
                <a:path w="108" h="76" extrusionOk="0">
                  <a:moveTo>
                    <a:pt x="69" y="1"/>
                  </a:moveTo>
                  <a:cubicBezTo>
                    <a:pt x="33" y="1"/>
                    <a:pt x="1" y="75"/>
                    <a:pt x="108" y="75"/>
                  </a:cubicBezTo>
                  <a:cubicBezTo>
                    <a:pt x="105" y="19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34"/>
            <p:cNvSpPr/>
            <p:nvPr/>
          </p:nvSpPr>
          <p:spPr>
            <a:xfrm>
              <a:off x="4765525" y="2479925"/>
              <a:ext cx="675" cy="200"/>
            </a:xfrm>
            <a:custGeom>
              <a:avLst/>
              <a:gdLst/>
              <a:ahLst/>
              <a:cxnLst/>
              <a:rect l="l" t="t" r="r" b="b"/>
              <a:pathLst>
                <a:path w="27" h="8" extrusionOk="0">
                  <a:moveTo>
                    <a:pt x="4" y="1"/>
                  </a:moveTo>
                  <a:cubicBezTo>
                    <a:pt x="0" y="1"/>
                    <a:pt x="20" y="7"/>
                    <a:pt x="25" y="7"/>
                  </a:cubicBezTo>
                  <a:cubicBezTo>
                    <a:pt x="26" y="7"/>
                    <a:pt x="27" y="7"/>
                    <a:pt x="26" y="6"/>
                  </a:cubicBezTo>
                  <a:cubicBezTo>
                    <a:pt x="12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34"/>
            <p:cNvSpPr/>
            <p:nvPr/>
          </p:nvSpPr>
          <p:spPr>
            <a:xfrm>
              <a:off x="4725800" y="1497075"/>
              <a:ext cx="2350" cy="3200"/>
            </a:xfrm>
            <a:custGeom>
              <a:avLst/>
              <a:gdLst/>
              <a:ahLst/>
              <a:cxnLst/>
              <a:rect l="l" t="t" r="r" b="b"/>
              <a:pathLst>
                <a:path w="94" h="128" extrusionOk="0">
                  <a:moveTo>
                    <a:pt x="29" y="1"/>
                  </a:moveTo>
                  <a:cubicBezTo>
                    <a:pt x="14" y="1"/>
                    <a:pt x="0" y="32"/>
                    <a:pt x="3" y="126"/>
                  </a:cubicBezTo>
                  <a:cubicBezTo>
                    <a:pt x="8" y="127"/>
                    <a:pt x="14" y="128"/>
                    <a:pt x="18" y="128"/>
                  </a:cubicBezTo>
                  <a:cubicBezTo>
                    <a:pt x="94" y="128"/>
                    <a:pt x="5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34"/>
            <p:cNvSpPr/>
            <p:nvPr/>
          </p:nvSpPr>
          <p:spPr>
            <a:xfrm>
              <a:off x="4757225" y="2295450"/>
              <a:ext cx="525" cy="4100"/>
            </a:xfrm>
            <a:custGeom>
              <a:avLst/>
              <a:gdLst/>
              <a:ahLst/>
              <a:cxnLst/>
              <a:rect l="l" t="t" r="r" b="b"/>
              <a:pathLst>
                <a:path w="21" h="164" extrusionOk="0">
                  <a:moveTo>
                    <a:pt x="2" y="1"/>
                  </a:moveTo>
                  <a:cubicBezTo>
                    <a:pt x="0" y="1"/>
                    <a:pt x="0" y="30"/>
                    <a:pt x="3" y="112"/>
                  </a:cubicBezTo>
                  <a:cubicBezTo>
                    <a:pt x="9" y="149"/>
                    <a:pt x="13" y="163"/>
                    <a:pt x="14" y="163"/>
                  </a:cubicBezTo>
                  <a:cubicBezTo>
                    <a:pt x="20" y="163"/>
                    <a:pt x="7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34"/>
            <p:cNvSpPr/>
            <p:nvPr/>
          </p:nvSpPr>
          <p:spPr>
            <a:xfrm>
              <a:off x="4758225" y="2522025"/>
              <a:ext cx="7625" cy="7025"/>
            </a:xfrm>
            <a:custGeom>
              <a:avLst/>
              <a:gdLst/>
              <a:ahLst/>
              <a:cxnLst/>
              <a:rect l="l" t="t" r="r" b="b"/>
              <a:pathLst>
                <a:path w="305" h="281" extrusionOk="0">
                  <a:moveTo>
                    <a:pt x="51" y="1"/>
                  </a:moveTo>
                  <a:cubicBezTo>
                    <a:pt x="0" y="1"/>
                    <a:pt x="176" y="281"/>
                    <a:pt x="264" y="281"/>
                  </a:cubicBezTo>
                  <a:cubicBezTo>
                    <a:pt x="282" y="281"/>
                    <a:pt x="296" y="269"/>
                    <a:pt x="305" y="242"/>
                  </a:cubicBezTo>
                  <a:cubicBezTo>
                    <a:pt x="149" y="62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34"/>
            <p:cNvSpPr/>
            <p:nvPr/>
          </p:nvSpPr>
          <p:spPr>
            <a:xfrm>
              <a:off x="4753725" y="2361300"/>
              <a:ext cx="3250" cy="3700"/>
            </a:xfrm>
            <a:custGeom>
              <a:avLst/>
              <a:gdLst/>
              <a:ahLst/>
              <a:cxnLst/>
              <a:rect l="l" t="t" r="r" b="b"/>
              <a:pathLst>
                <a:path w="130" h="148" extrusionOk="0">
                  <a:moveTo>
                    <a:pt x="15" y="0"/>
                  </a:moveTo>
                  <a:cubicBezTo>
                    <a:pt x="13" y="0"/>
                    <a:pt x="11" y="0"/>
                    <a:pt x="10" y="0"/>
                  </a:cubicBezTo>
                  <a:cubicBezTo>
                    <a:pt x="1" y="111"/>
                    <a:pt x="17" y="148"/>
                    <a:pt x="37" y="148"/>
                  </a:cubicBezTo>
                  <a:cubicBezTo>
                    <a:pt x="77" y="148"/>
                    <a:pt x="12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34"/>
            <p:cNvSpPr/>
            <p:nvPr/>
          </p:nvSpPr>
          <p:spPr>
            <a:xfrm>
              <a:off x="4738725" y="1892250"/>
              <a:ext cx="1875" cy="2025"/>
            </a:xfrm>
            <a:custGeom>
              <a:avLst/>
              <a:gdLst/>
              <a:ahLst/>
              <a:cxnLst/>
              <a:rect l="l" t="t" r="r" b="b"/>
              <a:pathLst>
                <a:path w="75" h="81" extrusionOk="0">
                  <a:moveTo>
                    <a:pt x="45" y="0"/>
                  </a:moveTo>
                  <a:cubicBezTo>
                    <a:pt x="36" y="0"/>
                    <a:pt x="21" y="8"/>
                    <a:pt x="1" y="29"/>
                  </a:cubicBezTo>
                  <a:cubicBezTo>
                    <a:pt x="9" y="67"/>
                    <a:pt x="19" y="80"/>
                    <a:pt x="29" y="80"/>
                  </a:cubicBezTo>
                  <a:cubicBezTo>
                    <a:pt x="54" y="80"/>
                    <a:pt x="75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34"/>
            <p:cNvSpPr/>
            <p:nvPr/>
          </p:nvSpPr>
          <p:spPr>
            <a:xfrm>
              <a:off x="4722925" y="1589800"/>
              <a:ext cx="3350" cy="2600"/>
            </a:xfrm>
            <a:custGeom>
              <a:avLst/>
              <a:gdLst/>
              <a:ahLst/>
              <a:cxnLst/>
              <a:rect l="l" t="t" r="r" b="b"/>
              <a:pathLst>
                <a:path w="134" h="104" extrusionOk="0">
                  <a:moveTo>
                    <a:pt x="86" y="1"/>
                  </a:moveTo>
                  <a:cubicBezTo>
                    <a:pt x="43" y="1"/>
                    <a:pt x="0" y="90"/>
                    <a:pt x="131" y="104"/>
                  </a:cubicBezTo>
                  <a:cubicBezTo>
                    <a:pt x="133" y="27"/>
                    <a:pt x="110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34"/>
            <p:cNvSpPr/>
            <p:nvPr/>
          </p:nvSpPr>
          <p:spPr>
            <a:xfrm>
              <a:off x="4719850" y="1515600"/>
              <a:ext cx="3025" cy="1325"/>
            </a:xfrm>
            <a:custGeom>
              <a:avLst/>
              <a:gdLst/>
              <a:ahLst/>
              <a:cxnLst/>
              <a:rect l="l" t="t" r="r" b="b"/>
              <a:pathLst>
                <a:path w="121" h="53" extrusionOk="0">
                  <a:moveTo>
                    <a:pt x="78" y="1"/>
                  </a:moveTo>
                  <a:cubicBezTo>
                    <a:pt x="39" y="1"/>
                    <a:pt x="0" y="52"/>
                    <a:pt x="73" y="52"/>
                  </a:cubicBezTo>
                  <a:cubicBezTo>
                    <a:pt x="86" y="52"/>
                    <a:pt x="101" y="51"/>
                    <a:pt x="120" y="47"/>
                  </a:cubicBezTo>
                  <a:cubicBezTo>
                    <a:pt x="114" y="12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34"/>
            <p:cNvSpPr/>
            <p:nvPr/>
          </p:nvSpPr>
          <p:spPr>
            <a:xfrm>
              <a:off x="4752025" y="2497300"/>
              <a:ext cx="4625" cy="400"/>
            </a:xfrm>
            <a:custGeom>
              <a:avLst/>
              <a:gdLst/>
              <a:ahLst/>
              <a:cxnLst/>
              <a:rect l="l" t="t" r="r" b="b"/>
              <a:pathLst>
                <a:path w="185" h="16" extrusionOk="0">
                  <a:moveTo>
                    <a:pt x="135" y="1"/>
                  </a:moveTo>
                  <a:cubicBezTo>
                    <a:pt x="78" y="1"/>
                    <a:pt x="1" y="16"/>
                    <a:pt x="95" y="16"/>
                  </a:cubicBezTo>
                  <a:cubicBezTo>
                    <a:pt x="116" y="16"/>
                    <a:pt x="145" y="15"/>
                    <a:pt x="185" y="13"/>
                  </a:cubicBezTo>
                  <a:cubicBezTo>
                    <a:pt x="185" y="4"/>
                    <a:pt x="162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34"/>
            <p:cNvSpPr/>
            <p:nvPr/>
          </p:nvSpPr>
          <p:spPr>
            <a:xfrm>
              <a:off x="4754400" y="2463075"/>
              <a:ext cx="175" cy="2450"/>
            </a:xfrm>
            <a:custGeom>
              <a:avLst/>
              <a:gdLst/>
              <a:ahLst/>
              <a:cxnLst/>
              <a:rect l="l" t="t" r="r" b="b"/>
              <a:pathLst>
                <a:path w="7" h="98" extrusionOk="0">
                  <a:moveTo>
                    <a:pt x="1" y="1"/>
                  </a:moveTo>
                  <a:cubicBezTo>
                    <a:pt x="0" y="1"/>
                    <a:pt x="0" y="25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7" y="9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34"/>
            <p:cNvSpPr/>
            <p:nvPr/>
          </p:nvSpPr>
          <p:spPr>
            <a:xfrm>
              <a:off x="4752775" y="2535725"/>
              <a:ext cx="2575" cy="3575"/>
            </a:xfrm>
            <a:custGeom>
              <a:avLst/>
              <a:gdLst/>
              <a:ahLst/>
              <a:cxnLst/>
              <a:rect l="l" t="t" r="r" b="b"/>
              <a:pathLst>
                <a:path w="103" h="143" extrusionOk="0">
                  <a:moveTo>
                    <a:pt x="26" y="1"/>
                  </a:moveTo>
                  <a:cubicBezTo>
                    <a:pt x="11" y="1"/>
                    <a:pt x="1" y="36"/>
                    <a:pt x="14" y="142"/>
                  </a:cubicBezTo>
                  <a:cubicBezTo>
                    <a:pt x="15" y="142"/>
                    <a:pt x="17" y="142"/>
                    <a:pt x="18" y="142"/>
                  </a:cubicBezTo>
                  <a:cubicBezTo>
                    <a:pt x="102" y="142"/>
                    <a:pt x="5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34"/>
            <p:cNvSpPr/>
            <p:nvPr/>
          </p:nvSpPr>
          <p:spPr>
            <a:xfrm>
              <a:off x="4741350" y="2324325"/>
              <a:ext cx="4275" cy="525"/>
            </a:xfrm>
            <a:custGeom>
              <a:avLst/>
              <a:gdLst/>
              <a:ahLst/>
              <a:cxnLst/>
              <a:rect l="l" t="t" r="r" b="b"/>
              <a:pathLst>
                <a:path w="171" h="21" extrusionOk="0">
                  <a:moveTo>
                    <a:pt x="103" y="1"/>
                  </a:moveTo>
                  <a:lnTo>
                    <a:pt x="103" y="1"/>
                  </a:lnTo>
                  <a:cubicBezTo>
                    <a:pt x="1" y="5"/>
                    <a:pt x="105" y="20"/>
                    <a:pt x="146" y="20"/>
                  </a:cubicBezTo>
                  <a:cubicBezTo>
                    <a:pt x="169" y="20"/>
                    <a:pt x="171" y="15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34"/>
            <p:cNvSpPr/>
            <p:nvPr/>
          </p:nvSpPr>
          <p:spPr>
            <a:xfrm>
              <a:off x="4717000" y="1680500"/>
              <a:ext cx="8375" cy="2225"/>
            </a:xfrm>
            <a:custGeom>
              <a:avLst/>
              <a:gdLst/>
              <a:ahLst/>
              <a:cxnLst/>
              <a:rect l="l" t="t" r="r" b="b"/>
              <a:pathLst>
                <a:path w="335" h="89" extrusionOk="0">
                  <a:moveTo>
                    <a:pt x="122" y="0"/>
                  </a:moveTo>
                  <a:cubicBezTo>
                    <a:pt x="47" y="0"/>
                    <a:pt x="1" y="26"/>
                    <a:pt x="187" y="88"/>
                  </a:cubicBezTo>
                  <a:cubicBezTo>
                    <a:pt x="334" y="35"/>
                    <a:pt x="209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34"/>
            <p:cNvSpPr/>
            <p:nvPr/>
          </p:nvSpPr>
          <p:spPr>
            <a:xfrm>
              <a:off x="4699475" y="1472875"/>
              <a:ext cx="3225" cy="1100"/>
            </a:xfrm>
            <a:custGeom>
              <a:avLst/>
              <a:gdLst/>
              <a:ahLst/>
              <a:cxnLst/>
              <a:rect l="l" t="t" r="r" b="b"/>
              <a:pathLst>
                <a:path w="129" h="44" extrusionOk="0">
                  <a:moveTo>
                    <a:pt x="125" y="0"/>
                  </a:moveTo>
                  <a:lnTo>
                    <a:pt x="125" y="0"/>
                  </a:lnTo>
                  <a:cubicBezTo>
                    <a:pt x="120" y="0"/>
                    <a:pt x="1" y="39"/>
                    <a:pt x="5" y="44"/>
                  </a:cubicBezTo>
                  <a:cubicBezTo>
                    <a:pt x="100" y="11"/>
                    <a:pt x="128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34"/>
            <p:cNvSpPr/>
            <p:nvPr/>
          </p:nvSpPr>
          <p:spPr>
            <a:xfrm>
              <a:off x="4523900" y="1989800"/>
              <a:ext cx="3975" cy="4250"/>
            </a:xfrm>
            <a:custGeom>
              <a:avLst/>
              <a:gdLst/>
              <a:ahLst/>
              <a:cxnLst/>
              <a:rect l="l" t="t" r="r" b="b"/>
              <a:pathLst>
                <a:path w="159" h="170" extrusionOk="0">
                  <a:moveTo>
                    <a:pt x="36" y="0"/>
                  </a:moveTo>
                  <a:cubicBezTo>
                    <a:pt x="1" y="0"/>
                    <a:pt x="140" y="170"/>
                    <a:pt x="152" y="170"/>
                  </a:cubicBezTo>
                  <a:cubicBezTo>
                    <a:pt x="158" y="170"/>
                    <a:pt x="132" y="128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34"/>
            <p:cNvSpPr/>
            <p:nvPr/>
          </p:nvSpPr>
          <p:spPr>
            <a:xfrm>
              <a:off x="4537625" y="1981425"/>
              <a:ext cx="5200" cy="3275"/>
            </a:xfrm>
            <a:custGeom>
              <a:avLst/>
              <a:gdLst/>
              <a:ahLst/>
              <a:cxnLst/>
              <a:rect l="l" t="t" r="r" b="b"/>
              <a:pathLst>
                <a:path w="208" h="131" extrusionOk="0">
                  <a:moveTo>
                    <a:pt x="88" y="1"/>
                  </a:moveTo>
                  <a:cubicBezTo>
                    <a:pt x="1" y="1"/>
                    <a:pt x="109" y="131"/>
                    <a:pt x="167" y="131"/>
                  </a:cubicBezTo>
                  <a:cubicBezTo>
                    <a:pt x="192" y="131"/>
                    <a:pt x="208" y="104"/>
                    <a:pt x="190" y="28"/>
                  </a:cubicBezTo>
                  <a:cubicBezTo>
                    <a:pt x="142" y="8"/>
                    <a:pt x="109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34"/>
            <p:cNvSpPr/>
            <p:nvPr/>
          </p:nvSpPr>
          <p:spPr>
            <a:xfrm>
              <a:off x="4746025" y="2528675"/>
              <a:ext cx="1875" cy="1025"/>
            </a:xfrm>
            <a:custGeom>
              <a:avLst/>
              <a:gdLst/>
              <a:ahLst/>
              <a:cxnLst/>
              <a:rect l="l" t="t" r="r" b="b"/>
              <a:pathLst>
                <a:path w="75" h="41" extrusionOk="0">
                  <a:moveTo>
                    <a:pt x="42" y="0"/>
                  </a:moveTo>
                  <a:cubicBezTo>
                    <a:pt x="37" y="0"/>
                    <a:pt x="31" y="1"/>
                    <a:pt x="23" y="3"/>
                  </a:cubicBezTo>
                  <a:cubicBezTo>
                    <a:pt x="1" y="31"/>
                    <a:pt x="1" y="40"/>
                    <a:pt x="8" y="40"/>
                  </a:cubicBezTo>
                  <a:cubicBezTo>
                    <a:pt x="24" y="40"/>
                    <a:pt x="74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34"/>
            <p:cNvSpPr/>
            <p:nvPr/>
          </p:nvSpPr>
          <p:spPr>
            <a:xfrm>
              <a:off x="4735725" y="2374900"/>
              <a:ext cx="5500" cy="4150"/>
            </a:xfrm>
            <a:custGeom>
              <a:avLst/>
              <a:gdLst/>
              <a:ahLst/>
              <a:cxnLst/>
              <a:rect l="l" t="t" r="r" b="b"/>
              <a:pathLst>
                <a:path w="220" h="166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16" y="0"/>
                    <a:pt x="162" y="42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6" y="166"/>
                    <a:pt x="219" y="0"/>
                    <a:pt x="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34"/>
            <p:cNvSpPr/>
            <p:nvPr/>
          </p:nvSpPr>
          <p:spPr>
            <a:xfrm>
              <a:off x="4677000" y="1628750"/>
              <a:ext cx="7100" cy="1975"/>
            </a:xfrm>
            <a:custGeom>
              <a:avLst/>
              <a:gdLst/>
              <a:ahLst/>
              <a:cxnLst/>
              <a:rect l="l" t="t" r="r" b="b"/>
              <a:pathLst>
                <a:path w="284" h="79" extrusionOk="0">
                  <a:moveTo>
                    <a:pt x="115" y="0"/>
                  </a:moveTo>
                  <a:cubicBezTo>
                    <a:pt x="68" y="0"/>
                    <a:pt x="18" y="20"/>
                    <a:pt x="1" y="78"/>
                  </a:cubicBezTo>
                  <a:cubicBezTo>
                    <a:pt x="15" y="78"/>
                    <a:pt x="29" y="78"/>
                    <a:pt x="42" y="78"/>
                  </a:cubicBezTo>
                  <a:cubicBezTo>
                    <a:pt x="284" y="78"/>
                    <a:pt x="207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34"/>
            <p:cNvSpPr/>
            <p:nvPr/>
          </p:nvSpPr>
          <p:spPr>
            <a:xfrm>
              <a:off x="4723325" y="1994100"/>
              <a:ext cx="375" cy="3050"/>
            </a:xfrm>
            <a:custGeom>
              <a:avLst/>
              <a:gdLst/>
              <a:ahLst/>
              <a:cxnLst/>
              <a:rect l="l" t="t" r="r" b="b"/>
              <a:pathLst>
                <a:path w="15" h="122" extrusionOk="0">
                  <a:moveTo>
                    <a:pt x="2" y="0"/>
                  </a:moveTo>
                  <a:cubicBezTo>
                    <a:pt x="0" y="0"/>
                    <a:pt x="12" y="121"/>
                    <a:pt x="14" y="121"/>
                  </a:cubicBezTo>
                  <a:cubicBezTo>
                    <a:pt x="14" y="121"/>
                    <a:pt x="13" y="99"/>
                    <a:pt x="8" y="36"/>
                  </a:cubicBezTo>
                  <a:cubicBezTo>
                    <a:pt x="5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34"/>
            <p:cNvSpPr/>
            <p:nvPr/>
          </p:nvSpPr>
          <p:spPr>
            <a:xfrm>
              <a:off x="4705275" y="1631225"/>
              <a:ext cx="1625" cy="5100"/>
            </a:xfrm>
            <a:custGeom>
              <a:avLst/>
              <a:gdLst/>
              <a:ahLst/>
              <a:cxnLst/>
              <a:rect l="l" t="t" r="r" b="b"/>
              <a:pathLst>
                <a:path w="65" h="204" extrusionOk="0">
                  <a:moveTo>
                    <a:pt x="54" y="1"/>
                  </a:moveTo>
                  <a:cubicBezTo>
                    <a:pt x="49" y="1"/>
                    <a:pt x="33" y="43"/>
                    <a:pt x="1" y="166"/>
                  </a:cubicBezTo>
                  <a:cubicBezTo>
                    <a:pt x="2" y="193"/>
                    <a:pt x="4" y="203"/>
                    <a:pt x="8" y="203"/>
                  </a:cubicBezTo>
                  <a:cubicBezTo>
                    <a:pt x="26" y="203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34"/>
            <p:cNvSpPr/>
            <p:nvPr/>
          </p:nvSpPr>
          <p:spPr>
            <a:xfrm>
              <a:off x="4699425" y="1842875"/>
              <a:ext cx="7050" cy="450"/>
            </a:xfrm>
            <a:custGeom>
              <a:avLst/>
              <a:gdLst/>
              <a:ahLst/>
              <a:cxnLst/>
              <a:rect l="l" t="t" r="r" b="b"/>
              <a:pathLst>
                <a:path w="282" h="18" extrusionOk="0">
                  <a:moveTo>
                    <a:pt x="43" y="0"/>
                  </a:moveTo>
                  <a:cubicBezTo>
                    <a:pt x="1" y="0"/>
                    <a:pt x="157" y="17"/>
                    <a:pt x="252" y="17"/>
                  </a:cubicBezTo>
                  <a:cubicBezTo>
                    <a:pt x="263" y="17"/>
                    <a:pt x="273" y="17"/>
                    <a:pt x="281" y="16"/>
                  </a:cubicBezTo>
                  <a:cubicBezTo>
                    <a:pt x="134" y="4"/>
                    <a:pt x="65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34"/>
            <p:cNvSpPr/>
            <p:nvPr/>
          </p:nvSpPr>
          <p:spPr>
            <a:xfrm>
              <a:off x="4702925" y="1697150"/>
              <a:ext cx="1075" cy="3300"/>
            </a:xfrm>
            <a:custGeom>
              <a:avLst/>
              <a:gdLst/>
              <a:ahLst/>
              <a:cxnLst/>
              <a:rect l="l" t="t" r="r" b="b"/>
              <a:pathLst>
                <a:path w="43" h="132" extrusionOk="0">
                  <a:moveTo>
                    <a:pt x="35" y="1"/>
                  </a:moveTo>
                  <a:lnTo>
                    <a:pt x="35" y="1"/>
                  </a:lnTo>
                  <a:cubicBezTo>
                    <a:pt x="31" y="1"/>
                    <a:pt x="21" y="34"/>
                    <a:pt x="1" y="132"/>
                  </a:cubicBezTo>
                  <a:cubicBezTo>
                    <a:pt x="23" y="132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34"/>
            <p:cNvSpPr/>
            <p:nvPr/>
          </p:nvSpPr>
          <p:spPr>
            <a:xfrm>
              <a:off x="4696075" y="1469100"/>
              <a:ext cx="700" cy="2300"/>
            </a:xfrm>
            <a:custGeom>
              <a:avLst/>
              <a:gdLst/>
              <a:ahLst/>
              <a:cxnLst/>
              <a:rect l="l" t="t" r="r" b="b"/>
              <a:pathLst>
                <a:path w="28" h="92" extrusionOk="0">
                  <a:moveTo>
                    <a:pt x="27" y="1"/>
                  </a:moveTo>
                  <a:cubicBezTo>
                    <a:pt x="1" y="5"/>
                    <a:pt x="6" y="91"/>
                    <a:pt x="15" y="91"/>
                  </a:cubicBezTo>
                  <a:cubicBezTo>
                    <a:pt x="20" y="91"/>
                    <a:pt x="25" y="6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34"/>
            <p:cNvSpPr/>
            <p:nvPr/>
          </p:nvSpPr>
          <p:spPr>
            <a:xfrm>
              <a:off x="4455975" y="2462750"/>
              <a:ext cx="2775" cy="1200"/>
            </a:xfrm>
            <a:custGeom>
              <a:avLst/>
              <a:gdLst/>
              <a:ahLst/>
              <a:cxnLst/>
              <a:rect l="l" t="t" r="r" b="b"/>
              <a:pathLst>
                <a:path w="111" h="48" extrusionOk="0">
                  <a:moveTo>
                    <a:pt x="42" y="0"/>
                  </a:moveTo>
                  <a:cubicBezTo>
                    <a:pt x="0" y="0"/>
                    <a:pt x="50" y="47"/>
                    <a:pt x="84" y="47"/>
                  </a:cubicBezTo>
                  <a:cubicBezTo>
                    <a:pt x="98" y="47"/>
                    <a:pt x="109" y="39"/>
                    <a:pt x="111" y="17"/>
                  </a:cubicBezTo>
                  <a:cubicBezTo>
                    <a:pt x="76" y="5"/>
                    <a:pt x="5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34"/>
            <p:cNvSpPr/>
            <p:nvPr/>
          </p:nvSpPr>
          <p:spPr>
            <a:xfrm>
              <a:off x="4452800" y="2489750"/>
              <a:ext cx="925" cy="1775"/>
            </a:xfrm>
            <a:custGeom>
              <a:avLst/>
              <a:gdLst/>
              <a:ahLst/>
              <a:cxnLst/>
              <a:rect l="l" t="t" r="r" b="b"/>
              <a:pathLst>
                <a:path w="37" h="71" extrusionOk="0">
                  <a:moveTo>
                    <a:pt x="30" y="1"/>
                  </a:moveTo>
                  <a:cubicBezTo>
                    <a:pt x="0" y="48"/>
                    <a:pt x="3" y="71"/>
                    <a:pt x="13" y="71"/>
                  </a:cubicBezTo>
                  <a:cubicBezTo>
                    <a:pt x="22" y="71"/>
                    <a:pt x="37" y="4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34"/>
            <p:cNvSpPr/>
            <p:nvPr/>
          </p:nvSpPr>
          <p:spPr>
            <a:xfrm>
              <a:off x="4531300" y="2333625"/>
              <a:ext cx="4500" cy="5450"/>
            </a:xfrm>
            <a:custGeom>
              <a:avLst/>
              <a:gdLst/>
              <a:ahLst/>
              <a:cxnLst/>
              <a:rect l="l" t="t" r="r" b="b"/>
              <a:pathLst>
                <a:path w="180" h="218" extrusionOk="0">
                  <a:moveTo>
                    <a:pt x="50" y="1"/>
                  </a:moveTo>
                  <a:cubicBezTo>
                    <a:pt x="21" y="1"/>
                    <a:pt x="1" y="55"/>
                    <a:pt x="35" y="217"/>
                  </a:cubicBezTo>
                  <a:cubicBezTo>
                    <a:pt x="180" y="170"/>
                    <a:pt x="10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34"/>
            <p:cNvSpPr/>
            <p:nvPr/>
          </p:nvSpPr>
          <p:spPr>
            <a:xfrm>
              <a:off x="4590475" y="2292825"/>
              <a:ext cx="1575" cy="3425"/>
            </a:xfrm>
            <a:custGeom>
              <a:avLst/>
              <a:gdLst/>
              <a:ahLst/>
              <a:cxnLst/>
              <a:rect l="l" t="t" r="r" b="b"/>
              <a:pathLst>
                <a:path w="63" h="137" extrusionOk="0">
                  <a:moveTo>
                    <a:pt x="37" y="1"/>
                  </a:moveTo>
                  <a:cubicBezTo>
                    <a:pt x="22" y="1"/>
                    <a:pt x="0" y="42"/>
                    <a:pt x="10" y="137"/>
                  </a:cubicBezTo>
                  <a:cubicBezTo>
                    <a:pt x="62" y="52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34"/>
            <p:cNvSpPr/>
            <p:nvPr/>
          </p:nvSpPr>
          <p:spPr>
            <a:xfrm>
              <a:off x="4704125" y="1832850"/>
              <a:ext cx="3250" cy="3725"/>
            </a:xfrm>
            <a:custGeom>
              <a:avLst/>
              <a:gdLst/>
              <a:ahLst/>
              <a:cxnLst/>
              <a:rect l="l" t="t" r="r" b="b"/>
              <a:pathLst>
                <a:path w="130" h="149" extrusionOk="0">
                  <a:moveTo>
                    <a:pt x="44" y="1"/>
                  </a:moveTo>
                  <a:cubicBezTo>
                    <a:pt x="0" y="1"/>
                    <a:pt x="73" y="148"/>
                    <a:pt x="107" y="148"/>
                  </a:cubicBezTo>
                  <a:cubicBezTo>
                    <a:pt x="122" y="148"/>
                    <a:pt x="130" y="123"/>
                    <a:pt x="120" y="49"/>
                  </a:cubicBezTo>
                  <a:cubicBezTo>
                    <a:pt x="81" y="1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34"/>
            <p:cNvSpPr/>
            <p:nvPr/>
          </p:nvSpPr>
          <p:spPr>
            <a:xfrm>
              <a:off x="4679325" y="1259525"/>
              <a:ext cx="2750" cy="3725"/>
            </a:xfrm>
            <a:custGeom>
              <a:avLst/>
              <a:gdLst/>
              <a:ahLst/>
              <a:cxnLst/>
              <a:rect l="l" t="t" r="r" b="b"/>
              <a:pathLst>
                <a:path w="110" h="149" extrusionOk="0">
                  <a:moveTo>
                    <a:pt x="95" y="0"/>
                  </a:moveTo>
                  <a:cubicBezTo>
                    <a:pt x="1" y="30"/>
                    <a:pt x="44" y="148"/>
                    <a:pt x="76" y="148"/>
                  </a:cubicBezTo>
                  <a:cubicBezTo>
                    <a:pt x="95" y="148"/>
                    <a:pt x="110" y="111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34"/>
            <p:cNvSpPr/>
            <p:nvPr/>
          </p:nvSpPr>
          <p:spPr>
            <a:xfrm>
              <a:off x="4727350" y="2491600"/>
              <a:ext cx="1375" cy="4525"/>
            </a:xfrm>
            <a:custGeom>
              <a:avLst/>
              <a:gdLst/>
              <a:ahLst/>
              <a:cxnLst/>
              <a:rect l="l" t="t" r="r" b="b"/>
              <a:pathLst>
                <a:path w="55" h="181" extrusionOk="0">
                  <a:moveTo>
                    <a:pt x="1" y="0"/>
                  </a:moveTo>
                  <a:cubicBezTo>
                    <a:pt x="23" y="135"/>
                    <a:pt x="37" y="180"/>
                    <a:pt x="43" y="180"/>
                  </a:cubicBezTo>
                  <a:cubicBezTo>
                    <a:pt x="54" y="180"/>
                    <a:pt x="36" y="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34"/>
            <p:cNvSpPr/>
            <p:nvPr/>
          </p:nvSpPr>
          <p:spPr>
            <a:xfrm>
              <a:off x="4683175" y="1292425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78" y="1"/>
                  </a:moveTo>
                  <a:cubicBezTo>
                    <a:pt x="40" y="1"/>
                    <a:pt x="0" y="78"/>
                    <a:pt x="115" y="83"/>
                  </a:cubicBezTo>
                  <a:cubicBezTo>
                    <a:pt x="117" y="21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34"/>
            <p:cNvSpPr/>
            <p:nvPr/>
          </p:nvSpPr>
          <p:spPr>
            <a:xfrm>
              <a:off x="4695250" y="1633900"/>
              <a:ext cx="350" cy="2375"/>
            </a:xfrm>
            <a:custGeom>
              <a:avLst/>
              <a:gdLst/>
              <a:ahLst/>
              <a:cxnLst/>
              <a:rect l="l" t="t" r="r" b="b"/>
              <a:pathLst>
                <a:path w="14" h="95" extrusionOk="0">
                  <a:moveTo>
                    <a:pt x="5" y="0"/>
                  </a:moveTo>
                  <a:cubicBezTo>
                    <a:pt x="0" y="0"/>
                    <a:pt x="4" y="95"/>
                    <a:pt x="9" y="95"/>
                  </a:cubicBezTo>
                  <a:cubicBezTo>
                    <a:pt x="10" y="95"/>
                    <a:pt x="12" y="82"/>
                    <a:pt x="14" y="46"/>
                  </a:cubicBezTo>
                  <a:cubicBezTo>
                    <a:pt x="9" y="12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34"/>
            <p:cNvSpPr/>
            <p:nvPr/>
          </p:nvSpPr>
          <p:spPr>
            <a:xfrm>
              <a:off x="4711625" y="2131225"/>
              <a:ext cx="2825" cy="3450"/>
            </a:xfrm>
            <a:custGeom>
              <a:avLst/>
              <a:gdLst/>
              <a:ahLst/>
              <a:cxnLst/>
              <a:rect l="l" t="t" r="r" b="b"/>
              <a:pathLst>
                <a:path w="113" h="138" extrusionOk="0">
                  <a:moveTo>
                    <a:pt x="20" y="1"/>
                  </a:moveTo>
                  <a:cubicBezTo>
                    <a:pt x="6" y="1"/>
                    <a:pt x="1" y="35"/>
                    <a:pt x="28" y="138"/>
                  </a:cubicBezTo>
                  <a:cubicBezTo>
                    <a:pt x="112" y="138"/>
                    <a:pt x="48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34"/>
            <p:cNvSpPr/>
            <p:nvPr/>
          </p:nvSpPr>
          <p:spPr>
            <a:xfrm>
              <a:off x="4710750" y="2238925"/>
              <a:ext cx="6100" cy="3700"/>
            </a:xfrm>
            <a:custGeom>
              <a:avLst/>
              <a:gdLst/>
              <a:ahLst/>
              <a:cxnLst/>
              <a:rect l="l" t="t" r="r" b="b"/>
              <a:pathLst>
                <a:path w="244" h="148" extrusionOk="0">
                  <a:moveTo>
                    <a:pt x="216" y="0"/>
                  </a:moveTo>
                  <a:cubicBezTo>
                    <a:pt x="161" y="0"/>
                    <a:pt x="0" y="147"/>
                    <a:pt x="137" y="147"/>
                  </a:cubicBezTo>
                  <a:cubicBezTo>
                    <a:pt x="147" y="147"/>
                    <a:pt x="157" y="146"/>
                    <a:pt x="170" y="145"/>
                  </a:cubicBezTo>
                  <a:cubicBezTo>
                    <a:pt x="244" y="37"/>
                    <a:pt x="243" y="0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34"/>
            <p:cNvSpPr/>
            <p:nvPr/>
          </p:nvSpPr>
          <p:spPr>
            <a:xfrm>
              <a:off x="4689050" y="1735400"/>
              <a:ext cx="1025" cy="6625"/>
            </a:xfrm>
            <a:custGeom>
              <a:avLst/>
              <a:gdLst/>
              <a:ahLst/>
              <a:cxnLst/>
              <a:rect l="l" t="t" r="r" b="b"/>
              <a:pathLst>
                <a:path w="41" h="265" extrusionOk="0">
                  <a:moveTo>
                    <a:pt x="30" y="0"/>
                  </a:moveTo>
                  <a:cubicBezTo>
                    <a:pt x="25" y="0"/>
                    <a:pt x="16" y="44"/>
                    <a:pt x="1" y="167"/>
                  </a:cubicBezTo>
                  <a:cubicBezTo>
                    <a:pt x="3" y="238"/>
                    <a:pt x="7" y="264"/>
                    <a:pt x="11" y="264"/>
                  </a:cubicBezTo>
                  <a:cubicBezTo>
                    <a:pt x="24" y="264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34"/>
            <p:cNvSpPr/>
            <p:nvPr/>
          </p:nvSpPr>
          <p:spPr>
            <a:xfrm>
              <a:off x="4338625" y="2061200"/>
              <a:ext cx="3275" cy="1325"/>
            </a:xfrm>
            <a:custGeom>
              <a:avLst/>
              <a:gdLst/>
              <a:ahLst/>
              <a:cxnLst/>
              <a:rect l="l" t="t" r="r" b="b"/>
              <a:pathLst>
                <a:path w="131" h="53" extrusionOk="0">
                  <a:moveTo>
                    <a:pt x="60" y="1"/>
                  </a:moveTo>
                  <a:cubicBezTo>
                    <a:pt x="40" y="1"/>
                    <a:pt x="18" y="11"/>
                    <a:pt x="1" y="41"/>
                  </a:cubicBezTo>
                  <a:cubicBezTo>
                    <a:pt x="29" y="49"/>
                    <a:pt x="50" y="52"/>
                    <a:pt x="66" y="52"/>
                  </a:cubicBezTo>
                  <a:cubicBezTo>
                    <a:pt x="130" y="52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34"/>
            <p:cNvSpPr/>
            <p:nvPr/>
          </p:nvSpPr>
          <p:spPr>
            <a:xfrm>
              <a:off x="4333100" y="2077725"/>
              <a:ext cx="2575" cy="3250"/>
            </a:xfrm>
            <a:custGeom>
              <a:avLst/>
              <a:gdLst/>
              <a:ahLst/>
              <a:cxnLst/>
              <a:rect l="l" t="t" r="r" b="b"/>
              <a:pathLst>
                <a:path w="103" h="130" extrusionOk="0">
                  <a:moveTo>
                    <a:pt x="42" y="0"/>
                  </a:moveTo>
                  <a:cubicBezTo>
                    <a:pt x="24" y="0"/>
                    <a:pt x="5" y="33"/>
                    <a:pt x="1" y="130"/>
                  </a:cubicBezTo>
                  <a:cubicBezTo>
                    <a:pt x="103" y="125"/>
                    <a:pt x="76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34"/>
            <p:cNvSpPr/>
            <p:nvPr/>
          </p:nvSpPr>
          <p:spPr>
            <a:xfrm>
              <a:off x="4445525" y="2025000"/>
              <a:ext cx="850" cy="2625"/>
            </a:xfrm>
            <a:custGeom>
              <a:avLst/>
              <a:gdLst/>
              <a:ahLst/>
              <a:cxnLst/>
              <a:rect l="l" t="t" r="r" b="b"/>
              <a:pathLst>
                <a:path w="34" h="105" extrusionOk="0">
                  <a:moveTo>
                    <a:pt x="11" y="0"/>
                  </a:moveTo>
                  <a:cubicBezTo>
                    <a:pt x="1" y="0"/>
                    <a:pt x="2" y="105"/>
                    <a:pt x="33" y="105"/>
                  </a:cubicBezTo>
                  <a:cubicBezTo>
                    <a:pt x="25" y="26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34"/>
            <p:cNvSpPr/>
            <p:nvPr/>
          </p:nvSpPr>
          <p:spPr>
            <a:xfrm>
              <a:off x="4469100" y="1987450"/>
              <a:ext cx="3200" cy="4825"/>
            </a:xfrm>
            <a:custGeom>
              <a:avLst/>
              <a:gdLst/>
              <a:ahLst/>
              <a:cxnLst/>
              <a:rect l="l" t="t" r="r" b="b"/>
              <a:pathLst>
                <a:path w="128" h="193" extrusionOk="0">
                  <a:moveTo>
                    <a:pt x="85" y="1"/>
                  </a:moveTo>
                  <a:cubicBezTo>
                    <a:pt x="41" y="1"/>
                    <a:pt x="16" y="192"/>
                    <a:pt x="51" y="192"/>
                  </a:cubicBezTo>
                  <a:cubicBezTo>
                    <a:pt x="57" y="192"/>
                    <a:pt x="65" y="187"/>
                    <a:pt x="74" y="175"/>
                  </a:cubicBezTo>
                  <a:cubicBezTo>
                    <a:pt x="0" y="108"/>
                    <a:pt x="128" y="94"/>
                    <a:pt x="87" y="1"/>
                  </a:cubicBezTo>
                  <a:cubicBezTo>
                    <a:pt x="87" y="1"/>
                    <a:pt x="8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34"/>
            <p:cNvSpPr/>
            <p:nvPr/>
          </p:nvSpPr>
          <p:spPr>
            <a:xfrm>
              <a:off x="4675175" y="1160475"/>
              <a:ext cx="1275" cy="300"/>
            </a:xfrm>
            <a:custGeom>
              <a:avLst/>
              <a:gdLst/>
              <a:ahLst/>
              <a:cxnLst/>
              <a:rect l="l" t="t" r="r" b="b"/>
              <a:pathLst>
                <a:path w="51" h="12" extrusionOk="0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6" y="9"/>
                    <a:pt x="38" y="12"/>
                    <a:pt x="42" y="12"/>
                  </a:cubicBezTo>
                  <a:cubicBezTo>
                    <a:pt x="51" y="12"/>
                    <a:pt x="24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34"/>
            <p:cNvSpPr/>
            <p:nvPr/>
          </p:nvSpPr>
          <p:spPr>
            <a:xfrm>
              <a:off x="4685550" y="1477475"/>
              <a:ext cx="675" cy="4200"/>
            </a:xfrm>
            <a:custGeom>
              <a:avLst/>
              <a:gdLst/>
              <a:ahLst/>
              <a:cxnLst/>
              <a:rect l="l" t="t" r="r" b="b"/>
              <a:pathLst>
                <a:path w="27" h="168" extrusionOk="0">
                  <a:moveTo>
                    <a:pt x="20" y="0"/>
                  </a:moveTo>
                  <a:cubicBezTo>
                    <a:pt x="13" y="40"/>
                    <a:pt x="7" y="87"/>
                    <a:pt x="0" y="167"/>
                  </a:cubicBezTo>
                  <a:cubicBezTo>
                    <a:pt x="13" y="167"/>
                    <a:pt x="27" y="74"/>
                    <a:pt x="27" y="7"/>
                  </a:cubicBezTo>
                  <a:cubicBezTo>
                    <a:pt x="27" y="7"/>
                    <a:pt x="20" y="7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34"/>
            <p:cNvSpPr/>
            <p:nvPr/>
          </p:nvSpPr>
          <p:spPr>
            <a:xfrm>
              <a:off x="4686050" y="1476150"/>
              <a:ext cx="275" cy="1500"/>
            </a:xfrm>
            <a:custGeom>
              <a:avLst/>
              <a:gdLst/>
              <a:ahLst/>
              <a:cxnLst/>
              <a:rect l="l" t="t" r="r" b="b"/>
              <a:pathLst>
                <a:path w="11" h="60" extrusionOk="0">
                  <a:moveTo>
                    <a:pt x="8" y="0"/>
                  </a:moveTo>
                  <a:cubicBezTo>
                    <a:pt x="6" y="0"/>
                    <a:pt x="3" y="15"/>
                    <a:pt x="0" y="53"/>
                  </a:cubicBezTo>
                  <a:cubicBezTo>
                    <a:pt x="0" y="60"/>
                    <a:pt x="7" y="60"/>
                    <a:pt x="7" y="60"/>
                  </a:cubicBezTo>
                  <a:cubicBezTo>
                    <a:pt x="11" y="26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34"/>
            <p:cNvSpPr/>
            <p:nvPr/>
          </p:nvSpPr>
          <p:spPr>
            <a:xfrm>
              <a:off x="4686050" y="1476150"/>
              <a:ext cx="275" cy="1500"/>
            </a:xfrm>
            <a:custGeom>
              <a:avLst/>
              <a:gdLst/>
              <a:ahLst/>
              <a:cxnLst/>
              <a:rect l="l" t="t" r="r" b="b"/>
              <a:pathLst>
                <a:path w="11" h="60" extrusionOk="0">
                  <a:moveTo>
                    <a:pt x="8" y="0"/>
                  </a:moveTo>
                  <a:cubicBezTo>
                    <a:pt x="6" y="0"/>
                    <a:pt x="3" y="15"/>
                    <a:pt x="0" y="53"/>
                  </a:cubicBezTo>
                  <a:cubicBezTo>
                    <a:pt x="0" y="60"/>
                    <a:pt x="7" y="60"/>
                    <a:pt x="7" y="60"/>
                  </a:cubicBezTo>
                  <a:cubicBezTo>
                    <a:pt x="11" y="26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34"/>
            <p:cNvSpPr/>
            <p:nvPr/>
          </p:nvSpPr>
          <p:spPr>
            <a:xfrm>
              <a:off x="4648400" y="1397575"/>
              <a:ext cx="1700" cy="1125"/>
            </a:xfrm>
            <a:custGeom>
              <a:avLst/>
              <a:gdLst/>
              <a:ahLst/>
              <a:cxnLst/>
              <a:rect l="l" t="t" r="r" b="b"/>
              <a:pathLst>
                <a:path w="68" h="45" extrusionOk="0">
                  <a:moveTo>
                    <a:pt x="28" y="0"/>
                  </a:moveTo>
                  <a:cubicBezTo>
                    <a:pt x="5" y="0"/>
                    <a:pt x="1" y="45"/>
                    <a:pt x="68" y="45"/>
                  </a:cubicBezTo>
                  <a:cubicBezTo>
                    <a:pt x="54" y="11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34"/>
            <p:cNvSpPr/>
            <p:nvPr/>
          </p:nvSpPr>
          <p:spPr>
            <a:xfrm>
              <a:off x="4588475" y="2103375"/>
              <a:ext cx="7275" cy="700"/>
            </a:xfrm>
            <a:custGeom>
              <a:avLst/>
              <a:gdLst/>
              <a:ahLst/>
              <a:cxnLst/>
              <a:rect l="l" t="t" r="r" b="b"/>
              <a:pathLst>
                <a:path w="291" h="28" extrusionOk="0">
                  <a:moveTo>
                    <a:pt x="122" y="0"/>
                  </a:moveTo>
                  <a:cubicBezTo>
                    <a:pt x="65" y="0"/>
                    <a:pt x="0" y="7"/>
                    <a:pt x="3" y="27"/>
                  </a:cubicBezTo>
                  <a:cubicBezTo>
                    <a:pt x="290" y="19"/>
                    <a:pt x="21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3" name="Google Shape;19393;p34"/>
            <p:cNvSpPr/>
            <p:nvPr/>
          </p:nvSpPr>
          <p:spPr>
            <a:xfrm>
              <a:off x="4511425" y="2165700"/>
              <a:ext cx="900" cy="6100"/>
            </a:xfrm>
            <a:custGeom>
              <a:avLst/>
              <a:gdLst/>
              <a:ahLst/>
              <a:cxnLst/>
              <a:rect l="l" t="t" r="r" b="b"/>
              <a:pathLst>
                <a:path w="36" h="244" extrusionOk="0">
                  <a:moveTo>
                    <a:pt x="34" y="0"/>
                  </a:moveTo>
                  <a:cubicBezTo>
                    <a:pt x="32" y="0"/>
                    <a:pt x="4" y="169"/>
                    <a:pt x="0" y="244"/>
                  </a:cubicBezTo>
                  <a:cubicBezTo>
                    <a:pt x="28" y="62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4" name="Google Shape;19394;p34"/>
            <p:cNvSpPr/>
            <p:nvPr/>
          </p:nvSpPr>
          <p:spPr>
            <a:xfrm>
              <a:off x="4432675" y="2245375"/>
              <a:ext cx="1575" cy="1500"/>
            </a:xfrm>
            <a:custGeom>
              <a:avLst/>
              <a:gdLst/>
              <a:ahLst/>
              <a:cxnLst/>
              <a:rect l="l" t="t" r="r" b="b"/>
              <a:pathLst>
                <a:path w="63" h="60" extrusionOk="0">
                  <a:moveTo>
                    <a:pt x="59" y="1"/>
                  </a:moveTo>
                  <a:lnTo>
                    <a:pt x="59" y="1"/>
                  </a:lnTo>
                  <a:cubicBezTo>
                    <a:pt x="5" y="43"/>
                    <a:pt x="1" y="59"/>
                    <a:pt x="12" y="59"/>
                  </a:cubicBezTo>
                  <a:cubicBezTo>
                    <a:pt x="26" y="59"/>
                    <a:pt x="63" y="34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5" name="Google Shape;19395;p34"/>
            <p:cNvSpPr/>
            <p:nvPr/>
          </p:nvSpPr>
          <p:spPr>
            <a:xfrm>
              <a:off x="4485650" y="2212950"/>
              <a:ext cx="1875" cy="3450"/>
            </a:xfrm>
            <a:custGeom>
              <a:avLst/>
              <a:gdLst/>
              <a:ahLst/>
              <a:cxnLst/>
              <a:rect l="l" t="t" r="r" b="b"/>
              <a:pathLst>
                <a:path w="75" h="138" extrusionOk="0">
                  <a:moveTo>
                    <a:pt x="42" y="0"/>
                  </a:moveTo>
                  <a:cubicBezTo>
                    <a:pt x="0" y="0"/>
                    <a:pt x="9" y="137"/>
                    <a:pt x="33" y="137"/>
                  </a:cubicBezTo>
                  <a:cubicBezTo>
                    <a:pt x="45" y="137"/>
                    <a:pt x="59" y="108"/>
                    <a:pt x="74" y="20"/>
                  </a:cubicBezTo>
                  <a:cubicBezTo>
                    <a:pt x="61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6" name="Google Shape;19396;p34"/>
            <p:cNvSpPr/>
            <p:nvPr/>
          </p:nvSpPr>
          <p:spPr>
            <a:xfrm>
              <a:off x="4694925" y="1865400"/>
              <a:ext cx="6050" cy="3325"/>
            </a:xfrm>
            <a:custGeom>
              <a:avLst/>
              <a:gdLst/>
              <a:ahLst/>
              <a:cxnLst/>
              <a:rect l="l" t="t" r="r" b="b"/>
              <a:pathLst>
                <a:path w="242" h="133" extrusionOk="0">
                  <a:moveTo>
                    <a:pt x="45" y="0"/>
                  </a:moveTo>
                  <a:cubicBezTo>
                    <a:pt x="14" y="0"/>
                    <a:pt x="0" y="33"/>
                    <a:pt x="53" y="132"/>
                  </a:cubicBezTo>
                  <a:cubicBezTo>
                    <a:pt x="56" y="133"/>
                    <a:pt x="59" y="133"/>
                    <a:pt x="62" y="133"/>
                  </a:cubicBezTo>
                  <a:cubicBezTo>
                    <a:pt x="242" y="133"/>
                    <a:pt x="107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7" name="Google Shape;19397;p34"/>
            <p:cNvSpPr/>
            <p:nvPr/>
          </p:nvSpPr>
          <p:spPr>
            <a:xfrm>
              <a:off x="4692225" y="1755950"/>
              <a:ext cx="2600" cy="3500"/>
            </a:xfrm>
            <a:custGeom>
              <a:avLst/>
              <a:gdLst/>
              <a:ahLst/>
              <a:cxnLst/>
              <a:rect l="l" t="t" r="r" b="b"/>
              <a:pathLst>
                <a:path w="104" h="140" extrusionOk="0">
                  <a:moveTo>
                    <a:pt x="1" y="1"/>
                  </a:moveTo>
                  <a:cubicBezTo>
                    <a:pt x="3" y="104"/>
                    <a:pt x="29" y="140"/>
                    <a:pt x="50" y="140"/>
                  </a:cubicBezTo>
                  <a:cubicBezTo>
                    <a:pt x="83" y="140"/>
                    <a:pt x="103" y="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8" name="Google Shape;19398;p34"/>
            <p:cNvSpPr/>
            <p:nvPr/>
          </p:nvSpPr>
          <p:spPr>
            <a:xfrm>
              <a:off x="4671875" y="1267675"/>
              <a:ext cx="2150" cy="3750"/>
            </a:xfrm>
            <a:custGeom>
              <a:avLst/>
              <a:gdLst/>
              <a:ahLst/>
              <a:cxnLst/>
              <a:rect l="l" t="t" r="r" b="b"/>
              <a:pathLst>
                <a:path w="86" h="150" extrusionOk="0">
                  <a:moveTo>
                    <a:pt x="26" y="1"/>
                  </a:moveTo>
                  <a:cubicBezTo>
                    <a:pt x="13" y="1"/>
                    <a:pt x="1" y="38"/>
                    <a:pt x="5" y="149"/>
                  </a:cubicBezTo>
                  <a:cubicBezTo>
                    <a:pt x="85" y="149"/>
                    <a:pt x="53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9" name="Google Shape;19399;p34"/>
            <p:cNvSpPr/>
            <p:nvPr/>
          </p:nvSpPr>
          <p:spPr>
            <a:xfrm>
              <a:off x="4711350" y="2467700"/>
              <a:ext cx="3650" cy="2175"/>
            </a:xfrm>
            <a:custGeom>
              <a:avLst/>
              <a:gdLst/>
              <a:ahLst/>
              <a:cxnLst/>
              <a:rect l="l" t="t" r="r" b="b"/>
              <a:pathLst>
                <a:path w="146" h="87" extrusionOk="0">
                  <a:moveTo>
                    <a:pt x="39" y="1"/>
                  </a:moveTo>
                  <a:cubicBezTo>
                    <a:pt x="1" y="1"/>
                    <a:pt x="1" y="33"/>
                    <a:pt x="146" y="87"/>
                  </a:cubicBezTo>
                  <a:cubicBezTo>
                    <a:pt x="133" y="27"/>
                    <a:pt x="71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34"/>
            <p:cNvSpPr/>
            <p:nvPr/>
          </p:nvSpPr>
          <p:spPr>
            <a:xfrm>
              <a:off x="4672600" y="1365550"/>
              <a:ext cx="2250" cy="975"/>
            </a:xfrm>
            <a:custGeom>
              <a:avLst/>
              <a:gdLst/>
              <a:ahLst/>
              <a:cxnLst/>
              <a:rect l="l" t="t" r="r" b="b"/>
              <a:pathLst>
                <a:path w="90" h="39" extrusionOk="0">
                  <a:moveTo>
                    <a:pt x="89" y="1"/>
                  </a:moveTo>
                  <a:cubicBezTo>
                    <a:pt x="81" y="1"/>
                    <a:pt x="1" y="38"/>
                    <a:pt x="4" y="38"/>
                  </a:cubicBezTo>
                  <a:cubicBezTo>
                    <a:pt x="5" y="38"/>
                    <a:pt x="28" y="29"/>
                    <a:pt x="90" y="1"/>
                  </a:cubicBezTo>
                  <a:cubicBezTo>
                    <a:pt x="90" y="1"/>
                    <a:pt x="9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34"/>
            <p:cNvSpPr/>
            <p:nvPr/>
          </p:nvSpPr>
          <p:spPr>
            <a:xfrm>
              <a:off x="4692400" y="1957800"/>
              <a:ext cx="3475" cy="3925"/>
            </a:xfrm>
            <a:custGeom>
              <a:avLst/>
              <a:gdLst/>
              <a:ahLst/>
              <a:cxnLst/>
              <a:rect l="l" t="t" r="r" b="b"/>
              <a:pathLst>
                <a:path w="139" h="157" extrusionOk="0">
                  <a:moveTo>
                    <a:pt x="131" y="0"/>
                  </a:moveTo>
                  <a:cubicBezTo>
                    <a:pt x="121" y="0"/>
                    <a:pt x="61" y="60"/>
                    <a:pt x="0" y="156"/>
                  </a:cubicBezTo>
                  <a:cubicBezTo>
                    <a:pt x="107" y="47"/>
                    <a:pt x="139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34"/>
            <p:cNvSpPr/>
            <p:nvPr/>
          </p:nvSpPr>
          <p:spPr>
            <a:xfrm>
              <a:off x="4706350" y="2391250"/>
              <a:ext cx="2825" cy="3200"/>
            </a:xfrm>
            <a:custGeom>
              <a:avLst/>
              <a:gdLst/>
              <a:ahLst/>
              <a:cxnLst/>
              <a:rect l="l" t="t" r="r" b="b"/>
              <a:pathLst>
                <a:path w="113" h="128" extrusionOk="0">
                  <a:moveTo>
                    <a:pt x="30" y="1"/>
                  </a:moveTo>
                  <a:cubicBezTo>
                    <a:pt x="13" y="1"/>
                    <a:pt x="0" y="32"/>
                    <a:pt x="11" y="127"/>
                  </a:cubicBezTo>
                  <a:cubicBezTo>
                    <a:pt x="13" y="127"/>
                    <a:pt x="15" y="127"/>
                    <a:pt x="16" y="127"/>
                  </a:cubicBezTo>
                  <a:cubicBezTo>
                    <a:pt x="113" y="127"/>
                    <a:pt x="63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34"/>
            <p:cNvSpPr/>
            <p:nvPr/>
          </p:nvSpPr>
          <p:spPr>
            <a:xfrm>
              <a:off x="4685475" y="1869875"/>
              <a:ext cx="875" cy="135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31" y="0"/>
                  </a:moveTo>
                  <a:cubicBezTo>
                    <a:pt x="23" y="0"/>
                    <a:pt x="1" y="54"/>
                    <a:pt x="23" y="54"/>
                  </a:cubicBezTo>
                  <a:cubicBezTo>
                    <a:pt x="34" y="14"/>
                    <a:pt x="34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34"/>
            <p:cNvSpPr/>
            <p:nvPr/>
          </p:nvSpPr>
          <p:spPr>
            <a:xfrm>
              <a:off x="4669875" y="1372675"/>
              <a:ext cx="675" cy="2400"/>
            </a:xfrm>
            <a:custGeom>
              <a:avLst/>
              <a:gdLst/>
              <a:ahLst/>
              <a:cxnLst/>
              <a:rect l="l" t="t" r="r" b="b"/>
              <a:pathLst>
                <a:path w="27" h="9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0"/>
                    <a:pt x="13" y="95"/>
                    <a:pt x="21" y="95"/>
                  </a:cubicBezTo>
                  <a:cubicBezTo>
                    <a:pt x="24" y="95"/>
                    <a:pt x="27" y="74"/>
                    <a:pt x="25" y="10"/>
                  </a:cubicBezTo>
                  <a:cubicBezTo>
                    <a:pt x="21" y="3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34"/>
            <p:cNvSpPr/>
            <p:nvPr/>
          </p:nvSpPr>
          <p:spPr>
            <a:xfrm>
              <a:off x="4674500" y="1586975"/>
              <a:ext cx="3875" cy="3025"/>
            </a:xfrm>
            <a:custGeom>
              <a:avLst/>
              <a:gdLst/>
              <a:ahLst/>
              <a:cxnLst/>
              <a:rect l="l" t="t" r="r" b="b"/>
              <a:pathLst>
                <a:path w="155" h="121" extrusionOk="0">
                  <a:moveTo>
                    <a:pt x="63" y="0"/>
                  </a:moveTo>
                  <a:cubicBezTo>
                    <a:pt x="57" y="0"/>
                    <a:pt x="49" y="1"/>
                    <a:pt x="41" y="2"/>
                  </a:cubicBezTo>
                  <a:cubicBezTo>
                    <a:pt x="14" y="9"/>
                    <a:pt x="27" y="56"/>
                    <a:pt x="1" y="63"/>
                  </a:cubicBezTo>
                  <a:cubicBezTo>
                    <a:pt x="1" y="105"/>
                    <a:pt x="14" y="120"/>
                    <a:pt x="30" y="120"/>
                  </a:cubicBezTo>
                  <a:cubicBezTo>
                    <a:pt x="78" y="120"/>
                    <a:pt x="15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34"/>
            <p:cNvSpPr/>
            <p:nvPr/>
          </p:nvSpPr>
          <p:spPr>
            <a:xfrm>
              <a:off x="4682450" y="1883850"/>
              <a:ext cx="5225" cy="1625"/>
            </a:xfrm>
            <a:custGeom>
              <a:avLst/>
              <a:gdLst/>
              <a:ahLst/>
              <a:cxnLst/>
              <a:rect l="l" t="t" r="r" b="b"/>
              <a:pathLst>
                <a:path w="209" h="65" extrusionOk="0">
                  <a:moveTo>
                    <a:pt x="145" y="1"/>
                  </a:moveTo>
                  <a:cubicBezTo>
                    <a:pt x="78" y="1"/>
                    <a:pt x="0" y="64"/>
                    <a:pt x="169" y="64"/>
                  </a:cubicBezTo>
                  <a:cubicBezTo>
                    <a:pt x="180" y="64"/>
                    <a:pt x="192" y="64"/>
                    <a:pt x="204" y="64"/>
                  </a:cubicBezTo>
                  <a:cubicBezTo>
                    <a:pt x="209" y="17"/>
                    <a:pt x="178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34"/>
            <p:cNvSpPr/>
            <p:nvPr/>
          </p:nvSpPr>
          <p:spPr>
            <a:xfrm>
              <a:off x="4699250" y="2299450"/>
              <a:ext cx="575" cy="5400"/>
            </a:xfrm>
            <a:custGeom>
              <a:avLst/>
              <a:gdLst/>
              <a:ahLst/>
              <a:cxnLst/>
              <a:rect l="l" t="t" r="r" b="b"/>
              <a:pathLst>
                <a:path w="23" h="216" extrusionOk="0">
                  <a:moveTo>
                    <a:pt x="1" y="1"/>
                  </a:moveTo>
                  <a:cubicBezTo>
                    <a:pt x="1" y="1"/>
                    <a:pt x="1" y="2"/>
                    <a:pt x="1" y="5"/>
                  </a:cubicBezTo>
                  <a:cubicBezTo>
                    <a:pt x="15" y="163"/>
                    <a:pt x="21" y="216"/>
                    <a:pt x="21" y="216"/>
                  </a:cubicBezTo>
                  <a:cubicBezTo>
                    <a:pt x="23" y="216"/>
                    <a:pt x="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34"/>
            <p:cNvSpPr/>
            <p:nvPr/>
          </p:nvSpPr>
          <p:spPr>
            <a:xfrm>
              <a:off x="4685950" y="2037475"/>
              <a:ext cx="6150" cy="2025"/>
            </a:xfrm>
            <a:custGeom>
              <a:avLst/>
              <a:gdLst/>
              <a:ahLst/>
              <a:cxnLst/>
              <a:rect l="l" t="t" r="r" b="b"/>
              <a:pathLst>
                <a:path w="246" h="81" extrusionOk="0">
                  <a:moveTo>
                    <a:pt x="63" y="0"/>
                  </a:moveTo>
                  <a:cubicBezTo>
                    <a:pt x="0" y="0"/>
                    <a:pt x="88" y="81"/>
                    <a:pt x="176" y="81"/>
                  </a:cubicBezTo>
                  <a:cubicBezTo>
                    <a:pt x="200" y="81"/>
                    <a:pt x="224" y="75"/>
                    <a:pt x="245" y="60"/>
                  </a:cubicBezTo>
                  <a:cubicBezTo>
                    <a:pt x="147" y="16"/>
                    <a:pt x="91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34"/>
            <p:cNvSpPr/>
            <p:nvPr/>
          </p:nvSpPr>
          <p:spPr>
            <a:xfrm>
              <a:off x="4698600" y="2469350"/>
              <a:ext cx="3850" cy="3875"/>
            </a:xfrm>
            <a:custGeom>
              <a:avLst/>
              <a:gdLst/>
              <a:ahLst/>
              <a:cxnLst/>
              <a:rect l="l" t="t" r="r" b="b"/>
              <a:pathLst>
                <a:path w="154" h="155" extrusionOk="0">
                  <a:moveTo>
                    <a:pt x="72" y="1"/>
                  </a:moveTo>
                  <a:cubicBezTo>
                    <a:pt x="21" y="1"/>
                    <a:pt x="0" y="155"/>
                    <a:pt x="109" y="155"/>
                  </a:cubicBezTo>
                  <a:cubicBezTo>
                    <a:pt x="122" y="155"/>
                    <a:pt x="137" y="153"/>
                    <a:pt x="154" y="148"/>
                  </a:cubicBezTo>
                  <a:cubicBezTo>
                    <a:pt x="127" y="38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34"/>
            <p:cNvSpPr/>
            <p:nvPr/>
          </p:nvSpPr>
          <p:spPr>
            <a:xfrm>
              <a:off x="4653500" y="1144100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45" y="1"/>
                  </a:moveTo>
                  <a:cubicBezTo>
                    <a:pt x="35" y="1"/>
                    <a:pt x="23" y="9"/>
                    <a:pt x="11" y="27"/>
                  </a:cubicBezTo>
                  <a:cubicBezTo>
                    <a:pt x="0" y="85"/>
                    <a:pt x="15" y="114"/>
                    <a:pt x="44" y="114"/>
                  </a:cubicBezTo>
                  <a:cubicBezTo>
                    <a:pt x="52" y="114"/>
                    <a:pt x="61" y="112"/>
                    <a:pt x="71" y="108"/>
                  </a:cubicBezTo>
                  <a:cubicBezTo>
                    <a:pt x="80" y="43"/>
                    <a:pt x="6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34"/>
            <p:cNvSpPr/>
            <p:nvPr/>
          </p:nvSpPr>
          <p:spPr>
            <a:xfrm>
              <a:off x="4644725" y="1132850"/>
              <a:ext cx="9950" cy="6425"/>
            </a:xfrm>
            <a:custGeom>
              <a:avLst/>
              <a:gdLst/>
              <a:ahLst/>
              <a:cxnLst/>
              <a:rect l="l" t="t" r="r" b="b"/>
              <a:pathLst>
                <a:path w="398" h="257" extrusionOk="0">
                  <a:moveTo>
                    <a:pt x="274" y="1"/>
                  </a:moveTo>
                  <a:cubicBezTo>
                    <a:pt x="178" y="1"/>
                    <a:pt x="10" y="58"/>
                    <a:pt x="1" y="116"/>
                  </a:cubicBezTo>
                  <a:cubicBezTo>
                    <a:pt x="35" y="107"/>
                    <a:pt x="62" y="102"/>
                    <a:pt x="83" y="102"/>
                  </a:cubicBezTo>
                  <a:cubicBezTo>
                    <a:pt x="153" y="102"/>
                    <a:pt x="150" y="154"/>
                    <a:pt x="67" y="257"/>
                  </a:cubicBezTo>
                  <a:cubicBezTo>
                    <a:pt x="397" y="64"/>
                    <a:pt x="376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34"/>
            <p:cNvSpPr/>
            <p:nvPr/>
          </p:nvSpPr>
          <p:spPr>
            <a:xfrm>
              <a:off x="4668875" y="1880200"/>
              <a:ext cx="8650" cy="11450"/>
            </a:xfrm>
            <a:custGeom>
              <a:avLst/>
              <a:gdLst/>
              <a:ahLst/>
              <a:cxnLst/>
              <a:rect l="l" t="t" r="r" b="b"/>
              <a:pathLst>
                <a:path w="346" h="458" extrusionOk="0">
                  <a:moveTo>
                    <a:pt x="318" y="1"/>
                  </a:moveTo>
                  <a:cubicBezTo>
                    <a:pt x="261" y="1"/>
                    <a:pt x="0" y="458"/>
                    <a:pt x="160" y="458"/>
                  </a:cubicBezTo>
                  <a:cubicBezTo>
                    <a:pt x="164" y="458"/>
                    <a:pt x="168" y="458"/>
                    <a:pt x="172" y="457"/>
                  </a:cubicBezTo>
                  <a:cubicBezTo>
                    <a:pt x="323" y="115"/>
                    <a:pt x="346" y="1"/>
                    <a:pt x="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34"/>
            <p:cNvSpPr/>
            <p:nvPr/>
          </p:nvSpPr>
          <p:spPr>
            <a:xfrm>
              <a:off x="4675275" y="2097650"/>
              <a:ext cx="4150" cy="550"/>
            </a:xfrm>
            <a:custGeom>
              <a:avLst/>
              <a:gdLst/>
              <a:ahLst/>
              <a:cxnLst/>
              <a:rect l="l" t="t" r="r" b="b"/>
              <a:pathLst>
                <a:path w="166" h="22" extrusionOk="0">
                  <a:moveTo>
                    <a:pt x="75" y="1"/>
                  </a:moveTo>
                  <a:cubicBezTo>
                    <a:pt x="41" y="1"/>
                    <a:pt x="0" y="6"/>
                    <a:pt x="3" y="22"/>
                  </a:cubicBezTo>
                  <a:cubicBezTo>
                    <a:pt x="166" y="14"/>
                    <a:pt x="128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34"/>
            <p:cNvSpPr/>
            <p:nvPr/>
          </p:nvSpPr>
          <p:spPr>
            <a:xfrm>
              <a:off x="4667500" y="1830400"/>
              <a:ext cx="400" cy="1425"/>
            </a:xfrm>
            <a:custGeom>
              <a:avLst/>
              <a:gdLst/>
              <a:ahLst/>
              <a:cxnLst/>
              <a:rect l="l" t="t" r="r" b="b"/>
              <a:pathLst>
                <a:path w="16" h="57" extrusionOk="0">
                  <a:moveTo>
                    <a:pt x="13" y="0"/>
                  </a:moveTo>
                  <a:cubicBezTo>
                    <a:pt x="1" y="21"/>
                    <a:pt x="6" y="56"/>
                    <a:pt x="10" y="56"/>
                  </a:cubicBezTo>
                  <a:cubicBezTo>
                    <a:pt x="13" y="56"/>
                    <a:pt x="15" y="4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34"/>
            <p:cNvSpPr/>
            <p:nvPr/>
          </p:nvSpPr>
          <p:spPr>
            <a:xfrm>
              <a:off x="4665975" y="1904875"/>
              <a:ext cx="2800" cy="2850"/>
            </a:xfrm>
            <a:custGeom>
              <a:avLst/>
              <a:gdLst/>
              <a:ahLst/>
              <a:cxnLst/>
              <a:rect l="l" t="t" r="r" b="b"/>
              <a:pathLst>
                <a:path w="112" h="114" extrusionOk="0">
                  <a:moveTo>
                    <a:pt x="91" y="1"/>
                  </a:moveTo>
                  <a:cubicBezTo>
                    <a:pt x="81" y="1"/>
                    <a:pt x="54" y="29"/>
                    <a:pt x="0" y="112"/>
                  </a:cubicBezTo>
                  <a:cubicBezTo>
                    <a:pt x="3" y="113"/>
                    <a:pt x="6" y="113"/>
                    <a:pt x="9" y="113"/>
                  </a:cubicBezTo>
                  <a:cubicBezTo>
                    <a:pt x="61" y="113"/>
                    <a:pt x="11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34"/>
            <p:cNvSpPr/>
            <p:nvPr/>
          </p:nvSpPr>
          <p:spPr>
            <a:xfrm>
              <a:off x="4656275" y="1664225"/>
              <a:ext cx="1700" cy="2100"/>
            </a:xfrm>
            <a:custGeom>
              <a:avLst/>
              <a:gdLst/>
              <a:ahLst/>
              <a:cxnLst/>
              <a:rect l="l" t="t" r="r" b="b"/>
              <a:pathLst>
                <a:path w="68" h="84" extrusionOk="0">
                  <a:moveTo>
                    <a:pt x="30" y="1"/>
                  </a:moveTo>
                  <a:cubicBezTo>
                    <a:pt x="10" y="1"/>
                    <a:pt x="1" y="45"/>
                    <a:pt x="67" y="84"/>
                  </a:cubicBezTo>
                  <a:cubicBezTo>
                    <a:pt x="64" y="23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34"/>
            <p:cNvSpPr/>
            <p:nvPr/>
          </p:nvSpPr>
          <p:spPr>
            <a:xfrm>
              <a:off x="4641025" y="1251475"/>
              <a:ext cx="4150" cy="200"/>
            </a:xfrm>
            <a:custGeom>
              <a:avLst/>
              <a:gdLst/>
              <a:ahLst/>
              <a:cxnLst/>
              <a:rect l="l" t="t" r="r" b="b"/>
              <a:pathLst>
                <a:path w="166" h="8" extrusionOk="0">
                  <a:moveTo>
                    <a:pt x="42" y="0"/>
                  </a:moveTo>
                  <a:cubicBezTo>
                    <a:pt x="11" y="0"/>
                    <a:pt x="1" y="2"/>
                    <a:pt x="88" y="8"/>
                  </a:cubicBezTo>
                  <a:cubicBezTo>
                    <a:pt x="166" y="4"/>
                    <a:pt x="8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34"/>
            <p:cNvSpPr/>
            <p:nvPr/>
          </p:nvSpPr>
          <p:spPr>
            <a:xfrm>
              <a:off x="4650025" y="1604800"/>
              <a:ext cx="4250" cy="2700"/>
            </a:xfrm>
            <a:custGeom>
              <a:avLst/>
              <a:gdLst/>
              <a:ahLst/>
              <a:cxnLst/>
              <a:rect l="l" t="t" r="r" b="b"/>
              <a:pathLst>
                <a:path w="170" h="108" extrusionOk="0">
                  <a:moveTo>
                    <a:pt x="134" y="0"/>
                  </a:moveTo>
                  <a:cubicBezTo>
                    <a:pt x="82" y="0"/>
                    <a:pt x="0" y="107"/>
                    <a:pt x="60" y="107"/>
                  </a:cubicBezTo>
                  <a:cubicBezTo>
                    <a:pt x="80" y="107"/>
                    <a:pt x="114" y="96"/>
                    <a:pt x="170" y="66"/>
                  </a:cubicBezTo>
                  <a:cubicBezTo>
                    <a:pt x="170" y="17"/>
                    <a:pt x="154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34"/>
            <p:cNvSpPr/>
            <p:nvPr/>
          </p:nvSpPr>
          <p:spPr>
            <a:xfrm>
              <a:off x="4665475" y="2003650"/>
              <a:ext cx="2550" cy="4075"/>
            </a:xfrm>
            <a:custGeom>
              <a:avLst/>
              <a:gdLst/>
              <a:ahLst/>
              <a:cxnLst/>
              <a:rect l="l" t="t" r="r" b="b"/>
              <a:pathLst>
                <a:path w="102" h="163" extrusionOk="0">
                  <a:moveTo>
                    <a:pt x="89" y="0"/>
                  </a:moveTo>
                  <a:cubicBezTo>
                    <a:pt x="83" y="0"/>
                    <a:pt x="58" y="41"/>
                    <a:pt x="0" y="162"/>
                  </a:cubicBezTo>
                  <a:cubicBezTo>
                    <a:pt x="1" y="162"/>
                    <a:pt x="1" y="162"/>
                    <a:pt x="2" y="162"/>
                  </a:cubicBezTo>
                  <a:cubicBezTo>
                    <a:pt x="38" y="162"/>
                    <a:pt x="102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34"/>
            <p:cNvSpPr/>
            <p:nvPr/>
          </p:nvSpPr>
          <p:spPr>
            <a:xfrm>
              <a:off x="4663125" y="2285150"/>
              <a:ext cx="4100" cy="1775"/>
            </a:xfrm>
            <a:custGeom>
              <a:avLst/>
              <a:gdLst/>
              <a:ahLst/>
              <a:cxnLst/>
              <a:rect l="l" t="t" r="r" b="b"/>
              <a:pathLst>
                <a:path w="164" h="71" extrusionOk="0">
                  <a:moveTo>
                    <a:pt x="107" y="1"/>
                  </a:moveTo>
                  <a:cubicBezTo>
                    <a:pt x="88" y="1"/>
                    <a:pt x="55" y="8"/>
                    <a:pt x="1" y="29"/>
                  </a:cubicBezTo>
                  <a:cubicBezTo>
                    <a:pt x="2" y="60"/>
                    <a:pt x="18" y="70"/>
                    <a:pt x="37" y="70"/>
                  </a:cubicBezTo>
                  <a:cubicBezTo>
                    <a:pt x="87" y="70"/>
                    <a:pt x="164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34"/>
            <p:cNvSpPr/>
            <p:nvPr/>
          </p:nvSpPr>
          <p:spPr>
            <a:xfrm>
              <a:off x="4631000" y="1149850"/>
              <a:ext cx="275" cy="2600"/>
            </a:xfrm>
            <a:custGeom>
              <a:avLst/>
              <a:gdLst/>
              <a:ahLst/>
              <a:cxnLst/>
              <a:rect l="l" t="t" r="r" b="b"/>
              <a:pathLst>
                <a:path w="11" h="104" extrusionOk="0">
                  <a:moveTo>
                    <a:pt x="6" y="0"/>
                  </a:moveTo>
                  <a:cubicBezTo>
                    <a:pt x="5" y="0"/>
                    <a:pt x="3" y="9"/>
                    <a:pt x="1" y="32"/>
                  </a:cubicBezTo>
                  <a:cubicBezTo>
                    <a:pt x="3" y="85"/>
                    <a:pt x="4" y="103"/>
                    <a:pt x="6" y="103"/>
                  </a:cubicBezTo>
                  <a:cubicBezTo>
                    <a:pt x="9" y="103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34"/>
            <p:cNvSpPr/>
            <p:nvPr/>
          </p:nvSpPr>
          <p:spPr>
            <a:xfrm>
              <a:off x="4651450" y="2163925"/>
              <a:ext cx="6525" cy="1175"/>
            </a:xfrm>
            <a:custGeom>
              <a:avLst/>
              <a:gdLst/>
              <a:ahLst/>
              <a:cxnLst/>
              <a:rect l="l" t="t" r="r" b="b"/>
              <a:pathLst>
                <a:path w="261" h="47" extrusionOk="0">
                  <a:moveTo>
                    <a:pt x="193" y="0"/>
                  </a:moveTo>
                  <a:lnTo>
                    <a:pt x="193" y="0"/>
                  </a:lnTo>
                  <a:cubicBezTo>
                    <a:pt x="0" y="5"/>
                    <a:pt x="144" y="47"/>
                    <a:pt x="211" y="47"/>
                  </a:cubicBezTo>
                  <a:cubicBezTo>
                    <a:pt x="246" y="47"/>
                    <a:pt x="260" y="35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34"/>
            <p:cNvSpPr/>
            <p:nvPr/>
          </p:nvSpPr>
          <p:spPr>
            <a:xfrm>
              <a:off x="4646575" y="2080575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56" y="1"/>
                  </a:moveTo>
                  <a:cubicBezTo>
                    <a:pt x="25" y="1"/>
                    <a:pt x="1" y="105"/>
                    <a:pt x="94" y="110"/>
                  </a:cubicBezTo>
                  <a:cubicBezTo>
                    <a:pt x="89" y="28"/>
                    <a:pt x="72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34"/>
            <p:cNvSpPr/>
            <p:nvPr/>
          </p:nvSpPr>
          <p:spPr>
            <a:xfrm>
              <a:off x="4629300" y="1636850"/>
              <a:ext cx="2350" cy="1875"/>
            </a:xfrm>
            <a:custGeom>
              <a:avLst/>
              <a:gdLst/>
              <a:ahLst/>
              <a:cxnLst/>
              <a:rect l="l" t="t" r="r" b="b"/>
              <a:pathLst>
                <a:path w="94" h="75" extrusionOk="0">
                  <a:moveTo>
                    <a:pt x="72" y="0"/>
                  </a:moveTo>
                  <a:cubicBezTo>
                    <a:pt x="47" y="0"/>
                    <a:pt x="1" y="58"/>
                    <a:pt x="69" y="75"/>
                  </a:cubicBezTo>
                  <a:cubicBezTo>
                    <a:pt x="93" y="19"/>
                    <a:pt x="8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34"/>
            <p:cNvSpPr/>
            <p:nvPr/>
          </p:nvSpPr>
          <p:spPr>
            <a:xfrm>
              <a:off x="4639700" y="2030525"/>
              <a:ext cx="850" cy="1775"/>
            </a:xfrm>
            <a:custGeom>
              <a:avLst/>
              <a:gdLst/>
              <a:ahLst/>
              <a:cxnLst/>
              <a:rect l="l" t="t" r="r" b="b"/>
              <a:pathLst>
                <a:path w="34" h="71" extrusionOk="0">
                  <a:moveTo>
                    <a:pt x="23" y="1"/>
                  </a:moveTo>
                  <a:cubicBezTo>
                    <a:pt x="15" y="1"/>
                    <a:pt x="1" y="26"/>
                    <a:pt x="8" y="71"/>
                  </a:cubicBezTo>
                  <a:cubicBezTo>
                    <a:pt x="33" y="22"/>
                    <a:pt x="31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34"/>
            <p:cNvSpPr/>
            <p:nvPr/>
          </p:nvSpPr>
          <p:spPr>
            <a:xfrm>
              <a:off x="4489300" y="1161825"/>
              <a:ext cx="4750" cy="4475"/>
            </a:xfrm>
            <a:custGeom>
              <a:avLst/>
              <a:gdLst/>
              <a:ahLst/>
              <a:cxnLst/>
              <a:rect l="l" t="t" r="r" b="b"/>
              <a:pathLst>
                <a:path w="190" h="179" extrusionOk="0">
                  <a:moveTo>
                    <a:pt x="189" y="1"/>
                  </a:moveTo>
                  <a:cubicBezTo>
                    <a:pt x="127" y="59"/>
                    <a:pt x="1" y="179"/>
                    <a:pt x="1" y="179"/>
                  </a:cubicBezTo>
                  <a:cubicBezTo>
                    <a:pt x="1" y="179"/>
                    <a:pt x="49" y="133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34"/>
            <p:cNvSpPr/>
            <p:nvPr/>
          </p:nvSpPr>
          <p:spPr>
            <a:xfrm>
              <a:off x="4510925" y="1151550"/>
              <a:ext cx="2025" cy="1525"/>
            </a:xfrm>
            <a:custGeom>
              <a:avLst/>
              <a:gdLst/>
              <a:ahLst/>
              <a:cxnLst/>
              <a:rect l="l" t="t" r="r" b="b"/>
              <a:pathLst>
                <a:path w="81" h="61" extrusionOk="0">
                  <a:moveTo>
                    <a:pt x="35" y="0"/>
                  </a:moveTo>
                  <a:cubicBezTo>
                    <a:pt x="1" y="0"/>
                    <a:pt x="28" y="60"/>
                    <a:pt x="54" y="60"/>
                  </a:cubicBezTo>
                  <a:cubicBezTo>
                    <a:pt x="65" y="60"/>
                    <a:pt x="75" y="49"/>
                    <a:pt x="80" y="17"/>
                  </a:cubicBezTo>
                  <a:cubicBezTo>
                    <a:pt x="60" y="5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34"/>
            <p:cNvSpPr/>
            <p:nvPr/>
          </p:nvSpPr>
          <p:spPr>
            <a:xfrm>
              <a:off x="4524775" y="1129900"/>
              <a:ext cx="5225" cy="3625"/>
            </a:xfrm>
            <a:custGeom>
              <a:avLst/>
              <a:gdLst/>
              <a:ahLst/>
              <a:cxnLst/>
              <a:rect l="l" t="t" r="r" b="b"/>
              <a:pathLst>
                <a:path w="209" h="145" extrusionOk="0">
                  <a:moveTo>
                    <a:pt x="209" y="0"/>
                  </a:moveTo>
                  <a:lnTo>
                    <a:pt x="209" y="0"/>
                  </a:lnTo>
                  <a:cubicBezTo>
                    <a:pt x="0" y="60"/>
                    <a:pt x="37" y="145"/>
                    <a:pt x="103" y="145"/>
                  </a:cubicBezTo>
                  <a:cubicBezTo>
                    <a:pt x="147" y="145"/>
                    <a:pt x="203" y="107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34"/>
            <p:cNvSpPr/>
            <p:nvPr/>
          </p:nvSpPr>
          <p:spPr>
            <a:xfrm>
              <a:off x="4617025" y="1414375"/>
              <a:ext cx="375" cy="4775"/>
            </a:xfrm>
            <a:custGeom>
              <a:avLst/>
              <a:gdLst/>
              <a:ahLst/>
              <a:cxnLst/>
              <a:rect l="l" t="t" r="r" b="b"/>
              <a:pathLst>
                <a:path w="15" h="191" extrusionOk="0">
                  <a:moveTo>
                    <a:pt x="2" y="0"/>
                  </a:moveTo>
                  <a:cubicBezTo>
                    <a:pt x="1" y="0"/>
                    <a:pt x="1" y="41"/>
                    <a:pt x="5" y="162"/>
                  </a:cubicBezTo>
                  <a:cubicBezTo>
                    <a:pt x="7" y="182"/>
                    <a:pt x="9" y="191"/>
                    <a:pt x="10" y="191"/>
                  </a:cubicBezTo>
                  <a:cubicBezTo>
                    <a:pt x="15" y="19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34"/>
            <p:cNvSpPr/>
            <p:nvPr/>
          </p:nvSpPr>
          <p:spPr>
            <a:xfrm>
              <a:off x="4637800" y="2059350"/>
              <a:ext cx="2275" cy="3575"/>
            </a:xfrm>
            <a:custGeom>
              <a:avLst/>
              <a:gdLst/>
              <a:ahLst/>
              <a:cxnLst/>
              <a:rect l="l" t="t" r="r" b="b"/>
              <a:pathLst>
                <a:path w="91" h="143" extrusionOk="0">
                  <a:moveTo>
                    <a:pt x="37" y="1"/>
                  </a:moveTo>
                  <a:cubicBezTo>
                    <a:pt x="8" y="1"/>
                    <a:pt x="1" y="142"/>
                    <a:pt x="86" y="142"/>
                  </a:cubicBezTo>
                  <a:cubicBezTo>
                    <a:pt x="88" y="142"/>
                    <a:pt x="89" y="142"/>
                    <a:pt x="90" y="142"/>
                  </a:cubicBezTo>
                  <a:cubicBezTo>
                    <a:pt x="73" y="36"/>
                    <a:pt x="52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34"/>
            <p:cNvSpPr/>
            <p:nvPr/>
          </p:nvSpPr>
          <p:spPr>
            <a:xfrm>
              <a:off x="4592625" y="1162500"/>
              <a:ext cx="4900" cy="3975"/>
            </a:xfrm>
            <a:custGeom>
              <a:avLst/>
              <a:gdLst/>
              <a:ahLst/>
              <a:cxnLst/>
              <a:rect l="l" t="t" r="r" b="b"/>
              <a:pathLst>
                <a:path w="196" h="159" extrusionOk="0">
                  <a:moveTo>
                    <a:pt x="191" y="1"/>
                  </a:moveTo>
                  <a:lnTo>
                    <a:pt x="191" y="1"/>
                  </a:lnTo>
                  <a:cubicBezTo>
                    <a:pt x="1" y="27"/>
                    <a:pt x="62" y="159"/>
                    <a:pt x="126" y="159"/>
                  </a:cubicBezTo>
                  <a:cubicBezTo>
                    <a:pt x="160" y="159"/>
                    <a:pt x="196" y="119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34"/>
            <p:cNvSpPr/>
            <p:nvPr/>
          </p:nvSpPr>
          <p:spPr>
            <a:xfrm>
              <a:off x="4640475" y="2516825"/>
              <a:ext cx="3975" cy="2050"/>
            </a:xfrm>
            <a:custGeom>
              <a:avLst/>
              <a:gdLst/>
              <a:ahLst/>
              <a:cxnLst/>
              <a:rect l="l" t="t" r="r" b="b"/>
              <a:pathLst>
                <a:path w="159" h="82" extrusionOk="0">
                  <a:moveTo>
                    <a:pt x="45" y="0"/>
                  </a:moveTo>
                  <a:cubicBezTo>
                    <a:pt x="20" y="0"/>
                    <a:pt x="1" y="21"/>
                    <a:pt x="17" y="82"/>
                  </a:cubicBezTo>
                  <a:cubicBezTo>
                    <a:pt x="158" y="77"/>
                    <a:pt x="9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34"/>
            <p:cNvSpPr/>
            <p:nvPr/>
          </p:nvSpPr>
          <p:spPr>
            <a:xfrm>
              <a:off x="4606675" y="2019750"/>
              <a:ext cx="6800" cy="4375"/>
            </a:xfrm>
            <a:custGeom>
              <a:avLst/>
              <a:gdLst/>
              <a:ahLst/>
              <a:cxnLst/>
              <a:rect l="l" t="t" r="r" b="b"/>
              <a:pathLst>
                <a:path w="272" h="175" extrusionOk="0">
                  <a:moveTo>
                    <a:pt x="99" y="0"/>
                  </a:moveTo>
                  <a:cubicBezTo>
                    <a:pt x="49" y="0"/>
                    <a:pt x="0" y="44"/>
                    <a:pt x="17" y="174"/>
                  </a:cubicBezTo>
                  <a:cubicBezTo>
                    <a:pt x="272" y="132"/>
                    <a:pt x="185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34"/>
            <p:cNvSpPr/>
            <p:nvPr/>
          </p:nvSpPr>
          <p:spPr>
            <a:xfrm>
              <a:off x="4614900" y="2072575"/>
              <a:ext cx="10875" cy="2875"/>
            </a:xfrm>
            <a:custGeom>
              <a:avLst/>
              <a:gdLst/>
              <a:ahLst/>
              <a:cxnLst/>
              <a:rect l="l" t="t" r="r" b="b"/>
              <a:pathLst>
                <a:path w="435" h="115" extrusionOk="0">
                  <a:moveTo>
                    <a:pt x="278" y="0"/>
                  </a:moveTo>
                  <a:cubicBezTo>
                    <a:pt x="1" y="0"/>
                    <a:pt x="177" y="115"/>
                    <a:pt x="312" y="115"/>
                  </a:cubicBezTo>
                  <a:cubicBezTo>
                    <a:pt x="378" y="115"/>
                    <a:pt x="434" y="88"/>
                    <a:pt x="424" y="8"/>
                  </a:cubicBezTo>
                  <a:cubicBezTo>
                    <a:pt x="365" y="3"/>
                    <a:pt x="317" y="0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34"/>
            <p:cNvSpPr/>
            <p:nvPr/>
          </p:nvSpPr>
          <p:spPr>
            <a:xfrm>
              <a:off x="4592400" y="1327825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"/>
                    <a:pt x="2" y="25"/>
                    <a:pt x="6" y="25"/>
                  </a:cubicBezTo>
                  <a:cubicBezTo>
                    <a:pt x="4" y="7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34"/>
            <p:cNvSpPr/>
            <p:nvPr/>
          </p:nvSpPr>
          <p:spPr>
            <a:xfrm>
              <a:off x="4601900" y="1590200"/>
              <a:ext cx="2200" cy="200"/>
            </a:xfrm>
            <a:custGeom>
              <a:avLst/>
              <a:gdLst/>
              <a:ahLst/>
              <a:cxnLst/>
              <a:rect l="l" t="t" r="r" b="b"/>
              <a:pathLst>
                <a:path w="88" h="8" extrusionOk="0">
                  <a:moveTo>
                    <a:pt x="1" y="7"/>
                  </a:moveTo>
                  <a:cubicBezTo>
                    <a:pt x="88" y="1"/>
                    <a:pt x="1" y="7"/>
                    <a:pt x="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34"/>
            <p:cNvSpPr/>
            <p:nvPr/>
          </p:nvSpPr>
          <p:spPr>
            <a:xfrm>
              <a:off x="4589025" y="1330775"/>
              <a:ext cx="1825" cy="2125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0"/>
                  </a:moveTo>
                  <a:cubicBezTo>
                    <a:pt x="49" y="60"/>
                    <a:pt x="70" y="84"/>
                    <a:pt x="71" y="84"/>
                  </a:cubicBezTo>
                  <a:cubicBezTo>
                    <a:pt x="73" y="84"/>
                    <a:pt x="45" y="4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34"/>
            <p:cNvSpPr/>
            <p:nvPr/>
          </p:nvSpPr>
          <p:spPr>
            <a:xfrm>
              <a:off x="4621225" y="2334025"/>
              <a:ext cx="4925" cy="375"/>
            </a:xfrm>
            <a:custGeom>
              <a:avLst/>
              <a:gdLst/>
              <a:ahLst/>
              <a:cxnLst/>
              <a:rect l="l" t="t" r="r" b="b"/>
              <a:pathLst>
                <a:path w="197" h="15" extrusionOk="0">
                  <a:moveTo>
                    <a:pt x="176" y="1"/>
                  </a:moveTo>
                  <a:cubicBezTo>
                    <a:pt x="133" y="1"/>
                    <a:pt x="1" y="15"/>
                    <a:pt x="91" y="15"/>
                  </a:cubicBezTo>
                  <a:cubicBezTo>
                    <a:pt x="103" y="15"/>
                    <a:pt x="118" y="15"/>
                    <a:pt x="138" y="14"/>
                  </a:cubicBezTo>
                  <a:cubicBezTo>
                    <a:pt x="196" y="4"/>
                    <a:pt x="197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34"/>
            <p:cNvSpPr/>
            <p:nvPr/>
          </p:nvSpPr>
          <p:spPr>
            <a:xfrm>
              <a:off x="4616350" y="2171175"/>
              <a:ext cx="275" cy="1975"/>
            </a:xfrm>
            <a:custGeom>
              <a:avLst/>
              <a:gdLst/>
              <a:ahLst/>
              <a:cxnLst/>
              <a:rect l="l" t="t" r="r" b="b"/>
              <a:pathLst>
                <a:path w="11" h="79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0" y="70"/>
                    <a:pt x="5" y="78"/>
                  </a:cubicBezTo>
                  <a:cubicBezTo>
                    <a:pt x="10" y="20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34"/>
            <p:cNvSpPr/>
            <p:nvPr/>
          </p:nvSpPr>
          <p:spPr>
            <a:xfrm>
              <a:off x="4618275" y="2335550"/>
              <a:ext cx="2900" cy="1850"/>
            </a:xfrm>
            <a:custGeom>
              <a:avLst/>
              <a:gdLst/>
              <a:ahLst/>
              <a:cxnLst/>
              <a:rect l="l" t="t" r="r" b="b"/>
              <a:pathLst>
                <a:path w="116" h="74" extrusionOk="0">
                  <a:moveTo>
                    <a:pt x="72" y="1"/>
                  </a:moveTo>
                  <a:cubicBezTo>
                    <a:pt x="34" y="1"/>
                    <a:pt x="0" y="74"/>
                    <a:pt x="106" y="74"/>
                  </a:cubicBezTo>
                  <a:cubicBezTo>
                    <a:pt x="109" y="74"/>
                    <a:pt x="112" y="74"/>
                    <a:pt x="115" y="74"/>
                  </a:cubicBezTo>
                  <a:cubicBezTo>
                    <a:pt x="111" y="19"/>
                    <a:pt x="9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34"/>
            <p:cNvSpPr/>
            <p:nvPr/>
          </p:nvSpPr>
          <p:spPr>
            <a:xfrm>
              <a:off x="4609325" y="2225675"/>
              <a:ext cx="2300" cy="2675"/>
            </a:xfrm>
            <a:custGeom>
              <a:avLst/>
              <a:gdLst/>
              <a:ahLst/>
              <a:cxnLst/>
              <a:rect l="l" t="t" r="r" b="b"/>
              <a:pathLst>
                <a:path w="92" h="107" extrusionOk="0">
                  <a:moveTo>
                    <a:pt x="49" y="1"/>
                  </a:moveTo>
                  <a:cubicBezTo>
                    <a:pt x="25" y="1"/>
                    <a:pt x="1" y="40"/>
                    <a:pt x="18" y="106"/>
                  </a:cubicBezTo>
                  <a:lnTo>
                    <a:pt x="78" y="106"/>
                  </a:lnTo>
                  <a:cubicBezTo>
                    <a:pt x="91" y="33"/>
                    <a:pt x="7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34"/>
            <p:cNvSpPr/>
            <p:nvPr/>
          </p:nvSpPr>
          <p:spPr>
            <a:xfrm>
              <a:off x="4594375" y="1826475"/>
              <a:ext cx="2575" cy="3050"/>
            </a:xfrm>
            <a:custGeom>
              <a:avLst/>
              <a:gdLst/>
              <a:ahLst/>
              <a:cxnLst/>
              <a:rect l="l" t="t" r="r" b="b"/>
              <a:pathLst>
                <a:path w="103" h="122" extrusionOk="0">
                  <a:moveTo>
                    <a:pt x="31" y="1"/>
                  </a:moveTo>
                  <a:cubicBezTo>
                    <a:pt x="28" y="1"/>
                    <a:pt x="24" y="1"/>
                    <a:pt x="21" y="3"/>
                  </a:cubicBezTo>
                  <a:cubicBezTo>
                    <a:pt x="1" y="44"/>
                    <a:pt x="1" y="110"/>
                    <a:pt x="48" y="117"/>
                  </a:cubicBezTo>
                  <a:cubicBezTo>
                    <a:pt x="53" y="120"/>
                    <a:pt x="58" y="121"/>
                    <a:pt x="63" y="121"/>
                  </a:cubicBezTo>
                  <a:cubicBezTo>
                    <a:pt x="103" y="121"/>
                    <a:pt x="7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34"/>
            <p:cNvSpPr/>
            <p:nvPr/>
          </p:nvSpPr>
          <p:spPr>
            <a:xfrm>
              <a:off x="4582950" y="1484200"/>
              <a:ext cx="3525" cy="2500"/>
            </a:xfrm>
            <a:custGeom>
              <a:avLst/>
              <a:gdLst/>
              <a:ahLst/>
              <a:cxnLst/>
              <a:rect l="l" t="t" r="r" b="b"/>
              <a:pathLst>
                <a:path w="141" h="100" extrusionOk="0">
                  <a:moveTo>
                    <a:pt x="37" y="1"/>
                  </a:moveTo>
                  <a:cubicBezTo>
                    <a:pt x="16" y="1"/>
                    <a:pt x="1" y="25"/>
                    <a:pt x="16" y="99"/>
                  </a:cubicBezTo>
                  <a:cubicBezTo>
                    <a:pt x="141" y="99"/>
                    <a:pt x="7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34"/>
            <p:cNvSpPr/>
            <p:nvPr/>
          </p:nvSpPr>
          <p:spPr>
            <a:xfrm>
              <a:off x="4604250" y="2346525"/>
              <a:ext cx="175" cy="2375"/>
            </a:xfrm>
            <a:custGeom>
              <a:avLst/>
              <a:gdLst/>
              <a:ahLst/>
              <a:cxnLst/>
              <a:rect l="l" t="t" r="r" b="b"/>
              <a:pathLst>
                <a:path w="7" h="95" extrusionOk="0">
                  <a:moveTo>
                    <a:pt x="1" y="0"/>
                  </a:moveTo>
                  <a:cubicBezTo>
                    <a:pt x="1" y="0"/>
                    <a:pt x="1" y="1"/>
                    <a:pt x="0" y="3"/>
                  </a:cubicBezTo>
                  <a:cubicBezTo>
                    <a:pt x="3" y="72"/>
                    <a:pt x="4" y="95"/>
                    <a:pt x="5" y="95"/>
                  </a:cubicBezTo>
                  <a:cubicBezTo>
                    <a:pt x="6" y="95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34"/>
            <p:cNvSpPr/>
            <p:nvPr/>
          </p:nvSpPr>
          <p:spPr>
            <a:xfrm>
              <a:off x="4579175" y="1808750"/>
              <a:ext cx="6225" cy="425"/>
            </a:xfrm>
            <a:custGeom>
              <a:avLst/>
              <a:gdLst/>
              <a:ahLst/>
              <a:cxnLst/>
              <a:rect l="l" t="t" r="r" b="b"/>
              <a:pathLst>
                <a:path w="249" h="17" extrusionOk="0">
                  <a:moveTo>
                    <a:pt x="213" y="0"/>
                  </a:moveTo>
                  <a:cubicBezTo>
                    <a:pt x="155" y="0"/>
                    <a:pt x="1" y="12"/>
                    <a:pt x="140" y="17"/>
                  </a:cubicBezTo>
                  <a:cubicBezTo>
                    <a:pt x="249" y="4"/>
                    <a:pt x="247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34"/>
            <p:cNvSpPr/>
            <p:nvPr/>
          </p:nvSpPr>
          <p:spPr>
            <a:xfrm>
              <a:off x="4559575" y="1191225"/>
              <a:ext cx="2525" cy="1925"/>
            </a:xfrm>
            <a:custGeom>
              <a:avLst/>
              <a:gdLst/>
              <a:ahLst/>
              <a:cxnLst/>
              <a:rect l="l" t="t" r="r" b="b"/>
              <a:pathLst>
                <a:path w="101" h="77" extrusionOk="0">
                  <a:moveTo>
                    <a:pt x="31" y="0"/>
                  </a:moveTo>
                  <a:cubicBezTo>
                    <a:pt x="15" y="0"/>
                    <a:pt x="1" y="19"/>
                    <a:pt x="8" y="76"/>
                  </a:cubicBezTo>
                  <a:cubicBezTo>
                    <a:pt x="100" y="72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34"/>
            <p:cNvSpPr/>
            <p:nvPr/>
          </p:nvSpPr>
          <p:spPr>
            <a:xfrm>
              <a:off x="4506350" y="1374150"/>
              <a:ext cx="1500" cy="2475"/>
            </a:xfrm>
            <a:custGeom>
              <a:avLst/>
              <a:gdLst/>
              <a:ahLst/>
              <a:cxnLst/>
              <a:rect l="l" t="t" r="r" b="b"/>
              <a:pathLst>
                <a:path w="60" h="99" extrusionOk="0">
                  <a:moveTo>
                    <a:pt x="30" y="0"/>
                  </a:moveTo>
                  <a:cubicBezTo>
                    <a:pt x="16" y="0"/>
                    <a:pt x="1" y="28"/>
                    <a:pt x="16" y="99"/>
                  </a:cubicBezTo>
                  <a:cubicBezTo>
                    <a:pt x="59" y="40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34"/>
            <p:cNvSpPr/>
            <p:nvPr/>
          </p:nvSpPr>
          <p:spPr>
            <a:xfrm>
              <a:off x="4556750" y="1215175"/>
              <a:ext cx="3400" cy="3225"/>
            </a:xfrm>
            <a:custGeom>
              <a:avLst/>
              <a:gdLst/>
              <a:ahLst/>
              <a:cxnLst/>
              <a:rect l="l" t="t" r="r" b="b"/>
              <a:pathLst>
                <a:path w="136" h="129" extrusionOk="0">
                  <a:moveTo>
                    <a:pt x="57" y="0"/>
                  </a:moveTo>
                  <a:cubicBezTo>
                    <a:pt x="0" y="0"/>
                    <a:pt x="63" y="129"/>
                    <a:pt x="104" y="129"/>
                  </a:cubicBezTo>
                  <a:cubicBezTo>
                    <a:pt x="122" y="129"/>
                    <a:pt x="136" y="104"/>
                    <a:pt x="134" y="35"/>
                  </a:cubicBezTo>
                  <a:cubicBezTo>
                    <a:pt x="98" y="10"/>
                    <a:pt x="73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34"/>
            <p:cNvSpPr/>
            <p:nvPr/>
          </p:nvSpPr>
          <p:spPr>
            <a:xfrm>
              <a:off x="4577900" y="1863050"/>
              <a:ext cx="4400" cy="2675"/>
            </a:xfrm>
            <a:custGeom>
              <a:avLst/>
              <a:gdLst/>
              <a:ahLst/>
              <a:cxnLst/>
              <a:rect l="l" t="t" r="r" b="b"/>
              <a:pathLst>
                <a:path w="176" h="107" extrusionOk="0">
                  <a:moveTo>
                    <a:pt x="118" y="0"/>
                  </a:moveTo>
                  <a:cubicBezTo>
                    <a:pt x="75" y="0"/>
                    <a:pt x="1" y="33"/>
                    <a:pt x="4" y="106"/>
                  </a:cubicBezTo>
                  <a:cubicBezTo>
                    <a:pt x="176" y="39"/>
                    <a:pt x="166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34"/>
            <p:cNvSpPr/>
            <p:nvPr/>
          </p:nvSpPr>
          <p:spPr>
            <a:xfrm>
              <a:off x="4551025" y="1223400"/>
              <a:ext cx="425" cy="5975"/>
            </a:xfrm>
            <a:custGeom>
              <a:avLst/>
              <a:gdLst/>
              <a:ahLst/>
              <a:cxnLst/>
              <a:rect l="l" t="t" r="r" b="b"/>
              <a:pathLst>
                <a:path w="17" h="239" extrusionOk="0">
                  <a:moveTo>
                    <a:pt x="9" y="0"/>
                  </a:moveTo>
                  <a:lnTo>
                    <a:pt x="9" y="0"/>
                  </a:lnTo>
                  <a:cubicBezTo>
                    <a:pt x="0" y="177"/>
                    <a:pt x="1" y="239"/>
                    <a:pt x="4" y="239"/>
                  </a:cubicBezTo>
                  <a:cubicBezTo>
                    <a:pt x="8" y="239"/>
                    <a:pt x="17" y="10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34"/>
            <p:cNvSpPr/>
            <p:nvPr/>
          </p:nvSpPr>
          <p:spPr>
            <a:xfrm>
              <a:off x="4542050" y="1125450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46" y="1"/>
                  </a:moveTo>
                  <a:cubicBezTo>
                    <a:pt x="28" y="1"/>
                    <a:pt x="0" y="31"/>
                    <a:pt x="6" y="104"/>
                  </a:cubicBezTo>
                  <a:cubicBezTo>
                    <a:pt x="79" y="43"/>
                    <a:pt x="6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34"/>
            <p:cNvSpPr/>
            <p:nvPr/>
          </p:nvSpPr>
          <p:spPr>
            <a:xfrm>
              <a:off x="4558000" y="1607900"/>
              <a:ext cx="775" cy="6325"/>
            </a:xfrm>
            <a:custGeom>
              <a:avLst/>
              <a:gdLst/>
              <a:ahLst/>
              <a:cxnLst/>
              <a:rect l="l" t="t" r="r" b="b"/>
              <a:pathLst>
                <a:path w="31" h="253" extrusionOk="0">
                  <a:moveTo>
                    <a:pt x="23" y="0"/>
                  </a:moveTo>
                  <a:cubicBezTo>
                    <a:pt x="9" y="0"/>
                    <a:pt x="1" y="253"/>
                    <a:pt x="8" y="253"/>
                  </a:cubicBezTo>
                  <a:cubicBezTo>
                    <a:pt x="12" y="253"/>
                    <a:pt x="19" y="194"/>
                    <a:pt x="31" y="22"/>
                  </a:cubicBezTo>
                  <a:cubicBezTo>
                    <a:pt x="28" y="7"/>
                    <a:pt x="26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34"/>
            <p:cNvSpPr/>
            <p:nvPr/>
          </p:nvSpPr>
          <p:spPr>
            <a:xfrm>
              <a:off x="4436175" y="2124350"/>
              <a:ext cx="5750" cy="4475"/>
            </a:xfrm>
            <a:custGeom>
              <a:avLst/>
              <a:gdLst/>
              <a:ahLst/>
              <a:cxnLst/>
              <a:rect l="l" t="t" r="r" b="b"/>
              <a:pathLst>
                <a:path w="230" h="179" extrusionOk="0">
                  <a:moveTo>
                    <a:pt x="70" y="0"/>
                  </a:moveTo>
                  <a:cubicBezTo>
                    <a:pt x="31" y="0"/>
                    <a:pt x="0" y="45"/>
                    <a:pt x="40" y="178"/>
                  </a:cubicBezTo>
                  <a:cubicBezTo>
                    <a:pt x="230" y="132"/>
                    <a:pt x="137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34"/>
            <p:cNvSpPr/>
            <p:nvPr/>
          </p:nvSpPr>
          <p:spPr>
            <a:xfrm>
              <a:off x="4479950" y="2067425"/>
              <a:ext cx="1050" cy="4700"/>
            </a:xfrm>
            <a:custGeom>
              <a:avLst/>
              <a:gdLst/>
              <a:ahLst/>
              <a:cxnLst/>
              <a:rect l="l" t="t" r="r" b="b"/>
              <a:pathLst>
                <a:path w="42" h="188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"/>
                    <a:pt x="4" y="56"/>
                    <a:pt x="41" y="187"/>
                  </a:cubicBezTo>
                  <a:cubicBezTo>
                    <a:pt x="38" y="73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34"/>
            <p:cNvSpPr/>
            <p:nvPr/>
          </p:nvSpPr>
          <p:spPr>
            <a:xfrm>
              <a:off x="4481125" y="2016625"/>
              <a:ext cx="1200" cy="6975"/>
            </a:xfrm>
            <a:custGeom>
              <a:avLst/>
              <a:gdLst/>
              <a:ahLst/>
              <a:cxnLst/>
              <a:rect l="l" t="t" r="r" b="b"/>
              <a:pathLst>
                <a:path w="48" h="279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"/>
                    <a:pt x="17" y="266"/>
                    <a:pt x="48" y="279"/>
                  </a:cubicBezTo>
                  <a:cubicBezTo>
                    <a:pt x="28" y="70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34"/>
            <p:cNvSpPr/>
            <p:nvPr/>
          </p:nvSpPr>
          <p:spPr>
            <a:xfrm>
              <a:off x="4527100" y="2120200"/>
              <a:ext cx="7200" cy="5275"/>
            </a:xfrm>
            <a:custGeom>
              <a:avLst/>
              <a:gdLst/>
              <a:ahLst/>
              <a:cxnLst/>
              <a:rect l="l" t="t" r="r" b="b"/>
              <a:pathLst>
                <a:path w="288" h="211" extrusionOk="0">
                  <a:moveTo>
                    <a:pt x="232" y="0"/>
                  </a:moveTo>
                  <a:cubicBezTo>
                    <a:pt x="1" y="0"/>
                    <a:pt x="107" y="210"/>
                    <a:pt x="199" y="210"/>
                  </a:cubicBezTo>
                  <a:cubicBezTo>
                    <a:pt x="245" y="210"/>
                    <a:pt x="287" y="158"/>
                    <a:pt x="283" y="3"/>
                  </a:cubicBezTo>
                  <a:cubicBezTo>
                    <a:pt x="264" y="1"/>
                    <a:pt x="248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34"/>
            <p:cNvSpPr/>
            <p:nvPr/>
          </p:nvSpPr>
          <p:spPr>
            <a:xfrm>
              <a:off x="4400850" y="2202300"/>
              <a:ext cx="6075" cy="5400"/>
            </a:xfrm>
            <a:custGeom>
              <a:avLst/>
              <a:gdLst/>
              <a:ahLst/>
              <a:cxnLst/>
              <a:rect l="l" t="t" r="r" b="b"/>
              <a:pathLst>
                <a:path w="243" h="216" extrusionOk="0">
                  <a:moveTo>
                    <a:pt x="49" y="1"/>
                  </a:moveTo>
                  <a:cubicBezTo>
                    <a:pt x="18" y="1"/>
                    <a:pt x="1" y="51"/>
                    <a:pt x="34" y="198"/>
                  </a:cubicBezTo>
                  <a:cubicBezTo>
                    <a:pt x="68" y="210"/>
                    <a:pt x="94" y="216"/>
                    <a:pt x="114" y="216"/>
                  </a:cubicBezTo>
                  <a:cubicBezTo>
                    <a:pt x="243" y="216"/>
                    <a:pt x="11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34"/>
            <p:cNvSpPr/>
            <p:nvPr/>
          </p:nvSpPr>
          <p:spPr>
            <a:xfrm>
              <a:off x="4375250" y="2217275"/>
              <a:ext cx="2550" cy="2025"/>
            </a:xfrm>
            <a:custGeom>
              <a:avLst/>
              <a:gdLst/>
              <a:ahLst/>
              <a:cxnLst/>
              <a:rect l="l" t="t" r="r" b="b"/>
              <a:pathLst>
                <a:path w="102" h="81" extrusionOk="0">
                  <a:moveTo>
                    <a:pt x="101" y="1"/>
                  </a:moveTo>
                  <a:lnTo>
                    <a:pt x="101" y="1"/>
                  </a:lnTo>
                  <a:cubicBezTo>
                    <a:pt x="0" y="40"/>
                    <a:pt x="17" y="81"/>
                    <a:pt x="48" y="81"/>
                  </a:cubicBezTo>
                  <a:cubicBezTo>
                    <a:pt x="71" y="81"/>
                    <a:pt x="101" y="59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34"/>
            <p:cNvSpPr/>
            <p:nvPr/>
          </p:nvSpPr>
          <p:spPr>
            <a:xfrm>
              <a:off x="4551575" y="1508400"/>
              <a:ext cx="4175" cy="9225"/>
            </a:xfrm>
            <a:custGeom>
              <a:avLst/>
              <a:gdLst/>
              <a:ahLst/>
              <a:cxnLst/>
              <a:rect l="l" t="t" r="r" b="b"/>
              <a:pathLst>
                <a:path w="167" h="369" extrusionOk="0">
                  <a:moveTo>
                    <a:pt x="142" y="1"/>
                  </a:moveTo>
                  <a:cubicBezTo>
                    <a:pt x="141" y="1"/>
                    <a:pt x="141" y="1"/>
                    <a:pt x="140" y="1"/>
                  </a:cubicBezTo>
                  <a:cubicBezTo>
                    <a:pt x="32" y="276"/>
                    <a:pt x="1" y="368"/>
                    <a:pt x="5" y="368"/>
                  </a:cubicBezTo>
                  <a:cubicBezTo>
                    <a:pt x="13" y="368"/>
                    <a:pt x="166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34"/>
            <p:cNvSpPr/>
            <p:nvPr/>
          </p:nvSpPr>
          <p:spPr>
            <a:xfrm>
              <a:off x="4486025" y="113330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8" y="1"/>
                  </a:moveTo>
                  <a:cubicBezTo>
                    <a:pt x="1" y="1"/>
                    <a:pt x="55" y="12"/>
                    <a:pt x="69" y="12"/>
                  </a:cubicBezTo>
                  <a:cubicBezTo>
                    <a:pt x="71" y="12"/>
                    <a:pt x="73" y="12"/>
                    <a:pt x="73" y="11"/>
                  </a:cubicBezTo>
                  <a:cubicBezTo>
                    <a:pt x="29" y="3"/>
                    <a:pt x="1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34"/>
            <p:cNvSpPr/>
            <p:nvPr/>
          </p:nvSpPr>
          <p:spPr>
            <a:xfrm>
              <a:off x="4552325" y="1676375"/>
              <a:ext cx="2275" cy="300"/>
            </a:xfrm>
            <a:custGeom>
              <a:avLst/>
              <a:gdLst/>
              <a:ahLst/>
              <a:cxnLst/>
              <a:rect l="l" t="t" r="r" b="b"/>
              <a:pathLst>
                <a:path w="91" h="12" extrusionOk="0">
                  <a:moveTo>
                    <a:pt x="73" y="0"/>
                  </a:moveTo>
                  <a:cubicBezTo>
                    <a:pt x="47" y="0"/>
                    <a:pt x="0" y="12"/>
                    <a:pt x="27" y="12"/>
                  </a:cubicBezTo>
                  <a:cubicBezTo>
                    <a:pt x="37" y="12"/>
                    <a:pt x="56" y="10"/>
                    <a:pt x="90" y="6"/>
                  </a:cubicBezTo>
                  <a:cubicBezTo>
                    <a:pt x="90" y="2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34"/>
            <p:cNvSpPr/>
            <p:nvPr/>
          </p:nvSpPr>
          <p:spPr>
            <a:xfrm>
              <a:off x="4540700" y="1403200"/>
              <a:ext cx="4375" cy="4675"/>
            </a:xfrm>
            <a:custGeom>
              <a:avLst/>
              <a:gdLst/>
              <a:ahLst/>
              <a:cxnLst/>
              <a:rect l="l" t="t" r="r" b="b"/>
              <a:pathLst>
                <a:path w="175" h="187" extrusionOk="0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3" y="140"/>
                    <a:pt x="73" y="186"/>
                    <a:pt x="102" y="186"/>
                  </a:cubicBezTo>
                  <a:cubicBezTo>
                    <a:pt x="160" y="186"/>
                    <a:pt x="17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34"/>
            <p:cNvSpPr/>
            <p:nvPr/>
          </p:nvSpPr>
          <p:spPr>
            <a:xfrm>
              <a:off x="4553075" y="1764275"/>
              <a:ext cx="2325" cy="3100"/>
            </a:xfrm>
            <a:custGeom>
              <a:avLst/>
              <a:gdLst/>
              <a:ahLst/>
              <a:cxnLst/>
              <a:rect l="l" t="t" r="r" b="b"/>
              <a:pathLst>
                <a:path w="93" h="124" extrusionOk="0">
                  <a:moveTo>
                    <a:pt x="64" y="1"/>
                  </a:moveTo>
                  <a:cubicBezTo>
                    <a:pt x="12" y="1"/>
                    <a:pt x="6" y="62"/>
                    <a:pt x="0" y="123"/>
                  </a:cubicBezTo>
                  <a:cubicBezTo>
                    <a:pt x="5" y="123"/>
                    <a:pt x="9" y="124"/>
                    <a:pt x="14" y="124"/>
                  </a:cubicBezTo>
                  <a:cubicBezTo>
                    <a:pt x="71" y="124"/>
                    <a:pt x="93" y="83"/>
                    <a:pt x="80" y="3"/>
                  </a:cubicBezTo>
                  <a:cubicBezTo>
                    <a:pt x="75" y="1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34"/>
            <p:cNvSpPr/>
            <p:nvPr/>
          </p:nvSpPr>
          <p:spPr>
            <a:xfrm>
              <a:off x="4547325" y="1718650"/>
              <a:ext cx="6950" cy="2200"/>
            </a:xfrm>
            <a:custGeom>
              <a:avLst/>
              <a:gdLst/>
              <a:ahLst/>
              <a:cxnLst/>
              <a:rect l="l" t="t" r="r" b="b"/>
              <a:pathLst>
                <a:path w="278" h="88" extrusionOk="0">
                  <a:moveTo>
                    <a:pt x="264" y="1"/>
                  </a:moveTo>
                  <a:lnTo>
                    <a:pt x="264" y="1"/>
                  </a:lnTo>
                  <a:cubicBezTo>
                    <a:pt x="1" y="10"/>
                    <a:pt x="99" y="87"/>
                    <a:pt x="187" y="87"/>
                  </a:cubicBezTo>
                  <a:cubicBezTo>
                    <a:pt x="234" y="87"/>
                    <a:pt x="277" y="66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34"/>
            <p:cNvSpPr/>
            <p:nvPr/>
          </p:nvSpPr>
          <p:spPr>
            <a:xfrm>
              <a:off x="4538750" y="1417150"/>
              <a:ext cx="3025" cy="4375"/>
            </a:xfrm>
            <a:custGeom>
              <a:avLst/>
              <a:gdLst/>
              <a:ahLst/>
              <a:cxnLst/>
              <a:rect l="l" t="t" r="r" b="b"/>
              <a:pathLst>
                <a:path w="121" h="175" extrusionOk="0">
                  <a:moveTo>
                    <a:pt x="79" y="1"/>
                  </a:moveTo>
                  <a:cubicBezTo>
                    <a:pt x="0" y="1"/>
                    <a:pt x="48" y="175"/>
                    <a:pt x="86" y="175"/>
                  </a:cubicBezTo>
                  <a:cubicBezTo>
                    <a:pt x="104" y="175"/>
                    <a:pt x="120" y="134"/>
                    <a:pt x="118" y="11"/>
                  </a:cubicBezTo>
                  <a:cubicBezTo>
                    <a:pt x="102" y="4"/>
                    <a:pt x="89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34"/>
            <p:cNvSpPr/>
            <p:nvPr/>
          </p:nvSpPr>
          <p:spPr>
            <a:xfrm>
              <a:off x="4559900" y="1986950"/>
              <a:ext cx="725" cy="4200"/>
            </a:xfrm>
            <a:custGeom>
              <a:avLst/>
              <a:gdLst/>
              <a:ahLst/>
              <a:cxnLst/>
              <a:rect l="l" t="t" r="r" b="b"/>
              <a:pathLst>
                <a:path w="29" h="168" extrusionOk="0">
                  <a:moveTo>
                    <a:pt x="4" y="1"/>
                  </a:moveTo>
                  <a:cubicBezTo>
                    <a:pt x="1" y="1"/>
                    <a:pt x="0" y="19"/>
                    <a:pt x="1" y="68"/>
                  </a:cubicBezTo>
                  <a:cubicBezTo>
                    <a:pt x="14" y="142"/>
                    <a:pt x="20" y="168"/>
                    <a:pt x="23" y="168"/>
                  </a:cubicBezTo>
                  <a:cubicBezTo>
                    <a:pt x="29" y="168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34"/>
            <p:cNvSpPr/>
            <p:nvPr/>
          </p:nvSpPr>
          <p:spPr>
            <a:xfrm>
              <a:off x="4575250" y="2498350"/>
              <a:ext cx="2700" cy="4675"/>
            </a:xfrm>
            <a:custGeom>
              <a:avLst/>
              <a:gdLst/>
              <a:ahLst/>
              <a:cxnLst/>
              <a:rect l="l" t="t" r="r" b="b"/>
              <a:pathLst>
                <a:path w="108" h="187" extrusionOk="0">
                  <a:moveTo>
                    <a:pt x="35" y="0"/>
                  </a:moveTo>
                  <a:cubicBezTo>
                    <a:pt x="15" y="0"/>
                    <a:pt x="1" y="22"/>
                    <a:pt x="16" y="85"/>
                  </a:cubicBezTo>
                  <a:cubicBezTo>
                    <a:pt x="20" y="150"/>
                    <a:pt x="45" y="186"/>
                    <a:pt x="66" y="186"/>
                  </a:cubicBezTo>
                  <a:cubicBezTo>
                    <a:pt x="89" y="186"/>
                    <a:pt x="107" y="145"/>
                    <a:pt x="90" y="51"/>
                  </a:cubicBezTo>
                  <a:cubicBezTo>
                    <a:pt x="86" y="27"/>
                    <a:pt x="57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34"/>
            <p:cNvSpPr/>
            <p:nvPr/>
          </p:nvSpPr>
          <p:spPr>
            <a:xfrm>
              <a:off x="4557650" y="2043500"/>
              <a:ext cx="2900" cy="3025"/>
            </a:xfrm>
            <a:custGeom>
              <a:avLst/>
              <a:gdLst/>
              <a:ahLst/>
              <a:cxnLst/>
              <a:rect l="l" t="t" r="r" b="b"/>
              <a:pathLst>
                <a:path w="116" h="121" extrusionOk="0">
                  <a:moveTo>
                    <a:pt x="81" y="0"/>
                  </a:moveTo>
                  <a:cubicBezTo>
                    <a:pt x="44" y="0"/>
                    <a:pt x="1" y="121"/>
                    <a:pt x="106" y="121"/>
                  </a:cubicBezTo>
                  <a:cubicBezTo>
                    <a:pt x="108" y="121"/>
                    <a:pt x="110" y="121"/>
                    <a:pt x="112" y="121"/>
                  </a:cubicBezTo>
                  <a:cubicBezTo>
                    <a:pt x="116" y="30"/>
                    <a:pt x="99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34"/>
            <p:cNvSpPr/>
            <p:nvPr/>
          </p:nvSpPr>
          <p:spPr>
            <a:xfrm>
              <a:off x="4555625" y="1977250"/>
              <a:ext cx="1700" cy="3900"/>
            </a:xfrm>
            <a:custGeom>
              <a:avLst/>
              <a:gdLst/>
              <a:ahLst/>
              <a:cxnLst/>
              <a:rect l="l" t="t" r="r" b="b"/>
              <a:pathLst>
                <a:path w="68" h="156" extrusionOk="0">
                  <a:moveTo>
                    <a:pt x="19" y="1"/>
                  </a:moveTo>
                  <a:cubicBezTo>
                    <a:pt x="1" y="117"/>
                    <a:pt x="3" y="155"/>
                    <a:pt x="11" y="155"/>
                  </a:cubicBezTo>
                  <a:cubicBezTo>
                    <a:pt x="27" y="155"/>
                    <a:pt x="6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34"/>
            <p:cNvSpPr/>
            <p:nvPr/>
          </p:nvSpPr>
          <p:spPr>
            <a:xfrm>
              <a:off x="4537250" y="1491950"/>
              <a:ext cx="2650" cy="4275"/>
            </a:xfrm>
            <a:custGeom>
              <a:avLst/>
              <a:gdLst/>
              <a:ahLst/>
              <a:cxnLst/>
              <a:rect l="l" t="t" r="r" b="b"/>
              <a:pathLst>
                <a:path w="106" h="171" extrusionOk="0">
                  <a:moveTo>
                    <a:pt x="86" y="1"/>
                  </a:moveTo>
                  <a:cubicBezTo>
                    <a:pt x="63" y="1"/>
                    <a:pt x="1" y="72"/>
                    <a:pt x="4" y="170"/>
                  </a:cubicBezTo>
                  <a:cubicBezTo>
                    <a:pt x="98" y="49"/>
                    <a:pt x="10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34"/>
            <p:cNvSpPr/>
            <p:nvPr/>
          </p:nvSpPr>
          <p:spPr>
            <a:xfrm>
              <a:off x="4499850" y="1870925"/>
              <a:ext cx="4200" cy="1825"/>
            </a:xfrm>
            <a:custGeom>
              <a:avLst/>
              <a:gdLst/>
              <a:ahLst/>
              <a:cxnLst/>
              <a:rect l="l" t="t" r="r" b="b"/>
              <a:pathLst>
                <a:path w="168" h="73" extrusionOk="0">
                  <a:moveTo>
                    <a:pt x="39" y="1"/>
                  </a:moveTo>
                  <a:cubicBezTo>
                    <a:pt x="16" y="1"/>
                    <a:pt x="0" y="18"/>
                    <a:pt x="22" y="72"/>
                  </a:cubicBezTo>
                  <a:cubicBezTo>
                    <a:pt x="30" y="73"/>
                    <a:pt x="37" y="73"/>
                    <a:pt x="44" y="73"/>
                  </a:cubicBezTo>
                  <a:cubicBezTo>
                    <a:pt x="167" y="73"/>
                    <a:pt x="87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34"/>
            <p:cNvSpPr/>
            <p:nvPr/>
          </p:nvSpPr>
          <p:spPr>
            <a:xfrm>
              <a:off x="4465925" y="1719450"/>
              <a:ext cx="975" cy="2400"/>
            </a:xfrm>
            <a:custGeom>
              <a:avLst/>
              <a:gdLst/>
              <a:ahLst/>
              <a:cxnLst/>
              <a:rect l="l" t="t" r="r" b="b"/>
              <a:pathLst>
                <a:path w="39" h="96" extrusionOk="0">
                  <a:moveTo>
                    <a:pt x="15" y="0"/>
                  </a:moveTo>
                  <a:cubicBezTo>
                    <a:pt x="11" y="0"/>
                    <a:pt x="6" y="3"/>
                    <a:pt x="0" y="9"/>
                  </a:cubicBezTo>
                  <a:cubicBezTo>
                    <a:pt x="2" y="73"/>
                    <a:pt x="8" y="95"/>
                    <a:pt x="14" y="95"/>
                  </a:cubicBezTo>
                  <a:cubicBezTo>
                    <a:pt x="26" y="95"/>
                    <a:pt x="39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34"/>
            <p:cNvSpPr/>
            <p:nvPr/>
          </p:nvSpPr>
          <p:spPr>
            <a:xfrm>
              <a:off x="4565525" y="2263450"/>
              <a:ext cx="100" cy="275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3" y="0"/>
                  </a:moveTo>
                  <a:cubicBezTo>
                    <a:pt x="2" y="0"/>
                    <a:pt x="0" y="10"/>
                    <a:pt x="2" y="10"/>
                  </a:cubicBezTo>
                  <a:cubicBezTo>
                    <a:pt x="2" y="10"/>
                    <a:pt x="3" y="9"/>
                    <a:pt x="4" y="7"/>
                  </a:cubicBezTo>
                  <a:cubicBezTo>
                    <a:pt x="4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34"/>
            <p:cNvSpPr/>
            <p:nvPr/>
          </p:nvSpPr>
          <p:spPr>
            <a:xfrm>
              <a:off x="4551900" y="1957250"/>
              <a:ext cx="1250" cy="2975"/>
            </a:xfrm>
            <a:custGeom>
              <a:avLst/>
              <a:gdLst/>
              <a:ahLst/>
              <a:cxnLst/>
              <a:rect l="l" t="t" r="r" b="b"/>
              <a:pathLst>
                <a:path w="50" h="119" extrusionOk="0">
                  <a:moveTo>
                    <a:pt x="39" y="1"/>
                  </a:moveTo>
                  <a:cubicBezTo>
                    <a:pt x="26" y="1"/>
                    <a:pt x="1" y="118"/>
                    <a:pt x="38" y="118"/>
                  </a:cubicBezTo>
                  <a:cubicBezTo>
                    <a:pt x="39" y="118"/>
                    <a:pt x="40" y="118"/>
                    <a:pt x="40" y="118"/>
                  </a:cubicBezTo>
                  <a:cubicBezTo>
                    <a:pt x="49" y="30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34"/>
            <p:cNvSpPr/>
            <p:nvPr/>
          </p:nvSpPr>
          <p:spPr>
            <a:xfrm>
              <a:off x="4565100" y="2490525"/>
              <a:ext cx="2500" cy="3950"/>
            </a:xfrm>
            <a:custGeom>
              <a:avLst/>
              <a:gdLst/>
              <a:ahLst/>
              <a:cxnLst/>
              <a:rect l="l" t="t" r="r" b="b"/>
              <a:pathLst>
                <a:path w="100" h="158" extrusionOk="0">
                  <a:moveTo>
                    <a:pt x="85" y="0"/>
                  </a:moveTo>
                  <a:cubicBezTo>
                    <a:pt x="67" y="0"/>
                    <a:pt x="1" y="77"/>
                    <a:pt x="1" y="157"/>
                  </a:cubicBezTo>
                  <a:cubicBezTo>
                    <a:pt x="87" y="43"/>
                    <a:pt x="99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34"/>
            <p:cNvSpPr/>
            <p:nvPr/>
          </p:nvSpPr>
          <p:spPr>
            <a:xfrm>
              <a:off x="4543700" y="1846525"/>
              <a:ext cx="1775" cy="450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57" y="0"/>
                  </a:moveTo>
                  <a:cubicBezTo>
                    <a:pt x="41" y="0"/>
                    <a:pt x="0" y="7"/>
                    <a:pt x="0" y="18"/>
                  </a:cubicBezTo>
                  <a:cubicBezTo>
                    <a:pt x="66" y="5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34"/>
            <p:cNvSpPr/>
            <p:nvPr/>
          </p:nvSpPr>
          <p:spPr>
            <a:xfrm>
              <a:off x="4522625" y="1306725"/>
              <a:ext cx="1625" cy="2850"/>
            </a:xfrm>
            <a:custGeom>
              <a:avLst/>
              <a:gdLst/>
              <a:ahLst/>
              <a:cxnLst/>
              <a:rect l="l" t="t" r="r" b="b"/>
              <a:pathLst>
                <a:path w="65" h="114" extrusionOk="0">
                  <a:moveTo>
                    <a:pt x="32" y="1"/>
                  </a:moveTo>
                  <a:cubicBezTo>
                    <a:pt x="24" y="1"/>
                    <a:pt x="13" y="8"/>
                    <a:pt x="0" y="26"/>
                  </a:cubicBezTo>
                  <a:cubicBezTo>
                    <a:pt x="16" y="91"/>
                    <a:pt x="30" y="113"/>
                    <a:pt x="40" y="113"/>
                  </a:cubicBezTo>
                  <a:cubicBezTo>
                    <a:pt x="61" y="113"/>
                    <a:pt x="64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34"/>
            <p:cNvSpPr/>
            <p:nvPr/>
          </p:nvSpPr>
          <p:spPr>
            <a:xfrm>
              <a:off x="4539300" y="1760250"/>
              <a:ext cx="2750" cy="3925"/>
            </a:xfrm>
            <a:custGeom>
              <a:avLst/>
              <a:gdLst/>
              <a:ahLst/>
              <a:cxnLst/>
              <a:rect l="l" t="t" r="r" b="b"/>
              <a:pathLst>
                <a:path w="110" h="157" extrusionOk="0">
                  <a:moveTo>
                    <a:pt x="36" y="1"/>
                  </a:moveTo>
                  <a:cubicBezTo>
                    <a:pt x="18" y="1"/>
                    <a:pt x="0" y="40"/>
                    <a:pt x="2" y="157"/>
                  </a:cubicBezTo>
                  <a:cubicBezTo>
                    <a:pt x="109" y="152"/>
                    <a:pt x="7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34"/>
            <p:cNvSpPr/>
            <p:nvPr/>
          </p:nvSpPr>
          <p:spPr>
            <a:xfrm>
              <a:off x="4525900" y="1531500"/>
              <a:ext cx="2275" cy="5200"/>
            </a:xfrm>
            <a:custGeom>
              <a:avLst/>
              <a:gdLst/>
              <a:ahLst/>
              <a:cxnLst/>
              <a:rect l="l" t="t" r="r" b="b"/>
              <a:pathLst>
                <a:path w="91" h="208" extrusionOk="0">
                  <a:moveTo>
                    <a:pt x="61" y="0"/>
                  </a:moveTo>
                  <a:cubicBezTo>
                    <a:pt x="31" y="0"/>
                    <a:pt x="0" y="184"/>
                    <a:pt x="90" y="208"/>
                  </a:cubicBezTo>
                  <a:cubicBezTo>
                    <a:pt x="90" y="174"/>
                    <a:pt x="90" y="147"/>
                    <a:pt x="90" y="127"/>
                  </a:cubicBezTo>
                  <a:cubicBezTo>
                    <a:pt x="90" y="127"/>
                    <a:pt x="90" y="127"/>
                    <a:pt x="90" y="121"/>
                  </a:cubicBezTo>
                  <a:cubicBezTo>
                    <a:pt x="86" y="32"/>
                    <a:pt x="74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34"/>
            <p:cNvSpPr/>
            <p:nvPr/>
          </p:nvSpPr>
          <p:spPr>
            <a:xfrm>
              <a:off x="4551400" y="2145125"/>
              <a:ext cx="3450" cy="3100"/>
            </a:xfrm>
            <a:custGeom>
              <a:avLst/>
              <a:gdLst/>
              <a:ahLst/>
              <a:cxnLst/>
              <a:rect l="l" t="t" r="r" b="b"/>
              <a:pathLst>
                <a:path w="138" h="124" extrusionOk="0">
                  <a:moveTo>
                    <a:pt x="74" y="0"/>
                  </a:moveTo>
                  <a:cubicBezTo>
                    <a:pt x="51" y="0"/>
                    <a:pt x="21" y="31"/>
                    <a:pt x="0" y="123"/>
                  </a:cubicBezTo>
                  <a:cubicBezTo>
                    <a:pt x="138" y="119"/>
                    <a:pt x="11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34"/>
            <p:cNvSpPr/>
            <p:nvPr/>
          </p:nvSpPr>
          <p:spPr>
            <a:xfrm>
              <a:off x="4554400" y="2430825"/>
              <a:ext cx="2025" cy="3925"/>
            </a:xfrm>
            <a:custGeom>
              <a:avLst/>
              <a:gdLst/>
              <a:ahLst/>
              <a:cxnLst/>
              <a:rect l="l" t="t" r="r" b="b"/>
              <a:pathLst>
                <a:path w="81" h="157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0"/>
                    <a:pt x="53" y="157"/>
                    <a:pt x="80" y="157"/>
                  </a:cubicBezTo>
                  <a:cubicBezTo>
                    <a:pt x="80" y="157"/>
                    <a:pt x="81" y="157"/>
                    <a:pt x="81" y="156"/>
                  </a:cubicBezTo>
                  <a:cubicBezTo>
                    <a:pt x="35" y="39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34"/>
            <p:cNvSpPr/>
            <p:nvPr/>
          </p:nvSpPr>
          <p:spPr>
            <a:xfrm>
              <a:off x="4543475" y="1999800"/>
              <a:ext cx="4475" cy="325"/>
            </a:xfrm>
            <a:custGeom>
              <a:avLst/>
              <a:gdLst/>
              <a:ahLst/>
              <a:cxnLst/>
              <a:rect l="l" t="t" r="r" b="b"/>
              <a:pathLst>
                <a:path w="179" h="13" extrusionOk="0">
                  <a:moveTo>
                    <a:pt x="68" y="1"/>
                  </a:moveTo>
                  <a:cubicBezTo>
                    <a:pt x="51" y="1"/>
                    <a:pt x="29" y="1"/>
                    <a:pt x="3" y="2"/>
                  </a:cubicBezTo>
                  <a:cubicBezTo>
                    <a:pt x="1" y="10"/>
                    <a:pt x="24" y="12"/>
                    <a:pt x="51" y="12"/>
                  </a:cubicBezTo>
                  <a:cubicBezTo>
                    <a:pt x="108" y="12"/>
                    <a:pt x="179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34"/>
            <p:cNvSpPr/>
            <p:nvPr/>
          </p:nvSpPr>
          <p:spPr>
            <a:xfrm>
              <a:off x="4551125" y="2227900"/>
              <a:ext cx="2025" cy="3950"/>
            </a:xfrm>
            <a:custGeom>
              <a:avLst/>
              <a:gdLst/>
              <a:ahLst/>
              <a:cxnLst/>
              <a:rect l="l" t="t" r="r" b="b"/>
              <a:pathLst>
                <a:path w="81" h="158" extrusionOk="0">
                  <a:moveTo>
                    <a:pt x="24" y="0"/>
                  </a:moveTo>
                  <a:cubicBezTo>
                    <a:pt x="11" y="0"/>
                    <a:pt x="0" y="40"/>
                    <a:pt x="5" y="158"/>
                  </a:cubicBezTo>
                  <a:cubicBezTo>
                    <a:pt x="80" y="158"/>
                    <a:pt x="4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34"/>
            <p:cNvSpPr/>
            <p:nvPr/>
          </p:nvSpPr>
          <p:spPr>
            <a:xfrm>
              <a:off x="4544825" y="1990700"/>
              <a:ext cx="1650" cy="4075"/>
            </a:xfrm>
            <a:custGeom>
              <a:avLst/>
              <a:gdLst/>
              <a:ahLst/>
              <a:cxnLst/>
              <a:rect l="l" t="t" r="r" b="b"/>
              <a:pathLst>
                <a:path w="66" h="163" extrusionOk="0">
                  <a:moveTo>
                    <a:pt x="59" y="0"/>
                  </a:moveTo>
                  <a:cubicBezTo>
                    <a:pt x="56" y="0"/>
                    <a:pt x="46" y="21"/>
                    <a:pt x="22" y="78"/>
                  </a:cubicBezTo>
                  <a:cubicBezTo>
                    <a:pt x="5" y="140"/>
                    <a:pt x="0" y="163"/>
                    <a:pt x="3" y="163"/>
                  </a:cubicBezTo>
                  <a:cubicBezTo>
                    <a:pt x="9" y="163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34"/>
            <p:cNvSpPr/>
            <p:nvPr/>
          </p:nvSpPr>
          <p:spPr>
            <a:xfrm>
              <a:off x="4525825" y="1448025"/>
              <a:ext cx="1225" cy="2550"/>
            </a:xfrm>
            <a:custGeom>
              <a:avLst/>
              <a:gdLst/>
              <a:ahLst/>
              <a:cxnLst/>
              <a:rect l="l" t="t" r="r" b="b"/>
              <a:pathLst>
                <a:path w="49" h="102" extrusionOk="0">
                  <a:moveTo>
                    <a:pt x="46" y="1"/>
                  </a:moveTo>
                  <a:lnTo>
                    <a:pt x="46" y="1"/>
                  </a:lnTo>
                  <a:cubicBezTo>
                    <a:pt x="0" y="30"/>
                    <a:pt x="15" y="101"/>
                    <a:pt x="30" y="101"/>
                  </a:cubicBezTo>
                  <a:cubicBezTo>
                    <a:pt x="39" y="101"/>
                    <a:pt x="49" y="76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34"/>
            <p:cNvSpPr/>
            <p:nvPr/>
          </p:nvSpPr>
          <p:spPr>
            <a:xfrm>
              <a:off x="4511975" y="1237225"/>
              <a:ext cx="4650" cy="2575"/>
            </a:xfrm>
            <a:custGeom>
              <a:avLst/>
              <a:gdLst/>
              <a:ahLst/>
              <a:cxnLst/>
              <a:rect l="l" t="t" r="r" b="b"/>
              <a:pathLst>
                <a:path w="186" h="103" extrusionOk="0">
                  <a:moveTo>
                    <a:pt x="104" y="0"/>
                  </a:moveTo>
                  <a:cubicBezTo>
                    <a:pt x="51" y="0"/>
                    <a:pt x="0" y="49"/>
                    <a:pt x="145" y="103"/>
                  </a:cubicBezTo>
                  <a:cubicBezTo>
                    <a:pt x="186" y="28"/>
                    <a:pt x="144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34"/>
            <p:cNvSpPr/>
            <p:nvPr/>
          </p:nvSpPr>
          <p:spPr>
            <a:xfrm>
              <a:off x="4533375" y="2027925"/>
              <a:ext cx="9975" cy="1550"/>
            </a:xfrm>
            <a:custGeom>
              <a:avLst/>
              <a:gdLst/>
              <a:ahLst/>
              <a:cxnLst/>
              <a:rect l="l" t="t" r="r" b="b"/>
              <a:pathLst>
                <a:path w="399" h="62" extrusionOk="0">
                  <a:moveTo>
                    <a:pt x="221" y="1"/>
                  </a:moveTo>
                  <a:cubicBezTo>
                    <a:pt x="118" y="1"/>
                    <a:pt x="0" y="23"/>
                    <a:pt x="206" y="61"/>
                  </a:cubicBezTo>
                  <a:cubicBezTo>
                    <a:pt x="398" y="19"/>
                    <a:pt x="316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34"/>
            <p:cNvSpPr/>
            <p:nvPr/>
          </p:nvSpPr>
          <p:spPr>
            <a:xfrm>
              <a:off x="4542350" y="2235125"/>
              <a:ext cx="5000" cy="7475"/>
            </a:xfrm>
            <a:custGeom>
              <a:avLst/>
              <a:gdLst/>
              <a:ahLst/>
              <a:cxnLst/>
              <a:rect l="l" t="t" r="r" b="b"/>
              <a:pathLst>
                <a:path w="200" h="299" extrusionOk="0">
                  <a:moveTo>
                    <a:pt x="42" y="1"/>
                  </a:moveTo>
                  <a:cubicBezTo>
                    <a:pt x="18" y="1"/>
                    <a:pt x="1" y="45"/>
                    <a:pt x="1" y="170"/>
                  </a:cubicBezTo>
                  <a:cubicBezTo>
                    <a:pt x="70" y="264"/>
                    <a:pt x="111" y="299"/>
                    <a:pt x="134" y="299"/>
                  </a:cubicBezTo>
                  <a:cubicBezTo>
                    <a:pt x="199" y="299"/>
                    <a:pt x="101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34"/>
            <p:cNvSpPr/>
            <p:nvPr/>
          </p:nvSpPr>
          <p:spPr>
            <a:xfrm>
              <a:off x="4547550" y="2351475"/>
              <a:ext cx="2650" cy="7975"/>
            </a:xfrm>
            <a:custGeom>
              <a:avLst/>
              <a:gdLst/>
              <a:ahLst/>
              <a:cxnLst/>
              <a:rect l="l" t="t" r="r" b="b"/>
              <a:pathLst>
                <a:path w="106" h="319" extrusionOk="0">
                  <a:moveTo>
                    <a:pt x="44" y="1"/>
                  </a:moveTo>
                  <a:cubicBezTo>
                    <a:pt x="1" y="1"/>
                    <a:pt x="53" y="319"/>
                    <a:pt x="83" y="319"/>
                  </a:cubicBezTo>
                  <a:cubicBezTo>
                    <a:pt x="97" y="319"/>
                    <a:pt x="106" y="257"/>
                    <a:pt x="101" y="79"/>
                  </a:cubicBezTo>
                  <a:cubicBezTo>
                    <a:pt x="74" y="23"/>
                    <a:pt x="56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34"/>
            <p:cNvSpPr/>
            <p:nvPr/>
          </p:nvSpPr>
          <p:spPr>
            <a:xfrm>
              <a:off x="4526575" y="1763275"/>
              <a:ext cx="3075" cy="2750"/>
            </a:xfrm>
            <a:custGeom>
              <a:avLst/>
              <a:gdLst/>
              <a:ahLst/>
              <a:cxnLst/>
              <a:rect l="l" t="t" r="r" b="b"/>
              <a:pathLst>
                <a:path w="123" h="110" extrusionOk="0">
                  <a:moveTo>
                    <a:pt x="41" y="1"/>
                  </a:moveTo>
                  <a:cubicBezTo>
                    <a:pt x="21" y="1"/>
                    <a:pt x="1" y="28"/>
                    <a:pt x="3" y="109"/>
                  </a:cubicBezTo>
                  <a:cubicBezTo>
                    <a:pt x="123" y="105"/>
                    <a:pt x="81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34"/>
            <p:cNvSpPr/>
            <p:nvPr/>
          </p:nvSpPr>
          <p:spPr>
            <a:xfrm>
              <a:off x="4508250" y="1345525"/>
              <a:ext cx="2450" cy="2575"/>
            </a:xfrm>
            <a:custGeom>
              <a:avLst/>
              <a:gdLst/>
              <a:ahLst/>
              <a:cxnLst/>
              <a:rect l="l" t="t" r="r" b="b"/>
              <a:pathLst>
                <a:path w="98" h="103" extrusionOk="0">
                  <a:moveTo>
                    <a:pt x="40" y="0"/>
                  </a:moveTo>
                  <a:cubicBezTo>
                    <a:pt x="32" y="0"/>
                    <a:pt x="24" y="2"/>
                    <a:pt x="13" y="6"/>
                  </a:cubicBezTo>
                  <a:cubicBezTo>
                    <a:pt x="7" y="33"/>
                    <a:pt x="0" y="59"/>
                    <a:pt x="0" y="93"/>
                  </a:cubicBezTo>
                  <a:cubicBezTo>
                    <a:pt x="11" y="100"/>
                    <a:pt x="22" y="103"/>
                    <a:pt x="31" y="103"/>
                  </a:cubicBezTo>
                  <a:cubicBezTo>
                    <a:pt x="85" y="103"/>
                    <a:pt x="9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34"/>
            <p:cNvSpPr/>
            <p:nvPr/>
          </p:nvSpPr>
          <p:spPr>
            <a:xfrm>
              <a:off x="4547200" y="2433550"/>
              <a:ext cx="2050" cy="4400"/>
            </a:xfrm>
            <a:custGeom>
              <a:avLst/>
              <a:gdLst/>
              <a:ahLst/>
              <a:cxnLst/>
              <a:rect l="l" t="t" r="r" b="b"/>
              <a:pathLst>
                <a:path w="82" h="176" extrusionOk="0">
                  <a:moveTo>
                    <a:pt x="1" y="1"/>
                  </a:moveTo>
                  <a:cubicBezTo>
                    <a:pt x="55" y="132"/>
                    <a:pt x="76" y="176"/>
                    <a:pt x="78" y="176"/>
                  </a:cubicBezTo>
                  <a:cubicBezTo>
                    <a:pt x="81" y="176"/>
                    <a:pt x="30" y="4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34"/>
            <p:cNvSpPr/>
            <p:nvPr/>
          </p:nvSpPr>
          <p:spPr>
            <a:xfrm>
              <a:off x="4504650" y="1352850"/>
              <a:ext cx="4775" cy="1450"/>
            </a:xfrm>
            <a:custGeom>
              <a:avLst/>
              <a:gdLst/>
              <a:ahLst/>
              <a:cxnLst/>
              <a:rect l="l" t="t" r="r" b="b"/>
              <a:pathLst>
                <a:path w="191" h="58" extrusionOk="0">
                  <a:moveTo>
                    <a:pt x="191" y="1"/>
                  </a:moveTo>
                  <a:lnTo>
                    <a:pt x="191" y="1"/>
                  </a:lnTo>
                  <a:cubicBezTo>
                    <a:pt x="0" y="9"/>
                    <a:pt x="34" y="57"/>
                    <a:pt x="96" y="57"/>
                  </a:cubicBezTo>
                  <a:cubicBezTo>
                    <a:pt x="130" y="57"/>
                    <a:pt x="172" y="43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34"/>
            <p:cNvSpPr/>
            <p:nvPr/>
          </p:nvSpPr>
          <p:spPr>
            <a:xfrm>
              <a:off x="4503900" y="1277750"/>
              <a:ext cx="25" cy="6050"/>
            </a:xfrm>
            <a:custGeom>
              <a:avLst/>
              <a:gdLst/>
              <a:ahLst/>
              <a:cxnLst/>
              <a:rect l="l" t="t" r="r" b="b"/>
              <a:pathLst>
                <a:path w="1" h="242" extrusionOk="0">
                  <a:moveTo>
                    <a:pt x="0" y="241"/>
                  </a:moveTo>
                  <a:cubicBezTo>
                    <a:pt x="0" y="1"/>
                    <a:pt x="0" y="161"/>
                    <a:pt x="0" y="2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34"/>
            <p:cNvSpPr/>
            <p:nvPr/>
          </p:nvSpPr>
          <p:spPr>
            <a:xfrm>
              <a:off x="4496550" y="1158900"/>
              <a:ext cx="2175" cy="5650"/>
            </a:xfrm>
            <a:custGeom>
              <a:avLst/>
              <a:gdLst/>
              <a:ahLst/>
              <a:cxnLst/>
              <a:rect l="l" t="t" r="r" b="b"/>
              <a:pathLst>
                <a:path w="87" h="226" extrusionOk="0">
                  <a:moveTo>
                    <a:pt x="17" y="0"/>
                  </a:moveTo>
                  <a:cubicBezTo>
                    <a:pt x="0" y="0"/>
                    <a:pt x="37" y="225"/>
                    <a:pt x="85" y="225"/>
                  </a:cubicBezTo>
                  <a:cubicBezTo>
                    <a:pt x="86" y="225"/>
                    <a:pt x="86" y="225"/>
                    <a:pt x="87" y="225"/>
                  </a:cubicBezTo>
                  <a:cubicBezTo>
                    <a:pt x="47" y="57"/>
                    <a:pt x="25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34"/>
            <p:cNvSpPr/>
            <p:nvPr/>
          </p:nvSpPr>
          <p:spPr>
            <a:xfrm>
              <a:off x="4523000" y="2066725"/>
              <a:ext cx="7675" cy="2975"/>
            </a:xfrm>
            <a:custGeom>
              <a:avLst/>
              <a:gdLst/>
              <a:ahLst/>
              <a:cxnLst/>
              <a:rect l="l" t="t" r="r" b="b"/>
              <a:pathLst>
                <a:path w="307" h="119" extrusionOk="0">
                  <a:moveTo>
                    <a:pt x="130" y="1"/>
                  </a:moveTo>
                  <a:cubicBezTo>
                    <a:pt x="0" y="1"/>
                    <a:pt x="119" y="118"/>
                    <a:pt x="216" y="118"/>
                  </a:cubicBezTo>
                  <a:cubicBezTo>
                    <a:pt x="257" y="118"/>
                    <a:pt x="295" y="97"/>
                    <a:pt x="307" y="35"/>
                  </a:cubicBezTo>
                  <a:cubicBezTo>
                    <a:pt x="223" y="10"/>
                    <a:pt x="16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34"/>
            <p:cNvSpPr/>
            <p:nvPr/>
          </p:nvSpPr>
          <p:spPr>
            <a:xfrm>
              <a:off x="4529650" y="2156850"/>
              <a:ext cx="1875" cy="2925"/>
            </a:xfrm>
            <a:custGeom>
              <a:avLst/>
              <a:gdLst/>
              <a:ahLst/>
              <a:cxnLst/>
              <a:rect l="l" t="t" r="r" b="b"/>
              <a:pathLst>
                <a:path w="75" h="117" extrusionOk="0">
                  <a:moveTo>
                    <a:pt x="23" y="0"/>
                  </a:moveTo>
                  <a:cubicBezTo>
                    <a:pt x="18" y="0"/>
                    <a:pt x="13" y="1"/>
                    <a:pt x="7" y="2"/>
                  </a:cubicBezTo>
                  <a:cubicBezTo>
                    <a:pt x="1" y="71"/>
                    <a:pt x="18" y="117"/>
                    <a:pt x="64" y="117"/>
                  </a:cubicBezTo>
                  <a:cubicBezTo>
                    <a:pt x="67" y="117"/>
                    <a:pt x="71" y="117"/>
                    <a:pt x="74" y="116"/>
                  </a:cubicBezTo>
                  <a:cubicBezTo>
                    <a:pt x="74" y="50"/>
                    <a:pt x="63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34"/>
            <p:cNvSpPr/>
            <p:nvPr/>
          </p:nvSpPr>
          <p:spPr>
            <a:xfrm>
              <a:off x="4495025" y="1205025"/>
              <a:ext cx="4550" cy="2500"/>
            </a:xfrm>
            <a:custGeom>
              <a:avLst/>
              <a:gdLst/>
              <a:ahLst/>
              <a:cxnLst/>
              <a:rect l="l" t="t" r="r" b="b"/>
              <a:pathLst>
                <a:path w="182" h="100" extrusionOk="0">
                  <a:moveTo>
                    <a:pt x="71" y="1"/>
                  </a:moveTo>
                  <a:cubicBezTo>
                    <a:pt x="27" y="1"/>
                    <a:pt x="1" y="76"/>
                    <a:pt x="34" y="93"/>
                  </a:cubicBezTo>
                  <a:cubicBezTo>
                    <a:pt x="41" y="93"/>
                    <a:pt x="54" y="99"/>
                    <a:pt x="67" y="99"/>
                  </a:cubicBezTo>
                  <a:cubicBezTo>
                    <a:pt x="61" y="59"/>
                    <a:pt x="181" y="59"/>
                    <a:pt x="101" y="12"/>
                  </a:cubicBezTo>
                  <a:cubicBezTo>
                    <a:pt x="90" y="4"/>
                    <a:pt x="80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34"/>
            <p:cNvSpPr/>
            <p:nvPr/>
          </p:nvSpPr>
          <p:spPr>
            <a:xfrm>
              <a:off x="4495850" y="1207325"/>
              <a:ext cx="875" cy="200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1" y="1"/>
                  </a:moveTo>
                  <a:cubicBezTo>
                    <a:pt x="8" y="7"/>
                    <a:pt x="14" y="7"/>
                    <a:pt x="21" y="7"/>
                  </a:cubicBezTo>
                  <a:lnTo>
                    <a:pt x="34" y="7"/>
                  </a:lnTo>
                  <a:cubicBezTo>
                    <a:pt x="21" y="7"/>
                    <a:pt x="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34"/>
            <p:cNvSpPr/>
            <p:nvPr/>
          </p:nvSpPr>
          <p:spPr>
            <a:xfrm>
              <a:off x="4495850" y="1207325"/>
              <a:ext cx="875" cy="200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1" y="1"/>
                  </a:moveTo>
                  <a:cubicBezTo>
                    <a:pt x="8" y="7"/>
                    <a:pt x="14" y="7"/>
                    <a:pt x="21" y="7"/>
                  </a:cubicBezTo>
                  <a:lnTo>
                    <a:pt x="34" y="7"/>
                  </a:lnTo>
                  <a:cubicBezTo>
                    <a:pt x="21" y="7"/>
                    <a:pt x="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34"/>
            <p:cNvSpPr/>
            <p:nvPr/>
          </p:nvSpPr>
          <p:spPr>
            <a:xfrm>
              <a:off x="4504550" y="1716300"/>
              <a:ext cx="9700" cy="1875"/>
            </a:xfrm>
            <a:custGeom>
              <a:avLst/>
              <a:gdLst/>
              <a:ahLst/>
              <a:cxnLst/>
              <a:rect l="l" t="t" r="r" b="b"/>
              <a:pathLst>
                <a:path w="388" h="75" extrusionOk="0">
                  <a:moveTo>
                    <a:pt x="361" y="1"/>
                  </a:moveTo>
                  <a:cubicBezTo>
                    <a:pt x="307" y="1"/>
                    <a:pt x="1" y="75"/>
                    <a:pt x="161" y="75"/>
                  </a:cubicBezTo>
                  <a:cubicBezTo>
                    <a:pt x="351" y="19"/>
                    <a:pt x="387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34"/>
            <p:cNvSpPr/>
            <p:nvPr/>
          </p:nvSpPr>
          <p:spPr>
            <a:xfrm>
              <a:off x="4488075" y="1198450"/>
              <a:ext cx="9350" cy="3825"/>
            </a:xfrm>
            <a:custGeom>
              <a:avLst/>
              <a:gdLst/>
              <a:ahLst/>
              <a:cxnLst/>
              <a:rect l="l" t="t" r="r" b="b"/>
              <a:pathLst>
                <a:path w="374" h="153" extrusionOk="0">
                  <a:moveTo>
                    <a:pt x="163" y="1"/>
                  </a:moveTo>
                  <a:cubicBezTo>
                    <a:pt x="158" y="1"/>
                    <a:pt x="151" y="1"/>
                    <a:pt x="145" y="1"/>
                  </a:cubicBezTo>
                  <a:cubicBezTo>
                    <a:pt x="9" y="115"/>
                    <a:pt x="1" y="153"/>
                    <a:pt x="38" y="153"/>
                  </a:cubicBezTo>
                  <a:cubicBezTo>
                    <a:pt x="114" y="153"/>
                    <a:pt x="373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34"/>
            <p:cNvSpPr/>
            <p:nvPr/>
          </p:nvSpPr>
          <p:spPr>
            <a:xfrm>
              <a:off x="4488950" y="1319575"/>
              <a:ext cx="4675" cy="1850"/>
            </a:xfrm>
            <a:custGeom>
              <a:avLst/>
              <a:gdLst/>
              <a:ahLst/>
              <a:cxnLst/>
              <a:rect l="l" t="t" r="r" b="b"/>
              <a:pathLst>
                <a:path w="187" h="74" extrusionOk="0">
                  <a:moveTo>
                    <a:pt x="16" y="1"/>
                  </a:moveTo>
                  <a:cubicBezTo>
                    <a:pt x="1" y="1"/>
                    <a:pt x="14" y="19"/>
                    <a:pt x="103" y="74"/>
                  </a:cubicBezTo>
                  <a:cubicBezTo>
                    <a:pt x="187" y="69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34"/>
            <p:cNvSpPr/>
            <p:nvPr/>
          </p:nvSpPr>
          <p:spPr>
            <a:xfrm>
              <a:off x="4362450" y="1972275"/>
              <a:ext cx="4050" cy="2700"/>
            </a:xfrm>
            <a:custGeom>
              <a:avLst/>
              <a:gdLst/>
              <a:ahLst/>
              <a:cxnLst/>
              <a:rect l="l" t="t" r="r" b="b"/>
              <a:pathLst>
                <a:path w="162" h="108" extrusionOk="0">
                  <a:moveTo>
                    <a:pt x="49" y="0"/>
                  </a:moveTo>
                  <a:cubicBezTo>
                    <a:pt x="23" y="0"/>
                    <a:pt x="0" y="27"/>
                    <a:pt x="4" y="106"/>
                  </a:cubicBezTo>
                  <a:cubicBezTo>
                    <a:pt x="13" y="107"/>
                    <a:pt x="22" y="107"/>
                    <a:pt x="29" y="107"/>
                  </a:cubicBezTo>
                  <a:cubicBezTo>
                    <a:pt x="161" y="107"/>
                    <a:pt x="10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34"/>
            <p:cNvSpPr/>
            <p:nvPr/>
          </p:nvSpPr>
          <p:spPr>
            <a:xfrm>
              <a:off x="4489000" y="1609275"/>
              <a:ext cx="3375" cy="850"/>
            </a:xfrm>
            <a:custGeom>
              <a:avLst/>
              <a:gdLst/>
              <a:ahLst/>
              <a:cxnLst/>
              <a:rect l="l" t="t" r="r" b="b"/>
              <a:pathLst>
                <a:path w="135" h="34" extrusionOk="0">
                  <a:moveTo>
                    <a:pt x="1" y="34"/>
                  </a:moveTo>
                  <a:cubicBezTo>
                    <a:pt x="1" y="34"/>
                    <a:pt x="134" y="0"/>
                    <a:pt x="1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6" name="Google Shape;19506;p34"/>
            <p:cNvSpPr/>
            <p:nvPr/>
          </p:nvSpPr>
          <p:spPr>
            <a:xfrm>
              <a:off x="4473225" y="1178450"/>
              <a:ext cx="2825" cy="3475"/>
            </a:xfrm>
            <a:custGeom>
              <a:avLst/>
              <a:gdLst/>
              <a:ahLst/>
              <a:cxnLst/>
              <a:rect l="l" t="t" r="r" b="b"/>
              <a:pathLst>
                <a:path w="113" h="139" extrusionOk="0">
                  <a:moveTo>
                    <a:pt x="39" y="0"/>
                  </a:moveTo>
                  <a:cubicBezTo>
                    <a:pt x="20" y="0"/>
                    <a:pt x="0" y="35"/>
                    <a:pt x="3" y="139"/>
                  </a:cubicBezTo>
                  <a:cubicBezTo>
                    <a:pt x="112" y="126"/>
                    <a:pt x="7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7" name="Google Shape;19507;p34"/>
            <p:cNvSpPr/>
            <p:nvPr/>
          </p:nvSpPr>
          <p:spPr>
            <a:xfrm>
              <a:off x="4474125" y="1275400"/>
              <a:ext cx="2300" cy="4050"/>
            </a:xfrm>
            <a:custGeom>
              <a:avLst/>
              <a:gdLst/>
              <a:ahLst/>
              <a:cxnLst/>
              <a:rect l="l" t="t" r="r" b="b"/>
              <a:pathLst>
                <a:path w="92" h="162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121"/>
                    <a:pt x="53" y="162"/>
                    <a:pt x="67" y="162"/>
                  </a:cubicBezTo>
                  <a:cubicBezTo>
                    <a:pt x="92" y="162"/>
                    <a:pt x="82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8" name="Google Shape;19508;p34"/>
            <p:cNvSpPr/>
            <p:nvPr/>
          </p:nvSpPr>
          <p:spPr>
            <a:xfrm>
              <a:off x="4508650" y="2357625"/>
              <a:ext cx="6250" cy="3525"/>
            </a:xfrm>
            <a:custGeom>
              <a:avLst/>
              <a:gdLst/>
              <a:ahLst/>
              <a:cxnLst/>
              <a:rect l="l" t="t" r="r" b="b"/>
              <a:pathLst>
                <a:path w="250" h="141" extrusionOk="0">
                  <a:moveTo>
                    <a:pt x="175" y="1"/>
                  </a:moveTo>
                  <a:cubicBezTo>
                    <a:pt x="97" y="1"/>
                    <a:pt x="1" y="141"/>
                    <a:pt x="218" y="141"/>
                  </a:cubicBezTo>
                  <a:cubicBezTo>
                    <a:pt x="224" y="141"/>
                    <a:pt x="231" y="141"/>
                    <a:pt x="238" y="141"/>
                  </a:cubicBezTo>
                  <a:cubicBezTo>
                    <a:pt x="249" y="36"/>
                    <a:pt x="214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9" name="Google Shape;19509;p34"/>
            <p:cNvSpPr/>
            <p:nvPr/>
          </p:nvSpPr>
          <p:spPr>
            <a:xfrm>
              <a:off x="4470100" y="1290950"/>
              <a:ext cx="1100" cy="1875"/>
            </a:xfrm>
            <a:custGeom>
              <a:avLst/>
              <a:gdLst/>
              <a:ahLst/>
              <a:cxnLst/>
              <a:rect l="l" t="t" r="r" b="b"/>
              <a:pathLst>
                <a:path w="44" h="75" extrusionOk="0">
                  <a:moveTo>
                    <a:pt x="37" y="0"/>
                  </a:moveTo>
                  <a:lnTo>
                    <a:pt x="37" y="0"/>
                  </a:lnTo>
                  <a:cubicBezTo>
                    <a:pt x="29" y="0"/>
                    <a:pt x="1" y="36"/>
                    <a:pt x="1" y="75"/>
                  </a:cubicBezTo>
                  <a:cubicBezTo>
                    <a:pt x="38" y="20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0" name="Google Shape;19510;p34"/>
            <p:cNvSpPr/>
            <p:nvPr/>
          </p:nvSpPr>
          <p:spPr>
            <a:xfrm>
              <a:off x="4466475" y="1695700"/>
              <a:ext cx="6000" cy="2425"/>
            </a:xfrm>
            <a:custGeom>
              <a:avLst/>
              <a:gdLst/>
              <a:ahLst/>
              <a:cxnLst/>
              <a:rect l="l" t="t" r="r" b="b"/>
              <a:pathLst>
                <a:path w="240" h="97" extrusionOk="0">
                  <a:moveTo>
                    <a:pt x="78" y="1"/>
                  </a:moveTo>
                  <a:cubicBezTo>
                    <a:pt x="38" y="1"/>
                    <a:pt x="0" y="25"/>
                    <a:pt x="12" y="96"/>
                  </a:cubicBezTo>
                  <a:cubicBezTo>
                    <a:pt x="240" y="87"/>
                    <a:pt x="154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1" name="Google Shape;19511;p34"/>
            <p:cNvSpPr/>
            <p:nvPr/>
          </p:nvSpPr>
          <p:spPr>
            <a:xfrm>
              <a:off x="4489725" y="2053400"/>
              <a:ext cx="8500" cy="5825"/>
            </a:xfrm>
            <a:custGeom>
              <a:avLst/>
              <a:gdLst/>
              <a:ahLst/>
              <a:cxnLst/>
              <a:rect l="l" t="t" r="r" b="b"/>
              <a:pathLst>
                <a:path w="340" h="233" extrusionOk="0">
                  <a:moveTo>
                    <a:pt x="305" y="0"/>
                  </a:moveTo>
                  <a:cubicBezTo>
                    <a:pt x="232" y="0"/>
                    <a:pt x="0" y="233"/>
                    <a:pt x="141" y="233"/>
                  </a:cubicBezTo>
                  <a:cubicBezTo>
                    <a:pt x="164" y="233"/>
                    <a:pt x="196" y="227"/>
                    <a:pt x="239" y="213"/>
                  </a:cubicBezTo>
                  <a:cubicBezTo>
                    <a:pt x="337" y="54"/>
                    <a:pt x="339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2" name="Google Shape;19512;p34"/>
            <p:cNvSpPr/>
            <p:nvPr/>
          </p:nvSpPr>
          <p:spPr>
            <a:xfrm>
              <a:off x="4500550" y="2308950"/>
              <a:ext cx="2200" cy="5825"/>
            </a:xfrm>
            <a:custGeom>
              <a:avLst/>
              <a:gdLst/>
              <a:ahLst/>
              <a:cxnLst/>
              <a:rect l="l" t="t" r="r" b="b"/>
              <a:pathLst>
                <a:path w="88" h="233" extrusionOk="0">
                  <a:moveTo>
                    <a:pt x="67" y="0"/>
                  </a:moveTo>
                  <a:cubicBezTo>
                    <a:pt x="67" y="40"/>
                    <a:pt x="60" y="94"/>
                    <a:pt x="60" y="161"/>
                  </a:cubicBezTo>
                  <a:cubicBezTo>
                    <a:pt x="40" y="161"/>
                    <a:pt x="20" y="161"/>
                    <a:pt x="7" y="154"/>
                  </a:cubicBezTo>
                  <a:lnTo>
                    <a:pt x="7" y="154"/>
                  </a:lnTo>
                  <a:cubicBezTo>
                    <a:pt x="0" y="198"/>
                    <a:pt x="0" y="233"/>
                    <a:pt x="12" y="233"/>
                  </a:cubicBezTo>
                  <a:cubicBezTo>
                    <a:pt x="24" y="233"/>
                    <a:pt x="47" y="198"/>
                    <a:pt x="87" y="101"/>
                  </a:cubicBezTo>
                  <a:cubicBezTo>
                    <a:pt x="81" y="34"/>
                    <a:pt x="74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3" name="Google Shape;19513;p34"/>
            <p:cNvSpPr/>
            <p:nvPr/>
          </p:nvSpPr>
          <p:spPr>
            <a:xfrm>
              <a:off x="4500700" y="2308925"/>
              <a:ext cx="1550" cy="4050"/>
            </a:xfrm>
            <a:custGeom>
              <a:avLst/>
              <a:gdLst/>
              <a:ahLst/>
              <a:cxnLst/>
              <a:rect l="l" t="t" r="r" b="b"/>
              <a:pathLst>
                <a:path w="62" h="162" extrusionOk="0">
                  <a:moveTo>
                    <a:pt x="59" y="1"/>
                  </a:moveTo>
                  <a:cubicBezTo>
                    <a:pt x="39" y="1"/>
                    <a:pt x="14" y="90"/>
                    <a:pt x="1" y="155"/>
                  </a:cubicBezTo>
                  <a:cubicBezTo>
                    <a:pt x="14" y="162"/>
                    <a:pt x="28" y="162"/>
                    <a:pt x="54" y="162"/>
                  </a:cubicBezTo>
                  <a:cubicBezTo>
                    <a:pt x="54" y="95"/>
                    <a:pt x="61" y="4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4" name="Google Shape;19514;p34"/>
            <p:cNvSpPr/>
            <p:nvPr/>
          </p:nvSpPr>
          <p:spPr>
            <a:xfrm>
              <a:off x="4500700" y="2308925"/>
              <a:ext cx="1550" cy="4050"/>
            </a:xfrm>
            <a:custGeom>
              <a:avLst/>
              <a:gdLst/>
              <a:ahLst/>
              <a:cxnLst/>
              <a:rect l="l" t="t" r="r" b="b"/>
              <a:pathLst>
                <a:path w="62" h="162" extrusionOk="0">
                  <a:moveTo>
                    <a:pt x="59" y="1"/>
                  </a:moveTo>
                  <a:cubicBezTo>
                    <a:pt x="39" y="1"/>
                    <a:pt x="14" y="90"/>
                    <a:pt x="1" y="155"/>
                  </a:cubicBezTo>
                  <a:cubicBezTo>
                    <a:pt x="14" y="162"/>
                    <a:pt x="28" y="162"/>
                    <a:pt x="54" y="162"/>
                  </a:cubicBezTo>
                  <a:cubicBezTo>
                    <a:pt x="54" y="95"/>
                    <a:pt x="61" y="4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5" name="Google Shape;19515;p34"/>
            <p:cNvSpPr/>
            <p:nvPr/>
          </p:nvSpPr>
          <p:spPr>
            <a:xfrm>
              <a:off x="4461100" y="1230125"/>
              <a:ext cx="5350" cy="2825"/>
            </a:xfrm>
            <a:custGeom>
              <a:avLst/>
              <a:gdLst/>
              <a:ahLst/>
              <a:cxnLst/>
              <a:rect l="l" t="t" r="r" b="b"/>
              <a:pathLst>
                <a:path w="214" h="113" extrusionOk="0">
                  <a:moveTo>
                    <a:pt x="143" y="1"/>
                  </a:moveTo>
                  <a:cubicBezTo>
                    <a:pt x="73" y="1"/>
                    <a:pt x="1" y="113"/>
                    <a:pt x="201" y="113"/>
                  </a:cubicBezTo>
                  <a:cubicBezTo>
                    <a:pt x="205" y="113"/>
                    <a:pt x="209" y="113"/>
                    <a:pt x="213" y="112"/>
                  </a:cubicBezTo>
                  <a:cubicBezTo>
                    <a:pt x="213" y="29"/>
                    <a:pt x="179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6" name="Google Shape;19516;p34"/>
            <p:cNvSpPr/>
            <p:nvPr/>
          </p:nvSpPr>
          <p:spPr>
            <a:xfrm>
              <a:off x="4498725" y="2255250"/>
              <a:ext cx="3525" cy="1350"/>
            </a:xfrm>
            <a:custGeom>
              <a:avLst/>
              <a:gdLst/>
              <a:ahLst/>
              <a:cxnLst/>
              <a:rect l="l" t="t" r="r" b="b"/>
              <a:pathLst>
                <a:path w="141" h="54" extrusionOk="0">
                  <a:moveTo>
                    <a:pt x="41" y="0"/>
                  </a:moveTo>
                  <a:cubicBezTo>
                    <a:pt x="19" y="0"/>
                    <a:pt x="1" y="14"/>
                    <a:pt x="20" y="54"/>
                  </a:cubicBezTo>
                  <a:cubicBezTo>
                    <a:pt x="141" y="45"/>
                    <a:pt x="83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7" name="Google Shape;19517;p34"/>
            <p:cNvSpPr/>
            <p:nvPr/>
          </p:nvSpPr>
          <p:spPr>
            <a:xfrm>
              <a:off x="4466075" y="1390075"/>
              <a:ext cx="1600" cy="3625"/>
            </a:xfrm>
            <a:custGeom>
              <a:avLst/>
              <a:gdLst/>
              <a:ahLst/>
              <a:cxnLst/>
              <a:rect l="l" t="t" r="r" b="b"/>
              <a:pathLst>
                <a:path w="64" h="145" extrusionOk="0">
                  <a:moveTo>
                    <a:pt x="50" y="1"/>
                  </a:moveTo>
                  <a:cubicBezTo>
                    <a:pt x="37" y="1"/>
                    <a:pt x="11" y="45"/>
                    <a:pt x="1" y="144"/>
                  </a:cubicBezTo>
                  <a:cubicBezTo>
                    <a:pt x="60" y="53"/>
                    <a:pt x="63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8" name="Google Shape;19518;p34"/>
            <p:cNvSpPr/>
            <p:nvPr/>
          </p:nvSpPr>
          <p:spPr>
            <a:xfrm>
              <a:off x="4502350" y="2504125"/>
              <a:ext cx="11025" cy="1050"/>
            </a:xfrm>
            <a:custGeom>
              <a:avLst/>
              <a:gdLst/>
              <a:ahLst/>
              <a:cxnLst/>
              <a:rect l="l" t="t" r="r" b="b"/>
              <a:pathLst>
                <a:path w="441" h="42" extrusionOk="0">
                  <a:moveTo>
                    <a:pt x="100" y="1"/>
                  </a:moveTo>
                  <a:cubicBezTo>
                    <a:pt x="30" y="1"/>
                    <a:pt x="0" y="11"/>
                    <a:pt x="149" y="41"/>
                  </a:cubicBezTo>
                  <a:cubicBezTo>
                    <a:pt x="441" y="29"/>
                    <a:pt x="216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9" name="Google Shape;19519;p34"/>
            <p:cNvSpPr/>
            <p:nvPr/>
          </p:nvSpPr>
          <p:spPr>
            <a:xfrm>
              <a:off x="4485575" y="2083950"/>
              <a:ext cx="6675" cy="4575"/>
            </a:xfrm>
            <a:custGeom>
              <a:avLst/>
              <a:gdLst/>
              <a:ahLst/>
              <a:cxnLst/>
              <a:rect l="l" t="t" r="r" b="b"/>
              <a:pathLst>
                <a:path w="267" h="183" extrusionOk="0">
                  <a:moveTo>
                    <a:pt x="222" y="1"/>
                  </a:moveTo>
                  <a:cubicBezTo>
                    <a:pt x="1" y="1"/>
                    <a:pt x="120" y="183"/>
                    <a:pt x="198" y="183"/>
                  </a:cubicBezTo>
                  <a:cubicBezTo>
                    <a:pt x="237" y="183"/>
                    <a:pt x="266" y="137"/>
                    <a:pt x="238" y="1"/>
                  </a:cubicBezTo>
                  <a:cubicBezTo>
                    <a:pt x="232" y="1"/>
                    <a:pt x="227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0" name="Google Shape;19520;p34"/>
            <p:cNvSpPr/>
            <p:nvPr/>
          </p:nvSpPr>
          <p:spPr>
            <a:xfrm>
              <a:off x="4492075" y="2215425"/>
              <a:ext cx="3675" cy="1850"/>
            </a:xfrm>
            <a:custGeom>
              <a:avLst/>
              <a:gdLst/>
              <a:ahLst/>
              <a:cxnLst/>
              <a:rect l="l" t="t" r="r" b="b"/>
              <a:pathLst>
                <a:path w="147" h="74" extrusionOk="0">
                  <a:moveTo>
                    <a:pt x="35" y="1"/>
                  </a:moveTo>
                  <a:cubicBezTo>
                    <a:pt x="32" y="1"/>
                    <a:pt x="28" y="1"/>
                    <a:pt x="25" y="1"/>
                  </a:cubicBezTo>
                  <a:cubicBezTo>
                    <a:pt x="1" y="56"/>
                    <a:pt x="12" y="74"/>
                    <a:pt x="32" y="74"/>
                  </a:cubicBezTo>
                  <a:cubicBezTo>
                    <a:pt x="73" y="74"/>
                    <a:pt x="1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1" name="Google Shape;19521;p34"/>
            <p:cNvSpPr/>
            <p:nvPr/>
          </p:nvSpPr>
          <p:spPr>
            <a:xfrm>
              <a:off x="4457750" y="2323875"/>
              <a:ext cx="1325" cy="4200"/>
            </a:xfrm>
            <a:custGeom>
              <a:avLst/>
              <a:gdLst/>
              <a:ahLst/>
              <a:cxnLst/>
              <a:rect l="l" t="t" r="r" b="b"/>
              <a:pathLst>
                <a:path w="53" h="168" extrusionOk="0">
                  <a:moveTo>
                    <a:pt x="4" y="1"/>
                  </a:moveTo>
                  <a:cubicBezTo>
                    <a:pt x="1" y="1"/>
                    <a:pt x="43" y="168"/>
                    <a:pt x="52" y="168"/>
                  </a:cubicBezTo>
                  <a:cubicBezTo>
                    <a:pt x="52" y="168"/>
                    <a:pt x="53" y="167"/>
                    <a:pt x="53" y="166"/>
                  </a:cubicBezTo>
                  <a:cubicBezTo>
                    <a:pt x="19" y="4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2" name="Google Shape;19522;p34"/>
            <p:cNvSpPr/>
            <p:nvPr/>
          </p:nvSpPr>
          <p:spPr>
            <a:xfrm>
              <a:off x="4450925" y="1348400"/>
              <a:ext cx="3475" cy="4300"/>
            </a:xfrm>
            <a:custGeom>
              <a:avLst/>
              <a:gdLst/>
              <a:ahLst/>
              <a:cxnLst/>
              <a:rect l="l" t="t" r="r" b="b"/>
              <a:pathLst>
                <a:path w="139" h="172" extrusionOk="0">
                  <a:moveTo>
                    <a:pt x="81" y="1"/>
                  </a:moveTo>
                  <a:cubicBezTo>
                    <a:pt x="35" y="1"/>
                    <a:pt x="1" y="172"/>
                    <a:pt x="133" y="172"/>
                  </a:cubicBezTo>
                  <a:cubicBezTo>
                    <a:pt x="135" y="172"/>
                    <a:pt x="137" y="172"/>
                    <a:pt x="139" y="172"/>
                  </a:cubicBezTo>
                  <a:cubicBezTo>
                    <a:pt x="130" y="44"/>
                    <a:pt x="104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3" name="Google Shape;19523;p34"/>
            <p:cNvSpPr/>
            <p:nvPr/>
          </p:nvSpPr>
          <p:spPr>
            <a:xfrm>
              <a:off x="4448875" y="1352675"/>
              <a:ext cx="5525" cy="2725"/>
            </a:xfrm>
            <a:custGeom>
              <a:avLst/>
              <a:gdLst/>
              <a:ahLst/>
              <a:cxnLst/>
              <a:rect l="l" t="t" r="r" b="b"/>
              <a:pathLst>
                <a:path w="221" h="109" extrusionOk="0">
                  <a:moveTo>
                    <a:pt x="221" y="1"/>
                  </a:moveTo>
                  <a:lnTo>
                    <a:pt x="221" y="1"/>
                  </a:lnTo>
                  <a:cubicBezTo>
                    <a:pt x="1" y="10"/>
                    <a:pt x="67" y="108"/>
                    <a:pt x="140" y="108"/>
                  </a:cubicBezTo>
                  <a:cubicBezTo>
                    <a:pt x="178" y="108"/>
                    <a:pt x="218" y="8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4" name="Google Shape;19524;p34"/>
            <p:cNvSpPr/>
            <p:nvPr/>
          </p:nvSpPr>
          <p:spPr>
            <a:xfrm>
              <a:off x="4451225" y="1529750"/>
              <a:ext cx="6725" cy="4450"/>
            </a:xfrm>
            <a:custGeom>
              <a:avLst/>
              <a:gdLst/>
              <a:ahLst/>
              <a:cxnLst/>
              <a:rect l="l" t="t" r="r" b="b"/>
              <a:pathLst>
                <a:path w="269" h="178" extrusionOk="0">
                  <a:moveTo>
                    <a:pt x="239" y="0"/>
                  </a:moveTo>
                  <a:cubicBezTo>
                    <a:pt x="179" y="0"/>
                    <a:pt x="1" y="177"/>
                    <a:pt x="174" y="177"/>
                  </a:cubicBezTo>
                  <a:cubicBezTo>
                    <a:pt x="176" y="177"/>
                    <a:pt x="178" y="177"/>
                    <a:pt x="180" y="177"/>
                  </a:cubicBezTo>
                  <a:cubicBezTo>
                    <a:pt x="269" y="45"/>
                    <a:pt x="269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5" name="Google Shape;19525;p34"/>
            <p:cNvSpPr/>
            <p:nvPr/>
          </p:nvSpPr>
          <p:spPr>
            <a:xfrm>
              <a:off x="4475950" y="2227450"/>
              <a:ext cx="4525" cy="3675"/>
            </a:xfrm>
            <a:custGeom>
              <a:avLst/>
              <a:gdLst/>
              <a:ahLst/>
              <a:cxnLst/>
              <a:rect l="l" t="t" r="r" b="b"/>
              <a:pathLst>
                <a:path w="181" h="147" extrusionOk="0">
                  <a:moveTo>
                    <a:pt x="24" y="0"/>
                  </a:moveTo>
                  <a:cubicBezTo>
                    <a:pt x="21" y="0"/>
                    <a:pt x="17" y="1"/>
                    <a:pt x="14" y="2"/>
                  </a:cubicBezTo>
                  <a:cubicBezTo>
                    <a:pt x="26" y="50"/>
                    <a:pt x="0" y="146"/>
                    <a:pt x="43" y="146"/>
                  </a:cubicBezTo>
                  <a:cubicBezTo>
                    <a:pt x="48" y="146"/>
                    <a:pt x="54" y="145"/>
                    <a:pt x="61" y="142"/>
                  </a:cubicBezTo>
                  <a:cubicBezTo>
                    <a:pt x="181" y="142"/>
                    <a:pt x="8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6" name="Google Shape;19526;p34"/>
            <p:cNvSpPr/>
            <p:nvPr/>
          </p:nvSpPr>
          <p:spPr>
            <a:xfrm>
              <a:off x="4452250" y="1634800"/>
              <a:ext cx="4650" cy="4625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166" y="1"/>
                  </a:moveTo>
                  <a:cubicBezTo>
                    <a:pt x="67" y="1"/>
                    <a:pt x="1" y="185"/>
                    <a:pt x="40" y="185"/>
                  </a:cubicBezTo>
                  <a:cubicBezTo>
                    <a:pt x="59" y="185"/>
                    <a:pt x="105" y="139"/>
                    <a:pt x="186" y="3"/>
                  </a:cubicBezTo>
                  <a:cubicBezTo>
                    <a:pt x="179" y="1"/>
                    <a:pt x="173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7" name="Google Shape;19527;p34"/>
            <p:cNvSpPr/>
            <p:nvPr/>
          </p:nvSpPr>
          <p:spPr>
            <a:xfrm>
              <a:off x="4455325" y="1800250"/>
              <a:ext cx="3750" cy="2250"/>
            </a:xfrm>
            <a:custGeom>
              <a:avLst/>
              <a:gdLst/>
              <a:ahLst/>
              <a:cxnLst/>
              <a:rect l="l" t="t" r="r" b="b"/>
              <a:pathLst>
                <a:path w="150" h="90" extrusionOk="0">
                  <a:moveTo>
                    <a:pt x="80" y="1"/>
                  </a:moveTo>
                  <a:cubicBezTo>
                    <a:pt x="1" y="1"/>
                    <a:pt x="38" y="89"/>
                    <a:pt x="87" y="89"/>
                  </a:cubicBezTo>
                  <a:cubicBezTo>
                    <a:pt x="109" y="89"/>
                    <a:pt x="133" y="70"/>
                    <a:pt x="150" y="15"/>
                  </a:cubicBezTo>
                  <a:cubicBezTo>
                    <a:pt x="120" y="5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8" name="Google Shape;19528;p34"/>
            <p:cNvSpPr/>
            <p:nvPr/>
          </p:nvSpPr>
          <p:spPr>
            <a:xfrm>
              <a:off x="4438275" y="1510950"/>
              <a:ext cx="3350" cy="4375"/>
            </a:xfrm>
            <a:custGeom>
              <a:avLst/>
              <a:gdLst/>
              <a:ahLst/>
              <a:cxnLst/>
              <a:rect l="l" t="t" r="r" b="b"/>
              <a:pathLst>
                <a:path w="134" h="175" extrusionOk="0">
                  <a:moveTo>
                    <a:pt x="77" y="0"/>
                  </a:moveTo>
                  <a:cubicBezTo>
                    <a:pt x="72" y="0"/>
                    <a:pt x="65" y="2"/>
                    <a:pt x="56" y="6"/>
                  </a:cubicBezTo>
                  <a:cubicBezTo>
                    <a:pt x="6" y="132"/>
                    <a:pt x="1" y="175"/>
                    <a:pt x="13" y="175"/>
                  </a:cubicBezTo>
                  <a:cubicBezTo>
                    <a:pt x="37" y="175"/>
                    <a:pt x="133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9" name="Google Shape;19529;p34"/>
            <p:cNvSpPr/>
            <p:nvPr/>
          </p:nvSpPr>
          <p:spPr>
            <a:xfrm>
              <a:off x="4474250" y="2546500"/>
              <a:ext cx="2225" cy="3325"/>
            </a:xfrm>
            <a:custGeom>
              <a:avLst/>
              <a:gdLst/>
              <a:ahLst/>
              <a:cxnLst/>
              <a:rect l="l" t="t" r="r" b="b"/>
              <a:pathLst>
                <a:path w="89" h="133" extrusionOk="0">
                  <a:moveTo>
                    <a:pt x="44" y="0"/>
                  </a:moveTo>
                  <a:cubicBezTo>
                    <a:pt x="14" y="0"/>
                    <a:pt x="0" y="128"/>
                    <a:pt x="89" y="133"/>
                  </a:cubicBezTo>
                  <a:cubicBezTo>
                    <a:pt x="78" y="33"/>
                    <a:pt x="59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0" name="Google Shape;19530;p34"/>
            <p:cNvSpPr/>
            <p:nvPr/>
          </p:nvSpPr>
          <p:spPr>
            <a:xfrm>
              <a:off x="4461500" y="2226475"/>
              <a:ext cx="7425" cy="3275"/>
            </a:xfrm>
            <a:custGeom>
              <a:avLst/>
              <a:gdLst/>
              <a:ahLst/>
              <a:cxnLst/>
              <a:rect l="l" t="t" r="r" b="b"/>
              <a:pathLst>
                <a:path w="297" h="131" extrusionOk="0">
                  <a:moveTo>
                    <a:pt x="84" y="1"/>
                  </a:moveTo>
                  <a:lnTo>
                    <a:pt x="84" y="1"/>
                  </a:lnTo>
                  <a:cubicBezTo>
                    <a:pt x="0" y="98"/>
                    <a:pt x="9" y="130"/>
                    <a:pt x="46" y="130"/>
                  </a:cubicBezTo>
                  <a:cubicBezTo>
                    <a:pt x="118" y="130"/>
                    <a:pt x="296" y="5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1" name="Google Shape;19531;p34"/>
            <p:cNvSpPr/>
            <p:nvPr/>
          </p:nvSpPr>
          <p:spPr>
            <a:xfrm>
              <a:off x="4430800" y="1557075"/>
              <a:ext cx="5100" cy="3825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194" y="1"/>
                  </a:moveTo>
                  <a:lnTo>
                    <a:pt x="194" y="1"/>
                  </a:lnTo>
                  <a:cubicBezTo>
                    <a:pt x="0" y="27"/>
                    <a:pt x="68" y="153"/>
                    <a:pt x="133" y="153"/>
                  </a:cubicBezTo>
                  <a:cubicBezTo>
                    <a:pt x="169" y="153"/>
                    <a:pt x="204" y="115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2" name="Google Shape;19532;p34"/>
            <p:cNvSpPr/>
            <p:nvPr/>
          </p:nvSpPr>
          <p:spPr>
            <a:xfrm>
              <a:off x="4424600" y="1345650"/>
              <a:ext cx="200" cy="700"/>
            </a:xfrm>
            <a:custGeom>
              <a:avLst/>
              <a:gdLst/>
              <a:ahLst/>
              <a:cxnLst/>
              <a:rect l="l" t="t" r="r" b="b"/>
              <a:pathLst>
                <a:path w="8" h="28" extrusionOk="0">
                  <a:moveTo>
                    <a:pt x="7" y="1"/>
                  </a:moveTo>
                  <a:lnTo>
                    <a:pt x="1" y="8"/>
                  </a:lnTo>
                  <a:cubicBezTo>
                    <a:pt x="7" y="14"/>
                    <a:pt x="7" y="21"/>
                    <a:pt x="7" y="28"/>
                  </a:cubicBezTo>
                  <a:cubicBezTo>
                    <a:pt x="7" y="21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3" name="Google Shape;19533;p34"/>
            <p:cNvSpPr/>
            <p:nvPr/>
          </p:nvSpPr>
          <p:spPr>
            <a:xfrm>
              <a:off x="4424950" y="1342825"/>
              <a:ext cx="4925" cy="4000"/>
            </a:xfrm>
            <a:custGeom>
              <a:avLst/>
              <a:gdLst/>
              <a:ahLst/>
              <a:cxnLst/>
              <a:rect l="l" t="t" r="r" b="b"/>
              <a:pathLst>
                <a:path w="197" h="160" extrusionOk="0">
                  <a:moveTo>
                    <a:pt x="107" y="0"/>
                  </a:moveTo>
                  <a:lnTo>
                    <a:pt x="107" y="0"/>
                  </a:lnTo>
                  <a:cubicBezTo>
                    <a:pt x="74" y="47"/>
                    <a:pt x="40" y="74"/>
                    <a:pt x="0" y="107"/>
                  </a:cubicBezTo>
                  <a:cubicBezTo>
                    <a:pt x="7" y="114"/>
                    <a:pt x="7" y="127"/>
                    <a:pt x="7" y="154"/>
                  </a:cubicBezTo>
                  <a:cubicBezTo>
                    <a:pt x="13" y="158"/>
                    <a:pt x="20" y="160"/>
                    <a:pt x="28" y="160"/>
                  </a:cubicBezTo>
                  <a:cubicBezTo>
                    <a:pt x="90" y="160"/>
                    <a:pt x="196" y="54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34"/>
            <p:cNvSpPr/>
            <p:nvPr/>
          </p:nvSpPr>
          <p:spPr>
            <a:xfrm>
              <a:off x="4457600" y="2390475"/>
              <a:ext cx="2225" cy="1950"/>
            </a:xfrm>
            <a:custGeom>
              <a:avLst/>
              <a:gdLst/>
              <a:ahLst/>
              <a:cxnLst/>
              <a:rect l="l" t="t" r="r" b="b"/>
              <a:pathLst>
                <a:path w="89" h="78" extrusionOk="0">
                  <a:moveTo>
                    <a:pt x="55" y="0"/>
                  </a:moveTo>
                  <a:cubicBezTo>
                    <a:pt x="27" y="0"/>
                    <a:pt x="0" y="61"/>
                    <a:pt x="86" y="78"/>
                  </a:cubicBezTo>
                  <a:cubicBezTo>
                    <a:pt x="88" y="20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34"/>
            <p:cNvSpPr/>
            <p:nvPr/>
          </p:nvSpPr>
          <p:spPr>
            <a:xfrm>
              <a:off x="4410300" y="1377825"/>
              <a:ext cx="5125" cy="2825"/>
            </a:xfrm>
            <a:custGeom>
              <a:avLst/>
              <a:gdLst/>
              <a:ahLst/>
              <a:cxnLst/>
              <a:rect l="l" t="t" r="r" b="b"/>
              <a:pathLst>
                <a:path w="205" h="113" extrusionOk="0">
                  <a:moveTo>
                    <a:pt x="168" y="1"/>
                  </a:moveTo>
                  <a:cubicBezTo>
                    <a:pt x="116" y="1"/>
                    <a:pt x="1" y="112"/>
                    <a:pt x="149" y="112"/>
                  </a:cubicBezTo>
                  <a:cubicBezTo>
                    <a:pt x="152" y="112"/>
                    <a:pt x="155" y="112"/>
                    <a:pt x="158" y="112"/>
                  </a:cubicBezTo>
                  <a:cubicBezTo>
                    <a:pt x="204" y="29"/>
                    <a:pt x="194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34"/>
            <p:cNvSpPr/>
            <p:nvPr/>
          </p:nvSpPr>
          <p:spPr>
            <a:xfrm>
              <a:off x="4403425" y="1384300"/>
              <a:ext cx="6325" cy="3600"/>
            </a:xfrm>
            <a:custGeom>
              <a:avLst/>
              <a:gdLst/>
              <a:ahLst/>
              <a:cxnLst/>
              <a:rect l="l" t="t" r="r" b="b"/>
              <a:pathLst>
                <a:path w="253" h="144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" y="9"/>
                    <a:pt x="32" y="143"/>
                    <a:pt x="114" y="143"/>
                  </a:cubicBezTo>
                  <a:cubicBezTo>
                    <a:pt x="157" y="143"/>
                    <a:pt x="214" y="108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34"/>
            <p:cNvSpPr/>
            <p:nvPr/>
          </p:nvSpPr>
          <p:spPr>
            <a:xfrm>
              <a:off x="4421800" y="1901150"/>
              <a:ext cx="3950" cy="4600"/>
            </a:xfrm>
            <a:custGeom>
              <a:avLst/>
              <a:gdLst/>
              <a:ahLst/>
              <a:cxnLst/>
              <a:rect l="l" t="t" r="r" b="b"/>
              <a:pathLst>
                <a:path w="158" h="184" extrusionOk="0">
                  <a:moveTo>
                    <a:pt x="153" y="0"/>
                  </a:moveTo>
                  <a:cubicBezTo>
                    <a:pt x="0" y="22"/>
                    <a:pt x="52" y="184"/>
                    <a:pt x="103" y="184"/>
                  </a:cubicBezTo>
                  <a:cubicBezTo>
                    <a:pt x="131" y="184"/>
                    <a:pt x="158" y="138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8" name="Google Shape;19538;p34"/>
            <p:cNvSpPr/>
            <p:nvPr/>
          </p:nvSpPr>
          <p:spPr>
            <a:xfrm>
              <a:off x="4427400" y="2116950"/>
              <a:ext cx="900" cy="4175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2" y="0"/>
                  </a:moveTo>
                  <a:cubicBezTo>
                    <a:pt x="0" y="0"/>
                    <a:pt x="31" y="167"/>
                    <a:pt x="36" y="167"/>
                  </a:cubicBezTo>
                  <a:cubicBezTo>
                    <a:pt x="11" y="4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9" name="Google Shape;19539;p34"/>
            <p:cNvSpPr/>
            <p:nvPr/>
          </p:nvSpPr>
          <p:spPr>
            <a:xfrm>
              <a:off x="4434000" y="2344525"/>
              <a:ext cx="2050" cy="4425"/>
            </a:xfrm>
            <a:custGeom>
              <a:avLst/>
              <a:gdLst/>
              <a:ahLst/>
              <a:cxnLst/>
              <a:rect l="l" t="t" r="r" b="b"/>
              <a:pathLst>
                <a:path w="82" h="177" extrusionOk="0">
                  <a:moveTo>
                    <a:pt x="75" y="1"/>
                  </a:moveTo>
                  <a:lnTo>
                    <a:pt x="75" y="1"/>
                  </a:lnTo>
                  <a:cubicBezTo>
                    <a:pt x="65" y="1"/>
                    <a:pt x="0" y="130"/>
                    <a:pt x="13" y="176"/>
                  </a:cubicBezTo>
                  <a:cubicBezTo>
                    <a:pt x="70" y="45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0" name="Google Shape;19540;p34"/>
            <p:cNvSpPr/>
            <p:nvPr/>
          </p:nvSpPr>
          <p:spPr>
            <a:xfrm>
              <a:off x="4401025" y="1439500"/>
              <a:ext cx="1200" cy="2325"/>
            </a:xfrm>
            <a:custGeom>
              <a:avLst/>
              <a:gdLst/>
              <a:ahLst/>
              <a:cxnLst/>
              <a:rect l="l" t="t" r="r" b="b"/>
              <a:pathLst>
                <a:path w="48" h="93" extrusionOk="0">
                  <a:moveTo>
                    <a:pt x="40" y="0"/>
                  </a:moveTo>
                  <a:cubicBezTo>
                    <a:pt x="0" y="0"/>
                    <a:pt x="23" y="93"/>
                    <a:pt x="36" y="93"/>
                  </a:cubicBezTo>
                  <a:cubicBezTo>
                    <a:pt x="43" y="93"/>
                    <a:pt x="47" y="69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1" name="Google Shape;19541;p34"/>
            <p:cNvSpPr/>
            <p:nvPr/>
          </p:nvSpPr>
          <p:spPr>
            <a:xfrm>
              <a:off x="4426325" y="2185500"/>
              <a:ext cx="1850" cy="3725"/>
            </a:xfrm>
            <a:custGeom>
              <a:avLst/>
              <a:gdLst/>
              <a:ahLst/>
              <a:cxnLst/>
              <a:rect l="l" t="t" r="r" b="b"/>
              <a:pathLst>
                <a:path w="74" h="149" extrusionOk="0">
                  <a:moveTo>
                    <a:pt x="68" y="0"/>
                  </a:moveTo>
                  <a:cubicBezTo>
                    <a:pt x="58" y="0"/>
                    <a:pt x="1" y="148"/>
                    <a:pt x="28" y="148"/>
                  </a:cubicBezTo>
                  <a:cubicBezTo>
                    <a:pt x="29" y="148"/>
                    <a:pt x="31" y="148"/>
                    <a:pt x="32" y="148"/>
                  </a:cubicBezTo>
                  <a:cubicBezTo>
                    <a:pt x="67" y="37"/>
                    <a:pt x="73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2" name="Google Shape;19542;p34"/>
            <p:cNvSpPr/>
            <p:nvPr/>
          </p:nvSpPr>
          <p:spPr>
            <a:xfrm>
              <a:off x="4430400" y="2369350"/>
              <a:ext cx="3750" cy="2675"/>
            </a:xfrm>
            <a:custGeom>
              <a:avLst/>
              <a:gdLst/>
              <a:ahLst/>
              <a:cxnLst/>
              <a:rect l="l" t="t" r="r" b="b"/>
              <a:pathLst>
                <a:path w="150" h="107" extrusionOk="0">
                  <a:moveTo>
                    <a:pt x="68" y="0"/>
                  </a:moveTo>
                  <a:cubicBezTo>
                    <a:pt x="37" y="0"/>
                    <a:pt x="0" y="28"/>
                    <a:pt x="3" y="107"/>
                  </a:cubicBezTo>
                  <a:cubicBezTo>
                    <a:pt x="149" y="66"/>
                    <a:pt x="11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3" name="Google Shape;19543;p34"/>
            <p:cNvSpPr/>
            <p:nvPr/>
          </p:nvSpPr>
          <p:spPr>
            <a:xfrm>
              <a:off x="4403700" y="1591050"/>
              <a:ext cx="1025" cy="5700"/>
            </a:xfrm>
            <a:custGeom>
              <a:avLst/>
              <a:gdLst/>
              <a:ahLst/>
              <a:cxnLst/>
              <a:rect l="l" t="t" r="r" b="b"/>
              <a:pathLst>
                <a:path w="41" h="228" extrusionOk="0">
                  <a:moveTo>
                    <a:pt x="34" y="0"/>
                  </a:moveTo>
                  <a:cubicBezTo>
                    <a:pt x="20" y="13"/>
                    <a:pt x="0" y="94"/>
                    <a:pt x="14" y="228"/>
                  </a:cubicBezTo>
                  <a:cubicBezTo>
                    <a:pt x="27" y="161"/>
                    <a:pt x="34" y="107"/>
                    <a:pt x="41" y="67"/>
                  </a:cubicBezTo>
                  <a:cubicBezTo>
                    <a:pt x="34" y="54"/>
                    <a:pt x="34" y="2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4" name="Google Shape;19544;p34"/>
            <p:cNvSpPr/>
            <p:nvPr/>
          </p:nvSpPr>
          <p:spPr>
            <a:xfrm>
              <a:off x="4392075" y="1287975"/>
              <a:ext cx="2625" cy="5600"/>
            </a:xfrm>
            <a:custGeom>
              <a:avLst/>
              <a:gdLst/>
              <a:ahLst/>
              <a:cxnLst/>
              <a:rect l="l" t="t" r="r" b="b"/>
              <a:pathLst>
                <a:path w="105" h="224" extrusionOk="0">
                  <a:moveTo>
                    <a:pt x="28" y="0"/>
                  </a:moveTo>
                  <a:cubicBezTo>
                    <a:pt x="1" y="0"/>
                    <a:pt x="56" y="223"/>
                    <a:pt x="86" y="223"/>
                  </a:cubicBezTo>
                  <a:cubicBezTo>
                    <a:pt x="97" y="223"/>
                    <a:pt x="104" y="197"/>
                    <a:pt x="104" y="127"/>
                  </a:cubicBezTo>
                  <a:cubicBezTo>
                    <a:pt x="62" y="34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5" name="Google Shape;19545;p34"/>
            <p:cNvSpPr/>
            <p:nvPr/>
          </p:nvSpPr>
          <p:spPr>
            <a:xfrm>
              <a:off x="4384875" y="1945975"/>
              <a:ext cx="4125" cy="650"/>
            </a:xfrm>
            <a:custGeom>
              <a:avLst/>
              <a:gdLst/>
              <a:ahLst/>
              <a:cxnLst/>
              <a:rect l="l" t="t" r="r" b="b"/>
              <a:pathLst>
                <a:path w="165" h="26" extrusionOk="0">
                  <a:moveTo>
                    <a:pt x="165" y="1"/>
                  </a:moveTo>
                  <a:lnTo>
                    <a:pt x="165" y="1"/>
                  </a:lnTo>
                  <a:cubicBezTo>
                    <a:pt x="1" y="17"/>
                    <a:pt x="1" y="26"/>
                    <a:pt x="42" y="26"/>
                  </a:cubicBezTo>
                  <a:cubicBezTo>
                    <a:pt x="83" y="26"/>
                    <a:pt x="165" y="17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6" name="Google Shape;19546;p34"/>
            <p:cNvSpPr/>
            <p:nvPr/>
          </p:nvSpPr>
          <p:spPr>
            <a:xfrm>
              <a:off x="4418075" y="2204075"/>
              <a:ext cx="4550" cy="2525"/>
            </a:xfrm>
            <a:custGeom>
              <a:avLst/>
              <a:gdLst/>
              <a:ahLst/>
              <a:cxnLst/>
              <a:rect l="l" t="t" r="r" b="b"/>
              <a:pathLst>
                <a:path w="182" h="101" extrusionOk="0">
                  <a:moveTo>
                    <a:pt x="178" y="1"/>
                  </a:moveTo>
                  <a:lnTo>
                    <a:pt x="178" y="1"/>
                  </a:lnTo>
                  <a:cubicBezTo>
                    <a:pt x="176" y="1"/>
                    <a:pt x="130" y="26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3" y="101"/>
                    <a:pt x="182" y="1"/>
                    <a:pt x="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7" name="Google Shape;19547;p34"/>
            <p:cNvSpPr/>
            <p:nvPr/>
          </p:nvSpPr>
          <p:spPr>
            <a:xfrm>
              <a:off x="4386350" y="1443325"/>
              <a:ext cx="6175" cy="5950"/>
            </a:xfrm>
            <a:custGeom>
              <a:avLst/>
              <a:gdLst/>
              <a:ahLst/>
              <a:cxnLst/>
              <a:rect l="l" t="t" r="r" b="b"/>
              <a:pathLst>
                <a:path w="247" h="238" extrusionOk="0">
                  <a:moveTo>
                    <a:pt x="185" y="1"/>
                  </a:moveTo>
                  <a:cubicBezTo>
                    <a:pt x="1" y="1"/>
                    <a:pt x="91" y="238"/>
                    <a:pt x="170" y="238"/>
                  </a:cubicBezTo>
                  <a:cubicBezTo>
                    <a:pt x="209" y="238"/>
                    <a:pt x="246" y="180"/>
                    <a:pt x="246" y="8"/>
                  </a:cubicBezTo>
                  <a:cubicBezTo>
                    <a:pt x="223" y="3"/>
                    <a:pt x="202" y="1"/>
                    <a:pt x="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8" name="Google Shape;19548;p34"/>
            <p:cNvSpPr/>
            <p:nvPr/>
          </p:nvSpPr>
          <p:spPr>
            <a:xfrm>
              <a:off x="4400525" y="1800625"/>
              <a:ext cx="3650" cy="1875"/>
            </a:xfrm>
            <a:custGeom>
              <a:avLst/>
              <a:gdLst/>
              <a:ahLst/>
              <a:cxnLst/>
              <a:rect l="l" t="t" r="r" b="b"/>
              <a:pathLst>
                <a:path w="146" h="7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54"/>
                    <a:pt x="61" y="74"/>
                    <a:pt x="94" y="74"/>
                  </a:cubicBezTo>
                  <a:cubicBezTo>
                    <a:pt x="135" y="74"/>
                    <a:pt x="146" y="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9" name="Google Shape;19549;p34"/>
            <p:cNvSpPr/>
            <p:nvPr/>
          </p:nvSpPr>
          <p:spPr>
            <a:xfrm>
              <a:off x="4384500" y="1605075"/>
              <a:ext cx="10525" cy="5700"/>
            </a:xfrm>
            <a:custGeom>
              <a:avLst/>
              <a:gdLst/>
              <a:ahLst/>
              <a:cxnLst/>
              <a:rect l="l" t="t" r="r" b="b"/>
              <a:pathLst>
                <a:path w="421" h="228" extrusionOk="0">
                  <a:moveTo>
                    <a:pt x="155" y="1"/>
                  </a:moveTo>
                  <a:cubicBezTo>
                    <a:pt x="150" y="1"/>
                    <a:pt x="145" y="1"/>
                    <a:pt x="139" y="1"/>
                  </a:cubicBezTo>
                  <a:cubicBezTo>
                    <a:pt x="1" y="171"/>
                    <a:pt x="0" y="227"/>
                    <a:pt x="47" y="227"/>
                  </a:cubicBezTo>
                  <a:cubicBezTo>
                    <a:pt x="140" y="227"/>
                    <a:pt x="420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0" name="Google Shape;19550;p34"/>
            <p:cNvSpPr/>
            <p:nvPr/>
          </p:nvSpPr>
          <p:spPr>
            <a:xfrm>
              <a:off x="4379275" y="1507400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134" y="1"/>
                  </a:moveTo>
                  <a:lnTo>
                    <a:pt x="134" y="1"/>
                  </a:lnTo>
                  <a:cubicBezTo>
                    <a:pt x="0" y="34"/>
                    <a:pt x="21" y="115"/>
                    <a:pt x="63" y="115"/>
                  </a:cubicBezTo>
                  <a:cubicBezTo>
                    <a:pt x="89" y="115"/>
                    <a:pt x="122" y="8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1" name="Google Shape;19551;p34"/>
            <p:cNvSpPr/>
            <p:nvPr/>
          </p:nvSpPr>
          <p:spPr>
            <a:xfrm>
              <a:off x="4409375" y="2461600"/>
              <a:ext cx="4500" cy="3950"/>
            </a:xfrm>
            <a:custGeom>
              <a:avLst/>
              <a:gdLst/>
              <a:ahLst/>
              <a:cxnLst/>
              <a:rect l="l" t="t" r="r" b="b"/>
              <a:pathLst>
                <a:path w="180" h="158" extrusionOk="0">
                  <a:moveTo>
                    <a:pt x="164" y="0"/>
                  </a:moveTo>
                  <a:cubicBezTo>
                    <a:pt x="131" y="0"/>
                    <a:pt x="0" y="158"/>
                    <a:pt x="54" y="158"/>
                  </a:cubicBezTo>
                  <a:cubicBezTo>
                    <a:pt x="66" y="158"/>
                    <a:pt x="87" y="150"/>
                    <a:pt x="121" y="130"/>
                  </a:cubicBezTo>
                  <a:cubicBezTo>
                    <a:pt x="174" y="33"/>
                    <a:pt x="179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2" name="Google Shape;19552;p34"/>
            <p:cNvSpPr/>
            <p:nvPr/>
          </p:nvSpPr>
          <p:spPr>
            <a:xfrm>
              <a:off x="4372425" y="1761725"/>
              <a:ext cx="5275" cy="5550"/>
            </a:xfrm>
            <a:custGeom>
              <a:avLst/>
              <a:gdLst/>
              <a:ahLst/>
              <a:cxnLst/>
              <a:rect l="l" t="t" r="r" b="b"/>
              <a:pathLst>
                <a:path w="211" h="222" extrusionOk="0">
                  <a:moveTo>
                    <a:pt x="168" y="1"/>
                  </a:moveTo>
                  <a:cubicBezTo>
                    <a:pt x="147" y="1"/>
                    <a:pt x="96" y="55"/>
                    <a:pt x="0" y="218"/>
                  </a:cubicBezTo>
                  <a:cubicBezTo>
                    <a:pt x="8" y="221"/>
                    <a:pt x="16" y="222"/>
                    <a:pt x="23" y="222"/>
                  </a:cubicBezTo>
                  <a:cubicBezTo>
                    <a:pt x="127" y="222"/>
                    <a:pt x="210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3" name="Google Shape;19553;p34"/>
            <p:cNvSpPr/>
            <p:nvPr/>
          </p:nvSpPr>
          <p:spPr>
            <a:xfrm>
              <a:off x="4381700" y="2490000"/>
              <a:ext cx="4125" cy="2300"/>
            </a:xfrm>
            <a:custGeom>
              <a:avLst/>
              <a:gdLst/>
              <a:ahLst/>
              <a:cxnLst/>
              <a:rect l="l" t="t" r="r" b="b"/>
              <a:pathLst>
                <a:path w="165" h="92" extrusionOk="0">
                  <a:moveTo>
                    <a:pt x="102" y="1"/>
                  </a:moveTo>
                  <a:cubicBezTo>
                    <a:pt x="61" y="1"/>
                    <a:pt x="1" y="31"/>
                    <a:pt x="44" y="91"/>
                  </a:cubicBezTo>
                  <a:cubicBezTo>
                    <a:pt x="164" y="31"/>
                    <a:pt x="143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4" name="Google Shape;19554;p34"/>
            <p:cNvSpPr/>
            <p:nvPr/>
          </p:nvSpPr>
          <p:spPr>
            <a:xfrm>
              <a:off x="4377375" y="2405850"/>
              <a:ext cx="4700" cy="2975"/>
            </a:xfrm>
            <a:custGeom>
              <a:avLst/>
              <a:gdLst/>
              <a:ahLst/>
              <a:cxnLst/>
              <a:rect l="l" t="t" r="r" b="b"/>
              <a:pathLst>
                <a:path w="188" h="119" extrusionOk="0">
                  <a:moveTo>
                    <a:pt x="142" y="1"/>
                  </a:moveTo>
                  <a:cubicBezTo>
                    <a:pt x="88" y="1"/>
                    <a:pt x="1" y="119"/>
                    <a:pt x="155" y="119"/>
                  </a:cubicBezTo>
                  <a:cubicBezTo>
                    <a:pt x="158" y="119"/>
                    <a:pt x="161" y="119"/>
                    <a:pt x="164" y="118"/>
                  </a:cubicBezTo>
                  <a:cubicBezTo>
                    <a:pt x="188" y="30"/>
                    <a:pt x="169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5" name="Google Shape;19555;p34"/>
            <p:cNvSpPr/>
            <p:nvPr/>
          </p:nvSpPr>
          <p:spPr>
            <a:xfrm>
              <a:off x="4380450" y="2521450"/>
              <a:ext cx="4250" cy="2525"/>
            </a:xfrm>
            <a:custGeom>
              <a:avLst/>
              <a:gdLst/>
              <a:ahLst/>
              <a:cxnLst/>
              <a:rect l="l" t="t" r="r" b="b"/>
              <a:pathLst>
                <a:path w="170" h="101" extrusionOk="0">
                  <a:moveTo>
                    <a:pt x="74" y="1"/>
                  </a:moveTo>
                  <a:cubicBezTo>
                    <a:pt x="0" y="1"/>
                    <a:pt x="122" y="101"/>
                    <a:pt x="154" y="101"/>
                  </a:cubicBezTo>
                  <a:cubicBezTo>
                    <a:pt x="169" y="101"/>
                    <a:pt x="163" y="77"/>
                    <a:pt x="101" y="4"/>
                  </a:cubicBezTo>
                  <a:cubicBezTo>
                    <a:pt x="90" y="2"/>
                    <a:pt x="81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6" name="Google Shape;19556;p34"/>
            <p:cNvSpPr/>
            <p:nvPr/>
          </p:nvSpPr>
          <p:spPr>
            <a:xfrm>
              <a:off x="4331525" y="1624425"/>
              <a:ext cx="1050" cy="2100"/>
            </a:xfrm>
            <a:custGeom>
              <a:avLst/>
              <a:gdLst/>
              <a:ahLst/>
              <a:cxnLst/>
              <a:rect l="l" t="t" r="r" b="b"/>
              <a:pathLst>
                <a:path w="42" h="84" extrusionOk="0">
                  <a:moveTo>
                    <a:pt x="24" y="0"/>
                  </a:moveTo>
                  <a:cubicBezTo>
                    <a:pt x="14" y="0"/>
                    <a:pt x="1" y="26"/>
                    <a:pt x="10" y="83"/>
                  </a:cubicBezTo>
                  <a:cubicBezTo>
                    <a:pt x="42" y="31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7" name="Google Shape;19557;p34"/>
            <p:cNvSpPr/>
            <p:nvPr/>
          </p:nvSpPr>
          <p:spPr>
            <a:xfrm>
              <a:off x="4353250" y="2285875"/>
              <a:ext cx="950" cy="5100"/>
            </a:xfrm>
            <a:custGeom>
              <a:avLst/>
              <a:gdLst/>
              <a:ahLst/>
              <a:cxnLst/>
              <a:rect l="l" t="t" r="r" b="b"/>
              <a:pathLst>
                <a:path w="38" h="204" extrusionOk="0">
                  <a:moveTo>
                    <a:pt x="29" y="0"/>
                  </a:moveTo>
                  <a:cubicBezTo>
                    <a:pt x="16" y="0"/>
                    <a:pt x="0" y="204"/>
                    <a:pt x="9" y="204"/>
                  </a:cubicBezTo>
                  <a:cubicBezTo>
                    <a:pt x="12" y="204"/>
                    <a:pt x="21" y="160"/>
                    <a:pt x="38" y="33"/>
                  </a:cubicBezTo>
                  <a:cubicBezTo>
                    <a:pt x="35" y="1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8" name="Google Shape;19558;p34"/>
            <p:cNvSpPr/>
            <p:nvPr/>
          </p:nvSpPr>
          <p:spPr>
            <a:xfrm>
              <a:off x="4340475" y="2362975"/>
              <a:ext cx="1950" cy="3475"/>
            </a:xfrm>
            <a:custGeom>
              <a:avLst/>
              <a:gdLst/>
              <a:ahLst/>
              <a:cxnLst/>
              <a:rect l="l" t="t" r="r" b="b"/>
              <a:pathLst>
                <a:path w="78" h="139" extrusionOk="0">
                  <a:moveTo>
                    <a:pt x="7" y="0"/>
                  </a:moveTo>
                  <a:cubicBezTo>
                    <a:pt x="0" y="104"/>
                    <a:pt x="11" y="139"/>
                    <a:pt x="23" y="139"/>
                  </a:cubicBezTo>
                  <a:cubicBezTo>
                    <a:pt x="47" y="139"/>
                    <a:pt x="77" y="13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9" name="Google Shape;19559;p34"/>
            <p:cNvSpPr/>
            <p:nvPr/>
          </p:nvSpPr>
          <p:spPr>
            <a:xfrm>
              <a:off x="4325650" y="2404275"/>
              <a:ext cx="4000" cy="3275"/>
            </a:xfrm>
            <a:custGeom>
              <a:avLst/>
              <a:gdLst/>
              <a:ahLst/>
              <a:cxnLst/>
              <a:rect l="l" t="t" r="r" b="b"/>
              <a:pathLst>
                <a:path w="160" h="131" extrusionOk="0">
                  <a:moveTo>
                    <a:pt x="5" y="1"/>
                  </a:moveTo>
                  <a:cubicBezTo>
                    <a:pt x="0" y="98"/>
                    <a:pt x="25" y="130"/>
                    <a:pt x="52" y="130"/>
                  </a:cubicBezTo>
                  <a:cubicBezTo>
                    <a:pt x="103" y="130"/>
                    <a:pt x="160" y="5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0" name="Google Shape;19560;p34"/>
            <p:cNvSpPr/>
            <p:nvPr/>
          </p:nvSpPr>
          <p:spPr>
            <a:xfrm>
              <a:off x="4300150" y="1649575"/>
              <a:ext cx="3050" cy="305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121" y="1"/>
                  </a:moveTo>
                  <a:cubicBezTo>
                    <a:pt x="54" y="7"/>
                    <a:pt x="1" y="28"/>
                    <a:pt x="1" y="121"/>
                  </a:cubicBezTo>
                  <a:cubicBezTo>
                    <a:pt x="68" y="114"/>
                    <a:pt x="108" y="8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1" name="Google Shape;19561;p34"/>
            <p:cNvSpPr/>
            <p:nvPr/>
          </p:nvSpPr>
          <p:spPr>
            <a:xfrm>
              <a:off x="5271300" y="2453625"/>
              <a:ext cx="700" cy="3400"/>
            </a:xfrm>
            <a:custGeom>
              <a:avLst/>
              <a:gdLst/>
              <a:ahLst/>
              <a:cxnLst/>
              <a:rect l="l" t="t" r="r" b="b"/>
              <a:pathLst>
                <a:path w="28" h="136" extrusionOk="0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2" y="102"/>
                    <a:pt x="18" y="136"/>
                    <a:pt x="21" y="136"/>
                  </a:cubicBezTo>
                  <a:cubicBezTo>
                    <a:pt x="27" y="136"/>
                    <a:pt x="19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2" name="Google Shape;19562;p34"/>
            <p:cNvSpPr/>
            <p:nvPr/>
          </p:nvSpPr>
          <p:spPr>
            <a:xfrm>
              <a:off x="5254200" y="2392350"/>
              <a:ext cx="4325" cy="4275"/>
            </a:xfrm>
            <a:custGeom>
              <a:avLst/>
              <a:gdLst/>
              <a:ahLst/>
              <a:cxnLst/>
              <a:rect l="l" t="t" r="r" b="b"/>
              <a:pathLst>
                <a:path w="173" h="171" extrusionOk="0">
                  <a:moveTo>
                    <a:pt x="75" y="1"/>
                  </a:moveTo>
                  <a:cubicBezTo>
                    <a:pt x="0" y="1"/>
                    <a:pt x="80" y="171"/>
                    <a:pt x="132" y="171"/>
                  </a:cubicBezTo>
                  <a:cubicBezTo>
                    <a:pt x="155" y="171"/>
                    <a:pt x="173" y="138"/>
                    <a:pt x="169" y="43"/>
                  </a:cubicBezTo>
                  <a:cubicBezTo>
                    <a:pt x="125" y="13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3" name="Google Shape;19563;p34"/>
            <p:cNvSpPr/>
            <p:nvPr/>
          </p:nvSpPr>
          <p:spPr>
            <a:xfrm>
              <a:off x="5208200" y="2383700"/>
              <a:ext cx="800" cy="2125"/>
            </a:xfrm>
            <a:custGeom>
              <a:avLst/>
              <a:gdLst/>
              <a:ahLst/>
              <a:cxnLst/>
              <a:rect l="l" t="t" r="r" b="b"/>
              <a:pathLst>
                <a:path w="32" h="85" extrusionOk="0">
                  <a:moveTo>
                    <a:pt x="22" y="1"/>
                  </a:moveTo>
                  <a:lnTo>
                    <a:pt x="22" y="1"/>
                  </a:lnTo>
                  <a:cubicBezTo>
                    <a:pt x="5" y="63"/>
                    <a:pt x="0" y="84"/>
                    <a:pt x="2" y="84"/>
                  </a:cubicBezTo>
                  <a:cubicBezTo>
                    <a:pt x="5" y="84"/>
                    <a:pt x="3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4" name="Google Shape;19564;p34"/>
            <p:cNvSpPr/>
            <p:nvPr/>
          </p:nvSpPr>
          <p:spPr>
            <a:xfrm>
              <a:off x="5188475" y="2407800"/>
              <a:ext cx="2900" cy="5050"/>
            </a:xfrm>
            <a:custGeom>
              <a:avLst/>
              <a:gdLst/>
              <a:ahLst/>
              <a:cxnLst/>
              <a:rect l="l" t="t" r="r" b="b"/>
              <a:pathLst>
                <a:path w="116" h="202" extrusionOk="0">
                  <a:moveTo>
                    <a:pt x="70" y="0"/>
                  </a:moveTo>
                  <a:cubicBezTo>
                    <a:pt x="32" y="0"/>
                    <a:pt x="1" y="188"/>
                    <a:pt x="116" y="201"/>
                  </a:cubicBezTo>
                  <a:cubicBezTo>
                    <a:pt x="111" y="50"/>
                    <a:pt x="89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5" name="Google Shape;19565;p34"/>
            <p:cNvSpPr/>
            <p:nvPr/>
          </p:nvSpPr>
          <p:spPr>
            <a:xfrm>
              <a:off x="5169100" y="1965625"/>
              <a:ext cx="1375" cy="4975"/>
            </a:xfrm>
            <a:custGeom>
              <a:avLst/>
              <a:gdLst/>
              <a:ahLst/>
              <a:cxnLst/>
              <a:rect l="l" t="t" r="r" b="b"/>
              <a:pathLst>
                <a:path w="55" h="199" extrusionOk="0">
                  <a:moveTo>
                    <a:pt x="24" y="0"/>
                  </a:moveTo>
                  <a:cubicBezTo>
                    <a:pt x="15" y="0"/>
                    <a:pt x="5" y="50"/>
                    <a:pt x="1" y="198"/>
                  </a:cubicBezTo>
                  <a:cubicBezTo>
                    <a:pt x="1" y="198"/>
                    <a:pt x="2" y="198"/>
                    <a:pt x="2" y="198"/>
                  </a:cubicBezTo>
                  <a:cubicBezTo>
                    <a:pt x="54" y="198"/>
                    <a:pt x="4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6" name="Google Shape;19566;p34"/>
            <p:cNvSpPr/>
            <p:nvPr/>
          </p:nvSpPr>
          <p:spPr>
            <a:xfrm>
              <a:off x="5171200" y="2286050"/>
              <a:ext cx="525" cy="2725"/>
            </a:xfrm>
            <a:custGeom>
              <a:avLst/>
              <a:gdLst/>
              <a:ahLst/>
              <a:cxnLst/>
              <a:rect l="l" t="t" r="r" b="b"/>
              <a:pathLst>
                <a:path w="21" h="109" extrusionOk="0">
                  <a:moveTo>
                    <a:pt x="6" y="1"/>
                  </a:moveTo>
                  <a:cubicBezTo>
                    <a:pt x="1" y="1"/>
                    <a:pt x="14" y="109"/>
                    <a:pt x="18" y="109"/>
                  </a:cubicBezTo>
                  <a:cubicBezTo>
                    <a:pt x="20" y="109"/>
                    <a:pt x="20" y="90"/>
                    <a:pt x="17" y="40"/>
                  </a:cubicBezTo>
                  <a:cubicBezTo>
                    <a:pt x="11" y="1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7" name="Google Shape;19567;p34"/>
            <p:cNvSpPr/>
            <p:nvPr/>
          </p:nvSpPr>
          <p:spPr>
            <a:xfrm>
              <a:off x="5156400" y="1939325"/>
              <a:ext cx="1950" cy="1600"/>
            </a:xfrm>
            <a:custGeom>
              <a:avLst/>
              <a:gdLst/>
              <a:ahLst/>
              <a:cxnLst/>
              <a:rect l="l" t="t" r="r" b="b"/>
              <a:pathLst>
                <a:path w="78" h="64" extrusionOk="0">
                  <a:moveTo>
                    <a:pt x="39" y="1"/>
                  </a:moveTo>
                  <a:cubicBezTo>
                    <a:pt x="30" y="1"/>
                    <a:pt x="18" y="4"/>
                    <a:pt x="0" y="12"/>
                  </a:cubicBezTo>
                  <a:cubicBezTo>
                    <a:pt x="0" y="50"/>
                    <a:pt x="10" y="63"/>
                    <a:pt x="21" y="63"/>
                  </a:cubicBezTo>
                  <a:cubicBezTo>
                    <a:pt x="45" y="63"/>
                    <a:pt x="77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8" name="Google Shape;19568;p34"/>
            <p:cNvSpPr/>
            <p:nvPr/>
          </p:nvSpPr>
          <p:spPr>
            <a:xfrm>
              <a:off x="5155500" y="2065400"/>
              <a:ext cx="1575" cy="2225"/>
            </a:xfrm>
            <a:custGeom>
              <a:avLst/>
              <a:gdLst/>
              <a:ahLst/>
              <a:cxnLst/>
              <a:rect l="l" t="t" r="r" b="b"/>
              <a:pathLst>
                <a:path w="63" h="89" extrusionOk="0">
                  <a:moveTo>
                    <a:pt x="9" y="1"/>
                  </a:moveTo>
                  <a:cubicBezTo>
                    <a:pt x="0" y="66"/>
                    <a:pt x="7" y="88"/>
                    <a:pt x="16" y="88"/>
                  </a:cubicBezTo>
                  <a:cubicBezTo>
                    <a:pt x="34" y="88"/>
                    <a:pt x="63" y="5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9" name="Google Shape;19569;p34"/>
            <p:cNvSpPr/>
            <p:nvPr/>
          </p:nvSpPr>
          <p:spPr>
            <a:xfrm>
              <a:off x="5136800" y="1612675"/>
              <a:ext cx="2450" cy="3450"/>
            </a:xfrm>
            <a:custGeom>
              <a:avLst/>
              <a:gdLst/>
              <a:ahLst/>
              <a:cxnLst/>
              <a:rect l="l" t="t" r="r" b="b"/>
              <a:pathLst>
                <a:path w="98" h="138" extrusionOk="0">
                  <a:moveTo>
                    <a:pt x="71" y="1"/>
                  </a:moveTo>
                  <a:cubicBezTo>
                    <a:pt x="1" y="1"/>
                    <a:pt x="38" y="138"/>
                    <a:pt x="69" y="138"/>
                  </a:cubicBezTo>
                  <a:cubicBezTo>
                    <a:pt x="84" y="138"/>
                    <a:pt x="97" y="104"/>
                    <a:pt x="95" y="5"/>
                  </a:cubicBezTo>
                  <a:cubicBezTo>
                    <a:pt x="86" y="2"/>
                    <a:pt x="78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0" name="Google Shape;19570;p34"/>
            <p:cNvSpPr/>
            <p:nvPr/>
          </p:nvSpPr>
          <p:spPr>
            <a:xfrm>
              <a:off x="5146525" y="2063350"/>
              <a:ext cx="625" cy="4100"/>
            </a:xfrm>
            <a:custGeom>
              <a:avLst/>
              <a:gdLst/>
              <a:ahLst/>
              <a:cxnLst/>
              <a:rect l="l" t="t" r="r" b="b"/>
              <a:pathLst>
                <a:path w="25" h="164" extrusionOk="0">
                  <a:moveTo>
                    <a:pt x="14" y="1"/>
                  </a:moveTo>
                  <a:cubicBezTo>
                    <a:pt x="1" y="1"/>
                    <a:pt x="14" y="163"/>
                    <a:pt x="20" y="163"/>
                  </a:cubicBezTo>
                  <a:cubicBezTo>
                    <a:pt x="23" y="163"/>
                    <a:pt x="25" y="125"/>
                    <a:pt x="21" y="9"/>
                  </a:cubicBezTo>
                  <a:cubicBezTo>
                    <a:pt x="18" y="3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1" name="Google Shape;19571;p34"/>
            <p:cNvSpPr/>
            <p:nvPr/>
          </p:nvSpPr>
          <p:spPr>
            <a:xfrm>
              <a:off x="5155725" y="2312625"/>
              <a:ext cx="750" cy="4900"/>
            </a:xfrm>
            <a:custGeom>
              <a:avLst/>
              <a:gdLst/>
              <a:ahLst/>
              <a:cxnLst/>
              <a:rect l="l" t="t" r="r" b="b"/>
              <a:pathLst>
                <a:path w="30" h="196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146"/>
                    <a:pt x="13" y="196"/>
                    <a:pt x="19" y="196"/>
                  </a:cubicBezTo>
                  <a:cubicBezTo>
                    <a:pt x="28" y="196"/>
                    <a:pt x="30" y="5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2" name="Google Shape;19572;p34"/>
            <p:cNvSpPr/>
            <p:nvPr/>
          </p:nvSpPr>
          <p:spPr>
            <a:xfrm>
              <a:off x="5125950" y="1829750"/>
              <a:ext cx="3150" cy="3075"/>
            </a:xfrm>
            <a:custGeom>
              <a:avLst/>
              <a:gdLst/>
              <a:ahLst/>
              <a:cxnLst/>
              <a:rect l="l" t="t" r="r" b="b"/>
              <a:pathLst>
                <a:path w="126" h="123" extrusionOk="0">
                  <a:moveTo>
                    <a:pt x="33" y="1"/>
                  </a:moveTo>
                  <a:cubicBezTo>
                    <a:pt x="21" y="1"/>
                    <a:pt x="9" y="10"/>
                    <a:pt x="1" y="33"/>
                  </a:cubicBezTo>
                  <a:cubicBezTo>
                    <a:pt x="6" y="75"/>
                    <a:pt x="2" y="122"/>
                    <a:pt x="34" y="122"/>
                  </a:cubicBezTo>
                  <a:cubicBezTo>
                    <a:pt x="38" y="122"/>
                    <a:pt x="42" y="121"/>
                    <a:pt x="47" y="120"/>
                  </a:cubicBezTo>
                  <a:cubicBezTo>
                    <a:pt x="126" y="120"/>
                    <a:pt x="7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3" name="Google Shape;19573;p34"/>
            <p:cNvSpPr/>
            <p:nvPr/>
          </p:nvSpPr>
          <p:spPr>
            <a:xfrm>
              <a:off x="5133650" y="2089650"/>
              <a:ext cx="2025" cy="4375"/>
            </a:xfrm>
            <a:custGeom>
              <a:avLst/>
              <a:gdLst/>
              <a:ahLst/>
              <a:cxnLst/>
              <a:rect l="l" t="t" r="r" b="b"/>
              <a:pathLst>
                <a:path w="81" h="175" extrusionOk="0">
                  <a:moveTo>
                    <a:pt x="27" y="1"/>
                  </a:moveTo>
                  <a:cubicBezTo>
                    <a:pt x="14" y="28"/>
                    <a:pt x="0" y="81"/>
                    <a:pt x="7" y="175"/>
                  </a:cubicBezTo>
                  <a:cubicBezTo>
                    <a:pt x="67" y="101"/>
                    <a:pt x="81" y="34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4" name="Google Shape;19574;p34"/>
            <p:cNvSpPr/>
            <p:nvPr/>
          </p:nvSpPr>
          <p:spPr>
            <a:xfrm>
              <a:off x="5134325" y="2089225"/>
              <a:ext cx="1025" cy="450"/>
            </a:xfrm>
            <a:custGeom>
              <a:avLst/>
              <a:gdLst/>
              <a:ahLst/>
              <a:cxnLst/>
              <a:rect l="l" t="t" r="r" b="b"/>
              <a:pathLst>
                <a:path w="41" h="18" extrusionOk="0">
                  <a:moveTo>
                    <a:pt x="21" y="0"/>
                  </a:moveTo>
                  <a:cubicBezTo>
                    <a:pt x="14" y="0"/>
                    <a:pt x="6" y="5"/>
                    <a:pt x="0" y="18"/>
                  </a:cubicBezTo>
                  <a:lnTo>
                    <a:pt x="40" y="18"/>
                  </a:lnTo>
                  <a:cubicBezTo>
                    <a:pt x="37" y="7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5" name="Google Shape;19575;p34"/>
            <p:cNvSpPr/>
            <p:nvPr/>
          </p:nvSpPr>
          <p:spPr>
            <a:xfrm>
              <a:off x="5134325" y="2089225"/>
              <a:ext cx="1025" cy="450"/>
            </a:xfrm>
            <a:custGeom>
              <a:avLst/>
              <a:gdLst/>
              <a:ahLst/>
              <a:cxnLst/>
              <a:rect l="l" t="t" r="r" b="b"/>
              <a:pathLst>
                <a:path w="41" h="18" extrusionOk="0">
                  <a:moveTo>
                    <a:pt x="21" y="0"/>
                  </a:moveTo>
                  <a:cubicBezTo>
                    <a:pt x="14" y="0"/>
                    <a:pt x="6" y="5"/>
                    <a:pt x="0" y="18"/>
                  </a:cubicBezTo>
                  <a:lnTo>
                    <a:pt x="40" y="18"/>
                  </a:lnTo>
                  <a:cubicBezTo>
                    <a:pt x="37" y="7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6" name="Google Shape;19576;p34"/>
            <p:cNvSpPr/>
            <p:nvPr/>
          </p:nvSpPr>
          <p:spPr>
            <a:xfrm>
              <a:off x="5134375" y="2081600"/>
              <a:ext cx="325" cy="3075"/>
            </a:xfrm>
            <a:custGeom>
              <a:avLst/>
              <a:gdLst/>
              <a:ahLst/>
              <a:cxnLst/>
              <a:rect l="l" t="t" r="r" b="b"/>
              <a:pathLst>
                <a:path w="13" h="123" extrusionOk="0">
                  <a:moveTo>
                    <a:pt x="12" y="0"/>
                  </a:moveTo>
                  <a:cubicBezTo>
                    <a:pt x="11" y="0"/>
                    <a:pt x="0" y="122"/>
                    <a:pt x="5" y="122"/>
                  </a:cubicBezTo>
                  <a:cubicBezTo>
                    <a:pt x="11" y="31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7" name="Google Shape;19577;p34"/>
            <p:cNvSpPr/>
            <p:nvPr/>
          </p:nvSpPr>
          <p:spPr>
            <a:xfrm>
              <a:off x="5109075" y="1389600"/>
              <a:ext cx="1175" cy="65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34" y="0"/>
                  </a:moveTo>
                  <a:cubicBezTo>
                    <a:pt x="20" y="0"/>
                    <a:pt x="1" y="25"/>
                    <a:pt x="28" y="25"/>
                  </a:cubicBezTo>
                  <a:cubicBezTo>
                    <a:pt x="33" y="25"/>
                    <a:pt x="39" y="24"/>
                    <a:pt x="47" y="23"/>
                  </a:cubicBezTo>
                  <a:cubicBezTo>
                    <a:pt x="47" y="16"/>
                    <a:pt x="47" y="9"/>
                    <a:pt x="40" y="3"/>
                  </a:cubicBezTo>
                  <a:cubicBezTo>
                    <a:pt x="38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8" name="Google Shape;19578;p34"/>
            <p:cNvSpPr/>
            <p:nvPr/>
          </p:nvSpPr>
          <p:spPr>
            <a:xfrm>
              <a:off x="5121750" y="2002850"/>
              <a:ext cx="1225" cy="4375"/>
            </a:xfrm>
            <a:custGeom>
              <a:avLst/>
              <a:gdLst/>
              <a:ahLst/>
              <a:cxnLst/>
              <a:rect l="l" t="t" r="r" b="b"/>
              <a:pathLst>
                <a:path w="49" h="175" extrusionOk="0">
                  <a:moveTo>
                    <a:pt x="48" y="0"/>
                  </a:moveTo>
                  <a:lnTo>
                    <a:pt x="48" y="0"/>
                  </a:lnTo>
                  <a:cubicBezTo>
                    <a:pt x="0" y="22"/>
                    <a:pt x="15" y="175"/>
                    <a:pt x="31" y="175"/>
                  </a:cubicBezTo>
                  <a:cubicBezTo>
                    <a:pt x="39" y="175"/>
                    <a:pt x="48" y="131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9" name="Google Shape;19579;p34"/>
            <p:cNvSpPr/>
            <p:nvPr/>
          </p:nvSpPr>
          <p:spPr>
            <a:xfrm>
              <a:off x="5101875" y="1660450"/>
              <a:ext cx="3025" cy="150"/>
            </a:xfrm>
            <a:custGeom>
              <a:avLst/>
              <a:gdLst/>
              <a:ahLst/>
              <a:cxnLst/>
              <a:rect l="l" t="t" r="r" b="b"/>
              <a:pathLst>
                <a:path w="121" h="6" extrusionOk="0">
                  <a:moveTo>
                    <a:pt x="94" y="1"/>
                  </a:moveTo>
                  <a:lnTo>
                    <a:pt x="94" y="1"/>
                  </a:lnTo>
                  <a:cubicBezTo>
                    <a:pt x="0" y="4"/>
                    <a:pt x="13" y="6"/>
                    <a:pt x="44" y="6"/>
                  </a:cubicBezTo>
                  <a:cubicBezTo>
                    <a:pt x="74" y="6"/>
                    <a:pt x="120" y="4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0" name="Google Shape;19580;p34"/>
            <p:cNvSpPr/>
            <p:nvPr/>
          </p:nvSpPr>
          <p:spPr>
            <a:xfrm>
              <a:off x="5131125" y="2490750"/>
              <a:ext cx="4225" cy="25"/>
            </a:xfrm>
            <a:custGeom>
              <a:avLst/>
              <a:gdLst/>
              <a:ahLst/>
              <a:cxnLst/>
              <a:rect l="l" t="t" r="r" b="b"/>
              <a:pathLst>
                <a:path w="169" h="1" extrusionOk="0">
                  <a:moveTo>
                    <a:pt x="1" y="1"/>
                  </a:moveTo>
                  <a:cubicBezTo>
                    <a:pt x="168" y="1"/>
                    <a:pt x="11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1" name="Google Shape;19581;p34"/>
            <p:cNvSpPr/>
            <p:nvPr/>
          </p:nvSpPr>
          <p:spPr>
            <a:xfrm>
              <a:off x="5126300" y="2402275"/>
              <a:ext cx="5775" cy="2675"/>
            </a:xfrm>
            <a:custGeom>
              <a:avLst/>
              <a:gdLst/>
              <a:ahLst/>
              <a:cxnLst/>
              <a:rect l="l" t="t" r="r" b="b"/>
              <a:pathLst>
                <a:path w="231" h="107" extrusionOk="0">
                  <a:moveTo>
                    <a:pt x="58" y="0"/>
                  </a:moveTo>
                  <a:cubicBezTo>
                    <a:pt x="54" y="0"/>
                    <a:pt x="51" y="0"/>
                    <a:pt x="47" y="1"/>
                  </a:cubicBezTo>
                  <a:cubicBezTo>
                    <a:pt x="1" y="80"/>
                    <a:pt x="15" y="106"/>
                    <a:pt x="45" y="106"/>
                  </a:cubicBezTo>
                  <a:cubicBezTo>
                    <a:pt x="106" y="106"/>
                    <a:pt x="23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2" name="Google Shape;19582;p34"/>
            <p:cNvSpPr/>
            <p:nvPr/>
          </p:nvSpPr>
          <p:spPr>
            <a:xfrm>
              <a:off x="5102950" y="1741475"/>
              <a:ext cx="1500" cy="3475"/>
            </a:xfrm>
            <a:custGeom>
              <a:avLst/>
              <a:gdLst/>
              <a:ahLst/>
              <a:cxnLst/>
              <a:rect l="l" t="t" r="r" b="b"/>
              <a:pathLst>
                <a:path w="60" h="139" extrusionOk="0">
                  <a:moveTo>
                    <a:pt x="40" y="0"/>
                  </a:moveTo>
                  <a:cubicBezTo>
                    <a:pt x="25" y="0"/>
                    <a:pt x="1" y="43"/>
                    <a:pt x="4" y="138"/>
                  </a:cubicBezTo>
                  <a:cubicBezTo>
                    <a:pt x="60" y="51"/>
                    <a:pt x="5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3" name="Google Shape;19583;p34"/>
            <p:cNvSpPr/>
            <p:nvPr/>
          </p:nvSpPr>
          <p:spPr>
            <a:xfrm>
              <a:off x="5100625" y="1949300"/>
              <a:ext cx="7250" cy="4050"/>
            </a:xfrm>
            <a:custGeom>
              <a:avLst/>
              <a:gdLst/>
              <a:ahLst/>
              <a:cxnLst/>
              <a:rect l="l" t="t" r="r" b="b"/>
              <a:pathLst>
                <a:path w="290" h="162" extrusionOk="0">
                  <a:moveTo>
                    <a:pt x="99" y="1"/>
                  </a:moveTo>
                  <a:cubicBezTo>
                    <a:pt x="94" y="1"/>
                    <a:pt x="89" y="1"/>
                    <a:pt x="84" y="1"/>
                  </a:cubicBezTo>
                  <a:cubicBezTo>
                    <a:pt x="0" y="122"/>
                    <a:pt x="6" y="162"/>
                    <a:pt x="40" y="162"/>
                  </a:cubicBezTo>
                  <a:cubicBezTo>
                    <a:pt x="108" y="162"/>
                    <a:pt x="290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4" name="Google Shape;19584;p34"/>
            <p:cNvSpPr/>
            <p:nvPr/>
          </p:nvSpPr>
          <p:spPr>
            <a:xfrm>
              <a:off x="5114425" y="2365400"/>
              <a:ext cx="5025" cy="750"/>
            </a:xfrm>
            <a:custGeom>
              <a:avLst/>
              <a:gdLst/>
              <a:ahLst/>
              <a:cxnLst/>
              <a:rect l="l" t="t" r="r" b="b"/>
              <a:pathLst>
                <a:path w="201" h="30" extrusionOk="0">
                  <a:moveTo>
                    <a:pt x="119" y="0"/>
                  </a:moveTo>
                  <a:cubicBezTo>
                    <a:pt x="0" y="0"/>
                    <a:pt x="66" y="29"/>
                    <a:pt x="130" y="29"/>
                  </a:cubicBezTo>
                  <a:cubicBezTo>
                    <a:pt x="161" y="29"/>
                    <a:pt x="191" y="23"/>
                    <a:pt x="201" y="4"/>
                  </a:cubicBezTo>
                  <a:cubicBezTo>
                    <a:pt x="167" y="1"/>
                    <a:pt x="14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5" name="Google Shape;19585;p34"/>
            <p:cNvSpPr/>
            <p:nvPr/>
          </p:nvSpPr>
          <p:spPr>
            <a:xfrm>
              <a:off x="5073425" y="1277500"/>
              <a:ext cx="7300" cy="275"/>
            </a:xfrm>
            <a:custGeom>
              <a:avLst/>
              <a:gdLst/>
              <a:ahLst/>
              <a:cxnLst/>
              <a:rect l="l" t="t" r="r" b="b"/>
              <a:pathLst>
                <a:path w="292" h="11" extrusionOk="0">
                  <a:moveTo>
                    <a:pt x="139" y="0"/>
                  </a:moveTo>
                  <a:cubicBezTo>
                    <a:pt x="66" y="0"/>
                    <a:pt x="1" y="4"/>
                    <a:pt x="161" y="11"/>
                  </a:cubicBezTo>
                  <a:cubicBezTo>
                    <a:pt x="292" y="4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6" name="Google Shape;19586;p34"/>
            <p:cNvSpPr/>
            <p:nvPr/>
          </p:nvSpPr>
          <p:spPr>
            <a:xfrm>
              <a:off x="5073925" y="1205600"/>
              <a:ext cx="475" cy="5100"/>
            </a:xfrm>
            <a:custGeom>
              <a:avLst/>
              <a:gdLst/>
              <a:ahLst/>
              <a:cxnLst/>
              <a:rect l="l" t="t" r="r" b="b"/>
              <a:pathLst>
                <a:path w="19" h="204" extrusionOk="0">
                  <a:moveTo>
                    <a:pt x="18" y="0"/>
                  </a:moveTo>
                  <a:cubicBezTo>
                    <a:pt x="16" y="0"/>
                    <a:pt x="1" y="141"/>
                    <a:pt x="1" y="204"/>
                  </a:cubicBezTo>
                  <a:cubicBezTo>
                    <a:pt x="1" y="184"/>
                    <a:pt x="7" y="170"/>
                    <a:pt x="7" y="157"/>
                  </a:cubicBezTo>
                  <a:cubicBezTo>
                    <a:pt x="7" y="143"/>
                    <a:pt x="7" y="137"/>
                    <a:pt x="7" y="130"/>
                  </a:cubicBezTo>
                  <a:cubicBezTo>
                    <a:pt x="16" y="35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7" name="Google Shape;19587;p34"/>
            <p:cNvSpPr/>
            <p:nvPr/>
          </p:nvSpPr>
          <p:spPr>
            <a:xfrm>
              <a:off x="5074100" y="1208825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0" y="1"/>
                  </a:moveTo>
                  <a:cubicBezTo>
                    <a:pt x="0" y="8"/>
                    <a:pt x="0" y="14"/>
                    <a:pt x="0" y="28"/>
                  </a:cubicBezTo>
                  <a:cubicBezTo>
                    <a:pt x="0" y="21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8" name="Google Shape;19588;p34"/>
            <p:cNvSpPr/>
            <p:nvPr/>
          </p:nvSpPr>
          <p:spPr>
            <a:xfrm>
              <a:off x="5074100" y="1208825"/>
              <a:ext cx="25" cy="700"/>
            </a:xfrm>
            <a:custGeom>
              <a:avLst/>
              <a:gdLst/>
              <a:ahLst/>
              <a:cxnLst/>
              <a:rect l="l" t="t" r="r" b="b"/>
              <a:pathLst>
                <a:path w="1" h="28" extrusionOk="0">
                  <a:moveTo>
                    <a:pt x="0" y="1"/>
                  </a:moveTo>
                  <a:cubicBezTo>
                    <a:pt x="0" y="8"/>
                    <a:pt x="0" y="14"/>
                    <a:pt x="0" y="28"/>
                  </a:cubicBezTo>
                  <a:cubicBezTo>
                    <a:pt x="0" y="21"/>
                    <a:pt x="0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9" name="Google Shape;19589;p34"/>
            <p:cNvSpPr/>
            <p:nvPr/>
          </p:nvSpPr>
          <p:spPr>
            <a:xfrm>
              <a:off x="5103200" y="2130125"/>
              <a:ext cx="1375" cy="700"/>
            </a:xfrm>
            <a:custGeom>
              <a:avLst/>
              <a:gdLst/>
              <a:ahLst/>
              <a:cxnLst/>
              <a:rect l="l" t="t" r="r" b="b"/>
              <a:pathLst>
                <a:path w="55" h="28" extrusionOk="0">
                  <a:moveTo>
                    <a:pt x="1" y="1"/>
                  </a:moveTo>
                  <a:cubicBezTo>
                    <a:pt x="14" y="14"/>
                    <a:pt x="34" y="28"/>
                    <a:pt x="54" y="28"/>
                  </a:cubicBezTo>
                  <a:cubicBezTo>
                    <a:pt x="54" y="21"/>
                    <a:pt x="54" y="8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0" name="Google Shape;19590;p34"/>
            <p:cNvSpPr/>
            <p:nvPr/>
          </p:nvSpPr>
          <p:spPr>
            <a:xfrm>
              <a:off x="5102700" y="2124125"/>
              <a:ext cx="5000" cy="6025"/>
            </a:xfrm>
            <a:custGeom>
              <a:avLst/>
              <a:gdLst/>
              <a:ahLst/>
              <a:cxnLst/>
              <a:rect l="l" t="t" r="r" b="b"/>
              <a:pathLst>
                <a:path w="200" h="241" extrusionOk="0">
                  <a:moveTo>
                    <a:pt x="162" y="0"/>
                  </a:moveTo>
                  <a:cubicBezTo>
                    <a:pt x="120" y="0"/>
                    <a:pt x="48" y="49"/>
                    <a:pt x="1" y="100"/>
                  </a:cubicBezTo>
                  <a:cubicBezTo>
                    <a:pt x="54" y="107"/>
                    <a:pt x="74" y="154"/>
                    <a:pt x="74" y="241"/>
                  </a:cubicBezTo>
                  <a:cubicBezTo>
                    <a:pt x="87" y="241"/>
                    <a:pt x="101" y="241"/>
                    <a:pt x="114" y="234"/>
                  </a:cubicBezTo>
                  <a:cubicBezTo>
                    <a:pt x="148" y="181"/>
                    <a:pt x="168" y="134"/>
                    <a:pt x="181" y="100"/>
                  </a:cubicBezTo>
                  <a:lnTo>
                    <a:pt x="181" y="100"/>
                  </a:lnTo>
                  <a:cubicBezTo>
                    <a:pt x="154" y="114"/>
                    <a:pt x="121" y="124"/>
                    <a:pt x="93" y="124"/>
                  </a:cubicBezTo>
                  <a:cubicBezTo>
                    <a:pt x="64" y="124"/>
                    <a:pt x="41" y="114"/>
                    <a:pt x="34" y="87"/>
                  </a:cubicBezTo>
                  <a:cubicBezTo>
                    <a:pt x="114" y="67"/>
                    <a:pt x="161" y="54"/>
                    <a:pt x="195" y="54"/>
                  </a:cubicBezTo>
                  <a:cubicBezTo>
                    <a:pt x="199" y="15"/>
                    <a:pt x="185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1" name="Google Shape;19591;p34"/>
            <p:cNvSpPr/>
            <p:nvPr/>
          </p:nvSpPr>
          <p:spPr>
            <a:xfrm>
              <a:off x="5102375" y="2126625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2" name="Google Shape;19592;p34"/>
            <p:cNvSpPr/>
            <p:nvPr/>
          </p:nvSpPr>
          <p:spPr>
            <a:xfrm>
              <a:off x="5101025" y="2126950"/>
              <a:ext cx="2200" cy="3200"/>
            </a:xfrm>
            <a:custGeom>
              <a:avLst/>
              <a:gdLst/>
              <a:ahLst/>
              <a:cxnLst/>
              <a:rect l="l" t="t" r="r" b="b"/>
              <a:pathLst>
                <a:path w="88" h="128" extrusionOk="0">
                  <a:moveTo>
                    <a:pt x="54" y="1"/>
                  </a:moveTo>
                  <a:cubicBezTo>
                    <a:pt x="14" y="61"/>
                    <a:pt x="1" y="121"/>
                    <a:pt x="88" y="128"/>
                  </a:cubicBezTo>
                  <a:cubicBezTo>
                    <a:pt x="68" y="101"/>
                    <a:pt x="54" y="6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3" name="Google Shape;19593;p34"/>
            <p:cNvSpPr/>
            <p:nvPr/>
          </p:nvSpPr>
          <p:spPr>
            <a:xfrm>
              <a:off x="5103525" y="2125450"/>
              <a:ext cx="4050" cy="1775"/>
            </a:xfrm>
            <a:custGeom>
              <a:avLst/>
              <a:gdLst/>
              <a:ahLst/>
              <a:cxnLst/>
              <a:rect l="l" t="t" r="r" b="b"/>
              <a:pathLst>
                <a:path w="162" h="71" extrusionOk="0">
                  <a:moveTo>
                    <a:pt x="162" y="1"/>
                  </a:moveTo>
                  <a:cubicBezTo>
                    <a:pt x="128" y="1"/>
                    <a:pt x="81" y="14"/>
                    <a:pt x="1" y="34"/>
                  </a:cubicBezTo>
                  <a:cubicBezTo>
                    <a:pt x="8" y="61"/>
                    <a:pt x="31" y="71"/>
                    <a:pt x="60" y="71"/>
                  </a:cubicBezTo>
                  <a:cubicBezTo>
                    <a:pt x="88" y="71"/>
                    <a:pt x="121" y="61"/>
                    <a:pt x="148" y="47"/>
                  </a:cubicBezTo>
                  <a:cubicBezTo>
                    <a:pt x="155" y="27"/>
                    <a:pt x="155" y="14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4" name="Google Shape;19594;p34"/>
            <p:cNvSpPr/>
            <p:nvPr/>
          </p:nvSpPr>
          <p:spPr>
            <a:xfrm>
              <a:off x="5103525" y="2125450"/>
              <a:ext cx="4050" cy="1775"/>
            </a:xfrm>
            <a:custGeom>
              <a:avLst/>
              <a:gdLst/>
              <a:ahLst/>
              <a:cxnLst/>
              <a:rect l="l" t="t" r="r" b="b"/>
              <a:pathLst>
                <a:path w="162" h="71" extrusionOk="0">
                  <a:moveTo>
                    <a:pt x="162" y="1"/>
                  </a:moveTo>
                  <a:cubicBezTo>
                    <a:pt x="128" y="1"/>
                    <a:pt x="81" y="14"/>
                    <a:pt x="1" y="34"/>
                  </a:cubicBezTo>
                  <a:cubicBezTo>
                    <a:pt x="8" y="61"/>
                    <a:pt x="31" y="71"/>
                    <a:pt x="60" y="71"/>
                  </a:cubicBezTo>
                  <a:cubicBezTo>
                    <a:pt x="88" y="71"/>
                    <a:pt x="121" y="61"/>
                    <a:pt x="148" y="47"/>
                  </a:cubicBezTo>
                  <a:cubicBezTo>
                    <a:pt x="155" y="27"/>
                    <a:pt x="155" y="14"/>
                    <a:pt x="1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34"/>
            <p:cNvSpPr/>
            <p:nvPr/>
          </p:nvSpPr>
          <p:spPr>
            <a:xfrm>
              <a:off x="5086325" y="1919800"/>
              <a:ext cx="6550" cy="3450"/>
            </a:xfrm>
            <a:custGeom>
              <a:avLst/>
              <a:gdLst/>
              <a:ahLst/>
              <a:cxnLst/>
              <a:rect l="l" t="t" r="r" b="b"/>
              <a:pathLst>
                <a:path w="262" h="138" extrusionOk="0">
                  <a:moveTo>
                    <a:pt x="221" y="1"/>
                  </a:moveTo>
                  <a:cubicBezTo>
                    <a:pt x="158" y="1"/>
                    <a:pt x="1" y="138"/>
                    <a:pt x="177" y="138"/>
                  </a:cubicBezTo>
                  <a:cubicBezTo>
                    <a:pt x="182" y="138"/>
                    <a:pt x="188" y="138"/>
                    <a:pt x="194" y="138"/>
                  </a:cubicBezTo>
                  <a:cubicBezTo>
                    <a:pt x="262" y="35"/>
                    <a:pt x="253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34"/>
            <p:cNvSpPr/>
            <p:nvPr/>
          </p:nvSpPr>
          <p:spPr>
            <a:xfrm>
              <a:off x="5068500" y="1385925"/>
              <a:ext cx="2300" cy="1400"/>
            </a:xfrm>
            <a:custGeom>
              <a:avLst/>
              <a:gdLst/>
              <a:ahLst/>
              <a:cxnLst/>
              <a:rect l="l" t="t" r="r" b="b"/>
              <a:pathLst>
                <a:path w="92" h="56" extrusionOk="0">
                  <a:moveTo>
                    <a:pt x="44" y="1"/>
                  </a:moveTo>
                  <a:cubicBezTo>
                    <a:pt x="25" y="1"/>
                    <a:pt x="1" y="15"/>
                    <a:pt x="4" y="56"/>
                  </a:cubicBezTo>
                  <a:cubicBezTo>
                    <a:pt x="91" y="32"/>
                    <a:pt x="72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34"/>
            <p:cNvSpPr/>
            <p:nvPr/>
          </p:nvSpPr>
          <p:spPr>
            <a:xfrm>
              <a:off x="5084975" y="1923550"/>
              <a:ext cx="2475" cy="375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23" y="0"/>
                  </a:moveTo>
                  <a:cubicBezTo>
                    <a:pt x="16" y="0"/>
                    <a:pt x="8" y="0"/>
                    <a:pt x="0" y="1"/>
                  </a:cubicBezTo>
                  <a:cubicBezTo>
                    <a:pt x="37" y="11"/>
                    <a:pt x="60" y="14"/>
                    <a:pt x="73" y="14"/>
                  </a:cubicBezTo>
                  <a:cubicBezTo>
                    <a:pt x="98" y="14"/>
                    <a:pt x="77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34"/>
            <p:cNvSpPr/>
            <p:nvPr/>
          </p:nvSpPr>
          <p:spPr>
            <a:xfrm>
              <a:off x="5069175" y="1643050"/>
              <a:ext cx="5450" cy="2600"/>
            </a:xfrm>
            <a:custGeom>
              <a:avLst/>
              <a:gdLst/>
              <a:ahLst/>
              <a:cxnLst/>
              <a:rect l="l" t="t" r="r" b="b"/>
              <a:pathLst>
                <a:path w="218" h="104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5"/>
                    <a:pt x="59" y="103"/>
                    <a:pt x="131" y="103"/>
                  </a:cubicBezTo>
                  <a:cubicBezTo>
                    <a:pt x="168" y="103"/>
                    <a:pt x="208" y="78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34"/>
            <p:cNvSpPr/>
            <p:nvPr/>
          </p:nvSpPr>
          <p:spPr>
            <a:xfrm>
              <a:off x="5075700" y="1939450"/>
              <a:ext cx="3800" cy="1100"/>
            </a:xfrm>
            <a:custGeom>
              <a:avLst/>
              <a:gdLst/>
              <a:ahLst/>
              <a:cxnLst/>
              <a:rect l="l" t="t" r="r" b="b"/>
              <a:pathLst>
                <a:path w="152" h="44" extrusionOk="0">
                  <a:moveTo>
                    <a:pt x="110" y="1"/>
                  </a:moveTo>
                  <a:lnTo>
                    <a:pt x="110" y="1"/>
                  </a:lnTo>
                  <a:cubicBezTo>
                    <a:pt x="1" y="5"/>
                    <a:pt x="86" y="44"/>
                    <a:pt x="125" y="44"/>
                  </a:cubicBezTo>
                  <a:cubicBezTo>
                    <a:pt x="145" y="44"/>
                    <a:pt x="152" y="33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34"/>
            <p:cNvSpPr/>
            <p:nvPr/>
          </p:nvSpPr>
          <p:spPr>
            <a:xfrm>
              <a:off x="5058200" y="1786000"/>
              <a:ext cx="1750" cy="3350"/>
            </a:xfrm>
            <a:custGeom>
              <a:avLst/>
              <a:gdLst/>
              <a:ahLst/>
              <a:cxnLst/>
              <a:rect l="l" t="t" r="r" b="b"/>
              <a:pathLst>
                <a:path w="70" h="134" extrusionOk="0">
                  <a:moveTo>
                    <a:pt x="44" y="0"/>
                  </a:moveTo>
                  <a:cubicBezTo>
                    <a:pt x="36" y="0"/>
                    <a:pt x="22" y="14"/>
                    <a:pt x="1" y="50"/>
                  </a:cubicBezTo>
                  <a:cubicBezTo>
                    <a:pt x="4" y="111"/>
                    <a:pt x="12" y="133"/>
                    <a:pt x="21" y="133"/>
                  </a:cubicBezTo>
                  <a:cubicBezTo>
                    <a:pt x="43" y="133"/>
                    <a:pt x="7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34"/>
            <p:cNvSpPr/>
            <p:nvPr/>
          </p:nvSpPr>
          <p:spPr>
            <a:xfrm>
              <a:off x="5051250" y="1608900"/>
              <a:ext cx="5525" cy="2075"/>
            </a:xfrm>
            <a:custGeom>
              <a:avLst/>
              <a:gdLst/>
              <a:ahLst/>
              <a:cxnLst/>
              <a:rect l="l" t="t" r="r" b="b"/>
              <a:pathLst>
                <a:path w="221" h="83" extrusionOk="0">
                  <a:moveTo>
                    <a:pt x="39" y="0"/>
                  </a:moveTo>
                  <a:cubicBezTo>
                    <a:pt x="12" y="0"/>
                    <a:pt x="1" y="21"/>
                    <a:pt x="51" y="82"/>
                  </a:cubicBezTo>
                  <a:cubicBezTo>
                    <a:pt x="56" y="82"/>
                    <a:pt x="60" y="82"/>
                    <a:pt x="64" y="82"/>
                  </a:cubicBezTo>
                  <a:cubicBezTo>
                    <a:pt x="220" y="82"/>
                    <a:pt x="95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34"/>
            <p:cNvSpPr/>
            <p:nvPr/>
          </p:nvSpPr>
          <p:spPr>
            <a:xfrm>
              <a:off x="5043250" y="1415675"/>
              <a:ext cx="2450" cy="1100"/>
            </a:xfrm>
            <a:custGeom>
              <a:avLst/>
              <a:gdLst/>
              <a:ahLst/>
              <a:cxnLst/>
              <a:rect l="l" t="t" r="r" b="b"/>
              <a:pathLst>
                <a:path w="98" h="44" extrusionOk="0">
                  <a:moveTo>
                    <a:pt x="1" y="0"/>
                  </a:moveTo>
                  <a:cubicBezTo>
                    <a:pt x="0" y="0"/>
                    <a:pt x="39" y="18"/>
                    <a:pt x="97" y="43"/>
                  </a:cubicBezTo>
                  <a:cubicBezTo>
                    <a:pt x="30" y="1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34"/>
            <p:cNvSpPr/>
            <p:nvPr/>
          </p:nvSpPr>
          <p:spPr>
            <a:xfrm>
              <a:off x="5048625" y="1721100"/>
              <a:ext cx="4675" cy="2925"/>
            </a:xfrm>
            <a:custGeom>
              <a:avLst/>
              <a:gdLst/>
              <a:ahLst/>
              <a:cxnLst/>
              <a:rect l="l" t="t" r="r" b="b"/>
              <a:pathLst>
                <a:path w="187" h="117" extrusionOk="0">
                  <a:moveTo>
                    <a:pt x="121" y="1"/>
                  </a:moveTo>
                  <a:cubicBezTo>
                    <a:pt x="86" y="1"/>
                    <a:pt x="46" y="27"/>
                    <a:pt x="29" y="57"/>
                  </a:cubicBezTo>
                  <a:cubicBezTo>
                    <a:pt x="0" y="105"/>
                    <a:pt x="19" y="116"/>
                    <a:pt x="54" y="116"/>
                  </a:cubicBezTo>
                  <a:cubicBezTo>
                    <a:pt x="83" y="116"/>
                    <a:pt x="123" y="108"/>
                    <a:pt x="154" y="108"/>
                  </a:cubicBezTo>
                  <a:cubicBezTo>
                    <a:pt x="162" y="108"/>
                    <a:pt x="170" y="109"/>
                    <a:pt x="176" y="110"/>
                  </a:cubicBezTo>
                  <a:cubicBezTo>
                    <a:pt x="187" y="29"/>
                    <a:pt x="157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34"/>
            <p:cNvSpPr/>
            <p:nvPr/>
          </p:nvSpPr>
          <p:spPr>
            <a:xfrm>
              <a:off x="5057925" y="1980250"/>
              <a:ext cx="3775" cy="1850"/>
            </a:xfrm>
            <a:custGeom>
              <a:avLst/>
              <a:gdLst/>
              <a:ahLst/>
              <a:cxnLst/>
              <a:rect l="l" t="t" r="r" b="b"/>
              <a:pathLst>
                <a:path w="151" h="74" extrusionOk="0">
                  <a:moveTo>
                    <a:pt x="17" y="1"/>
                  </a:moveTo>
                  <a:cubicBezTo>
                    <a:pt x="13" y="1"/>
                    <a:pt x="9" y="1"/>
                    <a:pt x="5" y="1"/>
                  </a:cubicBezTo>
                  <a:cubicBezTo>
                    <a:pt x="1" y="56"/>
                    <a:pt x="23" y="74"/>
                    <a:pt x="47" y="74"/>
                  </a:cubicBezTo>
                  <a:cubicBezTo>
                    <a:pt x="95" y="74"/>
                    <a:pt x="15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34"/>
            <p:cNvSpPr/>
            <p:nvPr/>
          </p:nvSpPr>
          <p:spPr>
            <a:xfrm>
              <a:off x="5064325" y="2207175"/>
              <a:ext cx="275" cy="1025"/>
            </a:xfrm>
            <a:custGeom>
              <a:avLst/>
              <a:gdLst/>
              <a:ahLst/>
              <a:cxnLst/>
              <a:rect l="l" t="t" r="r" b="b"/>
              <a:pathLst>
                <a:path w="11" h="41" extrusionOk="0">
                  <a:moveTo>
                    <a:pt x="10" y="1"/>
                  </a:moveTo>
                  <a:cubicBezTo>
                    <a:pt x="8" y="1"/>
                    <a:pt x="0" y="41"/>
                    <a:pt x="1" y="41"/>
                  </a:cubicBezTo>
                  <a:cubicBezTo>
                    <a:pt x="2" y="41"/>
                    <a:pt x="4" y="31"/>
                    <a:pt x="10" y="3"/>
                  </a:cubicBezTo>
                  <a:cubicBezTo>
                    <a:pt x="10" y="2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34"/>
            <p:cNvSpPr/>
            <p:nvPr/>
          </p:nvSpPr>
          <p:spPr>
            <a:xfrm>
              <a:off x="5066225" y="2312375"/>
              <a:ext cx="4550" cy="3700"/>
            </a:xfrm>
            <a:custGeom>
              <a:avLst/>
              <a:gdLst/>
              <a:ahLst/>
              <a:cxnLst/>
              <a:rect l="l" t="t" r="r" b="b"/>
              <a:pathLst>
                <a:path w="182" h="148" extrusionOk="0">
                  <a:moveTo>
                    <a:pt x="86" y="1"/>
                  </a:moveTo>
                  <a:cubicBezTo>
                    <a:pt x="66" y="1"/>
                    <a:pt x="38" y="8"/>
                    <a:pt x="1" y="24"/>
                  </a:cubicBezTo>
                  <a:cubicBezTo>
                    <a:pt x="1" y="116"/>
                    <a:pt x="23" y="148"/>
                    <a:pt x="50" y="148"/>
                  </a:cubicBezTo>
                  <a:cubicBezTo>
                    <a:pt x="107" y="148"/>
                    <a:pt x="181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34"/>
            <p:cNvSpPr/>
            <p:nvPr/>
          </p:nvSpPr>
          <p:spPr>
            <a:xfrm>
              <a:off x="5042350" y="1733575"/>
              <a:ext cx="3375" cy="6525"/>
            </a:xfrm>
            <a:custGeom>
              <a:avLst/>
              <a:gdLst/>
              <a:ahLst/>
              <a:cxnLst/>
              <a:rect l="l" t="t" r="r" b="b"/>
              <a:pathLst>
                <a:path w="135" h="261" extrusionOk="0">
                  <a:moveTo>
                    <a:pt x="130" y="0"/>
                  </a:moveTo>
                  <a:cubicBezTo>
                    <a:pt x="108" y="0"/>
                    <a:pt x="1" y="260"/>
                    <a:pt x="12" y="260"/>
                  </a:cubicBezTo>
                  <a:cubicBezTo>
                    <a:pt x="17" y="260"/>
                    <a:pt x="50" y="200"/>
                    <a:pt x="133" y="20"/>
                  </a:cubicBezTo>
                  <a:cubicBezTo>
                    <a:pt x="134" y="6"/>
                    <a:pt x="133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8" name="Google Shape;19608;p34"/>
            <p:cNvSpPr/>
            <p:nvPr/>
          </p:nvSpPr>
          <p:spPr>
            <a:xfrm>
              <a:off x="5043525" y="1806225"/>
              <a:ext cx="4225" cy="275"/>
            </a:xfrm>
            <a:custGeom>
              <a:avLst/>
              <a:gdLst/>
              <a:ahLst/>
              <a:cxnLst/>
              <a:rect l="l" t="t" r="r" b="b"/>
              <a:pathLst>
                <a:path w="169" h="11" extrusionOk="0">
                  <a:moveTo>
                    <a:pt x="131" y="1"/>
                  </a:moveTo>
                  <a:cubicBezTo>
                    <a:pt x="120" y="1"/>
                    <a:pt x="94" y="1"/>
                    <a:pt x="46" y="4"/>
                  </a:cubicBezTo>
                  <a:cubicBezTo>
                    <a:pt x="5" y="9"/>
                    <a:pt x="1" y="10"/>
                    <a:pt x="13" y="10"/>
                  </a:cubicBezTo>
                  <a:cubicBezTo>
                    <a:pt x="42" y="10"/>
                    <a:pt x="168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9" name="Google Shape;19609;p34"/>
            <p:cNvSpPr/>
            <p:nvPr/>
          </p:nvSpPr>
          <p:spPr>
            <a:xfrm>
              <a:off x="5037250" y="1752950"/>
              <a:ext cx="200" cy="2575"/>
            </a:xfrm>
            <a:custGeom>
              <a:avLst/>
              <a:gdLst/>
              <a:ahLst/>
              <a:cxnLst/>
              <a:rect l="l" t="t" r="r" b="b"/>
              <a:pathLst>
                <a:path w="8" h="103" extrusionOk="0">
                  <a:moveTo>
                    <a:pt x="7" y="0"/>
                  </a:moveTo>
                  <a:cubicBezTo>
                    <a:pt x="7" y="0"/>
                    <a:pt x="1" y="103"/>
                    <a:pt x="1" y="103"/>
                  </a:cubicBezTo>
                  <a:cubicBezTo>
                    <a:pt x="1" y="103"/>
                    <a:pt x="2" y="98"/>
                    <a:pt x="2" y="88"/>
                  </a:cubicBezTo>
                  <a:cubicBezTo>
                    <a:pt x="6" y="22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34"/>
            <p:cNvSpPr/>
            <p:nvPr/>
          </p:nvSpPr>
          <p:spPr>
            <a:xfrm>
              <a:off x="5038700" y="1805450"/>
              <a:ext cx="850" cy="3275"/>
            </a:xfrm>
            <a:custGeom>
              <a:avLst/>
              <a:gdLst/>
              <a:ahLst/>
              <a:cxnLst/>
              <a:rect l="l" t="t" r="r" b="b"/>
              <a:pathLst>
                <a:path w="34" h="131" extrusionOk="0">
                  <a:moveTo>
                    <a:pt x="3" y="0"/>
                  </a:moveTo>
                  <a:cubicBezTo>
                    <a:pt x="0" y="0"/>
                    <a:pt x="3" y="33"/>
                    <a:pt x="18" y="129"/>
                  </a:cubicBezTo>
                  <a:cubicBezTo>
                    <a:pt x="19" y="130"/>
                    <a:pt x="20" y="130"/>
                    <a:pt x="21" y="130"/>
                  </a:cubicBezTo>
                  <a:cubicBezTo>
                    <a:pt x="33" y="130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34"/>
            <p:cNvSpPr/>
            <p:nvPr/>
          </p:nvSpPr>
          <p:spPr>
            <a:xfrm>
              <a:off x="5010825" y="1309200"/>
              <a:ext cx="2075" cy="850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34" y="1"/>
                  </a:moveTo>
                  <a:cubicBezTo>
                    <a:pt x="10" y="1"/>
                    <a:pt x="1" y="15"/>
                    <a:pt x="83" y="34"/>
                  </a:cubicBezTo>
                  <a:cubicBezTo>
                    <a:pt x="83" y="10"/>
                    <a:pt x="54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34"/>
            <p:cNvSpPr/>
            <p:nvPr/>
          </p:nvSpPr>
          <p:spPr>
            <a:xfrm>
              <a:off x="5021625" y="1670500"/>
              <a:ext cx="3000" cy="1600"/>
            </a:xfrm>
            <a:custGeom>
              <a:avLst/>
              <a:gdLst/>
              <a:ahLst/>
              <a:cxnLst/>
              <a:rect l="l" t="t" r="r" b="b"/>
              <a:pathLst>
                <a:path w="120" h="64" extrusionOk="0">
                  <a:moveTo>
                    <a:pt x="99" y="0"/>
                  </a:moveTo>
                  <a:cubicBezTo>
                    <a:pt x="0" y="34"/>
                    <a:pt x="28" y="64"/>
                    <a:pt x="63" y="64"/>
                  </a:cubicBezTo>
                  <a:cubicBezTo>
                    <a:pt x="89" y="64"/>
                    <a:pt x="119" y="47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34"/>
            <p:cNvSpPr/>
            <p:nvPr/>
          </p:nvSpPr>
          <p:spPr>
            <a:xfrm>
              <a:off x="5025825" y="1903325"/>
              <a:ext cx="1975" cy="625"/>
            </a:xfrm>
            <a:custGeom>
              <a:avLst/>
              <a:gdLst/>
              <a:ahLst/>
              <a:cxnLst/>
              <a:rect l="l" t="t" r="r" b="b"/>
              <a:pathLst>
                <a:path w="79" h="25" extrusionOk="0">
                  <a:moveTo>
                    <a:pt x="78" y="0"/>
                  </a:moveTo>
                  <a:cubicBezTo>
                    <a:pt x="74" y="0"/>
                    <a:pt x="1" y="24"/>
                    <a:pt x="2" y="24"/>
                  </a:cubicBezTo>
                  <a:cubicBezTo>
                    <a:pt x="3" y="24"/>
                    <a:pt x="22" y="18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34"/>
            <p:cNvSpPr/>
            <p:nvPr/>
          </p:nvSpPr>
          <p:spPr>
            <a:xfrm>
              <a:off x="5023750" y="1777650"/>
              <a:ext cx="425" cy="2675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2" y="1"/>
                  </a:moveTo>
                  <a:cubicBezTo>
                    <a:pt x="1" y="1"/>
                    <a:pt x="2" y="23"/>
                    <a:pt x="7" y="90"/>
                  </a:cubicBezTo>
                  <a:cubicBezTo>
                    <a:pt x="10" y="102"/>
                    <a:pt x="11" y="107"/>
                    <a:pt x="12" y="107"/>
                  </a:cubicBezTo>
                  <a:cubicBezTo>
                    <a:pt x="16" y="10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34"/>
            <p:cNvSpPr/>
            <p:nvPr/>
          </p:nvSpPr>
          <p:spPr>
            <a:xfrm>
              <a:off x="5007400" y="1583850"/>
              <a:ext cx="1500" cy="4450"/>
            </a:xfrm>
            <a:custGeom>
              <a:avLst/>
              <a:gdLst/>
              <a:ahLst/>
              <a:cxnLst/>
              <a:rect l="l" t="t" r="r" b="b"/>
              <a:pathLst>
                <a:path w="60" h="178" extrusionOk="0">
                  <a:moveTo>
                    <a:pt x="59" y="0"/>
                  </a:moveTo>
                  <a:cubicBezTo>
                    <a:pt x="29" y="22"/>
                    <a:pt x="1" y="178"/>
                    <a:pt x="9" y="178"/>
                  </a:cubicBezTo>
                  <a:cubicBezTo>
                    <a:pt x="14" y="178"/>
                    <a:pt x="29" y="133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34"/>
            <p:cNvSpPr/>
            <p:nvPr/>
          </p:nvSpPr>
          <p:spPr>
            <a:xfrm>
              <a:off x="4996200" y="1330775"/>
              <a:ext cx="1425" cy="2700"/>
            </a:xfrm>
            <a:custGeom>
              <a:avLst/>
              <a:gdLst/>
              <a:ahLst/>
              <a:cxnLst/>
              <a:rect l="l" t="t" r="r" b="b"/>
              <a:pathLst>
                <a:path w="57" h="108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2" y="27"/>
                    <a:pt x="25" y="107"/>
                  </a:cubicBezTo>
                  <a:cubicBezTo>
                    <a:pt x="56" y="99"/>
                    <a:pt x="1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34"/>
            <p:cNvSpPr/>
            <p:nvPr/>
          </p:nvSpPr>
          <p:spPr>
            <a:xfrm>
              <a:off x="4998550" y="1480475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58" y="1"/>
                  </a:moveTo>
                  <a:lnTo>
                    <a:pt x="58" y="1"/>
                  </a:lnTo>
                  <a:cubicBezTo>
                    <a:pt x="1" y="58"/>
                    <a:pt x="9" y="96"/>
                    <a:pt x="27" y="96"/>
                  </a:cubicBezTo>
                  <a:cubicBezTo>
                    <a:pt x="42" y="96"/>
                    <a:pt x="65" y="68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34"/>
            <p:cNvSpPr/>
            <p:nvPr/>
          </p:nvSpPr>
          <p:spPr>
            <a:xfrm>
              <a:off x="5023100" y="2222150"/>
              <a:ext cx="3875" cy="2475"/>
            </a:xfrm>
            <a:custGeom>
              <a:avLst/>
              <a:gdLst/>
              <a:ahLst/>
              <a:cxnLst/>
              <a:rect l="l" t="t" r="r" b="b"/>
              <a:pathLst>
                <a:path w="155" h="99" extrusionOk="0">
                  <a:moveTo>
                    <a:pt x="81" y="1"/>
                  </a:moveTo>
                  <a:cubicBezTo>
                    <a:pt x="43" y="1"/>
                    <a:pt x="0" y="21"/>
                    <a:pt x="13" y="67"/>
                  </a:cubicBezTo>
                  <a:cubicBezTo>
                    <a:pt x="19" y="90"/>
                    <a:pt x="27" y="98"/>
                    <a:pt x="35" y="98"/>
                  </a:cubicBezTo>
                  <a:cubicBezTo>
                    <a:pt x="55" y="98"/>
                    <a:pt x="80" y="59"/>
                    <a:pt x="106" y="59"/>
                  </a:cubicBezTo>
                  <a:cubicBezTo>
                    <a:pt x="108" y="59"/>
                    <a:pt x="111" y="59"/>
                    <a:pt x="114" y="60"/>
                  </a:cubicBezTo>
                  <a:cubicBezTo>
                    <a:pt x="154" y="22"/>
                    <a:pt x="12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34"/>
            <p:cNvSpPr/>
            <p:nvPr/>
          </p:nvSpPr>
          <p:spPr>
            <a:xfrm>
              <a:off x="4997775" y="1634200"/>
              <a:ext cx="1575" cy="2000"/>
            </a:xfrm>
            <a:custGeom>
              <a:avLst/>
              <a:gdLst/>
              <a:ahLst/>
              <a:cxnLst/>
              <a:rect l="l" t="t" r="r" b="b"/>
              <a:pathLst>
                <a:path w="63" h="80" extrusionOk="0">
                  <a:moveTo>
                    <a:pt x="63" y="0"/>
                  </a:moveTo>
                  <a:lnTo>
                    <a:pt x="63" y="0"/>
                  </a:lnTo>
                  <a:cubicBezTo>
                    <a:pt x="6" y="32"/>
                    <a:pt x="1" y="79"/>
                    <a:pt x="16" y="79"/>
                  </a:cubicBezTo>
                  <a:cubicBezTo>
                    <a:pt x="25" y="79"/>
                    <a:pt x="44" y="5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34"/>
            <p:cNvSpPr/>
            <p:nvPr/>
          </p:nvSpPr>
          <p:spPr>
            <a:xfrm>
              <a:off x="4965700" y="1121625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238" y="1"/>
                  </a:moveTo>
                  <a:cubicBezTo>
                    <a:pt x="205" y="1"/>
                    <a:pt x="0" y="254"/>
                    <a:pt x="82" y="254"/>
                  </a:cubicBezTo>
                  <a:cubicBezTo>
                    <a:pt x="87" y="254"/>
                    <a:pt x="94" y="253"/>
                    <a:pt x="101" y="251"/>
                  </a:cubicBezTo>
                  <a:cubicBezTo>
                    <a:pt x="227" y="6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34"/>
            <p:cNvSpPr/>
            <p:nvPr/>
          </p:nvSpPr>
          <p:spPr>
            <a:xfrm>
              <a:off x="4981425" y="1519025"/>
              <a:ext cx="1150" cy="8650"/>
            </a:xfrm>
            <a:custGeom>
              <a:avLst/>
              <a:gdLst/>
              <a:ahLst/>
              <a:cxnLst/>
              <a:rect l="l" t="t" r="r" b="b"/>
              <a:pathLst>
                <a:path w="46" h="346" extrusionOk="0">
                  <a:moveTo>
                    <a:pt x="36" y="0"/>
                  </a:moveTo>
                  <a:cubicBezTo>
                    <a:pt x="32" y="0"/>
                    <a:pt x="21" y="87"/>
                    <a:pt x="1" y="345"/>
                  </a:cubicBezTo>
                  <a:cubicBezTo>
                    <a:pt x="28" y="345"/>
                    <a:pt x="45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34"/>
            <p:cNvSpPr/>
            <p:nvPr/>
          </p:nvSpPr>
          <p:spPr>
            <a:xfrm>
              <a:off x="4970125" y="1268550"/>
              <a:ext cx="1025" cy="1950"/>
            </a:xfrm>
            <a:custGeom>
              <a:avLst/>
              <a:gdLst/>
              <a:ahLst/>
              <a:cxnLst/>
              <a:rect l="l" t="t" r="r" b="b"/>
              <a:pathLst>
                <a:path w="41" h="78" extrusionOk="0">
                  <a:moveTo>
                    <a:pt x="5" y="1"/>
                  </a:moveTo>
                  <a:cubicBezTo>
                    <a:pt x="0" y="59"/>
                    <a:pt x="5" y="78"/>
                    <a:pt x="10" y="78"/>
                  </a:cubicBezTo>
                  <a:cubicBezTo>
                    <a:pt x="22" y="78"/>
                    <a:pt x="4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3" name="Google Shape;19623;p34"/>
            <p:cNvSpPr/>
            <p:nvPr/>
          </p:nvSpPr>
          <p:spPr>
            <a:xfrm>
              <a:off x="5001950" y="2202225"/>
              <a:ext cx="825" cy="5775"/>
            </a:xfrm>
            <a:custGeom>
              <a:avLst/>
              <a:gdLst/>
              <a:ahLst/>
              <a:cxnLst/>
              <a:rect l="l" t="t" r="r" b="b"/>
              <a:pathLst>
                <a:path w="33" h="231" extrusionOk="0">
                  <a:moveTo>
                    <a:pt x="1" y="1"/>
                  </a:moveTo>
                  <a:cubicBezTo>
                    <a:pt x="1" y="1"/>
                    <a:pt x="5" y="33"/>
                    <a:pt x="16" y="121"/>
                  </a:cubicBezTo>
                  <a:cubicBezTo>
                    <a:pt x="27" y="201"/>
                    <a:pt x="31" y="231"/>
                    <a:pt x="32" y="231"/>
                  </a:cubicBezTo>
                  <a:cubicBezTo>
                    <a:pt x="32" y="23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4" name="Google Shape;19624;p34"/>
            <p:cNvSpPr/>
            <p:nvPr/>
          </p:nvSpPr>
          <p:spPr>
            <a:xfrm>
              <a:off x="4962800" y="1244250"/>
              <a:ext cx="6475" cy="1300"/>
            </a:xfrm>
            <a:custGeom>
              <a:avLst/>
              <a:gdLst/>
              <a:ahLst/>
              <a:cxnLst/>
              <a:rect l="l" t="t" r="r" b="b"/>
              <a:pathLst>
                <a:path w="259" h="52" extrusionOk="0">
                  <a:moveTo>
                    <a:pt x="12" y="0"/>
                  </a:moveTo>
                  <a:cubicBezTo>
                    <a:pt x="1" y="0"/>
                    <a:pt x="24" y="9"/>
                    <a:pt x="117" y="36"/>
                  </a:cubicBezTo>
                  <a:cubicBezTo>
                    <a:pt x="182" y="47"/>
                    <a:pt x="214" y="52"/>
                    <a:pt x="224" y="52"/>
                  </a:cubicBezTo>
                  <a:cubicBezTo>
                    <a:pt x="259" y="52"/>
                    <a:pt x="39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34"/>
            <p:cNvSpPr/>
            <p:nvPr/>
          </p:nvSpPr>
          <p:spPr>
            <a:xfrm>
              <a:off x="4960450" y="2037500"/>
              <a:ext cx="5950" cy="400"/>
            </a:xfrm>
            <a:custGeom>
              <a:avLst/>
              <a:gdLst/>
              <a:ahLst/>
              <a:cxnLst/>
              <a:rect l="l" t="t" r="r" b="b"/>
              <a:pathLst>
                <a:path w="238" h="16" extrusionOk="0">
                  <a:moveTo>
                    <a:pt x="174" y="0"/>
                  </a:moveTo>
                  <a:cubicBezTo>
                    <a:pt x="100" y="0"/>
                    <a:pt x="1" y="15"/>
                    <a:pt x="122" y="15"/>
                  </a:cubicBezTo>
                  <a:cubicBezTo>
                    <a:pt x="149" y="15"/>
                    <a:pt x="187" y="14"/>
                    <a:pt x="238" y="13"/>
                  </a:cubicBezTo>
                  <a:cubicBezTo>
                    <a:pt x="238" y="3"/>
                    <a:pt x="209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34"/>
            <p:cNvSpPr/>
            <p:nvPr/>
          </p:nvSpPr>
          <p:spPr>
            <a:xfrm>
              <a:off x="4973225" y="2344600"/>
              <a:ext cx="825" cy="3300"/>
            </a:xfrm>
            <a:custGeom>
              <a:avLst/>
              <a:gdLst/>
              <a:ahLst/>
              <a:cxnLst/>
              <a:rect l="l" t="t" r="r" b="b"/>
              <a:pathLst>
                <a:path w="33" h="132" extrusionOk="0">
                  <a:moveTo>
                    <a:pt x="9" y="0"/>
                  </a:moveTo>
                  <a:cubicBezTo>
                    <a:pt x="6" y="0"/>
                    <a:pt x="2" y="18"/>
                    <a:pt x="1" y="66"/>
                  </a:cubicBezTo>
                  <a:cubicBezTo>
                    <a:pt x="12" y="114"/>
                    <a:pt x="19" y="132"/>
                    <a:pt x="23" y="132"/>
                  </a:cubicBezTo>
                  <a:cubicBezTo>
                    <a:pt x="33" y="132"/>
                    <a:pt x="1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34"/>
            <p:cNvSpPr/>
            <p:nvPr/>
          </p:nvSpPr>
          <p:spPr>
            <a:xfrm>
              <a:off x="4928400" y="1193050"/>
              <a:ext cx="3975" cy="4425"/>
            </a:xfrm>
            <a:custGeom>
              <a:avLst/>
              <a:gdLst/>
              <a:ahLst/>
              <a:cxnLst/>
              <a:rect l="l" t="t" r="r" b="b"/>
              <a:pathLst>
                <a:path w="159" h="177" extrusionOk="0">
                  <a:moveTo>
                    <a:pt x="146" y="0"/>
                  </a:moveTo>
                  <a:cubicBezTo>
                    <a:pt x="114" y="0"/>
                    <a:pt x="0" y="177"/>
                    <a:pt x="30" y="177"/>
                  </a:cubicBezTo>
                  <a:cubicBezTo>
                    <a:pt x="41" y="177"/>
                    <a:pt x="74" y="150"/>
                    <a:pt x="141" y="77"/>
                  </a:cubicBezTo>
                  <a:cubicBezTo>
                    <a:pt x="159" y="21"/>
                    <a:pt x="15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34"/>
            <p:cNvSpPr/>
            <p:nvPr/>
          </p:nvSpPr>
          <p:spPr>
            <a:xfrm>
              <a:off x="4913325" y="1610450"/>
              <a:ext cx="6000" cy="2150"/>
            </a:xfrm>
            <a:custGeom>
              <a:avLst/>
              <a:gdLst/>
              <a:ahLst/>
              <a:cxnLst/>
              <a:rect l="l" t="t" r="r" b="b"/>
              <a:pathLst>
                <a:path w="240" h="86" extrusionOk="0">
                  <a:moveTo>
                    <a:pt x="211" y="0"/>
                  </a:moveTo>
                  <a:cubicBezTo>
                    <a:pt x="205" y="0"/>
                    <a:pt x="188" y="4"/>
                    <a:pt x="156" y="14"/>
                  </a:cubicBezTo>
                  <a:cubicBezTo>
                    <a:pt x="35" y="67"/>
                    <a:pt x="1" y="86"/>
                    <a:pt x="9" y="86"/>
                  </a:cubicBezTo>
                  <a:cubicBezTo>
                    <a:pt x="26" y="86"/>
                    <a:pt x="240" y="0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34"/>
            <p:cNvSpPr/>
            <p:nvPr/>
          </p:nvSpPr>
          <p:spPr>
            <a:xfrm>
              <a:off x="4902825" y="1435975"/>
              <a:ext cx="1700" cy="4375"/>
            </a:xfrm>
            <a:custGeom>
              <a:avLst/>
              <a:gdLst/>
              <a:ahLst/>
              <a:cxnLst/>
              <a:rect l="l" t="t" r="r" b="b"/>
              <a:pathLst>
                <a:path w="68" h="175" extrusionOk="0">
                  <a:moveTo>
                    <a:pt x="39" y="1"/>
                  </a:moveTo>
                  <a:cubicBezTo>
                    <a:pt x="17" y="1"/>
                    <a:pt x="0" y="175"/>
                    <a:pt x="65" y="175"/>
                  </a:cubicBezTo>
                  <a:cubicBezTo>
                    <a:pt x="65" y="175"/>
                    <a:pt x="66" y="175"/>
                    <a:pt x="67" y="175"/>
                  </a:cubicBezTo>
                  <a:cubicBezTo>
                    <a:pt x="63" y="44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34"/>
            <p:cNvSpPr/>
            <p:nvPr/>
          </p:nvSpPr>
          <p:spPr>
            <a:xfrm>
              <a:off x="4891075" y="1179200"/>
              <a:ext cx="2075" cy="650"/>
            </a:xfrm>
            <a:custGeom>
              <a:avLst/>
              <a:gdLst/>
              <a:ahLst/>
              <a:cxnLst/>
              <a:rect l="l" t="t" r="r" b="b"/>
              <a:pathLst>
                <a:path w="83" h="26" extrusionOk="0">
                  <a:moveTo>
                    <a:pt x="79" y="0"/>
                  </a:moveTo>
                  <a:cubicBezTo>
                    <a:pt x="63" y="0"/>
                    <a:pt x="1" y="26"/>
                    <a:pt x="8" y="26"/>
                  </a:cubicBezTo>
                  <a:cubicBezTo>
                    <a:pt x="12" y="26"/>
                    <a:pt x="32" y="20"/>
                    <a:pt x="82" y="2"/>
                  </a:cubicBezTo>
                  <a:cubicBezTo>
                    <a:pt x="82" y="1"/>
                    <a:pt x="81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34"/>
            <p:cNvSpPr/>
            <p:nvPr/>
          </p:nvSpPr>
          <p:spPr>
            <a:xfrm>
              <a:off x="4927150" y="2270625"/>
              <a:ext cx="3300" cy="3200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131" y="1"/>
                  </a:moveTo>
                  <a:cubicBezTo>
                    <a:pt x="25" y="5"/>
                    <a:pt x="1" y="127"/>
                    <a:pt x="35" y="127"/>
                  </a:cubicBezTo>
                  <a:cubicBezTo>
                    <a:pt x="53" y="127"/>
                    <a:pt x="86" y="96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34"/>
            <p:cNvSpPr/>
            <p:nvPr/>
          </p:nvSpPr>
          <p:spPr>
            <a:xfrm>
              <a:off x="4925475" y="2307200"/>
              <a:ext cx="3200" cy="60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61" y="0"/>
                  </a:moveTo>
                  <a:cubicBezTo>
                    <a:pt x="22" y="0"/>
                    <a:pt x="1" y="12"/>
                    <a:pt x="125" y="23"/>
                  </a:cubicBezTo>
                  <a:cubicBezTo>
                    <a:pt x="127" y="6"/>
                    <a:pt x="9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34"/>
            <p:cNvSpPr/>
            <p:nvPr/>
          </p:nvSpPr>
          <p:spPr>
            <a:xfrm>
              <a:off x="4904775" y="1833400"/>
              <a:ext cx="1975" cy="2675"/>
            </a:xfrm>
            <a:custGeom>
              <a:avLst/>
              <a:gdLst/>
              <a:ahLst/>
              <a:cxnLst/>
              <a:rect l="l" t="t" r="r" b="b"/>
              <a:pathLst>
                <a:path w="79" h="107" extrusionOk="0">
                  <a:moveTo>
                    <a:pt x="72" y="1"/>
                  </a:moveTo>
                  <a:cubicBezTo>
                    <a:pt x="1" y="1"/>
                    <a:pt x="29" y="106"/>
                    <a:pt x="54" y="106"/>
                  </a:cubicBezTo>
                  <a:cubicBezTo>
                    <a:pt x="67" y="106"/>
                    <a:pt x="78" y="80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34"/>
            <p:cNvSpPr/>
            <p:nvPr/>
          </p:nvSpPr>
          <p:spPr>
            <a:xfrm>
              <a:off x="4904100" y="2120500"/>
              <a:ext cx="2300" cy="3125"/>
            </a:xfrm>
            <a:custGeom>
              <a:avLst/>
              <a:gdLst/>
              <a:ahLst/>
              <a:cxnLst/>
              <a:rect l="l" t="t" r="r" b="b"/>
              <a:pathLst>
                <a:path w="92" h="125" extrusionOk="0">
                  <a:moveTo>
                    <a:pt x="90" y="0"/>
                  </a:moveTo>
                  <a:cubicBezTo>
                    <a:pt x="87" y="0"/>
                    <a:pt x="1" y="125"/>
                    <a:pt x="9" y="125"/>
                  </a:cubicBezTo>
                  <a:cubicBezTo>
                    <a:pt x="72" y="31"/>
                    <a:pt x="91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34"/>
            <p:cNvSpPr/>
            <p:nvPr/>
          </p:nvSpPr>
          <p:spPr>
            <a:xfrm>
              <a:off x="4900800" y="2078825"/>
              <a:ext cx="875" cy="2400"/>
            </a:xfrm>
            <a:custGeom>
              <a:avLst/>
              <a:gdLst/>
              <a:ahLst/>
              <a:cxnLst/>
              <a:rect l="l" t="t" r="r" b="b"/>
              <a:pathLst>
                <a:path w="35" h="96" extrusionOk="0">
                  <a:moveTo>
                    <a:pt x="23" y="1"/>
                  </a:moveTo>
                  <a:cubicBezTo>
                    <a:pt x="12" y="1"/>
                    <a:pt x="1" y="95"/>
                    <a:pt x="18" y="95"/>
                  </a:cubicBezTo>
                  <a:cubicBezTo>
                    <a:pt x="22" y="95"/>
                    <a:pt x="27" y="91"/>
                    <a:pt x="34" y="79"/>
                  </a:cubicBezTo>
                  <a:cubicBezTo>
                    <a:pt x="33" y="21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34"/>
            <p:cNvSpPr/>
            <p:nvPr/>
          </p:nvSpPr>
          <p:spPr>
            <a:xfrm>
              <a:off x="4869700" y="1322900"/>
              <a:ext cx="1300" cy="3825"/>
            </a:xfrm>
            <a:custGeom>
              <a:avLst/>
              <a:gdLst/>
              <a:ahLst/>
              <a:cxnLst/>
              <a:rect l="l" t="t" r="r" b="b"/>
              <a:pathLst>
                <a:path w="52" h="153" extrusionOk="0">
                  <a:moveTo>
                    <a:pt x="0" y="1"/>
                  </a:moveTo>
                  <a:cubicBezTo>
                    <a:pt x="27" y="115"/>
                    <a:pt x="40" y="153"/>
                    <a:pt x="44" y="153"/>
                  </a:cubicBezTo>
                  <a:cubicBezTo>
                    <a:pt x="51" y="153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34"/>
            <p:cNvSpPr/>
            <p:nvPr/>
          </p:nvSpPr>
          <p:spPr>
            <a:xfrm>
              <a:off x="4867625" y="1406750"/>
              <a:ext cx="5125" cy="1325"/>
            </a:xfrm>
            <a:custGeom>
              <a:avLst/>
              <a:gdLst/>
              <a:ahLst/>
              <a:cxnLst/>
              <a:rect l="l" t="t" r="r" b="b"/>
              <a:pathLst>
                <a:path w="205" h="53" extrusionOk="0">
                  <a:moveTo>
                    <a:pt x="102" y="0"/>
                  </a:moveTo>
                  <a:cubicBezTo>
                    <a:pt x="57" y="0"/>
                    <a:pt x="0" y="14"/>
                    <a:pt x="3" y="53"/>
                  </a:cubicBezTo>
                  <a:cubicBezTo>
                    <a:pt x="205" y="29"/>
                    <a:pt x="166" y="0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8" name="Google Shape;19638;p34"/>
            <p:cNvSpPr/>
            <p:nvPr/>
          </p:nvSpPr>
          <p:spPr>
            <a:xfrm>
              <a:off x="4879550" y="1814800"/>
              <a:ext cx="475" cy="2050"/>
            </a:xfrm>
            <a:custGeom>
              <a:avLst/>
              <a:gdLst/>
              <a:ahLst/>
              <a:cxnLst/>
              <a:rect l="l" t="t" r="r" b="b"/>
              <a:pathLst>
                <a:path w="19" h="82" extrusionOk="0">
                  <a:moveTo>
                    <a:pt x="1" y="1"/>
                  </a:moveTo>
                  <a:cubicBezTo>
                    <a:pt x="0" y="1"/>
                    <a:pt x="1" y="3"/>
                    <a:pt x="1" y="9"/>
                  </a:cubicBezTo>
                  <a:cubicBezTo>
                    <a:pt x="13" y="63"/>
                    <a:pt x="17" y="81"/>
                    <a:pt x="18" y="81"/>
                  </a:cubicBezTo>
                  <a:cubicBezTo>
                    <a:pt x="19" y="81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9" name="Google Shape;19639;p34"/>
            <p:cNvSpPr/>
            <p:nvPr/>
          </p:nvSpPr>
          <p:spPr>
            <a:xfrm>
              <a:off x="4874950" y="1877400"/>
              <a:ext cx="975" cy="100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1" y="0"/>
                  </a:moveTo>
                  <a:cubicBezTo>
                    <a:pt x="0" y="0"/>
                    <a:pt x="19" y="3"/>
                    <a:pt x="30" y="3"/>
                  </a:cubicBezTo>
                  <a:cubicBezTo>
                    <a:pt x="35" y="3"/>
                    <a:pt x="38" y="3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0" name="Google Shape;19640;p34"/>
            <p:cNvSpPr/>
            <p:nvPr/>
          </p:nvSpPr>
          <p:spPr>
            <a:xfrm>
              <a:off x="4861775" y="1509675"/>
              <a:ext cx="2575" cy="2300"/>
            </a:xfrm>
            <a:custGeom>
              <a:avLst/>
              <a:gdLst/>
              <a:ahLst/>
              <a:cxnLst/>
              <a:rect l="l" t="t" r="r" b="b"/>
              <a:pathLst>
                <a:path w="103" h="92" extrusionOk="0">
                  <a:moveTo>
                    <a:pt x="64" y="1"/>
                  </a:moveTo>
                  <a:cubicBezTo>
                    <a:pt x="26" y="1"/>
                    <a:pt x="1" y="16"/>
                    <a:pt x="16" y="90"/>
                  </a:cubicBezTo>
                  <a:cubicBezTo>
                    <a:pt x="23" y="91"/>
                    <a:pt x="29" y="92"/>
                    <a:pt x="34" y="92"/>
                  </a:cubicBezTo>
                  <a:cubicBezTo>
                    <a:pt x="77" y="92"/>
                    <a:pt x="103" y="68"/>
                    <a:pt x="97" y="3"/>
                  </a:cubicBezTo>
                  <a:cubicBezTo>
                    <a:pt x="85" y="2"/>
                    <a:pt x="74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1" name="Google Shape;19641;p34"/>
            <p:cNvSpPr/>
            <p:nvPr/>
          </p:nvSpPr>
          <p:spPr>
            <a:xfrm>
              <a:off x="4881225" y="2137525"/>
              <a:ext cx="1375" cy="6675"/>
            </a:xfrm>
            <a:custGeom>
              <a:avLst/>
              <a:gdLst/>
              <a:ahLst/>
              <a:cxnLst/>
              <a:rect l="l" t="t" r="r" b="b"/>
              <a:pathLst>
                <a:path w="55" h="267" extrusionOk="0">
                  <a:moveTo>
                    <a:pt x="17" y="0"/>
                  </a:moveTo>
                  <a:cubicBezTo>
                    <a:pt x="0" y="0"/>
                    <a:pt x="11" y="267"/>
                    <a:pt x="33" y="267"/>
                  </a:cubicBezTo>
                  <a:cubicBezTo>
                    <a:pt x="39" y="267"/>
                    <a:pt x="47" y="244"/>
                    <a:pt x="55" y="187"/>
                  </a:cubicBezTo>
                  <a:cubicBezTo>
                    <a:pt x="36" y="49"/>
                    <a:pt x="24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2" name="Google Shape;19642;p34"/>
            <p:cNvSpPr/>
            <p:nvPr/>
          </p:nvSpPr>
          <p:spPr>
            <a:xfrm>
              <a:off x="4859675" y="1664475"/>
              <a:ext cx="1525" cy="4025"/>
            </a:xfrm>
            <a:custGeom>
              <a:avLst/>
              <a:gdLst/>
              <a:ahLst/>
              <a:cxnLst/>
              <a:rect l="l" t="t" r="r" b="b"/>
              <a:pathLst>
                <a:path w="61" h="161" extrusionOk="0">
                  <a:moveTo>
                    <a:pt x="14" y="0"/>
                  </a:moveTo>
                  <a:cubicBezTo>
                    <a:pt x="1" y="0"/>
                    <a:pt x="20" y="161"/>
                    <a:pt x="60" y="161"/>
                  </a:cubicBezTo>
                  <a:cubicBezTo>
                    <a:pt x="36" y="40"/>
                    <a:pt x="2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3" name="Google Shape;19643;p34"/>
            <p:cNvSpPr/>
            <p:nvPr/>
          </p:nvSpPr>
          <p:spPr>
            <a:xfrm>
              <a:off x="4843725" y="1225650"/>
              <a:ext cx="2675" cy="3625"/>
            </a:xfrm>
            <a:custGeom>
              <a:avLst/>
              <a:gdLst/>
              <a:ahLst/>
              <a:cxnLst/>
              <a:rect l="l" t="t" r="r" b="b"/>
              <a:pathLst>
                <a:path w="107" h="145" extrusionOk="0">
                  <a:moveTo>
                    <a:pt x="100" y="0"/>
                  </a:moveTo>
                  <a:lnTo>
                    <a:pt x="100" y="0"/>
                  </a:lnTo>
                  <a:cubicBezTo>
                    <a:pt x="85" y="0"/>
                    <a:pt x="0" y="144"/>
                    <a:pt x="19" y="144"/>
                  </a:cubicBezTo>
                  <a:cubicBezTo>
                    <a:pt x="25" y="144"/>
                    <a:pt x="40" y="131"/>
                    <a:pt x="69" y="97"/>
                  </a:cubicBezTo>
                  <a:cubicBezTo>
                    <a:pt x="100" y="26"/>
                    <a:pt x="106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4" name="Google Shape;19644;p34"/>
            <p:cNvSpPr/>
            <p:nvPr/>
          </p:nvSpPr>
          <p:spPr>
            <a:xfrm>
              <a:off x="4879075" y="2281400"/>
              <a:ext cx="2850" cy="1725"/>
            </a:xfrm>
            <a:custGeom>
              <a:avLst/>
              <a:gdLst/>
              <a:ahLst/>
              <a:cxnLst/>
              <a:rect l="l" t="t" r="r" b="b"/>
              <a:pathLst>
                <a:path w="114" h="69" extrusionOk="0">
                  <a:moveTo>
                    <a:pt x="61" y="1"/>
                  </a:moveTo>
                  <a:cubicBezTo>
                    <a:pt x="1" y="1"/>
                    <a:pt x="31" y="68"/>
                    <a:pt x="68" y="68"/>
                  </a:cubicBezTo>
                  <a:cubicBezTo>
                    <a:pt x="85" y="68"/>
                    <a:pt x="103" y="54"/>
                    <a:pt x="114" y="12"/>
                  </a:cubicBezTo>
                  <a:cubicBezTo>
                    <a:pt x="91" y="4"/>
                    <a:pt x="74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5" name="Google Shape;19645;p34"/>
            <p:cNvSpPr/>
            <p:nvPr/>
          </p:nvSpPr>
          <p:spPr>
            <a:xfrm>
              <a:off x="4868925" y="2045075"/>
              <a:ext cx="1575" cy="2825"/>
            </a:xfrm>
            <a:custGeom>
              <a:avLst/>
              <a:gdLst/>
              <a:ahLst/>
              <a:cxnLst/>
              <a:rect l="l" t="t" r="r" b="b"/>
              <a:pathLst>
                <a:path w="63" h="113" extrusionOk="0">
                  <a:moveTo>
                    <a:pt x="16" y="1"/>
                  </a:moveTo>
                  <a:cubicBezTo>
                    <a:pt x="7" y="1"/>
                    <a:pt x="1" y="27"/>
                    <a:pt x="5" y="104"/>
                  </a:cubicBezTo>
                  <a:cubicBezTo>
                    <a:pt x="13" y="110"/>
                    <a:pt x="20" y="112"/>
                    <a:pt x="25" y="112"/>
                  </a:cubicBezTo>
                  <a:cubicBezTo>
                    <a:pt x="62" y="112"/>
                    <a:pt x="35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6" name="Google Shape;19646;p34"/>
            <p:cNvSpPr/>
            <p:nvPr/>
          </p:nvSpPr>
          <p:spPr>
            <a:xfrm>
              <a:off x="4854575" y="1610075"/>
              <a:ext cx="3750" cy="4525"/>
            </a:xfrm>
            <a:custGeom>
              <a:avLst/>
              <a:gdLst/>
              <a:ahLst/>
              <a:cxnLst/>
              <a:rect l="l" t="t" r="r" b="b"/>
              <a:pathLst>
                <a:path w="150" h="181" extrusionOk="0">
                  <a:moveTo>
                    <a:pt x="26" y="1"/>
                  </a:moveTo>
                  <a:cubicBezTo>
                    <a:pt x="11" y="1"/>
                    <a:pt x="1" y="24"/>
                    <a:pt x="3" y="89"/>
                  </a:cubicBezTo>
                  <a:cubicBezTo>
                    <a:pt x="60" y="156"/>
                    <a:pt x="92" y="180"/>
                    <a:pt x="108" y="180"/>
                  </a:cubicBezTo>
                  <a:cubicBezTo>
                    <a:pt x="149" y="180"/>
                    <a:pt x="6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7" name="Google Shape;19647;p34"/>
            <p:cNvSpPr/>
            <p:nvPr/>
          </p:nvSpPr>
          <p:spPr>
            <a:xfrm>
              <a:off x="4852125" y="1558200"/>
              <a:ext cx="2475" cy="600"/>
            </a:xfrm>
            <a:custGeom>
              <a:avLst/>
              <a:gdLst/>
              <a:ahLst/>
              <a:cxnLst/>
              <a:rect l="l" t="t" r="r" b="b"/>
              <a:pathLst>
                <a:path w="99" h="24" extrusionOk="0">
                  <a:moveTo>
                    <a:pt x="93" y="0"/>
                  </a:moveTo>
                  <a:lnTo>
                    <a:pt x="93" y="0"/>
                  </a:lnTo>
                  <a:cubicBezTo>
                    <a:pt x="90" y="0"/>
                    <a:pt x="66" y="6"/>
                    <a:pt x="1" y="23"/>
                  </a:cubicBezTo>
                  <a:cubicBezTo>
                    <a:pt x="1" y="23"/>
                    <a:pt x="2" y="23"/>
                    <a:pt x="3" y="23"/>
                  </a:cubicBezTo>
                  <a:cubicBezTo>
                    <a:pt x="16" y="23"/>
                    <a:pt x="98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8" name="Google Shape;19648;p34"/>
            <p:cNvSpPr/>
            <p:nvPr/>
          </p:nvSpPr>
          <p:spPr>
            <a:xfrm>
              <a:off x="4838150" y="1123100"/>
              <a:ext cx="3850" cy="2975"/>
            </a:xfrm>
            <a:custGeom>
              <a:avLst/>
              <a:gdLst/>
              <a:ahLst/>
              <a:cxnLst/>
              <a:rect l="l" t="t" r="r" b="b"/>
              <a:pathLst>
                <a:path w="154" h="119" extrusionOk="0">
                  <a:moveTo>
                    <a:pt x="45" y="1"/>
                  </a:moveTo>
                  <a:cubicBezTo>
                    <a:pt x="21" y="1"/>
                    <a:pt x="0" y="30"/>
                    <a:pt x="11" y="118"/>
                  </a:cubicBezTo>
                  <a:cubicBezTo>
                    <a:pt x="153" y="114"/>
                    <a:pt x="92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9" name="Google Shape;19649;p34"/>
            <p:cNvSpPr/>
            <p:nvPr/>
          </p:nvSpPr>
          <p:spPr>
            <a:xfrm>
              <a:off x="4880225" y="2337000"/>
              <a:ext cx="400" cy="850"/>
            </a:xfrm>
            <a:custGeom>
              <a:avLst/>
              <a:gdLst/>
              <a:ahLst/>
              <a:cxnLst/>
              <a:rect l="l" t="t" r="r" b="b"/>
              <a:pathLst>
                <a:path w="16" h="34" extrusionOk="0">
                  <a:moveTo>
                    <a:pt x="10" y="1"/>
                  </a:moveTo>
                  <a:cubicBezTo>
                    <a:pt x="8" y="1"/>
                    <a:pt x="5" y="5"/>
                    <a:pt x="1" y="16"/>
                  </a:cubicBezTo>
                  <a:cubicBezTo>
                    <a:pt x="4" y="29"/>
                    <a:pt x="7" y="34"/>
                    <a:pt x="9" y="34"/>
                  </a:cubicBezTo>
                  <a:cubicBezTo>
                    <a:pt x="14" y="34"/>
                    <a:pt x="1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0" name="Google Shape;19650;p34"/>
            <p:cNvSpPr/>
            <p:nvPr/>
          </p:nvSpPr>
          <p:spPr>
            <a:xfrm>
              <a:off x="4869875" y="2015350"/>
              <a:ext cx="525" cy="1775"/>
            </a:xfrm>
            <a:custGeom>
              <a:avLst/>
              <a:gdLst/>
              <a:ahLst/>
              <a:cxnLst/>
              <a:rect l="l" t="t" r="r" b="b"/>
              <a:pathLst>
                <a:path w="21" h="71" extrusionOk="0">
                  <a:moveTo>
                    <a:pt x="11" y="1"/>
                  </a:moveTo>
                  <a:cubicBezTo>
                    <a:pt x="8" y="1"/>
                    <a:pt x="4" y="10"/>
                    <a:pt x="0" y="36"/>
                  </a:cubicBezTo>
                  <a:cubicBezTo>
                    <a:pt x="6" y="61"/>
                    <a:pt x="10" y="70"/>
                    <a:pt x="13" y="70"/>
                  </a:cubicBezTo>
                  <a:cubicBezTo>
                    <a:pt x="21" y="70"/>
                    <a:pt x="19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1" name="Google Shape;19651;p34"/>
            <p:cNvSpPr/>
            <p:nvPr/>
          </p:nvSpPr>
          <p:spPr>
            <a:xfrm>
              <a:off x="4848450" y="1393675"/>
              <a:ext cx="575" cy="2850"/>
            </a:xfrm>
            <a:custGeom>
              <a:avLst/>
              <a:gdLst/>
              <a:ahLst/>
              <a:cxnLst/>
              <a:rect l="l" t="t" r="r" b="b"/>
              <a:pathLst>
                <a:path w="23" h="114" extrusionOk="0">
                  <a:moveTo>
                    <a:pt x="14" y="0"/>
                  </a:moveTo>
                  <a:lnTo>
                    <a:pt x="14" y="0"/>
                  </a:lnTo>
                  <a:cubicBezTo>
                    <a:pt x="3" y="85"/>
                    <a:pt x="1" y="113"/>
                    <a:pt x="2" y="113"/>
                  </a:cubicBezTo>
                  <a:cubicBezTo>
                    <a:pt x="6" y="113"/>
                    <a:pt x="23" y="9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2" name="Google Shape;19652;p34"/>
            <p:cNvSpPr/>
            <p:nvPr/>
          </p:nvSpPr>
          <p:spPr>
            <a:xfrm>
              <a:off x="4885875" y="2527400"/>
              <a:ext cx="1250" cy="3325"/>
            </a:xfrm>
            <a:custGeom>
              <a:avLst/>
              <a:gdLst/>
              <a:ahLst/>
              <a:cxnLst/>
              <a:rect l="l" t="t" r="r" b="b"/>
              <a:pathLst>
                <a:path w="50" h="133" extrusionOk="0">
                  <a:moveTo>
                    <a:pt x="49" y="0"/>
                  </a:moveTo>
                  <a:cubicBezTo>
                    <a:pt x="16" y="42"/>
                    <a:pt x="1" y="132"/>
                    <a:pt x="9" y="132"/>
                  </a:cubicBezTo>
                  <a:cubicBezTo>
                    <a:pt x="13" y="132"/>
                    <a:pt x="27" y="99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3" name="Google Shape;19653;p34"/>
            <p:cNvSpPr/>
            <p:nvPr/>
          </p:nvSpPr>
          <p:spPr>
            <a:xfrm>
              <a:off x="4868650" y="2135775"/>
              <a:ext cx="200" cy="2975"/>
            </a:xfrm>
            <a:custGeom>
              <a:avLst/>
              <a:gdLst/>
              <a:ahLst/>
              <a:cxnLst/>
              <a:rect l="l" t="t" r="r" b="b"/>
              <a:pathLst>
                <a:path w="8" h="119" extrusionOk="0">
                  <a:moveTo>
                    <a:pt x="7" y="1"/>
                  </a:moveTo>
                  <a:cubicBezTo>
                    <a:pt x="7" y="1"/>
                    <a:pt x="6" y="20"/>
                    <a:pt x="2" y="76"/>
                  </a:cubicBezTo>
                  <a:cubicBezTo>
                    <a:pt x="1" y="106"/>
                    <a:pt x="1" y="118"/>
                    <a:pt x="1" y="118"/>
                  </a:cubicBezTo>
                  <a:cubicBezTo>
                    <a:pt x="2" y="118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4" name="Google Shape;19654;p34"/>
            <p:cNvSpPr/>
            <p:nvPr/>
          </p:nvSpPr>
          <p:spPr>
            <a:xfrm>
              <a:off x="4872225" y="2322650"/>
              <a:ext cx="2025" cy="1600"/>
            </a:xfrm>
            <a:custGeom>
              <a:avLst/>
              <a:gdLst/>
              <a:ahLst/>
              <a:cxnLst/>
              <a:rect l="l" t="t" r="r" b="b"/>
              <a:pathLst>
                <a:path w="81" h="64" extrusionOk="0">
                  <a:moveTo>
                    <a:pt x="80" y="1"/>
                  </a:moveTo>
                  <a:lnTo>
                    <a:pt x="80" y="1"/>
                  </a:lnTo>
                  <a:cubicBezTo>
                    <a:pt x="19" y="48"/>
                    <a:pt x="1" y="63"/>
                    <a:pt x="3" y="63"/>
                  </a:cubicBezTo>
                  <a:cubicBezTo>
                    <a:pt x="7" y="63"/>
                    <a:pt x="80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5" name="Google Shape;19655;p34"/>
            <p:cNvSpPr/>
            <p:nvPr/>
          </p:nvSpPr>
          <p:spPr>
            <a:xfrm>
              <a:off x="4835650" y="1287575"/>
              <a:ext cx="1950" cy="2450"/>
            </a:xfrm>
            <a:custGeom>
              <a:avLst/>
              <a:gdLst/>
              <a:ahLst/>
              <a:cxnLst/>
              <a:rect l="l" t="t" r="r" b="b"/>
              <a:pathLst>
                <a:path w="78" h="98" extrusionOk="0">
                  <a:moveTo>
                    <a:pt x="50" y="0"/>
                  </a:moveTo>
                  <a:cubicBezTo>
                    <a:pt x="25" y="0"/>
                    <a:pt x="1" y="98"/>
                    <a:pt x="49" y="98"/>
                  </a:cubicBezTo>
                  <a:cubicBezTo>
                    <a:pt x="56" y="98"/>
                    <a:pt x="66" y="95"/>
                    <a:pt x="78" y="89"/>
                  </a:cubicBezTo>
                  <a:cubicBezTo>
                    <a:pt x="74" y="23"/>
                    <a:pt x="62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6" name="Google Shape;19656;p34"/>
            <p:cNvSpPr/>
            <p:nvPr/>
          </p:nvSpPr>
          <p:spPr>
            <a:xfrm>
              <a:off x="4847225" y="1648975"/>
              <a:ext cx="1850" cy="2800"/>
            </a:xfrm>
            <a:custGeom>
              <a:avLst/>
              <a:gdLst/>
              <a:ahLst/>
              <a:cxnLst/>
              <a:rect l="l" t="t" r="r" b="b"/>
              <a:pathLst>
                <a:path w="74" h="112" extrusionOk="0">
                  <a:moveTo>
                    <a:pt x="24" y="0"/>
                  </a:moveTo>
                  <a:cubicBezTo>
                    <a:pt x="12" y="0"/>
                    <a:pt x="1" y="28"/>
                    <a:pt x="3" y="112"/>
                  </a:cubicBezTo>
                  <a:cubicBezTo>
                    <a:pt x="74" y="107"/>
                    <a:pt x="48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7" name="Google Shape;19657;p34"/>
            <p:cNvSpPr/>
            <p:nvPr/>
          </p:nvSpPr>
          <p:spPr>
            <a:xfrm>
              <a:off x="4870050" y="2316725"/>
              <a:ext cx="2050" cy="4425"/>
            </a:xfrm>
            <a:custGeom>
              <a:avLst/>
              <a:gdLst/>
              <a:ahLst/>
              <a:cxnLst/>
              <a:rect l="l" t="t" r="r" b="b"/>
              <a:pathLst>
                <a:path w="82" h="177" extrusionOk="0">
                  <a:moveTo>
                    <a:pt x="22" y="1"/>
                  </a:moveTo>
                  <a:cubicBezTo>
                    <a:pt x="0" y="1"/>
                    <a:pt x="46" y="177"/>
                    <a:pt x="68" y="177"/>
                  </a:cubicBezTo>
                  <a:cubicBezTo>
                    <a:pt x="76" y="177"/>
                    <a:pt x="81" y="155"/>
                    <a:pt x="80" y="97"/>
                  </a:cubicBezTo>
                  <a:cubicBezTo>
                    <a:pt x="48" y="27"/>
                    <a:pt x="30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8" name="Google Shape;19658;p34"/>
            <p:cNvSpPr/>
            <p:nvPr/>
          </p:nvSpPr>
          <p:spPr>
            <a:xfrm>
              <a:off x="4833300" y="1342350"/>
              <a:ext cx="3150" cy="325"/>
            </a:xfrm>
            <a:custGeom>
              <a:avLst/>
              <a:gdLst/>
              <a:ahLst/>
              <a:cxnLst/>
              <a:rect l="l" t="t" r="r" b="b"/>
              <a:pathLst>
                <a:path w="126" h="13" extrusionOk="0">
                  <a:moveTo>
                    <a:pt x="22" y="1"/>
                  </a:moveTo>
                  <a:cubicBezTo>
                    <a:pt x="0" y="1"/>
                    <a:pt x="58" y="12"/>
                    <a:pt x="125" y="12"/>
                  </a:cubicBezTo>
                  <a:cubicBezTo>
                    <a:pt x="65" y="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9" name="Google Shape;19659;p34"/>
            <p:cNvSpPr/>
            <p:nvPr/>
          </p:nvSpPr>
          <p:spPr>
            <a:xfrm>
              <a:off x="4837150" y="1475975"/>
              <a:ext cx="450" cy="2525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9" y="1"/>
                  </a:moveTo>
                  <a:lnTo>
                    <a:pt x="9" y="1"/>
                  </a:lnTo>
                  <a:cubicBezTo>
                    <a:pt x="3" y="1"/>
                    <a:pt x="0" y="96"/>
                    <a:pt x="18" y="100"/>
                  </a:cubicBezTo>
                  <a:cubicBezTo>
                    <a:pt x="16" y="26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0" name="Google Shape;19660;p34"/>
            <p:cNvSpPr/>
            <p:nvPr/>
          </p:nvSpPr>
          <p:spPr>
            <a:xfrm>
              <a:off x="4853375" y="1985225"/>
              <a:ext cx="2300" cy="2950"/>
            </a:xfrm>
            <a:custGeom>
              <a:avLst/>
              <a:gdLst/>
              <a:ahLst/>
              <a:cxnLst/>
              <a:rect l="l" t="t" r="r" b="b"/>
              <a:pathLst>
                <a:path w="92" h="118" extrusionOk="0">
                  <a:moveTo>
                    <a:pt x="4" y="1"/>
                  </a:moveTo>
                  <a:cubicBezTo>
                    <a:pt x="0" y="1"/>
                    <a:pt x="81" y="117"/>
                    <a:pt x="91" y="117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28" y="30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1" name="Google Shape;19661;p34"/>
            <p:cNvSpPr/>
            <p:nvPr/>
          </p:nvSpPr>
          <p:spPr>
            <a:xfrm>
              <a:off x="4845825" y="1745200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8" y="3"/>
                    <a:pt x="32" y="9"/>
                  </a:cubicBezTo>
                  <a:cubicBezTo>
                    <a:pt x="37" y="9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2" name="Google Shape;19662;p34"/>
            <p:cNvSpPr/>
            <p:nvPr/>
          </p:nvSpPr>
          <p:spPr>
            <a:xfrm>
              <a:off x="4839075" y="1750500"/>
              <a:ext cx="2825" cy="3050"/>
            </a:xfrm>
            <a:custGeom>
              <a:avLst/>
              <a:gdLst/>
              <a:ahLst/>
              <a:cxnLst/>
              <a:rect l="l" t="t" r="r" b="b"/>
              <a:pathLst>
                <a:path w="113" h="122" extrusionOk="0">
                  <a:moveTo>
                    <a:pt x="80" y="1"/>
                  </a:moveTo>
                  <a:cubicBezTo>
                    <a:pt x="45" y="1"/>
                    <a:pt x="1" y="121"/>
                    <a:pt x="85" y="121"/>
                  </a:cubicBezTo>
                  <a:cubicBezTo>
                    <a:pt x="92" y="121"/>
                    <a:pt x="99" y="120"/>
                    <a:pt x="108" y="119"/>
                  </a:cubicBezTo>
                  <a:cubicBezTo>
                    <a:pt x="112" y="30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3" name="Google Shape;19663;p34"/>
            <p:cNvSpPr/>
            <p:nvPr/>
          </p:nvSpPr>
          <p:spPr>
            <a:xfrm>
              <a:off x="4841125" y="1869875"/>
              <a:ext cx="3250" cy="275"/>
            </a:xfrm>
            <a:custGeom>
              <a:avLst/>
              <a:gdLst/>
              <a:ahLst/>
              <a:cxnLst/>
              <a:rect l="l" t="t" r="r" b="b"/>
              <a:pathLst>
                <a:path w="130" h="11" extrusionOk="0">
                  <a:moveTo>
                    <a:pt x="127" y="0"/>
                  </a:moveTo>
                  <a:lnTo>
                    <a:pt x="127" y="0"/>
                  </a:lnTo>
                  <a:cubicBezTo>
                    <a:pt x="0" y="4"/>
                    <a:pt x="30" y="11"/>
                    <a:pt x="71" y="11"/>
                  </a:cubicBezTo>
                  <a:cubicBezTo>
                    <a:pt x="98" y="11"/>
                    <a:pt x="129" y="8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4" name="Google Shape;19664;p34"/>
            <p:cNvSpPr/>
            <p:nvPr/>
          </p:nvSpPr>
          <p:spPr>
            <a:xfrm>
              <a:off x="4845125" y="2000300"/>
              <a:ext cx="350" cy="2725"/>
            </a:xfrm>
            <a:custGeom>
              <a:avLst/>
              <a:gdLst/>
              <a:ahLst/>
              <a:cxnLst/>
              <a:rect l="l" t="t" r="r" b="b"/>
              <a:pathLst>
                <a:path w="14" h="109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"/>
                    <a:pt x="6" y="108"/>
                    <a:pt x="10" y="108"/>
                  </a:cubicBezTo>
                  <a:cubicBezTo>
                    <a:pt x="12" y="108"/>
                    <a:pt x="13" y="85"/>
                    <a:pt x="13" y="15"/>
                  </a:cubicBezTo>
                  <a:cubicBezTo>
                    <a:pt x="11" y="5"/>
                    <a:pt x="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5" name="Google Shape;19665;p34"/>
            <p:cNvSpPr/>
            <p:nvPr/>
          </p:nvSpPr>
          <p:spPr>
            <a:xfrm>
              <a:off x="4834250" y="1682175"/>
              <a:ext cx="2650" cy="1375"/>
            </a:xfrm>
            <a:custGeom>
              <a:avLst/>
              <a:gdLst/>
              <a:ahLst/>
              <a:cxnLst/>
              <a:rect l="l" t="t" r="r" b="b"/>
              <a:pathLst>
                <a:path w="106" h="55" extrusionOk="0">
                  <a:moveTo>
                    <a:pt x="57" y="0"/>
                  </a:moveTo>
                  <a:cubicBezTo>
                    <a:pt x="25" y="0"/>
                    <a:pt x="1" y="31"/>
                    <a:pt x="100" y="55"/>
                  </a:cubicBezTo>
                  <a:cubicBezTo>
                    <a:pt x="106" y="14"/>
                    <a:pt x="79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6" name="Google Shape;19666;p34"/>
            <p:cNvSpPr/>
            <p:nvPr/>
          </p:nvSpPr>
          <p:spPr>
            <a:xfrm>
              <a:off x="4820600" y="1442900"/>
              <a:ext cx="6700" cy="2375"/>
            </a:xfrm>
            <a:custGeom>
              <a:avLst/>
              <a:gdLst/>
              <a:ahLst/>
              <a:cxnLst/>
              <a:rect l="l" t="t" r="r" b="b"/>
              <a:pathLst>
                <a:path w="268" h="95" extrusionOk="0">
                  <a:moveTo>
                    <a:pt x="186" y="1"/>
                  </a:moveTo>
                  <a:cubicBezTo>
                    <a:pt x="1" y="1"/>
                    <a:pt x="103" y="95"/>
                    <a:pt x="188" y="95"/>
                  </a:cubicBezTo>
                  <a:cubicBezTo>
                    <a:pt x="229" y="95"/>
                    <a:pt x="267" y="72"/>
                    <a:pt x="265" y="5"/>
                  </a:cubicBezTo>
                  <a:cubicBezTo>
                    <a:pt x="234" y="2"/>
                    <a:pt x="208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7" name="Google Shape;19667;p34"/>
            <p:cNvSpPr/>
            <p:nvPr/>
          </p:nvSpPr>
          <p:spPr>
            <a:xfrm>
              <a:off x="4847700" y="2126675"/>
              <a:ext cx="775" cy="3975"/>
            </a:xfrm>
            <a:custGeom>
              <a:avLst/>
              <a:gdLst/>
              <a:ahLst/>
              <a:cxnLst/>
              <a:rect l="l" t="t" r="r" b="b"/>
              <a:pathLst>
                <a:path w="31" h="159" extrusionOk="0">
                  <a:moveTo>
                    <a:pt x="11" y="1"/>
                  </a:moveTo>
                  <a:cubicBezTo>
                    <a:pt x="2" y="1"/>
                    <a:pt x="1" y="73"/>
                    <a:pt x="31" y="159"/>
                  </a:cubicBezTo>
                  <a:cubicBezTo>
                    <a:pt x="28" y="45"/>
                    <a:pt x="1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8" name="Google Shape;19668;p34"/>
            <p:cNvSpPr/>
            <p:nvPr/>
          </p:nvSpPr>
          <p:spPr>
            <a:xfrm>
              <a:off x="4830325" y="1642925"/>
              <a:ext cx="1850" cy="300"/>
            </a:xfrm>
            <a:custGeom>
              <a:avLst/>
              <a:gdLst/>
              <a:ahLst/>
              <a:cxnLst/>
              <a:rect l="l" t="t" r="r" b="b"/>
              <a:pathLst>
                <a:path w="74" h="12" extrusionOk="0">
                  <a:moveTo>
                    <a:pt x="4" y="0"/>
                  </a:moveTo>
                  <a:cubicBezTo>
                    <a:pt x="0" y="0"/>
                    <a:pt x="2" y="2"/>
                    <a:pt x="17" y="6"/>
                  </a:cubicBezTo>
                  <a:cubicBezTo>
                    <a:pt x="45" y="10"/>
                    <a:pt x="58" y="12"/>
                    <a:pt x="62" y="12"/>
                  </a:cubicBezTo>
                  <a:cubicBezTo>
                    <a:pt x="73" y="12"/>
                    <a:pt x="1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9" name="Google Shape;19669;p34"/>
            <p:cNvSpPr/>
            <p:nvPr/>
          </p:nvSpPr>
          <p:spPr>
            <a:xfrm>
              <a:off x="4859050" y="2531475"/>
              <a:ext cx="1650" cy="1775"/>
            </a:xfrm>
            <a:custGeom>
              <a:avLst/>
              <a:gdLst/>
              <a:ahLst/>
              <a:cxnLst/>
              <a:rect l="l" t="t" r="r" b="b"/>
              <a:pathLst>
                <a:path w="66" h="71" extrusionOk="0">
                  <a:moveTo>
                    <a:pt x="60" y="0"/>
                  </a:moveTo>
                  <a:cubicBezTo>
                    <a:pt x="44" y="0"/>
                    <a:pt x="1" y="71"/>
                    <a:pt x="10" y="71"/>
                  </a:cubicBezTo>
                  <a:cubicBezTo>
                    <a:pt x="14" y="71"/>
                    <a:pt x="30" y="56"/>
                    <a:pt x="65" y="11"/>
                  </a:cubicBezTo>
                  <a:cubicBezTo>
                    <a:pt x="65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0" name="Google Shape;19670;p34"/>
            <p:cNvSpPr/>
            <p:nvPr/>
          </p:nvSpPr>
          <p:spPr>
            <a:xfrm>
              <a:off x="4826150" y="1643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33" y="0"/>
                  </a:moveTo>
                  <a:cubicBezTo>
                    <a:pt x="16" y="0"/>
                    <a:pt x="1" y="20"/>
                    <a:pt x="3" y="79"/>
                  </a:cubicBezTo>
                  <a:cubicBezTo>
                    <a:pt x="15" y="82"/>
                    <a:pt x="25" y="83"/>
                    <a:pt x="33" y="83"/>
                  </a:cubicBezTo>
                  <a:cubicBezTo>
                    <a:pt x="109" y="83"/>
                    <a:pt x="6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1" name="Google Shape;19671;p34"/>
            <p:cNvSpPr/>
            <p:nvPr/>
          </p:nvSpPr>
          <p:spPr>
            <a:xfrm>
              <a:off x="4843375" y="2297400"/>
              <a:ext cx="1025" cy="2050"/>
            </a:xfrm>
            <a:custGeom>
              <a:avLst/>
              <a:gdLst/>
              <a:ahLst/>
              <a:cxnLst/>
              <a:rect l="l" t="t" r="r" b="b"/>
              <a:pathLst>
                <a:path w="41" h="82" extrusionOk="0">
                  <a:moveTo>
                    <a:pt x="4" y="0"/>
                  </a:moveTo>
                  <a:cubicBezTo>
                    <a:pt x="0" y="0"/>
                    <a:pt x="1" y="21"/>
                    <a:pt x="16" y="81"/>
                  </a:cubicBezTo>
                  <a:cubicBezTo>
                    <a:pt x="18" y="81"/>
                    <a:pt x="19" y="81"/>
                    <a:pt x="20" y="81"/>
                  </a:cubicBezTo>
                  <a:cubicBezTo>
                    <a:pt x="41" y="81"/>
                    <a:pt x="1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2" name="Google Shape;19672;p34"/>
            <p:cNvSpPr/>
            <p:nvPr/>
          </p:nvSpPr>
          <p:spPr>
            <a:xfrm>
              <a:off x="4829775" y="1936725"/>
              <a:ext cx="1400" cy="2925"/>
            </a:xfrm>
            <a:custGeom>
              <a:avLst/>
              <a:gdLst/>
              <a:ahLst/>
              <a:cxnLst/>
              <a:rect l="l" t="t" r="r" b="b"/>
              <a:pathLst>
                <a:path w="56" h="117" extrusionOk="0">
                  <a:moveTo>
                    <a:pt x="13" y="0"/>
                  </a:moveTo>
                  <a:cubicBezTo>
                    <a:pt x="3" y="0"/>
                    <a:pt x="1" y="31"/>
                    <a:pt x="32" y="116"/>
                  </a:cubicBezTo>
                  <a:cubicBezTo>
                    <a:pt x="55" y="58"/>
                    <a:pt x="2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3" name="Google Shape;19673;p34"/>
            <p:cNvSpPr/>
            <p:nvPr/>
          </p:nvSpPr>
          <p:spPr>
            <a:xfrm>
              <a:off x="4809475" y="1518875"/>
              <a:ext cx="3925" cy="450"/>
            </a:xfrm>
            <a:custGeom>
              <a:avLst/>
              <a:gdLst/>
              <a:ahLst/>
              <a:cxnLst/>
              <a:rect l="l" t="t" r="r" b="b"/>
              <a:pathLst>
                <a:path w="157" h="18" extrusionOk="0">
                  <a:moveTo>
                    <a:pt x="114" y="0"/>
                  </a:moveTo>
                  <a:cubicBezTo>
                    <a:pt x="67" y="0"/>
                    <a:pt x="0" y="17"/>
                    <a:pt x="107" y="17"/>
                  </a:cubicBezTo>
                  <a:cubicBezTo>
                    <a:pt x="118" y="17"/>
                    <a:pt x="132" y="17"/>
                    <a:pt x="148" y="17"/>
                  </a:cubicBezTo>
                  <a:cubicBezTo>
                    <a:pt x="156" y="4"/>
                    <a:pt x="137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4" name="Google Shape;19674;p34"/>
            <p:cNvSpPr/>
            <p:nvPr/>
          </p:nvSpPr>
          <p:spPr>
            <a:xfrm>
              <a:off x="4820825" y="1958350"/>
              <a:ext cx="2900" cy="2375"/>
            </a:xfrm>
            <a:custGeom>
              <a:avLst/>
              <a:gdLst/>
              <a:ahLst/>
              <a:cxnLst/>
              <a:rect l="l" t="t" r="r" b="b"/>
              <a:pathLst>
                <a:path w="116" h="95" extrusionOk="0">
                  <a:moveTo>
                    <a:pt x="75" y="1"/>
                  </a:moveTo>
                  <a:cubicBezTo>
                    <a:pt x="37" y="1"/>
                    <a:pt x="0" y="94"/>
                    <a:pt x="108" y="94"/>
                  </a:cubicBezTo>
                  <a:cubicBezTo>
                    <a:pt x="110" y="94"/>
                    <a:pt x="113" y="94"/>
                    <a:pt x="116" y="94"/>
                  </a:cubicBezTo>
                  <a:cubicBezTo>
                    <a:pt x="113" y="24"/>
                    <a:pt x="94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5" name="Google Shape;19675;p34"/>
            <p:cNvSpPr/>
            <p:nvPr/>
          </p:nvSpPr>
          <p:spPr>
            <a:xfrm>
              <a:off x="4827375" y="2193350"/>
              <a:ext cx="2350" cy="2775"/>
            </a:xfrm>
            <a:custGeom>
              <a:avLst/>
              <a:gdLst/>
              <a:ahLst/>
              <a:cxnLst/>
              <a:rect l="l" t="t" r="r" b="b"/>
              <a:pathLst>
                <a:path w="94" h="111" extrusionOk="0">
                  <a:moveTo>
                    <a:pt x="81" y="1"/>
                  </a:moveTo>
                  <a:lnTo>
                    <a:pt x="81" y="1"/>
                  </a:lnTo>
                  <a:cubicBezTo>
                    <a:pt x="68" y="8"/>
                    <a:pt x="54" y="8"/>
                    <a:pt x="41" y="8"/>
                  </a:cubicBezTo>
                  <a:cubicBezTo>
                    <a:pt x="1" y="66"/>
                    <a:pt x="24" y="111"/>
                    <a:pt x="50" y="111"/>
                  </a:cubicBezTo>
                  <a:cubicBezTo>
                    <a:pt x="71" y="111"/>
                    <a:pt x="93" y="8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6" name="Google Shape;19676;p34"/>
            <p:cNvSpPr/>
            <p:nvPr/>
          </p:nvSpPr>
          <p:spPr>
            <a:xfrm>
              <a:off x="4806575" y="1697875"/>
              <a:ext cx="2425" cy="4750"/>
            </a:xfrm>
            <a:custGeom>
              <a:avLst/>
              <a:gdLst/>
              <a:ahLst/>
              <a:cxnLst/>
              <a:rect l="l" t="t" r="r" b="b"/>
              <a:pathLst>
                <a:path w="97" h="190" extrusionOk="0">
                  <a:moveTo>
                    <a:pt x="59" y="1"/>
                  </a:moveTo>
                  <a:cubicBezTo>
                    <a:pt x="27" y="1"/>
                    <a:pt x="1" y="189"/>
                    <a:pt x="72" y="189"/>
                  </a:cubicBezTo>
                  <a:cubicBezTo>
                    <a:pt x="79" y="189"/>
                    <a:pt x="87" y="187"/>
                    <a:pt x="97" y="183"/>
                  </a:cubicBezTo>
                  <a:cubicBezTo>
                    <a:pt x="91" y="46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7" name="Google Shape;19677;p34"/>
            <p:cNvSpPr/>
            <p:nvPr/>
          </p:nvSpPr>
          <p:spPr>
            <a:xfrm>
              <a:off x="4834950" y="2503350"/>
              <a:ext cx="2000" cy="2850"/>
            </a:xfrm>
            <a:custGeom>
              <a:avLst/>
              <a:gdLst/>
              <a:ahLst/>
              <a:cxnLst/>
              <a:rect l="l" t="t" r="r" b="b"/>
              <a:pathLst>
                <a:path w="80" h="114" extrusionOk="0">
                  <a:moveTo>
                    <a:pt x="38" y="0"/>
                  </a:moveTo>
                  <a:cubicBezTo>
                    <a:pt x="30" y="0"/>
                    <a:pt x="22" y="2"/>
                    <a:pt x="12" y="5"/>
                  </a:cubicBezTo>
                  <a:cubicBezTo>
                    <a:pt x="0" y="74"/>
                    <a:pt x="22" y="113"/>
                    <a:pt x="44" y="113"/>
                  </a:cubicBezTo>
                  <a:cubicBezTo>
                    <a:pt x="59" y="113"/>
                    <a:pt x="74" y="96"/>
                    <a:pt x="79" y="59"/>
                  </a:cubicBezTo>
                  <a:cubicBezTo>
                    <a:pt x="79" y="18"/>
                    <a:pt x="63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8" name="Google Shape;19678;p34"/>
            <p:cNvSpPr/>
            <p:nvPr/>
          </p:nvSpPr>
          <p:spPr>
            <a:xfrm>
              <a:off x="4815575" y="2163250"/>
              <a:ext cx="4500" cy="3325"/>
            </a:xfrm>
            <a:custGeom>
              <a:avLst/>
              <a:gdLst/>
              <a:ahLst/>
              <a:cxnLst/>
              <a:rect l="l" t="t" r="r" b="b"/>
              <a:pathLst>
                <a:path w="180" h="133" extrusionOk="0">
                  <a:moveTo>
                    <a:pt x="18" y="1"/>
                  </a:moveTo>
                  <a:lnTo>
                    <a:pt x="18" y="1"/>
                  </a:lnTo>
                  <a:cubicBezTo>
                    <a:pt x="0" y="99"/>
                    <a:pt x="33" y="133"/>
                    <a:pt x="67" y="133"/>
                  </a:cubicBezTo>
                  <a:cubicBezTo>
                    <a:pt x="122" y="133"/>
                    <a:pt x="180" y="42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9" name="Google Shape;19679;p34"/>
            <p:cNvSpPr/>
            <p:nvPr/>
          </p:nvSpPr>
          <p:spPr>
            <a:xfrm>
              <a:off x="4799350" y="1825500"/>
              <a:ext cx="7300" cy="3650"/>
            </a:xfrm>
            <a:custGeom>
              <a:avLst/>
              <a:gdLst/>
              <a:ahLst/>
              <a:cxnLst/>
              <a:rect l="l" t="t" r="r" b="b"/>
              <a:pathLst>
                <a:path w="292" h="146" extrusionOk="0">
                  <a:moveTo>
                    <a:pt x="195" y="1"/>
                  </a:moveTo>
                  <a:cubicBezTo>
                    <a:pt x="0" y="1"/>
                    <a:pt x="162" y="145"/>
                    <a:pt x="238" y="145"/>
                  </a:cubicBezTo>
                  <a:cubicBezTo>
                    <a:pt x="276" y="145"/>
                    <a:pt x="292" y="109"/>
                    <a:pt x="232" y="2"/>
                  </a:cubicBezTo>
                  <a:cubicBezTo>
                    <a:pt x="219" y="1"/>
                    <a:pt x="206" y="1"/>
                    <a:pt x="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0" name="Google Shape;19680;p34"/>
            <p:cNvSpPr/>
            <p:nvPr/>
          </p:nvSpPr>
          <p:spPr>
            <a:xfrm>
              <a:off x="4779725" y="12493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8" y="1"/>
                  </a:moveTo>
                  <a:cubicBezTo>
                    <a:pt x="2" y="1"/>
                    <a:pt x="1" y="4"/>
                    <a:pt x="13" y="14"/>
                  </a:cubicBezTo>
                  <a:cubicBezTo>
                    <a:pt x="34" y="10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1" name="Google Shape;19681;p34"/>
            <p:cNvSpPr/>
            <p:nvPr/>
          </p:nvSpPr>
          <p:spPr>
            <a:xfrm>
              <a:off x="4795925" y="1767700"/>
              <a:ext cx="2200" cy="2325"/>
            </a:xfrm>
            <a:custGeom>
              <a:avLst/>
              <a:gdLst/>
              <a:ahLst/>
              <a:cxnLst/>
              <a:rect l="l" t="t" r="r" b="b"/>
              <a:pathLst>
                <a:path w="88" h="93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38" y="47"/>
                    <a:pt x="88" y="93"/>
                  </a:cubicBezTo>
                  <a:cubicBezTo>
                    <a:pt x="31" y="2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2" name="Google Shape;19682;p34"/>
            <p:cNvSpPr/>
            <p:nvPr/>
          </p:nvSpPr>
          <p:spPr>
            <a:xfrm>
              <a:off x="4785125" y="1745525"/>
              <a:ext cx="3800" cy="4950"/>
            </a:xfrm>
            <a:custGeom>
              <a:avLst/>
              <a:gdLst/>
              <a:ahLst/>
              <a:cxnLst/>
              <a:rect l="l" t="t" r="r" b="b"/>
              <a:pathLst>
                <a:path w="152" h="198" extrusionOk="0">
                  <a:moveTo>
                    <a:pt x="137" y="1"/>
                  </a:moveTo>
                  <a:cubicBezTo>
                    <a:pt x="109" y="1"/>
                    <a:pt x="0" y="197"/>
                    <a:pt x="85" y="197"/>
                  </a:cubicBezTo>
                  <a:cubicBezTo>
                    <a:pt x="145" y="50"/>
                    <a:pt x="151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3" name="Google Shape;19683;p34"/>
            <p:cNvSpPr/>
            <p:nvPr/>
          </p:nvSpPr>
          <p:spPr>
            <a:xfrm>
              <a:off x="4778950" y="1809400"/>
              <a:ext cx="2800" cy="2825"/>
            </a:xfrm>
            <a:custGeom>
              <a:avLst/>
              <a:gdLst/>
              <a:ahLst/>
              <a:cxnLst/>
              <a:rect l="l" t="t" r="r" b="b"/>
              <a:pathLst>
                <a:path w="112" h="113" extrusionOk="0">
                  <a:moveTo>
                    <a:pt x="76" y="1"/>
                  </a:moveTo>
                  <a:cubicBezTo>
                    <a:pt x="40" y="1"/>
                    <a:pt x="1" y="112"/>
                    <a:pt x="73" y="112"/>
                  </a:cubicBezTo>
                  <a:cubicBezTo>
                    <a:pt x="83" y="112"/>
                    <a:pt x="96" y="110"/>
                    <a:pt x="111" y="104"/>
                  </a:cubicBezTo>
                  <a:cubicBezTo>
                    <a:pt x="109" y="27"/>
                    <a:pt x="93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4" name="Google Shape;19684;p34"/>
            <p:cNvSpPr/>
            <p:nvPr/>
          </p:nvSpPr>
          <p:spPr>
            <a:xfrm>
              <a:off x="4759350" y="1269700"/>
              <a:ext cx="3600" cy="4075"/>
            </a:xfrm>
            <a:custGeom>
              <a:avLst/>
              <a:gdLst/>
              <a:ahLst/>
              <a:cxnLst/>
              <a:rect l="l" t="t" r="r" b="b"/>
              <a:pathLst>
                <a:path w="144" h="163" extrusionOk="0">
                  <a:moveTo>
                    <a:pt x="126" y="1"/>
                  </a:moveTo>
                  <a:cubicBezTo>
                    <a:pt x="91" y="1"/>
                    <a:pt x="1" y="163"/>
                    <a:pt x="35" y="163"/>
                  </a:cubicBezTo>
                  <a:cubicBezTo>
                    <a:pt x="48" y="163"/>
                    <a:pt x="77" y="141"/>
                    <a:pt x="132" y="82"/>
                  </a:cubicBezTo>
                  <a:cubicBezTo>
                    <a:pt x="144" y="22"/>
                    <a:pt x="139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5" name="Google Shape;19685;p34"/>
            <p:cNvSpPr/>
            <p:nvPr/>
          </p:nvSpPr>
          <p:spPr>
            <a:xfrm>
              <a:off x="4754775" y="1206600"/>
              <a:ext cx="2200" cy="3100"/>
            </a:xfrm>
            <a:custGeom>
              <a:avLst/>
              <a:gdLst/>
              <a:ahLst/>
              <a:cxnLst/>
              <a:rect l="l" t="t" r="r" b="b"/>
              <a:pathLst>
                <a:path w="88" h="124" extrusionOk="0">
                  <a:moveTo>
                    <a:pt x="55" y="1"/>
                  </a:moveTo>
                  <a:cubicBezTo>
                    <a:pt x="5" y="1"/>
                    <a:pt x="0" y="118"/>
                    <a:pt x="41" y="123"/>
                  </a:cubicBezTo>
                  <a:cubicBezTo>
                    <a:pt x="75" y="117"/>
                    <a:pt x="88" y="77"/>
                    <a:pt x="81" y="10"/>
                  </a:cubicBezTo>
                  <a:cubicBezTo>
                    <a:pt x="72" y="4"/>
                    <a:pt x="63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34"/>
            <p:cNvSpPr/>
            <p:nvPr/>
          </p:nvSpPr>
          <p:spPr>
            <a:xfrm>
              <a:off x="4798000" y="2508150"/>
              <a:ext cx="2925" cy="4225"/>
            </a:xfrm>
            <a:custGeom>
              <a:avLst/>
              <a:gdLst/>
              <a:ahLst/>
              <a:cxnLst/>
              <a:rect l="l" t="t" r="r" b="b"/>
              <a:pathLst>
                <a:path w="117" h="169" extrusionOk="0">
                  <a:moveTo>
                    <a:pt x="112" y="1"/>
                  </a:moveTo>
                  <a:cubicBezTo>
                    <a:pt x="1" y="5"/>
                    <a:pt x="43" y="169"/>
                    <a:pt x="80" y="169"/>
                  </a:cubicBezTo>
                  <a:cubicBezTo>
                    <a:pt x="99" y="169"/>
                    <a:pt x="116" y="127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34"/>
            <p:cNvSpPr/>
            <p:nvPr/>
          </p:nvSpPr>
          <p:spPr>
            <a:xfrm>
              <a:off x="4758275" y="138615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8" y="0"/>
                  </a:moveTo>
                  <a:cubicBezTo>
                    <a:pt x="0" y="13"/>
                    <a:pt x="9" y="121"/>
                    <a:pt x="25" y="121"/>
                  </a:cubicBezTo>
                  <a:cubicBezTo>
                    <a:pt x="33" y="121"/>
                    <a:pt x="44" y="9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34"/>
            <p:cNvSpPr/>
            <p:nvPr/>
          </p:nvSpPr>
          <p:spPr>
            <a:xfrm>
              <a:off x="4785725" y="2267900"/>
              <a:ext cx="2525" cy="257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25" y="0"/>
                  </a:moveTo>
                  <a:cubicBezTo>
                    <a:pt x="18" y="0"/>
                    <a:pt x="10" y="1"/>
                    <a:pt x="1" y="3"/>
                  </a:cubicBezTo>
                  <a:cubicBezTo>
                    <a:pt x="3" y="78"/>
                    <a:pt x="19" y="103"/>
                    <a:pt x="35" y="103"/>
                  </a:cubicBezTo>
                  <a:cubicBezTo>
                    <a:pt x="67" y="103"/>
                    <a:pt x="100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34"/>
            <p:cNvSpPr/>
            <p:nvPr/>
          </p:nvSpPr>
          <p:spPr>
            <a:xfrm>
              <a:off x="4764750" y="1849475"/>
              <a:ext cx="10625" cy="6300"/>
            </a:xfrm>
            <a:custGeom>
              <a:avLst/>
              <a:gdLst/>
              <a:ahLst/>
              <a:cxnLst/>
              <a:rect l="l" t="t" r="r" b="b"/>
              <a:pathLst>
                <a:path w="425" h="252" extrusionOk="0">
                  <a:moveTo>
                    <a:pt x="425" y="0"/>
                  </a:moveTo>
                  <a:lnTo>
                    <a:pt x="425" y="0"/>
                  </a:lnTo>
                  <a:cubicBezTo>
                    <a:pt x="1" y="13"/>
                    <a:pt x="122" y="251"/>
                    <a:pt x="263" y="251"/>
                  </a:cubicBezTo>
                  <a:cubicBezTo>
                    <a:pt x="336" y="251"/>
                    <a:pt x="414" y="189"/>
                    <a:pt x="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34"/>
            <p:cNvSpPr/>
            <p:nvPr/>
          </p:nvSpPr>
          <p:spPr>
            <a:xfrm>
              <a:off x="4777075" y="2317000"/>
              <a:ext cx="4325" cy="1825"/>
            </a:xfrm>
            <a:custGeom>
              <a:avLst/>
              <a:gdLst/>
              <a:ahLst/>
              <a:cxnLst/>
              <a:rect l="l" t="t" r="r" b="b"/>
              <a:pathLst>
                <a:path w="173" h="73" extrusionOk="0">
                  <a:moveTo>
                    <a:pt x="40" y="0"/>
                  </a:moveTo>
                  <a:cubicBezTo>
                    <a:pt x="1" y="0"/>
                    <a:pt x="5" y="24"/>
                    <a:pt x="173" y="73"/>
                  </a:cubicBezTo>
                  <a:cubicBezTo>
                    <a:pt x="169" y="25"/>
                    <a:pt x="8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34"/>
            <p:cNvSpPr/>
            <p:nvPr/>
          </p:nvSpPr>
          <p:spPr>
            <a:xfrm>
              <a:off x="4742825" y="1484500"/>
              <a:ext cx="3525" cy="1825"/>
            </a:xfrm>
            <a:custGeom>
              <a:avLst/>
              <a:gdLst/>
              <a:ahLst/>
              <a:cxnLst/>
              <a:rect l="l" t="t" r="r" b="b"/>
              <a:pathLst>
                <a:path w="141" h="73" extrusionOk="0">
                  <a:moveTo>
                    <a:pt x="138" y="0"/>
                  </a:moveTo>
                  <a:lnTo>
                    <a:pt x="138" y="0"/>
                  </a:lnTo>
                  <a:cubicBezTo>
                    <a:pt x="1" y="5"/>
                    <a:pt x="48" y="73"/>
                    <a:pt x="93" y="73"/>
                  </a:cubicBezTo>
                  <a:cubicBezTo>
                    <a:pt x="117" y="73"/>
                    <a:pt x="140" y="55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34"/>
            <p:cNvSpPr/>
            <p:nvPr/>
          </p:nvSpPr>
          <p:spPr>
            <a:xfrm>
              <a:off x="4771575" y="2320475"/>
              <a:ext cx="1725" cy="4575"/>
            </a:xfrm>
            <a:custGeom>
              <a:avLst/>
              <a:gdLst/>
              <a:ahLst/>
              <a:cxnLst/>
              <a:rect l="l" t="t" r="r" b="b"/>
              <a:pathLst>
                <a:path w="69" h="18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10"/>
                    <a:pt x="51" y="182"/>
                    <a:pt x="62" y="182"/>
                  </a:cubicBezTo>
                  <a:cubicBezTo>
                    <a:pt x="68" y="182"/>
                    <a:pt x="63" y="13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34"/>
            <p:cNvSpPr/>
            <p:nvPr/>
          </p:nvSpPr>
          <p:spPr>
            <a:xfrm>
              <a:off x="4759300" y="2151175"/>
              <a:ext cx="375" cy="2250"/>
            </a:xfrm>
            <a:custGeom>
              <a:avLst/>
              <a:gdLst/>
              <a:ahLst/>
              <a:cxnLst/>
              <a:rect l="l" t="t" r="r" b="b"/>
              <a:pathLst>
                <a:path w="15" h="90" extrusionOk="0">
                  <a:moveTo>
                    <a:pt x="13" y="0"/>
                  </a:moveTo>
                  <a:cubicBezTo>
                    <a:pt x="9" y="0"/>
                    <a:pt x="0" y="89"/>
                    <a:pt x="2" y="89"/>
                  </a:cubicBezTo>
                  <a:cubicBezTo>
                    <a:pt x="3" y="89"/>
                    <a:pt x="7" y="70"/>
                    <a:pt x="14" y="15"/>
                  </a:cubicBezTo>
                  <a:cubicBezTo>
                    <a:pt x="14" y="5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34"/>
            <p:cNvSpPr/>
            <p:nvPr/>
          </p:nvSpPr>
          <p:spPr>
            <a:xfrm>
              <a:off x="4760175" y="2330750"/>
              <a:ext cx="6000" cy="2975"/>
            </a:xfrm>
            <a:custGeom>
              <a:avLst/>
              <a:gdLst/>
              <a:ahLst/>
              <a:cxnLst/>
              <a:rect l="l" t="t" r="r" b="b"/>
              <a:pathLst>
                <a:path w="240" h="119" extrusionOk="0">
                  <a:moveTo>
                    <a:pt x="155" y="1"/>
                  </a:moveTo>
                  <a:cubicBezTo>
                    <a:pt x="76" y="1"/>
                    <a:pt x="0" y="118"/>
                    <a:pt x="227" y="118"/>
                  </a:cubicBezTo>
                  <a:cubicBezTo>
                    <a:pt x="231" y="118"/>
                    <a:pt x="236" y="118"/>
                    <a:pt x="240" y="118"/>
                  </a:cubicBezTo>
                  <a:cubicBezTo>
                    <a:pt x="236" y="30"/>
                    <a:pt x="195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34"/>
            <p:cNvSpPr/>
            <p:nvPr/>
          </p:nvSpPr>
          <p:spPr>
            <a:xfrm>
              <a:off x="4732400" y="1441950"/>
              <a:ext cx="3175" cy="2750"/>
            </a:xfrm>
            <a:custGeom>
              <a:avLst/>
              <a:gdLst/>
              <a:ahLst/>
              <a:cxnLst/>
              <a:rect l="l" t="t" r="r" b="b"/>
              <a:pathLst>
                <a:path w="127" h="110" extrusionOk="0">
                  <a:moveTo>
                    <a:pt x="102" y="1"/>
                  </a:moveTo>
                  <a:cubicBezTo>
                    <a:pt x="1" y="1"/>
                    <a:pt x="46" y="110"/>
                    <a:pt x="87" y="110"/>
                  </a:cubicBezTo>
                  <a:cubicBezTo>
                    <a:pt x="107" y="110"/>
                    <a:pt x="127" y="83"/>
                    <a:pt x="127" y="3"/>
                  </a:cubicBezTo>
                  <a:cubicBezTo>
                    <a:pt x="118" y="1"/>
                    <a:pt x="10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34"/>
            <p:cNvSpPr/>
            <p:nvPr/>
          </p:nvSpPr>
          <p:spPr>
            <a:xfrm>
              <a:off x="4757625" y="2249225"/>
              <a:ext cx="5500" cy="1875"/>
            </a:xfrm>
            <a:custGeom>
              <a:avLst/>
              <a:gdLst/>
              <a:ahLst/>
              <a:cxnLst/>
              <a:rect l="l" t="t" r="r" b="b"/>
              <a:pathLst>
                <a:path w="220" h="75" extrusionOk="0">
                  <a:moveTo>
                    <a:pt x="208" y="1"/>
                  </a:moveTo>
                  <a:cubicBezTo>
                    <a:pt x="202" y="1"/>
                    <a:pt x="146" y="19"/>
                    <a:pt x="1" y="74"/>
                  </a:cubicBezTo>
                  <a:cubicBezTo>
                    <a:pt x="89" y="53"/>
                    <a:pt x="219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34"/>
            <p:cNvSpPr/>
            <p:nvPr/>
          </p:nvSpPr>
          <p:spPr>
            <a:xfrm>
              <a:off x="4718525" y="1207325"/>
              <a:ext cx="2675" cy="1750"/>
            </a:xfrm>
            <a:custGeom>
              <a:avLst/>
              <a:gdLst/>
              <a:ahLst/>
              <a:cxnLst/>
              <a:rect l="l" t="t" r="r" b="b"/>
              <a:pathLst>
                <a:path w="107" h="70" extrusionOk="0">
                  <a:moveTo>
                    <a:pt x="106" y="1"/>
                  </a:moveTo>
                  <a:lnTo>
                    <a:pt x="106" y="1"/>
                  </a:lnTo>
                  <a:cubicBezTo>
                    <a:pt x="1" y="38"/>
                    <a:pt x="10" y="70"/>
                    <a:pt x="40" y="70"/>
                  </a:cubicBezTo>
                  <a:cubicBezTo>
                    <a:pt x="64" y="70"/>
                    <a:pt x="100" y="5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34"/>
            <p:cNvSpPr/>
            <p:nvPr/>
          </p:nvSpPr>
          <p:spPr>
            <a:xfrm>
              <a:off x="4746375" y="2040400"/>
              <a:ext cx="4700" cy="3775"/>
            </a:xfrm>
            <a:custGeom>
              <a:avLst/>
              <a:gdLst/>
              <a:ahLst/>
              <a:cxnLst/>
              <a:rect l="l" t="t" r="r" b="b"/>
              <a:pathLst>
                <a:path w="188" h="151" extrusionOk="0">
                  <a:moveTo>
                    <a:pt x="39" y="1"/>
                  </a:moveTo>
                  <a:cubicBezTo>
                    <a:pt x="0" y="1"/>
                    <a:pt x="124" y="151"/>
                    <a:pt x="168" y="151"/>
                  </a:cubicBezTo>
                  <a:cubicBezTo>
                    <a:pt x="182" y="151"/>
                    <a:pt x="188" y="134"/>
                    <a:pt x="176" y="91"/>
                  </a:cubicBezTo>
                  <a:cubicBezTo>
                    <a:pt x="95" y="24"/>
                    <a:pt x="54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9" name="Google Shape;19699;p34"/>
            <p:cNvSpPr/>
            <p:nvPr/>
          </p:nvSpPr>
          <p:spPr>
            <a:xfrm>
              <a:off x="4717700" y="1296475"/>
              <a:ext cx="6025" cy="1700"/>
            </a:xfrm>
            <a:custGeom>
              <a:avLst/>
              <a:gdLst/>
              <a:ahLst/>
              <a:cxnLst/>
              <a:rect l="l" t="t" r="r" b="b"/>
              <a:pathLst>
                <a:path w="241" h="68" extrusionOk="0">
                  <a:moveTo>
                    <a:pt x="198" y="1"/>
                  </a:moveTo>
                  <a:cubicBezTo>
                    <a:pt x="137" y="1"/>
                    <a:pt x="1" y="68"/>
                    <a:pt x="169" y="68"/>
                  </a:cubicBezTo>
                  <a:cubicBezTo>
                    <a:pt x="174" y="68"/>
                    <a:pt x="180" y="68"/>
                    <a:pt x="186" y="68"/>
                  </a:cubicBezTo>
                  <a:cubicBezTo>
                    <a:pt x="241" y="18"/>
                    <a:pt x="229" y="1"/>
                    <a:pt x="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0" name="Google Shape;19700;p34"/>
            <p:cNvSpPr/>
            <p:nvPr/>
          </p:nvSpPr>
          <p:spPr>
            <a:xfrm>
              <a:off x="4722175" y="1557625"/>
              <a:ext cx="1350" cy="5000"/>
            </a:xfrm>
            <a:custGeom>
              <a:avLst/>
              <a:gdLst/>
              <a:ahLst/>
              <a:cxnLst/>
              <a:rect l="l" t="t" r="r" b="b"/>
              <a:pathLst>
                <a:path w="54" h="200" extrusionOk="0">
                  <a:moveTo>
                    <a:pt x="5" y="0"/>
                  </a:moveTo>
                  <a:cubicBezTo>
                    <a:pt x="0" y="0"/>
                    <a:pt x="40" y="200"/>
                    <a:pt x="54" y="200"/>
                  </a:cubicBezTo>
                  <a:cubicBezTo>
                    <a:pt x="20" y="50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34"/>
            <p:cNvSpPr/>
            <p:nvPr/>
          </p:nvSpPr>
          <p:spPr>
            <a:xfrm>
              <a:off x="4749000" y="2321325"/>
              <a:ext cx="950" cy="3675"/>
            </a:xfrm>
            <a:custGeom>
              <a:avLst/>
              <a:gdLst/>
              <a:ahLst/>
              <a:cxnLst/>
              <a:rect l="l" t="t" r="r" b="b"/>
              <a:pathLst>
                <a:path w="38" h="147" extrusionOk="0">
                  <a:moveTo>
                    <a:pt x="38" y="0"/>
                  </a:moveTo>
                  <a:cubicBezTo>
                    <a:pt x="6" y="107"/>
                    <a:pt x="1" y="146"/>
                    <a:pt x="5" y="146"/>
                  </a:cubicBezTo>
                  <a:cubicBezTo>
                    <a:pt x="11" y="146"/>
                    <a:pt x="34" y="77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34"/>
            <p:cNvSpPr/>
            <p:nvPr/>
          </p:nvSpPr>
          <p:spPr>
            <a:xfrm>
              <a:off x="4733575" y="1895525"/>
              <a:ext cx="450" cy="3000"/>
            </a:xfrm>
            <a:custGeom>
              <a:avLst/>
              <a:gdLst/>
              <a:ahLst/>
              <a:cxnLst/>
              <a:rect l="l" t="t" r="r" b="b"/>
              <a:pathLst>
                <a:path w="18" h="120" extrusionOk="0">
                  <a:moveTo>
                    <a:pt x="17" y="0"/>
                  </a:moveTo>
                  <a:lnTo>
                    <a:pt x="17" y="0"/>
                  </a:lnTo>
                  <a:cubicBezTo>
                    <a:pt x="16" y="0"/>
                    <a:pt x="1" y="119"/>
                    <a:pt x="1" y="119"/>
                  </a:cubicBezTo>
                  <a:cubicBezTo>
                    <a:pt x="2" y="119"/>
                    <a:pt x="5" y="100"/>
                    <a:pt x="13" y="45"/>
                  </a:cubicBezTo>
                  <a:cubicBezTo>
                    <a:pt x="16" y="12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34"/>
            <p:cNvSpPr/>
            <p:nvPr/>
          </p:nvSpPr>
          <p:spPr>
            <a:xfrm>
              <a:off x="4751550" y="2526100"/>
              <a:ext cx="3200" cy="1825"/>
            </a:xfrm>
            <a:custGeom>
              <a:avLst/>
              <a:gdLst/>
              <a:ahLst/>
              <a:cxnLst/>
              <a:rect l="l" t="t" r="r" b="b"/>
              <a:pathLst>
                <a:path w="128" h="73" extrusionOk="0">
                  <a:moveTo>
                    <a:pt x="42" y="1"/>
                  </a:moveTo>
                  <a:cubicBezTo>
                    <a:pt x="21" y="1"/>
                    <a:pt x="1" y="19"/>
                    <a:pt x="3" y="72"/>
                  </a:cubicBezTo>
                  <a:cubicBezTo>
                    <a:pt x="128" y="72"/>
                    <a:pt x="83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34"/>
            <p:cNvSpPr/>
            <p:nvPr/>
          </p:nvSpPr>
          <p:spPr>
            <a:xfrm>
              <a:off x="4713650" y="1457000"/>
              <a:ext cx="2300" cy="2700"/>
            </a:xfrm>
            <a:custGeom>
              <a:avLst/>
              <a:gdLst/>
              <a:ahLst/>
              <a:cxnLst/>
              <a:rect l="l" t="t" r="r" b="b"/>
              <a:pathLst>
                <a:path w="92" h="108" extrusionOk="0">
                  <a:moveTo>
                    <a:pt x="18" y="1"/>
                  </a:moveTo>
                  <a:cubicBezTo>
                    <a:pt x="13" y="1"/>
                    <a:pt x="7" y="2"/>
                    <a:pt x="0" y="3"/>
                  </a:cubicBezTo>
                  <a:cubicBezTo>
                    <a:pt x="2" y="81"/>
                    <a:pt x="17" y="107"/>
                    <a:pt x="32" y="107"/>
                  </a:cubicBezTo>
                  <a:cubicBezTo>
                    <a:pt x="62" y="107"/>
                    <a:pt x="92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34"/>
            <p:cNvSpPr/>
            <p:nvPr/>
          </p:nvSpPr>
          <p:spPr>
            <a:xfrm>
              <a:off x="4725725" y="2057825"/>
              <a:ext cx="2825" cy="8250"/>
            </a:xfrm>
            <a:custGeom>
              <a:avLst/>
              <a:gdLst/>
              <a:ahLst/>
              <a:cxnLst/>
              <a:rect l="l" t="t" r="r" b="b"/>
              <a:pathLst>
                <a:path w="113" h="330" extrusionOk="0">
                  <a:moveTo>
                    <a:pt x="39" y="0"/>
                  </a:moveTo>
                  <a:cubicBezTo>
                    <a:pt x="1" y="0"/>
                    <a:pt x="8" y="330"/>
                    <a:pt x="57" y="330"/>
                  </a:cubicBezTo>
                  <a:cubicBezTo>
                    <a:pt x="72" y="330"/>
                    <a:pt x="90" y="300"/>
                    <a:pt x="113" y="223"/>
                  </a:cubicBezTo>
                  <a:cubicBezTo>
                    <a:pt x="80" y="58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34"/>
            <p:cNvSpPr/>
            <p:nvPr/>
          </p:nvSpPr>
          <p:spPr>
            <a:xfrm>
              <a:off x="4706875" y="2010125"/>
              <a:ext cx="3500" cy="3925"/>
            </a:xfrm>
            <a:custGeom>
              <a:avLst/>
              <a:gdLst/>
              <a:ahLst/>
              <a:cxnLst/>
              <a:rect l="l" t="t" r="r" b="b"/>
              <a:pathLst>
                <a:path w="140" h="157" extrusionOk="0">
                  <a:moveTo>
                    <a:pt x="122" y="0"/>
                  </a:moveTo>
                  <a:cubicBezTo>
                    <a:pt x="114" y="0"/>
                    <a:pt x="81" y="33"/>
                    <a:pt x="3" y="131"/>
                  </a:cubicBezTo>
                  <a:cubicBezTo>
                    <a:pt x="1" y="149"/>
                    <a:pt x="4" y="157"/>
                    <a:pt x="10" y="157"/>
                  </a:cubicBezTo>
                  <a:cubicBezTo>
                    <a:pt x="39" y="157"/>
                    <a:pt x="140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34"/>
            <p:cNvSpPr/>
            <p:nvPr/>
          </p:nvSpPr>
          <p:spPr>
            <a:xfrm>
              <a:off x="4701175" y="1873025"/>
              <a:ext cx="3825" cy="1225"/>
            </a:xfrm>
            <a:custGeom>
              <a:avLst/>
              <a:gdLst/>
              <a:ahLst/>
              <a:cxnLst/>
              <a:rect l="l" t="t" r="r" b="b"/>
              <a:pathLst>
                <a:path w="153" h="49" extrusionOk="0">
                  <a:moveTo>
                    <a:pt x="134" y="1"/>
                  </a:moveTo>
                  <a:cubicBezTo>
                    <a:pt x="93" y="1"/>
                    <a:pt x="1" y="49"/>
                    <a:pt x="31" y="49"/>
                  </a:cubicBezTo>
                  <a:cubicBezTo>
                    <a:pt x="44" y="49"/>
                    <a:pt x="79" y="40"/>
                    <a:pt x="151" y="15"/>
                  </a:cubicBezTo>
                  <a:cubicBezTo>
                    <a:pt x="152" y="5"/>
                    <a:pt x="145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34"/>
            <p:cNvSpPr/>
            <p:nvPr/>
          </p:nvSpPr>
          <p:spPr>
            <a:xfrm>
              <a:off x="4717025" y="2356600"/>
              <a:ext cx="5275" cy="2125"/>
            </a:xfrm>
            <a:custGeom>
              <a:avLst/>
              <a:gdLst/>
              <a:ahLst/>
              <a:cxnLst/>
              <a:rect l="l" t="t" r="r" b="b"/>
              <a:pathLst>
                <a:path w="211" h="85" extrusionOk="0">
                  <a:moveTo>
                    <a:pt x="206" y="1"/>
                  </a:moveTo>
                  <a:cubicBezTo>
                    <a:pt x="1" y="10"/>
                    <a:pt x="70" y="84"/>
                    <a:pt x="138" y="84"/>
                  </a:cubicBezTo>
                  <a:cubicBezTo>
                    <a:pt x="175" y="84"/>
                    <a:pt x="211" y="63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34"/>
            <p:cNvSpPr/>
            <p:nvPr/>
          </p:nvSpPr>
          <p:spPr>
            <a:xfrm>
              <a:off x="4710125" y="2109225"/>
              <a:ext cx="875" cy="9050"/>
            </a:xfrm>
            <a:custGeom>
              <a:avLst/>
              <a:gdLst/>
              <a:ahLst/>
              <a:cxnLst/>
              <a:rect l="l" t="t" r="r" b="b"/>
              <a:pathLst>
                <a:path w="35" h="362" extrusionOk="0">
                  <a:moveTo>
                    <a:pt x="1" y="362"/>
                  </a:moveTo>
                  <a:cubicBezTo>
                    <a:pt x="34" y="1"/>
                    <a:pt x="1" y="362"/>
                    <a:pt x="1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34"/>
            <p:cNvSpPr/>
            <p:nvPr/>
          </p:nvSpPr>
          <p:spPr>
            <a:xfrm>
              <a:off x="4705450" y="2015550"/>
              <a:ext cx="2100" cy="4400"/>
            </a:xfrm>
            <a:custGeom>
              <a:avLst/>
              <a:gdLst/>
              <a:ahLst/>
              <a:cxnLst/>
              <a:rect l="l" t="t" r="r" b="b"/>
              <a:pathLst>
                <a:path w="84" h="176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29"/>
                    <a:pt x="30" y="175"/>
                    <a:pt x="48" y="175"/>
                  </a:cubicBezTo>
                  <a:cubicBezTo>
                    <a:pt x="73" y="175"/>
                    <a:pt x="83" y="8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34"/>
            <p:cNvSpPr/>
            <p:nvPr/>
          </p:nvSpPr>
          <p:spPr>
            <a:xfrm>
              <a:off x="4707425" y="2082850"/>
              <a:ext cx="3575" cy="3800"/>
            </a:xfrm>
            <a:custGeom>
              <a:avLst/>
              <a:gdLst/>
              <a:ahLst/>
              <a:cxnLst/>
              <a:rect l="l" t="t" r="r" b="b"/>
              <a:pathLst>
                <a:path w="143" h="152" extrusionOk="0">
                  <a:moveTo>
                    <a:pt x="12" y="1"/>
                  </a:moveTo>
                  <a:cubicBezTo>
                    <a:pt x="5" y="1"/>
                    <a:pt x="1" y="8"/>
                    <a:pt x="2" y="25"/>
                  </a:cubicBezTo>
                  <a:cubicBezTo>
                    <a:pt x="79" y="119"/>
                    <a:pt x="113" y="151"/>
                    <a:pt x="122" y="151"/>
                  </a:cubicBezTo>
                  <a:cubicBezTo>
                    <a:pt x="142" y="151"/>
                    <a:pt x="4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34"/>
            <p:cNvSpPr/>
            <p:nvPr/>
          </p:nvSpPr>
          <p:spPr>
            <a:xfrm>
              <a:off x="4702175" y="2026000"/>
              <a:ext cx="2300" cy="4400"/>
            </a:xfrm>
            <a:custGeom>
              <a:avLst/>
              <a:gdLst/>
              <a:ahLst/>
              <a:cxnLst/>
              <a:rect l="l" t="t" r="r" b="b"/>
              <a:pathLst>
                <a:path w="92" h="176" extrusionOk="0">
                  <a:moveTo>
                    <a:pt x="63" y="1"/>
                  </a:moveTo>
                  <a:cubicBezTo>
                    <a:pt x="34" y="1"/>
                    <a:pt x="1" y="175"/>
                    <a:pt x="32" y="175"/>
                  </a:cubicBezTo>
                  <a:cubicBezTo>
                    <a:pt x="43" y="175"/>
                    <a:pt x="62" y="154"/>
                    <a:pt x="91" y="98"/>
                  </a:cubicBezTo>
                  <a:cubicBezTo>
                    <a:pt x="85" y="27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34"/>
            <p:cNvSpPr/>
            <p:nvPr/>
          </p:nvSpPr>
          <p:spPr>
            <a:xfrm>
              <a:off x="4697525" y="1949725"/>
              <a:ext cx="400" cy="3350"/>
            </a:xfrm>
            <a:custGeom>
              <a:avLst/>
              <a:gdLst/>
              <a:ahLst/>
              <a:cxnLst/>
              <a:rect l="l" t="t" r="r" b="b"/>
              <a:pathLst>
                <a:path w="16" h="134" extrusionOk="0">
                  <a:moveTo>
                    <a:pt x="4" y="0"/>
                  </a:moveTo>
                  <a:cubicBezTo>
                    <a:pt x="2" y="0"/>
                    <a:pt x="1" y="33"/>
                    <a:pt x="3" y="132"/>
                  </a:cubicBezTo>
                  <a:cubicBezTo>
                    <a:pt x="4" y="133"/>
                    <a:pt x="4" y="133"/>
                    <a:pt x="5" y="133"/>
                  </a:cubicBezTo>
                  <a:cubicBezTo>
                    <a:pt x="16" y="133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4" name="Google Shape;19714;p34"/>
            <p:cNvSpPr/>
            <p:nvPr/>
          </p:nvSpPr>
          <p:spPr>
            <a:xfrm>
              <a:off x="4694400" y="2140900"/>
              <a:ext cx="3775" cy="6650"/>
            </a:xfrm>
            <a:custGeom>
              <a:avLst/>
              <a:gdLst/>
              <a:ahLst/>
              <a:cxnLst/>
              <a:rect l="l" t="t" r="r" b="b"/>
              <a:pathLst>
                <a:path w="151" h="266" extrusionOk="0">
                  <a:moveTo>
                    <a:pt x="130" y="1"/>
                  </a:moveTo>
                  <a:cubicBezTo>
                    <a:pt x="106" y="1"/>
                    <a:pt x="26" y="107"/>
                    <a:pt x="1" y="266"/>
                  </a:cubicBezTo>
                  <a:cubicBezTo>
                    <a:pt x="130" y="78"/>
                    <a:pt x="150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5" name="Google Shape;19715;p34"/>
            <p:cNvSpPr/>
            <p:nvPr/>
          </p:nvSpPr>
          <p:spPr>
            <a:xfrm>
              <a:off x="4685200" y="2067650"/>
              <a:ext cx="3125" cy="1550"/>
            </a:xfrm>
            <a:custGeom>
              <a:avLst/>
              <a:gdLst/>
              <a:ahLst/>
              <a:cxnLst/>
              <a:rect l="l" t="t" r="r" b="b"/>
              <a:pathLst>
                <a:path w="125" h="62" extrusionOk="0">
                  <a:moveTo>
                    <a:pt x="84" y="1"/>
                  </a:moveTo>
                  <a:cubicBezTo>
                    <a:pt x="65" y="1"/>
                    <a:pt x="43" y="7"/>
                    <a:pt x="24" y="7"/>
                  </a:cubicBezTo>
                  <a:cubicBezTo>
                    <a:pt x="18" y="7"/>
                    <a:pt x="12" y="6"/>
                    <a:pt x="7" y="4"/>
                  </a:cubicBezTo>
                  <a:lnTo>
                    <a:pt x="7" y="4"/>
                  </a:lnTo>
                  <a:cubicBezTo>
                    <a:pt x="1" y="51"/>
                    <a:pt x="17" y="61"/>
                    <a:pt x="41" y="61"/>
                  </a:cubicBezTo>
                  <a:cubicBezTo>
                    <a:pt x="58" y="61"/>
                    <a:pt x="80" y="56"/>
                    <a:pt x="98" y="56"/>
                  </a:cubicBezTo>
                  <a:cubicBezTo>
                    <a:pt x="104" y="56"/>
                    <a:pt x="109" y="56"/>
                    <a:pt x="114" y="58"/>
                  </a:cubicBezTo>
                  <a:cubicBezTo>
                    <a:pt x="124" y="11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34"/>
            <p:cNvSpPr/>
            <p:nvPr/>
          </p:nvSpPr>
          <p:spPr>
            <a:xfrm>
              <a:off x="4684000" y="2054200"/>
              <a:ext cx="2575" cy="1775"/>
            </a:xfrm>
            <a:custGeom>
              <a:avLst/>
              <a:gdLst/>
              <a:ahLst/>
              <a:cxnLst/>
              <a:rect l="l" t="t" r="r" b="b"/>
              <a:pathLst>
                <a:path w="103" h="71" extrusionOk="0">
                  <a:moveTo>
                    <a:pt x="102" y="0"/>
                  </a:moveTo>
                  <a:cubicBezTo>
                    <a:pt x="9" y="47"/>
                    <a:pt x="0" y="71"/>
                    <a:pt x="19" y="71"/>
                  </a:cubicBezTo>
                  <a:cubicBezTo>
                    <a:pt x="39" y="71"/>
                    <a:pt x="86" y="47"/>
                    <a:pt x="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34"/>
            <p:cNvSpPr/>
            <p:nvPr/>
          </p:nvSpPr>
          <p:spPr>
            <a:xfrm>
              <a:off x="4669650" y="1654275"/>
              <a:ext cx="700" cy="3250"/>
            </a:xfrm>
            <a:custGeom>
              <a:avLst/>
              <a:gdLst/>
              <a:ahLst/>
              <a:cxnLst/>
              <a:rect l="l" t="t" r="r" b="b"/>
              <a:pathLst>
                <a:path w="28" h="130" extrusionOk="0">
                  <a:moveTo>
                    <a:pt x="15" y="1"/>
                  </a:moveTo>
                  <a:cubicBezTo>
                    <a:pt x="4" y="1"/>
                    <a:pt x="1" y="130"/>
                    <a:pt x="9" y="130"/>
                  </a:cubicBezTo>
                  <a:cubicBezTo>
                    <a:pt x="13" y="130"/>
                    <a:pt x="19" y="106"/>
                    <a:pt x="27" y="40"/>
                  </a:cubicBezTo>
                  <a:cubicBezTo>
                    <a:pt x="23" y="12"/>
                    <a:pt x="19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34"/>
            <p:cNvSpPr/>
            <p:nvPr/>
          </p:nvSpPr>
          <p:spPr>
            <a:xfrm>
              <a:off x="4648575" y="1260700"/>
              <a:ext cx="2700" cy="3700"/>
            </a:xfrm>
            <a:custGeom>
              <a:avLst/>
              <a:gdLst/>
              <a:ahLst/>
              <a:cxnLst/>
              <a:rect l="l" t="t" r="r" b="b"/>
              <a:pathLst>
                <a:path w="108" h="14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54" y="20"/>
                    <a:pt x="0" y="40"/>
                    <a:pt x="7" y="147"/>
                  </a:cubicBezTo>
                  <a:cubicBezTo>
                    <a:pt x="41" y="94"/>
                    <a:pt x="101" y="8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34"/>
            <p:cNvSpPr/>
            <p:nvPr/>
          </p:nvSpPr>
          <p:spPr>
            <a:xfrm>
              <a:off x="4639700" y="1146625"/>
              <a:ext cx="2375" cy="6550"/>
            </a:xfrm>
            <a:custGeom>
              <a:avLst/>
              <a:gdLst/>
              <a:ahLst/>
              <a:cxnLst/>
              <a:rect l="l" t="t" r="r" b="b"/>
              <a:pathLst>
                <a:path w="95" h="262" extrusionOk="0">
                  <a:moveTo>
                    <a:pt x="14" y="0"/>
                  </a:moveTo>
                  <a:lnTo>
                    <a:pt x="14" y="0"/>
                  </a:lnTo>
                  <a:cubicBezTo>
                    <a:pt x="1" y="121"/>
                    <a:pt x="48" y="147"/>
                    <a:pt x="41" y="261"/>
                  </a:cubicBezTo>
                  <a:cubicBezTo>
                    <a:pt x="95" y="201"/>
                    <a:pt x="41" y="4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0" name="Google Shape;19720;p34"/>
            <p:cNvSpPr/>
            <p:nvPr/>
          </p:nvSpPr>
          <p:spPr>
            <a:xfrm>
              <a:off x="4638475" y="1390925"/>
              <a:ext cx="250" cy="4200"/>
            </a:xfrm>
            <a:custGeom>
              <a:avLst/>
              <a:gdLst/>
              <a:ahLst/>
              <a:cxnLst/>
              <a:rect l="l" t="t" r="r" b="b"/>
              <a:pathLst>
                <a:path w="10" h="168" extrusionOk="0">
                  <a:moveTo>
                    <a:pt x="3" y="0"/>
                  </a:moveTo>
                  <a:cubicBezTo>
                    <a:pt x="1" y="0"/>
                    <a:pt x="4" y="167"/>
                    <a:pt x="8" y="167"/>
                  </a:cubicBezTo>
                  <a:cubicBezTo>
                    <a:pt x="8" y="167"/>
                    <a:pt x="9" y="162"/>
                    <a:pt x="10" y="150"/>
                  </a:cubicBezTo>
                  <a:cubicBezTo>
                    <a:pt x="6" y="38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1" name="Google Shape;19721;p34"/>
            <p:cNvSpPr/>
            <p:nvPr/>
          </p:nvSpPr>
          <p:spPr>
            <a:xfrm>
              <a:off x="4637975" y="1416200"/>
              <a:ext cx="425" cy="3975"/>
            </a:xfrm>
            <a:custGeom>
              <a:avLst/>
              <a:gdLst/>
              <a:ahLst/>
              <a:cxnLst/>
              <a:rect l="l" t="t" r="r" b="b"/>
              <a:pathLst>
                <a:path w="17" h="159" extrusionOk="0">
                  <a:moveTo>
                    <a:pt x="16" y="0"/>
                  </a:moveTo>
                  <a:cubicBezTo>
                    <a:pt x="15" y="0"/>
                    <a:pt x="1" y="159"/>
                    <a:pt x="1" y="159"/>
                  </a:cubicBezTo>
                  <a:cubicBezTo>
                    <a:pt x="2" y="159"/>
                    <a:pt x="6" y="120"/>
                    <a:pt x="16" y="2"/>
                  </a:cubicBezTo>
                  <a:cubicBezTo>
                    <a:pt x="16" y="1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2" name="Google Shape;19722;p34"/>
            <p:cNvSpPr/>
            <p:nvPr/>
          </p:nvSpPr>
          <p:spPr>
            <a:xfrm>
              <a:off x="4638550" y="1550500"/>
              <a:ext cx="1875" cy="5825"/>
            </a:xfrm>
            <a:custGeom>
              <a:avLst/>
              <a:gdLst/>
              <a:ahLst/>
              <a:cxnLst/>
              <a:rect l="l" t="t" r="r" b="b"/>
              <a:pathLst>
                <a:path w="75" h="233" extrusionOk="0">
                  <a:moveTo>
                    <a:pt x="34" y="1"/>
                  </a:moveTo>
                  <a:cubicBezTo>
                    <a:pt x="1" y="1"/>
                    <a:pt x="55" y="232"/>
                    <a:pt x="68" y="232"/>
                  </a:cubicBezTo>
                  <a:cubicBezTo>
                    <a:pt x="74" y="232"/>
                    <a:pt x="70" y="175"/>
                    <a:pt x="40" y="3"/>
                  </a:cubicBezTo>
                  <a:cubicBezTo>
                    <a:pt x="38" y="2"/>
                    <a:pt x="36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3" name="Google Shape;19723;p34"/>
            <p:cNvSpPr/>
            <p:nvPr/>
          </p:nvSpPr>
          <p:spPr>
            <a:xfrm>
              <a:off x="4657600" y="212810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18" y="1"/>
                  </a:moveTo>
                  <a:cubicBezTo>
                    <a:pt x="12" y="1"/>
                    <a:pt x="7" y="1"/>
                    <a:pt x="1" y="2"/>
                  </a:cubicBezTo>
                  <a:cubicBezTo>
                    <a:pt x="3" y="55"/>
                    <a:pt x="21" y="73"/>
                    <a:pt x="39" y="73"/>
                  </a:cubicBezTo>
                  <a:cubicBezTo>
                    <a:pt x="75" y="73"/>
                    <a:pt x="11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4" name="Google Shape;19724;p34"/>
            <p:cNvSpPr/>
            <p:nvPr/>
          </p:nvSpPr>
          <p:spPr>
            <a:xfrm>
              <a:off x="4651875" y="2340375"/>
              <a:ext cx="2075" cy="3125"/>
            </a:xfrm>
            <a:custGeom>
              <a:avLst/>
              <a:gdLst/>
              <a:ahLst/>
              <a:cxnLst/>
              <a:rect l="l" t="t" r="r" b="b"/>
              <a:pathLst>
                <a:path w="83" h="125" extrusionOk="0">
                  <a:moveTo>
                    <a:pt x="83" y="1"/>
                  </a:moveTo>
                  <a:cubicBezTo>
                    <a:pt x="20" y="94"/>
                    <a:pt x="1" y="125"/>
                    <a:pt x="2" y="125"/>
                  </a:cubicBezTo>
                  <a:cubicBezTo>
                    <a:pt x="5" y="125"/>
                    <a:pt x="83" y="14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5" name="Google Shape;19725;p34"/>
            <p:cNvSpPr/>
            <p:nvPr/>
          </p:nvSpPr>
          <p:spPr>
            <a:xfrm>
              <a:off x="4616200" y="1461500"/>
              <a:ext cx="625" cy="5600"/>
            </a:xfrm>
            <a:custGeom>
              <a:avLst/>
              <a:gdLst/>
              <a:ahLst/>
              <a:cxnLst/>
              <a:rect l="l" t="t" r="r" b="b"/>
              <a:pathLst>
                <a:path w="25" h="224" extrusionOk="0">
                  <a:moveTo>
                    <a:pt x="12" y="1"/>
                  </a:moveTo>
                  <a:cubicBezTo>
                    <a:pt x="3" y="1"/>
                    <a:pt x="0" y="224"/>
                    <a:pt x="10" y="224"/>
                  </a:cubicBezTo>
                  <a:cubicBezTo>
                    <a:pt x="13" y="224"/>
                    <a:pt x="18" y="198"/>
                    <a:pt x="24" y="131"/>
                  </a:cubicBezTo>
                  <a:cubicBezTo>
                    <a:pt x="20" y="35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6" name="Google Shape;19726;p34"/>
            <p:cNvSpPr/>
            <p:nvPr/>
          </p:nvSpPr>
          <p:spPr>
            <a:xfrm>
              <a:off x="4641925" y="2317350"/>
              <a:ext cx="4525" cy="2100"/>
            </a:xfrm>
            <a:custGeom>
              <a:avLst/>
              <a:gdLst/>
              <a:ahLst/>
              <a:cxnLst/>
              <a:rect l="l" t="t" r="r" b="b"/>
              <a:pathLst>
                <a:path w="181" h="84" extrusionOk="0">
                  <a:moveTo>
                    <a:pt x="119" y="0"/>
                  </a:moveTo>
                  <a:cubicBezTo>
                    <a:pt x="101" y="0"/>
                    <a:pt x="70" y="7"/>
                    <a:pt x="19" y="25"/>
                  </a:cubicBezTo>
                  <a:cubicBezTo>
                    <a:pt x="1" y="69"/>
                    <a:pt x="10" y="84"/>
                    <a:pt x="30" y="84"/>
                  </a:cubicBezTo>
                  <a:cubicBezTo>
                    <a:pt x="76" y="84"/>
                    <a:pt x="180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7" name="Google Shape;19727;p34"/>
            <p:cNvSpPr/>
            <p:nvPr/>
          </p:nvSpPr>
          <p:spPr>
            <a:xfrm>
              <a:off x="4607375" y="1748825"/>
              <a:ext cx="4250" cy="3425"/>
            </a:xfrm>
            <a:custGeom>
              <a:avLst/>
              <a:gdLst/>
              <a:ahLst/>
              <a:cxnLst/>
              <a:rect l="l" t="t" r="r" b="b"/>
              <a:pathLst>
                <a:path w="170" h="137" extrusionOk="0">
                  <a:moveTo>
                    <a:pt x="128" y="0"/>
                  </a:moveTo>
                  <a:cubicBezTo>
                    <a:pt x="76" y="0"/>
                    <a:pt x="0" y="137"/>
                    <a:pt x="62" y="137"/>
                  </a:cubicBezTo>
                  <a:cubicBezTo>
                    <a:pt x="82" y="137"/>
                    <a:pt x="116" y="123"/>
                    <a:pt x="170" y="85"/>
                  </a:cubicBezTo>
                  <a:cubicBezTo>
                    <a:pt x="167" y="23"/>
                    <a:pt x="149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8" name="Google Shape;19728;p34"/>
            <p:cNvSpPr/>
            <p:nvPr/>
          </p:nvSpPr>
          <p:spPr>
            <a:xfrm>
              <a:off x="4590675" y="1576275"/>
              <a:ext cx="2050" cy="1675"/>
            </a:xfrm>
            <a:custGeom>
              <a:avLst/>
              <a:gdLst/>
              <a:ahLst/>
              <a:cxnLst/>
              <a:rect l="l" t="t" r="r" b="b"/>
              <a:pathLst>
                <a:path w="82" h="67" extrusionOk="0">
                  <a:moveTo>
                    <a:pt x="19" y="1"/>
                  </a:moveTo>
                  <a:cubicBezTo>
                    <a:pt x="0" y="1"/>
                    <a:pt x="27" y="67"/>
                    <a:pt x="65" y="67"/>
                  </a:cubicBezTo>
                  <a:cubicBezTo>
                    <a:pt x="71" y="67"/>
                    <a:pt x="76" y="65"/>
                    <a:pt x="82" y="62"/>
                  </a:cubicBezTo>
                  <a:cubicBezTo>
                    <a:pt x="48" y="16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9" name="Google Shape;19729;p34"/>
            <p:cNvSpPr/>
            <p:nvPr/>
          </p:nvSpPr>
          <p:spPr>
            <a:xfrm>
              <a:off x="4564600" y="1183275"/>
              <a:ext cx="1925" cy="4675"/>
            </a:xfrm>
            <a:custGeom>
              <a:avLst/>
              <a:gdLst/>
              <a:ahLst/>
              <a:cxnLst/>
              <a:rect l="l" t="t" r="r" b="b"/>
              <a:pathLst>
                <a:path w="77" h="187" extrusionOk="0">
                  <a:moveTo>
                    <a:pt x="50" y="1"/>
                  </a:moveTo>
                  <a:lnTo>
                    <a:pt x="50" y="1"/>
                  </a:lnTo>
                  <a:cubicBezTo>
                    <a:pt x="38" y="1"/>
                    <a:pt x="19" y="47"/>
                    <a:pt x="1" y="187"/>
                  </a:cubicBezTo>
                  <a:cubicBezTo>
                    <a:pt x="76" y="182"/>
                    <a:pt x="75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0" name="Google Shape;19730;p34"/>
            <p:cNvSpPr/>
            <p:nvPr/>
          </p:nvSpPr>
          <p:spPr>
            <a:xfrm>
              <a:off x="4598750" y="2110250"/>
              <a:ext cx="1700" cy="6150"/>
            </a:xfrm>
            <a:custGeom>
              <a:avLst/>
              <a:gdLst/>
              <a:ahLst/>
              <a:cxnLst/>
              <a:rect l="l" t="t" r="r" b="b"/>
              <a:pathLst>
                <a:path w="68" h="246" extrusionOk="0">
                  <a:moveTo>
                    <a:pt x="59" y="1"/>
                  </a:moveTo>
                  <a:cubicBezTo>
                    <a:pt x="42" y="1"/>
                    <a:pt x="1" y="246"/>
                    <a:pt x="14" y="246"/>
                  </a:cubicBezTo>
                  <a:cubicBezTo>
                    <a:pt x="20" y="246"/>
                    <a:pt x="36" y="203"/>
                    <a:pt x="67" y="80"/>
                  </a:cubicBezTo>
                  <a:cubicBezTo>
                    <a:pt x="68" y="23"/>
                    <a:pt x="65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1" name="Google Shape;19731;p34"/>
            <p:cNvSpPr/>
            <p:nvPr/>
          </p:nvSpPr>
          <p:spPr>
            <a:xfrm>
              <a:off x="4582200" y="1656350"/>
              <a:ext cx="150" cy="650"/>
            </a:xfrm>
            <a:custGeom>
              <a:avLst/>
              <a:gdLst/>
              <a:ahLst/>
              <a:cxnLst/>
              <a:rect l="l" t="t" r="r" b="b"/>
              <a:pathLst>
                <a:path w="6" h="26" extrusionOk="0">
                  <a:moveTo>
                    <a:pt x="2" y="0"/>
                  </a:moveTo>
                  <a:cubicBezTo>
                    <a:pt x="0" y="0"/>
                    <a:pt x="1" y="26"/>
                    <a:pt x="4" y="26"/>
                  </a:cubicBezTo>
                  <a:cubicBezTo>
                    <a:pt x="5" y="26"/>
                    <a:pt x="5" y="25"/>
                    <a:pt x="6" y="24"/>
                  </a:cubicBezTo>
                  <a:cubicBezTo>
                    <a:pt x="4" y="6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2" name="Google Shape;19732;p34"/>
            <p:cNvSpPr/>
            <p:nvPr/>
          </p:nvSpPr>
          <p:spPr>
            <a:xfrm>
              <a:off x="4585250" y="1800175"/>
              <a:ext cx="2725" cy="5875"/>
            </a:xfrm>
            <a:custGeom>
              <a:avLst/>
              <a:gdLst/>
              <a:ahLst/>
              <a:cxnLst/>
              <a:rect l="l" t="t" r="r" b="b"/>
              <a:pathLst>
                <a:path w="109" h="235" extrusionOk="0">
                  <a:moveTo>
                    <a:pt x="94" y="1"/>
                  </a:moveTo>
                  <a:cubicBezTo>
                    <a:pt x="68" y="1"/>
                    <a:pt x="1" y="235"/>
                    <a:pt x="38" y="235"/>
                  </a:cubicBezTo>
                  <a:cubicBezTo>
                    <a:pt x="48" y="235"/>
                    <a:pt x="65" y="219"/>
                    <a:pt x="91" y="179"/>
                  </a:cubicBezTo>
                  <a:cubicBezTo>
                    <a:pt x="109" y="47"/>
                    <a:pt x="105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3" name="Google Shape;19733;p34"/>
            <p:cNvSpPr/>
            <p:nvPr/>
          </p:nvSpPr>
          <p:spPr>
            <a:xfrm>
              <a:off x="4559250" y="1215700"/>
              <a:ext cx="3375" cy="850"/>
            </a:xfrm>
            <a:custGeom>
              <a:avLst/>
              <a:gdLst/>
              <a:ahLst/>
              <a:cxnLst/>
              <a:rect l="l" t="t" r="r" b="b"/>
              <a:pathLst>
                <a:path w="135" h="34" extrusionOk="0">
                  <a:moveTo>
                    <a:pt x="63" y="0"/>
                  </a:moveTo>
                  <a:cubicBezTo>
                    <a:pt x="22" y="0"/>
                    <a:pt x="1" y="18"/>
                    <a:pt x="134" y="34"/>
                  </a:cubicBezTo>
                  <a:cubicBezTo>
                    <a:pt x="132" y="9"/>
                    <a:pt x="93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4" name="Google Shape;19734;p34"/>
            <p:cNvSpPr/>
            <p:nvPr/>
          </p:nvSpPr>
          <p:spPr>
            <a:xfrm>
              <a:off x="4606650" y="2521700"/>
              <a:ext cx="1150" cy="3375"/>
            </a:xfrm>
            <a:custGeom>
              <a:avLst/>
              <a:gdLst/>
              <a:ahLst/>
              <a:cxnLst/>
              <a:rect l="l" t="t" r="r" b="b"/>
              <a:pathLst>
                <a:path w="46" h="135" extrusionOk="0">
                  <a:moveTo>
                    <a:pt x="8" y="1"/>
                  </a:moveTo>
                  <a:cubicBezTo>
                    <a:pt x="2" y="1"/>
                    <a:pt x="1" y="34"/>
                    <a:pt x="12" y="134"/>
                  </a:cubicBezTo>
                  <a:cubicBezTo>
                    <a:pt x="13" y="135"/>
                    <a:pt x="14" y="135"/>
                    <a:pt x="15" y="135"/>
                  </a:cubicBezTo>
                  <a:cubicBezTo>
                    <a:pt x="46" y="135"/>
                    <a:pt x="19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5" name="Google Shape;19735;p34"/>
            <p:cNvSpPr/>
            <p:nvPr/>
          </p:nvSpPr>
          <p:spPr>
            <a:xfrm>
              <a:off x="4594550" y="2276275"/>
              <a:ext cx="250" cy="2950"/>
            </a:xfrm>
            <a:custGeom>
              <a:avLst/>
              <a:gdLst/>
              <a:ahLst/>
              <a:cxnLst/>
              <a:rect l="l" t="t" r="r" b="b"/>
              <a:pathLst>
                <a:path w="10" h="118" extrusionOk="0">
                  <a:moveTo>
                    <a:pt x="3" y="0"/>
                  </a:moveTo>
                  <a:cubicBezTo>
                    <a:pt x="2" y="0"/>
                    <a:pt x="1" y="7"/>
                    <a:pt x="0" y="23"/>
                  </a:cubicBezTo>
                  <a:cubicBezTo>
                    <a:pt x="4" y="93"/>
                    <a:pt x="6" y="117"/>
                    <a:pt x="7" y="117"/>
                  </a:cubicBezTo>
                  <a:cubicBezTo>
                    <a:pt x="10" y="117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6" name="Google Shape;19736;p34"/>
            <p:cNvSpPr/>
            <p:nvPr/>
          </p:nvSpPr>
          <p:spPr>
            <a:xfrm>
              <a:off x="4586875" y="2135475"/>
              <a:ext cx="4250" cy="100"/>
            </a:xfrm>
            <a:custGeom>
              <a:avLst/>
              <a:gdLst/>
              <a:ahLst/>
              <a:cxnLst/>
              <a:rect l="l" t="t" r="r" b="b"/>
              <a:pathLst>
                <a:path w="170" h="4" extrusionOk="0">
                  <a:moveTo>
                    <a:pt x="67" y="1"/>
                  </a:moveTo>
                  <a:cubicBezTo>
                    <a:pt x="4" y="3"/>
                    <a:pt x="0" y="4"/>
                    <a:pt x="17" y="4"/>
                  </a:cubicBezTo>
                  <a:cubicBezTo>
                    <a:pt x="52" y="4"/>
                    <a:pt x="169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7" name="Google Shape;19737;p34"/>
            <p:cNvSpPr/>
            <p:nvPr/>
          </p:nvSpPr>
          <p:spPr>
            <a:xfrm>
              <a:off x="4588125" y="2277750"/>
              <a:ext cx="2100" cy="2800"/>
            </a:xfrm>
            <a:custGeom>
              <a:avLst/>
              <a:gdLst/>
              <a:ahLst/>
              <a:cxnLst/>
              <a:rect l="l" t="t" r="r" b="b"/>
              <a:pathLst>
                <a:path w="84" h="112" extrusionOk="0">
                  <a:moveTo>
                    <a:pt x="58" y="0"/>
                  </a:moveTo>
                  <a:cubicBezTo>
                    <a:pt x="32" y="0"/>
                    <a:pt x="1" y="112"/>
                    <a:pt x="38" y="112"/>
                  </a:cubicBezTo>
                  <a:cubicBezTo>
                    <a:pt x="48" y="112"/>
                    <a:pt x="63" y="104"/>
                    <a:pt x="83" y="84"/>
                  </a:cubicBezTo>
                  <a:cubicBezTo>
                    <a:pt x="80" y="22"/>
                    <a:pt x="69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8" name="Google Shape;19738;p34"/>
            <p:cNvSpPr/>
            <p:nvPr/>
          </p:nvSpPr>
          <p:spPr>
            <a:xfrm>
              <a:off x="4592050" y="2502475"/>
              <a:ext cx="3950" cy="1700"/>
            </a:xfrm>
            <a:custGeom>
              <a:avLst/>
              <a:gdLst/>
              <a:ahLst/>
              <a:cxnLst/>
              <a:rect l="l" t="t" r="r" b="b"/>
              <a:pathLst>
                <a:path w="158" h="68" extrusionOk="0">
                  <a:moveTo>
                    <a:pt x="155" y="0"/>
                  </a:moveTo>
                  <a:cubicBezTo>
                    <a:pt x="153" y="0"/>
                    <a:pt x="114" y="1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0" y="67"/>
                    <a:pt x="15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9" name="Google Shape;19739;p34"/>
            <p:cNvSpPr/>
            <p:nvPr/>
          </p:nvSpPr>
          <p:spPr>
            <a:xfrm>
              <a:off x="4555575" y="1635200"/>
              <a:ext cx="1775" cy="3475"/>
            </a:xfrm>
            <a:custGeom>
              <a:avLst/>
              <a:gdLst/>
              <a:ahLst/>
              <a:cxnLst/>
              <a:rect l="l" t="t" r="r" b="b"/>
              <a:pathLst>
                <a:path w="71" h="139" extrusionOk="0">
                  <a:moveTo>
                    <a:pt x="32" y="1"/>
                  </a:moveTo>
                  <a:cubicBezTo>
                    <a:pt x="24" y="1"/>
                    <a:pt x="14" y="6"/>
                    <a:pt x="0" y="20"/>
                  </a:cubicBezTo>
                  <a:cubicBezTo>
                    <a:pt x="8" y="108"/>
                    <a:pt x="20" y="138"/>
                    <a:pt x="30" y="138"/>
                  </a:cubicBezTo>
                  <a:cubicBezTo>
                    <a:pt x="53" y="138"/>
                    <a:pt x="71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0" name="Google Shape;19740;p34"/>
            <p:cNvSpPr/>
            <p:nvPr/>
          </p:nvSpPr>
          <p:spPr>
            <a:xfrm>
              <a:off x="4550375" y="1629925"/>
              <a:ext cx="2550" cy="1175"/>
            </a:xfrm>
            <a:custGeom>
              <a:avLst/>
              <a:gdLst/>
              <a:ahLst/>
              <a:cxnLst/>
              <a:rect l="l" t="t" r="r" b="b"/>
              <a:pathLst>
                <a:path w="102" h="47" extrusionOk="0">
                  <a:moveTo>
                    <a:pt x="75" y="0"/>
                  </a:moveTo>
                  <a:cubicBezTo>
                    <a:pt x="23" y="0"/>
                    <a:pt x="1" y="46"/>
                    <a:pt x="27" y="46"/>
                  </a:cubicBezTo>
                  <a:cubicBezTo>
                    <a:pt x="40" y="46"/>
                    <a:pt x="64" y="35"/>
                    <a:pt x="101" y="4"/>
                  </a:cubicBezTo>
                  <a:cubicBezTo>
                    <a:pt x="92" y="1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1" name="Google Shape;19741;p34"/>
            <p:cNvSpPr/>
            <p:nvPr/>
          </p:nvSpPr>
          <p:spPr>
            <a:xfrm>
              <a:off x="4575525" y="2270000"/>
              <a:ext cx="1650" cy="1675"/>
            </a:xfrm>
            <a:custGeom>
              <a:avLst/>
              <a:gdLst/>
              <a:ahLst/>
              <a:cxnLst/>
              <a:rect l="l" t="t" r="r" b="b"/>
              <a:pathLst>
                <a:path w="66" h="67" extrusionOk="0">
                  <a:moveTo>
                    <a:pt x="3" y="1"/>
                  </a:moveTo>
                  <a:cubicBezTo>
                    <a:pt x="1" y="1"/>
                    <a:pt x="58" y="67"/>
                    <a:pt x="65" y="67"/>
                  </a:cubicBezTo>
                  <a:cubicBezTo>
                    <a:pt x="65" y="67"/>
                    <a:pt x="66" y="67"/>
                    <a:pt x="66" y="66"/>
                  </a:cubicBezTo>
                  <a:cubicBezTo>
                    <a:pt x="21" y="17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2" name="Google Shape;19742;p34"/>
            <p:cNvSpPr/>
            <p:nvPr/>
          </p:nvSpPr>
          <p:spPr>
            <a:xfrm>
              <a:off x="4547050" y="1539525"/>
              <a:ext cx="900" cy="275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8"/>
                    <a:pt x="31" y="11"/>
                    <a:pt x="33" y="11"/>
                  </a:cubicBezTo>
                  <a:cubicBezTo>
                    <a:pt x="36" y="11"/>
                    <a:pt x="21" y="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3" name="Google Shape;19743;p34"/>
            <p:cNvSpPr/>
            <p:nvPr/>
          </p:nvSpPr>
          <p:spPr>
            <a:xfrm>
              <a:off x="4577150" y="2544125"/>
              <a:ext cx="1525" cy="1525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61" y="0"/>
                  </a:lnTo>
                  <a:cubicBezTo>
                    <a:pt x="34" y="20"/>
                    <a:pt x="7" y="20"/>
                    <a:pt x="1" y="60"/>
                  </a:cubicBezTo>
                  <a:cubicBezTo>
                    <a:pt x="21" y="40"/>
                    <a:pt x="41" y="2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4" name="Google Shape;19744;p34"/>
            <p:cNvSpPr/>
            <p:nvPr/>
          </p:nvSpPr>
          <p:spPr>
            <a:xfrm>
              <a:off x="4578825" y="2543275"/>
              <a:ext cx="350" cy="700"/>
            </a:xfrm>
            <a:custGeom>
              <a:avLst/>
              <a:gdLst/>
              <a:ahLst/>
              <a:cxnLst/>
              <a:rect l="l" t="t" r="r" b="b"/>
              <a:pathLst>
                <a:path w="14" h="28" extrusionOk="0">
                  <a:moveTo>
                    <a:pt x="14" y="1"/>
                  </a:moveTo>
                  <a:cubicBezTo>
                    <a:pt x="14" y="5"/>
                    <a:pt x="12" y="11"/>
                    <a:pt x="8" y="17"/>
                  </a:cubicBezTo>
                  <a:lnTo>
                    <a:pt x="8" y="17"/>
                  </a:lnTo>
                  <a:cubicBezTo>
                    <a:pt x="10" y="15"/>
                    <a:pt x="11" y="14"/>
                    <a:pt x="14" y="14"/>
                  </a:cubicBezTo>
                  <a:cubicBezTo>
                    <a:pt x="14" y="7"/>
                    <a:pt x="14" y="7"/>
                    <a:pt x="14" y="1"/>
                  </a:cubicBezTo>
                  <a:close/>
                  <a:moveTo>
                    <a:pt x="8" y="17"/>
                  </a:moveTo>
                  <a:cubicBezTo>
                    <a:pt x="6" y="19"/>
                    <a:pt x="5" y="23"/>
                    <a:pt x="1" y="27"/>
                  </a:cubicBezTo>
                  <a:lnTo>
                    <a:pt x="1" y="27"/>
                  </a:lnTo>
                  <a:cubicBezTo>
                    <a:pt x="3" y="25"/>
                    <a:pt x="6" y="21"/>
                    <a:pt x="8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5" name="Google Shape;19745;p34"/>
            <p:cNvSpPr/>
            <p:nvPr/>
          </p:nvSpPr>
          <p:spPr>
            <a:xfrm>
              <a:off x="4557350" y="2153775"/>
              <a:ext cx="6600" cy="4450"/>
            </a:xfrm>
            <a:custGeom>
              <a:avLst/>
              <a:gdLst/>
              <a:ahLst/>
              <a:cxnLst/>
              <a:rect l="l" t="t" r="r" b="b"/>
              <a:pathLst>
                <a:path w="264" h="178" extrusionOk="0">
                  <a:moveTo>
                    <a:pt x="181" y="0"/>
                  </a:moveTo>
                  <a:cubicBezTo>
                    <a:pt x="96" y="0"/>
                    <a:pt x="0" y="177"/>
                    <a:pt x="173" y="177"/>
                  </a:cubicBezTo>
                  <a:cubicBezTo>
                    <a:pt x="198" y="177"/>
                    <a:pt x="228" y="174"/>
                    <a:pt x="264" y="166"/>
                  </a:cubicBezTo>
                  <a:cubicBezTo>
                    <a:pt x="260" y="42"/>
                    <a:pt x="22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6" name="Google Shape;19746;p34"/>
            <p:cNvSpPr/>
            <p:nvPr/>
          </p:nvSpPr>
          <p:spPr>
            <a:xfrm>
              <a:off x="4546350" y="1712075"/>
              <a:ext cx="1900" cy="4600"/>
            </a:xfrm>
            <a:custGeom>
              <a:avLst/>
              <a:gdLst/>
              <a:ahLst/>
              <a:cxnLst/>
              <a:rect l="l" t="t" r="r" b="b"/>
              <a:pathLst>
                <a:path w="76" h="184" extrusionOk="0">
                  <a:moveTo>
                    <a:pt x="22" y="1"/>
                  </a:moveTo>
                  <a:cubicBezTo>
                    <a:pt x="1" y="1"/>
                    <a:pt x="12" y="184"/>
                    <a:pt x="73" y="184"/>
                  </a:cubicBezTo>
                  <a:cubicBezTo>
                    <a:pt x="74" y="184"/>
                    <a:pt x="74" y="184"/>
                    <a:pt x="75" y="184"/>
                  </a:cubicBezTo>
                  <a:cubicBezTo>
                    <a:pt x="51" y="47"/>
                    <a:pt x="32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7" name="Google Shape;19747;p34"/>
            <p:cNvSpPr/>
            <p:nvPr/>
          </p:nvSpPr>
          <p:spPr>
            <a:xfrm>
              <a:off x="4532725" y="1525775"/>
              <a:ext cx="4950" cy="2050"/>
            </a:xfrm>
            <a:custGeom>
              <a:avLst/>
              <a:gdLst/>
              <a:ahLst/>
              <a:cxnLst/>
              <a:rect l="l" t="t" r="r" b="b"/>
              <a:pathLst>
                <a:path w="198" h="82" extrusionOk="0">
                  <a:moveTo>
                    <a:pt x="76" y="1"/>
                  </a:moveTo>
                  <a:cubicBezTo>
                    <a:pt x="32" y="1"/>
                    <a:pt x="0" y="24"/>
                    <a:pt x="92" y="82"/>
                  </a:cubicBezTo>
                  <a:cubicBezTo>
                    <a:pt x="197" y="35"/>
                    <a:pt x="128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8" name="Google Shape;19748;p34"/>
            <p:cNvSpPr/>
            <p:nvPr/>
          </p:nvSpPr>
          <p:spPr>
            <a:xfrm>
              <a:off x="4536200" y="1602875"/>
              <a:ext cx="3075" cy="2750"/>
            </a:xfrm>
            <a:custGeom>
              <a:avLst/>
              <a:gdLst/>
              <a:ahLst/>
              <a:cxnLst/>
              <a:rect l="l" t="t" r="r" b="b"/>
              <a:pathLst>
                <a:path w="123" h="110" extrusionOk="0">
                  <a:moveTo>
                    <a:pt x="57" y="1"/>
                  </a:moveTo>
                  <a:cubicBezTo>
                    <a:pt x="29" y="1"/>
                    <a:pt x="1" y="32"/>
                    <a:pt x="19" y="109"/>
                  </a:cubicBezTo>
                  <a:lnTo>
                    <a:pt x="80" y="109"/>
                  </a:lnTo>
                  <a:cubicBezTo>
                    <a:pt x="123" y="44"/>
                    <a:pt x="9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9" name="Google Shape;19749;p34"/>
            <p:cNvSpPr/>
            <p:nvPr/>
          </p:nvSpPr>
          <p:spPr>
            <a:xfrm>
              <a:off x="4541475" y="1719000"/>
              <a:ext cx="350" cy="1175"/>
            </a:xfrm>
            <a:custGeom>
              <a:avLst/>
              <a:gdLst/>
              <a:ahLst/>
              <a:cxnLst/>
              <a:rect l="l" t="t" r="r" b="b"/>
              <a:pathLst>
                <a:path w="14" h="47" extrusionOk="0">
                  <a:moveTo>
                    <a:pt x="9" y="0"/>
                  </a:moveTo>
                  <a:cubicBezTo>
                    <a:pt x="1" y="34"/>
                    <a:pt x="1" y="47"/>
                    <a:pt x="3" y="47"/>
                  </a:cubicBezTo>
                  <a:cubicBezTo>
                    <a:pt x="6" y="47"/>
                    <a:pt x="13" y="24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0" name="Google Shape;19750;p34"/>
            <p:cNvSpPr/>
            <p:nvPr/>
          </p:nvSpPr>
          <p:spPr>
            <a:xfrm>
              <a:off x="4538675" y="1720575"/>
              <a:ext cx="3525" cy="6050"/>
            </a:xfrm>
            <a:custGeom>
              <a:avLst/>
              <a:gdLst/>
              <a:ahLst/>
              <a:cxnLst/>
              <a:rect l="l" t="t" r="r" b="b"/>
              <a:pathLst>
                <a:path w="141" h="242" extrusionOk="0">
                  <a:moveTo>
                    <a:pt x="28" y="0"/>
                  </a:moveTo>
                  <a:cubicBezTo>
                    <a:pt x="20" y="0"/>
                    <a:pt x="11" y="1"/>
                    <a:pt x="1" y="4"/>
                  </a:cubicBezTo>
                  <a:cubicBezTo>
                    <a:pt x="7" y="182"/>
                    <a:pt x="31" y="241"/>
                    <a:pt x="53" y="241"/>
                  </a:cubicBezTo>
                  <a:cubicBezTo>
                    <a:pt x="99" y="241"/>
                    <a:pt x="14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1" name="Google Shape;19751;p34"/>
            <p:cNvSpPr/>
            <p:nvPr/>
          </p:nvSpPr>
          <p:spPr>
            <a:xfrm>
              <a:off x="4520625" y="1294650"/>
              <a:ext cx="2675" cy="2075"/>
            </a:xfrm>
            <a:custGeom>
              <a:avLst/>
              <a:gdLst/>
              <a:ahLst/>
              <a:cxnLst/>
              <a:rect l="l" t="t" r="r" b="b"/>
              <a:pathLst>
                <a:path w="107" h="83" extrusionOk="0">
                  <a:moveTo>
                    <a:pt x="8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2" y="62"/>
                    <a:pt x="20" y="82"/>
                    <a:pt x="38" y="82"/>
                  </a:cubicBezTo>
                  <a:cubicBezTo>
                    <a:pt x="73" y="82"/>
                    <a:pt x="106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2" name="Google Shape;19752;p34"/>
            <p:cNvSpPr/>
            <p:nvPr/>
          </p:nvSpPr>
          <p:spPr>
            <a:xfrm>
              <a:off x="4536950" y="1886300"/>
              <a:ext cx="275" cy="1725"/>
            </a:xfrm>
            <a:custGeom>
              <a:avLst/>
              <a:gdLst/>
              <a:ahLst/>
              <a:cxnLst/>
              <a:rect l="l" t="t" r="r" b="b"/>
              <a:pathLst>
                <a:path w="11" h="69" extrusionOk="0">
                  <a:moveTo>
                    <a:pt x="10" y="0"/>
                  </a:moveTo>
                  <a:cubicBezTo>
                    <a:pt x="10" y="0"/>
                    <a:pt x="0" y="69"/>
                    <a:pt x="2" y="69"/>
                  </a:cubicBezTo>
                  <a:cubicBezTo>
                    <a:pt x="2" y="69"/>
                    <a:pt x="2" y="68"/>
                    <a:pt x="3" y="66"/>
                  </a:cubicBezTo>
                  <a:cubicBezTo>
                    <a:pt x="9" y="17"/>
                    <a:pt x="11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3" name="Google Shape;19753;p34"/>
            <p:cNvSpPr/>
            <p:nvPr/>
          </p:nvSpPr>
          <p:spPr>
            <a:xfrm>
              <a:off x="4521000" y="1484225"/>
              <a:ext cx="1975" cy="6325"/>
            </a:xfrm>
            <a:custGeom>
              <a:avLst/>
              <a:gdLst/>
              <a:ahLst/>
              <a:cxnLst/>
              <a:rect l="l" t="t" r="r" b="b"/>
              <a:pathLst>
                <a:path w="79" h="253" extrusionOk="0">
                  <a:moveTo>
                    <a:pt x="6" y="1"/>
                  </a:moveTo>
                  <a:cubicBezTo>
                    <a:pt x="0" y="1"/>
                    <a:pt x="62" y="252"/>
                    <a:pt x="76" y="252"/>
                  </a:cubicBezTo>
                  <a:cubicBezTo>
                    <a:pt x="78" y="252"/>
                    <a:pt x="78" y="250"/>
                    <a:pt x="79" y="245"/>
                  </a:cubicBezTo>
                  <a:cubicBezTo>
                    <a:pt x="29" y="6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4" name="Google Shape;19754;p34"/>
            <p:cNvSpPr/>
            <p:nvPr/>
          </p:nvSpPr>
          <p:spPr>
            <a:xfrm>
              <a:off x="4518125" y="1465825"/>
              <a:ext cx="4525" cy="325"/>
            </a:xfrm>
            <a:custGeom>
              <a:avLst/>
              <a:gdLst/>
              <a:ahLst/>
              <a:cxnLst/>
              <a:rect l="l" t="t" r="r" b="b"/>
              <a:pathLst>
                <a:path w="181" h="13" extrusionOk="0">
                  <a:moveTo>
                    <a:pt x="63" y="1"/>
                  </a:moveTo>
                  <a:cubicBezTo>
                    <a:pt x="4" y="1"/>
                    <a:pt x="1" y="12"/>
                    <a:pt x="117" y="12"/>
                  </a:cubicBezTo>
                  <a:cubicBezTo>
                    <a:pt x="135" y="12"/>
                    <a:pt x="156" y="12"/>
                    <a:pt x="180" y="11"/>
                  </a:cubicBezTo>
                  <a:cubicBezTo>
                    <a:pt x="133" y="3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5" name="Google Shape;19755;p34"/>
            <p:cNvSpPr/>
            <p:nvPr/>
          </p:nvSpPr>
          <p:spPr>
            <a:xfrm>
              <a:off x="4545550" y="2213600"/>
              <a:ext cx="250" cy="2100"/>
            </a:xfrm>
            <a:custGeom>
              <a:avLst/>
              <a:gdLst/>
              <a:ahLst/>
              <a:cxnLst/>
              <a:rect l="l" t="t" r="r" b="b"/>
              <a:pathLst>
                <a:path w="10" h="84" extrusionOk="0">
                  <a:moveTo>
                    <a:pt x="7" y="0"/>
                  </a:moveTo>
                  <a:cubicBezTo>
                    <a:pt x="6" y="0"/>
                    <a:pt x="4" y="20"/>
                    <a:pt x="0" y="81"/>
                  </a:cubicBezTo>
                  <a:cubicBezTo>
                    <a:pt x="0" y="82"/>
                    <a:pt x="1" y="83"/>
                    <a:pt x="1" y="83"/>
                  </a:cubicBezTo>
                  <a:cubicBezTo>
                    <a:pt x="5" y="83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6" name="Google Shape;19756;p34"/>
            <p:cNvSpPr/>
            <p:nvPr/>
          </p:nvSpPr>
          <p:spPr>
            <a:xfrm>
              <a:off x="4537100" y="2098700"/>
              <a:ext cx="3950" cy="7000"/>
            </a:xfrm>
            <a:custGeom>
              <a:avLst/>
              <a:gdLst/>
              <a:ahLst/>
              <a:cxnLst/>
              <a:rect l="l" t="t" r="r" b="b"/>
              <a:pathLst>
                <a:path w="158" h="280" extrusionOk="0">
                  <a:moveTo>
                    <a:pt x="157" y="0"/>
                  </a:moveTo>
                  <a:cubicBezTo>
                    <a:pt x="0" y="35"/>
                    <a:pt x="20" y="280"/>
                    <a:pt x="71" y="280"/>
                  </a:cubicBezTo>
                  <a:cubicBezTo>
                    <a:pt x="98" y="280"/>
                    <a:pt x="134" y="21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7" name="Google Shape;19757;p34"/>
            <p:cNvSpPr/>
            <p:nvPr/>
          </p:nvSpPr>
          <p:spPr>
            <a:xfrm>
              <a:off x="4526525" y="1781900"/>
              <a:ext cx="3500" cy="2025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82" y="0"/>
                  </a:moveTo>
                  <a:cubicBezTo>
                    <a:pt x="38" y="0"/>
                    <a:pt x="1" y="52"/>
                    <a:pt x="132" y="80"/>
                  </a:cubicBezTo>
                  <a:cubicBezTo>
                    <a:pt x="140" y="21"/>
                    <a:pt x="110" y="0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8" name="Google Shape;19758;p34"/>
            <p:cNvSpPr/>
            <p:nvPr/>
          </p:nvSpPr>
          <p:spPr>
            <a:xfrm>
              <a:off x="4542525" y="2185625"/>
              <a:ext cx="350" cy="125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9" y="0"/>
                  </a:moveTo>
                  <a:cubicBezTo>
                    <a:pt x="8" y="0"/>
                    <a:pt x="5" y="1"/>
                    <a:pt x="1" y="2"/>
                  </a:cubicBezTo>
                  <a:cubicBezTo>
                    <a:pt x="2" y="4"/>
                    <a:pt x="4" y="4"/>
                    <a:pt x="5" y="4"/>
                  </a:cubicBezTo>
                  <a:cubicBezTo>
                    <a:pt x="10" y="4"/>
                    <a:pt x="14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9" name="Google Shape;19759;p34"/>
            <p:cNvSpPr/>
            <p:nvPr/>
          </p:nvSpPr>
          <p:spPr>
            <a:xfrm>
              <a:off x="4525475" y="1791375"/>
              <a:ext cx="175" cy="1250"/>
            </a:xfrm>
            <a:custGeom>
              <a:avLst/>
              <a:gdLst/>
              <a:ahLst/>
              <a:cxnLst/>
              <a:rect l="l" t="t" r="r" b="b"/>
              <a:pathLst>
                <a:path w="7" h="50" extrusionOk="0">
                  <a:moveTo>
                    <a:pt x="6" y="1"/>
                  </a:moveTo>
                  <a:cubicBezTo>
                    <a:pt x="5" y="1"/>
                    <a:pt x="0" y="33"/>
                    <a:pt x="0" y="49"/>
                  </a:cubicBezTo>
                  <a:cubicBezTo>
                    <a:pt x="5" y="1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0" name="Google Shape;19760;p34"/>
            <p:cNvSpPr/>
            <p:nvPr/>
          </p:nvSpPr>
          <p:spPr>
            <a:xfrm>
              <a:off x="4543525" y="2411550"/>
              <a:ext cx="7575" cy="2950"/>
            </a:xfrm>
            <a:custGeom>
              <a:avLst/>
              <a:gdLst/>
              <a:ahLst/>
              <a:cxnLst/>
              <a:rect l="l" t="t" r="r" b="b"/>
              <a:pathLst>
                <a:path w="303" h="118" extrusionOk="0">
                  <a:moveTo>
                    <a:pt x="124" y="0"/>
                  </a:moveTo>
                  <a:cubicBezTo>
                    <a:pt x="71" y="0"/>
                    <a:pt x="12" y="30"/>
                    <a:pt x="1" y="118"/>
                  </a:cubicBezTo>
                  <a:cubicBezTo>
                    <a:pt x="302" y="105"/>
                    <a:pt x="224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1" name="Google Shape;19761;p34"/>
            <p:cNvSpPr/>
            <p:nvPr/>
          </p:nvSpPr>
          <p:spPr>
            <a:xfrm>
              <a:off x="4521575" y="1809825"/>
              <a:ext cx="1775" cy="2950"/>
            </a:xfrm>
            <a:custGeom>
              <a:avLst/>
              <a:gdLst/>
              <a:ahLst/>
              <a:cxnLst/>
              <a:rect l="l" t="t" r="r" b="b"/>
              <a:pathLst>
                <a:path w="71" h="118" extrusionOk="0">
                  <a:moveTo>
                    <a:pt x="21" y="1"/>
                  </a:moveTo>
                  <a:cubicBezTo>
                    <a:pt x="10" y="1"/>
                    <a:pt x="0" y="29"/>
                    <a:pt x="2" y="114"/>
                  </a:cubicBezTo>
                  <a:cubicBezTo>
                    <a:pt x="9" y="117"/>
                    <a:pt x="15" y="118"/>
                    <a:pt x="20" y="118"/>
                  </a:cubicBezTo>
                  <a:cubicBezTo>
                    <a:pt x="71" y="118"/>
                    <a:pt x="4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2" name="Google Shape;19762;p34"/>
            <p:cNvSpPr/>
            <p:nvPr/>
          </p:nvSpPr>
          <p:spPr>
            <a:xfrm>
              <a:off x="4516225" y="1908150"/>
              <a:ext cx="4300" cy="1825"/>
            </a:xfrm>
            <a:custGeom>
              <a:avLst/>
              <a:gdLst/>
              <a:ahLst/>
              <a:cxnLst/>
              <a:rect l="l" t="t" r="r" b="b"/>
              <a:pathLst>
                <a:path w="172" h="73" extrusionOk="0">
                  <a:moveTo>
                    <a:pt x="81" y="0"/>
                  </a:moveTo>
                  <a:cubicBezTo>
                    <a:pt x="1" y="0"/>
                    <a:pt x="76" y="72"/>
                    <a:pt x="128" y="72"/>
                  </a:cubicBezTo>
                  <a:cubicBezTo>
                    <a:pt x="152" y="72"/>
                    <a:pt x="171" y="58"/>
                    <a:pt x="169" y="15"/>
                  </a:cubicBezTo>
                  <a:cubicBezTo>
                    <a:pt x="129" y="4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3" name="Google Shape;19763;p34"/>
            <p:cNvSpPr/>
            <p:nvPr/>
          </p:nvSpPr>
          <p:spPr>
            <a:xfrm>
              <a:off x="4506400" y="1625850"/>
              <a:ext cx="3350" cy="2350"/>
            </a:xfrm>
            <a:custGeom>
              <a:avLst/>
              <a:gdLst/>
              <a:ahLst/>
              <a:cxnLst/>
              <a:rect l="l" t="t" r="r" b="b"/>
              <a:pathLst>
                <a:path w="134" h="94" extrusionOk="0">
                  <a:moveTo>
                    <a:pt x="107" y="0"/>
                  </a:moveTo>
                  <a:cubicBezTo>
                    <a:pt x="78" y="0"/>
                    <a:pt x="7" y="34"/>
                    <a:pt x="0" y="93"/>
                  </a:cubicBezTo>
                  <a:cubicBezTo>
                    <a:pt x="126" y="29"/>
                    <a:pt x="134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4" name="Google Shape;19764;p34"/>
            <p:cNvSpPr/>
            <p:nvPr/>
          </p:nvSpPr>
          <p:spPr>
            <a:xfrm>
              <a:off x="4518250" y="2039800"/>
              <a:ext cx="725" cy="4325"/>
            </a:xfrm>
            <a:custGeom>
              <a:avLst/>
              <a:gdLst/>
              <a:ahLst/>
              <a:cxnLst/>
              <a:rect l="l" t="t" r="r" b="b"/>
              <a:pathLst>
                <a:path w="29" h="173" extrusionOk="0">
                  <a:moveTo>
                    <a:pt x="28" y="0"/>
                  </a:moveTo>
                  <a:cubicBezTo>
                    <a:pt x="28" y="0"/>
                    <a:pt x="0" y="172"/>
                    <a:pt x="1" y="172"/>
                  </a:cubicBezTo>
                  <a:cubicBezTo>
                    <a:pt x="2" y="172"/>
                    <a:pt x="5" y="151"/>
                    <a:pt x="15" y="95"/>
                  </a:cubicBezTo>
                  <a:cubicBezTo>
                    <a:pt x="25" y="25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5" name="Google Shape;19765;p34"/>
            <p:cNvSpPr/>
            <p:nvPr/>
          </p:nvSpPr>
          <p:spPr>
            <a:xfrm>
              <a:off x="4521625" y="2325575"/>
              <a:ext cx="4450" cy="6025"/>
            </a:xfrm>
            <a:custGeom>
              <a:avLst/>
              <a:gdLst/>
              <a:ahLst/>
              <a:cxnLst/>
              <a:rect l="l" t="t" r="r" b="b"/>
              <a:pathLst>
                <a:path w="178" h="241" extrusionOk="0">
                  <a:moveTo>
                    <a:pt x="147" y="0"/>
                  </a:moveTo>
                  <a:cubicBezTo>
                    <a:pt x="132" y="0"/>
                    <a:pt x="90" y="54"/>
                    <a:pt x="0" y="212"/>
                  </a:cubicBezTo>
                  <a:cubicBezTo>
                    <a:pt x="6" y="232"/>
                    <a:pt x="15" y="241"/>
                    <a:pt x="26" y="241"/>
                  </a:cubicBezTo>
                  <a:cubicBezTo>
                    <a:pt x="80" y="241"/>
                    <a:pt x="177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6" name="Google Shape;19766;p34"/>
            <p:cNvSpPr/>
            <p:nvPr/>
          </p:nvSpPr>
          <p:spPr>
            <a:xfrm>
              <a:off x="4479750" y="1151475"/>
              <a:ext cx="6375" cy="4075"/>
            </a:xfrm>
            <a:custGeom>
              <a:avLst/>
              <a:gdLst/>
              <a:ahLst/>
              <a:cxnLst/>
              <a:rect l="l" t="t" r="r" b="b"/>
              <a:pathLst>
                <a:path w="255" h="163" extrusionOk="0">
                  <a:moveTo>
                    <a:pt x="250" y="0"/>
                  </a:moveTo>
                  <a:lnTo>
                    <a:pt x="250" y="0"/>
                  </a:lnTo>
                  <a:cubicBezTo>
                    <a:pt x="1" y="30"/>
                    <a:pt x="78" y="163"/>
                    <a:pt x="161" y="163"/>
                  </a:cubicBezTo>
                  <a:cubicBezTo>
                    <a:pt x="207" y="163"/>
                    <a:pt x="255" y="122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7" name="Google Shape;19767;p34"/>
            <p:cNvSpPr/>
            <p:nvPr/>
          </p:nvSpPr>
          <p:spPr>
            <a:xfrm>
              <a:off x="4484825" y="1360700"/>
              <a:ext cx="6050" cy="1675"/>
            </a:xfrm>
            <a:custGeom>
              <a:avLst/>
              <a:gdLst/>
              <a:ahLst/>
              <a:cxnLst/>
              <a:rect l="l" t="t" r="r" b="b"/>
              <a:pathLst>
                <a:path w="242" h="67" extrusionOk="0">
                  <a:moveTo>
                    <a:pt x="201" y="0"/>
                  </a:moveTo>
                  <a:cubicBezTo>
                    <a:pt x="0" y="0"/>
                    <a:pt x="80" y="67"/>
                    <a:pt x="159" y="67"/>
                  </a:cubicBezTo>
                  <a:cubicBezTo>
                    <a:pt x="198" y="67"/>
                    <a:pt x="237" y="50"/>
                    <a:pt x="241" y="1"/>
                  </a:cubicBezTo>
                  <a:cubicBezTo>
                    <a:pt x="227" y="1"/>
                    <a:pt x="213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8" name="Google Shape;19768;p34"/>
            <p:cNvSpPr/>
            <p:nvPr/>
          </p:nvSpPr>
          <p:spPr>
            <a:xfrm>
              <a:off x="4528375" y="2547000"/>
              <a:ext cx="5350" cy="3250"/>
            </a:xfrm>
            <a:custGeom>
              <a:avLst/>
              <a:gdLst/>
              <a:ahLst/>
              <a:cxnLst/>
              <a:rect l="l" t="t" r="r" b="b"/>
              <a:pathLst>
                <a:path w="214" h="130" extrusionOk="0">
                  <a:moveTo>
                    <a:pt x="60" y="0"/>
                  </a:moveTo>
                  <a:cubicBezTo>
                    <a:pt x="28" y="0"/>
                    <a:pt x="1" y="30"/>
                    <a:pt x="5" y="119"/>
                  </a:cubicBezTo>
                  <a:cubicBezTo>
                    <a:pt x="36" y="126"/>
                    <a:pt x="61" y="129"/>
                    <a:pt x="81" y="129"/>
                  </a:cubicBezTo>
                  <a:cubicBezTo>
                    <a:pt x="214" y="12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9" name="Google Shape;19769;p34"/>
            <p:cNvSpPr/>
            <p:nvPr/>
          </p:nvSpPr>
          <p:spPr>
            <a:xfrm>
              <a:off x="4518950" y="2292800"/>
              <a:ext cx="1000" cy="5800"/>
            </a:xfrm>
            <a:custGeom>
              <a:avLst/>
              <a:gdLst/>
              <a:ahLst/>
              <a:cxnLst/>
              <a:rect l="l" t="t" r="r" b="b"/>
              <a:pathLst>
                <a:path w="40" h="232" extrusionOk="0">
                  <a:moveTo>
                    <a:pt x="31" y="1"/>
                  </a:moveTo>
                  <a:cubicBezTo>
                    <a:pt x="27" y="1"/>
                    <a:pt x="18" y="41"/>
                    <a:pt x="0" y="158"/>
                  </a:cubicBezTo>
                  <a:cubicBezTo>
                    <a:pt x="0" y="211"/>
                    <a:pt x="2" y="232"/>
                    <a:pt x="6" y="232"/>
                  </a:cubicBezTo>
                  <a:cubicBezTo>
                    <a:pt x="17" y="232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0" name="Google Shape;19770;p34"/>
            <p:cNvSpPr/>
            <p:nvPr/>
          </p:nvSpPr>
          <p:spPr>
            <a:xfrm>
              <a:off x="4496950" y="1816475"/>
              <a:ext cx="5625" cy="1400"/>
            </a:xfrm>
            <a:custGeom>
              <a:avLst/>
              <a:gdLst/>
              <a:ahLst/>
              <a:cxnLst/>
              <a:rect l="l" t="t" r="r" b="b"/>
              <a:pathLst>
                <a:path w="225" h="56" extrusionOk="0">
                  <a:moveTo>
                    <a:pt x="29" y="0"/>
                  </a:moveTo>
                  <a:cubicBezTo>
                    <a:pt x="1" y="0"/>
                    <a:pt x="159" y="55"/>
                    <a:pt x="210" y="55"/>
                  </a:cubicBezTo>
                  <a:cubicBezTo>
                    <a:pt x="219" y="55"/>
                    <a:pt x="225" y="53"/>
                    <a:pt x="225" y="49"/>
                  </a:cubicBezTo>
                  <a:cubicBezTo>
                    <a:pt x="97" y="13"/>
                    <a:pt x="42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1" name="Google Shape;19771;p34"/>
            <p:cNvSpPr/>
            <p:nvPr/>
          </p:nvSpPr>
          <p:spPr>
            <a:xfrm>
              <a:off x="4520300" y="2462275"/>
              <a:ext cx="3025" cy="2325"/>
            </a:xfrm>
            <a:custGeom>
              <a:avLst/>
              <a:gdLst/>
              <a:ahLst/>
              <a:cxnLst/>
              <a:rect l="l" t="t" r="r" b="b"/>
              <a:pathLst>
                <a:path w="121" h="93" extrusionOk="0">
                  <a:moveTo>
                    <a:pt x="74" y="1"/>
                  </a:moveTo>
                  <a:cubicBezTo>
                    <a:pt x="34" y="1"/>
                    <a:pt x="0" y="12"/>
                    <a:pt x="20" y="89"/>
                  </a:cubicBezTo>
                  <a:cubicBezTo>
                    <a:pt x="28" y="92"/>
                    <a:pt x="35" y="93"/>
                    <a:pt x="41" y="93"/>
                  </a:cubicBezTo>
                  <a:cubicBezTo>
                    <a:pt x="92" y="93"/>
                    <a:pt x="90" y="26"/>
                    <a:pt x="120" y="2"/>
                  </a:cubicBezTo>
                  <a:cubicBezTo>
                    <a:pt x="106" y="2"/>
                    <a:pt x="89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2" name="Google Shape;19772;p34"/>
            <p:cNvSpPr/>
            <p:nvPr/>
          </p:nvSpPr>
          <p:spPr>
            <a:xfrm>
              <a:off x="4496475" y="2074600"/>
              <a:ext cx="10750" cy="1975"/>
            </a:xfrm>
            <a:custGeom>
              <a:avLst/>
              <a:gdLst/>
              <a:ahLst/>
              <a:cxnLst/>
              <a:rect l="l" t="t" r="r" b="b"/>
              <a:pathLst>
                <a:path w="430" h="79" extrusionOk="0">
                  <a:moveTo>
                    <a:pt x="235" y="1"/>
                  </a:moveTo>
                  <a:cubicBezTo>
                    <a:pt x="0" y="1"/>
                    <a:pt x="214" y="78"/>
                    <a:pt x="335" y="78"/>
                  </a:cubicBezTo>
                  <a:cubicBezTo>
                    <a:pt x="393" y="78"/>
                    <a:pt x="429" y="60"/>
                    <a:pt x="384" y="7"/>
                  </a:cubicBezTo>
                  <a:cubicBezTo>
                    <a:pt x="322" y="3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3" name="Google Shape;19773;p34"/>
            <p:cNvSpPr/>
            <p:nvPr/>
          </p:nvSpPr>
          <p:spPr>
            <a:xfrm>
              <a:off x="4466250" y="1225000"/>
              <a:ext cx="2550" cy="4250"/>
            </a:xfrm>
            <a:custGeom>
              <a:avLst/>
              <a:gdLst/>
              <a:ahLst/>
              <a:cxnLst/>
              <a:rect l="l" t="t" r="r" b="b"/>
              <a:pathLst>
                <a:path w="102" h="170" extrusionOk="0"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16" y="33"/>
                    <a:pt x="49" y="170"/>
                    <a:pt x="76" y="170"/>
                  </a:cubicBezTo>
                  <a:cubicBezTo>
                    <a:pt x="85" y="170"/>
                    <a:pt x="94" y="153"/>
                    <a:pt x="101" y="110"/>
                  </a:cubicBezTo>
                  <a:cubicBezTo>
                    <a:pt x="101" y="40"/>
                    <a:pt x="7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34"/>
            <p:cNvSpPr/>
            <p:nvPr/>
          </p:nvSpPr>
          <p:spPr>
            <a:xfrm>
              <a:off x="4502375" y="2402275"/>
              <a:ext cx="2050" cy="3000"/>
            </a:xfrm>
            <a:custGeom>
              <a:avLst/>
              <a:gdLst/>
              <a:ahLst/>
              <a:cxnLst/>
              <a:rect l="l" t="t" r="r" b="b"/>
              <a:pathLst>
                <a:path w="82" h="120" extrusionOk="0">
                  <a:moveTo>
                    <a:pt x="9" y="0"/>
                  </a:moveTo>
                  <a:cubicBezTo>
                    <a:pt x="6" y="0"/>
                    <a:pt x="4" y="0"/>
                    <a:pt x="1" y="1"/>
                  </a:cubicBezTo>
                  <a:cubicBezTo>
                    <a:pt x="16" y="90"/>
                    <a:pt x="34" y="120"/>
                    <a:pt x="47" y="120"/>
                  </a:cubicBezTo>
                  <a:cubicBezTo>
                    <a:pt x="74" y="120"/>
                    <a:pt x="8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34"/>
            <p:cNvSpPr/>
            <p:nvPr/>
          </p:nvSpPr>
          <p:spPr>
            <a:xfrm>
              <a:off x="4480950" y="1929825"/>
              <a:ext cx="2900" cy="2375"/>
            </a:xfrm>
            <a:custGeom>
              <a:avLst/>
              <a:gdLst/>
              <a:ahLst/>
              <a:cxnLst/>
              <a:rect l="l" t="t" r="r" b="b"/>
              <a:pathLst>
                <a:path w="116" h="95" extrusionOk="0">
                  <a:moveTo>
                    <a:pt x="80" y="1"/>
                  </a:moveTo>
                  <a:cubicBezTo>
                    <a:pt x="65" y="1"/>
                    <a:pt x="48" y="5"/>
                    <a:pt x="32" y="5"/>
                  </a:cubicBezTo>
                  <a:cubicBezTo>
                    <a:pt x="28" y="5"/>
                    <a:pt x="25" y="5"/>
                    <a:pt x="22" y="4"/>
                  </a:cubicBezTo>
                  <a:lnTo>
                    <a:pt x="22" y="4"/>
                  </a:lnTo>
                  <a:cubicBezTo>
                    <a:pt x="1" y="63"/>
                    <a:pt x="37" y="95"/>
                    <a:pt x="69" y="95"/>
                  </a:cubicBezTo>
                  <a:cubicBezTo>
                    <a:pt x="88" y="95"/>
                    <a:pt x="106" y="83"/>
                    <a:pt x="109" y="58"/>
                  </a:cubicBezTo>
                  <a:cubicBezTo>
                    <a:pt x="116" y="10"/>
                    <a:pt x="101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6" name="Google Shape;19776;p34"/>
            <p:cNvSpPr/>
            <p:nvPr/>
          </p:nvSpPr>
          <p:spPr>
            <a:xfrm>
              <a:off x="4470275" y="1869375"/>
              <a:ext cx="4025" cy="1250"/>
            </a:xfrm>
            <a:custGeom>
              <a:avLst/>
              <a:gdLst/>
              <a:ahLst/>
              <a:cxnLst/>
              <a:rect l="l" t="t" r="r" b="b"/>
              <a:pathLst>
                <a:path w="161" h="50" extrusionOk="0">
                  <a:moveTo>
                    <a:pt x="161" y="0"/>
                  </a:moveTo>
                  <a:lnTo>
                    <a:pt x="161" y="0"/>
                  </a:lnTo>
                  <a:cubicBezTo>
                    <a:pt x="151" y="4"/>
                    <a:pt x="139" y="6"/>
                    <a:pt x="127" y="6"/>
                  </a:cubicBezTo>
                  <a:cubicBezTo>
                    <a:pt x="104" y="6"/>
                    <a:pt x="78" y="2"/>
                    <a:pt x="56" y="2"/>
                  </a:cubicBezTo>
                  <a:cubicBezTo>
                    <a:pt x="28" y="2"/>
                    <a:pt x="6" y="7"/>
                    <a:pt x="0" y="34"/>
                  </a:cubicBezTo>
                  <a:cubicBezTo>
                    <a:pt x="5" y="33"/>
                    <a:pt x="10" y="33"/>
                    <a:pt x="14" y="33"/>
                  </a:cubicBezTo>
                  <a:cubicBezTo>
                    <a:pt x="53" y="33"/>
                    <a:pt x="85" y="50"/>
                    <a:pt x="110" y="50"/>
                  </a:cubicBezTo>
                  <a:cubicBezTo>
                    <a:pt x="119" y="50"/>
                    <a:pt x="127" y="47"/>
                    <a:pt x="134" y="40"/>
                  </a:cubicBezTo>
                  <a:cubicBezTo>
                    <a:pt x="94" y="40"/>
                    <a:pt x="114" y="34"/>
                    <a:pt x="147" y="34"/>
                  </a:cubicBezTo>
                  <a:cubicBezTo>
                    <a:pt x="154" y="20"/>
                    <a:pt x="154" y="14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7" name="Google Shape;19777;p34"/>
            <p:cNvSpPr/>
            <p:nvPr/>
          </p:nvSpPr>
          <p:spPr>
            <a:xfrm>
              <a:off x="4472600" y="18702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21" y="1"/>
                    <a:pt x="1" y="7"/>
                    <a:pt x="41" y="7"/>
                  </a:cubicBezTo>
                  <a:cubicBezTo>
                    <a:pt x="48" y="7"/>
                    <a:pt x="4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8" name="Google Shape;19778;p34"/>
            <p:cNvSpPr/>
            <p:nvPr/>
          </p:nvSpPr>
          <p:spPr>
            <a:xfrm>
              <a:off x="4472600" y="1870200"/>
              <a:ext cx="1375" cy="200"/>
            </a:xfrm>
            <a:custGeom>
              <a:avLst/>
              <a:gdLst/>
              <a:ahLst/>
              <a:cxnLst/>
              <a:rect l="l" t="t" r="r" b="b"/>
              <a:pathLst>
                <a:path w="55" h="8" extrusionOk="0">
                  <a:moveTo>
                    <a:pt x="54" y="1"/>
                  </a:moveTo>
                  <a:cubicBezTo>
                    <a:pt x="21" y="1"/>
                    <a:pt x="1" y="7"/>
                    <a:pt x="41" y="7"/>
                  </a:cubicBezTo>
                  <a:cubicBezTo>
                    <a:pt x="48" y="7"/>
                    <a:pt x="4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9" name="Google Shape;19779;p34"/>
            <p:cNvSpPr/>
            <p:nvPr/>
          </p:nvSpPr>
          <p:spPr>
            <a:xfrm>
              <a:off x="4460775" y="1932425"/>
              <a:ext cx="8025" cy="3275"/>
            </a:xfrm>
            <a:custGeom>
              <a:avLst/>
              <a:gdLst/>
              <a:ahLst/>
              <a:cxnLst/>
              <a:rect l="l" t="t" r="r" b="b"/>
              <a:pathLst>
                <a:path w="321" h="131" extrusionOk="0">
                  <a:moveTo>
                    <a:pt x="307" y="1"/>
                  </a:moveTo>
                  <a:lnTo>
                    <a:pt x="307" y="1"/>
                  </a:lnTo>
                  <a:cubicBezTo>
                    <a:pt x="0" y="14"/>
                    <a:pt x="112" y="130"/>
                    <a:pt x="215" y="130"/>
                  </a:cubicBezTo>
                  <a:cubicBezTo>
                    <a:pt x="269" y="130"/>
                    <a:pt x="321" y="98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0" name="Google Shape;19780;p34"/>
            <p:cNvSpPr/>
            <p:nvPr/>
          </p:nvSpPr>
          <p:spPr>
            <a:xfrm>
              <a:off x="4456225" y="1702975"/>
              <a:ext cx="900" cy="3500"/>
            </a:xfrm>
            <a:custGeom>
              <a:avLst/>
              <a:gdLst/>
              <a:ahLst/>
              <a:cxnLst/>
              <a:rect l="l" t="t" r="r" b="b"/>
              <a:pathLst>
                <a:path w="36" h="140" extrusionOk="0">
                  <a:moveTo>
                    <a:pt x="32" y="1"/>
                  </a:moveTo>
                  <a:cubicBezTo>
                    <a:pt x="28" y="1"/>
                    <a:pt x="0" y="90"/>
                    <a:pt x="0" y="140"/>
                  </a:cubicBezTo>
                  <a:cubicBezTo>
                    <a:pt x="29" y="36"/>
                    <a:pt x="3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1" name="Google Shape;19781;p34"/>
            <p:cNvSpPr/>
            <p:nvPr/>
          </p:nvSpPr>
          <p:spPr>
            <a:xfrm>
              <a:off x="4466775" y="2236075"/>
              <a:ext cx="4350" cy="5600"/>
            </a:xfrm>
            <a:custGeom>
              <a:avLst/>
              <a:gdLst/>
              <a:ahLst/>
              <a:cxnLst/>
              <a:rect l="l" t="t" r="r" b="b"/>
              <a:pathLst>
                <a:path w="174" h="224" extrusionOk="0">
                  <a:moveTo>
                    <a:pt x="46" y="0"/>
                  </a:moveTo>
                  <a:cubicBezTo>
                    <a:pt x="0" y="0"/>
                    <a:pt x="18" y="93"/>
                    <a:pt x="53" y="159"/>
                  </a:cubicBezTo>
                  <a:cubicBezTo>
                    <a:pt x="73" y="195"/>
                    <a:pt x="98" y="224"/>
                    <a:pt x="121" y="224"/>
                  </a:cubicBezTo>
                  <a:cubicBezTo>
                    <a:pt x="136" y="224"/>
                    <a:pt x="150" y="211"/>
                    <a:pt x="160" y="179"/>
                  </a:cubicBezTo>
                  <a:cubicBezTo>
                    <a:pt x="167" y="159"/>
                    <a:pt x="167" y="132"/>
                    <a:pt x="174" y="92"/>
                  </a:cubicBezTo>
                  <a:cubicBezTo>
                    <a:pt x="110" y="25"/>
                    <a:pt x="69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2" name="Google Shape;19782;p34"/>
            <p:cNvSpPr/>
            <p:nvPr/>
          </p:nvSpPr>
          <p:spPr>
            <a:xfrm>
              <a:off x="4430475" y="1401725"/>
              <a:ext cx="2900" cy="400"/>
            </a:xfrm>
            <a:custGeom>
              <a:avLst/>
              <a:gdLst/>
              <a:ahLst/>
              <a:cxnLst/>
              <a:rect l="l" t="t" r="r" b="b"/>
              <a:pathLst>
                <a:path w="116" h="16" extrusionOk="0">
                  <a:moveTo>
                    <a:pt x="86" y="0"/>
                  </a:moveTo>
                  <a:cubicBezTo>
                    <a:pt x="50" y="0"/>
                    <a:pt x="0" y="15"/>
                    <a:pt x="58" y="15"/>
                  </a:cubicBezTo>
                  <a:cubicBezTo>
                    <a:pt x="71" y="15"/>
                    <a:pt x="89" y="14"/>
                    <a:pt x="114" y="13"/>
                  </a:cubicBezTo>
                  <a:cubicBezTo>
                    <a:pt x="115" y="3"/>
                    <a:pt x="102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3" name="Google Shape;19783;p34"/>
            <p:cNvSpPr/>
            <p:nvPr/>
          </p:nvSpPr>
          <p:spPr>
            <a:xfrm>
              <a:off x="4449025" y="1912350"/>
              <a:ext cx="1825" cy="4400"/>
            </a:xfrm>
            <a:custGeom>
              <a:avLst/>
              <a:gdLst/>
              <a:ahLst/>
              <a:cxnLst/>
              <a:rect l="l" t="t" r="r" b="b"/>
              <a:pathLst>
                <a:path w="73" h="176" extrusionOk="0">
                  <a:moveTo>
                    <a:pt x="54" y="1"/>
                  </a:moveTo>
                  <a:cubicBezTo>
                    <a:pt x="7" y="21"/>
                    <a:pt x="14" y="114"/>
                    <a:pt x="1" y="175"/>
                  </a:cubicBezTo>
                  <a:cubicBezTo>
                    <a:pt x="5" y="175"/>
                    <a:pt x="9" y="176"/>
                    <a:pt x="13" y="176"/>
                  </a:cubicBezTo>
                  <a:cubicBezTo>
                    <a:pt x="73" y="176"/>
                    <a:pt x="60" y="82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4" name="Google Shape;19784;p34"/>
            <p:cNvSpPr/>
            <p:nvPr/>
          </p:nvSpPr>
          <p:spPr>
            <a:xfrm>
              <a:off x="4455050" y="2159425"/>
              <a:ext cx="575" cy="4675"/>
            </a:xfrm>
            <a:custGeom>
              <a:avLst/>
              <a:gdLst/>
              <a:ahLst/>
              <a:cxnLst/>
              <a:rect l="l" t="t" r="r" b="b"/>
              <a:pathLst>
                <a:path w="23" h="187" extrusionOk="0">
                  <a:moveTo>
                    <a:pt x="14" y="1"/>
                  </a:moveTo>
                  <a:cubicBezTo>
                    <a:pt x="11" y="1"/>
                    <a:pt x="6" y="26"/>
                    <a:pt x="0" y="93"/>
                  </a:cubicBezTo>
                  <a:cubicBezTo>
                    <a:pt x="6" y="161"/>
                    <a:pt x="11" y="186"/>
                    <a:pt x="14" y="186"/>
                  </a:cubicBezTo>
                  <a:cubicBezTo>
                    <a:pt x="23" y="186"/>
                    <a:pt x="23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5" name="Google Shape;19785;p34"/>
            <p:cNvSpPr/>
            <p:nvPr/>
          </p:nvSpPr>
          <p:spPr>
            <a:xfrm>
              <a:off x="4445225" y="1993975"/>
              <a:ext cx="3000" cy="1625"/>
            </a:xfrm>
            <a:custGeom>
              <a:avLst/>
              <a:gdLst/>
              <a:ahLst/>
              <a:cxnLst/>
              <a:rect l="l" t="t" r="r" b="b"/>
              <a:pathLst>
                <a:path w="120" h="65" extrusionOk="0">
                  <a:moveTo>
                    <a:pt x="119" y="1"/>
                  </a:moveTo>
                  <a:lnTo>
                    <a:pt x="119" y="1"/>
                  </a:lnTo>
                  <a:cubicBezTo>
                    <a:pt x="0" y="5"/>
                    <a:pt x="15" y="65"/>
                    <a:pt x="54" y="65"/>
                  </a:cubicBezTo>
                  <a:cubicBezTo>
                    <a:pt x="74" y="65"/>
                    <a:pt x="101" y="49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6" name="Google Shape;19786;p34"/>
            <p:cNvSpPr/>
            <p:nvPr/>
          </p:nvSpPr>
          <p:spPr>
            <a:xfrm>
              <a:off x="4434000" y="1654125"/>
              <a:ext cx="175" cy="4000"/>
            </a:xfrm>
            <a:custGeom>
              <a:avLst/>
              <a:gdLst/>
              <a:ahLst/>
              <a:cxnLst/>
              <a:rect l="l" t="t" r="r" b="b"/>
              <a:pathLst>
                <a:path w="7" h="160" extrusionOk="0">
                  <a:moveTo>
                    <a:pt x="3" y="0"/>
                  </a:moveTo>
                  <a:cubicBezTo>
                    <a:pt x="1" y="0"/>
                    <a:pt x="0" y="159"/>
                    <a:pt x="3" y="159"/>
                  </a:cubicBezTo>
                  <a:cubicBezTo>
                    <a:pt x="3" y="159"/>
                    <a:pt x="5" y="135"/>
                    <a:pt x="6" y="66"/>
                  </a:cubicBezTo>
                  <a:cubicBezTo>
                    <a:pt x="5" y="18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7" name="Google Shape;19787;p34"/>
            <p:cNvSpPr/>
            <p:nvPr/>
          </p:nvSpPr>
          <p:spPr>
            <a:xfrm>
              <a:off x="4458550" y="2556275"/>
              <a:ext cx="3375" cy="2200"/>
            </a:xfrm>
            <a:custGeom>
              <a:avLst/>
              <a:gdLst/>
              <a:ahLst/>
              <a:cxnLst/>
              <a:rect l="l" t="t" r="r" b="b"/>
              <a:pathLst>
                <a:path w="135" h="88" extrusionOk="0">
                  <a:moveTo>
                    <a:pt x="90" y="0"/>
                  </a:moveTo>
                  <a:cubicBezTo>
                    <a:pt x="70" y="0"/>
                    <a:pt x="39" y="19"/>
                    <a:pt x="1" y="76"/>
                  </a:cubicBezTo>
                  <a:cubicBezTo>
                    <a:pt x="22" y="84"/>
                    <a:pt x="40" y="87"/>
                    <a:pt x="55" y="87"/>
                  </a:cubicBezTo>
                  <a:cubicBezTo>
                    <a:pt x="133" y="8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8" name="Google Shape;19788;p34"/>
            <p:cNvSpPr/>
            <p:nvPr/>
          </p:nvSpPr>
          <p:spPr>
            <a:xfrm>
              <a:off x="4416475" y="1573075"/>
              <a:ext cx="3700" cy="4000"/>
            </a:xfrm>
            <a:custGeom>
              <a:avLst/>
              <a:gdLst/>
              <a:ahLst/>
              <a:cxnLst/>
              <a:rect l="l" t="t" r="r" b="b"/>
              <a:pathLst>
                <a:path w="148" h="160" extrusionOk="0">
                  <a:moveTo>
                    <a:pt x="44" y="1"/>
                  </a:moveTo>
                  <a:cubicBezTo>
                    <a:pt x="21" y="1"/>
                    <a:pt x="0" y="40"/>
                    <a:pt x="5" y="157"/>
                  </a:cubicBezTo>
                  <a:cubicBezTo>
                    <a:pt x="14" y="158"/>
                    <a:pt x="22" y="159"/>
                    <a:pt x="29" y="159"/>
                  </a:cubicBezTo>
                  <a:cubicBezTo>
                    <a:pt x="148" y="159"/>
                    <a:pt x="91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9" name="Google Shape;19789;p34"/>
            <p:cNvSpPr/>
            <p:nvPr/>
          </p:nvSpPr>
          <p:spPr>
            <a:xfrm>
              <a:off x="4417250" y="1738625"/>
              <a:ext cx="4100" cy="5025"/>
            </a:xfrm>
            <a:custGeom>
              <a:avLst/>
              <a:gdLst/>
              <a:ahLst/>
              <a:cxnLst/>
              <a:rect l="l" t="t" r="r" b="b"/>
              <a:pathLst>
                <a:path w="164" h="201" extrusionOk="0">
                  <a:moveTo>
                    <a:pt x="46" y="1"/>
                  </a:moveTo>
                  <a:cubicBezTo>
                    <a:pt x="22" y="1"/>
                    <a:pt x="1" y="49"/>
                    <a:pt x="7" y="192"/>
                  </a:cubicBezTo>
                  <a:cubicBezTo>
                    <a:pt x="24" y="198"/>
                    <a:pt x="39" y="200"/>
                    <a:pt x="52" y="200"/>
                  </a:cubicBezTo>
                  <a:cubicBezTo>
                    <a:pt x="164" y="200"/>
                    <a:pt x="97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0" name="Google Shape;19790;p34"/>
            <p:cNvSpPr/>
            <p:nvPr/>
          </p:nvSpPr>
          <p:spPr>
            <a:xfrm>
              <a:off x="4440500" y="2467725"/>
              <a:ext cx="6250" cy="1150"/>
            </a:xfrm>
            <a:custGeom>
              <a:avLst/>
              <a:gdLst/>
              <a:ahLst/>
              <a:cxnLst/>
              <a:rect l="l" t="t" r="r" b="b"/>
              <a:pathLst>
                <a:path w="250" h="46" extrusionOk="0">
                  <a:moveTo>
                    <a:pt x="96" y="1"/>
                  </a:moveTo>
                  <a:cubicBezTo>
                    <a:pt x="50" y="1"/>
                    <a:pt x="0" y="12"/>
                    <a:pt x="0" y="45"/>
                  </a:cubicBezTo>
                  <a:cubicBezTo>
                    <a:pt x="249" y="37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1" name="Google Shape;19791;p34"/>
            <p:cNvSpPr/>
            <p:nvPr/>
          </p:nvSpPr>
          <p:spPr>
            <a:xfrm>
              <a:off x="4404375" y="1589675"/>
              <a:ext cx="525" cy="3375"/>
            </a:xfrm>
            <a:custGeom>
              <a:avLst/>
              <a:gdLst/>
              <a:ahLst/>
              <a:cxnLst/>
              <a:rect l="l" t="t" r="r" b="b"/>
              <a:pathLst>
                <a:path w="21" h="135" extrusionOk="0">
                  <a:moveTo>
                    <a:pt x="7" y="0"/>
                  </a:moveTo>
                  <a:lnTo>
                    <a:pt x="7" y="0"/>
                  </a:lnTo>
                  <a:cubicBezTo>
                    <a:pt x="1" y="0"/>
                    <a:pt x="2" y="28"/>
                    <a:pt x="7" y="55"/>
                  </a:cubicBezTo>
                  <a:cubicBezTo>
                    <a:pt x="7" y="82"/>
                    <a:pt x="7" y="109"/>
                    <a:pt x="14" y="122"/>
                  </a:cubicBezTo>
                  <a:cubicBezTo>
                    <a:pt x="16" y="130"/>
                    <a:pt x="17" y="135"/>
                    <a:pt x="18" y="135"/>
                  </a:cubicBezTo>
                  <a:cubicBezTo>
                    <a:pt x="20" y="135"/>
                    <a:pt x="20" y="106"/>
                    <a:pt x="20" y="22"/>
                  </a:cubicBezTo>
                  <a:cubicBezTo>
                    <a:pt x="14" y="7"/>
                    <a:pt x="9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2" name="Google Shape;19792;p34"/>
            <p:cNvSpPr/>
            <p:nvPr/>
          </p:nvSpPr>
          <p:spPr>
            <a:xfrm>
              <a:off x="4395825" y="1980150"/>
              <a:ext cx="2100" cy="2225"/>
            </a:xfrm>
            <a:custGeom>
              <a:avLst/>
              <a:gdLst/>
              <a:ahLst/>
              <a:cxnLst/>
              <a:rect l="l" t="t" r="r" b="b"/>
              <a:pathLst>
                <a:path w="84" h="89" extrusionOk="0">
                  <a:moveTo>
                    <a:pt x="29" y="0"/>
                  </a:moveTo>
                  <a:cubicBezTo>
                    <a:pt x="16" y="0"/>
                    <a:pt x="3" y="22"/>
                    <a:pt x="1" y="85"/>
                  </a:cubicBezTo>
                  <a:cubicBezTo>
                    <a:pt x="9" y="88"/>
                    <a:pt x="17" y="89"/>
                    <a:pt x="23" y="89"/>
                  </a:cubicBezTo>
                  <a:cubicBezTo>
                    <a:pt x="83" y="89"/>
                    <a:pt x="55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3" name="Google Shape;19793;p34"/>
            <p:cNvSpPr/>
            <p:nvPr/>
          </p:nvSpPr>
          <p:spPr>
            <a:xfrm>
              <a:off x="4373100" y="1371900"/>
              <a:ext cx="1675" cy="3600"/>
            </a:xfrm>
            <a:custGeom>
              <a:avLst/>
              <a:gdLst/>
              <a:ahLst/>
              <a:cxnLst/>
              <a:rect l="l" t="t" r="r" b="b"/>
              <a:pathLst>
                <a:path w="67" h="144" extrusionOk="0">
                  <a:moveTo>
                    <a:pt x="7" y="1"/>
                  </a:moveTo>
                  <a:cubicBezTo>
                    <a:pt x="5" y="1"/>
                    <a:pt x="3" y="1"/>
                    <a:pt x="0" y="1"/>
                  </a:cubicBezTo>
                  <a:cubicBezTo>
                    <a:pt x="25" y="52"/>
                    <a:pt x="9" y="143"/>
                    <a:pt x="57" y="143"/>
                  </a:cubicBezTo>
                  <a:cubicBezTo>
                    <a:pt x="60" y="143"/>
                    <a:pt x="63" y="143"/>
                    <a:pt x="67" y="142"/>
                  </a:cubicBezTo>
                  <a:cubicBezTo>
                    <a:pt x="67" y="71"/>
                    <a:pt x="6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4" name="Google Shape;19794;p34"/>
            <p:cNvSpPr/>
            <p:nvPr/>
          </p:nvSpPr>
          <p:spPr>
            <a:xfrm>
              <a:off x="4383950" y="1804625"/>
              <a:ext cx="375" cy="5225"/>
            </a:xfrm>
            <a:custGeom>
              <a:avLst/>
              <a:gdLst/>
              <a:ahLst/>
              <a:cxnLst/>
              <a:rect l="l" t="t" r="r" b="b"/>
              <a:pathLst>
                <a:path w="15" h="209" extrusionOk="0">
                  <a:moveTo>
                    <a:pt x="1" y="1"/>
                  </a:moveTo>
                  <a:cubicBezTo>
                    <a:pt x="14" y="2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5" name="Google Shape;19795;p34"/>
            <p:cNvSpPr/>
            <p:nvPr/>
          </p:nvSpPr>
          <p:spPr>
            <a:xfrm>
              <a:off x="4389125" y="2214175"/>
              <a:ext cx="3950" cy="650"/>
            </a:xfrm>
            <a:custGeom>
              <a:avLst/>
              <a:gdLst/>
              <a:ahLst/>
              <a:cxnLst/>
              <a:rect l="l" t="t" r="r" b="b"/>
              <a:pathLst>
                <a:path w="158" h="26" extrusionOk="0">
                  <a:moveTo>
                    <a:pt x="28" y="0"/>
                  </a:moveTo>
                  <a:cubicBezTo>
                    <a:pt x="9" y="0"/>
                    <a:pt x="0" y="6"/>
                    <a:pt x="28" y="24"/>
                  </a:cubicBezTo>
                  <a:cubicBezTo>
                    <a:pt x="47" y="25"/>
                    <a:pt x="62" y="26"/>
                    <a:pt x="74" y="26"/>
                  </a:cubicBezTo>
                  <a:cubicBezTo>
                    <a:pt x="157" y="26"/>
                    <a:pt x="6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6" name="Google Shape;19796;p34"/>
            <p:cNvSpPr/>
            <p:nvPr/>
          </p:nvSpPr>
          <p:spPr>
            <a:xfrm>
              <a:off x="4394725" y="2508900"/>
              <a:ext cx="2475" cy="775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37" y="1"/>
                  </a:moveTo>
                  <a:cubicBezTo>
                    <a:pt x="9" y="1"/>
                    <a:pt x="1" y="13"/>
                    <a:pt x="98" y="31"/>
                  </a:cubicBezTo>
                  <a:cubicBezTo>
                    <a:pt x="98" y="9"/>
                    <a:pt x="6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7" name="Google Shape;19797;p34"/>
            <p:cNvSpPr/>
            <p:nvPr/>
          </p:nvSpPr>
          <p:spPr>
            <a:xfrm>
              <a:off x="4366225" y="2369075"/>
              <a:ext cx="2800" cy="775"/>
            </a:xfrm>
            <a:custGeom>
              <a:avLst/>
              <a:gdLst/>
              <a:ahLst/>
              <a:cxnLst/>
              <a:rect l="l" t="t" r="r" b="b"/>
              <a:pathLst>
                <a:path w="112" h="31" extrusionOk="0">
                  <a:moveTo>
                    <a:pt x="68" y="1"/>
                  </a:moveTo>
                  <a:cubicBezTo>
                    <a:pt x="55" y="1"/>
                    <a:pt x="34" y="3"/>
                    <a:pt x="1" y="10"/>
                  </a:cubicBezTo>
                  <a:cubicBezTo>
                    <a:pt x="2" y="25"/>
                    <a:pt x="14" y="30"/>
                    <a:pt x="29" y="30"/>
                  </a:cubicBezTo>
                  <a:cubicBezTo>
                    <a:pt x="63" y="30"/>
                    <a:pt x="112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8" name="Google Shape;19798;p34"/>
            <p:cNvSpPr/>
            <p:nvPr/>
          </p:nvSpPr>
          <p:spPr>
            <a:xfrm>
              <a:off x="4353150" y="2202450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99" y="0"/>
                  </a:moveTo>
                  <a:cubicBezTo>
                    <a:pt x="56" y="0"/>
                    <a:pt x="1" y="112"/>
                    <a:pt x="122" y="112"/>
                  </a:cubicBezTo>
                  <a:cubicBezTo>
                    <a:pt x="124" y="112"/>
                    <a:pt x="126" y="112"/>
                    <a:pt x="129" y="112"/>
                  </a:cubicBezTo>
                  <a:cubicBezTo>
                    <a:pt x="138" y="28"/>
                    <a:pt x="12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9" name="Google Shape;19799;p34"/>
            <p:cNvSpPr/>
            <p:nvPr/>
          </p:nvSpPr>
          <p:spPr>
            <a:xfrm>
              <a:off x="4329600" y="2005850"/>
              <a:ext cx="4550" cy="4550"/>
            </a:xfrm>
            <a:custGeom>
              <a:avLst/>
              <a:gdLst/>
              <a:ahLst/>
              <a:cxnLst/>
              <a:rect l="l" t="t" r="r" b="b"/>
              <a:pathLst>
                <a:path w="182" h="182" extrusionOk="0">
                  <a:moveTo>
                    <a:pt x="181" y="1"/>
                  </a:moveTo>
                  <a:lnTo>
                    <a:pt x="181" y="1"/>
                  </a:lnTo>
                  <a:cubicBezTo>
                    <a:pt x="101" y="34"/>
                    <a:pt x="27" y="74"/>
                    <a:pt x="0" y="181"/>
                  </a:cubicBezTo>
                  <a:cubicBezTo>
                    <a:pt x="94" y="161"/>
                    <a:pt x="134" y="81"/>
                    <a:pt x="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0" name="Google Shape;19800;p34"/>
            <p:cNvSpPr/>
            <p:nvPr/>
          </p:nvSpPr>
          <p:spPr>
            <a:xfrm>
              <a:off x="4340450" y="2214850"/>
              <a:ext cx="1600" cy="2875"/>
            </a:xfrm>
            <a:custGeom>
              <a:avLst/>
              <a:gdLst/>
              <a:ahLst/>
              <a:cxnLst/>
              <a:rect l="l" t="t" r="r" b="b"/>
              <a:pathLst>
                <a:path w="64" h="115" extrusionOk="0">
                  <a:moveTo>
                    <a:pt x="24" y="0"/>
                  </a:moveTo>
                  <a:cubicBezTo>
                    <a:pt x="0" y="0"/>
                    <a:pt x="31" y="115"/>
                    <a:pt x="50" y="115"/>
                  </a:cubicBezTo>
                  <a:cubicBezTo>
                    <a:pt x="58" y="115"/>
                    <a:pt x="63" y="95"/>
                    <a:pt x="62" y="37"/>
                  </a:cubicBezTo>
                  <a:cubicBezTo>
                    <a:pt x="43" y="11"/>
                    <a:pt x="3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1" name="Google Shape;19801;p34"/>
            <p:cNvSpPr/>
            <p:nvPr/>
          </p:nvSpPr>
          <p:spPr>
            <a:xfrm>
              <a:off x="4313875" y="2126625"/>
              <a:ext cx="3550" cy="1650"/>
            </a:xfrm>
            <a:custGeom>
              <a:avLst/>
              <a:gdLst/>
              <a:ahLst/>
              <a:cxnLst/>
              <a:rect l="l" t="t" r="r" b="b"/>
              <a:pathLst>
                <a:path w="142" h="66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49"/>
                    <a:pt x="40" y="65"/>
                    <a:pt x="67" y="65"/>
                  </a:cubicBezTo>
                  <a:cubicBezTo>
                    <a:pt x="113" y="65"/>
                    <a:pt x="142" y="2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2" name="Google Shape;19802;p34"/>
            <p:cNvSpPr/>
            <p:nvPr/>
          </p:nvSpPr>
          <p:spPr>
            <a:xfrm>
              <a:off x="4599175" y="2119400"/>
              <a:ext cx="7850" cy="3000"/>
            </a:xfrm>
            <a:custGeom>
              <a:avLst/>
              <a:gdLst/>
              <a:ahLst/>
              <a:cxnLst/>
              <a:rect l="l" t="t" r="r" b="b"/>
              <a:pathLst>
                <a:path w="314" h="120" extrusionOk="0">
                  <a:moveTo>
                    <a:pt x="47" y="1"/>
                  </a:moveTo>
                  <a:cubicBezTo>
                    <a:pt x="33" y="1"/>
                    <a:pt x="19" y="1"/>
                    <a:pt x="3" y="2"/>
                  </a:cubicBezTo>
                  <a:cubicBezTo>
                    <a:pt x="1" y="90"/>
                    <a:pt x="49" y="119"/>
                    <a:pt x="100" y="119"/>
                  </a:cubicBezTo>
                  <a:cubicBezTo>
                    <a:pt x="202" y="119"/>
                    <a:pt x="313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3" name="Google Shape;19803;p34"/>
            <p:cNvSpPr/>
            <p:nvPr/>
          </p:nvSpPr>
          <p:spPr>
            <a:xfrm>
              <a:off x="5007525" y="2385050"/>
              <a:ext cx="4225" cy="3600"/>
            </a:xfrm>
            <a:custGeom>
              <a:avLst/>
              <a:gdLst/>
              <a:ahLst/>
              <a:cxnLst/>
              <a:rect l="l" t="t" r="r" b="b"/>
              <a:pathLst>
                <a:path w="169" h="144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" y="64"/>
                    <a:pt x="60" y="144"/>
                    <a:pt x="108" y="144"/>
                  </a:cubicBezTo>
                  <a:cubicBezTo>
                    <a:pt x="141" y="144"/>
                    <a:pt x="168" y="106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4" name="Google Shape;19804;p34"/>
            <p:cNvSpPr/>
            <p:nvPr/>
          </p:nvSpPr>
          <p:spPr>
            <a:xfrm>
              <a:off x="4587200" y="1125900"/>
              <a:ext cx="3350" cy="2400"/>
            </a:xfrm>
            <a:custGeom>
              <a:avLst/>
              <a:gdLst/>
              <a:ahLst/>
              <a:cxnLst/>
              <a:rect l="l" t="t" r="r" b="b"/>
              <a:pathLst>
                <a:path w="134" h="96" extrusionOk="0">
                  <a:moveTo>
                    <a:pt x="98" y="1"/>
                  </a:moveTo>
                  <a:cubicBezTo>
                    <a:pt x="56" y="1"/>
                    <a:pt x="0" y="96"/>
                    <a:pt x="61" y="96"/>
                  </a:cubicBezTo>
                  <a:cubicBezTo>
                    <a:pt x="76" y="96"/>
                    <a:pt x="100" y="89"/>
                    <a:pt x="134" y="73"/>
                  </a:cubicBezTo>
                  <a:cubicBezTo>
                    <a:pt x="132" y="19"/>
                    <a:pt x="116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5" name="Google Shape;19805;p34"/>
            <p:cNvSpPr/>
            <p:nvPr/>
          </p:nvSpPr>
          <p:spPr>
            <a:xfrm>
              <a:off x="4335850" y="1772700"/>
              <a:ext cx="2125" cy="3025"/>
            </a:xfrm>
            <a:custGeom>
              <a:avLst/>
              <a:gdLst/>
              <a:ahLst/>
              <a:cxnLst/>
              <a:rect l="l" t="t" r="r" b="b"/>
              <a:pathLst>
                <a:path w="85" h="121" extrusionOk="0">
                  <a:moveTo>
                    <a:pt x="85" y="0"/>
                  </a:moveTo>
                  <a:cubicBezTo>
                    <a:pt x="1" y="4"/>
                    <a:pt x="16" y="120"/>
                    <a:pt x="44" y="120"/>
                  </a:cubicBezTo>
                  <a:cubicBezTo>
                    <a:pt x="59" y="120"/>
                    <a:pt x="76" y="9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6" name="Google Shape;19806;p34"/>
            <p:cNvSpPr/>
            <p:nvPr/>
          </p:nvSpPr>
          <p:spPr>
            <a:xfrm>
              <a:off x="3885000" y="2099525"/>
              <a:ext cx="3650" cy="1475"/>
            </a:xfrm>
            <a:custGeom>
              <a:avLst/>
              <a:gdLst/>
              <a:ahLst/>
              <a:cxnLst/>
              <a:rect l="l" t="t" r="r" b="b"/>
              <a:pathLst>
                <a:path w="146" h="59" extrusionOk="0">
                  <a:moveTo>
                    <a:pt x="141" y="0"/>
                  </a:moveTo>
                  <a:cubicBezTo>
                    <a:pt x="1" y="0"/>
                    <a:pt x="135" y="34"/>
                    <a:pt x="14" y="34"/>
                  </a:cubicBezTo>
                  <a:cubicBezTo>
                    <a:pt x="52" y="50"/>
                    <a:pt x="81" y="59"/>
                    <a:pt x="102" y="59"/>
                  </a:cubicBezTo>
                  <a:cubicBezTo>
                    <a:pt x="133" y="59"/>
                    <a:pt x="145" y="4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7" name="Google Shape;19807;p34"/>
            <p:cNvSpPr/>
            <p:nvPr/>
          </p:nvSpPr>
          <p:spPr>
            <a:xfrm>
              <a:off x="4422600" y="2500950"/>
              <a:ext cx="2400" cy="1050"/>
            </a:xfrm>
            <a:custGeom>
              <a:avLst/>
              <a:gdLst/>
              <a:ahLst/>
              <a:cxnLst/>
              <a:rect l="l" t="t" r="r" b="b"/>
              <a:pathLst>
                <a:path w="96" h="42" extrusionOk="0">
                  <a:moveTo>
                    <a:pt x="14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24" y="31"/>
                    <a:pt x="47" y="41"/>
                    <a:pt x="63" y="41"/>
                  </a:cubicBezTo>
                  <a:cubicBezTo>
                    <a:pt x="94" y="41"/>
                    <a:pt x="9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8" name="Google Shape;19808;p34"/>
            <p:cNvSpPr/>
            <p:nvPr/>
          </p:nvSpPr>
          <p:spPr>
            <a:xfrm>
              <a:off x="4437275" y="2538100"/>
              <a:ext cx="6050" cy="4925"/>
            </a:xfrm>
            <a:custGeom>
              <a:avLst/>
              <a:gdLst/>
              <a:ahLst/>
              <a:cxnLst/>
              <a:rect l="l" t="t" r="r" b="b"/>
              <a:pathLst>
                <a:path w="242" h="197" extrusionOk="0">
                  <a:moveTo>
                    <a:pt x="236" y="0"/>
                  </a:moveTo>
                  <a:lnTo>
                    <a:pt x="236" y="0"/>
                  </a:lnTo>
                  <a:cubicBezTo>
                    <a:pt x="1" y="66"/>
                    <a:pt x="61" y="196"/>
                    <a:pt x="139" y="196"/>
                  </a:cubicBezTo>
                  <a:cubicBezTo>
                    <a:pt x="187" y="196"/>
                    <a:pt x="241" y="146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9" name="Google Shape;19809;p34"/>
            <p:cNvSpPr/>
            <p:nvPr/>
          </p:nvSpPr>
          <p:spPr>
            <a:xfrm>
              <a:off x="4603350" y="1857575"/>
              <a:ext cx="850" cy="4550"/>
            </a:xfrm>
            <a:custGeom>
              <a:avLst/>
              <a:gdLst/>
              <a:ahLst/>
              <a:cxnLst/>
              <a:rect l="l" t="t" r="r" b="b"/>
              <a:pathLst>
                <a:path w="34" h="182" extrusionOk="0">
                  <a:moveTo>
                    <a:pt x="26" y="0"/>
                  </a:moveTo>
                  <a:cubicBezTo>
                    <a:pt x="17" y="0"/>
                    <a:pt x="0" y="181"/>
                    <a:pt x="24" y="181"/>
                  </a:cubicBezTo>
                  <a:cubicBezTo>
                    <a:pt x="25" y="181"/>
                    <a:pt x="27" y="180"/>
                    <a:pt x="30" y="178"/>
                  </a:cubicBezTo>
                  <a:cubicBezTo>
                    <a:pt x="34" y="45"/>
                    <a:pt x="31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0" name="Google Shape;19810;p34"/>
            <p:cNvSpPr/>
            <p:nvPr/>
          </p:nvSpPr>
          <p:spPr>
            <a:xfrm>
              <a:off x="4622100" y="1844550"/>
              <a:ext cx="7850" cy="3775"/>
            </a:xfrm>
            <a:custGeom>
              <a:avLst/>
              <a:gdLst/>
              <a:ahLst/>
              <a:cxnLst/>
              <a:rect l="l" t="t" r="r" b="b"/>
              <a:pathLst>
                <a:path w="314" h="151" extrusionOk="0">
                  <a:moveTo>
                    <a:pt x="279" y="0"/>
                  </a:moveTo>
                  <a:cubicBezTo>
                    <a:pt x="210" y="0"/>
                    <a:pt x="1" y="150"/>
                    <a:pt x="201" y="150"/>
                  </a:cubicBezTo>
                  <a:cubicBezTo>
                    <a:pt x="204" y="150"/>
                    <a:pt x="207" y="150"/>
                    <a:pt x="210" y="150"/>
                  </a:cubicBezTo>
                  <a:cubicBezTo>
                    <a:pt x="314" y="38"/>
                    <a:pt x="314" y="0"/>
                    <a:pt x="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1" name="Google Shape;19811;p34"/>
            <p:cNvSpPr/>
            <p:nvPr/>
          </p:nvSpPr>
          <p:spPr>
            <a:xfrm>
              <a:off x="4429425" y="1840000"/>
              <a:ext cx="3575" cy="1625"/>
            </a:xfrm>
            <a:custGeom>
              <a:avLst/>
              <a:gdLst/>
              <a:ahLst/>
              <a:cxnLst/>
              <a:rect l="l" t="t" r="r" b="b"/>
              <a:pathLst>
                <a:path w="143" h="65" extrusionOk="0">
                  <a:moveTo>
                    <a:pt x="87" y="1"/>
                  </a:moveTo>
                  <a:cubicBezTo>
                    <a:pt x="41" y="1"/>
                    <a:pt x="1" y="65"/>
                    <a:pt x="129" y="65"/>
                  </a:cubicBezTo>
                  <a:cubicBezTo>
                    <a:pt x="133" y="65"/>
                    <a:pt x="138" y="65"/>
                    <a:pt x="142" y="65"/>
                  </a:cubicBezTo>
                  <a:cubicBezTo>
                    <a:pt x="136" y="17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2" name="Google Shape;19812;p34"/>
            <p:cNvSpPr/>
            <p:nvPr/>
          </p:nvSpPr>
          <p:spPr>
            <a:xfrm>
              <a:off x="4451850" y="1821250"/>
              <a:ext cx="5275" cy="2375"/>
            </a:xfrm>
            <a:custGeom>
              <a:avLst/>
              <a:gdLst/>
              <a:ahLst/>
              <a:cxnLst/>
              <a:rect l="l" t="t" r="r" b="b"/>
              <a:pathLst>
                <a:path w="211" h="95" extrusionOk="0">
                  <a:moveTo>
                    <a:pt x="147" y="1"/>
                  </a:moveTo>
                  <a:cubicBezTo>
                    <a:pt x="0" y="1"/>
                    <a:pt x="81" y="95"/>
                    <a:pt x="148" y="95"/>
                  </a:cubicBezTo>
                  <a:cubicBezTo>
                    <a:pt x="181" y="95"/>
                    <a:pt x="211" y="72"/>
                    <a:pt x="209" y="5"/>
                  </a:cubicBezTo>
                  <a:cubicBezTo>
                    <a:pt x="185" y="2"/>
                    <a:pt x="164" y="1"/>
                    <a:pt x="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3" name="Google Shape;19813;p34"/>
            <p:cNvSpPr/>
            <p:nvPr/>
          </p:nvSpPr>
          <p:spPr>
            <a:xfrm>
              <a:off x="4477075" y="1797775"/>
              <a:ext cx="2950" cy="3475"/>
            </a:xfrm>
            <a:custGeom>
              <a:avLst/>
              <a:gdLst/>
              <a:ahLst/>
              <a:cxnLst/>
              <a:rect l="l" t="t" r="r" b="b"/>
              <a:pathLst>
                <a:path w="118" h="139" extrusionOk="0">
                  <a:moveTo>
                    <a:pt x="110" y="1"/>
                  </a:moveTo>
                  <a:cubicBezTo>
                    <a:pt x="12" y="101"/>
                    <a:pt x="1" y="139"/>
                    <a:pt x="19" y="139"/>
                  </a:cubicBezTo>
                  <a:cubicBezTo>
                    <a:pt x="42" y="139"/>
                    <a:pt x="117" y="73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4" name="Google Shape;19814;p34"/>
            <p:cNvSpPr/>
            <p:nvPr/>
          </p:nvSpPr>
          <p:spPr>
            <a:xfrm>
              <a:off x="4609425" y="1690775"/>
              <a:ext cx="1025" cy="1175"/>
            </a:xfrm>
            <a:custGeom>
              <a:avLst/>
              <a:gdLst/>
              <a:ahLst/>
              <a:cxnLst/>
              <a:rect l="l" t="t" r="r" b="b"/>
              <a:pathLst>
                <a:path w="41" h="47" extrusionOk="0">
                  <a:moveTo>
                    <a:pt x="24" y="0"/>
                  </a:moveTo>
                  <a:cubicBezTo>
                    <a:pt x="1" y="0"/>
                    <a:pt x="9" y="46"/>
                    <a:pt x="22" y="46"/>
                  </a:cubicBezTo>
                  <a:cubicBezTo>
                    <a:pt x="28" y="46"/>
                    <a:pt x="35" y="36"/>
                    <a:pt x="41" y="5"/>
                  </a:cubicBezTo>
                  <a:cubicBezTo>
                    <a:pt x="34" y="2"/>
                    <a:pt x="29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5" name="Google Shape;19815;p34"/>
            <p:cNvSpPr/>
            <p:nvPr/>
          </p:nvSpPr>
          <p:spPr>
            <a:xfrm>
              <a:off x="4616950" y="1677050"/>
              <a:ext cx="400" cy="5075"/>
            </a:xfrm>
            <a:custGeom>
              <a:avLst/>
              <a:gdLst/>
              <a:ahLst/>
              <a:cxnLst/>
              <a:rect l="l" t="t" r="r" b="b"/>
              <a:pathLst>
                <a:path w="16" h="203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1" y="50"/>
                    <a:pt x="8" y="200"/>
                  </a:cubicBezTo>
                  <a:cubicBezTo>
                    <a:pt x="8" y="201"/>
                    <a:pt x="9" y="202"/>
                    <a:pt x="9" y="202"/>
                  </a:cubicBezTo>
                  <a:cubicBezTo>
                    <a:pt x="15" y="20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6" name="Google Shape;19816;p34"/>
            <p:cNvSpPr/>
            <p:nvPr/>
          </p:nvSpPr>
          <p:spPr>
            <a:xfrm>
              <a:off x="4504500" y="1590650"/>
              <a:ext cx="2425" cy="800"/>
            </a:xfrm>
            <a:custGeom>
              <a:avLst/>
              <a:gdLst/>
              <a:ahLst/>
              <a:cxnLst/>
              <a:rect l="l" t="t" r="r" b="b"/>
              <a:pathLst>
                <a:path w="97" h="32" extrusionOk="0">
                  <a:moveTo>
                    <a:pt x="84" y="0"/>
                  </a:moveTo>
                  <a:cubicBezTo>
                    <a:pt x="58" y="0"/>
                    <a:pt x="1" y="32"/>
                    <a:pt x="20" y="32"/>
                  </a:cubicBezTo>
                  <a:cubicBezTo>
                    <a:pt x="29" y="32"/>
                    <a:pt x="51" y="26"/>
                    <a:pt x="97" y="9"/>
                  </a:cubicBezTo>
                  <a:cubicBezTo>
                    <a:pt x="97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7" name="Google Shape;19817;p34"/>
            <p:cNvSpPr/>
            <p:nvPr/>
          </p:nvSpPr>
          <p:spPr>
            <a:xfrm>
              <a:off x="4549375" y="1554900"/>
              <a:ext cx="5275" cy="2725"/>
            </a:xfrm>
            <a:custGeom>
              <a:avLst/>
              <a:gdLst/>
              <a:ahLst/>
              <a:cxnLst/>
              <a:rect l="l" t="t" r="r" b="b"/>
              <a:pathLst>
                <a:path w="211" h="10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0" y="26"/>
                    <a:pt x="59" y="109"/>
                    <a:pt x="128" y="109"/>
                  </a:cubicBezTo>
                  <a:cubicBezTo>
                    <a:pt x="168" y="109"/>
                    <a:pt x="211" y="8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8" name="Google Shape;19818;p34"/>
            <p:cNvSpPr/>
            <p:nvPr/>
          </p:nvSpPr>
          <p:spPr>
            <a:xfrm>
              <a:off x="4402600" y="1541500"/>
              <a:ext cx="2425" cy="3900"/>
            </a:xfrm>
            <a:custGeom>
              <a:avLst/>
              <a:gdLst/>
              <a:ahLst/>
              <a:cxnLst/>
              <a:rect l="l" t="t" r="r" b="b"/>
              <a:pathLst>
                <a:path w="97" h="156" extrusionOk="0">
                  <a:moveTo>
                    <a:pt x="86" y="0"/>
                  </a:moveTo>
                  <a:lnTo>
                    <a:pt x="86" y="0"/>
                  </a:lnTo>
                  <a:cubicBezTo>
                    <a:pt x="71" y="0"/>
                    <a:pt x="0" y="91"/>
                    <a:pt x="4" y="155"/>
                  </a:cubicBezTo>
                  <a:cubicBezTo>
                    <a:pt x="82" y="41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9" name="Google Shape;19819;p34"/>
            <p:cNvSpPr/>
            <p:nvPr/>
          </p:nvSpPr>
          <p:spPr>
            <a:xfrm>
              <a:off x="4216700" y="1725800"/>
              <a:ext cx="1200" cy="4100"/>
            </a:xfrm>
            <a:custGeom>
              <a:avLst/>
              <a:gdLst/>
              <a:ahLst/>
              <a:cxnLst/>
              <a:rect l="l" t="t" r="r" b="b"/>
              <a:pathLst>
                <a:path w="48" h="164" extrusionOk="0">
                  <a:moveTo>
                    <a:pt x="1" y="1"/>
                  </a:moveTo>
                  <a:cubicBezTo>
                    <a:pt x="1" y="1"/>
                    <a:pt x="12" y="42"/>
                    <a:pt x="47" y="163"/>
                  </a:cubicBezTo>
                  <a:cubicBezTo>
                    <a:pt x="43" y="141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0" name="Google Shape;19820;p34"/>
            <p:cNvSpPr/>
            <p:nvPr/>
          </p:nvSpPr>
          <p:spPr>
            <a:xfrm>
              <a:off x="4487000" y="1147950"/>
              <a:ext cx="4200" cy="525"/>
            </a:xfrm>
            <a:custGeom>
              <a:avLst/>
              <a:gdLst/>
              <a:ahLst/>
              <a:cxnLst/>
              <a:rect l="l" t="t" r="r" b="b"/>
              <a:pathLst>
                <a:path w="168" h="21" extrusionOk="0">
                  <a:moveTo>
                    <a:pt x="27" y="1"/>
                  </a:moveTo>
                  <a:cubicBezTo>
                    <a:pt x="0" y="1"/>
                    <a:pt x="20" y="7"/>
                    <a:pt x="168" y="21"/>
                  </a:cubicBezTo>
                  <a:cubicBezTo>
                    <a:pt x="127" y="7"/>
                    <a:pt x="5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1" name="Google Shape;19821;p34"/>
            <p:cNvSpPr/>
            <p:nvPr/>
          </p:nvSpPr>
          <p:spPr>
            <a:xfrm>
              <a:off x="4283125" y="1211575"/>
              <a:ext cx="1325" cy="4975"/>
            </a:xfrm>
            <a:custGeom>
              <a:avLst/>
              <a:gdLst/>
              <a:ahLst/>
              <a:cxnLst/>
              <a:rect l="l" t="t" r="r" b="b"/>
              <a:pathLst>
                <a:path w="53" h="199" extrusionOk="0">
                  <a:moveTo>
                    <a:pt x="19" y="1"/>
                  </a:moveTo>
                  <a:lnTo>
                    <a:pt x="19" y="1"/>
                  </a:lnTo>
                  <a:cubicBezTo>
                    <a:pt x="2" y="1"/>
                    <a:pt x="1" y="177"/>
                    <a:pt x="53" y="199"/>
                  </a:cubicBezTo>
                  <a:cubicBezTo>
                    <a:pt x="41" y="50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2" name="Google Shape;19822;p34"/>
            <p:cNvSpPr/>
            <p:nvPr/>
          </p:nvSpPr>
          <p:spPr>
            <a:xfrm>
              <a:off x="4312100" y="1201625"/>
              <a:ext cx="2475" cy="5225"/>
            </a:xfrm>
            <a:custGeom>
              <a:avLst/>
              <a:gdLst/>
              <a:ahLst/>
              <a:cxnLst/>
              <a:rect l="l" t="t" r="r" b="b"/>
              <a:pathLst>
                <a:path w="99" h="209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1"/>
                    <a:pt x="5" y="53"/>
                    <a:pt x="45" y="209"/>
                  </a:cubicBezTo>
                  <a:cubicBezTo>
                    <a:pt x="98" y="209"/>
                    <a:pt x="27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3" name="Google Shape;19823;p34"/>
            <p:cNvSpPr/>
            <p:nvPr/>
          </p:nvSpPr>
          <p:spPr>
            <a:xfrm>
              <a:off x="3922725" y="1270625"/>
              <a:ext cx="3125" cy="4300"/>
            </a:xfrm>
            <a:custGeom>
              <a:avLst/>
              <a:gdLst/>
              <a:ahLst/>
              <a:cxnLst/>
              <a:rect l="l" t="t" r="r" b="b"/>
              <a:pathLst>
                <a:path w="125" h="172" extrusionOk="0">
                  <a:moveTo>
                    <a:pt x="67" y="0"/>
                  </a:moveTo>
                  <a:cubicBezTo>
                    <a:pt x="27" y="0"/>
                    <a:pt x="0" y="114"/>
                    <a:pt x="124" y="172"/>
                  </a:cubicBezTo>
                  <a:cubicBezTo>
                    <a:pt x="122" y="44"/>
                    <a:pt x="92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4" name="Google Shape;19824;p34"/>
            <p:cNvSpPr/>
            <p:nvPr/>
          </p:nvSpPr>
          <p:spPr>
            <a:xfrm>
              <a:off x="3888675" y="1315925"/>
              <a:ext cx="1500" cy="3175"/>
            </a:xfrm>
            <a:custGeom>
              <a:avLst/>
              <a:gdLst/>
              <a:ahLst/>
              <a:cxnLst/>
              <a:rect l="l" t="t" r="r" b="b"/>
              <a:pathLst>
                <a:path w="60" h="127" extrusionOk="0">
                  <a:moveTo>
                    <a:pt x="52" y="0"/>
                  </a:moveTo>
                  <a:cubicBezTo>
                    <a:pt x="40" y="0"/>
                    <a:pt x="1" y="61"/>
                    <a:pt x="1" y="126"/>
                  </a:cubicBezTo>
                  <a:cubicBezTo>
                    <a:pt x="53" y="34"/>
                    <a:pt x="60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5" name="Google Shape;19825;p34"/>
            <p:cNvSpPr/>
            <p:nvPr/>
          </p:nvSpPr>
          <p:spPr>
            <a:xfrm>
              <a:off x="3954925" y="1331300"/>
              <a:ext cx="2050" cy="5525"/>
            </a:xfrm>
            <a:custGeom>
              <a:avLst/>
              <a:gdLst/>
              <a:ahLst/>
              <a:cxnLst/>
              <a:rect l="l" t="t" r="r" b="b"/>
              <a:pathLst>
                <a:path w="82" h="221" extrusionOk="0">
                  <a:moveTo>
                    <a:pt x="77" y="0"/>
                  </a:moveTo>
                  <a:cubicBezTo>
                    <a:pt x="70" y="0"/>
                    <a:pt x="0" y="165"/>
                    <a:pt x="0" y="220"/>
                  </a:cubicBezTo>
                  <a:cubicBezTo>
                    <a:pt x="64" y="56"/>
                    <a:pt x="81" y="0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6" name="Google Shape;19826;p34"/>
            <p:cNvSpPr/>
            <p:nvPr/>
          </p:nvSpPr>
          <p:spPr>
            <a:xfrm>
              <a:off x="4179475" y="1232525"/>
              <a:ext cx="6800" cy="4100"/>
            </a:xfrm>
            <a:custGeom>
              <a:avLst/>
              <a:gdLst/>
              <a:ahLst/>
              <a:cxnLst/>
              <a:rect l="l" t="t" r="r" b="b"/>
              <a:pathLst>
                <a:path w="272" h="164" extrusionOk="0">
                  <a:moveTo>
                    <a:pt x="44" y="0"/>
                  </a:moveTo>
                  <a:cubicBezTo>
                    <a:pt x="9" y="0"/>
                    <a:pt x="0" y="41"/>
                    <a:pt x="78" y="164"/>
                  </a:cubicBezTo>
                  <a:cubicBezTo>
                    <a:pt x="272" y="155"/>
                    <a:pt x="110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7" name="Google Shape;19827;p34"/>
            <p:cNvSpPr/>
            <p:nvPr/>
          </p:nvSpPr>
          <p:spPr>
            <a:xfrm>
              <a:off x="4192775" y="1275250"/>
              <a:ext cx="5200" cy="5200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208" y="0"/>
                  </a:moveTo>
                  <a:cubicBezTo>
                    <a:pt x="121" y="114"/>
                    <a:pt x="7" y="34"/>
                    <a:pt x="1" y="208"/>
                  </a:cubicBezTo>
                  <a:cubicBezTo>
                    <a:pt x="114" y="194"/>
                    <a:pt x="161" y="94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8" name="Google Shape;19828;p34"/>
            <p:cNvSpPr/>
            <p:nvPr/>
          </p:nvSpPr>
          <p:spPr>
            <a:xfrm>
              <a:off x="3897875" y="1561100"/>
              <a:ext cx="2375" cy="2200"/>
            </a:xfrm>
            <a:custGeom>
              <a:avLst/>
              <a:gdLst/>
              <a:ahLst/>
              <a:cxnLst/>
              <a:rect l="l" t="t" r="r" b="b"/>
              <a:pathLst>
                <a:path w="95" h="88" extrusionOk="0">
                  <a:moveTo>
                    <a:pt x="88" y="0"/>
                  </a:moveTo>
                  <a:cubicBezTo>
                    <a:pt x="75" y="14"/>
                    <a:pt x="48" y="41"/>
                    <a:pt x="1" y="87"/>
                  </a:cubicBezTo>
                  <a:cubicBezTo>
                    <a:pt x="34" y="61"/>
                    <a:pt x="75" y="2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9" name="Google Shape;19829;p34"/>
            <p:cNvSpPr/>
            <p:nvPr/>
          </p:nvSpPr>
          <p:spPr>
            <a:xfrm>
              <a:off x="3897225" y="1555250"/>
              <a:ext cx="5675" cy="6050"/>
            </a:xfrm>
            <a:custGeom>
              <a:avLst/>
              <a:gdLst/>
              <a:ahLst/>
              <a:cxnLst/>
              <a:rect l="l" t="t" r="r" b="b"/>
              <a:pathLst>
                <a:path w="227" h="242" extrusionOk="0">
                  <a:moveTo>
                    <a:pt x="188" y="0"/>
                  </a:moveTo>
                  <a:lnTo>
                    <a:pt x="188" y="0"/>
                  </a:lnTo>
                  <a:cubicBezTo>
                    <a:pt x="0" y="54"/>
                    <a:pt x="47" y="201"/>
                    <a:pt x="114" y="234"/>
                  </a:cubicBezTo>
                  <a:cubicBezTo>
                    <a:pt x="127" y="225"/>
                    <a:pt x="132" y="219"/>
                    <a:pt x="132" y="219"/>
                  </a:cubicBezTo>
                  <a:lnTo>
                    <a:pt x="132" y="219"/>
                  </a:lnTo>
                  <a:cubicBezTo>
                    <a:pt x="132" y="219"/>
                    <a:pt x="127" y="225"/>
                    <a:pt x="121" y="234"/>
                  </a:cubicBezTo>
                  <a:cubicBezTo>
                    <a:pt x="128" y="239"/>
                    <a:pt x="137" y="241"/>
                    <a:pt x="145" y="241"/>
                  </a:cubicBezTo>
                  <a:cubicBezTo>
                    <a:pt x="186" y="241"/>
                    <a:pt x="227" y="179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0" name="Google Shape;19830;p34"/>
            <p:cNvSpPr/>
            <p:nvPr/>
          </p:nvSpPr>
          <p:spPr>
            <a:xfrm>
              <a:off x="3900050" y="1560725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19" y="0"/>
                  </a:lnTo>
                  <a:cubicBezTo>
                    <a:pt x="19" y="0"/>
                    <a:pt x="14" y="6"/>
                    <a:pt x="1" y="15"/>
                  </a:cubicBezTo>
                  <a:lnTo>
                    <a:pt x="8" y="15"/>
                  </a:lnTo>
                  <a:cubicBezTo>
                    <a:pt x="14" y="6"/>
                    <a:pt x="1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1" name="Google Shape;19831;p34"/>
            <p:cNvSpPr/>
            <p:nvPr/>
          </p:nvSpPr>
          <p:spPr>
            <a:xfrm>
              <a:off x="3900050" y="1560725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19" y="0"/>
                  </a:lnTo>
                  <a:cubicBezTo>
                    <a:pt x="19" y="0"/>
                    <a:pt x="14" y="6"/>
                    <a:pt x="1" y="15"/>
                  </a:cubicBezTo>
                  <a:lnTo>
                    <a:pt x="8" y="15"/>
                  </a:lnTo>
                  <a:cubicBezTo>
                    <a:pt x="14" y="6"/>
                    <a:pt x="19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2" name="Google Shape;19832;p34"/>
            <p:cNvSpPr/>
            <p:nvPr/>
          </p:nvSpPr>
          <p:spPr>
            <a:xfrm>
              <a:off x="3903250" y="1572200"/>
              <a:ext cx="3900" cy="3650"/>
            </a:xfrm>
            <a:custGeom>
              <a:avLst/>
              <a:gdLst/>
              <a:ahLst/>
              <a:cxnLst/>
              <a:rect l="l" t="t" r="r" b="b"/>
              <a:pathLst>
                <a:path w="156" h="14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134" y="1"/>
                    <a:pt x="91" y="38"/>
                    <a:pt x="0" y="145"/>
                  </a:cubicBezTo>
                  <a:cubicBezTo>
                    <a:pt x="92" y="85"/>
                    <a:pt x="156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3" name="Google Shape;19833;p34"/>
            <p:cNvSpPr/>
            <p:nvPr/>
          </p:nvSpPr>
          <p:spPr>
            <a:xfrm>
              <a:off x="4203675" y="1385550"/>
              <a:ext cx="1500" cy="3800"/>
            </a:xfrm>
            <a:custGeom>
              <a:avLst/>
              <a:gdLst/>
              <a:ahLst/>
              <a:cxnLst/>
              <a:rect l="l" t="t" r="r" b="b"/>
              <a:pathLst>
                <a:path w="60" h="152" extrusionOk="0">
                  <a:moveTo>
                    <a:pt x="15" y="1"/>
                  </a:moveTo>
                  <a:cubicBezTo>
                    <a:pt x="0" y="1"/>
                    <a:pt x="14" y="151"/>
                    <a:pt x="58" y="151"/>
                  </a:cubicBezTo>
                  <a:cubicBezTo>
                    <a:pt x="58" y="151"/>
                    <a:pt x="59" y="151"/>
                    <a:pt x="60" y="151"/>
                  </a:cubicBezTo>
                  <a:cubicBezTo>
                    <a:pt x="38" y="39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4" name="Google Shape;19834;p34"/>
            <p:cNvSpPr/>
            <p:nvPr/>
          </p:nvSpPr>
          <p:spPr>
            <a:xfrm>
              <a:off x="4294975" y="1329375"/>
              <a:ext cx="2700" cy="1100"/>
            </a:xfrm>
            <a:custGeom>
              <a:avLst/>
              <a:gdLst/>
              <a:ahLst/>
              <a:cxnLst/>
              <a:rect l="l" t="t" r="r" b="b"/>
              <a:pathLst>
                <a:path w="108" h="44" extrusionOk="0">
                  <a:moveTo>
                    <a:pt x="93" y="0"/>
                  </a:moveTo>
                  <a:cubicBezTo>
                    <a:pt x="76" y="0"/>
                    <a:pt x="19" y="18"/>
                    <a:pt x="0" y="43"/>
                  </a:cubicBezTo>
                  <a:cubicBezTo>
                    <a:pt x="92" y="12"/>
                    <a:pt x="107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5" name="Google Shape;19835;p34"/>
            <p:cNvSpPr/>
            <p:nvPr/>
          </p:nvSpPr>
          <p:spPr>
            <a:xfrm>
              <a:off x="4294125" y="1370125"/>
              <a:ext cx="9700" cy="3850"/>
            </a:xfrm>
            <a:custGeom>
              <a:avLst/>
              <a:gdLst/>
              <a:ahLst/>
              <a:cxnLst/>
              <a:rect l="l" t="t" r="r" b="b"/>
              <a:pathLst>
                <a:path w="388" h="154" extrusionOk="0">
                  <a:moveTo>
                    <a:pt x="62" y="1"/>
                  </a:moveTo>
                  <a:cubicBezTo>
                    <a:pt x="15" y="1"/>
                    <a:pt x="0" y="39"/>
                    <a:pt x="95" y="153"/>
                  </a:cubicBezTo>
                  <a:cubicBezTo>
                    <a:pt x="111" y="154"/>
                    <a:pt x="126" y="154"/>
                    <a:pt x="139" y="154"/>
                  </a:cubicBezTo>
                  <a:cubicBezTo>
                    <a:pt x="388" y="154"/>
                    <a:pt x="158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6" name="Google Shape;19836;p34"/>
            <p:cNvSpPr/>
            <p:nvPr/>
          </p:nvSpPr>
          <p:spPr>
            <a:xfrm>
              <a:off x="4282025" y="1425400"/>
              <a:ext cx="4450" cy="1800"/>
            </a:xfrm>
            <a:custGeom>
              <a:avLst/>
              <a:gdLst/>
              <a:ahLst/>
              <a:cxnLst/>
              <a:rect l="l" t="t" r="r" b="b"/>
              <a:pathLst>
                <a:path w="178" h="72" extrusionOk="0">
                  <a:moveTo>
                    <a:pt x="34" y="0"/>
                  </a:moveTo>
                  <a:cubicBezTo>
                    <a:pt x="13" y="0"/>
                    <a:pt x="0" y="13"/>
                    <a:pt x="10" y="49"/>
                  </a:cubicBezTo>
                  <a:cubicBezTo>
                    <a:pt x="62" y="65"/>
                    <a:pt x="95" y="71"/>
                    <a:pt x="114" y="71"/>
                  </a:cubicBezTo>
                  <a:cubicBezTo>
                    <a:pt x="178" y="71"/>
                    <a:pt x="84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7" name="Google Shape;19837;p34"/>
            <p:cNvSpPr/>
            <p:nvPr/>
          </p:nvSpPr>
          <p:spPr>
            <a:xfrm>
              <a:off x="4339275" y="1471250"/>
              <a:ext cx="325" cy="4500"/>
            </a:xfrm>
            <a:custGeom>
              <a:avLst/>
              <a:gdLst/>
              <a:ahLst/>
              <a:cxnLst/>
              <a:rect l="l" t="t" r="r" b="b"/>
              <a:pathLst>
                <a:path w="13" h="180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1" y="6"/>
                    <a:pt x="1" y="22"/>
                  </a:cubicBezTo>
                  <a:cubicBezTo>
                    <a:pt x="9" y="140"/>
                    <a:pt x="12" y="180"/>
                    <a:pt x="12" y="180"/>
                  </a:cubicBezTo>
                  <a:cubicBezTo>
                    <a:pt x="12" y="18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8" name="Google Shape;19838;p34"/>
            <p:cNvSpPr/>
            <p:nvPr/>
          </p:nvSpPr>
          <p:spPr>
            <a:xfrm>
              <a:off x="4497825" y="1424600"/>
              <a:ext cx="4750" cy="1050"/>
            </a:xfrm>
            <a:custGeom>
              <a:avLst/>
              <a:gdLst/>
              <a:ahLst/>
              <a:cxnLst/>
              <a:rect l="l" t="t" r="r" b="b"/>
              <a:pathLst>
                <a:path w="190" h="42" extrusionOk="0">
                  <a:moveTo>
                    <a:pt x="163" y="1"/>
                  </a:moveTo>
                  <a:cubicBezTo>
                    <a:pt x="1" y="1"/>
                    <a:pt x="64" y="41"/>
                    <a:pt x="126" y="41"/>
                  </a:cubicBezTo>
                  <a:cubicBezTo>
                    <a:pt x="157" y="41"/>
                    <a:pt x="187" y="31"/>
                    <a:pt x="190" y="1"/>
                  </a:cubicBezTo>
                  <a:cubicBezTo>
                    <a:pt x="180" y="1"/>
                    <a:pt x="171" y="1"/>
                    <a:pt x="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9" name="Google Shape;19839;p34"/>
            <p:cNvSpPr/>
            <p:nvPr/>
          </p:nvSpPr>
          <p:spPr>
            <a:xfrm>
              <a:off x="4452775" y="1468700"/>
              <a:ext cx="2325" cy="4250"/>
            </a:xfrm>
            <a:custGeom>
              <a:avLst/>
              <a:gdLst/>
              <a:ahLst/>
              <a:cxnLst/>
              <a:rect l="l" t="t" r="r" b="b"/>
              <a:pathLst>
                <a:path w="93" h="170" extrusionOk="0">
                  <a:moveTo>
                    <a:pt x="70" y="1"/>
                  </a:moveTo>
                  <a:cubicBezTo>
                    <a:pt x="43" y="1"/>
                    <a:pt x="1" y="169"/>
                    <a:pt x="63" y="169"/>
                  </a:cubicBezTo>
                  <a:cubicBezTo>
                    <a:pt x="69" y="169"/>
                    <a:pt x="76" y="168"/>
                    <a:pt x="85" y="164"/>
                  </a:cubicBezTo>
                  <a:cubicBezTo>
                    <a:pt x="93" y="42"/>
                    <a:pt x="8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0" name="Google Shape;19840;p34"/>
            <p:cNvSpPr/>
            <p:nvPr/>
          </p:nvSpPr>
          <p:spPr>
            <a:xfrm>
              <a:off x="4613775" y="1342925"/>
              <a:ext cx="1100" cy="2750"/>
            </a:xfrm>
            <a:custGeom>
              <a:avLst/>
              <a:gdLst/>
              <a:ahLst/>
              <a:cxnLst/>
              <a:rect l="l" t="t" r="r" b="b"/>
              <a:pathLst>
                <a:path w="44" h="110" extrusionOk="0">
                  <a:moveTo>
                    <a:pt x="37" y="0"/>
                  </a:moveTo>
                  <a:cubicBezTo>
                    <a:pt x="32" y="0"/>
                    <a:pt x="20" y="29"/>
                    <a:pt x="1" y="110"/>
                  </a:cubicBezTo>
                  <a:cubicBezTo>
                    <a:pt x="33" y="62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1" name="Google Shape;19841;p34"/>
            <p:cNvSpPr/>
            <p:nvPr/>
          </p:nvSpPr>
          <p:spPr>
            <a:xfrm>
              <a:off x="4621975" y="1621825"/>
              <a:ext cx="2800" cy="650"/>
            </a:xfrm>
            <a:custGeom>
              <a:avLst/>
              <a:gdLst/>
              <a:ahLst/>
              <a:cxnLst/>
              <a:rect l="l" t="t" r="r" b="b"/>
              <a:pathLst>
                <a:path w="112" h="26" extrusionOk="0">
                  <a:moveTo>
                    <a:pt x="1" y="0"/>
                  </a:moveTo>
                  <a:cubicBezTo>
                    <a:pt x="1" y="17"/>
                    <a:pt x="56" y="25"/>
                    <a:pt x="83" y="25"/>
                  </a:cubicBezTo>
                  <a:cubicBezTo>
                    <a:pt x="111" y="25"/>
                    <a:pt x="111" y="1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2" name="Google Shape;19842;p34"/>
            <p:cNvSpPr/>
            <p:nvPr/>
          </p:nvSpPr>
          <p:spPr>
            <a:xfrm>
              <a:off x="4611150" y="1656225"/>
              <a:ext cx="9900" cy="2425"/>
            </a:xfrm>
            <a:custGeom>
              <a:avLst/>
              <a:gdLst/>
              <a:ahLst/>
              <a:cxnLst/>
              <a:rect l="l" t="t" r="r" b="b"/>
              <a:pathLst>
                <a:path w="396" h="97" extrusionOk="0">
                  <a:moveTo>
                    <a:pt x="346" y="0"/>
                  </a:moveTo>
                  <a:cubicBezTo>
                    <a:pt x="262" y="0"/>
                    <a:pt x="0" y="71"/>
                    <a:pt x="186" y="96"/>
                  </a:cubicBezTo>
                  <a:cubicBezTo>
                    <a:pt x="384" y="24"/>
                    <a:pt x="39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3" name="Google Shape;19843;p34"/>
            <p:cNvSpPr/>
            <p:nvPr/>
          </p:nvSpPr>
          <p:spPr>
            <a:xfrm>
              <a:off x="4610950" y="1645075"/>
              <a:ext cx="3425" cy="2075"/>
            </a:xfrm>
            <a:custGeom>
              <a:avLst/>
              <a:gdLst/>
              <a:ahLst/>
              <a:cxnLst/>
              <a:rect l="l" t="t" r="r" b="b"/>
              <a:pathLst>
                <a:path w="137" h="83" extrusionOk="0">
                  <a:moveTo>
                    <a:pt x="134" y="0"/>
                  </a:moveTo>
                  <a:cubicBezTo>
                    <a:pt x="87" y="0"/>
                    <a:pt x="47" y="0"/>
                    <a:pt x="0" y="7"/>
                  </a:cubicBezTo>
                  <a:cubicBezTo>
                    <a:pt x="11" y="45"/>
                    <a:pt x="55" y="83"/>
                    <a:pt x="90" y="83"/>
                  </a:cubicBezTo>
                  <a:cubicBezTo>
                    <a:pt x="116" y="83"/>
                    <a:pt x="137" y="61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4" name="Google Shape;19844;p34"/>
            <p:cNvSpPr/>
            <p:nvPr/>
          </p:nvSpPr>
          <p:spPr>
            <a:xfrm>
              <a:off x="4594375" y="1326750"/>
              <a:ext cx="6200" cy="2600"/>
            </a:xfrm>
            <a:custGeom>
              <a:avLst/>
              <a:gdLst/>
              <a:ahLst/>
              <a:cxnLst/>
              <a:rect l="l" t="t" r="r" b="b"/>
              <a:pathLst>
                <a:path w="248" h="104" extrusionOk="0">
                  <a:moveTo>
                    <a:pt x="85" y="1"/>
                  </a:moveTo>
                  <a:cubicBezTo>
                    <a:pt x="62" y="1"/>
                    <a:pt x="34" y="3"/>
                    <a:pt x="1" y="8"/>
                  </a:cubicBezTo>
                  <a:cubicBezTo>
                    <a:pt x="5" y="79"/>
                    <a:pt x="41" y="104"/>
                    <a:pt x="79" y="104"/>
                  </a:cubicBezTo>
                  <a:cubicBezTo>
                    <a:pt x="159" y="104"/>
                    <a:pt x="248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5" name="Google Shape;19845;p34"/>
            <p:cNvSpPr/>
            <p:nvPr/>
          </p:nvSpPr>
          <p:spPr>
            <a:xfrm>
              <a:off x="4597550" y="1596875"/>
              <a:ext cx="18400" cy="4400"/>
            </a:xfrm>
            <a:custGeom>
              <a:avLst/>
              <a:gdLst/>
              <a:ahLst/>
              <a:cxnLst/>
              <a:rect l="l" t="t" r="r" b="b"/>
              <a:pathLst>
                <a:path w="736" h="176" extrusionOk="0">
                  <a:moveTo>
                    <a:pt x="239" y="1"/>
                  </a:moveTo>
                  <a:cubicBezTo>
                    <a:pt x="172" y="1"/>
                    <a:pt x="106" y="14"/>
                    <a:pt x="61" y="48"/>
                  </a:cubicBezTo>
                  <a:cubicBezTo>
                    <a:pt x="54" y="95"/>
                    <a:pt x="28" y="122"/>
                    <a:pt x="8" y="128"/>
                  </a:cubicBezTo>
                  <a:cubicBezTo>
                    <a:pt x="1" y="142"/>
                    <a:pt x="1" y="162"/>
                    <a:pt x="1" y="175"/>
                  </a:cubicBezTo>
                  <a:cubicBezTo>
                    <a:pt x="22" y="175"/>
                    <a:pt x="42" y="176"/>
                    <a:pt x="61" y="176"/>
                  </a:cubicBezTo>
                  <a:cubicBezTo>
                    <a:pt x="735" y="176"/>
                    <a:pt x="48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6" name="Google Shape;19846;p34"/>
            <p:cNvSpPr/>
            <p:nvPr/>
          </p:nvSpPr>
          <p:spPr>
            <a:xfrm>
              <a:off x="4597725" y="1598075"/>
              <a:ext cx="1375" cy="2025"/>
            </a:xfrm>
            <a:custGeom>
              <a:avLst/>
              <a:gdLst/>
              <a:ahLst/>
              <a:cxnLst/>
              <a:rect l="l" t="t" r="r" b="b"/>
              <a:pathLst>
                <a:path w="55" h="81" extrusionOk="0">
                  <a:moveTo>
                    <a:pt x="54" y="0"/>
                  </a:moveTo>
                  <a:cubicBezTo>
                    <a:pt x="27" y="20"/>
                    <a:pt x="7" y="47"/>
                    <a:pt x="1" y="80"/>
                  </a:cubicBezTo>
                  <a:cubicBezTo>
                    <a:pt x="21" y="74"/>
                    <a:pt x="47" y="47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7" name="Google Shape;19847;p34"/>
            <p:cNvSpPr/>
            <p:nvPr/>
          </p:nvSpPr>
          <p:spPr>
            <a:xfrm>
              <a:off x="4597725" y="1598075"/>
              <a:ext cx="1375" cy="2025"/>
            </a:xfrm>
            <a:custGeom>
              <a:avLst/>
              <a:gdLst/>
              <a:ahLst/>
              <a:cxnLst/>
              <a:rect l="l" t="t" r="r" b="b"/>
              <a:pathLst>
                <a:path w="55" h="81" extrusionOk="0">
                  <a:moveTo>
                    <a:pt x="54" y="0"/>
                  </a:moveTo>
                  <a:cubicBezTo>
                    <a:pt x="27" y="20"/>
                    <a:pt x="7" y="47"/>
                    <a:pt x="1" y="80"/>
                  </a:cubicBezTo>
                  <a:cubicBezTo>
                    <a:pt x="21" y="74"/>
                    <a:pt x="47" y="47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8" name="Google Shape;19848;p34"/>
            <p:cNvSpPr/>
            <p:nvPr/>
          </p:nvSpPr>
          <p:spPr>
            <a:xfrm>
              <a:off x="4585525" y="1186375"/>
              <a:ext cx="2600" cy="75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6" y="1"/>
                  </a:moveTo>
                  <a:cubicBezTo>
                    <a:pt x="11" y="1"/>
                    <a:pt x="5" y="1"/>
                    <a:pt x="0" y="2"/>
                  </a:cubicBezTo>
                  <a:cubicBezTo>
                    <a:pt x="49" y="23"/>
                    <a:pt x="74" y="29"/>
                    <a:pt x="84" y="29"/>
                  </a:cubicBezTo>
                  <a:cubicBezTo>
                    <a:pt x="104" y="29"/>
                    <a:pt x="59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9" name="Google Shape;19849;p34"/>
            <p:cNvSpPr/>
            <p:nvPr/>
          </p:nvSpPr>
          <p:spPr>
            <a:xfrm>
              <a:off x="4534500" y="1214475"/>
              <a:ext cx="2725" cy="5925"/>
            </a:xfrm>
            <a:custGeom>
              <a:avLst/>
              <a:gdLst/>
              <a:ahLst/>
              <a:cxnLst/>
              <a:rect l="l" t="t" r="r" b="b"/>
              <a:pathLst>
                <a:path w="109" h="237" extrusionOk="0">
                  <a:moveTo>
                    <a:pt x="71" y="0"/>
                  </a:moveTo>
                  <a:cubicBezTo>
                    <a:pt x="45" y="0"/>
                    <a:pt x="1" y="73"/>
                    <a:pt x="7" y="237"/>
                  </a:cubicBezTo>
                  <a:cubicBezTo>
                    <a:pt x="108" y="87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0" name="Google Shape;19850;p34"/>
            <p:cNvSpPr/>
            <p:nvPr/>
          </p:nvSpPr>
          <p:spPr>
            <a:xfrm>
              <a:off x="4604800" y="1976275"/>
              <a:ext cx="9225" cy="3075"/>
            </a:xfrm>
            <a:custGeom>
              <a:avLst/>
              <a:gdLst/>
              <a:ahLst/>
              <a:cxnLst/>
              <a:rect l="l" t="t" r="r" b="b"/>
              <a:pathLst>
                <a:path w="369" h="123" extrusionOk="0">
                  <a:moveTo>
                    <a:pt x="350" y="0"/>
                  </a:moveTo>
                  <a:cubicBezTo>
                    <a:pt x="310" y="0"/>
                    <a:pt x="1" y="122"/>
                    <a:pt x="71" y="122"/>
                  </a:cubicBezTo>
                  <a:cubicBezTo>
                    <a:pt x="85" y="122"/>
                    <a:pt x="112" y="117"/>
                    <a:pt x="159" y="107"/>
                  </a:cubicBezTo>
                  <a:cubicBezTo>
                    <a:pt x="328" y="27"/>
                    <a:pt x="369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1" name="Google Shape;19851;p34"/>
            <p:cNvSpPr/>
            <p:nvPr/>
          </p:nvSpPr>
          <p:spPr>
            <a:xfrm>
              <a:off x="4591925" y="1701600"/>
              <a:ext cx="650" cy="2975"/>
            </a:xfrm>
            <a:custGeom>
              <a:avLst/>
              <a:gdLst/>
              <a:ahLst/>
              <a:cxnLst/>
              <a:rect l="l" t="t" r="r" b="b"/>
              <a:pathLst>
                <a:path w="26" h="119" extrusionOk="0">
                  <a:moveTo>
                    <a:pt x="2" y="0"/>
                  </a:moveTo>
                  <a:cubicBezTo>
                    <a:pt x="0" y="0"/>
                    <a:pt x="1" y="15"/>
                    <a:pt x="5" y="54"/>
                  </a:cubicBezTo>
                  <a:cubicBezTo>
                    <a:pt x="15" y="101"/>
                    <a:pt x="20" y="118"/>
                    <a:pt x="22" y="118"/>
                  </a:cubicBezTo>
                  <a:cubicBezTo>
                    <a:pt x="25" y="118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2" name="Google Shape;19852;p34"/>
            <p:cNvSpPr/>
            <p:nvPr/>
          </p:nvSpPr>
          <p:spPr>
            <a:xfrm>
              <a:off x="4592200" y="1842275"/>
              <a:ext cx="2150" cy="3225"/>
            </a:xfrm>
            <a:custGeom>
              <a:avLst/>
              <a:gdLst/>
              <a:ahLst/>
              <a:cxnLst/>
              <a:rect l="l" t="t" r="r" b="b"/>
              <a:pathLst>
                <a:path w="86" h="129" extrusionOk="0">
                  <a:moveTo>
                    <a:pt x="1" y="0"/>
                  </a:moveTo>
                  <a:cubicBezTo>
                    <a:pt x="3" y="96"/>
                    <a:pt x="18" y="128"/>
                    <a:pt x="32" y="128"/>
                  </a:cubicBezTo>
                  <a:cubicBezTo>
                    <a:pt x="60" y="128"/>
                    <a:pt x="8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3" name="Google Shape;19853;p34"/>
            <p:cNvSpPr/>
            <p:nvPr/>
          </p:nvSpPr>
          <p:spPr>
            <a:xfrm>
              <a:off x="4587200" y="1821025"/>
              <a:ext cx="0" cy="1375"/>
            </a:xfrm>
            <a:custGeom>
              <a:avLst/>
              <a:gdLst/>
              <a:ahLst/>
              <a:cxnLst/>
              <a:rect l="l" t="t" r="r" b="b"/>
              <a:pathLst>
                <a:path h="55" extrusionOk="0">
                  <a:moveTo>
                    <a:pt x="0" y="1"/>
                  </a:moveTo>
                  <a:cubicBezTo>
                    <a:pt x="0" y="5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4" name="Google Shape;19854;p34"/>
            <p:cNvSpPr/>
            <p:nvPr/>
          </p:nvSpPr>
          <p:spPr>
            <a:xfrm>
              <a:off x="4570200" y="1405900"/>
              <a:ext cx="125" cy="2700"/>
            </a:xfrm>
            <a:custGeom>
              <a:avLst/>
              <a:gdLst/>
              <a:ahLst/>
              <a:cxnLst/>
              <a:rect l="l" t="t" r="r" b="b"/>
              <a:pathLst>
                <a:path w="5" h="108" extrusionOk="0">
                  <a:moveTo>
                    <a:pt x="2" y="1"/>
                  </a:moveTo>
                  <a:cubicBezTo>
                    <a:pt x="0" y="1"/>
                    <a:pt x="2" y="108"/>
                    <a:pt x="3" y="108"/>
                  </a:cubicBezTo>
                  <a:cubicBezTo>
                    <a:pt x="4" y="108"/>
                    <a:pt x="4" y="85"/>
                    <a:pt x="4" y="20"/>
                  </a:cubicBezTo>
                  <a:cubicBezTo>
                    <a:pt x="3" y="6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5" name="Google Shape;19855;p34"/>
            <p:cNvSpPr/>
            <p:nvPr/>
          </p:nvSpPr>
          <p:spPr>
            <a:xfrm>
              <a:off x="4591025" y="2173000"/>
              <a:ext cx="3350" cy="2500"/>
            </a:xfrm>
            <a:custGeom>
              <a:avLst/>
              <a:gdLst/>
              <a:ahLst/>
              <a:cxnLst/>
              <a:rect l="l" t="t" r="r" b="b"/>
              <a:pathLst>
                <a:path w="134" h="100" extrusionOk="0">
                  <a:moveTo>
                    <a:pt x="110" y="0"/>
                  </a:moveTo>
                  <a:cubicBezTo>
                    <a:pt x="74" y="0"/>
                    <a:pt x="1" y="61"/>
                    <a:pt x="1" y="99"/>
                  </a:cubicBezTo>
                  <a:cubicBezTo>
                    <a:pt x="17" y="99"/>
                    <a:pt x="33" y="100"/>
                    <a:pt x="49" y="100"/>
                  </a:cubicBezTo>
                  <a:cubicBezTo>
                    <a:pt x="92" y="100"/>
                    <a:pt x="128" y="93"/>
                    <a:pt x="128" y="39"/>
                  </a:cubicBezTo>
                  <a:cubicBezTo>
                    <a:pt x="134" y="11"/>
                    <a:pt x="125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6" name="Google Shape;19856;p34"/>
            <p:cNvSpPr/>
            <p:nvPr/>
          </p:nvSpPr>
          <p:spPr>
            <a:xfrm>
              <a:off x="4557250" y="1183850"/>
              <a:ext cx="1025" cy="5100"/>
            </a:xfrm>
            <a:custGeom>
              <a:avLst/>
              <a:gdLst/>
              <a:ahLst/>
              <a:cxnLst/>
              <a:rect l="l" t="t" r="r" b="b"/>
              <a:pathLst>
                <a:path w="41" h="204" extrusionOk="0">
                  <a:moveTo>
                    <a:pt x="30" y="1"/>
                  </a:moveTo>
                  <a:cubicBezTo>
                    <a:pt x="20" y="1"/>
                    <a:pt x="0" y="67"/>
                    <a:pt x="0" y="204"/>
                  </a:cubicBezTo>
                  <a:cubicBezTo>
                    <a:pt x="41" y="69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7" name="Google Shape;19857;p34"/>
            <p:cNvSpPr/>
            <p:nvPr/>
          </p:nvSpPr>
          <p:spPr>
            <a:xfrm>
              <a:off x="4553750" y="1200450"/>
              <a:ext cx="1850" cy="2900"/>
            </a:xfrm>
            <a:custGeom>
              <a:avLst/>
              <a:gdLst/>
              <a:ahLst/>
              <a:cxnLst/>
              <a:rect l="l" t="t" r="r" b="b"/>
              <a:pathLst>
                <a:path w="74" h="116" extrusionOk="0">
                  <a:moveTo>
                    <a:pt x="57" y="1"/>
                  </a:moveTo>
                  <a:cubicBezTo>
                    <a:pt x="12" y="1"/>
                    <a:pt x="0" y="46"/>
                    <a:pt x="7" y="115"/>
                  </a:cubicBezTo>
                  <a:cubicBezTo>
                    <a:pt x="10" y="116"/>
                    <a:pt x="14" y="116"/>
                    <a:pt x="17" y="116"/>
                  </a:cubicBezTo>
                  <a:cubicBezTo>
                    <a:pt x="68" y="116"/>
                    <a:pt x="73" y="70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8" name="Google Shape;19858;p34"/>
            <p:cNvSpPr/>
            <p:nvPr/>
          </p:nvSpPr>
          <p:spPr>
            <a:xfrm>
              <a:off x="4584350" y="2169900"/>
              <a:ext cx="2625" cy="4425"/>
            </a:xfrm>
            <a:custGeom>
              <a:avLst/>
              <a:gdLst/>
              <a:ahLst/>
              <a:cxnLst/>
              <a:rect l="l" t="t" r="r" b="b"/>
              <a:pathLst>
                <a:path w="105" h="177" extrusionOk="0">
                  <a:moveTo>
                    <a:pt x="26" y="0"/>
                  </a:moveTo>
                  <a:cubicBezTo>
                    <a:pt x="9" y="0"/>
                    <a:pt x="1" y="45"/>
                    <a:pt x="34" y="176"/>
                  </a:cubicBezTo>
                  <a:cubicBezTo>
                    <a:pt x="105" y="122"/>
                    <a:pt x="53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9" name="Google Shape;19859;p34"/>
            <p:cNvSpPr/>
            <p:nvPr/>
          </p:nvSpPr>
          <p:spPr>
            <a:xfrm>
              <a:off x="4547550" y="1504875"/>
              <a:ext cx="6200" cy="3225"/>
            </a:xfrm>
            <a:custGeom>
              <a:avLst/>
              <a:gdLst/>
              <a:ahLst/>
              <a:cxnLst/>
              <a:rect l="l" t="t" r="r" b="b"/>
              <a:pathLst>
                <a:path w="248" h="129" extrusionOk="0">
                  <a:moveTo>
                    <a:pt x="116" y="1"/>
                  </a:moveTo>
                  <a:cubicBezTo>
                    <a:pt x="74" y="1"/>
                    <a:pt x="23" y="33"/>
                    <a:pt x="0" y="128"/>
                  </a:cubicBezTo>
                  <a:cubicBezTo>
                    <a:pt x="247" y="120"/>
                    <a:pt x="198" y="1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0" name="Google Shape;19860;p34"/>
            <p:cNvSpPr/>
            <p:nvPr/>
          </p:nvSpPr>
          <p:spPr>
            <a:xfrm>
              <a:off x="4555900" y="1820700"/>
              <a:ext cx="2200" cy="3700"/>
            </a:xfrm>
            <a:custGeom>
              <a:avLst/>
              <a:gdLst/>
              <a:ahLst/>
              <a:cxnLst/>
              <a:rect l="l" t="t" r="r" b="b"/>
              <a:pathLst>
                <a:path w="88" h="148" extrusionOk="0">
                  <a:moveTo>
                    <a:pt x="88" y="0"/>
                  </a:moveTo>
                  <a:cubicBezTo>
                    <a:pt x="68" y="0"/>
                    <a:pt x="48" y="14"/>
                    <a:pt x="34" y="27"/>
                  </a:cubicBezTo>
                  <a:cubicBezTo>
                    <a:pt x="41" y="34"/>
                    <a:pt x="41" y="40"/>
                    <a:pt x="41" y="47"/>
                  </a:cubicBezTo>
                  <a:lnTo>
                    <a:pt x="21" y="47"/>
                  </a:lnTo>
                  <a:cubicBezTo>
                    <a:pt x="8" y="74"/>
                    <a:pt x="1" y="101"/>
                    <a:pt x="8" y="147"/>
                  </a:cubicBezTo>
                  <a:cubicBezTo>
                    <a:pt x="41" y="107"/>
                    <a:pt x="88" y="87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1" name="Google Shape;19861;p34"/>
            <p:cNvSpPr/>
            <p:nvPr/>
          </p:nvSpPr>
          <p:spPr>
            <a:xfrm>
              <a:off x="4556400" y="18213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4" y="0"/>
                  </a:moveTo>
                  <a:cubicBezTo>
                    <a:pt x="8" y="7"/>
                    <a:pt x="1" y="13"/>
                    <a:pt x="1" y="20"/>
                  </a:cubicBezTo>
                  <a:lnTo>
                    <a:pt x="21" y="20"/>
                  </a:lnTo>
                  <a:cubicBezTo>
                    <a:pt x="21" y="13"/>
                    <a:pt x="21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2" name="Google Shape;19862;p34"/>
            <p:cNvSpPr/>
            <p:nvPr/>
          </p:nvSpPr>
          <p:spPr>
            <a:xfrm>
              <a:off x="4556400" y="1821375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4" y="0"/>
                  </a:moveTo>
                  <a:cubicBezTo>
                    <a:pt x="8" y="7"/>
                    <a:pt x="1" y="13"/>
                    <a:pt x="1" y="20"/>
                  </a:cubicBezTo>
                  <a:lnTo>
                    <a:pt x="21" y="20"/>
                  </a:lnTo>
                  <a:cubicBezTo>
                    <a:pt x="21" y="13"/>
                    <a:pt x="21" y="7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3" name="Google Shape;19863;p34"/>
            <p:cNvSpPr/>
            <p:nvPr/>
          </p:nvSpPr>
          <p:spPr>
            <a:xfrm>
              <a:off x="4549275" y="1704375"/>
              <a:ext cx="1450" cy="4450"/>
            </a:xfrm>
            <a:custGeom>
              <a:avLst/>
              <a:gdLst/>
              <a:ahLst/>
              <a:cxnLst/>
              <a:rect l="l" t="t" r="r" b="b"/>
              <a:pathLst>
                <a:path w="58" h="178" extrusionOk="0">
                  <a:moveTo>
                    <a:pt x="54" y="0"/>
                  </a:moveTo>
                  <a:cubicBezTo>
                    <a:pt x="48" y="0"/>
                    <a:pt x="1" y="173"/>
                    <a:pt x="18" y="177"/>
                  </a:cubicBezTo>
                  <a:cubicBezTo>
                    <a:pt x="50" y="45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4" name="Google Shape;19864;p34"/>
            <p:cNvSpPr/>
            <p:nvPr/>
          </p:nvSpPr>
          <p:spPr>
            <a:xfrm>
              <a:off x="4555175" y="1874725"/>
              <a:ext cx="3325" cy="2150"/>
            </a:xfrm>
            <a:custGeom>
              <a:avLst/>
              <a:gdLst/>
              <a:ahLst/>
              <a:cxnLst/>
              <a:rect l="l" t="t" r="r" b="b"/>
              <a:pathLst>
                <a:path w="133" h="86" extrusionOk="0">
                  <a:moveTo>
                    <a:pt x="68" y="1"/>
                  </a:moveTo>
                  <a:cubicBezTo>
                    <a:pt x="0" y="1"/>
                    <a:pt x="57" y="86"/>
                    <a:pt x="98" y="86"/>
                  </a:cubicBezTo>
                  <a:cubicBezTo>
                    <a:pt x="117" y="86"/>
                    <a:pt x="132" y="67"/>
                    <a:pt x="130" y="14"/>
                  </a:cubicBezTo>
                  <a:cubicBezTo>
                    <a:pt x="103" y="4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5" name="Google Shape;19865;p34"/>
            <p:cNvSpPr/>
            <p:nvPr/>
          </p:nvSpPr>
          <p:spPr>
            <a:xfrm>
              <a:off x="4518400" y="1200150"/>
              <a:ext cx="2150" cy="3350"/>
            </a:xfrm>
            <a:custGeom>
              <a:avLst/>
              <a:gdLst/>
              <a:ahLst/>
              <a:cxnLst/>
              <a:rect l="l" t="t" r="r" b="b"/>
              <a:pathLst>
                <a:path w="86" h="134" extrusionOk="0">
                  <a:moveTo>
                    <a:pt x="82" y="0"/>
                  </a:moveTo>
                  <a:lnTo>
                    <a:pt x="82" y="0"/>
                  </a:lnTo>
                  <a:cubicBezTo>
                    <a:pt x="3" y="93"/>
                    <a:pt x="1" y="133"/>
                    <a:pt x="19" y="133"/>
                  </a:cubicBezTo>
                  <a:cubicBezTo>
                    <a:pt x="40" y="133"/>
                    <a:pt x="86" y="84"/>
                    <a:pt x="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6" name="Google Shape;19866;p34"/>
            <p:cNvSpPr/>
            <p:nvPr/>
          </p:nvSpPr>
          <p:spPr>
            <a:xfrm>
              <a:off x="4550675" y="2102975"/>
              <a:ext cx="5750" cy="7200"/>
            </a:xfrm>
            <a:custGeom>
              <a:avLst/>
              <a:gdLst/>
              <a:ahLst/>
              <a:cxnLst/>
              <a:rect l="l" t="t" r="r" b="b"/>
              <a:pathLst>
                <a:path w="230" h="288" extrusionOk="0">
                  <a:moveTo>
                    <a:pt x="192" y="1"/>
                  </a:moveTo>
                  <a:cubicBezTo>
                    <a:pt x="1" y="1"/>
                    <a:pt x="87" y="287"/>
                    <a:pt x="160" y="287"/>
                  </a:cubicBezTo>
                  <a:cubicBezTo>
                    <a:pt x="197" y="287"/>
                    <a:pt x="230" y="216"/>
                    <a:pt x="223" y="3"/>
                  </a:cubicBezTo>
                  <a:cubicBezTo>
                    <a:pt x="212" y="1"/>
                    <a:pt x="202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7" name="Google Shape;19867;p34"/>
            <p:cNvSpPr/>
            <p:nvPr/>
          </p:nvSpPr>
          <p:spPr>
            <a:xfrm>
              <a:off x="4453150" y="1598850"/>
              <a:ext cx="4600" cy="1825"/>
            </a:xfrm>
            <a:custGeom>
              <a:avLst/>
              <a:gdLst/>
              <a:ahLst/>
              <a:cxnLst/>
              <a:rect l="l" t="t" r="r" b="b"/>
              <a:pathLst>
                <a:path w="184" h="73" extrusionOk="0">
                  <a:moveTo>
                    <a:pt x="169" y="1"/>
                  </a:moveTo>
                  <a:cubicBezTo>
                    <a:pt x="126" y="1"/>
                    <a:pt x="0" y="73"/>
                    <a:pt x="24" y="73"/>
                  </a:cubicBezTo>
                  <a:cubicBezTo>
                    <a:pt x="36" y="73"/>
                    <a:pt x="81" y="57"/>
                    <a:pt x="183" y="9"/>
                  </a:cubicBezTo>
                  <a:cubicBezTo>
                    <a:pt x="183" y="3"/>
                    <a:pt x="178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8" name="Google Shape;19868;p34"/>
            <p:cNvSpPr/>
            <p:nvPr/>
          </p:nvSpPr>
          <p:spPr>
            <a:xfrm>
              <a:off x="4463050" y="1586850"/>
              <a:ext cx="3400" cy="1375"/>
            </a:xfrm>
            <a:custGeom>
              <a:avLst/>
              <a:gdLst/>
              <a:ahLst/>
              <a:cxnLst/>
              <a:rect l="l" t="t" r="r" b="b"/>
              <a:pathLst>
                <a:path w="136" h="55" extrusionOk="0">
                  <a:moveTo>
                    <a:pt x="110" y="0"/>
                  </a:moveTo>
                  <a:cubicBezTo>
                    <a:pt x="70" y="0"/>
                    <a:pt x="0" y="55"/>
                    <a:pt x="34" y="55"/>
                  </a:cubicBezTo>
                  <a:cubicBezTo>
                    <a:pt x="48" y="55"/>
                    <a:pt x="79" y="46"/>
                    <a:pt x="135" y="21"/>
                  </a:cubicBezTo>
                  <a:cubicBezTo>
                    <a:pt x="133" y="6"/>
                    <a:pt x="123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9" name="Google Shape;19869;p34"/>
            <p:cNvSpPr/>
            <p:nvPr/>
          </p:nvSpPr>
          <p:spPr>
            <a:xfrm>
              <a:off x="4526875" y="164947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9" y="153"/>
                    <a:pt x="22" y="153"/>
                  </a:cubicBezTo>
                  <a:cubicBezTo>
                    <a:pt x="27" y="153"/>
                    <a:pt x="32" y="135"/>
                    <a:pt x="38" y="85"/>
                  </a:cubicBezTo>
                  <a:cubicBezTo>
                    <a:pt x="26" y="23"/>
                    <a:pt x="18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0" name="Google Shape;19870;p34"/>
            <p:cNvSpPr/>
            <p:nvPr/>
          </p:nvSpPr>
          <p:spPr>
            <a:xfrm>
              <a:off x="4520300" y="1844400"/>
              <a:ext cx="3025" cy="5600"/>
            </a:xfrm>
            <a:custGeom>
              <a:avLst/>
              <a:gdLst/>
              <a:ahLst/>
              <a:cxnLst/>
              <a:rect l="l" t="t" r="r" b="b"/>
              <a:pathLst>
                <a:path w="121" h="224" extrusionOk="0">
                  <a:moveTo>
                    <a:pt x="70" y="0"/>
                  </a:moveTo>
                  <a:cubicBezTo>
                    <a:pt x="42" y="0"/>
                    <a:pt x="0" y="63"/>
                    <a:pt x="6" y="223"/>
                  </a:cubicBezTo>
                  <a:cubicBezTo>
                    <a:pt x="120" y="94"/>
                    <a:pt x="105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1" name="Google Shape;19871;p34"/>
            <p:cNvSpPr/>
            <p:nvPr/>
          </p:nvSpPr>
          <p:spPr>
            <a:xfrm>
              <a:off x="4495950" y="1407225"/>
              <a:ext cx="6425" cy="6075"/>
            </a:xfrm>
            <a:custGeom>
              <a:avLst/>
              <a:gdLst/>
              <a:ahLst/>
              <a:cxnLst/>
              <a:rect l="l" t="t" r="r" b="b"/>
              <a:pathLst>
                <a:path w="257" h="243" extrusionOk="0">
                  <a:moveTo>
                    <a:pt x="132" y="0"/>
                  </a:moveTo>
                  <a:cubicBezTo>
                    <a:pt x="1" y="0"/>
                    <a:pt x="156" y="243"/>
                    <a:pt x="218" y="243"/>
                  </a:cubicBezTo>
                  <a:cubicBezTo>
                    <a:pt x="248" y="243"/>
                    <a:pt x="256" y="185"/>
                    <a:pt x="198" y="13"/>
                  </a:cubicBezTo>
                  <a:cubicBezTo>
                    <a:pt x="170" y="4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2" name="Google Shape;19872;p34"/>
            <p:cNvSpPr/>
            <p:nvPr/>
          </p:nvSpPr>
          <p:spPr>
            <a:xfrm>
              <a:off x="4520950" y="2149875"/>
              <a:ext cx="3700" cy="1200"/>
            </a:xfrm>
            <a:custGeom>
              <a:avLst/>
              <a:gdLst/>
              <a:ahLst/>
              <a:cxnLst/>
              <a:rect l="l" t="t" r="r" b="b"/>
              <a:pathLst>
                <a:path w="148" h="48" extrusionOk="0">
                  <a:moveTo>
                    <a:pt x="148" y="0"/>
                  </a:moveTo>
                  <a:cubicBezTo>
                    <a:pt x="1" y="47"/>
                    <a:pt x="148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3" name="Google Shape;19873;p34"/>
            <p:cNvSpPr/>
            <p:nvPr/>
          </p:nvSpPr>
          <p:spPr>
            <a:xfrm>
              <a:off x="4514950" y="1950000"/>
              <a:ext cx="2675" cy="4450"/>
            </a:xfrm>
            <a:custGeom>
              <a:avLst/>
              <a:gdLst/>
              <a:ahLst/>
              <a:cxnLst/>
              <a:rect l="l" t="t" r="r" b="b"/>
              <a:pathLst>
                <a:path w="107" h="178" extrusionOk="0">
                  <a:moveTo>
                    <a:pt x="100" y="0"/>
                  </a:moveTo>
                  <a:cubicBezTo>
                    <a:pt x="50" y="0"/>
                    <a:pt x="1" y="178"/>
                    <a:pt x="84" y="178"/>
                  </a:cubicBezTo>
                  <a:cubicBezTo>
                    <a:pt x="91" y="178"/>
                    <a:pt x="98" y="177"/>
                    <a:pt x="107" y="174"/>
                  </a:cubicBezTo>
                  <a:cubicBezTo>
                    <a:pt x="67" y="121"/>
                    <a:pt x="100" y="67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4" name="Google Shape;19874;p34"/>
            <p:cNvSpPr/>
            <p:nvPr/>
          </p:nvSpPr>
          <p:spPr>
            <a:xfrm>
              <a:off x="4490750" y="2135750"/>
              <a:ext cx="5075" cy="3375"/>
            </a:xfrm>
            <a:custGeom>
              <a:avLst/>
              <a:gdLst/>
              <a:ahLst/>
              <a:cxnLst/>
              <a:rect l="l" t="t" r="r" b="b"/>
              <a:pathLst>
                <a:path w="203" h="135" extrusionOk="0">
                  <a:moveTo>
                    <a:pt x="49" y="0"/>
                  </a:moveTo>
                  <a:cubicBezTo>
                    <a:pt x="22" y="0"/>
                    <a:pt x="1" y="27"/>
                    <a:pt x="4" y="104"/>
                  </a:cubicBezTo>
                  <a:cubicBezTo>
                    <a:pt x="55" y="126"/>
                    <a:pt x="89" y="135"/>
                    <a:pt x="112" y="135"/>
                  </a:cubicBezTo>
                  <a:cubicBezTo>
                    <a:pt x="202" y="135"/>
                    <a:pt x="11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5" name="Google Shape;19875;p34"/>
            <p:cNvSpPr/>
            <p:nvPr/>
          </p:nvSpPr>
          <p:spPr>
            <a:xfrm>
              <a:off x="4508175" y="1905825"/>
              <a:ext cx="1925" cy="3050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37" y="1"/>
                  </a:moveTo>
                  <a:cubicBezTo>
                    <a:pt x="12" y="1"/>
                    <a:pt x="1" y="121"/>
                    <a:pt x="73" y="121"/>
                  </a:cubicBezTo>
                  <a:cubicBezTo>
                    <a:pt x="74" y="121"/>
                    <a:pt x="75" y="121"/>
                    <a:pt x="77" y="121"/>
                  </a:cubicBezTo>
                  <a:cubicBezTo>
                    <a:pt x="66" y="31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6" name="Google Shape;19876;p34"/>
            <p:cNvSpPr/>
            <p:nvPr/>
          </p:nvSpPr>
          <p:spPr>
            <a:xfrm>
              <a:off x="4519450" y="2216600"/>
              <a:ext cx="2025" cy="6900"/>
            </a:xfrm>
            <a:custGeom>
              <a:avLst/>
              <a:gdLst/>
              <a:ahLst/>
              <a:cxnLst/>
              <a:rect l="l" t="t" r="r" b="b"/>
              <a:pathLst>
                <a:path w="81" h="276" extrusionOk="0">
                  <a:moveTo>
                    <a:pt x="0" y="1"/>
                  </a:moveTo>
                  <a:cubicBezTo>
                    <a:pt x="0" y="1"/>
                    <a:pt x="81" y="2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7" name="Google Shape;19877;p34"/>
            <p:cNvSpPr/>
            <p:nvPr/>
          </p:nvSpPr>
          <p:spPr>
            <a:xfrm>
              <a:off x="4503475" y="1798475"/>
              <a:ext cx="4250" cy="4175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53" y="0"/>
                  </a:moveTo>
                  <a:cubicBezTo>
                    <a:pt x="23" y="0"/>
                    <a:pt x="1" y="42"/>
                    <a:pt x="30" y="167"/>
                  </a:cubicBezTo>
                  <a:cubicBezTo>
                    <a:pt x="169" y="120"/>
                    <a:pt x="102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8" name="Google Shape;19878;p34"/>
            <p:cNvSpPr/>
            <p:nvPr/>
          </p:nvSpPr>
          <p:spPr>
            <a:xfrm>
              <a:off x="4476700" y="1151625"/>
              <a:ext cx="2800" cy="3075"/>
            </a:xfrm>
            <a:custGeom>
              <a:avLst/>
              <a:gdLst/>
              <a:ahLst/>
              <a:cxnLst/>
              <a:rect l="l" t="t" r="r" b="b"/>
              <a:pathLst>
                <a:path w="112" h="123" extrusionOk="0">
                  <a:moveTo>
                    <a:pt x="79" y="1"/>
                  </a:moveTo>
                  <a:cubicBezTo>
                    <a:pt x="43" y="1"/>
                    <a:pt x="1" y="67"/>
                    <a:pt x="11" y="121"/>
                  </a:cubicBezTo>
                  <a:cubicBezTo>
                    <a:pt x="15" y="122"/>
                    <a:pt x="19" y="123"/>
                    <a:pt x="23" y="123"/>
                  </a:cubicBezTo>
                  <a:cubicBezTo>
                    <a:pt x="76" y="123"/>
                    <a:pt x="68" y="40"/>
                    <a:pt x="111" y="28"/>
                  </a:cubicBezTo>
                  <a:cubicBezTo>
                    <a:pt x="103" y="9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9" name="Google Shape;19879;p34"/>
            <p:cNvSpPr/>
            <p:nvPr/>
          </p:nvSpPr>
          <p:spPr>
            <a:xfrm>
              <a:off x="4509575" y="2176950"/>
              <a:ext cx="1575" cy="2100"/>
            </a:xfrm>
            <a:custGeom>
              <a:avLst/>
              <a:gdLst/>
              <a:ahLst/>
              <a:cxnLst/>
              <a:rect l="l" t="t" r="r" b="b"/>
              <a:pathLst>
                <a:path w="63" h="84" extrusionOk="0">
                  <a:moveTo>
                    <a:pt x="45" y="1"/>
                  </a:moveTo>
                  <a:cubicBezTo>
                    <a:pt x="26" y="1"/>
                    <a:pt x="1" y="84"/>
                    <a:pt x="46" y="84"/>
                  </a:cubicBezTo>
                  <a:cubicBezTo>
                    <a:pt x="50" y="84"/>
                    <a:pt x="55" y="83"/>
                    <a:pt x="61" y="82"/>
                  </a:cubicBezTo>
                  <a:cubicBezTo>
                    <a:pt x="63" y="21"/>
                    <a:pt x="55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0" name="Google Shape;19880;p34"/>
            <p:cNvSpPr/>
            <p:nvPr/>
          </p:nvSpPr>
          <p:spPr>
            <a:xfrm>
              <a:off x="4472700" y="1721350"/>
              <a:ext cx="3950" cy="1525"/>
            </a:xfrm>
            <a:custGeom>
              <a:avLst/>
              <a:gdLst/>
              <a:ahLst/>
              <a:cxnLst/>
              <a:rect l="l" t="t" r="r" b="b"/>
              <a:pathLst>
                <a:path w="158" h="61" extrusionOk="0">
                  <a:moveTo>
                    <a:pt x="28" y="0"/>
                  </a:moveTo>
                  <a:cubicBezTo>
                    <a:pt x="0" y="0"/>
                    <a:pt x="31" y="33"/>
                    <a:pt x="158" y="60"/>
                  </a:cubicBezTo>
                  <a:cubicBezTo>
                    <a:pt x="94" y="16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1" name="Google Shape;19881;p34"/>
            <p:cNvSpPr/>
            <p:nvPr/>
          </p:nvSpPr>
          <p:spPr>
            <a:xfrm>
              <a:off x="4472725" y="2013250"/>
              <a:ext cx="13450" cy="1600"/>
            </a:xfrm>
            <a:custGeom>
              <a:avLst/>
              <a:gdLst/>
              <a:ahLst/>
              <a:cxnLst/>
              <a:rect l="l" t="t" r="r" b="b"/>
              <a:pathLst>
                <a:path w="538" h="64" extrusionOk="0">
                  <a:moveTo>
                    <a:pt x="383" y="1"/>
                  </a:moveTo>
                  <a:cubicBezTo>
                    <a:pt x="213" y="1"/>
                    <a:pt x="1" y="64"/>
                    <a:pt x="347" y="64"/>
                  </a:cubicBezTo>
                  <a:cubicBezTo>
                    <a:pt x="396" y="64"/>
                    <a:pt x="457" y="62"/>
                    <a:pt x="531" y="59"/>
                  </a:cubicBezTo>
                  <a:cubicBezTo>
                    <a:pt x="537" y="16"/>
                    <a:pt x="465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2" name="Google Shape;19882;p34"/>
            <p:cNvSpPr/>
            <p:nvPr/>
          </p:nvSpPr>
          <p:spPr>
            <a:xfrm>
              <a:off x="4464125" y="1980400"/>
              <a:ext cx="2475" cy="225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74" y="1"/>
                  </a:moveTo>
                  <a:cubicBezTo>
                    <a:pt x="30" y="1"/>
                    <a:pt x="0" y="24"/>
                    <a:pt x="12" y="89"/>
                  </a:cubicBezTo>
                  <a:cubicBezTo>
                    <a:pt x="18" y="90"/>
                    <a:pt x="24" y="90"/>
                    <a:pt x="30" y="90"/>
                  </a:cubicBezTo>
                  <a:cubicBezTo>
                    <a:pt x="73" y="90"/>
                    <a:pt x="98" y="67"/>
                    <a:pt x="92" y="2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3" name="Google Shape;19883;p34"/>
            <p:cNvSpPr/>
            <p:nvPr/>
          </p:nvSpPr>
          <p:spPr>
            <a:xfrm>
              <a:off x="4482925" y="2138225"/>
              <a:ext cx="1575" cy="2475"/>
            </a:xfrm>
            <a:custGeom>
              <a:avLst/>
              <a:gdLst/>
              <a:ahLst/>
              <a:cxnLst/>
              <a:rect l="l" t="t" r="r" b="b"/>
              <a:pathLst>
                <a:path w="63" h="99" extrusionOk="0">
                  <a:moveTo>
                    <a:pt x="39" y="0"/>
                  </a:moveTo>
                  <a:cubicBezTo>
                    <a:pt x="18" y="0"/>
                    <a:pt x="1" y="98"/>
                    <a:pt x="63" y="98"/>
                  </a:cubicBezTo>
                  <a:cubicBezTo>
                    <a:pt x="61" y="25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4" name="Google Shape;19884;p34"/>
            <p:cNvSpPr/>
            <p:nvPr/>
          </p:nvSpPr>
          <p:spPr>
            <a:xfrm>
              <a:off x="4475900" y="2085725"/>
              <a:ext cx="7675" cy="5125"/>
            </a:xfrm>
            <a:custGeom>
              <a:avLst/>
              <a:gdLst/>
              <a:ahLst/>
              <a:cxnLst/>
              <a:rect l="l" t="t" r="r" b="b"/>
              <a:pathLst>
                <a:path w="307" h="205" extrusionOk="0">
                  <a:moveTo>
                    <a:pt x="276" y="1"/>
                  </a:moveTo>
                  <a:cubicBezTo>
                    <a:pt x="215" y="1"/>
                    <a:pt x="0" y="205"/>
                    <a:pt x="178" y="205"/>
                  </a:cubicBezTo>
                  <a:cubicBezTo>
                    <a:pt x="179" y="205"/>
                    <a:pt x="181" y="205"/>
                    <a:pt x="183" y="205"/>
                  </a:cubicBezTo>
                  <a:cubicBezTo>
                    <a:pt x="299" y="52"/>
                    <a:pt x="307" y="1"/>
                    <a:pt x="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5" name="Google Shape;19885;p34"/>
            <p:cNvSpPr/>
            <p:nvPr/>
          </p:nvSpPr>
          <p:spPr>
            <a:xfrm>
              <a:off x="4483975" y="2430150"/>
              <a:ext cx="700" cy="3575"/>
            </a:xfrm>
            <a:custGeom>
              <a:avLst/>
              <a:gdLst/>
              <a:ahLst/>
              <a:cxnLst/>
              <a:rect l="l" t="t" r="r" b="b"/>
              <a:pathLst>
                <a:path w="28" h="143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9" y="16"/>
                    <a:pt x="1" y="56"/>
                  </a:cubicBezTo>
                  <a:cubicBezTo>
                    <a:pt x="4" y="120"/>
                    <a:pt x="8" y="142"/>
                    <a:pt x="11" y="142"/>
                  </a:cubicBezTo>
                  <a:cubicBezTo>
                    <a:pt x="20" y="142"/>
                    <a:pt x="27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6" name="Google Shape;19886;p34"/>
            <p:cNvSpPr/>
            <p:nvPr/>
          </p:nvSpPr>
          <p:spPr>
            <a:xfrm>
              <a:off x="4489175" y="2568650"/>
              <a:ext cx="1350" cy="750"/>
            </a:xfrm>
            <a:custGeom>
              <a:avLst/>
              <a:gdLst/>
              <a:ahLst/>
              <a:cxnLst/>
              <a:rect l="l" t="t" r="r" b="b"/>
              <a:pathLst>
                <a:path w="54" h="30" extrusionOk="0">
                  <a:moveTo>
                    <a:pt x="27" y="0"/>
                  </a:moveTo>
                  <a:cubicBezTo>
                    <a:pt x="16" y="0"/>
                    <a:pt x="8" y="14"/>
                    <a:pt x="0" y="29"/>
                  </a:cubicBezTo>
                  <a:cubicBezTo>
                    <a:pt x="14" y="29"/>
                    <a:pt x="34" y="23"/>
                    <a:pt x="54" y="23"/>
                  </a:cubicBezTo>
                  <a:cubicBezTo>
                    <a:pt x="43" y="6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7" name="Google Shape;19887;p34"/>
            <p:cNvSpPr/>
            <p:nvPr/>
          </p:nvSpPr>
          <p:spPr>
            <a:xfrm>
              <a:off x="4443550" y="1514175"/>
              <a:ext cx="6500" cy="2625"/>
            </a:xfrm>
            <a:custGeom>
              <a:avLst/>
              <a:gdLst/>
              <a:ahLst/>
              <a:cxnLst/>
              <a:rect l="l" t="t" r="r" b="b"/>
              <a:pathLst>
                <a:path w="260" h="105" extrusionOk="0">
                  <a:moveTo>
                    <a:pt x="257" y="0"/>
                  </a:moveTo>
                  <a:cubicBezTo>
                    <a:pt x="251" y="0"/>
                    <a:pt x="1" y="104"/>
                    <a:pt x="19" y="104"/>
                  </a:cubicBezTo>
                  <a:cubicBezTo>
                    <a:pt x="202" y="26"/>
                    <a:pt x="260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8" name="Google Shape;19888;p34"/>
            <p:cNvSpPr/>
            <p:nvPr/>
          </p:nvSpPr>
          <p:spPr>
            <a:xfrm>
              <a:off x="4466250" y="2141925"/>
              <a:ext cx="2375" cy="3625"/>
            </a:xfrm>
            <a:custGeom>
              <a:avLst/>
              <a:gdLst/>
              <a:ahLst/>
              <a:cxnLst/>
              <a:rect l="l" t="t" r="r" b="b"/>
              <a:pathLst>
                <a:path w="95" h="145" extrusionOk="0">
                  <a:moveTo>
                    <a:pt x="25" y="1"/>
                  </a:moveTo>
                  <a:cubicBezTo>
                    <a:pt x="18" y="1"/>
                    <a:pt x="10" y="2"/>
                    <a:pt x="1" y="4"/>
                  </a:cubicBezTo>
                  <a:cubicBezTo>
                    <a:pt x="1" y="98"/>
                    <a:pt x="41" y="124"/>
                    <a:pt x="94" y="144"/>
                  </a:cubicBezTo>
                  <a:cubicBezTo>
                    <a:pt x="88" y="67"/>
                    <a:pt x="82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9" name="Google Shape;19889;p34"/>
            <p:cNvSpPr/>
            <p:nvPr/>
          </p:nvSpPr>
          <p:spPr>
            <a:xfrm>
              <a:off x="4453050" y="1919150"/>
              <a:ext cx="1525" cy="3350"/>
            </a:xfrm>
            <a:custGeom>
              <a:avLst/>
              <a:gdLst/>
              <a:ahLst/>
              <a:cxnLst/>
              <a:rect l="l" t="t" r="r" b="b"/>
              <a:pathLst>
                <a:path w="61" h="134" extrusionOk="0">
                  <a:moveTo>
                    <a:pt x="22" y="0"/>
                  </a:moveTo>
                  <a:cubicBezTo>
                    <a:pt x="16" y="0"/>
                    <a:pt x="9" y="5"/>
                    <a:pt x="0" y="16"/>
                  </a:cubicBezTo>
                  <a:cubicBezTo>
                    <a:pt x="19" y="104"/>
                    <a:pt x="33" y="133"/>
                    <a:pt x="42" y="133"/>
                  </a:cubicBezTo>
                  <a:cubicBezTo>
                    <a:pt x="61" y="133"/>
                    <a:pt x="56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0" name="Google Shape;19890;p34"/>
            <p:cNvSpPr/>
            <p:nvPr/>
          </p:nvSpPr>
          <p:spPr>
            <a:xfrm>
              <a:off x="4437675" y="1467175"/>
              <a:ext cx="3100" cy="4800"/>
            </a:xfrm>
            <a:custGeom>
              <a:avLst/>
              <a:gdLst/>
              <a:ahLst/>
              <a:cxnLst/>
              <a:rect l="l" t="t" r="r" b="b"/>
              <a:pathLst>
                <a:path w="124" h="192" extrusionOk="0">
                  <a:moveTo>
                    <a:pt x="19" y="1"/>
                  </a:moveTo>
                  <a:cubicBezTo>
                    <a:pt x="3" y="1"/>
                    <a:pt x="1" y="49"/>
                    <a:pt x="40" y="191"/>
                  </a:cubicBezTo>
                  <a:cubicBezTo>
                    <a:pt x="123" y="174"/>
                    <a:pt x="48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1" name="Google Shape;19891;p34"/>
            <p:cNvSpPr/>
            <p:nvPr/>
          </p:nvSpPr>
          <p:spPr>
            <a:xfrm>
              <a:off x="4425975" y="1402200"/>
              <a:ext cx="1175" cy="3925"/>
            </a:xfrm>
            <a:custGeom>
              <a:avLst/>
              <a:gdLst/>
              <a:ahLst/>
              <a:cxnLst/>
              <a:rect l="l" t="t" r="r" b="b"/>
              <a:pathLst>
                <a:path w="47" h="157" extrusionOk="0">
                  <a:moveTo>
                    <a:pt x="46" y="0"/>
                  </a:moveTo>
                  <a:cubicBezTo>
                    <a:pt x="9" y="116"/>
                    <a:pt x="0" y="156"/>
                    <a:pt x="4" y="156"/>
                  </a:cubicBezTo>
                  <a:cubicBezTo>
                    <a:pt x="8" y="156"/>
                    <a:pt x="42" y="61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2" name="Google Shape;19892;p34"/>
            <p:cNvSpPr/>
            <p:nvPr/>
          </p:nvSpPr>
          <p:spPr>
            <a:xfrm>
              <a:off x="4424775" y="1346325"/>
              <a:ext cx="350" cy="1025"/>
            </a:xfrm>
            <a:custGeom>
              <a:avLst/>
              <a:gdLst/>
              <a:ahLst/>
              <a:cxnLst/>
              <a:rect l="l" t="t" r="r" b="b"/>
              <a:pathLst>
                <a:path w="14" h="41" extrusionOk="0">
                  <a:moveTo>
                    <a:pt x="0" y="1"/>
                  </a:moveTo>
                  <a:cubicBezTo>
                    <a:pt x="0" y="21"/>
                    <a:pt x="7" y="41"/>
                    <a:pt x="14" y="41"/>
                  </a:cubicBezTo>
                  <a:cubicBezTo>
                    <a:pt x="14" y="27"/>
                    <a:pt x="14" y="21"/>
                    <a:pt x="14" y="14"/>
                  </a:cubicBezTo>
                  <a:cubicBezTo>
                    <a:pt x="7" y="14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3" name="Google Shape;19893;p34"/>
            <p:cNvSpPr/>
            <p:nvPr/>
          </p:nvSpPr>
          <p:spPr>
            <a:xfrm>
              <a:off x="4424775" y="1345425"/>
              <a:ext cx="200" cy="25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7" y="0"/>
                  </a:moveTo>
                  <a:cubicBezTo>
                    <a:pt x="7" y="0"/>
                    <a:pt x="5" y="5"/>
                    <a:pt x="0" y="10"/>
                  </a:cubicBezTo>
                  <a:cubicBezTo>
                    <a:pt x="7" y="10"/>
                    <a:pt x="7" y="10"/>
                    <a:pt x="7" y="3"/>
                  </a:cubicBezTo>
                  <a:cubicBezTo>
                    <a:pt x="7" y="1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4" name="Google Shape;19894;p34"/>
            <p:cNvSpPr/>
            <p:nvPr/>
          </p:nvSpPr>
          <p:spPr>
            <a:xfrm>
              <a:off x="4424775" y="1345500"/>
              <a:ext cx="350" cy="1200"/>
            </a:xfrm>
            <a:custGeom>
              <a:avLst/>
              <a:gdLst/>
              <a:ahLst/>
              <a:cxnLst/>
              <a:rect l="l" t="t" r="r" b="b"/>
              <a:pathLst>
                <a:path w="14" h="48" extrusionOk="0">
                  <a:moveTo>
                    <a:pt x="7" y="0"/>
                  </a:moveTo>
                  <a:cubicBezTo>
                    <a:pt x="7" y="7"/>
                    <a:pt x="7" y="7"/>
                    <a:pt x="0" y="7"/>
                  </a:cubicBezTo>
                  <a:cubicBezTo>
                    <a:pt x="0" y="14"/>
                    <a:pt x="0" y="27"/>
                    <a:pt x="0" y="34"/>
                  </a:cubicBezTo>
                  <a:cubicBezTo>
                    <a:pt x="7" y="40"/>
                    <a:pt x="7" y="47"/>
                    <a:pt x="14" y="47"/>
                  </a:cubicBezTo>
                  <a:cubicBezTo>
                    <a:pt x="14" y="20"/>
                    <a:pt x="14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5" name="Google Shape;19895;p34"/>
            <p:cNvSpPr/>
            <p:nvPr/>
          </p:nvSpPr>
          <p:spPr>
            <a:xfrm>
              <a:off x="4424775" y="1345500"/>
              <a:ext cx="350" cy="1200"/>
            </a:xfrm>
            <a:custGeom>
              <a:avLst/>
              <a:gdLst/>
              <a:ahLst/>
              <a:cxnLst/>
              <a:rect l="l" t="t" r="r" b="b"/>
              <a:pathLst>
                <a:path w="14" h="48" extrusionOk="0">
                  <a:moveTo>
                    <a:pt x="7" y="0"/>
                  </a:moveTo>
                  <a:cubicBezTo>
                    <a:pt x="7" y="7"/>
                    <a:pt x="7" y="7"/>
                    <a:pt x="0" y="7"/>
                  </a:cubicBezTo>
                  <a:cubicBezTo>
                    <a:pt x="0" y="14"/>
                    <a:pt x="0" y="27"/>
                    <a:pt x="0" y="34"/>
                  </a:cubicBezTo>
                  <a:cubicBezTo>
                    <a:pt x="7" y="40"/>
                    <a:pt x="7" y="47"/>
                    <a:pt x="14" y="47"/>
                  </a:cubicBezTo>
                  <a:cubicBezTo>
                    <a:pt x="14" y="20"/>
                    <a:pt x="14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6" name="Google Shape;19896;p34"/>
            <p:cNvSpPr/>
            <p:nvPr/>
          </p:nvSpPr>
          <p:spPr>
            <a:xfrm>
              <a:off x="4459050" y="2368300"/>
              <a:ext cx="2375" cy="900"/>
            </a:xfrm>
            <a:custGeom>
              <a:avLst/>
              <a:gdLst/>
              <a:ahLst/>
              <a:cxnLst/>
              <a:rect l="l" t="t" r="r" b="b"/>
              <a:pathLst>
                <a:path w="95" h="36" extrusionOk="0">
                  <a:moveTo>
                    <a:pt x="64" y="1"/>
                  </a:moveTo>
                  <a:cubicBezTo>
                    <a:pt x="31" y="1"/>
                    <a:pt x="0" y="36"/>
                    <a:pt x="29" y="36"/>
                  </a:cubicBezTo>
                  <a:cubicBezTo>
                    <a:pt x="40" y="36"/>
                    <a:pt x="61" y="30"/>
                    <a:pt x="95" y="15"/>
                  </a:cubicBezTo>
                  <a:cubicBezTo>
                    <a:pt x="86" y="4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7" name="Google Shape;19897;p34"/>
            <p:cNvSpPr/>
            <p:nvPr/>
          </p:nvSpPr>
          <p:spPr>
            <a:xfrm>
              <a:off x="4447825" y="2096850"/>
              <a:ext cx="3525" cy="4000"/>
            </a:xfrm>
            <a:custGeom>
              <a:avLst/>
              <a:gdLst/>
              <a:ahLst/>
              <a:cxnLst/>
              <a:rect l="l" t="t" r="r" b="b"/>
              <a:pathLst>
                <a:path w="141" h="160" extrusionOk="0">
                  <a:moveTo>
                    <a:pt x="136" y="0"/>
                  </a:moveTo>
                  <a:lnTo>
                    <a:pt x="136" y="0"/>
                  </a:lnTo>
                  <a:cubicBezTo>
                    <a:pt x="1" y="43"/>
                    <a:pt x="41" y="159"/>
                    <a:pt x="86" y="159"/>
                  </a:cubicBezTo>
                  <a:cubicBezTo>
                    <a:pt x="113" y="159"/>
                    <a:pt x="140" y="119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8" name="Google Shape;19898;p34"/>
            <p:cNvSpPr/>
            <p:nvPr/>
          </p:nvSpPr>
          <p:spPr>
            <a:xfrm>
              <a:off x="4441750" y="1925525"/>
              <a:ext cx="4100" cy="5150"/>
            </a:xfrm>
            <a:custGeom>
              <a:avLst/>
              <a:gdLst/>
              <a:ahLst/>
              <a:cxnLst/>
              <a:rect l="l" t="t" r="r" b="b"/>
              <a:pathLst>
                <a:path w="164" h="206" extrusionOk="0">
                  <a:moveTo>
                    <a:pt x="41" y="0"/>
                  </a:moveTo>
                  <a:cubicBezTo>
                    <a:pt x="17" y="0"/>
                    <a:pt x="0" y="51"/>
                    <a:pt x="17" y="203"/>
                  </a:cubicBezTo>
                  <a:cubicBezTo>
                    <a:pt x="26" y="205"/>
                    <a:pt x="34" y="205"/>
                    <a:pt x="41" y="205"/>
                  </a:cubicBezTo>
                  <a:cubicBezTo>
                    <a:pt x="163" y="205"/>
                    <a:pt x="8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9" name="Google Shape;19899;p34"/>
            <p:cNvSpPr/>
            <p:nvPr/>
          </p:nvSpPr>
          <p:spPr>
            <a:xfrm>
              <a:off x="4417525" y="1530125"/>
              <a:ext cx="8500" cy="3900"/>
            </a:xfrm>
            <a:custGeom>
              <a:avLst/>
              <a:gdLst/>
              <a:ahLst/>
              <a:cxnLst/>
              <a:rect l="l" t="t" r="r" b="b"/>
              <a:pathLst>
                <a:path w="340" h="156" extrusionOk="0">
                  <a:moveTo>
                    <a:pt x="56" y="1"/>
                  </a:moveTo>
                  <a:cubicBezTo>
                    <a:pt x="13" y="1"/>
                    <a:pt x="1" y="40"/>
                    <a:pt x="96" y="156"/>
                  </a:cubicBezTo>
                  <a:cubicBezTo>
                    <a:pt x="339" y="147"/>
                    <a:pt x="13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0" name="Google Shape;19900;p34"/>
            <p:cNvSpPr/>
            <p:nvPr/>
          </p:nvSpPr>
          <p:spPr>
            <a:xfrm>
              <a:off x="4418175" y="1823300"/>
              <a:ext cx="1425" cy="1675"/>
            </a:xfrm>
            <a:custGeom>
              <a:avLst/>
              <a:gdLst/>
              <a:ahLst/>
              <a:cxnLst/>
              <a:rect l="l" t="t" r="r" b="b"/>
              <a:pathLst>
                <a:path w="57" h="67" extrusionOk="0">
                  <a:moveTo>
                    <a:pt x="37" y="1"/>
                  </a:moveTo>
                  <a:cubicBezTo>
                    <a:pt x="19" y="1"/>
                    <a:pt x="1" y="66"/>
                    <a:pt x="41" y="66"/>
                  </a:cubicBezTo>
                  <a:cubicBezTo>
                    <a:pt x="45" y="66"/>
                    <a:pt x="51" y="65"/>
                    <a:pt x="57" y="64"/>
                  </a:cubicBezTo>
                  <a:cubicBezTo>
                    <a:pt x="55" y="16"/>
                    <a:pt x="4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1" name="Google Shape;19901;p34"/>
            <p:cNvSpPr/>
            <p:nvPr/>
          </p:nvSpPr>
          <p:spPr>
            <a:xfrm>
              <a:off x="4420425" y="1718025"/>
              <a:ext cx="10550" cy="6025"/>
            </a:xfrm>
            <a:custGeom>
              <a:avLst/>
              <a:gdLst/>
              <a:ahLst/>
              <a:cxnLst/>
              <a:rect l="l" t="t" r="r" b="b"/>
              <a:pathLst>
                <a:path w="422" h="241" extrusionOk="0">
                  <a:moveTo>
                    <a:pt x="116" y="70"/>
                  </a:moveTo>
                  <a:cubicBezTo>
                    <a:pt x="142" y="70"/>
                    <a:pt x="168" y="97"/>
                    <a:pt x="161" y="153"/>
                  </a:cubicBezTo>
                  <a:lnTo>
                    <a:pt x="74" y="153"/>
                  </a:lnTo>
                  <a:cubicBezTo>
                    <a:pt x="64" y="99"/>
                    <a:pt x="90" y="70"/>
                    <a:pt x="116" y="70"/>
                  </a:cubicBezTo>
                  <a:close/>
                  <a:moveTo>
                    <a:pt x="199" y="1"/>
                  </a:moveTo>
                  <a:cubicBezTo>
                    <a:pt x="172" y="1"/>
                    <a:pt x="137" y="4"/>
                    <a:pt x="94" y="13"/>
                  </a:cubicBezTo>
                  <a:cubicBezTo>
                    <a:pt x="1" y="183"/>
                    <a:pt x="16" y="240"/>
                    <a:pt x="66" y="240"/>
                  </a:cubicBezTo>
                  <a:cubicBezTo>
                    <a:pt x="169" y="240"/>
                    <a:pt x="421" y="1"/>
                    <a:pt x="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2" name="Google Shape;19902;p34"/>
            <p:cNvSpPr/>
            <p:nvPr/>
          </p:nvSpPr>
          <p:spPr>
            <a:xfrm>
              <a:off x="4440500" y="2370300"/>
              <a:ext cx="3875" cy="2400"/>
            </a:xfrm>
            <a:custGeom>
              <a:avLst/>
              <a:gdLst/>
              <a:ahLst/>
              <a:cxnLst/>
              <a:rect l="l" t="t" r="r" b="b"/>
              <a:pathLst>
                <a:path w="155" h="96" extrusionOk="0">
                  <a:moveTo>
                    <a:pt x="45" y="0"/>
                  </a:moveTo>
                  <a:cubicBezTo>
                    <a:pt x="27" y="0"/>
                    <a:pt x="11" y="6"/>
                    <a:pt x="0" y="22"/>
                  </a:cubicBezTo>
                  <a:cubicBezTo>
                    <a:pt x="14" y="75"/>
                    <a:pt x="39" y="95"/>
                    <a:pt x="67" y="95"/>
                  </a:cubicBezTo>
                  <a:cubicBezTo>
                    <a:pt x="96" y="95"/>
                    <a:pt x="127" y="75"/>
                    <a:pt x="154" y="48"/>
                  </a:cubicBezTo>
                  <a:cubicBezTo>
                    <a:pt x="127" y="26"/>
                    <a:pt x="82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3" name="Google Shape;19903;p34"/>
            <p:cNvSpPr/>
            <p:nvPr/>
          </p:nvSpPr>
          <p:spPr>
            <a:xfrm>
              <a:off x="4401600" y="2369325"/>
              <a:ext cx="6100" cy="3950"/>
            </a:xfrm>
            <a:custGeom>
              <a:avLst/>
              <a:gdLst/>
              <a:ahLst/>
              <a:cxnLst/>
              <a:rect l="l" t="t" r="r" b="b"/>
              <a:pathLst>
                <a:path w="244" h="158" extrusionOk="0">
                  <a:moveTo>
                    <a:pt x="158" y="0"/>
                  </a:moveTo>
                  <a:cubicBezTo>
                    <a:pt x="1" y="81"/>
                    <a:pt x="90" y="157"/>
                    <a:pt x="156" y="157"/>
                  </a:cubicBezTo>
                  <a:cubicBezTo>
                    <a:pt x="206" y="157"/>
                    <a:pt x="244" y="115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4" name="Google Shape;19904;p34"/>
            <p:cNvSpPr/>
            <p:nvPr/>
          </p:nvSpPr>
          <p:spPr>
            <a:xfrm>
              <a:off x="4402025" y="1360875"/>
              <a:ext cx="3025" cy="175"/>
            </a:xfrm>
            <a:custGeom>
              <a:avLst/>
              <a:gdLst/>
              <a:ahLst/>
              <a:cxnLst/>
              <a:rect l="l" t="t" r="r" b="b"/>
              <a:pathLst>
                <a:path w="121" h="7" extrusionOk="0">
                  <a:moveTo>
                    <a:pt x="0" y="1"/>
                  </a:moveTo>
                  <a:cubicBezTo>
                    <a:pt x="0" y="5"/>
                    <a:pt x="21" y="7"/>
                    <a:pt x="41" y="7"/>
                  </a:cubicBezTo>
                  <a:cubicBezTo>
                    <a:pt x="81" y="7"/>
                    <a:pt x="12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5" name="Google Shape;19905;p34"/>
            <p:cNvSpPr/>
            <p:nvPr/>
          </p:nvSpPr>
          <p:spPr>
            <a:xfrm>
              <a:off x="4414075" y="1760650"/>
              <a:ext cx="3425" cy="1850"/>
            </a:xfrm>
            <a:custGeom>
              <a:avLst/>
              <a:gdLst/>
              <a:ahLst/>
              <a:cxnLst/>
              <a:rect l="l" t="t" r="r" b="b"/>
              <a:pathLst>
                <a:path w="137" h="74" extrusionOk="0">
                  <a:moveTo>
                    <a:pt x="127" y="0"/>
                  </a:moveTo>
                  <a:lnTo>
                    <a:pt x="127" y="0"/>
                  </a:lnTo>
                  <a:cubicBezTo>
                    <a:pt x="1" y="46"/>
                    <a:pt x="13" y="73"/>
                    <a:pt x="50" y="73"/>
                  </a:cubicBezTo>
                  <a:cubicBezTo>
                    <a:pt x="83" y="73"/>
                    <a:pt x="137" y="51"/>
                    <a:pt x="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6" name="Google Shape;19906;p34"/>
            <p:cNvSpPr/>
            <p:nvPr/>
          </p:nvSpPr>
          <p:spPr>
            <a:xfrm>
              <a:off x="4395350" y="1364550"/>
              <a:ext cx="4200" cy="3725"/>
            </a:xfrm>
            <a:custGeom>
              <a:avLst/>
              <a:gdLst/>
              <a:ahLst/>
              <a:cxnLst/>
              <a:rect l="l" t="t" r="r" b="b"/>
              <a:pathLst>
                <a:path w="168" h="149" extrusionOk="0">
                  <a:moveTo>
                    <a:pt x="23" y="1"/>
                  </a:moveTo>
                  <a:cubicBezTo>
                    <a:pt x="0" y="1"/>
                    <a:pt x="88" y="135"/>
                    <a:pt x="167" y="148"/>
                  </a:cubicBezTo>
                  <a:cubicBezTo>
                    <a:pt x="77" y="38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7" name="Google Shape;19907;p34"/>
            <p:cNvSpPr/>
            <p:nvPr/>
          </p:nvSpPr>
          <p:spPr>
            <a:xfrm>
              <a:off x="4387900" y="1150075"/>
              <a:ext cx="275" cy="3975"/>
            </a:xfrm>
            <a:custGeom>
              <a:avLst/>
              <a:gdLst/>
              <a:ahLst/>
              <a:cxnLst/>
              <a:rect l="l" t="t" r="r" b="b"/>
              <a:pathLst>
                <a:path w="11" h="159" extrusionOk="0">
                  <a:moveTo>
                    <a:pt x="6" y="0"/>
                  </a:moveTo>
                  <a:cubicBezTo>
                    <a:pt x="3" y="0"/>
                    <a:pt x="1" y="159"/>
                    <a:pt x="4" y="159"/>
                  </a:cubicBezTo>
                  <a:cubicBezTo>
                    <a:pt x="5" y="159"/>
                    <a:pt x="7" y="137"/>
                    <a:pt x="10" y="76"/>
                  </a:cubicBezTo>
                  <a:cubicBezTo>
                    <a:pt x="9" y="2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8" name="Google Shape;19908;p34"/>
            <p:cNvSpPr/>
            <p:nvPr/>
          </p:nvSpPr>
          <p:spPr>
            <a:xfrm>
              <a:off x="4406500" y="2077825"/>
              <a:ext cx="3250" cy="2650"/>
            </a:xfrm>
            <a:custGeom>
              <a:avLst/>
              <a:gdLst/>
              <a:ahLst/>
              <a:cxnLst/>
              <a:rect l="l" t="t" r="r" b="b"/>
              <a:pathLst>
                <a:path w="130" h="106" extrusionOk="0">
                  <a:moveTo>
                    <a:pt x="81" y="0"/>
                  </a:moveTo>
                  <a:cubicBezTo>
                    <a:pt x="38" y="0"/>
                    <a:pt x="1" y="106"/>
                    <a:pt x="122" y="106"/>
                  </a:cubicBezTo>
                  <a:cubicBezTo>
                    <a:pt x="124" y="106"/>
                    <a:pt x="127" y="106"/>
                    <a:pt x="129" y="106"/>
                  </a:cubicBezTo>
                  <a:cubicBezTo>
                    <a:pt x="125" y="2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9" name="Google Shape;19909;p34"/>
            <p:cNvSpPr/>
            <p:nvPr/>
          </p:nvSpPr>
          <p:spPr>
            <a:xfrm>
              <a:off x="4360875" y="1169875"/>
              <a:ext cx="4725" cy="1400"/>
            </a:xfrm>
            <a:custGeom>
              <a:avLst/>
              <a:gdLst/>
              <a:ahLst/>
              <a:cxnLst/>
              <a:rect l="l" t="t" r="r" b="b"/>
              <a:pathLst>
                <a:path w="189" h="56" extrusionOk="0">
                  <a:moveTo>
                    <a:pt x="100" y="1"/>
                  </a:moveTo>
                  <a:cubicBezTo>
                    <a:pt x="77" y="1"/>
                    <a:pt x="45" y="4"/>
                    <a:pt x="1" y="13"/>
                  </a:cubicBezTo>
                  <a:cubicBezTo>
                    <a:pt x="16" y="45"/>
                    <a:pt x="44" y="56"/>
                    <a:pt x="71" y="56"/>
                  </a:cubicBezTo>
                  <a:cubicBezTo>
                    <a:pt x="132" y="56"/>
                    <a:pt x="189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0" name="Google Shape;19910;p34"/>
            <p:cNvSpPr/>
            <p:nvPr/>
          </p:nvSpPr>
          <p:spPr>
            <a:xfrm>
              <a:off x="4353600" y="1168700"/>
              <a:ext cx="5625" cy="1925"/>
            </a:xfrm>
            <a:custGeom>
              <a:avLst/>
              <a:gdLst/>
              <a:ahLst/>
              <a:cxnLst/>
              <a:rect l="l" t="t" r="r" b="b"/>
              <a:pathLst>
                <a:path w="225" h="77" extrusionOk="0">
                  <a:moveTo>
                    <a:pt x="225" y="0"/>
                  </a:moveTo>
                  <a:cubicBezTo>
                    <a:pt x="1" y="44"/>
                    <a:pt x="4" y="76"/>
                    <a:pt x="63" y="76"/>
                  </a:cubicBezTo>
                  <a:cubicBezTo>
                    <a:pt x="112" y="76"/>
                    <a:pt x="198" y="55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1" name="Google Shape;19911;p34"/>
            <p:cNvSpPr/>
            <p:nvPr/>
          </p:nvSpPr>
          <p:spPr>
            <a:xfrm>
              <a:off x="4386175" y="2170825"/>
              <a:ext cx="3225" cy="4825"/>
            </a:xfrm>
            <a:custGeom>
              <a:avLst/>
              <a:gdLst/>
              <a:ahLst/>
              <a:cxnLst/>
              <a:rect l="l" t="t" r="r" b="b"/>
              <a:pathLst>
                <a:path w="129" h="193" extrusionOk="0">
                  <a:moveTo>
                    <a:pt x="55" y="1"/>
                  </a:moveTo>
                  <a:cubicBezTo>
                    <a:pt x="29" y="1"/>
                    <a:pt x="0" y="50"/>
                    <a:pt x="6" y="193"/>
                  </a:cubicBezTo>
                  <a:cubicBezTo>
                    <a:pt x="128" y="123"/>
                    <a:pt x="96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2" name="Google Shape;19912;p34"/>
            <p:cNvSpPr/>
            <p:nvPr/>
          </p:nvSpPr>
          <p:spPr>
            <a:xfrm>
              <a:off x="4394675" y="2079450"/>
              <a:ext cx="2325" cy="3525"/>
            </a:xfrm>
            <a:custGeom>
              <a:avLst/>
              <a:gdLst/>
              <a:ahLst/>
              <a:cxnLst/>
              <a:rect l="l" t="t" r="r" b="b"/>
              <a:pathLst>
                <a:path w="93" h="141" extrusionOk="0">
                  <a:moveTo>
                    <a:pt x="0" y="1"/>
                  </a:moveTo>
                  <a:cubicBezTo>
                    <a:pt x="16" y="104"/>
                    <a:pt x="44" y="140"/>
                    <a:pt x="61" y="140"/>
                  </a:cubicBezTo>
                  <a:cubicBezTo>
                    <a:pt x="88" y="140"/>
                    <a:pt x="93" y="5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3" name="Google Shape;19913;p34"/>
            <p:cNvSpPr/>
            <p:nvPr/>
          </p:nvSpPr>
          <p:spPr>
            <a:xfrm>
              <a:off x="4397150" y="2454175"/>
              <a:ext cx="3900" cy="975"/>
            </a:xfrm>
            <a:custGeom>
              <a:avLst/>
              <a:gdLst/>
              <a:ahLst/>
              <a:cxnLst/>
              <a:rect l="l" t="t" r="r" b="b"/>
              <a:pathLst>
                <a:path w="156" h="39" extrusionOk="0">
                  <a:moveTo>
                    <a:pt x="53" y="0"/>
                  </a:moveTo>
                  <a:cubicBezTo>
                    <a:pt x="9" y="0"/>
                    <a:pt x="1" y="19"/>
                    <a:pt x="155" y="39"/>
                  </a:cubicBezTo>
                  <a:cubicBezTo>
                    <a:pt x="136" y="10"/>
                    <a:pt x="85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4" name="Google Shape;19914;p34"/>
            <p:cNvSpPr/>
            <p:nvPr/>
          </p:nvSpPr>
          <p:spPr>
            <a:xfrm>
              <a:off x="4348975" y="1243550"/>
              <a:ext cx="6700" cy="2325"/>
            </a:xfrm>
            <a:custGeom>
              <a:avLst/>
              <a:gdLst/>
              <a:ahLst/>
              <a:cxnLst/>
              <a:rect l="l" t="t" r="r" b="b"/>
              <a:pathLst>
                <a:path w="268" h="93" extrusionOk="0">
                  <a:moveTo>
                    <a:pt x="238" y="1"/>
                  </a:moveTo>
                  <a:cubicBezTo>
                    <a:pt x="224" y="1"/>
                    <a:pt x="159" y="22"/>
                    <a:pt x="2" y="84"/>
                  </a:cubicBezTo>
                  <a:cubicBezTo>
                    <a:pt x="1" y="90"/>
                    <a:pt x="6" y="93"/>
                    <a:pt x="15" y="93"/>
                  </a:cubicBezTo>
                  <a:cubicBezTo>
                    <a:pt x="70" y="93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5" name="Google Shape;19915;p34"/>
            <p:cNvSpPr/>
            <p:nvPr/>
          </p:nvSpPr>
          <p:spPr>
            <a:xfrm>
              <a:off x="4374000" y="2099450"/>
              <a:ext cx="3800" cy="2100"/>
            </a:xfrm>
            <a:custGeom>
              <a:avLst/>
              <a:gdLst/>
              <a:ahLst/>
              <a:cxnLst/>
              <a:rect l="l" t="t" r="r" b="b"/>
              <a:pathLst>
                <a:path w="152" h="84" extrusionOk="0">
                  <a:moveTo>
                    <a:pt x="60" y="0"/>
                  </a:moveTo>
                  <a:cubicBezTo>
                    <a:pt x="16" y="0"/>
                    <a:pt x="0" y="36"/>
                    <a:pt x="151" y="84"/>
                  </a:cubicBezTo>
                  <a:cubicBezTo>
                    <a:pt x="151" y="24"/>
                    <a:pt x="9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6" name="Google Shape;19916;p34"/>
            <p:cNvSpPr/>
            <p:nvPr/>
          </p:nvSpPr>
          <p:spPr>
            <a:xfrm>
              <a:off x="4376575" y="2227325"/>
              <a:ext cx="2400" cy="1475"/>
            </a:xfrm>
            <a:custGeom>
              <a:avLst/>
              <a:gdLst/>
              <a:ahLst/>
              <a:cxnLst/>
              <a:rect l="l" t="t" r="r" b="b"/>
              <a:pathLst>
                <a:path w="96" h="59" extrusionOk="0">
                  <a:moveTo>
                    <a:pt x="95" y="0"/>
                  </a:moveTo>
                  <a:cubicBezTo>
                    <a:pt x="1" y="21"/>
                    <a:pt x="17" y="59"/>
                    <a:pt x="47" y="59"/>
                  </a:cubicBezTo>
                  <a:cubicBezTo>
                    <a:pt x="66" y="59"/>
                    <a:pt x="90" y="44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7" name="Google Shape;19917;p34"/>
            <p:cNvSpPr/>
            <p:nvPr/>
          </p:nvSpPr>
          <p:spPr>
            <a:xfrm>
              <a:off x="4361500" y="1904275"/>
              <a:ext cx="2125" cy="1300"/>
            </a:xfrm>
            <a:custGeom>
              <a:avLst/>
              <a:gdLst/>
              <a:ahLst/>
              <a:cxnLst/>
              <a:rect l="l" t="t" r="r" b="b"/>
              <a:pathLst>
                <a:path w="85" h="52" extrusionOk="0">
                  <a:moveTo>
                    <a:pt x="58" y="1"/>
                  </a:moveTo>
                  <a:cubicBezTo>
                    <a:pt x="49" y="1"/>
                    <a:pt x="32" y="7"/>
                    <a:pt x="2" y="23"/>
                  </a:cubicBezTo>
                  <a:cubicBezTo>
                    <a:pt x="1" y="44"/>
                    <a:pt x="7" y="51"/>
                    <a:pt x="17" y="51"/>
                  </a:cubicBezTo>
                  <a:cubicBezTo>
                    <a:pt x="41" y="51"/>
                    <a:pt x="85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8" name="Google Shape;19918;p34"/>
            <p:cNvSpPr/>
            <p:nvPr/>
          </p:nvSpPr>
          <p:spPr>
            <a:xfrm>
              <a:off x="4378275" y="2522350"/>
              <a:ext cx="4350" cy="5675"/>
            </a:xfrm>
            <a:custGeom>
              <a:avLst/>
              <a:gdLst/>
              <a:ahLst/>
              <a:cxnLst/>
              <a:rect l="l" t="t" r="r" b="b"/>
              <a:pathLst>
                <a:path w="174" h="227" extrusionOk="0">
                  <a:moveTo>
                    <a:pt x="125" y="1"/>
                  </a:moveTo>
                  <a:cubicBezTo>
                    <a:pt x="105" y="1"/>
                    <a:pt x="66" y="39"/>
                    <a:pt x="0" y="149"/>
                  </a:cubicBezTo>
                  <a:cubicBezTo>
                    <a:pt x="15" y="205"/>
                    <a:pt x="33" y="226"/>
                    <a:pt x="51" y="226"/>
                  </a:cubicBezTo>
                  <a:cubicBezTo>
                    <a:pt x="111" y="226"/>
                    <a:pt x="17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9" name="Google Shape;19919;p34"/>
            <p:cNvSpPr/>
            <p:nvPr/>
          </p:nvSpPr>
          <p:spPr>
            <a:xfrm>
              <a:off x="4369250" y="2284400"/>
              <a:ext cx="675" cy="2650"/>
            </a:xfrm>
            <a:custGeom>
              <a:avLst/>
              <a:gdLst/>
              <a:ahLst/>
              <a:cxnLst/>
              <a:rect l="l" t="t" r="r" b="b"/>
              <a:pathLst>
                <a:path w="27" h="106" extrusionOk="0">
                  <a:moveTo>
                    <a:pt x="20" y="0"/>
                  </a:moveTo>
                  <a:lnTo>
                    <a:pt x="20" y="0"/>
                  </a:lnTo>
                  <a:cubicBezTo>
                    <a:pt x="16" y="0"/>
                    <a:pt x="9" y="26"/>
                    <a:pt x="0" y="106"/>
                  </a:cubicBezTo>
                  <a:cubicBezTo>
                    <a:pt x="22" y="101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0" name="Google Shape;19920;p34"/>
            <p:cNvSpPr/>
            <p:nvPr/>
          </p:nvSpPr>
          <p:spPr>
            <a:xfrm>
              <a:off x="4367400" y="2379850"/>
              <a:ext cx="3550" cy="5275"/>
            </a:xfrm>
            <a:custGeom>
              <a:avLst/>
              <a:gdLst/>
              <a:ahLst/>
              <a:cxnLst/>
              <a:rect l="l" t="t" r="r" b="b"/>
              <a:pathLst>
                <a:path w="142" h="211" extrusionOk="0">
                  <a:moveTo>
                    <a:pt x="141" y="1"/>
                  </a:moveTo>
                  <a:lnTo>
                    <a:pt x="141" y="1"/>
                  </a:lnTo>
                  <a:cubicBezTo>
                    <a:pt x="1" y="89"/>
                    <a:pt x="9" y="211"/>
                    <a:pt x="50" y="211"/>
                  </a:cubicBezTo>
                  <a:cubicBezTo>
                    <a:pt x="78" y="211"/>
                    <a:pt x="120" y="156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1" name="Google Shape;19921;p34"/>
            <p:cNvSpPr/>
            <p:nvPr/>
          </p:nvSpPr>
          <p:spPr>
            <a:xfrm>
              <a:off x="4365050" y="2354600"/>
              <a:ext cx="10225" cy="11075"/>
            </a:xfrm>
            <a:custGeom>
              <a:avLst/>
              <a:gdLst/>
              <a:ahLst/>
              <a:cxnLst/>
              <a:rect l="l" t="t" r="r" b="b"/>
              <a:pathLst>
                <a:path w="409" h="443" extrusionOk="0">
                  <a:moveTo>
                    <a:pt x="1" y="442"/>
                  </a:moveTo>
                  <a:cubicBezTo>
                    <a:pt x="409" y="1"/>
                    <a:pt x="1" y="442"/>
                    <a:pt x="1" y="4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2" name="Google Shape;19922;p34"/>
            <p:cNvSpPr/>
            <p:nvPr/>
          </p:nvSpPr>
          <p:spPr>
            <a:xfrm>
              <a:off x="4355350" y="2089675"/>
              <a:ext cx="6625" cy="1175"/>
            </a:xfrm>
            <a:custGeom>
              <a:avLst/>
              <a:gdLst/>
              <a:ahLst/>
              <a:cxnLst/>
              <a:rect l="l" t="t" r="r" b="b"/>
              <a:pathLst>
                <a:path w="265" h="47" extrusionOk="0">
                  <a:moveTo>
                    <a:pt x="89" y="0"/>
                  </a:moveTo>
                  <a:cubicBezTo>
                    <a:pt x="46" y="0"/>
                    <a:pt x="3" y="12"/>
                    <a:pt x="1" y="47"/>
                  </a:cubicBezTo>
                  <a:cubicBezTo>
                    <a:pt x="12" y="47"/>
                    <a:pt x="23" y="47"/>
                    <a:pt x="34" y="47"/>
                  </a:cubicBezTo>
                  <a:cubicBezTo>
                    <a:pt x="265" y="47"/>
                    <a:pt x="17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3" name="Google Shape;19923;p34"/>
            <p:cNvSpPr/>
            <p:nvPr/>
          </p:nvSpPr>
          <p:spPr>
            <a:xfrm>
              <a:off x="4324650" y="1224400"/>
              <a:ext cx="5275" cy="3525"/>
            </a:xfrm>
            <a:custGeom>
              <a:avLst/>
              <a:gdLst/>
              <a:ahLst/>
              <a:cxnLst/>
              <a:rect l="l" t="t" r="r" b="b"/>
              <a:pathLst>
                <a:path w="211" h="141" extrusionOk="0">
                  <a:moveTo>
                    <a:pt x="205" y="1"/>
                  </a:moveTo>
                  <a:cubicBezTo>
                    <a:pt x="195" y="1"/>
                    <a:pt x="0" y="123"/>
                    <a:pt x="4" y="141"/>
                  </a:cubicBezTo>
                  <a:cubicBezTo>
                    <a:pt x="163" y="36"/>
                    <a:pt x="210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4" name="Google Shape;19924;p34"/>
            <p:cNvSpPr/>
            <p:nvPr/>
          </p:nvSpPr>
          <p:spPr>
            <a:xfrm>
              <a:off x="4340075" y="1705950"/>
              <a:ext cx="1425" cy="3875"/>
            </a:xfrm>
            <a:custGeom>
              <a:avLst/>
              <a:gdLst/>
              <a:ahLst/>
              <a:cxnLst/>
              <a:rect l="l" t="t" r="r" b="b"/>
              <a:pathLst>
                <a:path w="57" h="155" extrusionOk="0">
                  <a:moveTo>
                    <a:pt x="30" y="1"/>
                  </a:moveTo>
                  <a:cubicBezTo>
                    <a:pt x="17" y="1"/>
                    <a:pt x="0" y="42"/>
                    <a:pt x="3" y="154"/>
                  </a:cubicBezTo>
                  <a:cubicBezTo>
                    <a:pt x="56" y="74"/>
                    <a:pt x="47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5" name="Google Shape;19925;p34"/>
            <p:cNvSpPr/>
            <p:nvPr/>
          </p:nvSpPr>
          <p:spPr>
            <a:xfrm>
              <a:off x="3563375" y="1415325"/>
              <a:ext cx="4175" cy="3150"/>
            </a:xfrm>
            <a:custGeom>
              <a:avLst/>
              <a:gdLst/>
              <a:ahLst/>
              <a:cxnLst/>
              <a:rect l="l" t="t" r="r" b="b"/>
              <a:pathLst>
                <a:path w="167" h="126" extrusionOk="0">
                  <a:moveTo>
                    <a:pt x="110" y="1"/>
                  </a:moveTo>
                  <a:cubicBezTo>
                    <a:pt x="56" y="1"/>
                    <a:pt x="0" y="125"/>
                    <a:pt x="144" y="125"/>
                  </a:cubicBezTo>
                  <a:cubicBezTo>
                    <a:pt x="151" y="125"/>
                    <a:pt x="159" y="125"/>
                    <a:pt x="167" y="124"/>
                  </a:cubicBezTo>
                  <a:cubicBezTo>
                    <a:pt x="165" y="32"/>
                    <a:pt x="138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6" name="Google Shape;19926;p34"/>
            <p:cNvSpPr/>
            <p:nvPr/>
          </p:nvSpPr>
          <p:spPr>
            <a:xfrm>
              <a:off x="3419425" y="1551900"/>
              <a:ext cx="4625" cy="1025"/>
            </a:xfrm>
            <a:custGeom>
              <a:avLst/>
              <a:gdLst/>
              <a:ahLst/>
              <a:cxnLst/>
              <a:rect l="l" t="t" r="r" b="b"/>
              <a:pathLst>
                <a:path w="185" h="41" extrusionOk="0">
                  <a:moveTo>
                    <a:pt x="125" y="0"/>
                  </a:moveTo>
                  <a:cubicBezTo>
                    <a:pt x="65" y="0"/>
                    <a:pt x="0" y="41"/>
                    <a:pt x="159" y="41"/>
                  </a:cubicBezTo>
                  <a:cubicBezTo>
                    <a:pt x="167" y="41"/>
                    <a:pt x="175" y="41"/>
                    <a:pt x="184" y="41"/>
                  </a:cubicBezTo>
                  <a:cubicBezTo>
                    <a:pt x="184" y="10"/>
                    <a:pt x="155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7" name="Google Shape;19927;p34"/>
            <p:cNvSpPr/>
            <p:nvPr/>
          </p:nvSpPr>
          <p:spPr>
            <a:xfrm>
              <a:off x="3506650" y="1479800"/>
              <a:ext cx="2025" cy="4400"/>
            </a:xfrm>
            <a:custGeom>
              <a:avLst/>
              <a:gdLst/>
              <a:ahLst/>
              <a:cxnLst/>
              <a:rect l="l" t="t" r="r" b="b"/>
              <a:pathLst>
                <a:path w="81" h="176" extrusionOk="0">
                  <a:moveTo>
                    <a:pt x="74" y="1"/>
                  </a:moveTo>
                  <a:lnTo>
                    <a:pt x="74" y="1"/>
                  </a:lnTo>
                  <a:cubicBezTo>
                    <a:pt x="7" y="7"/>
                    <a:pt x="1" y="81"/>
                    <a:pt x="14" y="128"/>
                  </a:cubicBezTo>
                  <a:cubicBezTo>
                    <a:pt x="21" y="135"/>
                    <a:pt x="34" y="155"/>
                    <a:pt x="41" y="175"/>
                  </a:cubicBezTo>
                  <a:cubicBezTo>
                    <a:pt x="42" y="175"/>
                    <a:pt x="43" y="175"/>
                    <a:pt x="45" y="175"/>
                  </a:cubicBezTo>
                  <a:cubicBezTo>
                    <a:pt x="63" y="175"/>
                    <a:pt x="80" y="132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8" name="Google Shape;19928;p34"/>
            <p:cNvSpPr/>
            <p:nvPr/>
          </p:nvSpPr>
          <p:spPr>
            <a:xfrm>
              <a:off x="3506975" y="1482975"/>
              <a:ext cx="700" cy="1200"/>
            </a:xfrm>
            <a:custGeom>
              <a:avLst/>
              <a:gdLst/>
              <a:ahLst/>
              <a:cxnLst/>
              <a:rect l="l" t="t" r="r" b="b"/>
              <a:pathLst>
                <a:path w="28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8"/>
                    <a:pt x="14" y="48"/>
                    <a:pt x="28" y="48"/>
                  </a:cubicBezTo>
                  <a:cubicBezTo>
                    <a:pt x="21" y="28"/>
                    <a:pt x="8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9" name="Google Shape;19929;p34"/>
            <p:cNvSpPr/>
            <p:nvPr/>
          </p:nvSpPr>
          <p:spPr>
            <a:xfrm>
              <a:off x="3506975" y="1482975"/>
              <a:ext cx="700" cy="1200"/>
            </a:xfrm>
            <a:custGeom>
              <a:avLst/>
              <a:gdLst/>
              <a:ahLst/>
              <a:cxnLst/>
              <a:rect l="l" t="t" r="r" b="b"/>
              <a:pathLst>
                <a:path w="28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8"/>
                    <a:pt x="14" y="48"/>
                    <a:pt x="28" y="48"/>
                  </a:cubicBezTo>
                  <a:cubicBezTo>
                    <a:pt x="21" y="28"/>
                    <a:pt x="8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0" name="Google Shape;19930;p34"/>
            <p:cNvSpPr/>
            <p:nvPr/>
          </p:nvSpPr>
          <p:spPr>
            <a:xfrm>
              <a:off x="3582550" y="1434150"/>
              <a:ext cx="3900" cy="1175"/>
            </a:xfrm>
            <a:custGeom>
              <a:avLst/>
              <a:gdLst/>
              <a:ahLst/>
              <a:cxnLst/>
              <a:rect l="l" t="t" r="r" b="b"/>
              <a:pathLst>
                <a:path w="156" h="47" extrusionOk="0">
                  <a:moveTo>
                    <a:pt x="156" y="0"/>
                  </a:moveTo>
                  <a:cubicBezTo>
                    <a:pt x="0" y="13"/>
                    <a:pt x="40" y="47"/>
                    <a:pt x="92" y="47"/>
                  </a:cubicBezTo>
                  <a:cubicBezTo>
                    <a:pt x="122" y="47"/>
                    <a:pt x="156" y="35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1" name="Google Shape;19931;p34"/>
            <p:cNvSpPr/>
            <p:nvPr/>
          </p:nvSpPr>
          <p:spPr>
            <a:xfrm>
              <a:off x="4355750" y="2233675"/>
              <a:ext cx="3750" cy="2300"/>
            </a:xfrm>
            <a:custGeom>
              <a:avLst/>
              <a:gdLst/>
              <a:ahLst/>
              <a:cxnLst/>
              <a:rect l="l" t="t" r="r" b="b"/>
              <a:pathLst>
                <a:path w="150" h="92" extrusionOk="0">
                  <a:moveTo>
                    <a:pt x="145" y="0"/>
                  </a:moveTo>
                  <a:cubicBezTo>
                    <a:pt x="99" y="0"/>
                    <a:pt x="58" y="7"/>
                    <a:pt x="12" y="7"/>
                  </a:cubicBezTo>
                  <a:cubicBezTo>
                    <a:pt x="0" y="69"/>
                    <a:pt x="23" y="92"/>
                    <a:pt x="53" y="92"/>
                  </a:cubicBezTo>
                  <a:cubicBezTo>
                    <a:pt x="94" y="92"/>
                    <a:pt x="149" y="47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2" name="Google Shape;19932;p34"/>
            <p:cNvSpPr/>
            <p:nvPr/>
          </p:nvSpPr>
          <p:spPr>
            <a:xfrm>
              <a:off x="4328750" y="1548600"/>
              <a:ext cx="1050" cy="4325"/>
            </a:xfrm>
            <a:custGeom>
              <a:avLst/>
              <a:gdLst/>
              <a:ahLst/>
              <a:cxnLst/>
              <a:rect l="l" t="t" r="r" b="b"/>
              <a:pathLst>
                <a:path w="42" h="173" extrusionOk="0">
                  <a:moveTo>
                    <a:pt x="38" y="0"/>
                  </a:moveTo>
                  <a:lnTo>
                    <a:pt x="38" y="0"/>
                  </a:lnTo>
                  <a:cubicBezTo>
                    <a:pt x="31" y="0"/>
                    <a:pt x="0" y="173"/>
                    <a:pt x="20" y="173"/>
                  </a:cubicBezTo>
                  <a:cubicBezTo>
                    <a:pt x="20" y="173"/>
                    <a:pt x="21" y="173"/>
                    <a:pt x="21" y="173"/>
                  </a:cubicBezTo>
                  <a:cubicBezTo>
                    <a:pt x="39" y="43"/>
                    <a:pt x="4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3" name="Google Shape;19933;p34"/>
            <p:cNvSpPr/>
            <p:nvPr/>
          </p:nvSpPr>
          <p:spPr>
            <a:xfrm>
              <a:off x="4360525" y="2491575"/>
              <a:ext cx="3100" cy="2250"/>
            </a:xfrm>
            <a:custGeom>
              <a:avLst/>
              <a:gdLst/>
              <a:ahLst/>
              <a:cxnLst/>
              <a:rect l="l" t="t" r="r" b="b"/>
              <a:pathLst>
                <a:path w="124" h="90" extrusionOk="0">
                  <a:moveTo>
                    <a:pt x="99" y="0"/>
                  </a:moveTo>
                  <a:cubicBezTo>
                    <a:pt x="0" y="0"/>
                    <a:pt x="46" y="89"/>
                    <a:pt x="86" y="89"/>
                  </a:cubicBezTo>
                  <a:cubicBezTo>
                    <a:pt x="106" y="89"/>
                    <a:pt x="124" y="67"/>
                    <a:pt x="122" y="1"/>
                  </a:cubicBezTo>
                  <a:cubicBezTo>
                    <a:pt x="114" y="0"/>
                    <a:pt x="10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4" name="Google Shape;19934;p34"/>
            <p:cNvSpPr/>
            <p:nvPr/>
          </p:nvSpPr>
          <p:spPr>
            <a:xfrm>
              <a:off x="4327750" y="1597975"/>
              <a:ext cx="1550" cy="3625"/>
            </a:xfrm>
            <a:custGeom>
              <a:avLst/>
              <a:gdLst/>
              <a:ahLst/>
              <a:cxnLst/>
              <a:rect l="l" t="t" r="r" b="b"/>
              <a:pathLst>
                <a:path w="62" h="145" extrusionOk="0">
                  <a:moveTo>
                    <a:pt x="60" y="1"/>
                  </a:moveTo>
                  <a:lnTo>
                    <a:pt x="60" y="1"/>
                  </a:lnTo>
                  <a:cubicBezTo>
                    <a:pt x="58" y="1"/>
                    <a:pt x="9" y="111"/>
                    <a:pt x="1" y="145"/>
                  </a:cubicBezTo>
                  <a:cubicBezTo>
                    <a:pt x="47" y="37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5" name="Google Shape;19935;p34"/>
            <p:cNvSpPr/>
            <p:nvPr/>
          </p:nvSpPr>
          <p:spPr>
            <a:xfrm>
              <a:off x="4341525" y="2045675"/>
              <a:ext cx="1075" cy="4175"/>
            </a:xfrm>
            <a:custGeom>
              <a:avLst/>
              <a:gdLst/>
              <a:ahLst/>
              <a:cxnLst/>
              <a:rect l="l" t="t" r="r" b="b"/>
              <a:pathLst>
                <a:path w="43" h="167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125"/>
                    <a:pt x="2" y="167"/>
                    <a:pt x="8" y="167"/>
                  </a:cubicBezTo>
                  <a:cubicBezTo>
                    <a:pt x="18" y="167"/>
                    <a:pt x="43" y="9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6" name="Google Shape;19936;p34"/>
            <p:cNvSpPr/>
            <p:nvPr/>
          </p:nvSpPr>
          <p:spPr>
            <a:xfrm>
              <a:off x="4330875" y="1841325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45" y="1"/>
                  </a:moveTo>
                  <a:cubicBezTo>
                    <a:pt x="24" y="1"/>
                    <a:pt x="0" y="4"/>
                    <a:pt x="3" y="12"/>
                  </a:cubicBezTo>
                  <a:cubicBezTo>
                    <a:pt x="101" y="8"/>
                    <a:pt x="77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7" name="Google Shape;19937;p34"/>
            <p:cNvSpPr/>
            <p:nvPr/>
          </p:nvSpPr>
          <p:spPr>
            <a:xfrm>
              <a:off x="4345350" y="2383600"/>
              <a:ext cx="2900" cy="5650"/>
            </a:xfrm>
            <a:custGeom>
              <a:avLst/>
              <a:gdLst/>
              <a:ahLst/>
              <a:cxnLst/>
              <a:rect l="l" t="t" r="r" b="b"/>
              <a:pathLst>
                <a:path w="116" h="226" extrusionOk="0">
                  <a:moveTo>
                    <a:pt x="63" y="1"/>
                  </a:moveTo>
                  <a:cubicBezTo>
                    <a:pt x="36" y="1"/>
                    <a:pt x="0" y="63"/>
                    <a:pt x="6" y="226"/>
                  </a:cubicBezTo>
                  <a:cubicBezTo>
                    <a:pt x="116" y="105"/>
                    <a:pt x="97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8" name="Google Shape;19938;p34"/>
            <p:cNvSpPr/>
            <p:nvPr/>
          </p:nvSpPr>
          <p:spPr>
            <a:xfrm>
              <a:off x="4320000" y="1682775"/>
              <a:ext cx="4525" cy="700"/>
            </a:xfrm>
            <a:custGeom>
              <a:avLst/>
              <a:gdLst/>
              <a:ahLst/>
              <a:cxnLst/>
              <a:rect l="l" t="t" r="r" b="b"/>
              <a:pathLst>
                <a:path w="181" h="28" extrusionOk="0">
                  <a:moveTo>
                    <a:pt x="36" y="1"/>
                  </a:moveTo>
                  <a:cubicBezTo>
                    <a:pt x="1" y="1"/>
                    <a:pt x="119" y="28"/>
                    <a:pt x="161" y="28"/>
                  </a:cubicBezTo>
                  <a:cubicBezTo>
                    <a:pt x="175" y="28"/>
                    <a:pt x="180" y="25"/>
                    <a:pt x="170" y="18"/>
                  </a:cubicBezTo>
                  <a:cubicBezTo>
                    <a:pt x="90" y="5"/>
                    <a:pt x="5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9" name="Google Shape;19939;p34"/>
            <p:cNvSpPr/>
            <p:nvPr/>
          </p:nvSpPr>
          <p:spPr>
            <a:xfrm>
              <a:off x="4346075" y="2396325"/>
              <a:ext cx="4125" cy="4325"/>
            </a:xfrm>
            <a:custGeom>
              <a:avLst/>
              <a:gdLst/>
              <a:ahLst/>
              <a:cxnLst/>
              <a:rect l="l" t="t" r="r" b="b"/>
              <a:pathLst>
                <a:path w="165" h="173" extrusionOk="0">
                  <a:moveTo>
                    <a:pt x="106" y="1"/>
                  </a:moveTo>
                  <a:cubicBezTo>
                    <a:pt x="52" y="1"/>
                    <a:pt x="1" y="172"/>
                    <a:pt x="147" y="172"/>
                  </a:cubicBezTo>
                  <a:cubicBezTo>
                    <a:pt x="153" y="172"/>
                    <a:pt x="158" y="172"/>
                    <a:pt x="164" y="172"/>
                  </a:cubicBezTo>
                  <a:cubicBezTo>
                    <a:pt x="160" y="43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0" name="Google Shape;19940;p34"/>
            <p:cNvSpPr/>
            <p:nvPr/>
          </p:nvSpPr>
          <p:spPr>
            <a:xfrm>
              <a:off x="4314475" y="1496200"/>
              <a:ext cx="2100" cy="850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84" y="0"/>
                  </a:moveTo>
                  <a:cubicBezTo>
                    <a:pt x="20" y="25"/>
                    <a:pt x="1" y="33"/>
                    <a:pt x="3" y="33"/>
                  </a:cubicBezTo>
                  <a:cubicBezTo>
                    <a:pt x="8" y="33"/>
                    <a:pt x="75" y="9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1" name="Google Shape;19941;p34"/>
            <p:cNvSpPr/>
            <p:nvPr/>
          </p:nvSpPr>
          <p:spPr>
            <a:xfrm>
              <a:off x="4310950" y="1442775"/>
              <a:ext cx="2125" cy="5150"/>
            </a:xfrm>
            <a:custGeom>
              <a:avLst/>
              <a:gdLst/>
              <a:ahLst/>
              <a:cxnLst/>
              <a:rect l="l" t="t" r="r" b="b"/>
              <a:pathLst>
                <a:path w="85" h="206" extrusionOk="0">
                  <a:moveTo>
                    <a:pt x="72" y="1"/>
                  </a:moveTo>
                  <a:cubicBezTo>
                    <a:pt x="48" y="1"/>
                    <a:pt x="1" y="205"/>
                    <a:pt x="18" y="205"/>
                  </a:cubicBezTo>
                  <a:cubicBezTo>
                    <a:pt x="25" y="205"/>
                    <a:pt x="45" y="167"/>
                    <a:pt x="84" y="57"/>
                  </a:cubicBezTo>
                  <a:cubicBezTo>
                    <a:pt x="83" y="17"/>
                    <a:pt x="7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2" name="Google Shape;19942;p34"/>
            <p:cNvSpPr/>
            <p:nvPr/>
          </p:nvSpPr>
          <p:spPr>
            <a:xfrm>
              <a:off x="4175550" y="2306275"/>
              <a:ext cx="1025" cy="4025"/>
            </a:xfrm>
            <a:custGeom>
              <a:avLst/>
              <a:gdLst/>
              <a:ahLst/>
              <a:cxnLst/>
              <a:rect l="l" t="t" r="r" b="b"/>
              <a:pathLst>
                <a:path w="41" h="161" extrusionOk="0">
                  <a:moveTo>
                    <a:pt x="17" y="0"/>
                  </a:moveTo>
                  <a:lnTo>
                    <a:pt x="17" y="0"/>
                  </a:lnTo>
                  <a:cubicBezTo>
                    <a:pt x="10" y="0"/>
                    <a:pt x="3" y="40"/>
                    <a:pt x="0" y="161"/>
                  </a:cubicBezTo>
                  <a:cubicBezTo>
                    <a:pt x="41" y="161"/>
                    <a:pt x="30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3" name="Google Shape;19943;p34"/>
            <p:cNvSpPr/>
            <p:nvPr/>
          </p:nvSpPr>
          <p:spPr>
            <a:xfrm>
              <a:off x="3963275" y="2460775"/>
              <a:ext cx="3725" cy="1250"/>
            </a:xfrm>
            <a:custGeom>
              <a:avLst/>
              <a:gdLst/>
              <a:ahLst/>
              <a:cxnLst/>
              <a:rect l="l" t="t" r="r" b="b"/>
              <a:pathLst>
                <a:path w="149" h="50" extrusionOk="0">
                  <a:moveTo>
                    <a:pt x="39" y="1"/>
                  </a:moveTo>
                  <a:cubicBezTo>
                    <a:pt x="1" y="1"/>
                    <a:pt x="1" y="23"/>
                    <a:pt x="148" y="49"/>
                  </a:cubicBezTo>
                  <a:cubicBezTo>
                    <a:pt x="122" y="14"/>
                    <a:pt x="69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4" name="Google Shape;19944;p34"/>
            <p:cNvSpPr/>
            <p:nvPr/>
          </p:nvSpPr>
          <p:spPr>
            <a:xfrm>
              <a:off x="4073700" y="2404000"/>
              <a:ext cx="7175" cy="1825"/>
            </a:xfrm>
            <a:custGeom>
              <a:avLst/>
              <a:gdLst/>
              <a:ahLst/>
              <a:cxnLst/>
              <a:rect l="l" t="t" r="r" b="b"/>
              <a:pathLst>
                <a:path w="287" h="73" extrusionOk="0">
                  <a:moveTo>
                    <a:pt x="204" y="1"/>
                  </a:moveTo>
                  <a:cubicBezTo>
                    <a:pt x="114" y="1"/>
                    <a:pt x="1" y="73"/>
                    <a:pt x="232" y="73"/>
                  </a:cubicBezTo>
                  <a:cubicBezTo>
                    <a:pt x="245" y="73"/>
                    <a:pt x="259" y="72"/>
                    <a:pt x="274" y="72"/>
                  </a:cubicBezTo>
                  <a:cubicBezTo>
                    <a:pt x="287" y="18"/>
                    <a:pt x="248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5" name="Google Shape;19945;p34"/>
            <p:cNvSpPr/>
            <p:nvPr/>
          </p:nvSpPr>
          <p:spPr>
            <a:xfrm>
              <a:off x="4313700" y="1715900"/>
              <a:ext cx="4625" cy="7550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40" y="0"/>
                  </a:moveTo>
                  <a:cubicBezTo>
                    <a:pt x="19" y="0"/>
                    <a:pt x="2" y="44"/>
                    <a:pt x="1" y="164"/>
                  </a:cubicBezTo>
                  <a:cubicBezTo>
                    <a:pt x="66" y="265"/>
                    <a:pt x="105" y="302"/>
                    <a:pt x="126" y="302"/>
                  </a:cubicBezTo>
                  <a:cubicBezTo>
                    <a:pt x="185" y="302"/>
                    <a:pt x="95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6" name="Google Shape;19946;p34"/>
            <p:cNvSpPr/>
            <p:nvPr/>
          </p:nvSpPr>
          <p:spPr>
            <a:xfrm>
              <a:off x="4318475" y="1873375"/>
              <a:ext cx="3950" cy="5100"/>
            </a:xfrm>
            <a:custGeom>
              <a:avLst/>
              <a:gdLst/>
              <a:ahLst/>
              <a:cxnLst/>
              <a:rect l="l" t="t" r="r" b="b"/>
              <a:pathLst>
                <a:path w="158" h="204" extrusionOk="0">
                  <a:moveTo>
                    <a:pt x="153" y="1"/>
                  </a:moveTo>
                  <a:cubicBezTo>
                    <a:pt x="144" y="1"/>
                    <a:pt x="0" y="203"/>
                    <a:pt x="25" y="203"/>
                  </a:cubicBezTo>
                  <a:cubicBezTo>
                    <a:pt x="27" y="203"/>
                    <a:pt x="28" y="203"/>
                    <a:pt x="31" y="202"/>
                  </a:cubicBezTo>
                  <a:cubicBezTo>
                    <a:pt x="130" y="51"/>
                    <a:pt x="158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7" name="Google Shape;19947;p34"/>
            <p:cNvSpPr/>
            <p:nvPr/>
          </p:nvSpPr>
          <p:spPr>
            <a:xfrm>
              <a:off x="4288700" y="1212525"/>
              <a:ext cx="5600" cy="5825"/>
            </a:xfrm>
            <a:custGeom>
              <a:avLst/>
              <a:gdLst/>
              <a:ahLst/>
              <a:cxnLst/>
              <a:rect l="l" t="t" r="r" b="b"/>
              <a:pathLst>
                <a:path w="224" h="233" extrusionOk="0">
                  <a:moveTo>
                    <a:pt x="218" y="0"/>
                  </a:moveTo>
                  <a:lnTo>
                    <a:pt x="218" y="0"/>
                  </a:lnTo>
                  <a:cubicBezTo>
                    <a:pt x="0" y="113"/>
                    <a:pt x="40" y="233"/>
                    <a:pt x="109" y="233"/>
                  </a:cubicBezTo>
                  <a:cubicBezTo>
                    <a:pt x="159" y="233"/>
                    <a:pt x="224" y="171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8" name="Google Shape;19948;p34"/>
            <p:cNvSpPr/>
            <p:nvPr/>
          </p:nvSpPr>
          <p:spPr>
            <a:xfrm>
              <a:off x="4328150" y="2324675"/>
              <a:ext cx="3200" cy="375"/>
            </a:xfrm>
            <a:custGeom>
              <a:avLst/>
              <a:gdLst/>
              <a:ahLst/>
              <a:cxnLst/>
              <a:rect l="l" t="t" r="r" b="b"/>
              <a:pathLst>
                <a:path w="128" h="15" extrusionOk="0">
                  <a:moveTo>
                    <a:pt x="125" y="0"/>
                  </a:moveTo>
                  <a:cubicBezTo>
                    <a:pt x="0" y="0"/>
                    <a:pt x="45" y="15"/>
                    <a:pt x="87" y="15"/>
                  </a:cubicBezTo>
                  <a:cubicBezTo>
                    <a:pt x="108" y="15"/>
                    <a:pt x="128" y="11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9" name="Google Shape;19949;p34"/>
            <p:cNvSpPr/>
            <p:nvPr/>
          </p:nvSpPr>
          <p:spPr>
            <a:xfrm>
              <a:off x="4295800" y="1629000"/>
              <a:ext cx="3950" cy="1700"/>
            </a:xfrm>
            <a:custGeom>
              <a:avLst/>
              <a:gdLst/>
              <a:ahLst/>
              <a:cxnLst/>
              <a:rect l="l" t="t" r="r" b="b"/>
              <a:pathLst>
                <a:path w="158" h="6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0" y="5"/>
                    <a:pt x="52" y="68"/>
                    <a:pt x="104" y="68"/>
                  </a:cubicBezTo>
                  <a:cubicBezTo>
                    <a:pt x="131" y="68"/>
                    <a:pt x="157" y="5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0" name="Google Shape;19950;p34"/>
            <p:cNvSpPr/>
            <p:nvPr/>
          </p:nvSpPr>
          <p:spPr>
            <a:xfrm>
              <a:off x="4050800" y="2110950"/>
              <a:ext cx="3325" cy="2825"/>
            </a:xfrm>
            <a:custGeom>
              <a:avLst/>
              <a:gdLst/>
              <a:ahLst/>
              <a:cxnLst/>
              <a:rect l="l" t="t" r="r" b="b"/>
              <a:pathLst>
                <a:path w="133" h="113" extrusionOk="0">
                  <a:moveTo>
                    <a:pt x="125" y="1"/>
                  </a:moveTo>
                  <a:cubicBezTo>
                    <a:pt x="110" y="1"/>
                    <a:pt x="1" y="112"/>
                    <a:pt x="43" y="112"/>
                  </a:cubicBezTo>
                  <a:cubicBezTo>
                    <a:pt x="44" y="112"/>
                    <a:pt x="45" y="112"/>
                    <a:pt x="46" y="112"/>
                  </a:cubicBezTo>
                  <a:cubicBezTo>
                    <a:pt x="116" y="29"/>
                    <a:pt x="133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1" name="Google Shape;19951;p34"/>
            <p:cNvSpPr/>
            <p:nvPr/>
          </p:nvSpPr>
          <p:spPr>
            <a:xfrm>
              <a:off x="4157750" y="1990625"/>
              <a:ext cx="4575" cy="3925"/>
            </a:xfrm>
            <a:custGeom>
              <a:avLst/>
              <a:gdLst/>
              <a:ahLst/>
              <a:cxnLst/>
              <a:rect l="l" t="t" r="r" b="b"/>
              <a:pathLst>
                <a:path w="183" h="157" extrusionOk="0">
                  <a:moveTo>
                    <a:pt x="170" y="1"/>
                  </a:moveTo>
                  <a:lnTo>
                    <a:pt x="170" y="1"/>
                  </a:lnTo>
                  <a:cubicBezTo>
                    <a:pt x="0" y="84"/>
                    <a:pt x="31" y="157"/>
                    <a:pt x="85" y="157"/>
                  </a:cubicBezTo>
                  <a:cubicBezTo>
                    <a:pt x="127" y="157"/>
                    <a:pt x="182" y="114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2" name="Google Shape;19952;p34"/>
            <p:cNvSpPr/>
            <p:nvPr/>
          </p:nvSpPr>
          <p:spPr>
            <a:xfrm>
              <a:off x="4103950" y="2171250"/>
              <a:ext cx="6775" cy="3975"/>
            </a:xfrm>
            <a:custGeom>
              <a:avLst/>
              <a:gdLst/>
              <a:ahLst/>
              <a:cxnLst/>
              <a:rect l="l" t="t" r="r" b="b"/>
              <a:pathLst>
                <a:path w="271" h="159" extrusionOk="0">
                  <a:moveTo>
                    <a:pt x="99" y="0"/>
                  </a:moveTo>
                  <a:cubicBezTo>
                    <a:pt x="58" y="0"/>
                    <a:pt x="16" y="36"/>
                    <a:pt x="1" y="142"/>
                  </a:cubicBezTo>
                  <a:cubicBezTo>
                    <a:pt x="45" y="154"/>
                    <a:pt x="81" y="158"/>
                    <a:pt x="109" y="158"/>
                  </a:cubicBezTo>
                  <a:cubicBezTo>
                    <a:pt x="271" y="158"/>
                    <a:pt x="186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3" name="Google Shape;19953;p34"/>
            <p:cNvSpPr/>
            <p:nvPr/>
          </p:nvSpPr>
          <p:spPr>
            <a:xfrm>
              <a:off x="4153125" y="2135975"/>
              <a:ext cx="2700" cy="975"/>
            </a:xfrm>
            <a:custGeom>
              <a:avLst/>
              <a:gdLst/>
              <a:ahLst/>
              <a:cxnLst/>
              <a:rect l="l" t="t" r="r" b="b"/>
              <a:pathLst>
                <a:path w="108" h="39" extrusionOk="0">
                  <a:moveTo>
                    <a:pt x="13" y="1"/>
                  </a:moveTo>
                  <a:cubicBezTo>
                    <a:pt x="9" y="1"/>
                    <a:pt x="5" y="1"/>
                    <a:pt x="1" y="1"/>
                  </a:cubicBezTo>
                  <a:cubicBezTo>
                    <a:pt x="39" y="29"/>
                    <a:pt x="66" y="38"/>
                    <a:pt x="80" y="38"/>
                  </a:cubicBezTo>
                  <a:cubicBezTo>
                    <a:pt x="107" y="38"/>
                    <a:pt x="8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4" name="Google Shape;19954;p34"/>
            <p:cNvSpPr/>
            <p:nvPr/>
          </p:nvSpPr>
          <p:spPr>
            <a:xfrm>
              <a:off x="4281250" y="1257725"/>
              <a:ext cx="1525" cy="5325"/>
            </a:xfrm>
            <a:custGeom>
              <a:avLst/>
              <a:gdLst/>
              <a:ahLst/>
              <a:cxnLst/>
              <a:rect l="l" t="t" r="r" b="b"/>
              <a:pathLst>
                <a:path w="61" h="213" extrusionOk="0">
                  <a:moveTo>
                    <a:pt x="51" y="0"/>
                  </a:moveTo>
                  <a:cubicBezTo>
                    <a:pt x="45" y="0"/>
                    <a:pt x="29" y="54"/>
                    <a:pt x="1" y="213"/>
                  </a:cubicBezTo>
                  <a:cubicBezTo>
                    <a:pt x="42" y="142"/>
                    <a:pt x="61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5" name="Google Shape;19955;p34"/>
            <p:cNvSpPr/>
            <p:nvPr/>
          </p:nvSpPr>
          <p:spPr>
            <a:xfrm>
              <a:off x="4282100" y="1340975"/>
              <a:ext cx="1150" cy="6075"/>
            </a:xfrm>
            <a:custGeom>
              <a:avLst/>
              <a:gdLst/>
              <a:ahLst/>
              <a:cxnLst/>
              <a:rect l="l" t="t" r="r" b="b"/>
              <a:pathLst>
                <a:path w="46" h="243" extrusionOk="0">
                  <a:moveTo>
                    <a:pt x="21" y="0"/>
                  </a:moveTo>
                  <a:cubicBezTo>
                    <a:pt x="14" y="0"/>
                    <a:pt x="7" y="44"/>
                    <a:pt x="0" y="168"/>
                  </a:cubicBezTo>
                  <a:cubicBezTo>
                    <a:pt x="12" y="221"/>
                    <a:pt x="20" y="242"/>
                    <a:pt x="26" y="242"/>
                  </a:cubicBezTo>
                  <a:cubicBezTo>
                    <a:pt x="46" y="242"/>
                    <a:pt x="3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6" name="Google Shape;19956;p34"/>
            <p:cNvSpPr/>
            <p:nvPr/>
          </p:nvSpPr>
          <p:spPr>
            <a:xfrm>
              <a:off x="4266950" y="1477600"/>
              <a:ext cx="2750" cy="1725"/>
            </a:xfrm>
            <a:custGeom>
              <a:avLst/>
              <a:gdLst/>
              <a:ahLst/>
              <a:cxnLst/>
              <a:rect l="l" t="t" r="r" b="b"/>
              <a:pathLst>
                <a:path w="110" h="69" extrusionOk="0">
                  <a:moveTo>
                    <a:pt x="83" y="1"/>
                  </a:moveTo>
                  <a:cubicBezTo>
                    <a:pt x="56" y="1"/>
                    <a:pt x="1" y="24"/>
                    <a:pt x="4" y="69"/>
                  </a:cubicBezTo>
                  <a:cubicBezTo>
                    <a:pt x="109" y="23"/>
                    <a:pt x="110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7" name="Google Shape;19957;p34"/>
            <p:cNvSpPr/>
            <p:nvPr/>
          </p:nvSpPr>
          <p:spPr>
            <a:xfrm>
              <a:off x="4267975" y="1235300"/>
              <a:ext cx="1825" cy="4000"/>
            </a:xfrm>
            <a:custGeom>
              <a:avLst/>
              <a:gdLst/>
              <a:ahLst/>
              <a:cxnLst/>
              <a:rect l="l" t="t" r="r" b="b"/>
              <a:pathLst>
                <a:path w="73" h="160" extrusionOk="0">
                  <a:moveTo>
                    <a:pt x="32" y="1"/>
                  </a:moveTo>
                  <a:cubicBezTo>
                    <a:pt x="18" y="1"/>
                    <a:pt x="1" y="42"/>
                    <a:pt x="3" y="160"/>
                  </a:cubicBezTo>
                  <a:cubicBezTo>
                    <a:pt x="72" y="99"/>
                    <a:pt x="5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8" name="Google Shape;19958;p34"/>
            <p:cNvSpPr/>
            <p:nvPr/>
          </p:nvSpPr>
          <p:spPr>
            <a:xfrm>
              <a:off x="4286850" y="1869600"/>
              <a:ext cx="3700" cy="625"/>
            </a:xfrm>
            <a:custGeom>
              <a:avLst/>
              <a:gdLst/>
              <a:ahLst/>
              <a:cxnLst/>
              <a:rect l="l" t="t" r="r" b="b"/>
              <a:pathLst>
                <a:path w="148" h="25" extrusionOk="0">
                  <a:moveTo>
                    <a:pt x="84" y="1"/>
                  </a:moveTo>
                  <a:cubicBezTo>
                    <a:pt x="37" y="1"/>
                    <a:pt x="1" y="16"/>
                    <a:pt x="145" y="25"/>
                  </a:cubicBezTo>
                  <a:cubicBezTo>
                    <a:pt x="147" y="7"/>
                    <a:pt x="11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9" name="Google Shape;19959;p34"/>
            <p:cNvSpPr/>
            <p:nvPr/>
          </p:nvSpPr>
          <p:spPr>
            <a:xfrm>
              <a:off x="4309125" y="2512700"/>
              <a:ext cx="1600" cy="5025"/>
            </a:xfrm>
            <a:custGeom>
              <a:avLst/>
              <a:gdLst/>
              <a:ahLst/>
              <a:cxnLst/>
              <a:rect l="l" t="t" r="r" b="b"/>
              <a:pathLst>
                <a:path w="64" h="201" extrusionOk="0">
                  <a:moveTo>
                    <a:pt x="4" y="1"/>
                  </a:moveTo>
                  <a:cubicBezTo>
                    <a:pt x="1" y="1"/>
                    <a:pt x="14" y="51"/>
                    <a:pt x="63" y="200"/>
                  </a:cubicBezTo>
                  <a:cubicBezTo>
                    <a:pt x="63" y="145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0" name="Google Shape;19960;p34"/>
            <p:cNvSpPr/>
            <p:nvPr/>
          </p:nvSpPr>
          <p:spPr>
            <a:xfrm>
              <a:off x="4304175" y="2429850"/>
              <a:ext cx="3575" cy="2375"/>
            </a:xfrm>
            <a:custGeom>
              <a:avLst/>
              <a:gdLst/>
              <a:ahLst/>
              <a:cxnLst/>
              <a:rect l="l" t="t" r="r" b="b"/>
              <a:pathLst>
                <a:path w="143" h="95" extrusionOk="0">
                  <a:moveTo>
                    <a:pt x="109" y="1"/>
                  </a:moveTo>
                  <a:cubicBezTo>
                    <a:pt x="72" y="1"/>
                    <a:pt x="58" y="29"/>
                    <a:pt x="34" y="35"/>
                  </a:cubicBezTo>
                  <a:cubicBezTo>
                    <a:pt x="1" y="74"/>
                    <a:pt x="23" y="94"/>
                    <a:pt x="54" y="94"/>
                  </a:cubicBezTo>
                  <a:cubicBezTo>
                    <a:pt x="92" y="94"/>
                    <a:pt x="143" y="64"/>
                    <a:pt x="121" y="1"/>
                  </a:cubicBezTo>
                  <a:cubicBezTo>
                    <a:pt x="117" y="1"/>
                    <a:pt x="113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1" name="Google Shape;19961;p34"/>
            <p:cNvSpPr/>
            <p:nvPr/>
          </p:nvSpPr>
          <p:spPr>
            <a:xfrm>
              <a:off x="4273950" y="1755900"/>
              <a:ext cx="5150" cy="2600"/>
            </a:xfrm>
            <a:custGeom>
              <a:avLst/>
              <a:gdLst/>
              <a:ahLst/>
              <a:cxnLst/>
              <a:rect l="l" t="t" r="r" b="b"/>
              <a:pathLst>
                <a:path w="206" h="104" extrusionOk="0">
                  <a:moveTo>
                    <a:pt x="120" y="0"/>
                  </a:moveTo>
                  <a:cubicBezTo>
                    <a:pt x="52" y="0"/>
                    <a:pt x="0" y="82"/>
                    <a:pt x="206" y="103"/>
                  </a:cubicBezTo>
                  <a:cubicBezTo>
                    <a:pt x="201" y="26"/>
                    <a:pt x="15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2" name="Google Shape;19962;p34"/>
            <p:cNvSpPr/>
            <p:nvPr/>
          </p:nvSpPr>
          <p:spPr>
            <a:xfrm>
              <a:off x="4264150" y="1515100"/>
              <a:ext cx="7250" cy="4150"/>
            </a:xfrm>
            <a:custGeom>
              <a:avLst/>
              <a:gdLst/>
              <a:ahLst/>
              <a:cxnLst/>
              <a:rect l="l" t="t" r="r" b="b"/>
              <a:pathLst>
                <a:path w="290" h="166" extrusionOk="0">
                  <a:moveTo>
                    <a:pt x="163" y="0"/>
                  </a:moveTo>
                  <a:lnTo>
                    <a:pt x="163" y="0"/>
                  </a:lnTo>
                  <a:cubicBezTo>
                    <a:pt x="4" y="123"/>
                    <a:pt x="0" y="165"/>
                    <a:pt x="43" y="165"/>
                  </a:cubicBezTo>
                  <a:cubicBezTo>
                    <a:pt x="110" y="165"/>
                    <a:pt x="290" y="62"/>
                    <a:pt x="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3" name="Google Shape;19963;p34"/>
            <p:cNvSpPr/>
            <p:nvPr/>
          </p:nvSpPr>
          <p:spPr>
            <a:xfrm>
              <a:off x="4220200" y="2566650"/>
              <a:ext cx="1025" cy="750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20" y="1"/>
                  </a:moveTo>
                  <a:cubicBezTo>
                    <a:pt x="6" y="1"/>
                    <a:pt x="1" y="30"/>
                    <a:pt x="33" y="30"/>
                  </a:cubicBezTo>
                  <a:cubicBezTo>
                    <a:pt x="36" y="30"/>
                    <a:pt x="38" y="29"/>
                    <a:pt x="41" y="29"/>
                  </a:cubicBezTo>
                  <a:cubicBezTo>
                    <a:pt x="35" y="8"/>
                    <a:pt x="26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4" name="Google Shape;19964;p34"/>
            <p:cNvSpPr/>
            <p:nvPr/>
          </p:nvSpPr>
          <p:spPr>
            <a:xfrm>
              <a:off x="4277300" y="1841925"/>
              <a:ext cx="2525" cy="3800"/>
            </a:xfrm>
            <a:custGeom>
              <a:avLst/>
              <a:gdLst/>
              <a:ahLst/>
              <a:cxnLst/>
              <a:rect l="l" t="t" r="r" b="b"/>
              <a:pathLst>
                <a:path w="101" h="152" extrusionOk="0">
                  <a:moveTo>
                    <a:pt x="99" y="1"/>
                  </a:moveTo>
                  <a:cubicBezTo>
                    <a:pt x="1" y="5"/>
                    <a:pt x="36" y="151"/>
                    <a:pt x="68" y="151"/>
                  </a:cubicBezTo>
                  <a:cubicBezTo>
                    <a:pt x="85" y="151"/>
                    <a:pt x="101" y="114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5" name="Google Shape;19965;p34"/>
            <p:cNvSpPr/>
            <p:nvPr/>
          </p:nvSpPr>
          <p:spPr>
            <a:xfrm>
              <a:off x="4293075" y="2436875"/>
              <a:ext cx="5025" cy="4900"/>
            </a:xfrm>
            <a:custGeom>
              <a:avLst/>
              <a:gdLst/>
              <a:ahLst/>
              <a:cxnLst/>
              <a:rect l="l" t="t" r="r" b="b"/>
              <a:pathLst>
                <a:path w="201" h="196" extrusionOk="0">
                  <a:moveTo>
                    <a:pt x="168" y="1"/>
                  </a:moveTo>
                  <a:cubicBezTo>
                    <a:pt x="119" y="1"/>
                    <a:pt x="1" y="196"/>
                    <a:pt x="145" y="196"/>
                  </a:cubicBezTo>
                  <a:cubicBezTo>
                    <a:pt x="147" y="196"/>
                    <a:pt x="148" y="196"/>
                    <a:pt x="150" y="195"/>
                  </a:cubicBezTo>
                  <a:cubicBezTo>
                    <a:pt x="201" y="49"/>
                    <a:pt x="193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6" name="Google Shape;19966;p34"/>
            <p:cNvSpPr/>
            <p:nvPr/>
          </p:nvSpPr>
          <p:spPr>
            <a:xfrm>
              <a:off x="4260950" y="1556550"/>
              <a:ext cx="4050" cy="3100"/>
            </a:xfrm>
            <a:custGeom>
              <a:avLst/>
              <a:gdLst/>
              <a:ahLst/>
              <a:cxnLst/>
              <a:rect l="l" t="t" r="r" b="b"/>
              <a:pathLst>
                <a:path w="162" h="124" extrusionOk="0">
                  <a:moveTo>
                    <a:pt x="130" y="0"/>
                  </a:moveTo>
                  <a:cubicBezTo>
                    <a:pt x="1" y="0"/>
                    <a:pt x="62" y="124"/>
                    <a:pt x="113" y="124"/>
                  </a:cubicBezTo>
                  <a:cubicBezTo>
                    <a:pt x="139" y="124"/>
                    <a:pt x="161" y="93"/>
                    <a:pt x="157" y="2"/>
                  </a:cubicBezTo>
                  <a:cubicBezTo>
                    <a:pt x="147" y="1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7" name="Google Shape;19967;p34"/>
            <p:cNvSpPr/>
            <p:nvPr/>
          </p:nvSpPr>
          <p:spPr>
            <a:xfrm>
              <a:off x="4249950" y="1281725"/>
              <a:ext cx="400" cy="2400"/>
            </a:xfrm>
            <a:custGeom>
              <a:avLst/>
              <a:gdLst/>
              <a:ahLst/>
              <a:cxnLst/>
              <a:rect l="l" t="t" r="r" b="b"/>
              <a:pathLst>
                <a:path w="16" h="96" extrusionOk="0">
                  <a:moveTo>
                    <a:pt x="3" y="1"/>
                  </a:moveTo>
                  <a:cubicBezTo>
                    <a:pt x="0" y="1"/>
                    <a:pt x="6" y="96"/>
                    <a:pt x="15" y="96"/>
                  </a:cubicBezTo>
                  <a:cubicBezTo>
                    <a:pt x="8" y="2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8" name="Google Shape;19968;p34"/>
            <p:cNvSpPr/>
            <p:nvPr/>
          </p:nvSpPr>
          <p:spPr>
            <a:xfrm>
              <a:off x="4279875" y="2333675"/>
              <a:ext cx="8075" cy="1250"/>
            </a:xfrm>
            <a:custGeom>
              <a:avLst/>
              <a:gdLst/>
              <a:ahLst/>
              <a:cxnLst/>
              <a:rect l="l" t="t" r="r" b="b"/>
              <a:pathLst>
                <a:path w="323" h="50" extrusionOk="0">
                  <a:moveTo>
                    <a:pt x="230" y="0"/>
                  </a:moveTo>
                  <a:cubicBezTo>
                    <a:pt x="129" y="0"/>
                    <a:pt x="1" y="49"/>
                    <a:pt x="244" y="49"/>
                  </a:cubicBezTo>
                  <a:cubicBezTo>
                    <a:pt x="263" y="49"/>
                    <a:pt x="285" y="49"/>
                    <a:pt x="310" y="48"/>
                  </a:cubicBezTo>
                  <a:cubicBezTo>
                    <a:pt x="323" y="12"/>
                    <a:pt x="280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9" name="Google Shape;19969;p34"/>
            <p:cNvSpPr/>
            <p:nvPr/>
          </p:nvSpPr>
          <p:spPr>
            <a:xfrm>
              <a:off x="4259575" y="1620400"/>
              <a:ext cx="3375" cy="600"/>
            </a:xfrm>
            <a:custGeom>
              <a:avLst/>
              <a:gdLst/>
              <a:ahLst/>
              <a:cxnLst/>
              <a:rect l="l" t="t" r="r" b="b"/>
              <a:pathLst>
                <a:path w="135" h="24" extrusionOk="0">
                  <a:moveTo>
                    <a:pt x="64" y="0"/>
                  </a:moveTo>
                  <a:cubicBezTo>
                    <a:pt x="23" y="0"/>
                    <a:pt x="1" y="12"/>
                    <a:pt x="132" y="24"/>
                  </a:cubicBezTo>
                  <a:cubicBezTo>
                    <a:pt x="135" y="7"/>
                    <a:pt x="95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0" name="Google Shape;19970;p34"/>
            <p:cNvSpPr/>
            <p:nvPr/>
          </p:nvSpPr>
          <p:spPr>
            <a:xfrm>
              <a:off x="4242150" y="1209725"/>
              <a:ext cx="7275" cy="3125"/>
            </a:xfrm>
            <a:custGeom>
              <a:avLst/>
              <a:gdLst/>
              <a:ahLst/>
              <a:cxnLst/>
              <a:rect l="l" t="t" r="r" b="b"/>
              <a:pathLst>
                <a:path w="291" h="125" extrusionOk="0">
                  <a:moveTo>
                    <a:pt x="67" y="1"/>
                  </a:moveTo>
                  <a:cubicBezTo>
                    <a:pt x="28" y="1"/>
                    <a:pt x="0" y="26"/>
                    <a:pt x="13" y="99"/>
                  </a:cubicBezTo>
                  <a:cubicBezTo>
                    <a:pt x="81" y="117"/>
                    <a:pt x="129" y="124"/>
                    <a:pt x="160" y="124"/>
                  </a:cubicBezTo>
                  <a:cubicBezTo>
                    <a:pt x="291" y="124"/>
                    <a:pt x="152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1" name="Google Shape;19971;p34"/>
            <p:cNvSpPr/>
            <p:nvPr/>
          </p:nvSpPr>
          <p:spPr>
            <a:xfrm>
              <a:off x="4218475" y="2226625"/>
              <a:ext cx="2100" cy="3525"/>
            </a:xfrm>
            <a:custGeom>
              <a:avLst/>
              <a:gdLst/>
              <a:ahLst/>
              <a:cxnLst/>
              <a:rect l="l" t="t" r="r" b="b"/>
              <a:pathLst>
                <a:path w="84" h="141" extrusionOk="0">
                  <a:moveTo>
                    <a:pt x="52" y="1"/>
                  </a:moveTo>
                  <a:cubicBezTo>
                    <a:pt x="26" y="1"/>
                    <a:pt x="0" y="140"/>
                    <a:pt x="61" y="140"/>
                  </a:cubicBezTo>
                  <a:cubicBezTo>
                    <a:pt x="67" y="140"/>
                    <a:pt x="75" y="139"/>
                    <a:pt x="83" y="135"/>
                  </a:cubicBezTo>
                  <a:cubicBezTo>
                    <a:pt x="79" y="34"/>
                    <a:pt x="65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2" name="Google Shape;19972;p34"/>
            <p:cNvSpPr/>
            <p:nvPr/>
          </p:nvSpPr>
          <p:spPr>
            <a:xfrm>
              <a:off x="4260550" y="1735550"/>
              <a:ext cx="2675" cy="2050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69" y="1"/>
                  </a:moveTo>
                  <a:cubicBezTo>
                    <a:pt x="35" y="1"/>
                    <a:pt x="1" y="82"/>
                    <a:pt x="91" y="82"/>
                  </a:cubicBezTo>
                  <a:cubicBezTo>
                    <a:pt x="96" y="82"/>
                    <a:pt x="101" y="81"/>
                    <a:pt x="106" y="81"/>
                  </a:cubicBezTo>
                  <a:cubicBezTo>
                    <a:pt x="104" y="21"/>
                    <a:pt x="87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3" name="Google Shape;19973;p34"/>
            <p:cNvSpPr/>
            <p:nvPr/>
          </p:nvSpPr>
          <p:spPr>
            <a:xfrm>
              <a:off x="4282350" y="2401550"/>
              <a:ext cx="300" cy="4225"/>
            </a:xfrm>
            <a:custGeom>
              <a:avLst/>
              <a:gdLst/>
              <a:ahLst/>
              <a:cxnLst/>
              <a:rect l="l" t="t" r="r" b="b"/>
              <a:pathLst>
                <a:path w="12" h="169" extrusionOk="0">
                  <a:moveTo>
                    <a:pt x="3" y="1"/>
                  </a:moveTo>
                  <a:cubicBezTo>
                    <a:pt x="1" y="1"/>
                    <a:pt x="9" y="169"/>
                    <a:pt x="11" y="169"/>
                  </a:cubicBezTo>
                  <a:cubicBezTo>
                    <a:pt x="12" y="169"/>
                    <a:pt x="12" y="146"/>
                    <a:pt x="10" y="83"/>
                  </a:cubicBezTo>
                  <a:cubicBezTo>
                    <a:pt x="6" y="2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4" name="Google Shape;19974;p34"/>
            <p:cNvSpPr/>
            <p:nvPr/>
          </p:nvSpPr>
          <p:spPr>
            <a:xfrm>
              <a:off x="4243825" y="1366000"/>
              <a:ext cx="3100" cy="1300"/>
            </a:xfrm>
            <a:custGeom>
              <a:avLst/>
              <a:gdLst/>
              <a:ahLst/>
              <a:cxnLst/>
              <a:rect l="l" t="t" r="r" b="b"/>
              <a:pathLst>
                <a:path w="124" h="52" extrusionOk="0">
                  <a:moveTo>
                    <a:pt x="89" y="1"/>
                  </a:moveTo>
                  <a:cubicBezTo>
                    <a:pt x="51" y="1"/>
                    <a:pt x="1" y="52"/>
                    <a:pt x="86" y="52"/>
                  </a:cubicBezTo>
                  <a:cubicBezTo>
                    <a:pt x="96" y="52"/>
                    <a:pt x="107" y="51"/>
                    <a:pt x="120" y="50"/>
                  </a:cubicBezTo>
                  <a:cubicBezTo>
                    <a:pt x="124" y="13"/>
                    <a:pt x="108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5" name="Google Shape;19975;p34"/>
            <p:cNvSpPr/>
            <p:nvPr/>
          </p:nvSpPr>
          <p:spPr>
            <a:xfrm>
              <a:off x="4282825" y="2445775"/>
              <a:ext cx="250" cy="4925"/>
            </a:xfrm>
            <a:custGeom>
              <a:avLst/>
              <a:gdLst/>
              <a:ahLst/>
              <a:cxnLst/>
              <a:rect l="l" t="t" r="r" b="b"/>
              <a:pathLst>
                <a:path w="10" h="197" extrusionOk="0">
                  <a:moveTo>
                    <a:pt x="5" y="0"/>
                  </a:moveTo>
                  <a:cubicBezTo>
                    <a:pt x="0" y="9"/>
                    <a:pt x="8" y="196"/>
                    <a:pt x="9" y="196"/>
                  </a:cubicBezTo>
                  <a:cubicBezTo>
                    <a:pt x="10" y="196"/>
                    <a:pt x="9" y="147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6" name="Google Shape;19976;p34"/>
            <p:cNvSpPr/>
            <p:nvPr/>
          </p:nvSpPr>
          <p:spPr>
            <a:xfrm>
              <a:off x="3937400" y="2720200"/>
              <a:ext cx="1650" cy="1750"/>
            </a:xfrm>
            <a:custGeom>
              <a:avLst/>
              <a:gdLst/>
              <a:ahLst/>
              <a:cxnLst/>
              <a:rect l="l" t="t" r="r" b="b"/>
              <a:pathLst>
                <a:path w="66" h="70" extrusionOk="0">
                  <a:moveTo>
                    <a:pt x="4" y="0"/>
                  </a:moveTo>
                  <a:cubicBezTo>
                    <a:pt x="1" y="0"/>
                    <a:pt x="11" y="17"/>
                    <a:pt x="46" y="63"/>
                  </a:cubicBezTo>
                  <a:cubicBezTo>
                    <a:pt x="52" y="63"/>
                    <a:pt x="59" y="69"/>
                    <a:pt x="66" y="69"/>
                  </a:cubicBezTo>
                  <a:cubicBezTo>
                    <a:pt x="42" y="37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7" name="Google Shape;19977;p34"/>
            <p:cNvSpPr/>
            <p:nvPr/>
          </p:nvSpPr>
          <p:spPr>
            <a:xfrm>
              <a:off x="4245450" y="1659225"/>
              <a:ext cx="2225" cy="925"/>
            </a:xfrm>
            <a:custGeom>
              <a:avLst/>
              <a:gdLst/>
              <a:ahLst/>
              <a:cxnLst/>
              <a:rect l="l" t="t" r="r" b="b"/>
              <a:pathLst>
                <a:path w="89" h="37" extrusionOk="0">
                  <a:moveTo>
                    <a:pt x="36" y="0"/>
                  </a:moveTo>
                  <a:cubicBezTo>
                    <a:pt x="10" y="0"/>
                    <a:pt x="1" y="17"/>
                    <a:pt x="88" y="36"/>
                  </a:cubicBezTo>
                  <a:cubicBezTo>
                    <a:pt x="85" y="10"/>
                    <a:pt x="5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8" name="Google Shape;19978;p34"/>
            <p:cNvSpPr/>
            <p:nvPr/>
          </p:nvSpPr>
          <p:spPr>
            <a:xfrm>
              <a:off x="4257575" y="2124025"/>
              <a:ext cx="5650" cy="4875"/>
            </a:xfrm>
            <a:custGeom>
              <a:avLst/>
              <a:gdLst/>
              <a:ahLst/>
              <a:cxnLst/>
              <a:rect l="l" t="t" r="r" b="b"/>
              <a:pathLst>
                <a:path w="226" h="195" extrusionOk="0">
                  <a:moveTo>
                    <a:pt x="179" y="0"/>
                  </a:moveTo>
                  <a:cubicBezTo>
                    <a:pt x="117" y="0"/>
                    <a:pt x="1" y="195"/>
                    <a:pt x="121" y="195"/>
                  </a:cubicBezTo>
                  <a:cubicBezTo>
                    <a:pt x="140" y="195"/>
                    <a:pt x="166" y="190"/>
                    <a:pt x="198" y="178"/>
                  </a:cubicBezTo>
                  <a:cubicBezTo>
                    <a:pt x="226" y="45"/>
                    <a:pt x="209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9" name="Google Shape;19979;p34"/>
            <p:cNvSpPr/>
            <p:nvPr/>
          </p:nvSpPr>
          <p:spPr>
            <a:xfrm>
              <a:off x="4268875" y="2423900"/>
              <a:ext cx="350" cy="6675"/>
            </a:xfrm>
            <a:custGeom>
              <a:avLst/>
              <a:gdLst/>
              <a:ahLst/>
              <a:cxnLst/>
              <a:rect l="l" t="t" r="r" b="b"/>
              <a:pathLst>
                <a:path w="14" h="267" extrusionOk="0">
                  <a:moveTo>
                    <a:pt x="4" y="1"/>
                  </a:moveTo>
                  <a:cubicBezTo>
                    <a:pt x="3" y="1"/>
                    <a:pt x="2" y="19"/>
                    <a:pt x="1" y="65"/>
                  </a:cubicBezTo>
                  <a:cubicBezTo>
                    <a:pt x="6" y="214"/>
                    <a:pt x="9" y="266"/>
                    <a:pt x="10" y="266"/>
                  </a:cubicBezTo>
                  <a:cubicBezTo>
                    <a:pt x="13" y="266"/>
                    <a:pt x="9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0" name="Google Shape;19980;p34"/>
            <p:cNvSpPr/>
            <p:nvPr/>
          </p:nvSpPr>
          <p:spPr>
            <a:xfrm>
              <a:off x="4120175" y="1963425"/>
              <a:ext cx="1950" cy="2825"/>
            </a:xfrm>
            <a:custGeom>
              <a:avLst/>
              <a:gdLst/>
              <a:ahLst/>
              <a:cxnLst/>
              <a:rect l="l" t="t" r="r" b="b"/>
              <a:pathLst>
                <a:path w="78" h="113" extrusionOk="0">
                  <a:moveTo>
                    <a:pt x="64" y="0"/>
                  </a:moveTo>
                  <a:cubicBezTo>
                    <a:pt x="46" y="0"/>
                    <a:pt x="0" y="49"/>
                    <a:pt x="7" y="112"/>
                  </a:cubicBezTo>
                  <a:cubicBezTo>
                    <a:pt x="73" y="32"/>
                    <a:pt x="78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1" name="Google Shape;19981;p34"/>
            <p:cNvSpPr/>
            <p:nvPr/>
          </p:nvSpPr>
          <p:spPr>
            <a:xfrm>
              <a:off x="4224550" y="1600075"/>
              <a:ext cx="4775" cy="3575"/>
            </a:xfrm>
            <a:custGeom>
              <a:avLst/>
              <a:gdLst/>
              <a:ahLst/>
              <a:cxnLst/>
              <a:rect l="l" t="t" r="r" b="b"/>
              <a:pathLst>
                <a:path w="191" h="143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01" y="14"/>
                    <a:pt x="34" y="34"/>
                    <a:pt x="1" y="94"/>
                  </a:cubicBezTo>
                  <a:cubicBezTo>
                    <a:pt x="5" y="128"/>
                    <a:pt x="27" y="143"/>
                    <a:pt x="54" y="143"/>
                  </a:cubicBezTo>
                  <a:cubicBezTo>
                    <a:pt x="111" y="143"/>
                    <a:pt x="191" y="7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2" name="Google Shape;19982;p34"/>
            <p:cNvSpPr/>
            <p:nvPr/>
          </p:nvSpPr>
          <p:spPr>
            <a:xfrm>
              <a:off x="4256150" y="2516675"/>
              <a:ext cx="3550" cy="850"/>
            </a:xfrm>
            <a:custGeom>
              <a:avLst/>
              <a:gdLst/>
              <a:ahLst/>
              <a:cxnLst/>
              <a:rect l="l" t="t" r="r" b="b"/>
              <a:pathLst>
                <a:path w="142" h="34" extrusionOk="0">
                  <a:moveTo>
                    <a:pt x="142" y="1"/>
                  </a:moveTo>
                  <a:lnTo>
                    <a:pt x="142" y="1"/>
                  </a:lnTo>
                  <a:cubicBezTo>
                    <a:pt x="1" y="19"/>
                    <a:pt x="14" y="34"/>
                    <a:pt x="55" y="34"/>
                  </a:cubicBezTo>
                  <a:cubicBezTo>
                    <a:pt x="88" y="34"/>
                    <a:pt x="139" y="25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3" name="Google Shape;19983;p34"/>
            <p:cNvSpPr/>
            <p:nvPr/>
          </p:nvSpPr>
          <p:spPr>
            <a:xfrm>
              <a:off x="4228525" y="1764925"/>
              <a:ext cx="3475" cy="3950"/>
            </a:xfrm>
            <a:custGeom>
              <a:avLst/>
              <a:gdLst/>
              <a:ahLst/>
              <a:cxnLst/>
              <a:rect l="l" t="t" r="r" b="b"/>
              <a:pathLst>
                <a:path w="139" h="158" extrusionOk="0">
                  <a:moveTo>
                    <a:pt x="1" y="0"/>
                  </a:moveTo>
                  <a:cubicBezTo>
                    <a:pt x="1" y="0"/>
                    <a:pt x="3" y="3"/>
                    <a:pt x="9" y="10"/>
                  </a:cubicBezTo>
                  <a:cubicBezTo>
                    <a:pt x="105" y="120"/>
                    <a:pt x="138" y="157"/>
                    <a:pt x="138" y="157"/>
                  </a:cubicBezTo>
                  <a:cubicBezTo>
                    <a:pt x="139" y="15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4" name="Google Shape;19984;p34"/>
            <p:cNvSpPr/>
            <p:nvPr/>
          </p:nvSpPr>
          <p:spPr>
            <a:xfrm>
              <a:off x="4231425" y="1869625"/>
              <a:ext cx="3625" cy="4450"/>
            </a:xfrm>
            <a:custGeom>
              <a:avLst/>
              <a:gdLst/>
              <a:ahLst/>
              <a:cxnLst/>
              <a:rect l="l" t="t" r="r" b="b"/>
              <a:pathLst>
                <a:path w="145" h="178" extrusionOk="0">
                  <a:moveTo>
                    <a:pt x="107" y="0"/>
                  </a:moveTo>
                  <a:cubicBezTo>
                    <a:pt x="92" y="0"/>
                    <a:pt x="60" y="29"/>
                    <a:pt x="0" y="111"/>
                  </a:cubicBezTo>
                  <a:cubicBezTo>
                    <a:pt x="4" y="159"/>
                    <a:pt x="15" y="178"/>
                    <a:pt x="29" y="178"/>
                  </a:cubicBezTo>
                  <a:cubicBezTo>
                    <a:pt x="73" y="178"/>
                    <a:pt x="144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5" name="Google Shape;19985;p34"/>
            <p:cNvSpPr/>
            <p:nvPr/>
          </p:nvSpPr>
          <p:spPr>
            <a:xfrm>
              <a:off x="4213350" y="1387150"/>
              <a:ext cx="875" cy="4025"/>
            </a:xfrm>
            <a:custGeom>
              <a:avLst/>
              <a:gdLst/>
              <a:ahLst/>
              <a:cxnLst/>
              <a:rect l="l" t="t" r="r" b="b"/>
              <a:pathLst>
                <a:path w="35" h="161" extrusionOk="0">
                  <a:moveTo>
                    <a:pt x="27" y="0"/>
                  </a:moveTo>
                  <a:lnTo>
                    <a:pt x="27" y="0"/>
                  </a:lnTo>
                  <a:cubicBezTo>
                    <a:pt x="21" y="0"/>
                    <a:pt x="7" y="51"/>
                    <a:pt x="0" y="161"/>
                  </a:cubicBezTo>
                  <a:cubicBezTo>
                    <a:pt x="32" y="57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6" name="Google Shape;19986;p34"/>
            <p:cNvSpPr/>
            <p:nvPr/>
          </p:nvSpPr>
          <p:spPr>
            <a:xfrm>
              <a:off x="4248700" y="2470525"/>
              <a:ext cx="4175" cy="625"/>
            </a:xfrm>
            <a:custGeom>
              <a:avLst/>
              <a:gdLst/>
              <a:ahLst/>
              <a:cxnLst/>
              <a:rect l="l" t="t" r="r" b="b"/>
              <a:pathLst>
                <a:path w="167" h="25" extrusionOk="0">
                  <a:moveTo>
                    <a:pt x="32" y="0"/>
                  </a:moveTo>
                  <a:cubicBezTo>
                    <a:pt x="0" y="0"/>
                    <a:pt x="151" y="24"/>
                    <a:pt x="161" y="24"/>
                  </a:cubicBezTo>
                  <a:cubicBezTo>
                    <a:pt x="166" y="24"/>
                    <a:pt x="136" y="18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7" name="Google Shape;19987;p34"/>
            <p:cNvSpPr/>
            <p:nvPr/>
          </p:nvSpPr>
          <p:spPr>
            <a:xfrm>
              <a:off x="4212225" y="1398225"/>
              <a:ext cx="2775" cy="4700"/>
            </a:xfrm>
            <a:custGeom>
              <a:avLst/>
              <a:gdLst/>
              <a:ahLst/>
              <a:cxnLst/>
              <a:rect l="l" t="t" r="r" b="b"/>
              <a:pathLst>
                <a:path w="111" h="188" extrusionOk="0">
                  <a:moveTo>
                    <a:pt x="89" y="1"/>
                  </a:moveTo>
                  <a:lnTo>
                    <a:pt x="89" y="1"/>
                  </a:lnTo>
                  <a:cubicBezTo>
                    <a:pt x="82" y="1"/>
                    <a:pt x="65" y="19"/>
                    <a:pt x="32" y="66"/>
                  </a:cubicBezTo>
                  <a:cubicBezTo>
                    <a:pt x="5" y="155"/>
                    <a:pt x="1" y="187"/>
                    <a:pt x="8" y="187"/>
                  </a:cubicBezTo>
                  <a:cubicBezTo>
                    <a:pt x="27" y="187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8" name="Google Shape;19988;p34"/>
            <p:cNvSpPr/>
            <p:nvPr/>
          </p:nvSpPr>
          <p:spPr>
            <a:xfrm>
              <a:off x="4207825" y="1278525"/>
              <a:ext cx="3050" cy="4150"/>
            </a:xfrm>
            <a:custGeom>
              <a:avLst/>
              <a:gdLst/>
              <a:ahLst/>
              <a:cxnLst/>
              <a:rect l="l" t="t" r="r" b="b"/>
              <a:pathLst>
                <a:path w="122" h="166" extrusionOk="0">
                  <a:moveTo>
                    <a:pt x="69" y="1"/>
                  </a:moveTo>
                  <a:cubicBezTo>
                    <a:pt x="53" y="1"/>
                    <a:pt x="30" y="16"/>
                    <a:pt x="1" y="56"/>
                  </a:cubicBezTo>
                  <a:cubicBezTo>
                    <a:pt x="25" y="137"/>
                    <a:pt x="47" y="166"/>
                    <a:pt x="65" y="166"/>
                  </a:cubicBezTo>
                  <a:cubicBezTo>
                    <a:pt x="107" y="166"/>
                    <a:pt x="12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9" name="Google Shape;19989;p34"/>
            <p:cNvSpPr/>
            <p:nvPr/>
          </p:nvSpPr>
          <p:spPr>
            <a:xfrm>
              <a:off x="4212075" y="1770300"/>
              <a:ext cx="4475" cy="3925"/>
            </a:xfrm>
            <a:custGeom>
              <a:avLst/>
              <a:gdLst/>
              <a:ahLst/>
              <a:cxnLst/>
              <a:rect l="l" t="t" r="r" b="b"/>
              <a:pathLst>
                <a:path w="179" h="157" extrusionOk="0">
                  <a:moveTo>
                    <a:pt x="159" y="0"/>
                  </a:moveTo>
                  <a:cubicBezTo>
                    <a:pt x="120" y="0"/>
                    <a:pt x="1" y="156"/>
                    <a:pt x="114" y="156"/>
                  </a:cubicBezTo>
                  <a:cubicBezTo>
                    <a:pt x="115" y="156"/>
                    <a:pt x="117" y="156"/>
                    <a:pt x="118" y="156"/>
                  </a:cubicBezTo>
                  <a:cubicBezTo>
                    <a:pt x="178" y="39"/>
                    <a:pt x="17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0" name="Google Shape;19990;p34"/>
            <p:cNvSpPr/>
            <p:nvPr/>
          </p:nvSpPr>
          <p:spPr>
            <a:xfrm>
              <a:off x="4212075" y="1814550"/>
              <a:ext cx="5575" cy="4375"/>
            </a:xfrm>
            <a:custGeom>
              <a:avLst/>
              <a:gdLst/>
              <a:ahLst/>
              <a:cxnLst/>
              <a:rect l="l" t="t" r="r" b="b"/>
              <a:pathLst>
                <a:path w="223" h="175" extrusionOk="0">
                  <a:moveTo>
                    <a:pt x="142" y="0"/>
                  </a:moveTo>
                  <a:cubicBezTo>
                    <a:pt x="1" y="0"/>
                    <a:pt x="90" y="174"/>
                    <a:pt x="160" y="174"/>
                  </a:cubicBezTo>
                  <a:cubicBezTo>
                    <a:pt x="194" y="174"/>
                    <a:pt x="223" y="133"/>
                    <a:pt x="219" y="12"/>
                  </a:cubicBezTo>
                  <a:cubicBezTo>
                    <a:pt x="188" y="4"/>
                    <a:pt x="163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1" name="Google Shape;19991;p34"/>
            <p:cNvSpPr/>
            <p:nvPr/>
          </p:nvSpPr>
          <p:spPr>
            <a:xfrm>
              <a:off x="4236325" y="2444600"/>
              <a:ext cx="475" cy="2200"/>
            </a:xfrm>
            <a:custGeom>
              <a:avLst/>
              <a:gdLst/>
              <a:ahLst/>
              <a:cxnLst/>
              <a:rect l="l" t="t" r="r" b="b"/>
              <a:pathLst>
                <a:path w="19" h="88" extrusionOk="0">
                  <a:moveTo>
                    <a:pt x="12" y="1"/>
                  </a:moveTo>
                  <a:lnTo>
                    <a:pt x="12" y="1"/>
                  </a:lnTo>
                  <a:cubicBezTo>
                    <a:pt x="6" y="1"/>
                    <a:pt x="0" y="87"/>
                    <a:pt x="18" y="87"/>
                  </a:cubicBezTo>
                  <a:cubicBezTo>
                    <a:pt x="18" y="23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2" name="Google Shape;19992;p34"/>
            <p:cNvSpPr/>
            <p:nvPr/>
          </p:nvSpPr>
          <p:spPr>
            <a:xfrm>
              <a:off x="4197600" y="1449400"/>
              <a:ext cx="2850" cy="4225"/>
            </a:xfrm>
            <a:custGeom>
              <a:avLst/>
              <a:gdLst/>
              <a:ahLst/>
              <a:cxnLst/>
              <a:rect l="l" t="t" r="r" b="b"/>
              <a:pathLst>
                <a:path w="114" h="169" extrusionOk="0">
                  <a:moveTo>
                    <a:pt x="106" y="0"/>
                  </a:moveTo>
                  <a:lnTo>
                    <a:pt x="106" y="0"/>
                  </a:lnTo>
                  <a:cubicBezTo>
                    <a:pt x="87" y="0"/>
                    <a:pt x="1" y="169"/>
                    <a:pt x="21" y="169"/>
                  </a:cubicBezTo>
                  <a:cubicBezTo>
                    <a:pt x="28" y="169"/>
                    <a:pt x="48" y="148"/>
                    <a:pt x="89" y="93"/>
                  </a:cubicBezTo>
                  <a:cubicBezTo>
                    <a:pt x="111" y="25"/>
                    <a:pt x="113" y="0"/>
                    <a:pt x="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3" name="Google Shape;19993;p34"/>
            <p:cNvSpPr/>
            <p:nvPr/>
          </p:nvSpPr>
          <p:spPr>
            <a:xfrm>
              <a:off x="4218375" y="1988225"/>
              <a:ext cx="1525" cy="1775"/>
            </a:xfrm>
            <a:custGeom>
              <a:avLst/>
              <a:gdLst/>
              <a:ahLst/>
              <a:cxnLst/>
              <a:rect l="l" t="t" r="r" b="b"/>
              <a:pathLst>
                <a:path w="61" h="71" extrusionOk="0">
                  <a:moveTo>
                    <a:pt x="50" y="1"/>
                  </a:moveTo>
                  <a:cubicBezTo>
                    <a:pt x="43" y="1"/>
                    <a:pt x="26" y="18"/>
                    <a:pt x="0" y="70"/>
                  </a:cubicBezTo>
                  <a:cubicBezTo>
                    <a:pt x="45" y="46"/>
                    <a:pt x="60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4" name="Google Shape;19994;p34"/>
            <p:cNvSpPr/>
            <p:nvPr/>
          </p:nvSpPr>
          <p:spPr>
            <a:xfrm>
              <a:off x="4198925" y="1474650"/>
              <a:ext cx="775" cy="3525"/>
            </a:xfrm>
            <a:custGeom>
              <a:avLst/>
              <a:gdLst/>
              <a:ahLst/>
              <a:cxnLst/>
              <a:rect l="l" t="t" r="r" b="b"/>
              <a:pathLst>
                <a:path w="31" h="141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0" y="35"/>
                    <a:pt x="9" y="140"/>
                  </a:cubicBezTo>
                  <a:cubicBezTo>
                    <a:pt x="9" y="140"/>
                    <a:pt x="10" y="140"/>
                    <a:pt x="11" y="140"/>
                  </a:cubicBezTo>
                  <a:cubicBezTo>
                    <a:pt x="30" y="140"/>
                    <a:pt x="11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5" name="Google Shape;19995;p34"/>
            <p:cNvSpPr/>
            <p:nvPr/>
          </p:nvSpPr>
          <p:spPr>
            <a:xfrm>
              <a:off x="4224750" y="2305425"/>
              <a:ext cx="5350" cy="3300"/>
            </a:xfrm>
            <a:custGeom>
              <a:avLst/>
              <a:gdLst/>
              <a:ahLst/>
              <a:cxnLst/>
              <a:rect l="l" t="t" r="r" b="b"/>
              <a:pathLst>
                <a:path w="214" h="132" extrusionOk="0">
                  <a:moveTo>
                    <a:pt x="214" y="1"/>
                  </a:moveTo>
                  <a:lnTo>
                    <a:pt x="214" y="1"/>
                  </a:lnTo>
                  <a:cubicBezTo>
                    <a:pt x="85" y="26"/>
                    <a:pt x="0" y="132"/>
                    <a:pt x="34" y="132"/>
                  </a:cubicBezTo>
                  <a:cubicBezTo>
                    <a:pt x="52" y="132"/>
                    <a:pt x="108" y="99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6" name="Google Shape;19996;p34"/>
            <p:cNvSpPr/>
            <p:nvPr/>
          </p:nvSpPr>
          <p:spPr>
            <a:xfrm>
              <a:off x="4230250" y="2552325"/>
              <a:ext cx="3875" cy="2275"/>
            </a:xfrm>
            <a:custGeom>
              <a:avLst/>
              <a:gdLst/>
              <a:ahLst/>
              <a:cxnLst/>
              <a:rect l="l" t="t" r="r" b="b"/>
              <a:pathLst>
                <a:path w="155" h="91" extrusionOk="0">
                  <a:moveTo>
                    <a:pt x="27" y="1"/>
                  </a:moveTo>
                  <a:cubicBezTo>
                    <a:pt x="16" y="1"/>
                    <a:pt x="6" y="6"/>
                    <a:pt x="0" y="20"/>
                  </a:cubicBezTo>
                  <a:cubicBezTo>
                    <a:pt x="53" y="49"/>
                    <a:pt x="58" y="91"/>
                    <a:pt x="92" y="91"/>
                  </a:cubicBezTo>
                  <a:cubicBezTo>
                    <a:pt x="106" y="91"/>
                    <a:pt x="125" y="84"/>
                    <a:pt x="154" y="67"/>
                  </a:cubicBezTo>
                  <a:cubicBezTo>
                    <a:pt x="123" y="62"/>
                    <a:pt x="64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7" name="Google Shape;19997;p34"/>
            <p:cNvSpPr/>
            <p:nvPr/>
          </p:nvSpPr>
          <p:spPr>
            <a:xfrm>
              <a:off x="4197050" y="1630925"/>
              <a:ext cx="4100" cy="5550"/>
            </a:xfrm>
            <a:custGeom>
              <a:avLst/>
              <a:gdLst/>
              <a:ahLst/>
              <a:cxnLst/>
              <a:rect l="l" t="t" r="r" b="b"/>
              <a:pathLst>
                <a:path w="164" h="222" extrusionOk="0">
                  <a:moveTo>
                    <a:pt x="31" y="1"/>
                  </a:moveTo>
                  <a:cubicBezTo>
                    <a:pt x="13" y="1"/>
                    <a:pt x="0" y="34"/>
                    <a:pt x="3" y="125"/>
                  </a:cubicBezTo>
                  <a:cubicBezTo>
                    <a:pt x="61" y="195"/>
                    <a:pt x="95" y="222"/>
                    <a:pt x="112" y="222"/>
                  </a:cubicBezTo>
                  <a:cubicBezTo>
                    <a:pt x="164" y="222"/>
                    <a:pt x="79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8" name="Google Shape;19998;p34"/>
            <p:cNvSpPr/>
            <p:nvPr/>
          </p:nvSpPr>
          <p:spPr>
            <a:xfrm>
              <a:off x="4180575" y="1743175"/>
              <a:ext cx="650" cy="3750"/>
            </a:xfrm>
            <a:custGeom>
              <a:avLst/>
              <a:gdLst/>
              <a:ahLst/>
              <a:cxnLst/>
              <a:rect l="l" t="t" r="r" b="b"/>
              <a:pathLst>
                <a:path w="26" h="150" extrusionOk="0">
                  <a:moveTo>
                    <a:pt x="0" y="1"/>
                  </a:moveTo>
                  <a:cubicBezTo>
                    <a:pt x="0" y="1"/>
                    <a:pt x="0" y="1"/>
                    <a:pt x="0" y="3"/>
                  </a:cubicBezTo>
                  <a:cubicBezTo>
                    <a:pt x="17" y="113"/>
                    <a:pt x="23" y="150"/>
                    <a:pt x="24" y="150"/>
                  </a:cubicBezTo>
                  <a:cubicBezTo>
                    <a:pt x="25" y="150"/>
                    <a:pt x="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9" name="Google Shape;19999;p34"/>
            <p:cNvSpPr/>
            <p:nvPr/>
          </p:nvSpPr>
          <p:spPr>
            <a:xfrm>
              <a:off x="3995850" y="1535525"/>
              <a:ext cx="4700" cy="2850"/>
            </a:xfrm>
            <a:custGeom>
              <a:avLst/>
              <a:gdLst/>
              <a:ahLst/>
              <a:cxnLst/>
              <a:rect l="l" t="t" r="r" b="b"/>
              <a:pathLst>
                <a:path w="188" h="114" extrusionOk="0">
                  <a:moveTo>
                    <a:pt x="65" y="0"/>
                  </a:moveTo>
                  <a:cubicBezTo>
                    <a:pt x="33" y="0"/>
                    <a:pt x="0" y="29"/>
                    <a:pt x="3" y="113"/>
                  </a:cubicBezTo>
                  <a:cubicBezTo>
                    <a:pt x="187" y="105"/>
                    <a:pt x="126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0" name="Google Shape;20000;p34"/>
            <p:cNvSpPr/>
            <p:nvPr/>
          </p:nvSpPr>
          <p:spPr>
            <a:xfrm>
              <a:off x="3938525" y="1609400"/>
              <a:ext cx="3550" cy="6075"/>
            </a:xfrm>
            <a:custGeom>
              <a:avLst/>
              <a:gdLst/>
              <a:ahLst/>
              <a:cxnLst/>
              <a:rect l="l" t="t" r="r" b="b"/>
              <a:pathLst>
                <a:path w="142" h="243" extrusionOk="0">
                  <a:moveTo>
                    <a:pt x="122" y="1"/>
                  </a:moveTo>
                  <a:cubicBezTo>
                    <a:pt x="96" y="1"/>
                    <a:pt x="8" y="111"/>
                    <a:pt x="1" y="243"/>
                  </a:cubicBezTo>
                  <a:cubicBezTo>
                    <a:pt x="124" y="67"/>
                    <a:pt x="142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1" name="Google Shape;20001;p34"/>
            <p:cNvSpPr/>
            <p:nvPr/>
          </p:nvSpPr>
          <p:spPr>
            <a:xfrm>
              <a:off x="4079550" y="1492250"/>
              <a:ext cx="3850" cy="3650"/>
            </a:xfrm>
            <a:custGeom>
              <a:avLst/>
              <a:gdLst/>
              <a:ahLst/>
              <a:cxnLst/>
              <a:rect l="l" t="t" r="r" b="b"/>
              <a:pathLst>
                <a:path w="154" h="146" extrusionOk="0">
                  <a:moveTo>
                    <a:pt x="108" y="1"/>
                  </a:moveTo>
                  <a:cubicBezTo>
                    <a:pt x="59" y="1"/>
                    <a:pt x="1" y="145"/>
                    <a:pt x="141" y="145"/>
                  </a:cubicBezTo>
                  <a:cubicBezTo>
                    <a:pt x="143" y="145"/>
                    <a:pt x="145" y="145"/>
                    <a:pt x="147" y="145"/>
                  </a:cubicBezTo>
                  <a:cubicBezTo>
                    <a:pt x="154" y="37"/>
                    <a:pt x="132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2" name="Google Shape;20002;p34"/>
            <p:cNvSpPr/>
            <p:nvPr/>
          </p:nvSpPr>
          <p:spPr>
            <a:xfrm>
              <a:off x="4226575" y="2559175"/>
              <a:ext cx="2200" cy="3675"/>
            </a:xfrm>
            <a:custGeom>
              <a:avLst/>
              <a:gdLst/>
              <a:ahLst/>
              <a:cxnLst/>
              <a:rect l="l" t="t" r="r" b="b"/>
              <a:pathLst>
                <a:path w="88" h="147" extrusionOk="0">
                  <a:moveTo>
                    <a:pt x="74" y="0"/>
                  </a:moveTo>
                  <a:lnTo>
                    <a:pt x="74" y="0"/>
                  </a:lnTo>
                  <a:cubicBezTo>
                    <a:pt x="0" y="26"/>
                    <a:pt x="38" y="146"/>
                    <a:pt x="64" y="146"/>
                  </a:cubicBezTo>
                  <a:cubicBezTo>
                    <a:pt x="78" y="146"/>
                    <a:pt x="88" y="11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3" name="Google Shape;20003;p34"/>
            <p:cNvSpPr/>
            <p:nvPr/>
          </p:nvSpPr>
          <p:spPr>
            <a:xfrm>
              <a:off x="4207350" y="1971025"/>
              <a:ext cx="1425" cy="4925"/>
            </a:xfrm>
            <a:custGeom>
              <a:avLst/>
              <a:gdLst/>
              <a:ahLst/>
              <a:cxnLst/>
              <a:rect l="l" t="t" r="r" b="b"/>
              <a:pathLst>
                <a:path w="57" h="197" extrusionOk="0">
                  <a:moveTo>
                    <a:pt x="22" y="1"/>
                  </a:moveTo>
                  <a:cubicBezTo>
                    <a:pt x="0" y="1"/>
                    <a:pt x="30" y="197"/>
                    <a:pt x="45" y="197"/>
                  </a:cubicBezTo>
                  <a:cubicBezTo>
                    <a:pt x="52" y="197"/>
                    <a:pt x="56" y="160"/>
                    <a:pt x="53" y="56"/>
                  </a:cubicBezTo>
                  <a:cubicBezTo>
                    <a:pt x="38" y="16"/>
                    <a:pt x="28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4" name="Google Shape;20004;p34"/>
            <p:cNvSpPr/>
            <p:nvPr/>
          </p:nvSpPr>
          <p:spPr>
            <a:xfrm>
              <a:off x="4183350" y="1398875"/>
              <a:ext cx="4875" cy="525"/>
            </a:xfrm>
            <a:custGeom>
              <a:avLst/>
              <a:gdLst/>
              <a:ahLst/>
              <a:cxnLst/>
              <a:rect l="l" t="t" r="r" b="b"/>
              <a:pathLst>
                <a:path w="195" h="21" extrusionOk="0">
                  <a:moveTo>
                    <a:pt x="173" y="0"/>
                  </a:moveTo>
                  <a:cubicBezTo>
                    <a:pt x="130" y="0"/>
                    <a:pt x="1" y="20"/>
                    <a:pt x="101" y="20"/>
                  </a:cubicBezTo>
                  <a:cubicBezTo>
                    <a:pt x="111" y="20"/>
                    <a:pt x="122" y="20"/>
                    <a:pt x="137" y="20"/>
                  </a:cubicBezTo>
                  <a:cubicBezTo>
                    <a:pt x="195" y="5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5" name="Google Shape;20005;p34"/>
            <p:cNvSpPr/>
            <p:nvPr/>
          </p:nvSpPr>
          <p:spPr>
            <a:xfrm>
              <a:off x="4176000" y="1271800"/>
              <a:ext cx="3750" cy="1900"/>
            </a:xfrm>
            <a:custGeom>
              <a:avLst/>
              <a:gdLst/>
              <a:ahLst/>
              <a:cxnLst/>
              <a:rect l="l" t="t" r="r" b="b"/>
              <a:pathLst>
                <a:path w="150" h="76" extrusionOk="0">
                  <a:moveTo>
                    <a:pt x="120" y="0"/>
                  </a:moveTo>
                  <a:cubicBezTo>
                    <a:pt x="77" y="0"/>
                    <a:pt x="0" y="75"/>
                    <a:pt x="54" y="75"/>
                  </a:cubicBezTo>
                  <a:cubicBezTo>
                    <a:pt x="71" y="75"/>
                    <a:pt x="99" y="69"/>
                    <a:pt x="143" y="51"/>
                  </a:cubicBezTo>
                  <a:cubicBezTo>
                    <a:pt x="149" y="14"/>
                    <a:pt x="138" y="0"/>
                    <a:pt x="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6" name="Google Shape;20006;p34"/>
            <p:cNvSpPr/>
            <p:nvPr/>
          </p:nvSpPr>
          <p:spPr>
            <a:xfrm>
              <a:off x="4207425" y="2162650"/>
              <a:ext cx="1925" cy="2800"/>
            </a:xfrm>
            <a:custGeom>
              <a:avLst/>
              <a:gdLst/>
              <a:ahLst/>
              <a:cxnLst/>
              <a:rect l="l" t="t" r="r" b="b"/>
              <a:pathLst>
                <a:path w="77" h="112" extrusionOk="0">
                  <a:moveTo>
                    <a:pt x="31" y="1"/>
                  </a:moveTo>
                  <a:cubicBezTo>
                    <a:pt x="11" y="1"/>
                    <a:pt x="1" y="42"/>
                    <a:pt x="63" y="112"/>
                  </a:cubicBezTo>
                  <a:cubicBezTo>
                    <a:pt x="76" y="35"/>
                    <a:pt x="49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7" name="Google Shape;20007;p34"/>
            <p:cNvSpPr/>
            <p:nvPr/>
          </p:nvSpPr>
          <p:spPr>
            <a:xfrm>
              <a:off x="4164125" y="1568500"/>
              <a:ext cx="2125" cy="975"/>
            </a:xfrm>
            <a:custGeom>
              <a:avLst/>
              <a:gdLst/>
              <a:ahLst/>
              <a:cxnLst/>
              <a:rect l="l" t="t" r="r" b="b"/>
              <a:pathLst>
                <a:path w="85" h="39" extrusionOk="0">
                  <a:moveTo>
                    <a:pt x="22" y="0"/>
                  </a:moveTo>
                  <a:cubicBezTo>
                    <a:pt x="10" y="0"/>
                    <a:pt x="0" y="10"/>
                    <a:pt x="9" y="39"/>
                  </a:cubicBezTo>
                  <a:cubicBezTo>
                    <a:pt x="85" y="39"/>
                    <a:pt x="48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8" name="Google Shape;20008;p34"/>
            <p:cNvSpPr/>
            <p:nvPr/>
          </p:nvSpPr>
          <p:spPr>
            <a:xfrm>
              <a:off x="4203525" y="2290675"/>
              <a:ext cx="2500" cy="2750"/>
            </a:xfrm>
            <a:custGeom>
              <a:avLst/>
              <a:gdLst/>
              <a:ahLst/>
              <a:cxnLst/>
              <a:rect l="l" t="t" r="r" b="b"/>
              <a:pathLst>
                <a:path w="100" h="110" extrusionOk="0">
                  <a:moveTo>
                    <a:pt x="46" y="0"/>
                  </a:moveTo>
                  <a:cubicBezTo>
                    <a:pt x="14" y="0"/>
                    <a:pt x="1" y="109"/>
                    <a:pt x="93" y="109"/>
                  </a:cubicBezTo>
                  <a:cubicBezTo>
                    <a:pt x="95" y="109"/>
                    <a:pt x="97" y="109"/>
                    <a:pt x="99" y="109"/>
                  </a:cubicBezTo>
                  <a:cubicBezTo>
                    <a:pt x="84" y="28"/>
                    <a:pt x="62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9" name="Google Shape;20009;p34"/>
            <p:cNvSpPr/>
            <p:nvPr/>
          </p:nvSpPr>
          <p:spPr>
            <a:xfrm>
              <a:off x="4214525" y="2603325"/>
              <a:ext cx="975" cy="250"/>
            </a:xfrm>
            <a:custGeom>
              <a:avLst/>
              <a:gdLst/>
              <a:ahLst/>
              <a:cxnLst/>
              <a:rect l="l" t="t" r="r" b="b"/>
              <a:pathLst>
                <a:path w="39" h="10" extrusionOk="0">
                  <a:moveTo>
                    <a:pt x="14" y="1"/>
                  </a:moveTo>
                  <a:cubicBezTo>
                    <a:pt x="0" y="1"/>
                    <a:pt x="32" y="10"/>
                    <a:pt x="36" y="10"/>
                  </a:cubicBezTo>
                  <a:cubicBezTo>
                    <a:pt x="38" y="10"/>
                    <a:pt x="34" y="7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0" name="Google Shape;20010;p34"/>
            <p:cNvSpPr/>
            <p:nvPr/>
          </p:nvSpPr>
          <p:spPr>
            <a:xfrm>
              <a:off x="4195625" y="2144000"/>
              <a:ext cx="675" cy="4725"/>
            </a:xfrm>
            <a:custGeom>
              <a:avLst/>
              <a:gdLst/>
              <a:ahLst/>
              <a:cxnLst/>
              <a:rect l="l" t="t" r="r" b="b"/>
              <a:pathLst>
                <a:path w="27" h="189" extrusionOk="0">
                  <a:moveTo>
                    <a:pt x="26" y="1"/>
                  </a:moveTo>
                  <a:cubicBezTo>
                    <a:pt x="26" y="1"/>
                    <a:pt x="19" y="50"/>
                    <a:pt x="0" y="189"/>
                  </a:cubicBezTo>
                  <a:cubicBezTo>
                    <a:pt x="12" y="105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1" name="Google Shape;20011;p34"/>
            <p:cNvSpPr/>
            <p:nvPr/>
          </p:nvSpPr>
          <p:spPr>
            <a:xfrm>
              <a:off x="4153525" y="2520500"/>
              <a:ext cx="350" cy="7075"/>
            </a:xfrm>
            <a:custGeom>
              <a:avLst/>
              <a:gdLst/>
              <a:ahLst/>
              <a:cxnLst/>
              <a:rect l="l" t="t" r="r" b="b"/>
              <a:pathLst>
                <a:path w="14" h="283" extrusionOk="0">
                  <a:moveTo>
                    <a:pt x="2" y="0"/>
                  </a:moveTo>
                  <a:cubicBezTo>
                    <a:pt x="0" y="0"/>
                    <a:pt x="0" y="71"/>
                    <a:pt x="5" y="283"/>
                  </a:cubicBezTo>
                  <a:cubicBezTo>
                    <a:pt x="14" y="283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2" name="Google Shape;20012;p34"/>
            <p:cNvSpPr/>
            <p:nvPr/>
          </p:nvSpPr>
          <p:spPr>
            <a:xfrm>
              <a:off x="4197900" y="2627600"/>
              <a:ext cx="5500" cy="525"/>
            </a:xfrm>
            <a:custGeom>
              <a:avLst/>
              <a:gdLst/>
              <a:ahLst/>
              <a:cxnLst/>
              <a:rect l="l" t="t" r="r" b="b"/>
              <a:pathLst>
                <a:path w="220" h="21" extrusionOk="0">
                  <a:moveTo>
                    <a:pt x="192" y="0"/>
                  </a:moveTo>
                  <a:cubicBezTo>
                    <a:pt x="142" y="0"/>
                    <a:pt x="0" y="20"/>
                    <a:pt x="116" y="20"/>
                  </a:cubicBezTo>
                  <a:cubicBezTo>
                    <a:pt x="127" y="20"/>
                    <a:pt x="141" y="20"/>
                    <a:pt x="157" y="20"/>
                  </a:cubicBezTo>
                  <a:cubicBezTo>
                    <a:pt x="219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3" name="Google Shape;20013;p34"/>
            <p:cNvSpPr/>
            <p:nvPr/>
          </p:nvSpPr>
          <p:spPr>
            <a:xfrm>
              <a:off x="4168975" y="1834400"/>
              <a:ext cx="2250" cy="6475"/>
            </a:xfrm>
            <a:custGeom>
              <a:avLst/>
              <a:gdLst/>
              <a:ahLst/>
              <a:cxnLst/>
              <a:rect l="l" t="t" r="r" b="b"/>
              <a:pathLst>
                <a:path w="90" h="259" extrusionOk="0">
                  <a:moveTo>
                    <a:pt x="14" y="1"/>
                  </a:moveTo>
                  <a:cubicBezTo>
                    <a:pt x="1" y="1"/>
                    <a:pt x="57" y="258"/>
                    <a:pt x="80" y="258"/>
                  </a:cubicBezTo>
                  <a:cubicBezTo>
                    <a:pt x="85" y="258"/>
                    <a:pt x="88" y="249"/>
                    <a:pt x="89" y="228"/>
                  </a:cubicBezTo>
                  <a:cubicBezTo>
                    <a:pt x="42" y="58"/>
                    <a:pt x="20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4" name="Google Shape;20014;p34"/>
            <p:cNvSpPr/>
            <p:nvPr/>
          </p:nvSpPr>
          <p:spPr>
            <a:xfrm>
              <a:off x="4151025" y="1957150"/>
              <a:ext cx="1800" cy="2275"/>
            </a:xfrm>
            <a:custGeom>
              <a:avLst/>
              <a:gdLst/>
              <a:ahLst/>
              <a:cxnLst/>
              <a:rect l="l" t="t" r="r" b="b"/>
              <a:pathLst>
                <a:path w="72" h="91" extrusionOk="0">
                  <a:moveTo>
                    <a:pt x="58" y="0"/>
                  </a:moveTo>
                  <a:cubicBezTo>
                    <a:pt x="37" y="0"/>
                    <a:pt x="0" y="90"/>
                    <a:pt x="18" y="90"/>
                  </a:cubicBezTo>
                  <a:cubicBezTo>
                    <a:pt x="26" y="90"/>
                    <a:pt x="42" y="76"/>
                    <a:pt x="71" y="35"/>
                  </a:cubicBezTo>
                  <a:cubicBezTo>
                    <a:pt x="70" y="10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5" name="Google Shape;20015;p34"/>
            <p:cNvSpPr/>
            <p:nvPr/>
          </p:nvSpPr>
          <p:spPr>
            <a:xfrm>
              <a:off x="4149050" y="1324075"/>
              <a:ext cx="1775" cy="6825"/>
            </a:xfrm>
            <a:custGeom>
              <a:avLst/>
              <a:gdLst/>
              <a:ahLst/>
              <a:cxnLst/>
              <a:rect l="l" t="t" r="r" b="b"/>
              <a:pathLst>
                <a:path w="71" h="273" extrusionOk="0">
                  <a:moveTo>
                    <a:pt x="50" y="0"/>
                  </a:moveTo>
                  <a:cubicBezTo>
                    <a:pt x="28" y="0"/>
                    <a:pt x="1" y="272"/>
                    <a:pt x="27" y="272"/>
                  </a:cubicBezTo>
                  <a:cubicBezTo>
                    <a:pt x="36" y="272"/>
                    <a:pt x="49" y="246"/>
                    <a:pt x="70" y="175"/>
                  </a:cubicBezTo>
                  <a:cubicBezTo>
                    <a:pt x="67" y="46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6" name="Google Shape;20016;p34"/>
            <p:cNvSpPr/>
            <p:nvPr/>
          </p:nvSpPr>
          <p:spPr>
            <a:xfrm>
              <a:off x="4156500" y="1679025"/>
              <a:ext cx="4500" cy="3250"/>
            </a:xfrm>
            <a:custGeom>
              <a:avLst/>
              <a:gdLst/>
              <a:ahLst/>
              <a:cxnLst/>
              <a:rect l="l" t="t" r="r" b="b"/>
              <a:pathLst>
                <a:path w="180" h="130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" y="42"/>
                    <a:pt x="54" y="130"/>
                    <a:pt x="110" y="130"/>
                  </a:cubicBezTo>
                  <a:cubicBezTo>
                    <a:pt x="144" y="130"/>
                    <a:pt x="180" y="97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7" name="Google Shape;20017;p34"/>
            <p:cNvSpPr/>
            <p:nvPr/>
          </p:nvSpPr>
          <p:spPr>
            <a:xfrm>
              <a:off x="4190225" y="2620375"/>
              <a:ext cx="4700" cy="5000"/>
            </a:xfrm>
            <a:custGeom>
              <a:avLst/>
              <a:gdLst/>
              <a:ahLst/>
              <a:cxnLst/>
              <a:rect l="l" t="t" r="r" b="b"/>
              <a:pathLst>
                <a:path w="188" h="200" extrusionOk="0">
                  <a:moveTo>
                    <a:pt x="12" y="0"/>
                  </a:moveTo>
                  <a:cubicBezTo>
                    <a:pt x="1" y="0"/>
                    <a:pt x="173" y="199"/>
                    <a:pt x="183" y="199"/>
                  </a:cubicBezTo>
                  <a:cubicBezTo>
                    <a:pt x="187" y="199"/>
                    <a:pt x="168" y="171"/>
                    <a:pt x="109" y="95"/>
                  </a:cubicBezTo>
                  <a:cubicBezTo>
                    <a:pt x="43" y="26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8" name="Google Shape;20018;p34"/>
            <p:cNvSpPr/>
            <p:nvPr/>
          </p:nvSpPr>
          <p:spPr>
            <a:xfrm>
              <a:off x="4178325" y="2314300"/>
              <a:ext cx="4050" cy="1850"/>
            </a:xfrm>
            <a:custGeom>
              <a:avLst/>
              <a:gdLst/>
              <a:ahLst/>
              <a:cxnLst/>
              <a:rect l="l" t="t" r="r" b="b"/>
              <a:pathLst>
                <a:path w="162" h="74" extrusionOk="0">
                  <a:moveTo>
                    <a:pt x="150" y="0"/>
                  </a:moveTo>
                  <a:cubicBezTo>
                    <a:pt x="0" y="5"/>
                    <a:pt x="63" y="73"/>
                    <a:pt x="113" y="73"/>
                  </a:cubicBezTo>
                  <a:cubicBezTo>
                    <a:pt x="139" y="73"/>
                    <a:pt x="162" y="55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9" name="Google Shape;20019;p34"/>
            <p:cNvSpPr/>
            <p:nvPr/>
          </p:nvSpPr>
          <p:spPr>
            <a:xfrm>
              <a:off x="4176875" y="2164650"/>
              <a:ext cx="375" cy="1825"/>
            </a:xfrm>
            <a:custGeom>
              <a:avLst/>
              <a:gdLst/>
              <a:ahLst/>
              <a:cxnLst/>
              <a:rect l="l" t="t" r="r" b="b"/>
              <a:pathLst>
                <a:path w="15" h="73" extrusionOk="0">
                  <a:moveTo>
                    <a:pt x="6" y="1"/>
                  </a:moveTo>
                  <a:cubicBezTo>
                    <a:pt x="4" y="1"/>
                    <a:pt x="2" y="12"/>
                    <a:pt x="1" y="45"/>
                  </a:cubicBezTo>
                  <a:cubicBezTo>
                    <a:pt x="5" y="65"/>
                    <a:pt x="7" y="73"/>
                    <a:pt x="9" y="73"/>
                  </a:cubicBezTo>
                  <a:cubicBezTo>
                    <a:pt x="14" y="73"/>
                    <a:pt x="11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0" name="Google Shape;20020;p34"/>
            <p:cNvSpPr/>
            <p:nvPr/>
          </p:nvSpPr>
          <p:spPr>
            <a:xfrm>
              <a:off x="4164500" y="2056900"/>
              <a:ext cx="600" cy="3675"/>
            </a:xfrm>
            <a:custGeom>
              <a:avLst/>
              <a:gdLst/>
              <a:ahLst/>
              <a:cxnLst/>
              <a:rect l="l" t="t" r="r" b="b"/>
              <a:pathLst>
                <a:path w="24" h="147" extrusionOk="0">
                  <a:moveTo>
                    <a:pt x="11" y="1"/>
                  </a:moveTo>
                  <a:cubicBezTo>
                    <a:pt x="7" y="1"/>
                    <a:pt x="3" y="37"/>
                    <a:pt x="1" y="147"/>
                  </a:cubicBezTo>
                  <a:cubicBezTo>
                    <a:pt x="23" y="147"/>
                    <a:pt x="19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1" name="Google Shape;20021;p34"/>
            <p:cNvSpPr/>
            <p:nvPr/>
          </p:nvSpPr>
          <p:spPr>
            <a:xfrm>
              <a:off x="4141025" y="1426625"/>
              <a:ext cx="2175" cy="4225"/>
            </a:xfrm>
            <a:custGeom>
              <a:avLst/>
              <a:gdLst/>
              <a:ahLst/>
              <a:cxnLst/>
              <a:rect l="l" t="t" r="r" b="b"/>
              <a:pathLst>
                <a:path w="87" h="169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82"/>
                    <a:pt x="55" y="168"/>
                    <a:pt x="74" y="168"/>
                  </a:cubicBezTo>
                  <a:cubicBezTo>
                    <a:pt x="87" y="168"/>
                    <a:pt x="81" y="123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2" name="Google Shape;20022;p34"/>
            <p:cNvSpPr/>
            <p:nvPr/>
          </p:nvSpPr>
          <p:spPr>
            <a:xfrm>
              <a:off x="4162600" y="2183775"/>
              <a:ext cx="3175" cy="1750"/>
            </a:xfrm>
            <a:custGeom>
              <a:avLst/>
              <a:gdLst/>
              <a:ahLst/>
              <a:cxnLst/>
              <a:rect l="l" t="t" r="r" b="b"/>
              <a:pathLst>
                <a:path w="127" h="70" extrusionOk="0">
                  <a:moveTo>
                    <a:pt x="84" y="0"/>
                  </a:moveTo>
                  <a:cubicBezTo>
                    <a:pt x="47" y="0"/>
                    <a:pt x="1" y="45"/>
                    <a:pt x="104" y="69"/>
                  </a:cubicBezTo>
                  <a:cubicBezTo>
                    <a:pt x="127" y="18"/>
                    <a:pt x="10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3" name="Google Shape;20023;p34"/>
            <p:cNvSpPr/>
            <p:nvPr/>
          </p:nvSpPr>
          <p:spPr>
            <a:xfrm>
              <a:off x="4170350" y="2420075"/>
              <a:ext cx="2625" cy="3300"/>
            </a:xfrm>
            <a:custGeom>
              <a:avLst/>
              <a:gdLst/>
              <a:ahLst/>
              <a:cxnLst/>
              <a:rect l="l" t="t" r="r" b="b"/>
              <a:pathLst>
                <a:path w="105" h="132" extrusionOk="0">
                  <a:moveTo>
                    <a:pt x="89" y="0"/>
                  </a:moveTo>
                  <a:cubicBezTo>
                    <a:pt x="81" y="0"/>
                    <a:pt x="54" y="33"/>
                    <a:pt x="1" y="132"/>
                  </a:cubicBezTo>
                  <a:cubicBezTo>
                    <a:pt x="61" y="106"/>
                    <a:pt x="105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4" name="Google Shape;20024;p34"/>
            <p:cNvSpPr/>
            <p:nvPr/>
          </p:nvSpPr>
          <p:spPr>
            <a:xfrm>
              <a:off x="4154475" y="2020750"/>
              <a:ext cx="4575" cy="4300"/>
            </a:xfrm>
            <a:custGeom>
              <a:avLst/>
              <a:gdLst/>
              <a:ahLst/>
              <a:cxnLst/>
              <a:rect l="l" t="t" r="r" b="b"/>
              <a:pathLst>
                <a:path w="183" h="172" extrusionOk="0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5" y="128"/>
                    <a:pt x="36" y="171"/>
                    <a:pt x="66" y="171"/>
                  </a:cubicBezTo>
                  <a:cubicBezTo>
                    <a:pt x="127" y="171"/>
                    <a:pt x="183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5" name="Google Shape;20025;p34"/>
            <p:cNvSpPr/>
            <p:nvPr/>
          </p:nvSpPr>
          <p:spPr>
            <a:xfrm>
              <a:off x="4131225" y="1691900"/>
              <a:ext cx="5700" cy="850"/>
            </a:xfrm>
            <a:custGeom>
              <a:avLst/>
              <a:gdLst/>
              <a:ahLst/>
              <a:cxnLst/>
              <a:rect l="l" t="t" r="r" b="b"/>
              <a:pathLst>
                <a:path w="228" h="34" extrusionOk="0">
                  <a:moveTo>
                    <a:pt x="228" y="0"/>
                  </a:moveTo>
                  <a:cubicBezTo>
                    <a:pt x="228" y="0"/>
                    <a:pt x="0" y="34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6" name="Google Shape;20026;p34"/>
            <p:cNvSpPr/>
            <p:nvPr/>
          </p:nvSpPr>
          <p:spPr>
            <a:xfrm>
              <a:off x="4123700" y="1365825"/>
              <a:ext cx="1700" cy="2775"/>
            </a:xfrm>
            <a:custGeom>
              <a:avLst/>
              <a:gdLst/>
              <a:ahLst/>
              <a:cxnLst/>
              <a:rect l="l" t="t" r="r" b="b"/>
              <a:pathLst>
                <a:path w="68" h="111" extrusionOk="0">
                  <a:moveTo>
                    <a:pt x="33" y="0"/>
                  </a:moveTo>
                  <a:cubicBezTo>
                    <a:pt x="11" y="0"/>
                    <a:pt x="0" y="111"/>
                    <a:pt x="67" y="111"/>
                  </a:cubicBezTo>
                  <a:cubicBezTo>
                    <a:pt x="58" y="28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7" name="Google Shape;20027;p34"/>
            <p:cNvSpPr/>
            <p:nvPr/>
          </p:nvSpPr>
          <p:spPr>
            <a:xfrm>
              <a:off x="4116475" y="1261575"/>
              <a:ext cx="5025" cy="2150"/>
            </a:xfrm>
            <a:custGeom>
              <a:avLst/>
              <a:gdLst/>
              <a:ahLst/>
              <a:cxnLst/>
              <a:rect l="l" t="t" r="r" b="b"/>
              <a:pathLst>
                <a:path w="201" h="86" extrusionOk="0">
                  <a:moveTo>
                    <a:pt x="152" y="1"/>
                  </a:moveTo>
                  <a:cubicBezTo>
                    <a:pt x="96" y="1"/>
                    <a:pt x="1" y="81"/>
                    <a:pt x="169" y="86"/>
                  </a:cubicBezTo>
                  <a:cubicBezTo>
                    <a:pt x="201" y="22"/>
                    <a:pt x="182" y="1"/>
                    <a:pt x="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8" name="Google Shape;20028;p34"/>
            <p:cNvSpPr/>
            <p:nvPr/>
          </p:nvSpPr>
          <p:spPr>
            <a:xfrm>
              <a:off x="4123925" y="2129900"/>
              <a:ext cx="7325" cy="3650"/>
            </a:xfrm>
            <a:custGeom>
              <a:avLst/>
              <a:gdLst/>
              <a:ahLst/>
              <a:cxnLst/>
              <a:rect l="l" t="t" r="r" b="b"/>
              <a:pathLst>
                <a:path w="293" h="146" extrusionOk="0">
                  <a:moveTo>
                    <a:pt x="91" y="1"/>
                  </a:moveTo>
                  <a:cubicBezTo>
                    <a:pt x="44" y="1"/>
                    <a:pt x="0" y="37"/>
                    <a:pt x="5" y="144"/>
                  </a:cubicBezTo>
                  <a:cubicBezTo>
                    <a:pt x="21" y="145"/>
                    <a:pt x="36" y="145"/>
                    <a:pt x="49" y="145"/>
                  </a:cubicBezTo>
                  <a:cubicBezTo>
                    <a:pt x="293" y="145"/>
                    <a:pt x="185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9" name="Google Shape;20029;p34"/>
            <p:cNvSpPr/>
            <p:nvPr/>
          </p:nvSpPr>
          <p:spPr>
            <a:xfrm>
              <a:off x="4137150" y="1941175"/>
              <a:ext cx="5375" cy="3100"/>
            </a:xfrm>
            <a:custGeom>
              <a:avLst/>
              <a:gdLst/>
              <a:ahLst/>
              <a:cxnLst/>
              <a:rect l="l" t="t" r="r" b="b"/>
              <a:pathLst>
                <a:path w="215" h="124" extrusionOk="0">
                  <a:moveTo>
                    <a:pt x="138" y="1"/>
                  </a:moveTo>
                  <a:cubicBezTo>
                    <a:pt x="1" y="1"/>
                    <a:pt x="102" y="123"/>
                    <a:pt x="164" y="123"/>
                  </a:cubicBezTo>
                  <a:cubicBezTo>
                    <a:pt x="194" y="123"/>
                    <a:pt x="214" y="94"/>
                    <a:pt x="192" y="5"/>
                  </a:cubicBezTo>
                  <a:cubicBezTo>
                    <a:pt x="171" y="2"/>
                    <a:pt x="153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0" name="Google Shape;20030;p34"/>
            <p:cNvSpPr/>
            <p:nvPr/>
          </p:nvSpPr>
          <p:spPr>
            <a:xfrm>
              <a:off x="4124375" y="1468200"/>
              <a:ext cx="250" cy="9525"/>
            </a:xfrm>
            <a:custGeom>
              <a:avLst/>
              <a:gdLst/>
              <a:ahLst/>
              <a:cxnLst/>
              <a:rect l="l" t="t" r="r" b="b"/>
              <a:pathLst>
                <a:path w="10" h="381" extrusionOk="0">
                  <a:moveTo>
                    <a:pt x="4" y="0"/>
                  </a:moveTo>
                  <a:cubicBezTo>
                    <a:pt x="3" y="0"/>
                    <a:pt x="2" y="59"/>
                    <a:pt x="0" y="224"/>
                  </a:cubicBezTo>
                  <a:cubicBezTo>
                    <a:pt x="3" y="338"/>
                    <a:pt x="4" y="381"/>
                    <a:pt x="6" y="381"/>
                  </a:cubicBezTo>
                  <a:cubicBezTo>
                    <a:pt x="9" y="381"/>
                    <a:pt x="8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1" name="Google Shape;20031;p34"/>
            <p:cNvSpPr/>
            <p:nvPr/>
          </p:nvSpPr>
          <p:spPr>
            <a:xfrm>
              <a:off x="4127575" y="1701425"/>
              <a:ext cx="3850" cy="2600"/>
            </a:xfrm>
            <a:custGeom>
              <a:avLst/>
              <a:gdLst/>
              <a:ahLst/>
              <a:cxnLst/>
              <a:rect l="l" t="t" r="r" b="b"/>
              <a:pathLst>
                <a:path w="154" h="104" extrusionOk="0">
                  <a:moveTo>
                    <a:pt x="144" y="1"/>
                  </a:moveTo>
                  <a:cubicBezTo>
                    <a:pt x="1" y="1"/>
                    <a:pt x="5" y="103"/>
                    <a:pt x="56" y="103"/>
                  </a:cubicBezTo>
                  <a:cubicBezTo>
                    <a:pt x="81" y="103"/>
                    <a:pt x="118" y="78"/>
                    <a:pt x="153" y="1"/>
                  </a:cubicBezTo>
                  <a:cubicBezTo>
                    <a:pt x="150" y="1"/>
                    <a:pt x="147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2" name="Google Shape;20032;p34"/>
            <p:cNvSpPr/>
            <p:nvPr/>
          </p:nvSpPr>
          <p:spPr>
            <a:xfrm>
              <a:off x="4136400" y="1950650"/>
              <a:ext cx="1700" cy="100"/>
            </a:xfrm>
            <a:custGeom>
              <a:avLst/>
              <a:gdLst/>
              <a:ahLst/>
              <a:cxnLst/>
              <a:rect l="l" t="t" r="r" b="b"/>
              <a:pathLst>
                <a:path w="68" h="4" extrusionOk="0">
                  <a:moveTo>
                    <a:pt x="1" y="1"/>
                  </a:moveTo>
                  <a:cubicBezTo>
                    <a:pt x="3" y="3"/>
                    <a:pt x="15" y="4"/>
                    <a:pt x="26" y="4"/>
                  </a:cubicBezTo>
                  <a:cubicBezTo>
                    <a:pt x="48" y="4"/>
                    <a:pt x="6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3" name="Google Shape;20033;p34"/>
            <p:cNvSpPr/>
            <p:nvPr/>
          </p:nvSpPr>
          <p:spPr>
            <a:xfrm>
              <a:off x="4107275" y="1203250"/>
              <a:ext cx="3100" cy="2325"/>
            </a:xfrm>
            <a:custGeom>
              <a:avLst/>
              <a:gdLst/>
              <a:ahLst/>
              <a:cxnLst/>
              <a:rect l="l" t="t" r="r" b="b"/>
              <a:pathLst>
                <a:path w="124" h="93" extrusionOk="0">
                  <a:moveTo>
                    <a:pt x="69" y="1"/>
                  </a:moveTo>
                  <a:cubicBezTo>
                    <a:pt x="29" y="1"/>
                    <a:pt x="1" y="16"/>
                    <a:pt x="22" y="90"/>
                  </a:cubicBezTo>
                  <a:cubicBezTo>
                    <a:pt x="34" y="92"/>
                    <a:pt x="46" y="93"/>
                    <a:pt x="57" y="93"/>
                  </a:cubicBezTo>
                  <a:cubicBezTo>
                    <a:pt x="98" y="93"/>
                    <a:pt x="123" y="77"/>
                    <a:pt x="102" y="3"/>
                  </a:cubicBezTo>
                  <a:cubicBezTo>
                    <a:pt x="91" y="2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4" name="Google Shape;20034;p34"/>
            <p:cNvSpPr/>
            <p:nvPr/>
          </p:nvSpPr>
          <p:spPr>
            <a:xfrm>
              <a:off x="4131725" y="2018025"/>
              <a:ext cx="2300" cy="4075"/>
            </a:xfrm>
            <a:custGeom>
              <a:avLst/>
              <a:gdLst/>
              <a:ahLst/>
              <a:cxnLst/>
              <a:rect l="l" t="t" r="r" b="b"/>
              <a:pathLst>
                <a:path w="92" h="163" extrusionOk="0">
                  <a:moveTo>
                    <a:pt x="75" y="1"/>
                  </a:moveTo>
                  <a:cubicBezTo>
                    <a:pt x="0" y="1"/>
                    <a:pt x="37" y="163"/>
                    <a:pt x="65" y="163"/>
                  </a:cubicBezTo>
                  <a:cubicBezTo>
                    <a:pt x="79" y="163"/>
                    <a:pt x="92" y="123"/>
                    <a:pt x="87" y="2"/>
                  </a:cubicBezTo>
                  <a:cubicBezTo>
                    <a:pt x="83" y="1"/>
                    <a:pt x="79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5" name="Google Shape;20035;p34"/>
            <p:cNvSpPr/>
            <p:nvPr/>
          </p:nvSpPr>
          <p:spPr>
            <a:xfrm>
              <a:off x="4106125" y="1686625"/>
              <a:ext cx="2875" cy="4300"/>
            </a:xfrm>
            <a:custGeom>
              <a:avLst/>
              <a:gdLst/>
              <a:ahLst/>
              <a:cxnLst/>
              <a:rect l="l" t="t" r="r" b="b"/>
              <a:pathLst>
                <a:path w="115" h="172" extrusionOk="0">
                  <a:moveTo>
                    <a:pt x="83" y="1"/>
                  </a:moveTo>
                  <a:cubicBezTo>
                    <a:pt x="63" y="1"/>
                    <a:pt x="29" y="44"/>
                    <a:pt x="1" y="171"/>
                  </a:cubicBezTo>
                  <a:cubicBezTo>
                    <a:pt x="111" y="110"/>
                    <a:pt x="114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6" name="Google Shape;20036;p34"/>
            <p:cNvSpPr/>
            <p:nvPr/>
          </p:nvSpPr>
          <p:spPr>
            <a:xfrm>
              <a:off x="4145200" y="2601650"/>
              <a:ext cx="3100" cy="4050"/>
            </a:xfrm>
            <a:custGeom>
              <a:avLst/>
              <a:gdLst/>
              <a:ahLst/>
              <a:cxnLst/>
              <a:rect l="l" t="t" r="r" b="b"/>
              <a:pathLst>
                <a:path w="124" h="162" extrusionOk="0">
                  <a:moveTo>
                    <a:pt x="44" y="0"/>
                  </a:moveTo>
                  <a:cubicBezTo>
                    <a:pt x="20" y="0"/>
                    <a:pt x="1" y="43"/>
                    <a:pt x="37" y="161"/>
                  </a:cubicBezTo>
                  <a:cubicBezTo>
                    <a:pt x="123" y="87"/>
                    <a:pt x="7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7" name="Google Shape;20037;p34"/>
            <p:cNvSpPr/>
            <p:nvPr/>
          </p:nvSpPr>
          <p:spPr>
            <a:xfrm>
              <a:off x="4055800" y="1310825"/>
              <a:ext cx="3350" cy="3775"/>
            </a:xfrm>
            <a:custGeom>
              <a:avLst/>
              <a:gdLst/>
              <a:ahLst/>
              <a:cxnLst/>
              <a:rect l="l" t="t" r="r" b="b"/>
              <a:pathLst>
                <a:path w="134" h="151" extrusionOk="0">
                  <a:moveTo>
                    <a:pt x="123" y="1"/>
                  </a:moveTo>
                  <a:cubicBezTo>
                    <a:pt x="102" y="1"/>
                    <a:pt x="1" y="151"/>
                    <a:pt x="56" y="151"/>
                  </a:cubicBezTo>
                  <a:cubicBezTo>
                    <a:pt x="59" y="151"/>
                    <a:pt x="63" y="150"/>
                    <a:pt x="67" y="149"/>
                  </a:cubicBezTo>
                  <a:cubicBezTo>
                    <a:pt x="125" y="38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8" name="Google Shape;20038;p34"/>
            <p:cNvSpPr/>
            <p:nvPr/>
          </p:nvSpPr>
          <p:spPr>
            <a:xfrm>
              <a:off x="4110550" y="1834900"/>
              <a:ext cx="2475" cy="4400"/>
            </a:xfrm>
            <a:custGeom>
              <a:avLst/>
              <a:gdLst/>
              <a:ahLst/>
              <a:cxnLst/>
              <a:rect l="l" t="t" r="r" b="b"/>
              <a:pathLst>
                <a:path w="99" h="176" extrusionOk="0">
                  <a:moveTo>
                    <a:pt x="70" y="1"/>
                  </a:moveTo>
                  <a:cubicBezTo>
                    <a:pt x="40" y="1"/>
                    <a:pt x="1" y="175"/>
                    <a:pt x="41" y="175"/>
                  </a:cubicBezTo>
                  <a:cubicBezTo>
                    <a:pt x="52" y="175"/>
                    <a:pt x="71" y="160"/>
                    <a:pt x="98" y="121"/>
                  </a:cubicBezTo>
                  <a:cubicBezTo>
                    <a:pt x="95" y="32"/>
                    <a:pt x="83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9" name="Google Shape;20039;p34"/>
            <p:cNvSpPr/>
            <p:nvPr/>
          </p:nvSpPr>
          <p:spPr>
            <a:xfrm>
              <a:off x="4119125" y="2211100"/>
              <a:ext cx="3925" cy="1700"/>
            </a:xfrm>
            <a:custGeom>
              <a:avLst/>
              <a:gdLst/>
              <a:ahLst/>
              <a:cxnLst/>
              <a:rect l="l" t="t" r="r" b="b"/>
              <a:pathLst>
                <a:path w="157" h="68" extrusionOk="0">
                  <a:moveTo>
                    <a:pt x="88" y="0"/>
                  </a:moveTo>
                  <a:cubicBezTo>
                    <a:pt x="37" y="0"/>
                    <a:pt x="1" y="67"/>
                    <a:pt x="143" y="67"/>
                  </a:cubicBezTo>
                  <a:cubicBezTo>
                    <a:pt x="147" y="67"/>
                    <a:pt x="152" y="67"/>
                    <a:pt x="157" y="67"/>
                  </a:cubicBezTo>
                  <a:cubicBezTo>
                    <a:pt x="143" y="17"/>
                    <a:pt x="114" y="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0" name="Google Shape;20040;p34"/>
            <p:cNvSpPr/>
            <p:nvPr/>
          </p:nvSpPr>
          <p:spPr>
            <a:xfrm>
              <a:off x="4118500" y="2172125"/>
              <a:ext cx="3725" cy="1850"/>
            </a:xfrm>
            <a:custGeom>
              <a:avLst/>
              <a:gdLst/>
              <a:ahLst/>
              <a:cxnLst/>
              <a:rect l="l" t="t" r="r" b="b"/>
              <a:pathLst>
                <a:path w="149" h="74" extrusionOk="0">
                  <a:moveTo>
                    <a:pt x="1" y="0"/>
                  </a:moveTo>
                  <a:lnTo>
                    <a:pt x="1" y="0"/>
                  </a:lnTo>
                  <a:cubicBezTo>
                    <a:pt x="96" y="55"/>
                    <a:pt x="134" y="73"/>
                    <a:pt x="139" y="73"/>
                  </a:cubicBezTo>
                  <a:cubicBezTo>
                    <a:pt x="149" y="73"/>
                    <a:pt x="53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1" name="Google Shape;20041;p34"/>
            <p:cNvSpPr/>
            <p:nvPr/>
          </p:nvSpPr>
          <p:spPr>
            <a:xfrm>
              <a:off x="4118850" y="2150050"/>
              <a:ext cx="2025" cy="2850"/>
            </a:xfrm>
            <a:custGeom>
              <a:avLst/>
              <a:gdLst/>
              <a:ahLst/>
              <a:cxnLst/>
              <a:rect l="l" t="t" r="r" b="b"/>
              <a:pathLst>
                <a:path w="81" h="114" extrusionOk="0">
                  <a:moveTo>
                    <a:pt x="81" y="0"/>
                  </a:moveTo>
                  <a:cubicBezTo>
                    <a:pt x="27" y="0"/>
                    <a:pt x="0" y="40"/>
                    <a:pt x="0" y="114"/>
                  </a:cubicBezTo>
                  <a:cubicBezTo>
                    <a:pt x="54" y="107"/>
                    <a:pt x="81" y="67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2" name="Google Shape;20042;p34"/>
            <p:cNvSpPr/>
            <p:nvPr/>
          </p:nvSpPr>
          <p:spPr>
            <a:xfrm>
              <a:off x="4116000" y="2212250"/>
              <a:ext cx="3375" cy="2875"/>
            </a:xfrm>
            <a:custGeom>
              <a:avLst/>
              <a:gdLst/>
              <a:ahLst/>
              <a:cxnLst/>
              <a:rect l="l" t="t" r="r" b="b"/>
              <a:pathLst>
                <a:path w="135" h="115" extrusionOk="0">
                  <a:moveTo>
                    <a:pt x="87" y="1"/>
                  </a:moveTo>
                  <a:lnTo>
                    <a:pt x="87" y="1"/>
                  </a:lnTo>
                  <a:cubicBezTo>
                    <a:pt x="41" y="8"/>
                    <a:pt x="1" y="95"/>
                    <a:pt x="74" y="115"/>
                  </a:cubicBezTo>
                  <a:cubicBezTo>
                    <a:pt x="101" y="75"/>
                    <a:pt x="134" y="54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3" name="Google Shape;20043;p34"/>
            <p:cNvSpPr/>
            <p:nvPr/>
          </p:nvSpPr>
          <p:spPr>
            <a:xfrm>
              <a:off x="3901225" y="1420225"/>
              <a:ext cx="3050" cy="1400"/>
            </a:xfrm>
            <a:custGeom>
              <a:avLst/>
              <a:gdLst/>
              <a:ahLst/>
              <a:cxnLst/>
              <a:rect l="l" t="t" r="r" b="b"/>
              <a:pathLst>
                <a:path w="122" h="56" extrusionOk="0">
                  <a:moveTo>
                    <a:pt x="84" y="0"/>
                  </a:moveTo>
                  <a:cubicBezTo>
                    <a:pt x="54" y="0"/>
                    <a:pt x="1" y="19"/>
                    <a:pt x="14" y="55"/>
                  </a:cubicBezTo>
                  <a:cubicBezTo>
                    <a:pt x="121" y="19"/>
                    <a:pt x="11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4" name="Google Shape;20044;p34"/>
            <p:cNvSpPr/>
            <p:nvPr/>
          </p:nvSpPr>
          <p:spPr>
            <a:xfrm>
              <a:off x="4101400" y="1752150"/>
              <a:ext cx="200" cy="3550"/>
            </a:xfrm>
            <a:custGeom>
              <a:avLst/>
              <a:gdLst/>
              <a:ahLst/>
              <a:cxnLst/>
              <a:rect l="l" t="t" r="r" b="b"/>
              <a:pathLst>
                <a:path w="8" h="142" extrusionOk="0">
                  <a:moveTo>
                    <a:pt x="7" y="1"/>
                  </a:moveTo>
                  <a:cubicBezTo>
                    <a:pt x="7" y="1"/>
                    <a:pt x="6" y="26"/>
                    <a:pt x="2" y="99"/>
                  </a:cubicBezTo>
                  <a:cubicBezTo>
                    <a:pt x="1" y="130"/>
                    <a:pt x="1" y="142"/>
                    <a:pt x="1" y="142"/>
                  </a:cubicBezTo>
                  <a:cubicBezTo>
                    <a:pt x="1" y="142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5" name="Google Shape;20045;p34"/>
            <p:cNvSpPr/>
            <p:nvPr/>
          </p:nvSpPr>
          <p:spPr>
            <a:xfrm>
              <a:off x="4110200" y="2373675"/>
              <a:ext cx="12275" cy="4550"/>
            </a:xfrm>
            <a:custGeom>
              <a:avLst/>
              <a:gdLst/>
              <a:ahLst/>
              <a:cxnLst/>
              <a:rect l="l" t="t" r="r" b="b"/>
              <a:pathLst>
                <a:path w="491" h="182" extrusionOk="0">
                  <a:moveTo>
                    <a:pt x="380" y="0"/>
                  </a:moveTo>
                  <a:lnTo>
                    <a:pt x="380" y="0"/>
                  </a:lnTo>
                  <a:cubicBezTo>
                    <a:pt x="0" y="86"/>
                    <a:pt x="156" y="182"/>
                    <a:pt x="297" y="182"/>
                  </a:cubicBezTo>
                  <a:cubicBezTo>
                    <a:pt x="398" y="182"/>
                    <a:pt x="491" y="134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6" name="Google Shape;20046;p34"/>
            <p:cNvSpPr/>
            <p:nvPr/>
          </p:nvSpPr>
          <p:spPr>
            <a:xfrm>
              <a:off x="4103950" y="2276175"/>
              <a:ext cx="7400" cy="3100"/>
            </a:xfrm>
            <a:custGeom>
              <a:avLst/>
              <a:gdLst/>
              <a:ahLst/>
              <a:cxnLst/>
              <a:rect l="l" t="t" r="r" b="b"/>
              <a:pathLst>
                <a:path w="296" h="124" extrusionOk="0">
                  <a:moveTo>
                    <a:pt x="94" y="0"/>
                  </a:moveTo>
                  <a:cubicBezTo>
                    <a:pt x="53" y="0"/>
                    <a:pt x="15" y="24"/>
                    <a:pt x="1" y="93"/>
                  </a:cubicBezTo>
                  <a:cubicBezTo>
                    <a:pt x="74" y="115"/>
                    <a:pt x="126" y="124"/>
                    <a:pt x="162" y="124"/>
                  </a:cubicBezTo>
                  <a:cubicBezTo>
                    <a:pt x="295" y="124"/>
                    <a:pt x="188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7" name="Google Shape;20047;p34"/>
            <p:cNvSpPr/>
            <p:nvPr/>
          </p:nvSpPr>
          <p:spPr>
            <a:xfrm>
              <a:off x="4077700" y="1390900"/>
              <a:ext cx="2550" cy="2975"/>
            </a:xfrm>
            <a:custGeom>
              <a:avLst/>
              <a:gdLst/>
              <a:ahLst/>
              <a:cxnLst/>
              <a:rect l="l" t="t" r="r" b="b"/>
              <a:pathLst>
                <a:path w="102" h="119" extrusionOk="0">
                  <a:moveTo>
                    <a:pt x="25" y="1"/>
                  </a:moveTo>
                  <a:cubicBezTo>
                    <a:pt x="17" y="1"/>
                    <a:pt x="10" y="9"/>
                    <a:pt x="7" y="31"/>
                  </a:cubicBezTo>
                  <a:cubicBezTo>
                    <a:pt x="1" y="86"/>
                    <a:pt x="12" y="119"/>
                    <a:pt x="44" y="119"/>
                  </a:cubicBezTo>
                  <a:cubicBezTo>
                    <a:pt x="47" y="119"/>
                    <a:pt x="50" y="118"/>
                    <a:pt x="54" y="118"/>
                  </a:cubicBezTo>
                  <a:cubicBezTo>
                    <a:pt x="101" y="113"/>
                    <a:pt x="5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8" name="Google Shape;20048;p34"/>
            <p:cNvSpPr/>
            <p:nvPr/>
          </p:nvSpPr>
          <p:spPr>
            <a:xfrm>
              <a:off x="4115450" y="2516525"/>
              <a:ext cx="1925" cy="3025"/>
            </a:xfrm>
            <a:custGeom>
              <a:avLst/>
              <a:gdLst/>
              <a:ahLst/>
              <a:cxnLst/>
              <a:rect l="l" t="t" r="r" b="b"/>
              <a:pathLst>
                <a:path w="77" h="121" extrusionOk="0">
                  <a:moveTo>
                    <a:pt x="38" y="0"/>
                  </a:moveTo>
                  <a:cubicBezTo>
                    <a:pt x="13" y="0"/>
                    <a:pt x="1" y="116"/>
                    <a:pt x="76" y="121"/>
                  </a:cubicBezTo>
                  <a:cubicBezTo>
                    <a:pt x="67" y="30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9" name="Google Shape;20049;p34"/>
            <p:cNvSpPr/>
            <p:nvPr/>
          </p:nvSpPr>
          <p:spPr>
            <a:xfrm>
              <a:off x="4064375" y="1353200"/>
              <a:ext cx="10500" cy="2075"/>
            </a:xfrm>
            <a:custGeom>
              <a:avLst/>
              <a:gdLst/>
              <a:ahLst/>
              <a:cxnLst/>
              <a:rect l="l" t="t" r="r" b="b"/>
              <a:pathLst>
                <a:path w="420" h="83" extrusionOk="0">
                  <a:moveTo>
                    <a:pt x="306" y="1"/>
                  </a:moveTo>
                  <a:cubicBezTo>
                    <a:pt x="175" y="1"/>
                    <a:pt x="0" y="83"/>
                    <a:pt x="179" y="83"/>
                  </a:cubicBezTo>
                  <a:cubicBezTo>
                    <a:pt x="229" y="83"/>
                    <a:pt x="306" y="77"/>
                    <a:pt x="420" y="60"/>
                  </a:cubicBezTo>
                  <a:cubicBezTo>
                    <a:pt x="411" y="16"/>
                    <a:pt x="363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0" name="Google Shape;20050;p34"/>
            <p:cNvSpPr/>
            <p:nvPr/>
          </p:nvSpPr>
          <p:spPr>
            <a:xfrm>
              <a:off x="4071675" y="1378875"/>
              <a:ext cx="2900" cy="4750"/>
            </a:xfrm>
            <a:custGeom>
              <a:avLst/>
              <a:gdLst/>
              <a:ahLst/>
              <a:cxnLst/>
              <a:rect l="l" t="t" r="r" b="b"/>
              <a:pathLst>
                <a:path w="116" h="190" extrusionOk="0">
                  <a:moveTo>
                    <a:pt x="53" y="0"/>
                  </a:moveTo>
                  <a:cubicBezTo>
                    <a:pt x="35" y="0"/>
                    <a:pt x="13" y="46"/>
                    <a:pt x="0" y="184"/>
                  </a:cubicBezTo>
                  <a:cubicBezTo>
                    <a:pt x="11" y="187"/>
                    <a:pt x="20" y="189"/>
                    <a:pt x="28" y="189"/>
                  </a:cubicBezTo>
                  <a:cubicBezTo>
                    <a:pt x="116" y="189"/>
                    <a:pt x="91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1" name="Google Shape;20051;p34"/>
            <p:cNvSpPr/>
            <p:nvPr/>
          </p:nvSpPr>
          <p:spPr>
            <a:xfrm>
              <a:off x="4077375" y="1597975"/>
              <a:ext cx="4075" cy="3150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120" y="1"/>
                  </a:moveTo>
                  <a:cubicBezTo>
                    <a:pt x="72" y="1"/>
                    <a:pt x="0" y="125"/>
                    <a:pt x="127" y="125"/>
                  </a:cubicBezTo>
                  <a:cubicBezTo>
                    <a:pt x="133" y="125"/>
                    <a:pt x="140" y="125"/>
                    <a:pt x="147" y="124"/>
                  </a:cubicBezTo>
                  <a:cubicBezTo>
                    <a:pt x="162" y="32"/>
                    <a:pt x="144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2" name="Google Shape;20052;p34"/>
            <p:cNvSpPr/>
            <p:nvPr/>
          </p:nvSpPr>
          <p:spPr>
            <a:xfrm>
              <a:off x="4075225" y="1580500"/>
              <a:ext cx="3825" cy="1375"/>
            </a:xfrm>
            <a:custGeom>
              <a:avLst/>
              <a:gdLst/>
              <a:ahLst/>
              <a:cxnLst/>
              <a:rect l="l" t="t" r="r" b="b"/>
              <a:pathLst>
                <a:path w="153" h="55" extrusionOk="0">
                  <a:moveTo>
                    <a:pt x="111" y="0"/>
                  </a:moveTo>
                  <a:cubicBezTo>
                    <a:pt x="96" y="0"/>
                    <a:pt x="64" y="7"/>
                    <a:pt x="6" y="27"/>
                  </a:cubicBezTo>
                  <a:cubicBezTo>
                    <a:pt x="0" y="47"/>
                    <a:pt x="9" y="54"/>
                    <a:pt x="24" y="54"/>
                  </a:cubicBezTo>
                  <a:cubicBezTo>
                    <a:pt x="65" y="54"/>
                    <a:pt x="152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3" name="Google Shape;20053;p34"/>
            <p:cNvSpPr/>
            <p:nvPr/>
          </p:nvSpPr>
          <p:spPr>
            <a:xfrm>
              <a:off x="4102450" y="2521350"/>
              <a:ext cx="5300" cy="4550"/>
            </a:xfrm>
            <a:custGeom>
              <a:avLst/>
              <a:gdLst/>
              <a:ahLst/>
              <a:cxnLst/>
              <a:rect l="l" t="t" r="r" b="b"/>
              <a:pathLst>
                <a:path w="212" h="182" extrusionOk="0">
                  <a:moveTo>
                    <a:pt x="164" y="1"/>
                  </a:moveTo>
                  <a:cubicBezTo>
                    <a:pt x="131" y="1"/>
                    <a:pt x="68" y="48"/>
                    <a:pt x="1" y="182"/>
                  </a:cubicBezTo>
                  <a:cubicBezTo>
                    <a:pt x="189" y="106"/>
                    <a:pt x="212" y="1"/>
                    <a:pt x="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4" name="Google Shape;20054;p34"/>
            <p:cNvSpPr/>
            <p:nvPr/>
          </p:nvSpPr>
          <p:spPr>
            <a:xfrm>
              <a:off x="4085750" y="2514825"/>
              <a:ext cx="3800" cy="7225"/>
            </a:xfrm>
            <a:custGeom>
              <a:avLst/>
              <a:gdLst/>
              <a:ahLst/>
              <a:cxnLst/>
              <a:rect l="l" t="t" r="r" b="b"/>
              <a:pathLst>
                <a:path w="152" h="289" extrusionOk="0">
                  <a:moveTo>
                    <a:pt x="65" y="0"/>
                  </a:moveTo>
                  <a:cubicBezTo>
                    <a:pt x="0" y="0"/>
                    <a:pt x="116" y="288"/>
                    <a:pt x="139" y="288"/>
                  </a:cubicBezTo>
                  <a:cubicBezTo>
                    <a:pt x="151" y="288"/>
                    <a:pt x="141" y="217"/>
                    <a:pt x="73" y="1"/>
                  </a:cubicBezTo>
                  <a:cubicBezTo>
                    <a:pt x="70" y="0"/>
                    <a:pt x="68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5" name="Google Shape;20055;p34"/>
            <p:cNvSpPr/>
            <p:nvPr/>
          </p:nvSpPr>
          <p:spPr>
            <a:xfrm>
              <a:off x="4095550" y="2418900"/>
              <a:ext cx="3250" cy="4575"/>
            </a:xfrm>
            <a:custGeom>
              <a:avLst/>
              <a:gdLst/>
              <a:ahLst/>
              <a:cxnLst/>
              <a:rect l="l" t="t" r="r" b="b"/>
              <a:pathLst>
                <a:path w="130" h="183" extrusionOk="0">
                  <a:moveTo>
                    <a:pt x="103" y="0"/>
                  </a:moveTo>
                  <a:cubicBezTo>
                    <a:pt x="64" y="0"/>
                    <a:pt x="0" y="183"/>
                    <a:pt x="36" y="183"/>
                  </a:cubicBezTo>
                  <a:cubicBezTo>
                    <a:pt x="49" y="183"/>
                    <a:pt x="78" y="155"/>
                    <a:pt x="129" y="78"/>
                  </a:cubicBezTo>
                  <a:cubicBezTo>
                    <a:pt x="127" y="22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6" name="Google Shape;20056;p34"/>
            <p:cNvSpPr/>
            <p:nvPr/>
          </p:nvSpPr>
          <p:spPr>
            <a:xfrm>
              <a:off x="4088775" y="2251725"/>
              <a:ext cx="3275" cy="2075"/>
            </a:xfrm>
            <a:custGeom>
              <a:avLst/>
              <a:gdLst/>
              <a:ahLst/>
              <a:cxnLst/>
              <a:rect l="l" t="t" r="r" b="b"/>
              <a:pathLst>
                <a:path w="131" h="83" extrusionOk="0">
                  <a:moveTo>
                    <a:pt x="119" y="1"/>
                  </a:moveTo>
                  <a:lnTo>
                    <a:pt x="119" y="1"/>
                  </a:lnTo>
                  <a:cubicBezTo>
                    <a:pt x="0" y="5"/>
                    <a:pt x="53" y="83"/>
                    <a:pt x="93" y="83"/>
                  </a:cubicBezTo>
                  <a:cubicBezTo>
                    <a:pt x="114" y="83"/>
                    <a:pt x="131" y="62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7" name="Google Shape;20057;p34"/>
            <p:cNvSpPr/>
            <p:nvPr/>
          </p:nvSpPr>
          <p:spPr>
            <a:xfrm>
              <a:off x="3912250" y="2159600"/>
              <a:ext cx="2050" cy="3150"/>
            </a:xfrm>
            <a:custGeom>
              <a:avLst/>
              <a:gdLst/>
              <a:ahLst/>
              <a:cxnLst/>
              <a:rect l="l" t="t" r="r" b="b"/>
              <a:pathLst>
                <a:path w="82" h="126" extrusionOk="0">
                  <a:moveTo>
                    <a:pt x="52" y="0"/>
                  </a:moveTo>
                  <a:cubicBezTo>
                    <a:pt x="25" y="0"/>
                    <a:pt x="0" y="126"/>
                    <a:pt x="32" y="126"/>
                  </a:cubicBezTo>
                  <a:cubicBezTo>
                    <a:pt x="42" y="126"/>
                    <a:pt x="58" y="113"/>
                    <a:pt x="82" y="80"/>
                  </a:cubicBezTo>
                  <a:cubicBezTo>
                    <a:pt x="74" y="21"/>
                    <a:pt x="62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8" name="Google Shape;20058;p34"/>
            <p:cNvSpPr/>
            <p:nvPr/>
          </p:nvSpPr>
          <p:spPr>
            <a:xfrm>
              <a:off x="4077025" y="1953500"/>
              <a:ext cx="3450" cy="650"/>
            </a:xfrm>
            <a:custGeom>
              <a:avLst/>
              <a:gdLst/>
              <a:ahLst/>
              <a:cxnLst/>
              <a:rect l="l" t="t" r="r" b="b"/>
              <a:pathLst>
                <a:path w="138" h="26" extrusionOk="0">
                  <a:moveTo>
                    <a:pt x="121" y="1"/>
                  </a:moveTo>
                  <a:lnTo>
                    <a:pt x="121" y="1"/>
                  </a:lnTo>
                  <a:cubicBezTo>
                    <a:pt x="0" y="5"/>
                    <a:pt x="55" y="26"/>
                    <a:pt x="96" y="26"/>
                  </a:cubicBezTo>
                  <a:cubicBezTo>
                    <a:pt x="119" y="26"/>
                    <a:pt x="138" y="20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9" name="Google Shape;20059;p34"/>
            <p:cNvSpPr/>
            <p:nvPr/>
          </p:nvSpPr>
          <p:spPr>
            <a:xfrm>
              <a:off x="4073075" y="1941875"/>
              <a:ext cx="6025" cy="3125"/>
            </a:xfrm>
            <a:custGeom>
              <a:avLst/>
              <a:gdLst/>
              <a:ahLst/>
              <a:cxnLst/>
              <a:rect l="l" t="t" r="r" b="b"/>
              <a:pathLst>
                <a:path w="241" h="125" extrusionOk="0">
                  <a:moveTo>
                    <a:pt x="172" y="1"/>
                  </a:moveTo>
                  <a:cubicBezTo>
                    <a:pt x="97" y="1"/>
                    <a:pt x="0" y="124"/>
                    <a:pt x="214" y="124"/>
                  </a:cubicBezTo>
                  <a:cubicBezTo>
                    <a:pt x="218" y="124"/>
                    <a:pt x="222" y="124"/>
                    <a:pt x="226" y="124"/>
                  </a:cubicBezTo>
                  <a:cubicBezTo>
                    <a:pt x="241" y="32"/>
                    <a:pt x="209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0" name="Google Shape;20060;p34"/>
            <p:cNvSpPr/>
            <p:nvPr/>
          </p:nvSpPr>
          <p:spPr>
            <a:xfrm>
              <a:off x="4092425" y="2467350"/>
              <a:ext cx="350" cy="35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0" y="0"/>
                  </a:moveTo>
                  <a:cubicBezTo>
                    <a:pt x="0" y="0"/>
                    <a:pt x="0" y="7"/>
                    <a:pt x="0" y="7"/>
                  </a:cubicBezTo>
                  <a:cubicBezTo>
                    <a:pt x="7" y="14"/>
                    <a:pt x="14" y="14"/>
                    <a:pt x="14" y="14"/>
                  </a:cubicBezTo>
                  <a:cubicBezTo>
                    <a:pt x="7" y="7"/>
                    <a:pt x="7" y="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1" name="Google Shape;20061;p34"/>
            <p:cNvSpPr/>
            <p:nvPr/>
          </p:nvSpPr>
          <p:spPr>
            <a:xfrm>
              <a:off x="4091450" y="2465075"/>
              <a:ext cx="4600" cy="3800"/>
            </a:xfrm>
            <a:custGeom>
              <a:avLst/>
              <a:gdLst/>
              <a:ahLst/>
              <a:cxnLst/>
              <a:rect l="l" t="t" r="r" b="b"/>
              <a:pathLst>
                <a:path w="184" h="152" extrusionOk="0">
                  <a:moveTo>
                    <a:pt x="75" y="1"/>
                  </a:moveTo>
                  <a:cubicBezTo>
                    <a:pt x="33" y="1"/>
                    <a:pt x="1" y="46"/>
                    <a:pt x="39" y="91"/>
                  </a:cubicBezTo>
                  <a:cubicBezTo>
                    <a:pt x="42" y="85"/>
                    <a:pt x="50" y="82"/>
                    <a:pt x="61" y="82"/>
                  </a:cubicBezTo>
                  <a:cubicBezTo>
                    <a:pt x="103" y="82"/>
                    <a:pt x="183" y="123"/>
                    <a:pt x="144" y="123"/>
                  </a:cubicBezTo>
                  <a:cubicBezTo>
                    <a:pt x="130" y="123"/>
                    <a:pt x="102" y="118"/>
                    <a:pt x="53" y="105"/>
                  </a:cubicBezTo>
                  <a:lnTo>
                    <a:pt x="53" y="105"/>
                  </a:lnTo>
                  <a:cubicBezTo>
                    <a:pt x="79" y="125"/>
                    <a:pt x="113" y="138"/>
                    <a:pt x="166" y="151"/>
                  </a:cubicBezTo>
                  <a:cubicBezTo>
                    <a:pt x="160" y="39"/>
                    <a:pt x="113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2" name="Google Shape;20062;p34"/>
            <p:cNvSpPr/>
            <p:nvPr/>
          </p:nvSpPr>
          <p:spPr>
            <a:xfrm>
              <a:off x="4090325" y="2450775"/>
              <a:ext cx="3125" cy="1700"/>
            </a:xfrm>
            <a:custGeom>
              <a:avLst/>
              <a:gdLst/>
              <a:ahLst/>
              <a:cxnLst/>
              <a:rect l="l" t="t" r="r" b="b"/>
              <a:pathLst>
                <a:path w="125" h="68" extrusionOk="0">
                  <a:moveTo>
                    <a:pt x="78" y="1"/>
                  </a:moveTo>
                  <a:cubicBezTo>
                    <a:pt x="37" y="1"/>
                    <a:pt x="0" y="68"/>
                    <a:pt x="113" y="68"/>
                  </a:cubicBezTo>
                  <a:cubicBezTo>
                    <a:pt x="117" y="68"/>
                    <a:pt x="120" y="68"/>
                    <a:pt x="124" y="68"/>
                  </a:cubicBezTo>
                  <a:cubicBezTo>
                    <a:pt x="120" y="17"/>
                    <a:pt x="98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3" name="Google Shape;20063;p34"/>
            <p:cNvSpPr/>
            <p:nvPr/>
          </p:nvSpPr>
          <p:spPr>
            <a:xfrm>
              <a:off x="4059425" y="1590300"/>
              <a:ext cx="4075" cy="6875"/>
            </a:xfrm>
            <a:custGeom>
              <a:avLst/>
              <a:gdLst/>
              <a:ahLst/>
              <a:cxnLst/>
              <a:rect l="l" t="t" r="r" b="b"/>
              <a:pathLst>
                <a:path w="163" h="275" extrusionOk="0">
                  <a:moveTo>
                    <a:pt x="83" y="0"/>
                  </a:moveTo>
                  <a:cubicBezTo>
                    <a:pt x="0" y="0"/>
                    <a:pt x="23" y="275"/>
                    <a:pt x="77" y="275"/>
                  </a:cubicBezTo>
                  <a:cubicBezTo>
                    <a:pt x="102" y="275"/>
                    <a:pt x="132" y="219"/>
                    <a:pt x="163" y="57"/>
                  </a:cubicBezTo>
                  <a:cubicBezTo>
                    <a:pt x="129" y="16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4" name="Google Shape;20064;p34"/>
            <p:cNvSpPr/>
            <p:nvPr/>
          </p:nvSpPr>
          <p:spPr>
            <a:xfrm>
              <a:off x="4074425" y="2084300"/>
              <a:ext cx="4525" cy="1375"/>
            </a:xfrm>
            <a:custGeom>
              <a:avLst/>
              <a:gdLst/>
              <a:ahLst/>
              <a:cxnLst/>
              <a:rect l="l" t="t" r="r" b="b"/>
              <a:pathLst>
                <a:path w="181" h="55" extrusionOk="0">
                  <a:moveTo>
                    <a:pt x="115" y="1"/>
                  </a:moveTo>
                  <a:cubicBezTo>
                    <a:pt x="56" y="1"/>
                    <a:pt x="1" y="46"/>
                    <a:pt x="178" y="54"/>
                  </a:cubicBezTo>
                  <a:cubicBezTo>
                    <a:pt x="181" y="14"/>
                    <a:pt x="147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5" name="Google Shape;20065;p34"/>
            <p:cNvSpPr/>
            <p:nvPr/>
          </p:nvSpPr>
          <p:spPr>
            <a:xfrm>
              <a:off x="4059575" y="1639675"/>
              <a:ext cx="3450" cy="2075"/>
            </a:xfrm>
            <a:custGeom>
              <a:avLst/>
              <a:gdLst/>
              <a:ahLst/>
              <a:cxnLst/>
              <a:rect l="l" t="t" r="r" b="b"/>
              <a:pathLst>
                <a:path w="138" h="83" extrusionOk="0">
                  <a:moveTo>
                    <a:pt x="42" y="0"/>
                  </a:moveTo>
                  <a:cubicBezTo>
                    <a:pt x="20" y="0"/>
                    <a:pt x="0" y="21"/>
                    <a:pt x="9" y="82"/>
                  </a:cubicBezTo>
                  <a:cubicBezTo>
                    <a:pt x="138" y="78"/>
                    <a:pt x="8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6" name="Google Shape;20066;p34"/>
            <p:cNvSpPr/>
            <p:nvPr/>
          </p:nvSpPr>
          <p:spPr>
            <a:xfrm>
              <a:off x="4083250" y="2468350"/>
              <a:ext cx="7200" cy="6325"/>
            </a:xfrm>
            <a:custGeom>
              <a:avLst/>
              <a:gdLst/>
              <a:ahLst/>
              <a:cxnLst/>
              <a:rect l="l" t="t" r="r" b="b"/>
              <a:pathLst>
                <a:path w="288" h="253" extrusionOk="0">
                  <a:moveTo>
                    <a:pt x="280" y="0"/>
                  </a:moveTo>
                  <a:cubicBezTo>
                    <a:pt x="1" y="48"/>
                    <a:pt x="89" y="252"/>
                    <a:pt x="182" y="252"/>
                  </a:cubicBezTo>
                  <a:cubicBezTo>
                    <a:pt x="234" y="252"/>
                    <a:pt x="287" y="189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7" name="Google Shape;20067;p34"/>
            <p:cNvSpPr/>
            <p:nvPr/>
          </p:nvSpPr>
          <p:spPr>
            <a:xfrm>
              <a:off x="4051200" y="1503825"/>
              <a:ext cx="7650" cy="1325"/>
            </a:xfrm>
            <a:custGeom>
              <a:avLst/>
              <a:gdLst/>
              <a:ahLst/>
              <a:cxnLst/>
              <a:rect l="l" t="t" r="r" b="b"/>
              <a:pathLst>
                <a:path w="306" h="53" extrusionOk="0">
                  <a:moveTo>
                    <a:pt x="40" y="1"/>
                  </a:moveTo>
                  <a:cubicBezTo>
                    <a:pt x="16" y="1"/>
                    <a:pt x="1" y="5"/>
                    <a:pt x="3" y="17"/>
                  </a:cubicBezTo>
                  <a:cubicBezTo>
                    <a:pt x="145" y="43"/>
                    <a:pt x="217" y="52"/>
                    <a:pt x="243" y="52"/>
                  </a:cubicBezTo>
                  <a:cubicBezTo>
                    <a:pt x="306" y="52"/>
                    <a:pt x="12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8" name="Google Shape;20068;p34"/>
            <p:cNvSpPr/>
            <p:nvPr/>
          </p:nvSpPr>
          <p:spPr>
            <a:xfrm>
              <a:off x="4077850" y="2263600"/>
              <a:ext cx="2375" cy="3575"/>
            </a:xfrm>
            <a:custGeom>
              <a:avLst/>
              <a:gdLst/>
              <a:ahLst/>
              <a:cxnLst/>
              <a:rect l="l" t="t" r="r" b="b"/>
              <a:pathLst>
                <a:path w="95" h="143" extrusionOk="0">
                  <a:moveTo>
                    <a:pt x="95" y="1"/>
                  </a:moveTo>
                  <a:lnTo>
                    <a:pt x="95" y="1"/>
                  </a:lnTo>
                  <a:cubicBezTo>
                    <a:pt x="25" y="14"/>
                    <a:pt x="0" y="142"/>
                    <a:pt x="22" y="142"/>
                  </a:cubicBezTo>
                  <a:cubicBezTo>
                    <a:pt x="34" y="142"/>
                    <a:pt x="58" y="107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9" name="Google Shape;20069;p34"/>
            <p:cNvSpPr/>
            <p:nvPr/>
          </p:nvSpPr>
          <p:spPr>
            <a:xfrm>
              <a:off x="4040400" y="1318400"/>
              <a:ext cx="2775" cy="1850"/>
            </a:xfrm>
            <a:custGeom>
              <a:avLst/>
              <a:gdLst/>
              <a:ahLst/>
              <a:cxnLst/>
              <a:rect l="l" t="t" r="r" b="b"/>
              <a:pathLst>
                <a:path w="111" h="74" extrusionOk="0">
                  <a:moveTo>
                    <a:pt x="107" y="1"/>
                  </a:moveTo>
                  <a:cubicBezTo>
                    <a:pt x="100" y="1"/>
                    <a:pt x="0" y="61"/>
                    <a:pt x="0" y="74"/>
                  </a:cubicBezTo>
                  <a:cubicBezTo>
                    <a:pt x="86" y="19"/>
                    <a:pt x="11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0" name="Google Shape;20070;p34"/>
            <p:cNvSpPr/>
            <p:nvPr/>
          </p:nvSpPr>
          <p:spPr>
            <a:xfrm>
              <a:off x="4075950" y="236715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71" y="0"/>
                  </a:moveTo>
                  <a:lnTo>
                    <a:pt x="171" y="0"/>
                  </a:lnTo>
                  <a:cubicBezTo>
                    <a:pt x="0" y="14"/>
                    <a:pt x="55" y="112"/>
                    <a:pt x="112" y="112"/>
                  </a:cubicBezTo>
                  <a:cubicBezTo>
                    <a:pt x="142" y="112"/>
                    <a:pt x="173" y="84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1" name="Google Shape;20071;p34"/>
            <p:cNvSpPr/>
            <p:nvPr/>
          </p:nvSpPr>
          <p:spPr>
            <a:xfrm>
              <a:off x="4056300" y="1809575"/>
              <a:ext cx="1050" cy="2275"/>
            </a:xfrm>
            <a:custGeom>
              <a:avLst/>
              <a:gdLst/>
              <a:ahLst/>
              <a:cxnLst/>
              <a:rect l="l" t="t" r="r" b="b"/>
              <a:pathLst>
                <a:path w="42" h="91" extrusionOk="0">
                  <a:moveTo>
                    <a:pt x="35" y="0"/>
                  </a:moveTo>
                  <a:cubicBezTo>
                    <a:pt x="24" y="0"/>
                    <a:pt x="1" y="91"/>
                    <a:pt x="12" y="91"/>
                  </a:cubicBezTo>
                  <a:cubicBezTo>
                    <a:pt x="16" y="91"/>
                    <a:pt x="24" y="78"/>
                    <a:pt x="40" y="44"/>
                  </a:cubicBezTo>
                  <a:cubicBezTo>
                    <a:pt x="41" y="12"/>
                    <a:pt x="39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2" name="Google Shape;20072;p34"/>
            <p:cNvSpPr/>
            <p:nvPr/>
          </p:nvSpPr>
          <p:spPr>
            <a:xfrm>
              <a:off x="3965950" y="2333350"/>
              <a:ext cx="2500" cy="2275"/>
            </a:xfrm>
            <a:custGeom>
              <a:avLst/>
              <a:gdLst/>
              <a:ahLst/>
              <a:cxnLst/>
              <a:rect l="l" t="t" r="r" b="b"/>
              <a:pathLst>
                <a:path w="100" h="91" extrusionOk="0">
                  <a:moveTo>
                    <a:pt x="95" y="1"/>
                  </a:moveTo>
                  <a:lnTo>
                    <a:pt x="95" y="1"/>
                  </a:lnTo>
                  <a:cubicBezTo>
                    <a:pt x="23" y="68"/>
                    <a:pt x="0" y="90"/>
                    <a:pt x="1" y="90"/>
                  </a:cubicBezTo>
                  <a:cubicBezTo>
                    <a:pt x="3" y="90"/>
                    <a:pt x="99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3" name="Google Shape;20073;p34"/>
            <p:cNvSpPr/>
            <p:nvPr/>
          </p:nvSpPr>
          <p:spPr>
            <a:xfrm>
              <a:off x="4053950" y="1833400"/>
              <a:ext cx="4725" cy="12350"/>
            </a:xfrm>
            <a:custGeom>
              <a:avLst/>
              <a:gdLst/>
              <a:ahLst/>
              <a:cxnLst/>
              <a:rect l="l" t="t" r="r" b="b"/>
              <a:pathLst>
                <a:path w="189" h="494" extrusionOk="0">
                  <a:moveTo>
                    <a:pt x="60" y="0"/>
                  </a:moveTo>
                  <a:cubicBezTo>
                    <a:pt x="37" y="0"/>
                    <a:pt x="15" y="70"/>
                    <a:pt x="0" y="262"/>
                  </a:cubicBezTo>
                  <a:cubicBezTo>
                    <a:pt x="62" y="431"/>
                    <a:pt x="101" y="493"/>
                    <a:pt x="124" y="493"/>
                  </a:cubicBezTo>
                  <a:cubicBezTo>
                    <a:pt x="188" y="493"/>
                    <a:pt x="122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4" name="Google Shape;20074;p34"/>
            <p:cNvSpPr/>
            <p:nvPr/>
          </p:nvSpPr>
          <p:spPr>
            <a:xfrm>
              <a:off x="4071775" y="2394150"/>
              <a:ext cx="3600" cy="3950"/>
            </a:xfrm>
            <a:custGeom>
              <a:avLst/>
              <a:gdLst/>
              <a:ahLst/>
              <a:cxnLst/>
              <a:rect l="l" t="t" r="r" b="b"/>
              <a:pathLst>
                <a:path w="144" h="158" extrusionOk="0">
                  <a:moveTo>
                    <a:pt x="3" y="1"/>
                  </a:moveTo>
                  <a:cubicBezTo>
                    <a:pt x="0" y="1"/>
                    <a:pt x="139" y="157"/>
                    <a:pt x="143" y="157"/>
                  </a:cubicBezTo>
                  <a:cubicBezTo>
                    <a:pt x="144" y="157"/>
                    <a:pt x="138" y="150"/>
                    <a:pt x="124" y="131"/>
                  </a:cubicBezTo>
                  <a:cubicBezTo>
                    <a:pt x="35" y="34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5" name="Google Shape;20075;p34"/>
            <p:cNvSpPr/>
            <p:nvPr/>
          </p:nvSpPr>
          <p:spPr>
            <a:xfrm>
              <a:off x="4050275" y="1926575"/>
              <a:ext cx="2025" cy="3650"/>
            </a:xfrm>
            <a:custGeom>
              <a:avLst/>
              <a:gdLst/>
              <a:ahLst/>
              <a:cxnLst/>
              <a:rect l="l" t="t" r="r" b="b"/>
              <a:pathLst>
                <a:path w="81" h="146" extrusionOk="0">
                  <a:moveTo>
                    <a:pt x="80" y="0"/>
                  </a:moveTo>
                  <a:lnTo>
                    <a:pt x="80" y="0"/>
                  </a:lnTo>
                  <a:cubicBezTo>
                    <a:pt x="8" y="99"/>
                    <a:pt x="0" y="146"/>
                    <a:pt x="14" y="146"/>
                  </a:cubicBezTo>
                  <a:cubicBezTo>
                    <a:pt x="29" y="146"/>
                    <a:pt x="67" y="96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6" name="Google Shape;20076;p34"/>
            <p:cNvSpPr/>
            <p:nvPr/>
          </p:nvSpPr>
          <p:spPr>
            <a:xfrm>
              <a:off x="4068750" y="2466050"/>
              <a:ext cx="3175" cy="5175"/>
            </a:xfrm>
            <a:custGeom>
              <a:avLst/>
              <a:gdLst/>
              <a:ahLst/>
              <a:cxnLst/>
              <a:rect l="l" t="t" r="r" b="b"/>
              <a:pathLst>
                <a:path w="127" h="207" extrusionOk="0">
                  <a:moveTo>
                    <a:pt x="82" y="1"/>
                  </a:moveTo>
                  <a:cubicBezTo>
                    <a:pt x="46" y="1"/>
                    <a:pt x="0" y="111"/>
                    <a:pt x="91" y="206"/>
                  </a:cubicBezTo>
                  <a:cubicBezTo>
                    <a:pt x="126" y="55"/>
                    <a:pt x="107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7" name="Google Shape;20077;p34"/>
            <p:cNvSpPr/>
            <p:nvPr/>
          </p:nvSpPr>
          <p:spPr>
            <a:xfrm>
              <a:off x="4001600" y="1882925"/>
              <a:ext cx="2500" cy="1850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28" y="1"/>
                  </a:moveTo>
                  <a:cubicBezTo>
                    <a:pt x="13" y="1"/>
                    <a:pt x="0" y="19"/>
                    <a:pt x="7" y="74"/>
                  </a:cubicBezTo>
                  <a:cubicBezTo>
                    <a:pt x="9" y="74"/>
                    <a:pt x="12" y="74"/>
                    <a:pt x="15" y="74"/>
                  </a:cubicBezTo>
                  <a:cubicBezTo>
                    <a:pt x="99" y="74"/>
                    <a:pt x="5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8" name="Google Shape;20078;p34"/>
            <p:cNvSpPr/>
            <p:nvPr/>
          </p:nvSpPr>
          <p:spPr>
            <a:xfrm>
              <a:off x="4032650" y="1454225"/>
              <a:ext cx="925" cy="4200"/>
            </a:xfrm>
            <a:custGeom>
              <a:avLst/>
              <a:gdLst/>
              <a:ahLst/>
              <a:cxnLst/>
              <a:rect l="l" t="t" r="r" b="b"/>
              <a:pathLst>
                <a:path w="37" h="168" extrusionOk="0">
                  <a:moveTo>
                    <a:pt x="5" y="1"/>
                  </a:moveTo>
                  <a:cubicBezTo>
                    <a:pt x="0" y="1"/>
                    <a:pt x="23" y="167"/>
                    <a:pt x="36" y="167"/>
                  </a:cubicBezTo>
                  <a:cubicBezTo>
                    <a:pt x="16" y="4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9" name="Google Shape;20079;p34"/>
            <p:cNvSpPr/>
            <p:nvPr/>
          </p:nvSpPr>
          <p:spPr>
            <a:xfrm>
              <a:off x="4060000" y="2255600"/>
              <a:ext cx="225" cy="1575"/>
            </a:xfrm>
            <a:custGeom>
              <a:avLst/>
              <a:gdLst/>
              <a:ahLst/>
              <a:cxnLst/>
              <a:rect l="l" t="t" r="r" b="b"/>
              <a:pathLst>
                <a:path w="9" h="6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" y="15"/>
                    <a:pt x="6" y="60"/>
                  </a:cubicBezTo>
                  <a:cubicBezTo>
                    <a:pt x="6" y="62"/>
                    <a:pt x="7" y="63"/>
                    <a:pt x="7" y="63"/>
                  </a:cubicBezTo>
                  <a:cubicBezTo>
                    <a:pt x="9" y="6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0" name="Google Shape;20080;p34"/>
            <p:cNvSpPr/>
            <p:nvPr/>
          </p:nvSpPr>
          <p:spPr>
            <a:xfrm>
              <a:off x="4015975" y="1268225"/>
              <a:ext cx="11700" cy="3700"/>
            </a:xfrm>
            <a:custGeom>
              <a:avLst/>
              <a:gdLst/>
              <a:ahLst/>
              <a:cxnLst/>
              <a:rect l="l" t="t" r="r" b="b"/>
              <a:pathLst>
                <a:path w="468" h="148" extrusionOk="0">
                  <a:moveTo>
                    <a:pt x="129" y="1"/>
                  </a:moveTo>
                  <a:cubicBezTo>
                    <a:pt x="64" y="1"/>
                    <a:pt x="8" y="30"/>
                    <a:pt x="1" y="114"/>
                  </a:cubicBezTo>
                  <a:cubicBezTo>
                    <a:pt x="116" y="138"/>
                    <a:pt x="198" y="148"/>
                    <a:pt x="253" y="148"/>
                  </a:cubicBezTo>
                  <a:cubicBezTo>
                    <a:pt x="467" y="148"/>
                    <a:pt x="275" y="1"/>
                    <a:pt x="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1" name="Google Shape;20081;p34"/>
            <p:cNvSpPr/>
            <p:nvPr/>
          </p:nvSpPr>
          <p:spPr>
            <a:xfrm>
              <a:off x="4051175" y="2335950"/>
              <a:ext cx="4300" cy="4550"/>
            </a:xfrm>
            <a:custGeom>
              <a:avLst/>
              <a:gdLst/>
              <a:ahLst/>
              <a:cxnLst/>
              <a:rect l="l" t="t" r="r" b="b"/>
              <a:pathLst>
                <a:path w="172" h="182" extrusionOk="0">
                  <a:moveTo>
                    <a:pt x="137" y="1"/>
                  </a:moveTo>
                  <a:cubicBezTo>
                    <a:pt x="0" y="1"/>
                    <a:pt x="51" y="181"/>
                    <a:pt x="106" y="181"/>
                  </a:cubicBezTo>
                  <a:cubicBezTo>
                    <a:pt x="134" y="181"/>
                    <a:pt x="163" y="137"/>
                    <a:pt x="172" y="4"/>
                  </a:cubicBezTo>
                  <a:cubicBezTo>
                    <a:pt x="159" y="2"/>
                    <a:pt x="147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2" name="Google Shape;20082;p34"/>
            <p:cNvSpPr/>
            <p:nvPr/>
          </p:nvSpPr>
          <p:spPr>
            <a:xfrm>
              <a:off x="4052100" y="2328175"/>
              <a:ext cx="2025" cy="2875"/>
            </a:xfrm>
            <a:custGeom>
              <a:avLst/>
              <a:gdLst/>
              <a:ahLst/>
              <a:cxnLst/>
              <a:rect l="l" t="t" r="r" b="b"/>
              <a:pathLst>
                <a:path w="81" h="115" extrusionOk="0">
                  <a:moveTo>
                    <a:pt x="81" y="1"/>
                  </a:moveTo>
                  <a:cubicBezTo>
                    <a:pt x="27" y="7"/>
                    <a:pt x="1" y="41"/>
                    <a:pt x="1" y="114"/>
                  </a:cubicBezTo>
                  <a:cubicBezTo>
                    <a:pt x="54" y="114"/>
                    <a:pt x="81" y="74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3" name="Google Shape;20083;p34"/>
            <p:cNvSpPr/>
            <p:nvPr/>
          </p:nvSpPr>
          <p:spPr>
            <a:xfrm>
              <a:off x="4041300" y="2294050"/>
              <a:ext cx="5375" cy="1900"/>
            </a:xfrm>
            <a:custGeom>
              <a:avLst/>
              <a:gdLst/>
              <a:ahLst/>
              <a:cxnLst/>
              <a:rect l="l" t="t" r="r" b="b"/>
              <a:pathLst>
                <a:path w="215" h="76" extrusionOk="0">
                  <a:moveTo>
                    <a:pt x="205" y="1"/>
                  </a:moveTo>
                  <a:cubicBezTo>
                    <a:pt x="0" y="9"/>
                    <a:pt x="74" y="75"/>
                    <a:pt x="143" y="75"/>
                  </a:cubicBezTo>
                  <a:cubicBezTo>
                    <a:pt x="179" y="75"/>
                    <a:pt x="215" y="56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4" name="Google Shape;20084;p34"/>
            <p:cNvSpPr/>
            <p:nvPr/>
          </p:nvSpPr>
          <p:spPr>
            <a:xfrm>
              <a:off x="4014750" y="1492250"/>
              <a:ext cx="1700" cy="3975"/>
            </a:xfrm>
            <a:custGeom>
              <a:avLst/>
              <a:gdLst/>
              <a:ahLst/>
              <a:cxnLst/>
              <a:rect l="l" t="t" r="r" b="b"/>
              <a:pathLst>
                <a:path w="68" h="159" extrusionOk="0">
                  <a:moveTo>
                    <a:pt x="33" y="0"/>
                  </a:moveTo>
                  <a:cubicBezTo>
                    <a:pt x="17" y="0"/>
                    <a:pt x="0" y="51"/>
                    <a:pt x="29" y="158"/>
                  </a:cubicBezTo>
                  <a:cubicBezTo>
                    <a:pt x="67" y="56"/>
                    <a:pt x="50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5" name="Google Shape;20085;p34"/>
            <p:cNvSpPr/>
            <p:nvPr/>
          </p:nvSpPr>
          <p:spPr>
            <a:xfrm>
              <a:off x="4042600" y="2310475"/>
              <a:ext cx="1975" cy="3225"/>
            </a:xfrm>
            <a:custGeom>
              <a:avLst/>
              <a:gdLst/>
              <a:ahLst/>
              <a:cxnLst/>
              <a:rect l="l" t="t" r="r" b="b"/>
              <a:pathLst>
                <a:path w="79" h="129" extrusionOk="0">
                  <a:moveTo>
                    <a:pt x="33" y="0"/>
                  </a:moveTo>
                  <a:cubicBezTo>
                    <a:pt x="25" y="0"/>
                    <a:pt x="16" y="2"/>
                    <a:pt x="6" y="6"/>
                  </a:cubicBezTo>
                  <a:cubicBezTo>
                    <a:pt x="1" y="72"/>
                    <a:pt x="4" y="129"/>
                    <a:pt x="42" y="129"/>
                  </a:cubicBezTo>
                  <a:cubicBezTo>
                    <a:pt x="51" y="129"/>
                    <a:pt x="61" y="126"/>
                    <a:pt x="73" y="120"/>
                  </a:cubicBezTo>
                  <a:cubicBezTo>
                    <a:pt x="79" y="58"/>
                    <a:pt x="75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6" name="Google Shape;20086;p34"/>
            <p:cNvSpPr/>
            <p:nvPr/>
          </p:nvSpPr>
          <p:spPr>
            <a:xfrm>
              <a:off x="3999125" y="1276575"/>
              <a:ext cx="1825" cy="5050"/>
            </a:xfrm>
            <a:custGeom>
              <a:avLst/>
              <a:gdLst/>
              <a:ahLst/>
              <a:cxnLst/>
              <a:rect l="l" t="t" r="r" b="b"/>
              <a:pathLst>
                <a:path w="73" h="202" extrusionOk="0">
                  <a:moveTo>
                    <a:pt x="6" y="1"/>
                  </a:moveTo>
                  <a:cubicBezTo>
                    <a:pt x="1" y="1"/>
                    <a:pt x="58" y="201"/>
                    <a:pt x="72" y="201"/>
                  </a:cubicBezTo>
                  <a:cubicBezTo>
                    <a:pt x="72" y="201"/>
                    <a:pt x="72" y="201"/>
                    <a:pt x="72" y="201"/>
                  </a:cubicBezTo>
                  <a:cubicBezTo>
                    <a:pt x="26" y="51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7" name="Google Shape;20087;p34"/>
            <p:cNvSpPr/>
            <p:nvPr/>
          </p:nvSpPr>
          <p:spPr>
            <a:xfrm>
              <a:off x="3981125" y="1264175"/>
              <a:ext cx="2925" cy="250"/>
            </a:xfrm>
            <a:custGeom>
              <a:avLst/>
              <a:gdLst/>
              <a:ahLst/>
              <a:cxnLst/>
              <a:rect l="l" t="t" r="r" b="b"/>
              <a:pathLst>
                <a:path w="117" h="10" extrusionOk="0">
                  <a:moveTo>
                    <a:pt x="66" y="0"/>
                  </a:moveTo>
                  <a:cubicBezTo>
                    <a:pt x="1" y="0"/>
                    <a:pt x="48" y="9"/>
                    <a:pt x="84" y="9"/>
                  </a:cubicBezTo>
                  <a:cubicBezTo>
                    <a:pt x="102" y="9"/>
                    <a:pt x="117" y="7"/>
                    <a:pt x="117" y="2"/>
                  </a:cubicBezTo>
                  <a:cubicBezTo>
                    <a:pt x="95" y="1"/>
                    <a:pt x="78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8" name="Google Shape;20088;p34"/>
            <p:cNvSpPr/>
            <p:nvPr/>
          </p:nvSpPr>
          <p:spPr>
            <a:xfrm>
              <a:off x="3925325" y="2406100"/>
              <a:ext cx="3900" cy="4575"/>
            </a:xfrm>
            <a:custGeom>
              <a:avLst/>
              <a:gdLst/>
              <a:ahLst/>
              <a:cxnLst/>
              <a:rect l="l" t="t" r="r" b="b"/>
              <a:pathLst>
                <a:path w="156" h="183" extrusionOk="0">
                  <a:moveTo>
                    <a:pt x="73" y="1"/>
                  </a:moveTo>
                  <a:cubicBezTo>
                    <a:pt x="42" y="1"/>
                    <a:pt x="3" y="47"/>
                    <a:pt x="0" y="182"/>
                  </a:cubicBezTo>
                  <a:cubicBezTo>
                    <a:pt x="156" y="116"/>
                    <a:pt x="123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9" name="Google Shape;20089;p34"/>
            <p:cNvSpPr/>
            <p:nvPr/>
          </p:nvSpPr>
          <p:spPr>
            <a:xfrm>
              <a:off x="4034525" y="2500100"/>
              <a:ext cx="3225" cy="1550"/>
            </a:xfrm>
            <a:custGeom>
              <a:avLst/>
              <a:gdLst/>
              <a:ahLst/>
              <a:cxnLst/>
              <a:rect l="l" t="t" r="r" b="b"/>
              <a:pathLst>
                <a:path w="129" h="62" extrusionOk="0">
                  <a:moveTo>
                    <a:pt x="84" y="1"/>
                  </a:moveTo>
                  <a:cubicBezTo>
                    <a:pt x="42" y="1"/>
                    <a:pt x="0" y="62"/>
                    <a:pt x="116" y="62"/>
                  </a:cubicBezTo>
                  <a:cubicBezTo>
                    <a:pt x="120" y="62"/>
                    <a:pt x="124" y="62"/>
                    <a:pt x="128" y="62"/>
                  </a:cubicBezTo>
                  <a:cubicBezTo>
                    <a:pt x="126" y="16"/>
                    <a:pt x="105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0" name="Google Shape;20090;p34"/>
            <p:cNvSpPr/>
            <p:nvPr/>
          </p:nvSpPr>
          <p:spPr>
            <a:xfrm>
              <a:off x="3979575" y="1401500"/>
              <a:ext cx="5150" cy="2225"/>
            </a:xfrm>
            <a:custGeom>
              <a:avLst/>
              <a:gdLst/>
              <a:ahLst/>
              <a:cxnLst/>
              <a:rect l="l" t="t" r="r" b="b"/>
              <a:pathLst>
                <a:path w="206" h="89" extrusionOk="0">
                  <a:moveTo>
                    <a:pt x="11" y="1"/>
                  </a:moveTo>
                  <a:cubicBezTo>
                    <a:pt x="0" y="1"/>
                    <a:pt x="174" y="89"/>
                    <a:pt x="203" y="89"/>
                  </a:cubicBezTo>
                  <a:cubicBezTo>
                    <a:pt x="204" y="89"/>
                    <a:pt x="205" y="89"/>
                    <a:pt x="205" y="89"/>
                  </a:cubicBezTo>
                  <a:cubicBezTo>
                    <a:pt x="67" y="23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1" name="Google Shape;20091;p34"/>
            <p:cNvSpPr/>
            <p:nvPr/>
          </p:nvSpPr>
          <p:spPr>
            <a:xfrm>
              <a:off x="3988200" y="1391100"/>
              <a:ext cx="4925" cy="3950"/>
            </a:xfrm>
            <a:custGeom>
              <a:avLst/>
              <a:gdLst/>
              <a:ahLst/>
              <a:cxnLst/>
              <a:rect l="l" t="t" r="r" b="b"/>
              <a:pathLst>
                <a:path w="197" h="158" extrusionOk="0">
                  <a:moveTo>
                    <a:pt x="146" y="0"/>
                  </a:moveTo>
                  <a:cubicBezTo>
                    <a:pt x="122" y="0"/>
                    <a:pt x="74" y="38"/>
                    <a:pt x="1" y="150"/>
                  </a:cubicBezTo>
                  <a:cubicBezTo>
                    <a:pt x="16" y="155"/>
                    <a:pt x="30" y="157"/>
                    <a:pt x="43" y="157"/>
                  </a:cubicBezTo>
                  <a:cubicBezTo>
                    <a:pt x="152" y="157"/>
                    <a:pt x="196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2" name="Google Shape;20092;p34"/>
            <p:cNvSpPr/>
            <p:nvPr/>
          </p:nvSpPr>
          <p:spPr>
            <a:xfrm>
              <a:off x="4034225" y="2563850"/>
              <a:ext cx="3175" cy="3725"/>
            </a:xfrm>
            <a:custGeom>
              <a:avLst/>
              <a:gdLst/>
              <a:ahLst/>
              <a:cxnLst/>
              <a:rect l="l" t="t" r="r" b="b"/>
              <a:pathLst>
                <a:path w="127" h="149" extrusionOk="0">
                  <a:moveTo>
                    <a:pt x="125" y="1"/>
                  </a:moveTo>
                  <a:cubicBezTo>
                    <a:pt x="121" y="1"/>
                    <a:pt x="1" y="149"/>
                    <a:pt x="11" y="149"/>
                  </a:cubicBezTo>
                  <a:cubicBezTo>
                    <a:pt x="12" y="149"/>
                    <a:pt x="12" y="148"/>
                    <a:pt x="13" y="148"/>
                  </a:cubicBezTo>
                  <a:cubicBezTo>
                    <a:pt x="100" y="37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3" name="Google Shape;20093;p34"/>
            <p:cNvSpPr/>
            <p:nvPr/>
          </p:nvSpPr>
          <p:spPr>
            <a:xfrm>
              <a:off x="4032425" y="2529400"/>
              <a:ext cx="3650" cy="3875"/>
            </a:xfrm>
            <a:custGeom>
              <a:avLst/>
              <a:gdLst/>
              <a:ahLst/>
              <a:cxnLst/>
              <a:rect l="l" t="t" r="r" b="b"/>
              <a:pathLst>
                <a:path w="146" h="155" extrusionOk="0">
                  <a:moveTo>
                    <a:pt x="80" y="1"/>
                  </a:moveTo>
                  <a:cubicBezTo>
                    <a:pt x="32" y="1"/>
                    <a:pt x="0" y="104"/>
                    <a:pt x="145" y="154"/>
                  </a:cubicBezTo>
                  <a:cubicBezTo>
                    <a:pt x="143" y="40"/>
                    <a:pt x="108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4" name="Google Shape;20094;p34"/>
            <p:cNvSpPr/>
            <p:nvPr/>
          </p:nvSpPr>
          <p:spPr>
            <a:xfrm>
              <a:off x="4001600" y="1705950"/>
              <a:ext cx="1600" cy="5200"/>
            </a:xfrm>
            <a:custGeom>
              <a:avLst/>
              <a:gdLst/>
              <a:ahLst/>
              <a:cxnLst/>
              <a:rect l="l" t="t" r="r" b="b"/>
              <a:pathLst>
                <a:path w="64" h="208" extrusionOk="0">
                  <a:moveTo>
                    <a:pt x="63" y="0"/>
                  </a:moveTo>
                  <a:lnTo>
                    <a:pt x="63" y="0"/>
                  </a:lnTo>
                  <a:cubicBezTo>
                    <a:pt x="61" y="0"/>
                    <a:pt x="9" y="161"/>
                    <a:pt x="0" y="208"/>
                  </a:cubicBezTo>
                  <a:cubicBezTo>
                    <a:pt x="49" y="52"/>
                    <a:pt x="6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5" name="Google Shape;20095;p34"/>
            <p:cNvSpPr/>
            <p:nvPr/>
          </p:nvSpPr>
          <p:spPr>
            <a:xfrm>
              <a:off x="3995450" y="1527125"/>
              <a:ext cx="3450" cy="2725"/>
            </a:xfrm>
            <a:custGeom>
              <a:avLst/>
              <a:gdLst/>
              <a:ahLst/>
              <a:cxnLst/>
              <a:rect l="l" t="t" r="r" b="b"/>
              <a:pathLst>
                <a:path w="138" h="109" extrusionOk="0">
                  <a:moveTo>
                    <a:pt x="44" y="1"/>
                  </a:moveTo>
                  <a:cubicBezTo>
                    <a:pt x="21" y="1"/>
                    <a:pt x="0" y="28"/>
                    <a:pt x="12" y="108"/>
                  </a:cubicBezTo>
                  <a:cubicBezTo>
                    <a:pt x="137" y="91"/>
                    <a:pt x="8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6" name="Google Shape;20096;p34"/>
            <p:cNvSpPr/>
            <p:nvPr/>
          </p:nvSpPr>
          <p:spPr>
            <a:xfrm>
              <a:off x="4025675" y="2600850"/>
              <a:ext cx="5475" cy="4350"/>
            </a:xfrm>
            <a:custGeom>
              <a:avLst/>
              <a:gdLst/>
              <a:ahLst/>
              <a:cxnLst/>
              <a:rect l="l" t="t" r="r" b="b"/>
              <a:pathLst>
                <a:path w="219" h="174" extrusionOk="0">
                  <a:moveTo>
                    <a:pt x="125" y="1"/>
                  </a:moveTo>
                  <a:cubicBezTo>
                    <a:pt x="0" y="1"/>
                    <a:pt x="91" y="174"/>
                    <a:pt x="159" y="174"/>
                  </a:cubicBezTo>
                  <a:cubicBezTo>
                    <a:pt x="191" y="174"/>
                    <a:pt x="219" y="135"/>
                    <a:pt x="215" y="19"/>
                  </a:cubicBezTo>
                  <a:cubicBezTo>
                    <a:pt x="177" y="6"/>
                    <a:pt x="14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7" name="Google Shape;20097;p34"/>
            <p:cNvSpPr/>
            <p:nvPr/>
          </p:nvSpPr>
          <p:spPr>
            <a:xfrm>
              <a:off x="3984975" y="1439775"/>
              <a:ext cx="150" cy="3625"/>
            </a:xfrm>
            <a:custGeom>
              <a:avLst/>
              <a:gdLst/>
              <a:ahLst/>
              <a:cxnLst/>
              <a:rect l="l" t="t" r="r" b="b"/>
              <a:pathLst>
                <a:path w="6" h="145" extrusionOk="0">
                  <a:moveTo>
                    <a:pt x="1" y="1"/>
                  </a:moveTo>
                  <a:cubicBezTo>
                    <a:pt x="1" y="1"/>
                    <a:pt x="1" y="32"/>
                    <a:pt x="3" y="123"/>
                  </a:cubicBezTo>
                  <a:cubicBezTo>
                    <a:pt x="4" y="138"/>
                    <a:pt x="4" y="144"/>
                    <a:pt x="4" y="144"/>
                  </a:cubicBezTo>
                  <a:cubicBezTo>
                    <a:pt x="6" y="14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8" name="Google Shape;20098;p34"/>
            <p:cNvSpPr/>
            <p:nvPr/>
          </p:nvSpPr>
          <p:spPr>
            <a:xfrm>
              <a:off x="3901625" y="1335800"/>
              <a:ext cx="975" cy="3225"/>
            </a:xfrm>
            <a:custGeom>
              <a:avLst/>
              <a:gdLst/>
              <a:ahLst/>
              <a:cxnLst/>
              <a:rect l="l" t="t" r="r" b="b"/>
              <a:pathLst>
                <a:path w="39" h="129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45"/>
                    <a:pt x="29" y="128"/>
                    <a:pt x="35" y="128"/>
                  </a:cubicBezTo>
                  <a:cubicBezTo>
                    <a:pt x="39" y="128"/>
                    <a:pt x="33" y="96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9" name="Google Shape;20099;p34"/>
            <p:cNvSpPr/>
            <p:nvPr/>
          </p:nvSpPr>
          <p:spPr>
            <a:xfrm>
              <a:off x="4002625" y="2183100"/>
              <a:ext cx="2325" cy="6350"/>
            </a:xfrm>
            <a:custGeom>
              <a:avLst/>
              <a:gdLst/>
              <a:ahLst/>
              <a:cxnLst/>
              <a:rect l="l" t="t" r="r" b="b"/>
              <a:pathLst>
                <a:path w="93" h="254" extrusionOk="0">
                  <a:moveTo>
                    <a:pt x="87" y="1"/>
                  </a:moveTo>
                  <a:lnTo>
                    <a:pt x="87" y="1"/>
                  </a:lnTo>
                  <a:cubicBezTo>
                    <a:pt x="76" y="1"/>
                    <a:pt x="0" y="253"/>
                    <a:pt x="15" y="253"/>
                  </a:cubicBezTo>
                  <a:cubicBezTo>
                    <a:pt x="20" y="253"/>
                    <a:pt x="31" y="234"/>
                    <a:pt x="53" y="183"/>
                  </a:cubicBezTo>
                  <a:cubicBezTo>
                    <a:pt x="85" y="48"/>
                    <a:pt x="92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0" name="Google Shape;20100;p34"/>
            <p:cNvSpPr/>
            <p:nvPr/>
          </p:nvSpPr>
          <p:spPr>
            <a:xfrm>
              <a:off x="3999175" y="2539975"/>
              <a:ext cx="3750" cy="3000"/>
            </a:xfrm>
            <a:custGeom>
              <a:avLst/>
              <a:gdLst/>
              <a:ahLst/>
              <a:cxnLst/>
              <a:rect l="l" t="t" r="r" b="b"/>
              <a:pathLst>
                <a:path w="150" h="120" extrusionOk="0">
                  <a:moveTo>
                    <a:pt x="93" y="1"/>
                  </a:moveTo>
                  <a:cubicBezTo>
                    <a:pt x="46" y="1"/>
                    <a:pt x="0" y="82"/>
                    <a:pt x="137" y="119"/>
                  </a:cubicBezTo>
                  <a:cubicBezTo>
                    <a:pt x="150" y="31"/>
                    <a:pt x="121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1" name="Google Shape;20101;p34"/>
            <p:cNvSpPr/>
            <p:nvPr/>
          </p:nvSpPr>
          <p:spPr>
            <a:xfrm>
              <a:off x="3957275" y="1469025"/>
              <a:ext cx="8875" cy="2100"/>
            </a:xfrm>
            <a:custGeom>
              <a:avLst/>
              <a:gdLst/>
              <a:ahLst/>
              <a:cxnLst/>
              <a:rect l="l" t="t" r="r" b="b"/>
              <a:pathLst>
                <a:path w="355" h="84" extrusionOk="0">
                  <a:moveTo>
                    <a:pt x="238" y="1"/>
                  </a:moveTo>
                  <a:cubicBezTo>
                    <a:pt x="120" y="1"/>
                    <a:pt x="0" y="84"/>
                    <a:pt x="121" y="84"/>
                  </a:cubicBezTo>
                  <a:cubicBezTo>
                    <a:pt x="164" y="84"/>
                    <a:pt x="238" y="73"/>
                    <a:pt x="355" y="44"/>
                  </a:cubicBezTo>
                  <a:cubicBezTo>
                    <a:pt x="324" y="12"/>
                    <a:pt x="281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2" name="Google Shape;20102;p34"/>
            <p:cNvSpPr/>
            <p:nvPr/>
          </p:nvSpPr>
          <p:spPr>
            <a:xfrm>
              <a:off x="3808350" y="2117225"/>
              <a:ext cx="750" cy="2400"/>
            </a:xfrm>
            <a:custGeom>
              <a:avLst/>
              <a:gdLst/>
              <a:ahLst/>
              <a:cxnLst/>
              <a:rect l="l" t="t" r="r" b="b"/>
              <a:pathLst>
                <a:path w="30" h="96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6" y="25"/>
                    <a:pt x="29" y="95"/>
                  </a:cubicBezTo>
                  <a:cubicBezTo>
                    <a:pt x="29" y="6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3" name="Google Shape;20103;p34"/>
            <p:cNvSpPr/>
            <p:nvPr/>
          </p:nvSpPr>
          <p:spPr>
            <a:xfrm>
              <a:off x="3970000" y="1885150"/>
              <a:ext cx="2700" cy="3475"/>
            </a:xfrm>
            <a:custGeom>
              <a:avLst/>
              <a:gdLst/>
              <a:ahLst/>
              <a:cxnLst/>
              <a:rect l="l" t="t" r="r" b="b"/>
              <a:pathLst>
                <a:path w="108" h="139" extrusionOk="0">
                  <a:moveTo>
                    <a:pt x="37" y="1"/>
                  </a:moveTo>
                  <a:cubicBezTo>
                    <a:pt x="16" y="1"/>
                    <a:pt x="0" y="37"/>
                    <a:pt x="33" y="139"/>
                  </a:cubicBezTo>
                  <a:cubicBezTo>
                    <a:pt x="108" y="76"/>
                    <a:pt x="6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4" name="Google Shape;20104;p34"/>
            <p:cNvSpPr/>
            <p:nvPr/>
          </p:nvSpPr>
          <p:spPr>
            <a:xfrm>
              <a:off x="3958850" y="1531000"/>
              <a:ext cx="1950" cy="3550"/>
            </a:xfrm>
            <a:custGeom>
              <a:avLst/>
              <a:gdLst/>
              <a:ahLst/>
              <a:cxnLst/>
              <a:rect l="l" t="t" r="r" b="b"/>
              <a:pathLst>
                <a:path w="78" h="142" extrusionOk="0">
                  <a:moveTo>
                    <a:pt x="78" y="0"/>
                  </a:moveTo>
                  <a:cubicBezTo>
                    <a:pt x="7" y="5"/>
                    <a:pt x="0" y="141"/>
                    <a:pt x="24" y="141"/>
                  </a:cubicBezTo>
                  <a:cubicBezTo>
                    <a:pt x="36" y="141"/>
                    <a:pt x="55" y="106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5" name="Google Shape;20105;p34"/>
            <p:cNvSpPr/>
            <p:nvPr/>
          </p:nvSpPr>
          <p:spPr>
            <a:xfrm>
              <a:off x="3982350" y="2320000"/>
              <a:ext cx="700" cy="1000"/>
            </a:xfrm>
            <a:custGeom>
              <a:avLst/>
              <a:gdLst/>
              <a:ahLst/>
              <a:cxnLst/>
              <a:rect l="l" t="t" r="r" b="b"/>
              <a:pathLst>
                <a:path w="28" h="40" extrusionOk="0">
                  <a:moveTo>
                    <a:pt x="21" y="0"/>
                  </a:moveTo>
                  <a:lnTo>
                    <a:pt x="21" y="0"/>
                  </a:lnTo>
                  <a:cubicBezTo>
                    <a:pt x="18" y="0"/>
                    <a:pt x="12" y="7"/>
                    <a:pt x="1" y="26"/>
                  </a:cubicBezTo>
                  <a:cubicBezTo>
                    <a:pt x="2" y="36"/>
                    <a:pt x="4" y="40"/>
                    <a:pt x="7" y="40"/>
                  </a:cubicBezTo>
                  <a:cubicBezTo>
                    <a:pt x="15" y="40"/>
                    <a:pt x="28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6" name="Google Shape;20106;p34"/>
            <p:cNvSpPr/>
            <p:nvPr/>
          </p:nvSpPr>
          <p:spPr>
            <a:xfrm>
              <a:off x="3970525" y="2119250"/>
              <a:ext cx="6325" cy="3875"/>
            </a:xfrm>
            <a:custGeom>
              <a:avLst/>
              <a:gdLst/>
              <a:ahLst/>
              <a:cxnLst/>
              <a:rect l="l" t="t" r="r" b="b"/>
              <a:pathLst>
                <a:path w="253" h="155" extrusionOk="0">
                  <a:moveTo>
                    <a:pt x="253" y="1"/>
                  </a:moveTo>
                  <a:cubicBezTo>
                    <a:pt x="49" y="115"/>
                    <a:pt x="1" y="154"/>
                    <a:pt x="18" y="154"/>
                  </a:cubicBezTo>
                  <a:cubicBezTo>
                    <a:pt x="47" y="154"/>
                    <a:pt x="253" y="5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7" name="Google Shape;20107;p34"/>
            <p:cNvSpPr/>
            <p:nvPr/>
          </p:nvSpPr>
          <p:spPr>
            <a:xfrm>
              <a:off x="3954875" y="1611950"/>
              <a:ext cx="3075" cy="4975"/>
            </a:xfrm>
            <a:custGeom>
              <a:avLst/>
              <a:gdLst/>
              <a:ahLst/>
              <a:cxnLst/>
              <a:rect l="l" t="t" r="r" b="b"/>
              <a:pathLst>
                <a:path w="123" h="199" extrusionOk="0">
                  <a:moveTo>
                    <a:pt x="86" y="1"/>
                  </a:moveTo>
                  <a:cubicBezTo>
                    <a:pt x="47" y="1"/>
                    <a:pt x="0" y="198"/>
                    <a:pt x="52" y="198"/>
                  </a:cubicBezTo>
                  <a:cubicBezTo>
                    <a:pt x="67" y="198"/>
                    <a:pt x="90" y="182"/>
                    <a:pt x="123" y="141"/>
                  </a:cubicBezTo>
                  <a:cubicBezTo>
                    <a:pt x="118" y="37"/>
                    <a:pt x="103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8" name="Google Shape;20108;p34"/>
            <p:cNvSpPr/>
            <p:nvPr/>
          </p:nvSpPr>
          <p:spPr>
            <a:xfrm>
              <a:off x="3943925" y="1476975"/>
              <a:ext cx="3675" cy="1250"/>
            </a:xfrm>
            <a:custGeom>
              <a:avLst/>
              <a:gdLst/>
              <a:ahLst/>
              <a:cxnLst/>
              <a:rect l="l" t="t" r="r" b="b"/>
              <a:pathLst>
                <a:path w="147" h="50" extrusionOk="0">
                  <a:moveTo>
                    <a:pt x="86" y="1"/>
                  </a:moveTo>
                  <a:cubicBezTo>
                    <a:pt x="37" y="1"/>
                    <a:pt x="0" y="50"/>
                    <a:pt x="61" y="50"/>
                  </a:cubicBezTo>
                  <a:cubicBezTo>
                    <a:pt x="80" y="50"/>
                    <a:pt x="107" y="45"/>
                    <a:pt x="146" y="33"/>
                  </a:cubicBezTo>
                  <a:cubicBezTo>
                    <a:pt x="128" y="9"/>
                    <a:pt x="10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9" name="Google Shape;20109;p34"/>
            <p:cNvSpPr/>
            <p:nvPr/>
          </p:nvSpPr>
          <p:spPr>
            <a:xfrm>
              <a:off x="3928950" y="1226725"/>
              <a:ext cx="3925" cy="3075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35" y="59"/>
                    <a:pt x="1" y="122"/>
                    <a:pt x="25" y="122"/>
                  </a:cubicBezTo>
                  <a:cubicBezTo>
                    <a:pt x="42" y="122"/>
                    <a:pt x="89" y="90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0" name="Google Shape;20110;p34"/>
            <p:cNvSpPr/>
            <p:nvPr/>
          </p:nvSpPr>
          <p:spPr>
            <a:xfrm>
              <a:off x="3948650" y="1921375"/>
              <a:ext cx="5625" cy="3675"/>
            </a:xfrm>
            <a:custGeom>
              <a:avLst/>
              <a:gdLst/>
              <a:ahLst/>
              <a:cxnLst/>
              <a:rect l="l" t="t" r="r" b="b"/>
              <a:pathLst>
                <a:path w="225" h="147" extrusionOk="0">
                  <a:moveTo>
                    <a:pt x="225" y="1"/>
                  </a:moveTo>
                  <a:lnTo>
                    <a:pt x="225" y="1"/>
                  </a:lnTo>
                  <a:cubicBezTo>
                    <a:pt x="47" y="110"/>
                    <a:pt x="0" y="146"/>
                    <a:pt x="12" y="146"/>
                  </a:cubicBezTo>
                  <a:cubicBezTo>
                    <a:pt x="33" y="146"/>
                    <a:pt x="225" y="39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1" name="Google Shape;20111;p34"/>
            <p:cNvSpPr/>
            <p:nvPr/>
          </p:nvSpPr>
          <p:spPr>
            <a:xfrm>
              <a:off x="3927550" y="1479075"/>
              <a:ext cx="6150" cy="1250"/>
            </a:xfrm>
            <a:custGeom>
              <a:avLst/>
              <a:gdLst/>
              <a:ahLst/>
              <a:cxnLst/>
              <a:rect l="l" t="t" r="r" b="b"/>
              <a:pathLst>
                <a:path w="246" h="50" extrusionOk="0">
                  <a:moveTo>
                    <a:pt x="71" y="0"/>
                  </a:moveTo>
                  <a:cubicBezTo>
                    <a:pt x="0" y="0"/>
                    <a:pt x="97" y="49"/>
                    <a:pt x="178" y="49"/>
                  </a:cubicBezTo>
                  <a:cubicBezTo>
                    <a:pt x="204" y="49"/>
                    <a:pt x="229" y="44"/>
                    <a:pt x="246" y="30"/>
                  </a:cubicBezTo>
                  <a:cubicBezTo>
                    <a:pt x="153" y="8"/>
                    <a:pt x="99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2" name="Google Shape;20112;p34"/>
            <p:cNvSpPr/>
            <p:nvPr/>
          </p:nvSpPr>
          <p:spPr>
            <a:xfrm>
              <a:off x="3927500" y="1479975"/>
              <a:ext cx="3025" cy="3525"/>
            </a:xfrm>
            <a:custGeom>
              <a:avLst/>
              <a:gdLst/>
              <a:ahLst/>
              <a:cxnLst/>
              <a:rect l="l" t="t" r="r" b="b"/>
              <a:pathLst>
                <a:path w="121" h="141" extrusionOk="0">
                  <a:moveTo>
                    <a:pt x="74" y="0"/>
                  </a:moveTo>
                  <a:lnTo>
                    <a:pt x="74" y="0"/>
                  </a:lnTo>
                  <a:cubicBezTo>
                    <a:pt x="34" y="21"/>
                    <a:pt x="0" y="101"/>
                    <a:pt x="40" y="141"/>
                  </a:cubicBezTo>
                  <a:cubicBezTo>
                    <a:pt x="80" y="121"/>
                    <a:pt x="121" y="54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3" name="Google Shape;20113;p34"/>
            <p:cNvSpPr/>
            <p:nvPr/>
          </p:nvSpPr>
          <p:spPr>
            <a:xfrm>
              <a:off x="3935975" y="1699475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3" y="1"/>
                  </a:moveTo>
                  <a:cubicBezTo>
                    <a:pt x="0" y="1"/>
                    <a:pt x="0" y="126"/>
                    <a:pt x="9" y="126"/>
                  </a:cubicBezTo>
                  <a:cubicBezTo>
                    <a:pt x="7" y="3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4" name="Google Shape;20114;p34"/>
            <p:cNvSpPr/>
            <p:nvPr/>
          </p:nvSpPr>
          <p:spPr>
            <a:xfrm>
              <a:off x="3928600" y="1540050"/>
              <a:ext cx="3600" cy="10175"/>
            </a:xfrm>
            <a:custGeom>
              <a:avLst/>
              <a:gdLst/>
              <a:ahLst/>
              <a:cxnLst/>
              <a:rect l="l" t="t" r="r" b="b"/>
              <a:pathLst>
                <a:path w="144" h="407" extrusionOk="0">
                  <a:moveTo>
                    <a:pt x="117" y="0"/>
                  </a:moveTo>
                  <a:cubicBezTo>
                    <a:pt x="74" y="0"/>
                    <a:pt x="1" y="406"/>
                    <a:pt x="35" y="406"/>
                  </a:cubicBezTo>
                  <a:cubicBezTo>
                    <a:pt x="49" y="406"/>
                    <a:pt x="82" y="335"/>
                    <a:pt x="144" y="133"/>
                  </a:cubicBezTo>
                  <a:cubicBezTo>
                    <a:pt x="140" y="37"/>
                    <a:pt x="130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5" name="Google Shape;20115;p34"/>
            <p:cNvSpPr/>
            <p:nvPr/>
          </p:nvSpPr>
          <p:spPr>
            <a:xfrm>
              <a:off x="3958450" y="2622875"/>
              <a:ext cx="11700" cy="1475"/>
            </a:xfrm>
            <a:custGeom>
              <a:avLst/>
              <a:gdLst/>
              <a:ahLst/>
              <a:cxnLst/>
              <a:rect l="l" t="t" r="r" b="b"/>
              <a:pathLst>
                <a:path w="468" h="59" extrusionOk="0">
                  <a:moveTo>
                    <a:pt x="270" y="1"/>
                  </a:moveTo>
                  <a:cubicBezTo>
                    <a:pt x="256" y="1"/>
                    <a:pt x="240" y="1"/>
                    <a:pt x="221" y="1"/>
                  </a:cubicBezTo>
                  <a:cubicBezTo>
                    <a:pt x="28" y="44"/>
                    <a:pt x="1" y="58"/>
                    <a:pt x="40" y="58"/>
                  </a:cubicBezTo>
                  <a:cubicBezTo>
                    <a:pt x="120" y="58"/>
                    <a:pt x="468" y="1"/>
                    <a:pt x="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6" name="Google Shape;20116;p34"/>
            <p:cNvSpPr/>
            <p:nvPr/>
          </p:nvSpPr>
          <p:spPr>
            <a:xfrm>
              <a:off x="3946725" y="2560675"/>
              <a:ext cx="775" cy="3625"/>
            </a:xfrm>
            <a:custGeom>
              <a:avLst/>
              <a:gdLst/>
              <a:ahLst/>
              <a:cxnLst/>
              <a:rect l="l" t="t" r="r" b="b"/>
              <a:pathLst>
                <a:path w="31" h="145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8" y="109"/>
                    <a:pt x="26" y="145"/>
                    <a:pt x="27" y="145"/>
                  </a:cubicBezTo>
                  <a:cubicBezTo>
                    <a:pt x="30" y="145"/>
                    <a:pt x="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7" name="Google Shape;20117;p34"/>
            <p:cNvSpPr/>
            <p:nvPr/>
          </p:nvSpPr>
          <p:spPr>
            <a:xfrm>
              <a:off x="3927575" y="1807050"/>
              <a:ext cx="6525" cy="5075"/>
            </a:xfrm>
            <a:custGeom>
              <a:avLst/>
              <a:gdLst/>
              <a:ahLst/>
              <a:cxnLst/>
              <a:rect l="l" t="t" r="r" b="b"/>
              <a:pathLst>
                <a:path w="261" h="203" extrusionOk="0">
                  <a:moveTo>
                    <a:pt x="62" y="1"/>
                  </a:moveTo>
                  <a:cubicBezTo>
                    <a:pt x="27" y="1"/>
                    <a:pt x="0" y="40"/>
                    <a:pt x="4" y="151"/>
                  </a:cubicBezTo>
                  <a:cubicBezTo>
                    <a:pt x="72" y="188"/>
                    <a:pt x="119" y="203"/>
                    <a:pt x="149" y="203"/>
                  </a:cubicBezTo>
                  <a:cubicBezTo>
                    <a:pt x="260" y="203"/>
                    <a:pt x="141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8" name="Google Shape;20118;p34"/>
            <p:cNvSpPr/>
            <p:nvPr/>
          </p:nvSpPr>
          <p:spPr>
            <a:xfrm>
              <a:off x="3925225" y="1690700"/>
              <a:ext cx="3600" cy="6025"/>
            </a:xfrm>
            <a:custGeom>
              <a:avLst/>
              <a:gdLst/>
              <a:ahLst/>
              <a:cxnLst/>
              <a:rect l="l" t="t" r="r" b="b"/>
              <a:pathLst>
                <a:path w="144" h="241" extrusionOk="0">
                  <a:moveTo>
                    <a:pt x="16" y="0"/>
                  </a:moveTo>
                  <a:cubicBezTo>
                    <a:pt x="0" y="0"/>
                    <a:pt x="0" y="59"/>
                    <a:pt x="44" y="236"/>
                  </a:cubicBezTo>
                  <a:cubicBezTo>
                    <a:pt x="53" y="239"/>
                    <a:pt x="60" y="241"/>
                    <a:pt x="67" y="241"/>
                  </a:cubicBezTo>
                  <a:cubicBezTo>
                    <a:pt x="143" y="241"/>
                    <a:pt x="4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9" name="Google Shape;20119;p34"/>
            <p:cNvSpPr/>
            <p:nvPr/>
          </p:nvSpPr>
          <p:spPr>
            <a:xfrm>
              <a:off x="3909825" y="1328000"/>
              <a:ext cx="3875" cy="3125"/>
            </a:xfrm>
            <a:custGeom>
              <a:avLst/>
              <a:gdLst/>
              <a:ahLst/>
              <a:cxnLst/>
              <a:rect l="l" t="t" r="r" b="b"/>
              <a:pathLst>
                <a:path w="155" h="125" extrusionOk="0">
                  <a:moveTo>
                    <a:pt x="67" y="0"/>
                  </a:moveTo>
                  <a:cubicBezTo>
                    <a:pt x="22" y="0"/>
                    <a:pt x="1" y="54"/>
                    <a:pt x="145" y="125"/>
                  </a:cubicBezTo>
                  <a:cubicBezTo>
                    <a:pt x="154" y="35"/>
                    <a:pt x="103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0" name="Google Shape;20120;p34"/>
            <p:cNvSpPr/>
            <p:nvPr/>
          </p:nvSpPr>
          <p:spPr>
            <a:xfrm>
              <a:off x="3911275" y="1649750"/>
              <a:ext cx="525" cy="3775"/>
            </a:xfrm>
            <a:custGeom>
              <a:avLst/>
              <a:gdLst/>
              <a:ahLst/>
              <a:cxnLst/>
              <a:rect l="l" t="t" r="r" b="b"/>
              <a:pathLst>
                <a:path w="21" h="151" extrusionOk="0">
                  <a:moveTo>
                    <a:pt x="12" y="1"/>
                  </a:moveTo>
                  <a:lnTo>
                    <a:pt x="12" y="1"/>
                  </a:lnTo>
                  <a:cubicBezTo>
                    <a:pt x="9" y="1"/>
                    <a:pt x="5" y="25"/>
                    <a:pt x="0" y="94"/>
                  </a:cubicBezTo>
                  <a:cubicBezTo>
                    <a:pt x="5" y="135"/>
                    <a:pt x="9" y="151"/>
                    <a:pt x="12" y="151"/>
                  </a:cubicBezTo>
                  <a:cubicBezTo>
                    <a:pt x="20" y="151"/>
                    <a:pt x="1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1" name="Google Shape;20121;p34"/>
            <p:cNvSpPr/>
            <p:nvPr/>
          </p:nvSpPr>
          <p:spPr>
            <a:xfrm>
              <a:off x="3899650" y="1284950"/>
              <a:ext cx="3800" cy="3225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137" y="0"/>
                  </a:moveTo>
                  <a:lnTo>
                    <a:pt x="137" y="0"/>
                  </a:lnTo>
                  <a:cubicBezTo>
                    <a:pt x="1" y="9"/>
                    <a:pt x="61" y="128"/>
                    <a:pt x="107" y="128"/>
                  </a:cubicBezTo>
                  <a:cubicBezTo>
                    <a:pt x="131" y="128"/>
                    <a:pt x="151" y="96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2" name="Google Shape;20122;p34"/>
            <p:cNvSpPr/>
            <p:nvPr/>
          </p:nvSpPr>
          <p:spPr>
            <a:xfrm>
              <a:off x="3897100" y="1236200"/>
              <a:ext cx="3175" cy="2625"/>
            </a:xfrm>
            <a:custGeom>
              <a:avLst/>
              <a:gdLst/>
              <a:ahLst/>
              <a:cxnLst/>
              <a:rect l="l" t="t" r="r" b="b"/>
              <a:pathLst>
                <a:path w="127" h="105" extrusionOk="0">
                  <a:moveTo>
                    <a:pt x="38" y="1"/>
                  </a:moveTo>
                  <a:cubicBezTo>
                    <a:pt x="19" y="1"/>
                    <a:pt x="1" y="27"/>
                    <a:pt x="5" y="104"/>
                  </a:cubicBezTo>
                  <a:cubicBezTo>
                    <a:pt x="12" y="104"/>
                    <a:pt x="19" y="105"/>
                    <a:pt x="25" y="105"/>
                  </a:cubicBezTo>
                  <a:cubicBezTo>
                    <a:pt x="127" y="105"/>
                    <a:pt x="78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3" name="Google Shape;20123;p34"/>
            <p:cNvSpPr/>
            <p:nvPr/>
          </p:nvSpPr>
          <p:spPr>
            <a:xfrm>
              <a:off x="3897375" y="1246650"/>
              <a:ext cx="1700" cy="3500"/>
            </a:xfrm>
            <a:custGeom>
              <a:avLst/>
              <a:gdLst/>
              <a:ahLst/>
              <a:cxnLst/>
              <a:rect l="l" t="t" r="r" b="b"/>
              <a:pathLst>
                <a:path w="68" h="140" extrusionOk="0">
                  <a:moveTo>
                    <a:pt x="68" y="0"/>
                  </a:moveTo>
                  <a:lnTo>
                    <a:pt x="68" y="0"/>
                  </a:lnTo>
                  <a:cubicBezTo>
                    <a:pt x="0" y="38"/>
                    <a:pt x="18" y="139"/>
                    <a:pt x="40" y="139"/>
                  </a:cubicBezTo>
                  <a:cubicBezTo>
                    <a:pt x="53" y="139"/>
                    <a:pt x="68" y="104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4" name="Google Shape;20124;p34"/>
            <p:cNvSpPr/>
            <p:nvPr/>
          </p:nvSpPr>
          <p:spPr>
            <a:xfrm>
              <a:off x="3938200" y="2453775"/>
              <a:ext cx="1675" cy="3050"/>
            </a:xfrm>
            <a:custGeom>
              <a:avLst/>
              <a:gdLst/>
              <a:ahLst/>
              <a:cxnLst/>
              <a:rect l="l" t="t" r="r" b="b"/>
              <a:pathLst>
                <a:path w="67" h="122" extrusionOk="0">
                  <a:moveTo>
                    <a:pt x="10" y="0"/>
                  </a:moveTo>
                  <a:cubicBezTo>
                    <a:pt x="7" y="0"/>
                    <a:pt x="4" y="1"/>
                    <a:pt x="0" y="1"/>
                  </a:cubicBezTo>
                  <a:cubicBezTo>
                    <a:pt x="3" y="92"/>
                    <a:pt x="14" y="122"/>
                    <a:pt x="24" y="122"/>
                  </a:cubicBezTo>
                  <a:cubicBezTo>
                    <a:pt x="46" y="122"/>
                    <a:pt x="66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5" name="Google Shape;20125;p34"/>
            <p:cNvSpPr/>
            <p:nvPr/>
          </p:nvSpPr>
          <p:spPr>
            <a:xfrm>
              <a:off x="3932850" y="2318125"/>
              <a:ext cx="3000" cy="2150"/>
            </a:xfrm>
            <a:custGeom>
              <a:avLst/>
              <a:gdLst/>
              <a:ahLst/>
              <a:cxnLst/>
              <a:rect l="l" t="t" r="r" b="b"/>
              <a:pathLst>
                <a:path w="120" h="86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65"/>
                    <a:pt x="23" y="86"/>
                    <a:pt x="42" y="86"/>
                  </a:cubicBezTo>
                  <a:cubicBezTo>
                    <a:pt x="82" y="86"/>
                    <a:pt x="12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6" name="Google Shape;20126;p34"/>
            <p:cNvSpPr/>
            <p:nvPr/>
          </p:nvSpPr>
          <p:spPr>
            <a:xfrm>
              <a:off x="3914550" y="1874225"/>
              <a:ext cx="925" cy="4225"/>
            </a:xfrm>
            <a:custGeom>
              <a:avLst/>
              <a:gdLst/>
              <a:ahLst/>
              <a:cxnLst/>
              <a:rect l="l" t="t" r="r" b="b"/>
              <a:pathLst>
                <a:path w="37" h="169" extrusionOk="0">
                  <a:moveTo>
                    <a:pt x="36" y="0"/>
                  </a:moveTo>
                  <a:cubicBezTo>
                    <a:pt x="18" y="0"/>
                    <a:pt x="1" y="168"/>
                    <a:pt x="7" y="168"/>
                  </a:cubicBezTo>
                  <a:cubicBezTo>
                    <a:pt x="10" y="168"/>
                    <a:pt x="19" y="126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7" name="Google Shape;20127;p34"/>
            <p:cNvSpPr/>
            <p:nvPr/>
          </p:nvSpPr>
          <p:spPr>
            <a:xfrm>
              <a:off x="3933850" y="2603425"/>
              <a:ext cx="3900" cy="1775"/>
            </a:xfrm>
            <a:custGeom>
              <a:avLst/>
              <a:gdLst/>
              <a:ahLst/>
              <a:cxnLst/>
              <a:rect l="l" t="t" r="r" b="b"/>
              <a:pathLst>
                <a:path w="156" h="71" extrusionOk="0">
                  <a:moveTo>
                    <a:pt x="125" y="0"/>
                  </a:moveTo>
                  <a:cubicBezTo>
                    <a:pt x="81" y="0"/>
                    <a:pt x="1" y="70"/>
                    <a:pt x="60" y="70"/>
                  </a:cubicBezTo>
                  <a:cubicBezTo>
                    <a:pt x="77" y="70"/>
                    <a:pt x="104" y="65"/>
                    <a:pt x="148" y="50"/>
                  </a:cubicBezTo>
                  <a:cubicBezTo>
                    <a:pt x="156" y="13"/>
                    <a:pt x="144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8" name="Google Shape;20128;p34"/>
            <p:cNvSpPr/>
            <p:nvPr/>
          </p:nvSpPr>
          <p:spPr>
            <a:xfrm>
              <a:off x="3872450" y="1823275"/>
              <a:ext cx="2525" cy="5300"/>
            </a:xfrm>
            <a:custGeom>
              <a:avLst/>
              <a:gdLst/>
              <a:ahLst/>
              <a:cxnLst/>
              <a:rect l="l" t="t" r="r" b="b"/>
              <a:pathLst>
                <a:path w="101" h="212" extrusionOk="0">
                  <a:moveTo>
                    <a:pt x="99" y="0"/>
                  </a:moveTo>
                  <a:cubicBezTo>
                    <a:pt x="99" y="0"/>
                    <a:pt x="73" y="54"/>
                    <a:pt x="1" y="212"/>
                  </a:cubicBezTo>
                  <a:cubicBezTo>
                    <a:pt x="38" y="138"/>
                    <a:pt x="10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9" name="Google Shape;20129;p34"/>
            <p:cNvSpPr/>
            <p:nvPr/>
          </p:nvSpPr>
          <p:spPr>
            <a:xfrm>
              <a:off x="3891425" y="1481550"/>
              <a:ext cx="6025" cy="3225"/>
            </a:xfrm>
            <a:custGeom>
              <a:avLst/>
              <a:gdLst/>
              <a:ahLst/>
              <a:cxnLst/>
              <a:rect l="l" t="t" r="r" b="b"/>
              <a:pathLst>
                <a:path w="241" h="129" extrusionOk="0">
                  <a:moveTo>
                    <a:pt x="133" y="1"/>
                  </a:moveTo>
                  <a:cubicBezTo>
                    <a:pt x="111" y="1"/>
                    <a:pt x="81" y="6"/>
                    <a:pt x="38" y="18"/>
                  </a:cubicBezTo>
                  <a:cubicBezTo>
                    <a:pt x="0" y="101"/>
                    <a:pt x="13" y="129"/>
                    <a:pt x="42" y="129"/>
                  </a:cubicBezTo>
                  <a:cubicBezTo>
                    <a:pt x="103" y="129"/>
                    <a:pt x="241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0" name="Google Shape;20130;p34"/>
            <p:cNvSpPr/>
            <p:nvPr/>
          </p:nvSpPr>
          <p:spPr>
            <a:xfrm>
              <a:off x="3914000" y="2159050"/>
              <a:ext cx="3150" cy="2550"/>
            </a:xfrm>
            <a:custGeom>
              <a:avLst/>
              <a:gdLst/>
              <a:ahLst/>
              <a:cxnLst/>
              <a:rect l="l" t="t" r="r" b="b"/>
              <a:pathLst>
                <a:path w="126" h="102" extrusionOk="0">
                  <a:moveTo>
                    <a:pt x="37" y="1"/>
                  </a:moveTo>
                  <a:cubicBezTo>
                    <a:pt x="17" y="1"/>
                    <a:pt x="0" y="26"/>
                    <a:pt x="12" y="102"/>
                  </a:cubicBezTo>
                  <a:cubicBezTo>
                    <a:pt x="126" y="93"/>
                    <a:pt x="76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1" name="Google Shape;20131;p34"/>
            <p:cNvSpPr/>
            <p:nvPr/>
          </p:nvSpPr>
          <p:spPr>
            <a:xfrm>
              <a:off x="3891900" y="1692175"/>
              <a:ext cx="4375" cy="1975"/>
            </a:xfrm>
            <a:custGeom>
              <a:avLst/>
              <a:gdLst/>
              <a:ahLst/>
              <a:cxnLst/>
              <a:rect l="l" t="t" r="r" b="b"/>
              <a:pathLst>
                <a:path w="175" h="79" extrusionOk="0">
                  <a:moveTo>
                    <a:pt x="142" y="1"/>
                  </a:moveTo>
                  <a:cubicBezTo>
                    <a:pt x="93" y="1"/>
                    <a:pt x="0" y="79"/>
                    <a:pt x="58" y="79"/>
                  </a:cubicBezTo>
                  <a:cubicBezTo>
                    <a:pt x="77" y="79"/>
                    <a:pt x="111" y="71"/>
                    <a:pt x="166" y="50"/>
                  </a:cubicBezTo>
                  <a:cubicBezTo>
                    <a:pt x="174" y="13"/>
                    <a:pt x="162" y="1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2" name="Google Shape;20132;p34"/>
            <p:cNvSpPr/>
            <p:nvPr/>
          </p:nvSpPr>
          <p:spPr>
            <a:xfrm>
              <a:off x="3895200" y="1723875"/>
              <a:ext cx="1925" cy="3850"/>
            </a:xfrm>
            <a:custGeom>
              <a:avLst/>
              <a:gdLst/>
              <a:ahLst/>
              <a:cxnLst/>
              <a:rect l="l" t="t" r="r" b="b"/>
              <a:pathLst>
                <a:path w="77" h="154" extrusionOk="0">
                  <a:moveTo>
                    <a:pt x="44" y="0"/>
                  </a:moveTo>
                  <a:cubicBezTo>
                    <a:pt x="30" y="0"/>
                    <a:pt x="11" y="39"/>
                    <a:pt x="1" y="153"/>
                  </a:cubicBezTo>
                  <a:cubicBezTo>
                    <a:pt x="77" y="111"/>
                    <a:pt x="68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3" name="Google Shape;20133;p34"/>
            <p:cNvSpPr/>
            <p:nvPr/>
          </p:nvSpPr>
          <p:spPr>
            <a:xfrm>
              <a:off x="3921975" y="2519350"/>
              <a:ext cx="5350" cy="3600"/>
            </a:xfrm>
            <a:custGeom>
              <a:avLst/>
              <a:gdLst/>
              <a:ahLst/>
              <a:cxnLst/>
              <a:rect l="l" t="t" r="r" b="b"/>
              <a:pathLst>
                <a:path w="214" h="144" extrusionOk="0">
                  <a:moveTo>
                    <a:pt x="86" y="1"/>
                  </a:moveTo>
                  <a:cubicBezTo>
                    <a:pt x="82" y="1"/>
                    <a:pt x="78" y="1"/>
                    <a:pt x="74" y="1"/>
                  </a:cubicBezTo>
                  <a:cubicBezTo>
                    <a:pt x="2" y="108"/>
                    <a:pt x="0" y="144"/>
                    <a:pt x="23" y="144"/>
                  </a:cubicBezTo>
                  <a:cubicBezTo>
                    <a:pt x="70" y="144"/>
                    <a:pt x="214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4" name="Google Shape;20134;p34"/>
            <p:cNvSpPr/>
            <p:nvPr/>
          </p:nvSpPr>
          <p:spPr>
            <a:xfrm>
              <a:off x="3921975" y="2511275"/>
              <a:ext cx="3125" cy="3800"/>
            </a:xfrm>
            <a:custGeom>
              <a:avLst/>
              <a:gdLst/>
              <a:ahLst/>
              <a:cxnLst/>
              <a:rect l="l" t="t" r="r" b="b"/>
              <a:pathLst>
                <a:path w="125" h="152" extrusionOk="0">
                  <a:moveTo>
                    <a:pt x="40" y="1"/>
                  </a:moveTo>
                  <a:cubicBezTo>
                    <a:pt x="29" y="1"/>
                    <a:pt x="16" y="3"/>
                    <a:pt x="0" y="9"/>
                  </a:cubicBezTo>
                  <a:cubicBezTo>
                    <a:pt x="14" y="116"/>
                    <a:pt x="37" y="152"/>
                    <a:pt x="57" y="152"/>
                  </a:cubicBezTo>
                  <a:cubicBezTo>
                    <a:pt x="97" y="152"/>
                    <a:pt x="124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5" name="Google Shape;20135;p34"/>
            <p:cNvSpPr/>
            <p:nvPr/>
          </p:nvSpPr>
          <p:spPr>
            <a:xfrm>
              <a:off x="3908100" y="2226875"/>
              <a:ext cx="5100" cy="5300"/>
            </a:xfrm>
            <a:custGeom>
              <a:avLst/>
              <a:gdLst/>
              <a:ahLst/>
              <a:cxnLst/>
              <a:rect l="l" t="t" r="r" b="b"/>
              <a:pathLst>
                <a:path w="204" h="212" extrusionOk="0">
                  <a:moveTo>
                    <a:pt x="57" y="1"/>
                  </a:moveTo>
                  <a:cubicBezTo>
                    <a:pt x="27" y="1"/>
                    <a:pt x="1" y="51"/>
                    <a:pt x="7" y="199"/>
                  </a:cubicBezTo>
                  <a:cubicBezTo>
                    <a:pt x="33" y="208"/>
                    <a:pt x="55" y="212"/>
                    <a:pt x="73" y="212"/>
                  </a:cubicBezTo>
                  <a:cubicBezTo>
                    <a:pt x="204" y="212"/>
                    <a:pt x="120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6" name="Google Shape;20136;p34"/>
            <p:cNvSpPr/>
            <p:nvPr/>
          </p:nvSpPr>
          <p:spPr>
            <a:xfrm>
              <a:off x="3911000" y="2354600"/>
              <a:ext cx="5400" cy="225"/>
            </a:xfrm>
            <a:custGeom>
              <a:avLst/>
              <a:gdLst/>
              <a:ahLst/>
              <a:cxnLst/>
              <a:rect l="l" t="t" r="r" b="b"/>
              <a:pathLst>
                <a:path w="216" h="9" extrusionOk="0">
                  <a:moveTo>
                    <a:pt x="105" y="1"/>
                  </a:moveTo>
                  <a:lnTo>
                    <a:pt x="105" y="1"/>
                  </a:lnTo>
                  <a:cubicBezTo>
                    <a:pt x="1" y="5"/>
                    <a:pt x="104" y="8"/>
                    <a:pt x="159" y="8"/>
                  </a:cubicBezTo>
                  <a:cubicBezTo>
                    <a:pt x="200" y="8"/>
                    <a:pt x="215" y="6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7" name="Google Shape;20137;p34"/>
            <p:cNvSpPr/>
            <p:nvPr/>
          </p:nvSpPr>
          <p:spPr>
            <a:xfrm>
              <a:off x="3893300" y="1827675"/>
              <a:ext cx="700" cy="225"/>
            </a:xfrm>
            <a:custGeom>
              <a:avLst/>
              <a:gdLst/>
              <a:ahLst/>
              <a:cxnLst/>
              <a:rect l="l" t="t" r="r" b="b"/>
              <a:pathLst>
                <a:path w="28" h="9" extrusionOk="0">
                  <a:moveTo>
                    <a:pt x="1" y="0"/>
                  </a:moveTo>
                  <a:cubicBezTo>
                    <a:pt x="0" y="0"/>
                    <a:pt x="6" y="2"/>
                    <a:pt x="23" y="9"/>
                  </a:cubicBezTo>
                  <a:cubicBezTo>
                    <a:pt x="28" y="9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8" name="Google Shape;20138;p34"/>
            <p:cNvSpPr/>
            <p:nvPr/>
          </p:nvSpPr>
          <p:spPr>
            <a:xfrm>
              <a:off x="3888800" y="2007200"/>
              <a:ext cx="4025" cy="3700"/>
            </a:xfrm>
            <a:custGeom>
              <a:avLst/>
              <a:gdLst/>
              <a:ahLst/>
              <a:cxnLst/>
              <a:rect l="l" t="t" r="r" b="b"/>
              <a:pathLst>
                <a:path w="161" h="148" extrusionOk="0">
                  <a:moveTo>
                    <a:pt x="31" y="0"/>
                  </a:moveTo>
                  <a:cubicBezTo>
                    <a:pt x="10" y="0"/>
                    <a:pt x="0" y="37"/>
                    <a:pt x="36" y="147"/>
                  </a:cubicBezTo>
                  <a:cubicBezTo>
                    <a:pt x="160" y="143"/>
                    <a:pt x="7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9" name="Google Shape;20139;p34"/>
            <p:cNvSpPr/>
            <p:nvPr/>
          </p:nvSpPr>
          <p:spPr>
            <a:xfrm>
              <a:off x="3884250" y="1731775"/>
              <a:ext cx="6125" cy="1250"/>
            </a:xfrm>
            <a:custGeom>
              <a:avLst/>
              <a:gdLst/>
              <a:ahLst/>
              <a:cxnLst/>
              <a:rect l="l" t="t" r="r" b="b"/>
              <a:pathLst>
                <a:path w="245" h="50" extrusionOk="0">
                  <a:moveTo>
                    <a:pt x="215" y="1"/>
                  </a:moveTo>
                  <a:cubicBezTo>
                    <a:pt x="159" y="1"/>
                    <a:pt x="1" y="50"/>
                    <a:pt x="104" y="50"/>
                  </a:cubicBezTo>
                  <a:cubicBezTo>
                    <a:pt x="122" y="50"/>
                    <a:pt x="148" y="48"/>
                    <a:pt x="185" y="45"/>
                  </a:cubicBezTo>
                  <a:cubicBezTo>
                    <a:pt x="244" y="12"/>
                    <a:pt x="241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0" name="Google Shape;20140;p34"/>
            <p:cNvSpPr/>
            <p:nvPr/>
          </p:nvSpPr>
          <p:spPr>
            <a:xfrm>
              <a:off x="3918500" y="2674975"/>
              <a:ext cx="4225" cy="3150"/>
            </a:xfrm>
            <a:custGeom>
              <a:avLst/>
              <a:gdLst/>
              <a:ahLst/>
              <a:cxnLst/>
              <a:rect l="l" t="t" r="r" b="b"/>
              <a:pathLst>
                <a:path w="169" h="126" extrusionOk="0">
                  <a:moveTo>
                    <a:pt x="69" y="1"/>
                  </a:moveTo>
                  <a:cubicBezTo>
                    <a:pt x="36" y="1"/>
                    <a:pt x="1" y="32"/>
                    <a:pt x="6" y="125"/>
                  </a:cubicBezTo>
                  <a:cubicBezTo>
                    <a:pt x="168" y="88"/>
                    <a:pt x="123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1" name="Google Shape;20141;p34"/>
            <p:cNvSpPr/>
            <p:nvPr/>
          </p:nvSpPr>
          <p:spPr>
            <a:xfrm>
              <a:off x="3909500" y="2552525"/>
              <a:ext cx="8200" cy="2825"/>
            </a:xfrm>
            <a:custGeom>
              <a:avLst/>
              <a:gdLst/>
              <a:ahLst/>
              <a:cxnLst/>
              <a:rect l="l" t="t" r="r" b="b"/>
              <a:pathLst>
                <a:path w="328" h="113" extrusionOk="0">
                  <a:moveTo>
                    <a:pt x="208" y="1"/>
                  </a:moveTo>
                  <a:cubicBezTo>
                    <a:pt x="110" y="1"/>
                    <a:pt x="0" y="72"/>
                    <a:pt x="279" y="112"/>
                  </a:cubicBezTo>
                  <a:cubicBezTo>
                    <a:pt x="328" y="29"/>
                    <a:pt x="270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2" name="Google Shape;20142;p34"/>
            <p:cNvSpPr/>
            <p:nvPr/>
          </p:nvSpPr>
          <p:spPr>
            <a:xfrm>
              <a:off x="3910050" y="2520525"/>
              <a:ext cx="975" cy="5450"/>
            </a:xfrm>
            <a:custGeom>
              <a:avLst/>
              <a:gdLst/>
              <a:ahLst/>
              <a:cxnLst/>
              <a:rect l="l" t="t" r="r" b="b"/>
              <a:pathLst>
                <a:path w="39" h="218" extrusionOk="0">
                  <a:moveTo>
                    <a:pt x="36" y="1"/>
                  </a:moveTo>
                  <a:cubicBezTo>
                    <a:pt x="0" y="1"/>
                    <a:pt x="15" y="218"/>
                    <a:pt x="27" y="218"/>
                  </a:cubicBezTo>
                  <a:cubicBezTo>
                    <a:pt x="33" y="218"/>
                    <a:pt x="38" y="16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3" name="Google Shape;20143;p34"/>
            <p:cNvSpPr/>
            <p:nvPr/>
          </p:nvSpPr>
          <p:spPr>
            <a:xfrm>
              <a:off x="3902250" y="2307375"/>
              <a:ext cx="2050" cy="2600"/>
            </a:xfrm>
            <a:custGeom>
              <a:avLst/>
              <a:gdLst/>
              <a:ahLst/>
              <a:cxnLst/>
              <a:rect l="l" t="t" r="r" b="b"/>
              <a:pathLst>
                <a:path w="82" h="104" extrusionOk="0">
                  <a:moveTo>
                    <a:pt x="51" y="0"/>
                  </a:moveTo>
                  <a:cubicBezTo>
                    <a:pt x="31" y="0"/>
                    <a:pt x="0" y="31"/>
                    <a:pt x="7" y="103"/>
                  </a:cubicBezTo>
                  <a:cubicBezTo>
                    <a:pt x="81" y="39"/>
                    <a:pt x="73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4" name="Google Shape;20144;p34"/>
            <p:cNvSpPr/>
            <p:nvPr/>
          </p:nvSpPr>
          <p:spPr>
            <a:xfrm>
              <a:off x="3897225" y="2170775"/>
              <a:ext cx="1050" cy="3750"/>
            </a:xfrm>
            <a:custGeom>
              <a:avLst/>
              <a:gdLst/>
              <a:ahLst/>
              <a:cxnLst/>
              <a:rect l="l" t="t" r="r" b="b"/>
              <a:pathLst>
                <a:path w="42" h="150" extrusionOk="0">
                  <a:moveTo>
                    <a:pt x="34" y="1"/>
                  </a:moveTo>
                  <a:cubicBezTo>
                    <a:pt x="5" y="111"/>
                    <a:pt x="1" y="149"/>
                    <a:pt x="5" y="149"/>
                  </a:cubicBezTo>
                  <a:cubicBezTo>
                    <a:pt x="13" y="149"/>
                    <a:pt x="42" y="58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5" name="Google Shape;20145;p34"/>
            <p:cNvSpPr/>
            <p:nvPr/>
          </p:nvSpPr>
          <p:spPr>
            <a:xfrm>
              <a:off x="3899575" y="2262775"/>
              <a:ext cx="725" cy="3100"/>
            </a:xfrm>
            <a:custGeom>
              <a:avLst/>
              <a:gdLst/>
              <a:ahLst/>
              <a:cxnLst/>
              <a:rect l="l" t="t" r="r" b="b"/>
              <a:pathLst>
                <a:path w="29" h="124" extrusionOk="0">
                  <a:moveTo>
                    <a:pt x="27" y="1"/>
                  </a:moveTo>
                  <a:cubicBezTo>
                    <a:pt x="0" y="5"/>
                    <a:pt x="12" y="124"/>
                    <a:pt x="20" y="124"/>
                  </a:cubicBezTo>
                  <a:cubicBezTo>
                    <a:pt x="25" y="124"/>
                    <a:pt x="29" y="93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6" name="Google Shape;20146;p34"/>
            <p:cNvSpPr/>
            <p:nvPr/>
          </p:nvSpPr>
          <p:spPr>
            <a:xfrm>
              <a:off x="3869800" y="1531125"/>
              <a:ext cx="5050" cy="175"/>
            </a:xfrm>
            <a:custGeom>
              <a:avLst/>
              <a:gdLst/>
              <a:ahLst/>
              <a:cxnLst/>
              <a:rect l="l" t="t" r="r" b="b"/>
              <a:pathLst>
                <a:path w="202" h="7" extrusionOk="0">
                  <a:moveTo>
                    <a:pt x="180" y="0"/>
                  </a:moveTo>
                  <a:cubicBezTo>
                    <a:pt x="129" y="0"/>
                    <a:pt x="1" y="7"/>
                    <a:pt x="36" y="7"/>
                  </a:cubicBezTo>
                  <a:cubicBezTo>
                    <a:pt x="51" y="7"/>
                    <a:pt x="99" y="5"/>
                    <a:pt x="201" y="2"/>
                  </a:cubicBezTo>
                  <a:cubicBezTo>
                    <a:pt x="202" y="1"/>
                    <a:pt x="194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7" name="Google Shape;20147;p34"/>
            <p:cNvSpPr/>
            <p:nvPr/>
          </p:nvSpPr>
          <p:spPr>
            <a:xfrm>
              <a:off x="3864425" y="1531225"/>
              <a:ext cx="5850" cy="5800"/>
            </a:xfrm>
            <a:custGeom>
              <a:avLst/>
              <a:gdLst/>
              <a:ahLst/>
              <a:cxnLst/>
              <a:rect l="l" t="t" r="r" b="b"/>
              <a:pathLst>
                <a:path w="234" h="232" extrusionOk="0">
                  <a:moveTo>
                    <a:pt x="184" y="0"/>
                  </a:moveTo>
                  <a:cubicBezTo>
                    <a:pt x="120" y="0"/>
                    <a:pt x="1" y="232"/>
                    <a:pt x="118" y="232"/>
                  </a:cubicBezTo>
                  <a:cubicBezTo>
                    <a:pt x="139" y="232"/>
                    <a:pt x="169" y="224"/>
                    <a:pt x="208" y="205"/>
                  </a:cubicBezTo>
                  <a:cubicBezTo>
                    <a:pt x="233" y="52"/>
                    <a:pt x="215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8" name="Google Shape;20148;p34"/>
            <p:cNvSpPr/>
            <p:nvPr/>
          </p:nvSpPr>
          <p:spPr>
            <a:xfrm>
              <a:off x="3861100" y="1398675"/>
              <a:ext cx="4225" cy="3075"/>
            </a:xfrm>
            <a:custGeom>
              <a:avLst/>
              <a:gdLst/>
              <a:ahLst/>
              <a:cxnLst/>
              <a:rect l="l" t="t" r="r" b="b"/>
              <a:pathLst>
                <a:path w="169" h="123" extrusionOk="0">
                  <a:moveTo>
                    <a:pt x="120" y="1"/>
                  </a:moveTo>
                  <a:cubicBezTo>
                    <a:pt x="0" y="88"/>
                    <a:pt x="6" y="123"/>
                    <a:pt x="40" y="123"/>
                  </a:cubicBezTo>
                  <a:cubicBezTo>
                    <a:pt x="82" y="123"/>
                    <a:pt x="168" y="7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9" name="Google Shape;20149;p34"/>
            <p:cNvSpPr/>
            <p:nvPr/>
          </p:nvSpPr>
          <p:spPr>
            <a:xfrm>
              <a:off x="3900500" y="2561250"/>
              <a:ext cx="4100" cy="6925"/>
            </a:xfrm>
            <a:custGeom>
              <a:avLst/>
              <a:gdLst/>
              <a:ahLst/>
              <a:cxnLst/>
              <a:rect l="l" t="t" r="r" b="b"/>
              <a:pathLst>
                <a:path w="164" h="277" extrusionOk="0">
                  <a:moveTo>
                    <a:pt x="128" y="0"/>
                  </a:moveTo>
                  <a:cubicBezTo>
                    <a:pt x="82" y="0"/>
                    <a:pt x="0" y="277"/>
                    <a:pt x="101" y="277"/>
                  </a:cubicBezTo>
                  <a:cubicBezTo>
                    <a:pt x="113" y="277"/>
                    <a:pt x="127" y="273"/>
                    <a:pt x="143" y="265"/>
                  </a:cubicBezTo>
                  <a:cubicBezTo>
                    <a:pt x="164" y="67"/>
                    <a:pt x="150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0" name="Google Shape;20150;p34"/>
            <p:cNvSpPr/>
            <p:nvPr/>
          </p:nvSpPr>
          <p:spPr>
            <a:xfrm>
              <a:off x="3892875" y="2300900"/>
              <a:ext cx="525" cy="10575"/>
            </a:xfrm>
            <a:custGeom>
              <a:avLst/>
              <a:gdLst/>
              <a:ahLst/>
              <a:cxnLst/>
              <a:rect l="l" t="t" r="r" b="b"/>
              <a:pathLst>
                <a:path w="21" h="423" extrusionOk="0">
                  <a:moveTo>
                    <a:pt x="0" y="1"/>
                  </a:moveTo>
                  <a:cubicBezTo>
                    <a:pt x="0" y="1"/>
                    <a:pt x="20" y="4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1" name="Google Shape;20151;p34"/>
            <p:cNvSpPr/>
            <p:nvPr/>
          </p:nvSpPr>
          <p:spPr>
            <a:xfrm>
              <a:off x="3869850" y="1694525"/>
              <a:ext cx="4125" cy="2600"/>
            </a:xfrm>
            <a:custGeom>
              <a:avLst/>
              <a:gdLst/>
              <a:ahLst/>
              <a:cxnLst/>
              <a:rect l="l" t="t" r="r" b="b"/>
              <a:pathLst>
                <a:path w="165" h="104" extrusionOk="0">
                  <a:moveTo>
                    <a:pt x="133" y="0"/>
                  </a:moveTo>
                  <a:cubicBezTo>
                    <a:pt x="89" y="0"/>
                    <a:pt x="1" y="103"/>
                    <a:pt x="124" y="103"/>
                  </a:cubicBezTo>
                  <a:cubicBezTo>
                    <a:pt x="126" y="103"/>
                    <a:pt x="129" y="103"/>
                    <a:pt x="132" y="103"/>
                  </a:cubicBezTo>
                  <a:cubicBezTo>
                    <a:pt x="165" y="26"/>
                    <a:pt x="154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2" name="Google Shape;20152;p34"/>
            <p:cNvSpPr/>
            <p:nvPr/>
          </p:nvSpPr>
          <p:spPr>
            <a:xfrm>
              <a:off x="3857325" y="1317750"/>
              <a:ext cx="1450" cy="4475"/>
            </a:xfrm>
            <a:custGeom>
              <a:avLst/>
              <a:gdLst/>
              <a:ahLst/>
              <a:cxnLst/>
              <a:rect l="l" t="t" r="r" b="b"/>
              <a:pathLst>
                <a:path w="58" h="179" extrusionOk="0">
                  <a:moveTo>
                    <a:pt x="12" y="1"/>
                  </a:moveTo>
                  <a:cubicBezTo>
                    <a:pt x="0" y="1"/>
                    <a:pt x="26" y="179"/>
                    <a:pt x="46" y="179"/>
                  </a:cubicBezTo>
                  <a:cubicBezTo>
                    <a:pt x="50" y="179"/>
                    <a:pt x="54" y="171"/>
                    <a:pt x="57" y="153"/>
                  </a:cubicBezTo>
                  <a:cubicBezTo>
                    <a:pt x="31" y="40"/>
                    <a:pt x="1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3" name="Google Shape;20153;p34"/>
            <p:cNvSpPr/>
            <p:nvPr/>
          </p:nvSpPr>
          <p:spPr>
            <a:xfrm>
              <a:off x="3905350" y="2684550"/>
              <a:ext cx="450" cy="3450"/>
            </a:xfrm>
            <a:custGeom>
              <a:avLst/>
              <a:gdLst/>
              <a:ahLst/>
              <a:cxnLst/>
              <a:rect l="l" t="t" r="r" b="b"/>
              <a:pathLst>
                <a:path w="18" h="138" extrusionOk="0">
                  <a:moveTo>
                    <a:pt x="16" y="0"/>
                  </a:moveTo>
                  <a:cubicBezTo>
                    <a:pt x="13" y="0"/>
                    <a:pt x="1" y="137"/>
                    <a:pt x="10" y="137"/>
                  </a:cubicBezTo>
                  <a:cubicBezTo>
                    <a:pt x="16" y="34"/>
                    <a:pt x="17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4" name="Google Shape;20154;p34"/>
            <p:cNvSpPr/>
            <p:nvPr/>
          </p:nvSpPr>
          <p:spPr>
            <a:xfrm>
              <a:off x="3867450" y="2314525"/>
              <a:ext cx="4525" cy="2400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73" y="1"/>
                  </a:moveTo>
                  <a:cubicBezTo>
                    <a:pt x="1" y="1"/>
                    <a:pt x="70" y="95"/>
                    <a:pt x="127" y="95"/>
                  </a:cubicBezTo>
                  <a:cubicBezTo>
                    <a:pt x="151" y="95"/>
                    <a:pt x="173" y="79"/>
                    <a:pt x="181" y="31"/>
                  </a:cubicBezTo>
                  <a:cubicBezTo>
                    <a:pt x="130" y="9"/>
                    <a:pt x="95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5" name="Google Shape;20155;p34"/>
            <p:cNvSpPr/>
            <p:nvPr/>
          </p:nvSpPr>
          <p:spPr>
            <a:xfrm>
              <a:off x="3882450" y="2035700"/>
              <a:ext cx="175" cy="2675"/>
            </a:xfrm>
            <a:custGeom>
              <a:avLst/>
              <a:gdLst/>
              <a:ahLst/>
              <a:cxnLst/>
              <a:rect l="l" t="t" r="r" b="b"/>
              <a:pathLst>
                <a:path w="7" h="107" extrusionOk="0">
                  <a:moveTo>
                    <a:pt x="1" y="0"/>
                  </a:moveTo>
                  <a:cubicBezTo>
                    <a:pt x="0" y="0"/>
                    <a:pt x="0" y="27"/>
                    <a:pt x="2" y="105"/>
                  </a:cubicBezTo>
                  <a:cubicBezTo>
                    <a:pt x="3" y="106"/>
                    <a:pt x="3" y="107"/>
                    <a:pt x="3" y="107"/>
                  </a:cubicBezTo>
                  <a:cubicBezTo>
                    <a:pt x="6" y="10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6" name="Google Shape;20156;p34"/>
            <p:cNvSpPr/>
            <p:nvPr/>
          </p:nvSpPr>
          <p:spPr>
            <a:xfrm>
              <a:off x="3516175" y="1679700"/>
              <a:ext cx="875" cy="1350"/>
            </a:xfrm>
            <a:custGeom>
              <a:avLst/>
              <a:gdLst/>
              <a:ahLst/>
              <a:cxnLst/>
              <a:rect l="l" t="t" r="r" b="b"/>
              <a:pathLst>
                <a:path w="35" h="54" extrusionOk="0">
                  <a:moveTo>
                    <a:pt x="1" y="54"/>
                  </a:moveTo>
                  <a:cubicBezTo>
                    <a:pt x="34" y="0"/>
                    <a:pt x="1" y="54"/>
                    <a:pt x="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7" name="Google Shape;20157;p34"/>
            <p:cNvSpPr/>
            <p:nvPr/>
          </p:nvSpPr>
          <p:spPr>
            <a:xfrm>
              <a:off x="3602525" y="1632175"/>
              <a:ext cx="2600" cy="3125"/>
            </a:xfrm>
            <a:custGeom>
              <a:avLst/>
              <a:gdLst/>
              <a:ahLst/>
              <a:cxnLst/>
              <a:rect l="l" t="t" r="r" b="b"/>
              <a:pathLst>
                <a:path w="104" h="125" extrusionOk="0">
                  <a:moveTo>
                    <a:pt x="86" y="1"/>
                  </a:moveTo>
                  <a:lnTo>
                    <a:pt x="86" y="1"/>
                  </a:lnTo>
                  <a:cubicBezTo>
                    <a:pt x="1" y="87"/>
                    <a:pt x="4" y="124"/>
                    <a:pt x="27" y="124"/>
                  </a:cubicBezTo>
                  <a:cubicBezTo>
                    <a:pt x="53" y="124"/>
                    <a:pt x="104" y="78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8" name="Google Shape;20158;p34"/>
            <p:cNvSpPr/>
            <p:nvPr/>
          </p:nvSpPr>
          <p:spPr>
            <a:xfrm>
              <a:off x="3536100" y="1716150"/>
              <a:ext cx="1675" cy="975"/>
            </a:xfrm>
            <a:custGeom>
              <a:avLst/>
              <a:gdLst/>
              <a:ahLst/>
              <a:cxnLst/>
              <a:rect l="l" t="t" r="r" b="b"/>
              <a:pathLst>
                <a:path w="67" h="39" extrusionOk="0">
                  <a:moveTo>
                    <a:pt x="67" y="1"/>
                  </a:moveTo>
                  <a:cubicBezTo>
                    <a:pt x="7" y="28"/>
                    <a:pt x="1" y="39"/>
                    <a:pt x="12" y="39"/>
                  </a:cubicBezTo>
                  <a:cubicBezTo>
                    <a:pt x="27" y="39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9" name="Google Shape;20159;p34"/>
            <p:cNvSpPr/>
            <p:nvPr/>
          </p:nvSpPr>
          <p:spPr>
            <a:xfrm>
              <a:off x="3697375" y="1525700"/>
              <a:ext cx="4875" cy="2375"/>
            </a:xfrm>
            <a:custGeom>
              <a:avLst/>
              <a:gdLst/>
              <a:ahLst/>
              <a:cxnLst/>
              <a:rect l="l" t="t" r="r" b="b"/>
              <a:pathLst>
                <a:path w="195" h="95" extrusionOk="0">
                  <a:moveTo>
                    <a:pt x="131" y="0"/>
                  </a:moveTo>
                  <a:cubicBezTo>
                    <a:pt x="1" y="0"/>
                    <a:pt x="82" y="94"/>
                    <a:pt x="141" y="94"/>
                  </a:cubicBezTo>
                  <a:cubicBezTo>
                    <a:pt x="170" y="94"/>
                    <a:pt x="194" y="72"/>
                    <a:pt x="186" y="5"/>
                  </a:cubicBezTo>
                  <a:cubicBezTo>
                    <a:pt x="165" y="2"/>
                    <a:pt x="146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0" name="Google Shape;20160;p34"/>
            <p:cNvSpPr/>
            <p:nvPr/>
          </p:nvSpPr>
          <p:spPr>
            <a:xfrm>
              <a:off x="3804675" y="1430475"/>
              <a:ext cx="3575" cy="325"/>
            </a:xfrm>
            <a:custGeom>
              <a:avLst/>
              <a:gdLst/>
              <a:ahLst/>
              <a:cxnLst/>
              <a:rect l="l" t="t" r="r" b="b"/>
              <a:pathLst>
                <a:path w="143" h="13" extrusionOk="0">
                  <a:moveTo>
                    <a:pt x="42" y="1"/>
                  </a:moveTo>
                  <a:cubicBezTo>
                    <a:pt x="0" y="1"/>
                    <a:pt x="74" y="13"/>
                    <a:pt x="116" y="13"/>
                  </a:cubicBezTo>
                  <a:cubicBezTo>
                    <a:pt x="131" y="13"/>
                    <a:pt x="143" y="11"/>
                    <a:pt x="143" y="7"/>
                  </a:cubicBezTo>
                  <a:cubicBezTo>
                    <a:pt x="89" y="2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1" name="Google Shape;20161;p34"/>
            <p:cNvSpPr/>
            <p:nvPr/>
          </p:nvSpPr>
          <p:spPr>
            <a:xfrm>
              <a:off x="3888850" y="2336050"/>
              <a:ext cx="2200" cy="3025"/>
            </a:xfrm>
            <a:custGeom>
              <a:avLst/>
              <a:gdLst/>
              <a:ahLst/>
              <a:cxnLst/>
              <a:rect l="l" t="t" r="r" b="b"/>
              <a:pathLst>
                <a:path w="88" h="121" extrusionOk="0">
                  <a:moveTo>
                    <a:pt x="88" y="0"/>
                  </a:moveTo>
                  <a:lnTo>
                    <a:pt x="88" y="0"/>
                  </a:lnTo>
                  <a:cubicBezTo>
                    <a:pt x="27" y="7"/>
                    <a:pt x="1" y="47"/>
                    <a:pt x="1" y="120"/>
                  </a:cubicBezTo>
                  <a:cubicBezTo>
                    <a:pt x="54" y="114"/>
                    <a:pt x="81" y="7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2" name="Google Shape;20162;p34"/>
            <p:cNvSpPr/>
            <p:nvPr/>
          </p:nvSpPr>
          <p:spPr>
            <a:xfrm>
              <a:off x="3886875" y="2470525"/>
              <a:ext cx="4500" cy="1475"/>
            </a:xfrm>
            <a:custGeom>
              <a:avLst/>
              <a:gdLst/>
              <a:ahLst/>
              <a:cxnLst/>
              <a:rect l="l" t="t" r="r" b="b"/>
              <a:pathLst>
                <a:path w="180" h="59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24"/>
                    <a:pt x="131" y="58"/>
                    <a:pt x="160" y="58"/>
                  </a:cubicBezTo>
                  <a:cubicBezTo>
                    <a:pt x="180" y="58"/>
                    <a:pt x="155" y="43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3" name="Google Shape;20163;p34"/>
            <p:cNvSpPr/>
            <p:nvPr/>
          </p:nvSpPr>
          <p:spPr>
            <a:xfrm>
              <a:off x="3872850" y="2006650"/>
              <a:ext cx="475" cy="3425"/>
            </a:xfrm>
            <a:custGeom>
              <a:avLst/>
              <a:gdLst/>
              <a:ahLst/>
              <a:cxnLst/>
              <a:rect l="l" t="t" r="r" b="b"/>
              <a:pathLst>
                <a:path w="19" h="137" extrusionOk="0">
                  <a:moveTo>
                    <a:pt x="3" y="1"/>
                  </a:moveTo>
                  <a:lnTo>
                    <a:pt x="3" y="1"/>
                  </a:lnTo>
                  <a:cubicBezTo>
                    <a:pt x="1" y="1"/>
                    <a:pt x="1" y="35"/>
                    <a:pt x="5" y="136"/>
                  </a:cubicBezTo>
                  <a:cubicBezTo>
                    <a:pt x="5" y="136"/>
                    <a:pt x="5" y="136"/>
                    <a:pt x="6" y="136"/>
                  </a:cubicBezTo>
                  <a:cubicBezTo>
                    <a:pt x="18" y="13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4" name="Google Shape;20164;p34"/>
            <p:cNvSpPr/>
            <p:nvPr/>
          </p:nvSpPr>
          <p:spPr>
            <a:xfrm>
              <a:off x="3863825" y="1962875"/>
              <a:ext cx="10000" cy="3825"/>
            </a:xfrm>
            <a:custGeom>
              <a:avLst/>
              <a:gdLst/>
              <a:ahLst/>
              <a:cxnLst/>
              <a:rect l="l" t="t" r="r" b="b"/>
              <a:pathLst>
                <a:path w="400" h="153" extrusionOk="0">
                  <a:moveTo>
                    <a:pt x="359" y="0"/>
                  </a:moveTo>
                  <a:cubicBezTo>
                    <a:pt x="1" y="18"/>
                    <a:pt x="164" y="153"/>
                    <a:pt x="286" y="153"/>
                  </a:cubicBezTo>
                  <a:cubicBezTo>
                    <a:pt x="348" y="153"/>
                    <a:pt x="400" y="118"/>
                    <a:pt x="366" y="14"/>
                  </a:cubicBezTo>
                  <a:cubicBezTo>
                    <a:pt x="366" y="14"/>
                    <a:pt x="366" y="7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5" name="Google Shape;20165;p34"/>
            <p:cNvSpPr/>
            <p:nvPr/>
          </p:nvSpPr>
          <p:spPr>
            <a:xfrm>
              <a:off x="3873575" y="2256075"/>
              <a:ext cx="7775" cy="3025"/>
            </a:xfrm>
            <a:custGeom>
              <a:avLst/>
              <a:gdLst/>
              <a:ahLst/>
              <a:cxnLst/>
              <a:rect l="l" t="t" r="r" b="b"/>
              <a:pathLst>
                <a:path w="311" h="121" extrusionOk="0">
                  <a:moveTo>
                    <a:pt x="237" y="1"/>
                  </a:moveTo>
                  <a:cubicBezTo>
                    <a:pt x="142" y="17"/>
                    <a:pt x="1" y="120"/>
                    <a:pt x="134" y="120"/>
                  </a:cubicBezTo>
                  <a:cubicBezTo>
                    <a:pt x="169" y="120"/>
                    <a:pt x="224" y="113"/>
                    <a:pt x="304" y="95"/>
                  </a:cubicBezTo>
                  <a:cubicBezTo>
                    <a:pt x="311" y="75"/>
                    <a:pt x="311" y="61"/>
                    <a:pt x="311" y="48"/>
                  </a:cubicBezTo>
                  <a:cubicBezTo>
                    <a:pt x="311" y="41"/>
                    <a:pt x="311" y="41"/>
                    <a:pt x="311" y="34"/>
                  </a:cubicBezTo>
                  <a:cubicBezTo>
                    <a:pt x="304" y="8"/>
                    <a:pt x="284" y="1"/>
                    <a:pt x="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6" name="Google Shape;20166;p34"/>
            <p:cNvSpPr/>
            <p:nvPr/>
          </p:nvSpPr>
          <p:spPr>
            <a:xfrm>
              <a:off x="3879475" y="2465400"/>
              <a:ext cx="5325" cy="5025"/>
            </a:xfrm>
            <a:custGeom>
              <a:avLst/>
              <a:gdLst/>
              <a:ahLst/>
              <a:cxnLst/>
              <a:rect l="l" t="t" r="r" b="b"/>
              <a:pathLst>
                <a:path w="213" h="201" extrusionOk="0">
                  <a:moveTo>
                    <a:pt x="168" y="1"/>
                  </a:moveTo>
                  <a:cubicBezTo>
                    <a:pt x="149" y="1"/>
                    <a:pt x="99" y="41"/>
                    <a:pt x="1" y="158"/>
                  </a:cubicBezTo>
                  <a:cubicBezTo>
                    <a:pt x="10" y="189"/>
                    <a:pt x="24" y="201"/>
                    <a:pt x="40" y="201"/>
                  </a:cubicBezTo>
                  <a:cubicBezTo>
                    <a:pt x="106" y="201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7" name="Google Shape;20167;p34"/>
            <p:cNvSpPr/>
            <p:nvPr/>
          </p:nvSpPr>
          <p:spPr>
            <a:xfrm>
              <a:off x="3889300" y="2657025"/>
              <a:ext cx="1250" cy="3200"/>
            </a:xfrm>
            <a:custGeom>
              <a:avLst/>
              <a:gdLst/>
              <a:ahLst/>
              <a:cxnLst/>
              <a:rect l="l" t="t" r="r" b="b"/>
              <a:pathLst>
                <a:path w="50" h="128" extrusionOk="0">
                  <a:moveTo>
                    <a:pt x="50" y="0"/>
                  </a:moveTo>
                  <a:lnTo>
                    <a:pt x="50" y="0"/>
                  </a:lnTo>
                  <a:cubicBezTo>
                    <a:pt x="1" y="49"/>
                    <a:pt x="9" y="128"/>
                    <a:pt x="24" y="128"/>
                  </a:cubicBezTo>
                  <a:cubicBezTo>
                    <a:pt x="34" y="128"/>
                    <a:pt x="47" y="95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8" name="Google Shape;20168;p34"/>
            <p:cNvSpPr/>
            <p:nvPr/>
          </p:nvSpPr>
          <p:spPr>
            <a:xfrm>
              <a:off x="3858750" y="1859675"/>
              <a:ext cx="4275" cy="1725"/>
            </a:xfrm>
            <a:custGeom>
              <a:avLst/>
              <a:gdLst/>
              <a:ahLst/>
              <a:cxnLst/>
              <a:rect l="l" t="t" r="r" b="b"/>
              <a:pathLst>
                <a:path w="171" h="69" extrusionOk="0">
                  <a:moveTo>
                    <a:pt x="161" y="0"/>
                  </a:moveTo>
                  <a:cubicBezTo>
                    <a:pt x="0" y="40"/>
                    <a:pt x="21" y="68"/>
                    <a:pt x="69" y="68"/>
                  </a:cubicBezTo>
                  <a:cubicBezTo>
                    <a:pt x="110" y="68"/>
                    <a:pt x="170" y="49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9" name="Google Shape;20169;p34"/>
            <p:cNvSpPr/>
            <p:nvPr/>
          </p:nvSpPr>
          <p:spPr>
            <a:xfrm>
              <a:off x="3888350" y="2625000"/>
              <a:ext cx="175" cy="2100"/>
            </a:xfrm>
            <a:custGeom>
              <a:avLst/>
              <a:gdLst/>
              <a:ahLst/>
              <a:cxnLst/>
              <a:rect l="l" t="t" r="r" b="b"/>
              <a:pathLst>
                <a:path w="7" h="84" extrusionOk="0">
                  <a:moveTo>
                    <a:pt x="5" y="0"/>
                  </a:moveTo>
                  <a:cubicBezTo>
                    <a:pt x="4" y="0"/>
                    <a:pt x="3" y="21"/>
                    <a:pt x="1" y="84"/>
                  </a:cubicBezTo>
                  <a:cubicBezTo>
                    <a:pt x="5" y="75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0" name="Google Shape;20170;p34"/>
            <p:cNvSpPr/>
            <p:nvPr/>
          </p:nvSpPr>
          <p:spPr>
            <a:xfrm>
              <a:off x="3869450" y="2261075"/>
              <a:ext cx="3375" cy="2725"/>
            </a:xfrm>
            <a:custGeom>
              <a:avLst/>
              <a:gdLst/>
              <a:ahLst/>
              <a:cxnLst/>
              <a:rect l="l" t="t" r="r" b="b"/>
              <a:pathLst>
                <a:path w="135" h="109" extrusionOk="0">
                  <a:moveTo>
                    <a:pt x="32" y="0"/>
                  </a:moveTo>
                  <a:cubicBezTo>
                    <a:pt x="1" y="0"/>
                    <a:pt x="39" y="109"/>
                    <a:pt x="129" y="109"/>
                  </a:cubicBezTo>
                  <a:cubicBezTo>
                    <a:pt x="131" y="109"/>
                    <a:pt x="133" y="109"/>
                    <a:pt x="134" y="109"/>
                  </a:cubicBezTo>
                  <a:cubicBezTo>
                    <a:pt x="82" y="27"/>
                    <a:pt x="48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1" name="Google Shape;20171;p34"/>
            <p:cNvSpPr/>
            <p:nvPr/>
          </p:nvSpPr>
          <p:spPr>
            <a:xfrm>
              <a:off x="3861425" y="1991400"/>
              <a:ext cx="2875" cy="2925"/>
            </a:xfrm>
            <a:custGeom>
              <a:avLst/>
              <a:gdLst/>
              <a:ahLst/>
              <a:cxnLst/>
              <a:rect l="l" t="t" r="r" b="b"/>
              <a:pathLst>
                <a:path w="115" h="117" extrusionOk="0">
                  <a:moveTo>
                    <a:pt x="79" y="1"/>
                  </a:moveTo>
                  <a:cubicBezTo>
                    <a:pt x="43" y="1"/>
                    <a:pt x="1" y="116"/>
                    <a:pt x="67" y="116"/>
                  </a:cubicBezTo>
                  <a:cubicBezTo>
                    <a:pt x="79" y="116"/>
                    <a:pt x="95" y="112"/>
                    <a:pt x="114" y="104"/>
                  </a:cubicBezTo>
                  <a:cubicBezTo>
                    <a:pt x="112" y="27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2" name="Google Shape;20172;p34"/>
            <p:cNvSpPr/>
            <p:nvPr/>
          </p:nvSpPr>
          <p:spPr>
            <a:xfrm>
              <a:off x="3878825" y="2472700"/>
              <a:ext cx="1025" cy="8225"/>
            </a:xfrm>
            <a:custGeom>
              <a:avLst/>
              <a:gdLst/>
              <a:ahLst/>
              <a:cxnLst/>
              <a:rect l="l" t="t" r="r" b="b"/>
              <a:pathLst>
                <a:path w="41" h="329" extrusionOk="0">
                  <a:moveTo>
                    <a:pt x="0" y="328"/>
                  </a:moveTo>
                  <a:cubicBezTo>
                    <a:pt x="40" y="0"/>
                    <a:pt x="0" y="328"/>
                    <a:pt x="0" y="3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3" name="Google Shape;20173;p34"/>
            <p:cNvSpPr/>
            <p:nvPr/>
          </p:nvSpPr>
          <p:spPr>
            <a:xfrm>
              <a:off x="3874700" y="2396475"/>
              <a:ext cx="4525" cy="2400"/>
            </a:xfrm>
            <a:custGeom>
              <a:avLst/>
              <a:gdLst/>
              <a:ahLst/>
              <a:cxnLst/>
              <a:rect l="l" t="t" r="r" b="b"/>
              <a:pathLst>
                <a:path w="181" h="96" extrusionOk="0">
                  <a:moveTo>
                    <a:pt x="50" y="1"/>
                  </a:moveTo>
                  <a:cubicBezTo>
                    <a:pt x="23" y="1"/>
                    <a:pt x="1" y="24"/>
                    <a:pt x="11" y="92"/>
                  </a:cubicBezTo>
                  <a:cubicBezTo>
                    <a:pt x="28" y="94"/>
                    <a:pt x="43" y="95"/>
                    <a:pt x="56" y="95"/>
                  </a:cubicBezTo>
                  <a:cubicBezTo>
                    <a:pt x="181" y="95"/>
                    <a:pt x="104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4" name="Google Shape;20174;p34"/>
            <p:cNvSpPr/>
            <p:nvPr/>
          </p:nvSpPr>
          <p:spPr>
            <a:xfrm>
              <a:off x="3845025" y="1780500"/>
              <a:ext cx="4300" cy="4100"/>
            </a:xfrm>
            <a:custGeom>
              <a:avLst/>
              <a:gdLst/>
              <a:ahLst/>
              <a:cxnLst/>
              <a:rect l="l" t="t" r="r" b="b"/>
              <a:pathLst>
                <a:path w="172" h="164" extrusionOk="0">
                  <a:moveTo>
                    <a:pt x="129" y="0"/>
                  </a:moveTo>
                  <a:cubicBezTo>
                    <a:pt x="102" y="0"/>
                    <a:pt x="52" y="42"/>
                    <a:pt x="1" y="163"/>
                  </a:cubicBezTo>
                  <a:cubicBezTo>
                    <a:pt x="157" y="106"/>
                    <a:pt x="172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5" name="Google Shape;20175;p34"/>
            <p:cNvSpPr/>
            <p:nvPr/>
          </p:nvSpPr>
          <p:spPr>
            <a:xfrm>
              <a:off x="3863550" y="2163900"/>
              <a:ext cx="1050" cy="2325"/>
            </a:xfrm>
            <a:custGeom>
              <a:avLst/>
              <a:gdLst/>
              <a:ahLst/>
              <a:cxnLst/>
              <a:rect l="l" t="t" r="r" b="b"/>
              <a:pathLst>
                <a:path w="42" h="93" extrusionOk="0">
                  <a:moveTo>
                    <a:pt x="39" y="1"/>
                  </a:moveTo>
                  <a:cubicBezTo>
                    <a:pt x="32" y="1"/>
                    <a:pt x="0" y="92"/>
                    <a:pt x="6" y="92"/>
                  </a:cubicBezTo>
                  <a:cubicBezTo>
                    <a:pt x="8" y="92"/>
                    <a:pt x="17" y="77"/>
                    <a:pt x="36" y="35"/>
                  </a:cubicBezTo>
                  <a:cubicBezTo>
                    <a:pt x="41" y="10"/>
                    <a:pt x="41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6" name="Google Shape;20176;p34"/>
            <p:cNvSpPr/>
            <p:nvPr/>
          </p:nvSpPr>
          <p:spPr>
            <a:xfrm>
              <a:off x="3849200" y="1896100"/>
              <a:ext cx="2475" cy="4075"/>
            </a:xfrm>
            <a:custGeom>
              <a:avLst/>
              <a:gdLst/>
              <a:ahLst/>
              <a:cxnLst/>
              <a:rect l="l" t="t" r="r" b="b"/>
              <a:pathLst>
                <a:path w="99" h="163" extrusionOk="0">
                  <a:moveTo>
                    <a:pt x="46" y="0"/>
                  </a:moveTo>
                  <a:cubicBezTo>
                    <a:pt x="30" y="0"/>
                    <a:pt x="10" y="41"/>
                    <a:pt x="1" y="162"/>
                  </a:cubicBezTo>
                  <a:cubicBezTo>
                    <a:pt x="99" y="158"/>
                    <a:pt x="78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7" name="Google Shape;20177;p34"/>
            <p:cNvSpPr/>
            <p:nvPr/>
          </p:nvSpPr>
          <p:spPr>
            <a:xfrm>
              <a:off x="3831825" y="1440500"/>
              <a:ext cx="5850" cy="3525"/>
            </a:xfrm>
            <a:custGeom>
              <a:avLst/>
              <a:gdLst/>
              <a:ahLst/>
              <a:cxnLst/>
              <a:rect l="l" t="t" r="r" b="b"/>
              <a:pathLst>
                <a:path w="234" h="141" extrusionOk="0">
                  <a:moveTo>
                    <a:pt x="0" y="0"/>
                  </a:moveTo>
                  <a:cubicBezTo>
                    <a:pt x="96" y="106"/>
                    <a:pt x="157" y="141"/>
                    <a:pt x="184" y="141"/>
                  </a:cubicBezTo>
                  <a:cubicBezTo>
                    <a:pt x="234" y="141"/>
                    <a:pt x="172" y="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8" name="Google Shape;20178;p34"/>
            <p:cNvSpPr/>
            <p:nvPr/>
          </p:nvSpPr>
          <p:spPr>
            <a:xfrm>
              <a:off x="3857225" y="211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99" y="1"/>
                  </a:moveTo>
                  <a:cubicBezTo>
                    <a:pt x="48" y="1"/>
                    <a:pt x="0" y="129"/>
                    <a:pt x="141" y="129"/>
                  </a:cubicBezTo>
                  <a:cubicBezTo>
                    <a:pt x="145" y="129"/>
                    <a:pt x="150" y="129"/>
                    <a:pt x="155" y="129"/>
                  </a:cubicBezTo>
                  <a:cubicBezTo>
                    <a:pt x="151" y="33"/>
                    <a:pt x="124" y="1"/>
                    <a:pt x="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9" name="Google Shape;20179;p34"/>
            <p:cNvSpPr/>
            <p:nvPr/>
          </p:nvSpPr>
          <p:spPr>
            <a:xfrm>
              <a:off x="3852200" y="2023975"/>
              <a:ext cx="2775" cy="3150"/>
            </a:xfrm>
            <a:custGeom>
              <a:avLst/>
              <a:gdLst/>
              <a:ahLst/>
              <a:cxnLst/>
              <a:rect l="l" t="t" r="r" b="b"/>
              <a:pathLst>
                <a:path w="111" h="126" extrusionOk="0">
                  <a:moveTo>
                    <a:pt x="8" y="1"/>
                  </a:moveTo>
                  <a:cubicBezTo>
                    <a:pt x="0" y="1"/>
                    <a:pt x="19" y="32"/>
                    <a:pt x="102" y="125"/>
                  </a:cubicBezTo>
                  <a:cubicBezTo>
                    <a:pt x="110" y="88"/>
                    <a:pt x="22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0" name="Google Shape;20180;p34"/>
            <p:cNvSpPr/>
            <p:nvPr/>
          </p:nvSpPr>
          <p:spPr>
            <a:xfrm>
              <a:off x="3830100" y="1359025"/>
              <a:ext cx="625" cy="4325"/>
            </a:xfrm>
            <a:custGeom>
              <a:avLst/>
              <a:gdLst/>
              <a:ahLst/>
              <a:cxnLst/>
              <a:rect l="l" t="t" r="r" b="b"/>
              <a:pathLst>
                <a:path w="25" h="173" extrusionOk="0">
                  <a:moveTo>
                    <a:pt x="23" y="0"/>
                  </a:moveTo>
                  <a:cubicBezTo>
                    <a:pt x="23" y="0"/>
                    <a:pt x="17" y="38"/>
                    <a:pt x="2" y="148"/>
                  </a:cubicBezTo>
                  <a:cubicBezTo>
                    <a:pt x="1" y="165"/>
                    <a:pt x="0" y="173"/>
                    <a:pt x="1" y="173"/>
                  </a:cubicBezTo>
                  <a:cubicBezTo>
                    <a:pt x="2" y="173"/>
                    <a:pt x="24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1" name="Google Shape;20181;p34"/>
            <p:cNvSpPr/>
            <p:nvPr/>
          </p:nvSpPr>
          <p:spPr>
            <a:xfrm>
              <a:off x="3872675" y="2624075"/>
              <a:ext cx="4075" cy="2200"/>
            </a:xfrm>
            <a:custGeom>
              <a:avLst/>
              <a:gdLst/>
              <a:ahLst/>
              <a:cxnLst/>
              <a:rect l="l" t="t" r="r" b="b"/>
              <a:pathLst>
                <a:path w="163" h="88" extrusionOk="0">
                  <a:moveTo>
                    <a:pt x="56" y="1"/>
                  </a:moveTo>
                  <a:cubicBezTo>
                    <a:pt x="28" y="1"/>
                    <a:pt x="1" y="23"/>
                    <a:pt x="5" y="87"/>
                  </a:cubicBezTo>
                  <a:cubicBezTo>
                    <a:pt x="163" y="78"/>
                    <a:pt x="10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2" name="Google Shape;20182;p34"/>
            <p:cNvSpPr/>
            <p:nvPr/>
          </p:nvSpPr>
          <p:spPr>
            <a:xfrm>
              <a:off x="3823350" y="1311475"/>
              <a:ext cx="1575" cy="2100"/>
            </a:xfrm>
            <a:custGeom>
              <a:avLst/>
              <a:gdLst/>
              <a:ahLst/>
              <a:cxnLst/>
              <a:rect l="l" t="t" r="r" b="b"/>
              <a:pathLst>
                <a:path w="63" h="84" extrusionOk="0">
                  <a:moveTo>
                    <a:pt x="18" y="0"/>
                  </a:moveTo>
                  <a:cubicBezTo>
                    <a:pt x="8" y="0"/>
                    <a:pt x="0" y="21"/>
                    <a:pt x="5" y="83"/>
                  </a:cubicBezTo>
                  <a:cubicBezTo>
                    <a:pt x="63" y="83"/>
                    <a:pt x="37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3" name="Google Shape;20183;p34"/>
            <p:cNvSpPr/>
            <p:nvPr/>
          </p:nvSpPr>
          <p:spPr>
            <a:xfrm>
              <a:off x="3848450" y="2219950"/>
              <a:ext cx="9500" cy="4750"/>
            </a:xfrm>
            <a:custGeom>
              <a:avLst/>
              <a:gdLst/>
              <a:ahLst/>
              <a:cxnLst/>
              <a:rect l="l" t="t" r="r" b="b"/>
              <a:pathLst>
                <a:path w="380" h="190" extrusionOk="0">
                  <a:moveTo>
                    <a:pt x="372" y="1"/>
                  </a:moveTo>
                  <a:lnTo>
                    <a:pt x="372" y="1"/>
                  </a:lnTo>
                  <a:cubicBezTo>
                    <a:pt x="1" y="23"/>
                    <a:pt x="123" y="190"/>
                    <a:pt x="247" y="190"/>
                  </a:cubicBezTo>
                  <a:cubicBezTo>
                    <a:pt x="313" y="190"/>
                    <a:pt x="379" y="142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4" name="Google Shape;20184;p34"/>
            <p:cNvSpPr/>
            <p:nvPr/>
          </p:nvSpPr>
          <p:spPr>
            <a:xfrm>
              <a:off x="3845600" y="2042450"/>
              <a:ext cx="5000" cy="4400"/>
            </a:xfrm>
            <a:custGeom>
              <a:avLst/>
              <a:gdLst/>
              <a:ahLst/>
              <a:cxnLst/>
              <a:rect l="l" t="t" r="r" b="b"/>
              <a:pathLst>
                <a:path w="200" h="176" extrusionOk="0">
                  <a:moveTo>
                    <a:pt x="179" y="1"/>
                  </a:moveTo>
                  <a:cubicBezTo>
                    <a:pt x="147" y="1"/>
                    <a:pt x="0" y="111"/>
                    <a:pt x="25" y="176"/>
                  </a:cubicBezTo>
                  <a:cubicBezTo>
                    <a:pt x="173" y="46"/>
                    <a:pt x="200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5" name="Google Shape;20185;p34"/>
            <p:cNvSpPr/>
            <p:nvPr/>
          </p:nvSpPr>
          <p:spPr>
            <a:xfrm>
              <a:off x="3836200" y="1753475"/>
              <a:ext cx="8900" cy="4850"/>
            </a:xfrm>
            <a:custGeom>
              <a:avLst/>
              <a:gdLst/>
              <a:ahLst/>
              <a:cxnLst/>
              <a:rect l="l" t="t" r="r" b="b"/>
              <a:pathLst>
                <a:path w="356" h="194" extrusionOk="0">
                  <a:moveTo>
                    <a:pt x="101" y="0"/>
                  </a:moveTo>
                  <a:cubicBezTo>
                    <a:pt x="45" y="0"/>
                    <a:pt x="0" y="49"/>
                    <a:pt x="39" y="194"/>
                  </a:cubicBezTo>
                  <a:cubicBezTo>
                    <a:pt x="355" y="176"/>
                    <a:pt x="208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6" name="Google Shape;20186;p34"/>
            <p:cNvSpPr/>
            <p:nvPr/>
          </p:nvSpPr>
          <p:spPr>
            <a:xfrm>
              <a:off x="3575900" y="2106375"/>
              <a:ext cx="5550" cy="1550"/>
            </a:xfrm>
            <a:custGeom>
              <a:avLst/>
              <a:gdLst/>
              <a:ahLst/>
              <a:cxnLst/>
              <a:rect l="l" t="t" r="r" b="b"/>
              <a:pathLst>
                <a:path w="222" h="62" extrusionOk="0">
                  <a:moveTo>
                    <a:pt x="140" y="0"/>
                  </a:moveTo>
                  <a:cubicBezTo>
                    <a:pt x="87" y="0"/>
                    <a:pt x="0" y="18"/>
                    <a:pt x="0" y="61"/>
                  </a:cubicBezTo>
                  <a:cubicBezTo>
                    <a:pt x="221" y="25"/>
                    <a:pt x="203" y="0"/>
                    <a:pt x="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7" name="Google Shape;20187;p34"/>
            <p:cNvSpPr/>
            <p:nvPr/>
          </p:nvSpPr>
          <p:spPr>
            <a:xfrm>
              <a:off x="3748375" y="1946300"/>
              <a:ext cx="7850" cy="1650"/>
            </a:xfrm>
            <a:custGeom>
              <a:avLst/>
              <a:gdLst/>
              <a:ahLst/>
              <a:cxnLst/>
              <a:rect l="l" t="t" r="r" b="b"/>
              <a:pathLst>
                <a:path w="314" h="66" extrusionOk="0">
                  <a:moveTo>
                    <a:pt x="314" y="1"/>
                  </a:moveTo>
                  <a:lnTo>
                    <a:pt x="314" y="1"/>
                  </a:lnTo>
                  <a:cubicBezTo>
                    <a:pt x="1" y="14"/>
                    <a:pt x="84" y="65"/>
                    <a:pt x="187" y="65"/>
                  </a:cubicBezTo>
                  <a:cubicBezTo>
                    <a:pt x="245" y="65"/>
                    <a:pt x="309" y="49"/>
                    <a:pt x="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8" name="Google Shape;20188;p34"/>
            <p:cNvSpPr/>
            <p:nvPr/>
          </p:nvSpPr>
          <p:spPr>
            <a:xfrm>
              <a:off x="3828950" y="1493350"/>
              <a:ext cx="1350" cy="6550"/>
            </a:xfrm>
            <a:custGeom>
              <a:avLst/>
              <a:gdLst/>
              <a:ahLst/>
              <a:cxnLst/>
              <a:rect l="l" t="t" r="r" b="b"/>
              <a:pathLst>
                <a:path w="54" h="262" extrusionOk="0">
                  <a:moveTo>
                    <a:pt x="40" y="0"/>
                  </a:moveTo>
                  <a:lnTo>
                    <a:pt x="40" y="0"/>
                  </a:lnTo>
                  <a:cubicBezTo>
                    <a:pt x="26" y="0"/>
                    <a:pt x="1" y="137"/>
                    <a:pt x="28" y="262"/>
                  </a:cubicBezTo>
                  <a:cubicBezTo>
                    <a:pt x="53" y="70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9" name="Google Shape;20189;p34"/>
            <p:cNvSpPr/>
            <p:nvPr/>
          </p:nvSpPr>
          <p:spPr>
            <a:xfrm>
              <a:off x="3847050" y="2071750"/>
              <a:ext cx="2000" cy="3025"/>
            </a:xfrm>
            <a:custGeom>
              <a:avLst/>
              <a:gdLst/>
              <a:ahLst/>
              <a:cxnLst/>
              <a:rect l="l" t="t" r="r" b="b"/>
              <a:pathLst>
                <a:path w="80" h="121" extrusionOk="0">
                  <a:moveTo>
                    <a:pt x="57" y="0"/>
                  </a:moveTo>
                  <a:cubicBezTo>
                    <a:pt x="12" y="0"/>
                    <a:pt x="0" y="46"/>
                    <a:pt x="7" y="115"/>
                  </a:cubicBezTo>
                  <a:cubicBezTo>
                    <a:pt x="18" y="119"/>
                    <a:pt x="28" y="121"/>
                    <a:pt x="36" y="121"/>
                  </a:cubicBezTo>
                  <a:cubicBezTo>
                    <a:pt x="80" y="121"/>
                    <a:pt x="78" y="63"/>
                    <a:pt x="67" y="1"/>
                  </a:cubicBezTo>
                  <a:cubicBezTo>
                    <a:pt x="63" y="0"/>
                    <a:pt x="60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0" name="Google Shape;20190;p34"/>
            <p:cNvSpPr/>
            <p:nvPr/>
          </p:nvSpPr>
          <p:spPr>
            <a:xfrm>
              <a:off x="3828250" y="1766775"/>
              <a:ext cx="2700" cy="575"/>
            </a:xfrm>
            <a:custGeom>
              <a:avLst/>
              <a:gdLst/>
              <a:ahLst/>
              <a:cxnLst/>
              <a:rect l="l" t="t" r="r" b="b"/>
              <a:pathLst>
                <a:path w="108" h="23" extrusionOk="0">
                  <a:moveTo>
                    <a:pt x="89" y="0"/>
                  </a:moveTo>
                  <a:cubicBezTo>
                    <a:pt x="80" y="0"/>
                    <a:pt x="55" y="4"/>
                    <a:pt x="3" y="16"/>
                  </a:cubicBezTo>
                  <a:cubicBezTo>
                    <a:pt x="0" y="21"/>
                    <a:pt x="4" y="22"/>
                    <a:pt x="12" y="22"/>
                  </a:cubicBezTo>
                  <a:cubicBezTo>
                    <a:pt x="38" y="22"/>
                    <a:pt x="108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1" name="Google Shape;20191;p34"/>
            <p:cNvSpPr/>
            <p:nvPr/>
          </p:nvSpPr>
          <p:spPr>
            <a:xfrm>
              <a:off x="3828250" y="1771050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7" y="1"/>
                  </a:moveTo>
                  <a:cubicBezTo>
                    <a:pt x="17" y="1"/>
                    <a:pt x="0" y="27"/>
                    <a:pt x="9" y="106"/>
                  </a:cubicBezTo>
                  <a:cubicBezTo>
                    <a:pt x="124" y="102"/>
                    <a:pt x="75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2" name="Google Shape;20192;p34"/>
            <p:cNvSpPr/>
            <p:nvPr/>
          </p:nvSpPr>
          <p:spPr>
            <a:xfrm>
              <a:off x="3848550" y="2437600"/>
              <a:ext cx="5800" cy="3100"/>
            </a:xfrm>
            <a:custGeom>
              <a:avLst/>
              <a:gdLst/>
              <a:ahLst/>
              <a:cxnLst/>
              <a:rect l="l" t="t" r="r" b="b"/>
              <a:pathLst>
                <a:path w="232" h="124" extrusionOk="0">
                  <a:moveTo>
                    <a:pt x="119" y="0"/>
                  </a:moveTo>
                  <a:cubicBezTo>
                    <a:pt x="0" y="0"/>
                    <a:pt x="100" y="124"/>
                    <a:pt x="171" y="124"/>
                  </a:cubicBezTo>
                  <a:cubicBezTo>
                    <a:pt x="204" y="124"/>
                    <a:pt x="231" y="97"/>
                    <a:pt x="228" y="19"/>
                  </a:cubicBezTo>
                  <a:cubicBezTo>
                    <a:pt x="180" y="6"/>
                    <a:pt x="145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3" name="Google Shape;20193;p34"/>
            <p:cNvSpPr/>
            <p:nvPr/>
          </p:nvSpPr>
          <p:spPr>
            <a:xfrm>
              <a:off x="3827775" y="1808525"/>
              <a:ext cx="3150" cy="1750"/>
            </a:xfrm>
            <a:custGeom>
              <a:avLst/>
              <a:gdLst/>
              <a:ahLst/>
              <a:cxnLst/>
              <a:rect l="l" t="t" r="r" b="b"/>
              <a:pathLst>
                <a:path w="126" h="70" extrusionOk="0">
                  <a:moveTo>
                    <a:pt x="95" y="1"/>
                  </a:moveTo>
                  <a:cubicBezTo>
                    <a:pt x="76" y="1"/>
                    <a:pt x="51" y="8"/>
                    <a:pt x="31" y="8"/>
                  </a:cubicBezTo>
                  <a:cubicBezTo>
                    <a:pt x="25" y="8"/>
                    <a:pt x="20" y="7"/>
                    <a:pt x="15" y="6"/>
                  </a:cubicBezTo>
                  <a:lnTo>
                    <a:pt x="15" y="6"/>
                  </a:lnTo>
                  <a:cubicBezTo>
                    <a:pt x="1" y="51"/>
                    <a:pt x="33" y="69"/>
                    <a:pt x="66" y="69"/>
                  </a:cubicBezTo>
                  <a:cubicBezTo>
                    <a:pt x="95" y="69"/>
                    <a:pt x="125" y="55"/>
                    <a:pt x="122" y="32"/>
                  </a:cubicBezTo>
                  <a:cubicBezTo>
                    <a:pt x="125" y="7"/>
                    <a:pt x="112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4" name="Google Shape;20194;p34"/>
            <p:cNvSpPr/>
            <p:nvPr/>
          </p:nvSpPr>
          <p:spPr>
            <a:xfrm>
              <a:off x="3826100" y="1780475"/>
              <a:ext cx="5875" cy="3275"/>
            </a:xfrm>
            <a:custGeom>
              <a:avLst/>
              <a:gdLst/>
              <a:ahLst/>
              <a:cxnLst/>
              <a:rect l="l" t="t" r="r" b="b"/>
              <a:pathLst>
                <a:path w="235" h="131" extrusionOk="0">
                  <a:moveTo>
                    <a:pt x="210" y="1"/>
                  </a:moveTo>
                  <a:cubicBezTo>
                    <a:pt x="166" y="1"/>
                    <a:pt x="1" y="109"/>
                    <a:pt x="109" y="131"/>
                  </a:cubicBezTo>
                  <a:cubicBezTo>
                    <a:pt x="222" y="33"/>
                    <a:pt x="235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5" name="Google Shape;20195;p34"/>
            <p:cNvSpPr/>
            <p:nvPr/>
          </p:nvSpPr>
          <p:spPr>
            <a:xfrm>
              <a:off x="3852000" y="2524700"/>
              <a:ext cx="3900" cy="4750"/>
            </a:xfrm>
            <a:custGeom>
              <a:avLst/>
              <a:gdLst/>
              <a:ahLst/>
              <a:cxnLst/>
              <a:rect l="l" t="t" r="r" b="b"/>
              <a:pathLst>
                <a:path w="156" h="190" extrusionOk="0">
                  <a:moveTo>
                    <a:pt x="27" y="1"/>
                  </a:moveTo>
                  <a:cubicBezTo>
                    <a:pt x="26" y="1"/>
                    <a:pt x="24" y="1"/>
                    <a:pt x="23" y="1"/>
                  </a:cubicBezTo>
                  <a:cubicBezTo>
                    <a:pt x="1" y="143"/>
                    <a:pt x="15" y="190"/>
                    <a:pt x="37" y="190"/>
                  </a:cubicBezTo>
                  <a:cubicBezTo>
                    <a:pt x="81" y="190"/>
                    <a:pt x="155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6" name="Google Shape;20196;p34"/>
            <p:cNvSpPr/>
            <p:nvPr/>
          </p:nvSpPr>
          <p:spPr>
            <a:xfrm>
              <a:off x="3853275" y="2724600"/>
              <a:ext cx="6025" cy="6625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192" y="0"/>
                  </a:moveTo>
                  <a:cubicBezTo>
                    <a:pt x="170" y="0"/>
                    <a:pt x="141" y="22"/>
                    <a:pt x="112" y="54"/>
                  </a:cubicBezTo>
                  <a:cubicBezTo>
                    <a:pt x="132" y="34"/>
                    <a:pt x="152" y="27"/>
                    <a:pt x="186" y="27"/>
                  </a:cubicBezTo>
                  <a:cubicBezTo>
                    <a:pt x="195" y="132"/>
                    <a:pt x="154" y="186"/>
                    <a:pt x="102" y="186"/>
                  </a:cubicBezTo>
                  <a:cubicBezTo>
                    <a:pt x="82" y="186"/>
                    <a:pt x="60" y="178"/>
                    <a:pt x="39" y="161"/>
                  </a:cubicBezTo>
                  <a:cubicBezTo>
                    <a:pt x="9" y="216"/>
                    <a:pt x="0" y="265"/>
                    <a:pt x="36" y="265"/>
                  </a:cubicBezTo>
                  <a:cubicBezTo>
                    <a:pt x="66" y="265"/>
                    <a:pt x="127" y="232"/>
                    <a:pt x="233" y="141"/>
                  </a:cubicBezTo>
                  <a:cubicBezTo>
                    <a:pt x="240" y="38"/>
                    <a:pt x="222" y="0"/>
                    <a:pt x="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7" name="Google Shape;20197;p34"/>
            <p:cNvSpPr/>
            <p:nvPr/>
          </p:nvSpPr>
          <p:spPr>
            <a:xfrm>
              <a:off x="3853725" y="2725925"/>
              <a:ext cx="2375" cy="2700"/>
            </a:xfrm>
            <a:custGeom>
              <a:avLst/>
              <a:gdLst/>
              <a:ahLst/>
              <a:cxnLst/>
              <a:rect l="l" t="t" r="r" b="b"/>
              <a:pathLst>
                <a:path w="95" h="108" extrusionOk="0">
                  <a:moveTo>
                    <a:pt x="94" y="1"/>
                  </a:moveTo>
                  <a:cubicBezTo>
                    <a:pt x="76" y="15"/>
                    <a:pt x="60" y="34"/>
                    <a:pt x="47" y="54"/>
                  </a:cubicBezTo>
                  <a:lnTo>
                    <a:pt x="47" y="54"/>
                  </a:lnTo>
                  <a:cubicBezTo>
                    <a:pt x="62" y="35"/>
                    <a:pt x="76" y="15"/>
                    <a:pt x="94" y="1"/>
                  </a:cubicBezTo>
                  <a:close/>
                  <a:moveTo>
                    <a:pt x="47" y="54"/>
                  </a:moveTo>
                  <a:cubicBezTo>
                    <a:pt x="34" y="70"/>
                    <a:pt x="19" y="85"/>
                    <a:pt x="1" y="95"/>
                  </a:cubicBezTo>
                  <a:cubicBezTo>
                    <a:pt x="7" y="101"/>
                    <a:pt x="14" y="108"/>
                    <a:pt x="21" y="108"/>
                  </a:cubicBezTo>
                  <a:cubicBezTo>
                    <a:pt x="27" y="89"/>
                    <a:pt x="36" y="71"/>
                    <a:pt x="4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8" name="Google Shape;20198;p34"/>
            <p:cNvSpPr/>
            <p:nvPr/>
          </p:nvSpPr>
          <p:spPr>
            <a:xfrm>
              <a:off x="3803325" y="1274575"/>
              <a:ext cx="2250" cy="4625"/>
            </a:xfrm>
            <a:custGeom>
              <a:avLst/>
              <a:gdLst/>
              <a:ahLst/>
              <a:cxnLst/>
              <a:rect l="l" t="t" r="r" b="b"/>
              <a:pathLst>
                <a:path w="90" h="185" extrusionOk="0">
                  <a:moveTo>
                    <a:pt x="27" y="0"/>
                  </a:moveTo>
                  <a:cubicBezTo>
                    <a:pt x="1" y="0"/>
                    <a:pt x="22" y="185"/>
                    <a:pt x="57" y="185"/>
                  </a:cubicBezTo>
                  <a:cubicBezTo>
                    <a:pt x="67" y="185"/>
                    <a:pt x="78" y="169"/>
                    <a:pt x="90" y="128"/>
                  </a:cubicBezTo>
                  <a:cubicBezTo>
                    <a:pt x="58" y="34"/>
                    <a:pt x="38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9" name="Google Shape;20199;p34"/>
            <p:cNvSpPr/>
            <p:nvPr/>
          </p:nvSpPr>
          <p:spPr>
            <a:xfrm>
              <a:off x="3830300" y="2098025"/>
              <a:ext cx="2700" cy="85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" y="0"/>
                  </a:moveTo>
                  <a:lnTo>
                    <a:pt x="1" y="0"/>
                  </a:lnTo>
                  <a:cubicBezTo>
                    <a:pt x="5" y="19"/>
                    <a:pt x="70" y="33"/>
                    <a:pt x="91" y="33"/>
                  </a:cubicBezTo>
                  <a:cubicBezTo>
                    <a:pt x="108" y="33"/>
                    <a:pt x="96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0" name="Google Shape;20200;p34"/>
            <p:cNvSpPr/>
            <p:nvPr/>
          </p:nvSpPr>
          <p:spPr>
            <a:xfrm>
              <a:off x="3820550" y="1852475"/>
              <a:ext cx="1600" cy="5150"/>
            </a:xfrm>
            <a:custGeom>
              <a:avLst/>
              <a:gdLst/>
              <a:ahLst/>
              <a:cxnLst/>
              <a:rect l="l" t="t" r="r" b="b"/>
              <a:pathLst>
                <a:path w="64" h="206" extrusionOk="0">
                  <a:moveTo>
                    <a:pt x="63" y="0"/>
                  </a:moveTo>
                  <a:lnTo>
                    <a:pt x="63" y="0"/>
                  </a:lnTo>
                  <a:cubicBezTo>
                    <a:pt x="45" y="0"/>
                    <a:pt x="1" y="206"/>
                    <a:pt x="7" y="206"/>
                  </a:cubicBezTo>
                  <a:cubicBezTo>
                    <a:pt x="10" y="206"/>
                    <a:pt x="25" y="154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1" name="Google Shape;20201;p34"/>
            <p:cNvSpPr/>
            <p:nvPr/>
          </p:nvSpPr>
          <p:spPr>
            <a:xfrm>
              <a:off x="3817025" y="1743125"/>
              <a:ext cx="3050" cy="3150"/>
            </a:xfrm>
            <a:custGeom>
              <a:avLst/>
              <a:gdLst/>
              <a:ahLst/>
              <a:cxnLst/>
              <a:rect l="l" t="t" r="r" b="b"/>
              <a:pathLst>
                <a:path w="122" h="126" extrusionOk="0">
                  <a:moveTo>
                    <a:pt x="79" y="0"/>
                  </a:moveTo>
                  <a:cubicBezTo>
                    <a:pt x="49" y="0"/>
                    <a:pt x="0" y="39"/>
                    <a:pt x="10" y="126"/>
                  </a:cubicBezTo>
                  <a:cubicBezTo>
                    <a:pt x="121" y="46"/>
                    <a:pt x="112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2" name="Google Shape;20202;p34"/>
            <p:cNvSpPr/>
            <p:nvPr/>
          </p:nvSpPr>
          <p:spPr>
            <a:xfrm>
              <a:off x="3803875" y="1445475"/>
              <a:ext cx="4225" cy="900"/>
            </a:xfrm>
            <a:custGeom>
              <a:avLst/>
              <a:gdLst/>
              <a:ahLst/>
              <a:cxnLst/>
              <a:rect l="l" t="t" r="r" b="b"/>
              <a:pathLst>
                <a:path w="169" h="36" extrusionOk="0">
                  <a:moveTo>
                    <a:pt x="37" y="1"/>
                  </a:moveTo>
                  <a:cubicBezTo>
                    <a:pt x="4" y="1"/>
                    <a:pt x="1" y="9"/>
                    <a:pt x="94" y="36"/>
                  </a:cubicBezTo>
                  <a:lnTo>
                    <a:pt x="128" y="36"/>
                  </a:lnTo>
                  <a:cubicBezTo>
                    <a:pt x="168" y="29"/>
                    <a:pt x="168" y="22"/>
                    <a:pt x="155" y="16"/>
                  </a:cubicBezTo>
                  <a:cubicBezTo>
                    <a:pt x="131" y="9"/>
                    <a:pt x="6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3" name="Google Shape;20203;p34"/>
            <p:cNvSpPr/>
            <p:nvPr/>
          </p:nvSpPr>
          <p:spPr>
            <a:xfrm>
              <a:off x="3799375" y="1282275"/>
              <a:ext cx="2300" cy="4375"/>
            </a:xfrm>
            <a:custGeom>
              <a:avLst/>
              <a:gdLst/>
              <a:ahLst/>
              <a:cxnLst/>
              <a:rect l="l" t="t" r="r" b="b"/>
              <a:pathLst>
                <a:path w="92" h="175" extrusionOk="0">
                  <a:moveTo>
                    <a:pt x="40" y="0"/>
                  </a:moveTo>
                  <a:lnTo>
                    <a:pt x="40" y="0"/>
                  </a:lnTo>
                  <a:cubicBezTo>
                    <a:pt x="7" y="27"/>
                    <a:pt x="20" y="121"/>
                    <a:pt x="0" y="174"/>
                  </a:cubicBezTo>
                  <a:cubicBezTo>
                    <a:pt x="3" y="174"/>
                    <a:pt x="5" y="174"/>
                    <a:pt x="8" y="174"/>
                  </a:cubicBezTo>
                  <a:cubicBezTo>
                    <a:pt x="92" y="174"/>
                    <a:pt x="60" y="65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4" name="Google Shape;20204;p34"/>
            <p:cNvSpPr/>
            <p:nvPr/>
          </p:nvSpPr>
          <p:spPr>
            <a:xfrm>
              <a:off x="3820850" y="1966050"/>
              <a:ext cx="3800" cy="2725"/>
            </a:xfrm>
            <a:custGeom>
              <a:avLst/>
              <a:gdLst/>
              <a:ahLst/>
              <a:cxnLst/>
              <a:rect l="l" t="t" r="r" b="b"/>
              <a:pathLst>
                <a:path w="152" h="109" extrusionOk="0">
                  <a:moveTo>
                    <a:pt x="151" y="0"/>
                  </a:moveTo>
                  <a:lnTo>
                    <a:pt x="151" y="0"/>
                  </a:lnTo>
                  <a:cubicBezTo>
                    <a:pt x="1" y="5"/>
                    <a:pt x="50" y="109"/>
                    <a:pt x="100" y="109"/>
                  </a:cubicBezTo>
                  <a:cubicBezTo>
                    <a:pt x="125" y="109"/>
                    <a:pt x="151" y="82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5" name="Google Shape;20205;p34"/>
            <p:cNvSpPr/>
            <p:nvPr/>
          </p:nvSpPr>
          <p:spPr>
            <a:xfrm>
              <a:off x="3815100" y="1745600"/>
              <a:ext cx="2600" cy="4075"/>
            </a:xfrm>
            <a:custGeom>
              <a:avLst/>
              <a:gdLst/>
              <a:ahLst/>
              <a:cxnLst/>
              <a:rect l="l" t="t" r="r" b="b"/>
              <a:pathLst>
                <a:path w="104" h="163" extrusionOk="0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33" y="122"/>
                    <a:pt x="59" y="162"/>
                    <a:pt x="74" y="162"/>
                  </a:cubicBezTo>
                  <a:cubicBezTo>
                    <a:pt x="104" y="162"/>
                    <a:pt x="9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6" name="Google Shape;20206;p34"/>
            <p:cNvSpPr/>
            <p:nvPr/>
          </p:nvSpPr>
          <p:spPr>
            <a:xfrm>
              <a:off x="3806750" y="1622600"/>
              <a:ext cx="5950" cy="4950"/>
            </a:xfrm>
            <a:custGeom>
              <a:avLst/>
              <a:gdLst/>
              <a:ahLst/>
              <a:cxnLst/>
              <a:rect l="l" t="t" r="r" b="b"/>
              <a:pathLst>
                <a:path w="238" h="198" extrusionOk="0">
                  <a:moveTo>
                    <a:pt x="194" y="1"/>
                  </a:moveTo>
                  <a:cubicBezTo>
                    <a:pt x="1" y="1"/>
                    <a:pt x="95" y="198"/>
                    <a:pt x="169" y="198"/>
                  </a:cubicBezTo>
                  <a:cubicBezTo>
                    <a:pt x="206" y="198"/>
                    <a:pt x="238" y="149"/>
                    <a:pt x="227" y="3"/>
                  </a:cubicBezTo>
                  <a:cubicBezTo>
                    <a:pt x="215" y="1"/>
                    <a:pt x="204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7" name="Google Shape;20207;p34"/>
            <p:cNvSpPr/>
            <p:nvPr/>
          </p:nvSpPr>
          <p:spPr>
            <a:xfrm>
              <a:off x="3841525" y="2576375"/>
              <a:ext cx="3875" cy="3725"/>
            </a:xfrm>
            <a:custGeom>
              <a:avLst/>
              <a:gdLst/>
              <a:ahLst/>
              <a:cxnLst/>
              <a:rect l="l" t="t" r="r" b="b"/>
              <a:pathLst>
                <a:path w="155" h="149" extrusionOk="0">
                  <a:moveTo>
                    <a:pt x="113" y="1"/>
                  </a:moveTo>
                  <a:cubicBezTo>
                    <a:pt x="36" y="1"/>
                    <a:pt x="0" y="54"/>
                    <a:pt x="0" y="149"/>
                  </a:cubicBezTo>
                  <a:cubicBezTo>
                    <a:pt x="74" y="135"/>
                    <a:pt x="154" y="135"/>
                    <a:pt x="127" y="1"/>
                  </a:cubicBezTo>
                  <a:cubicBezTo>
                    <a:pt x="122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8" name="Google Shape;20208;p34"/>
            <p:cNvSpPr/>
            <p:nvPr/>
          </p:nvSpPr>
          <p:spPr>
            <a:xfrm>
              <a:off x="3814925" y="1841925"/>
              <a:ext cx="4200" cy="1625"/>
            </a:xfrm>
            <a:custGeom>
              <a:avLst/>
              <a:gdLst/>
              <a:ahLst/>
              <a:cxnLst/>
              <a:rect l="l" t="t" r="r" b="b"/>
              <a:pathLst>
                <a:path w="168" h="65" extrusionOk="0">
                  <a:moveTo>
                    <a:pt x="168" y="1"/>
                  </a:moveTo>
                  <a:cubicBezTo>
                    <a:pt x="0" y="5"/>
                    <a:pt x="53" y="65"/>
                    <a:pt x="109" y="65"/>
                  </a:cubicBezTo>
                  <a:cubicBezTo>
                    <a:pt x="138" y="65"/>
                    <a:pt x="168" y="49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9" name="Google Shape;20209;p34"/>
            <p:cNvSpPr/>
            <p:nvPr/>
          </p:nvSpPr>
          <p:spPr>
            <a:xfrm>
              <a:off x="3792675" y="1448075"/>
              <a:ext cx="6700" cy="3650"/>
            </a:xfrm>
            <a:custGeom>
              <a:avLst/>
              <a:gdLst/>
              <a:ahLst/>
              <a:cxnLst/>
              <a:rect l="l" t="t" r="r" b="b"/>
              <a:pathLst>
                <a:path w="268" h="146" extrusionOk="0">
                  <a:moveTo>
                    <a:pt x="166" y="0"/>
                  </a:moveTo>
                  <a:cubicBezTo>
                    <a:pt x="86" y="0"/>
                    <a:pt x="1" y="89"/>
                    <a:pt x="228" y="146"/>
                  </a:cubicBezTo>
                  <a:cubicBezTo>
                    <a:pt x="268" y="38"/>
                    <a:pt x="218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0" name="Google Shape;20210;p34"/>
            <p:cNvSpPr/>
            <p:nvPr/>
          </p:nvSpPr>
          <p:spPr>
            <a:xfrm>
              <a:off x="3842700" y="2624075"/>
              <a:ext cx="3550" cy="1700"/>
            </a:xfrm>
            <a:custGeom>
              <a:avLst/>
              <a:gdLst/>
              <a:ahLst/>
              <a:cxnLst/>
              <a:rect l="l" t="t" r="r" b="b"/>
              <a:pathLst>
                <a:path w="142" h="68" extrusionOk="0">
                  <a:moveTo>
                    <a:pt x="49" y="0"/>
                  </a:moveTo>
                  <a:cubicBezTo>
                    <a:pt x="25" y="0"/>
                    <a:pt x="0" y="17"/>
                    <a:pt x="0" y="67"/>
                  </a:cubicBezTo>
                  <a:cubicBezTo>
                    <a:pt x="141" y="63"/>
                    <a:pt x="96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1" name="Google Shape;20211;p34"/>
            <p:cNvSpPr/>
            <p:nvPr/>
          </p:nvSpPr>
          <p:spPr>
            <a:xfrm>
              <a:off x="3828300" y="2370825"/>
              <a:ext cx="8550" cy="4550"/>
            </a:xfrm>
            <a:custGeom>
              <a:avLst/>
              <a:gdLst/>
              <a:ahLst/>
              <a:cxnLst/>
              <a:rect l="l" t="t" r="r" b="b"/>
              <a:pathLst>
                <a:path w="342" h="182" extrusionOk="0">
                  <a:moveTo>
                    <a:pt x="186" y="0"/>
                  </a:moveTo>
                  <a:cubicBezTo>
                    <a:pt x="105" y="0"/>
                    <a:pt x="34" y="48"/>
                    <a:pt x="134" y="181"/>
                  </a:cubicBezTo>
                  <a:cubicBezTo>
                    <a:pt x="308" y="134"/>
                    <a:pt x="342" y="81"/>
                    <a:pt x="315" y="48"/>
                  </a:cubicBezTo>
                  <a:lnTo>
                    <a:pt x="315" y="48"/>
                  </a:lnTo>
                  <a:cubicBezTo>
                    <a:pt x="282" y="54"/>
                    <a:pt x="228" y="74"/>
                    <a:pt x="148" y="94"/>
                  </a:cubicBezTo>
                  <a:cubicBezTo>
                    <a:pt x="1" y="94"/>
                    <a:pt x="181" y="48"/>
                    <a:pt x="288" y="27"/>
                  </a:cubicBezTo>
                  <a:cubicBezTo>
                    <a:pt x="263" y="11"/>
                    <a:pt x="224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2" name="Google Shape;20212;p34"/>
            <p:cNvSpPr/>
            <p:nvPr/>
          </p:nvSpPr>
          <p:spPr>
            <a:xfrm>
              <a:off x="3828300" y="2371300"/>
              <a:ext cx="9575" cy="1900"/>
            </a:xfrm>
            <a:custGeom>
              <a:avLst/>
              <a:gdLst/>
              <a:ahLst/>
              <a:cxnLst/>
              <a:rect l="l" t="t" r="r" b="b"/>
              <a:pathLst>
                <a:path w="383" h="76" extrusionOk="0">
                  <a:moveTo>
                    <a:pt x="360" y="0"/>
                  </a:moveTo>
                  <a:cubicBezTo>
                    <a:pt x="346" y="0"/>
                    <a:pt x="319" y="3"/>
                    <a:pt x="288" y="8"/>
                  </a:cubicBezTo>
                  <a:cubicBezTo>
                    <a:pt x="181" y="29"/>
                    <a:pt x="1" y="75"/>
                    <a:pt x="148" y="75"/>
                  </a:cubicBezTo>
                  <a:cubicBezTo>
                    <a:pt x="228" y="55"/>
                    <a:pt x="282" y="35"/>
                    <a:pt x="315" y="29"/>
                  </a:cubicBezTo>
                  <a:cubicBezTo>
                    <a:pt x="377" y="8"/>
                    <a:pt x="383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3" name="Google Shape;20213;p34"/>
            <p:cNvSpPr/>
            <p:nvPr/>
          </p:nvSpPr>
          <p:spPr>
            <a:xfrm>
              <a:off x="3815600" y="1953825"/>
              <a:ext cx="2025" cy="2550"/>
            </a:xfrm>
            <a:custGeom>
              <a:avLst/>
              <a:gdLst/>
              <a:ahLst/>
              <a:cxnLst/>
              <a:rect l="l" t="t" r="r" b="b"/>
              <a:pathLst>
                <a:path w="81" h="102" extrusionOk="0">
                  <a:moveTo>
                    <a:pt x="61" y="0"/>
                  </a:moveTo>
                  <a:cubicBezTo>
                    <a:pt x="51" y="0"/>
                    <a:pt x="31" y="26"/>
                    <a:pt x="0" y="101"/>
                  </a:cubicBezTo>
                  <a:cubicBezTo>
                    <a:pt x="58" y="101"/>
                    <a:pt x="8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4" name="Google Shape;20214;p34"/>
            <p:cNvSpPr/>
            <p:nvPr/>
          </p:nvSpPr>
          <p:spPr>
            <a:xfrm>
              <a:off x="3818700" y="2144725"/>
              <a:ext cx="5150" cy="4075"/>
            </a:xfrm>
            <a:custGeom>
              <a:avLst/>
              <a:gdLst/>
              <a:ahLst/>
              <a:cxnLst/>
              <a:rect l="l" t="t" r="r" b="b"/>
              <a:pathLst>
                <a:path w="206" h="163" extrusionOk="0">
                  <a:moveTo>
                    <a:pt x="172" y="1"/>
                  </a:moveTo>
                  <a:cubicBezTo>
                    <a:pt x="157" y="1"/>
                    <a:pt x="109" y="33"/>
                    <a:pt x="3" y="126"/>
                  </a:cubicBezTo>
                  <a:cubicBezTo>
                    <a:pt x="0" y="152"/>
                    <a:pt x="7" y="162"/>
                    <a:pt x="19" y="162"/>
                  </a:cubicBezTo>
                  <a:cubicBezTo>
                    <a:pt x="69" y="162"/>
                    <a:pt x="205" y="1"/>
                    <a:pt x="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5" name="Google Shape;20215;p34"/>
            <p:cNvSpPr/>
            <p:nvPr/>
          </p:nvSpPr>
          <p:spPr>
            <a:xfrm>
              <a:off x="3813275" y="2154225"/>
              <a:ext cx="4075" cy="3025"/>
            </a:xfrm>
            <a:custGeom>
              <a:avLst/>
              <a:gdLst/>
              <a:ahLst/>
              <a:cxnLst/>
              <a:rect l="l" t="t" r="r" b="b"/>
              <a:pathLst>
                <a:path w="163" h="121" extrusionOk="0">
                  <a:moveTo>
                    <a:pt x="160" y="0"/>
                  </a:moveTo>
                  <a:lnTo>
                    <a:pt x="160" y="0"/>
                  </a:lnTo>
                  <a:cubicBezTo>
                    <a:pt x="0" y="52"/>
                    <a:pt x="34" y="121"/>
                    <a:pt x="85" y="121"/>
                  </a:cubicBezTo>
                  <a:cubicBezTo>
                    <a:pt x="120" y="121"/>
                    <a:pt x="163" y="89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6" name="Google Shape;20216;p34"/>
            <p:cNvSpPr/>
            <p:nvPr/>
          </p:nvSpPr>
          <p:spPr>
            <a:xfrm>
              <a:off x="3817450" y="2300900"/>
              <a:ext cx="4525" cy="1725"/>
            </a:xfrm>
            <a:custGeom>
              <a:avLst/>
              <a:gdLst/>
              <a:ahLst/>
              <a:cxnLst/>
              <a:rect l="l" t="t" r="r" b="b"/>
              <a:pathLst>
                <a:path w="181" h="69" extrusionOk="0">
                  <a:moveTo>
                    <a:pt x="74" y="1"/>
                  </a:moveTo>
                  <a:cubicBezTo>
                    <a:pt x="0" y="1"/>
                    <a:pt x="77" y="68"/>
                    <a:pt x="133" y="68"/>
                  </a:cubicBezTo>
                  <a:cubicBezTo>
                    <a:pt x="157" y="68"/>
                    <a:pt x="177" y="56"/>
                    <a:pt x="180" y="21"/>
                  </a:cubicBezTo>
                  <a:cubicBezTo>
                    <a:pt x="129" y="6"/>
                    <a:pt x="95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7" name="Google Shape;20217;p34"/>
            <p:cNvSpPr/>
            <p:nvPr/>
          </p:nvSpPr>
          <p:spPr>
            <a:xfrm>
              <a:off x="3824775" y="2511800"/>
              <a:ext cx="5350" cy="1575"/>
            </a:xfrm>
            <a:custGeom>
              <a:avLst/>
              <a:gdLst/>
              <a:ahLst/>
              <a:cxnLst/>
              <a:rect l="l" t="t" r="r" b="b"/>
              <a:pathLst>
                <a:path w="214" h="63" extrusionOk="0">
                  <a:moveTo>
                    <a:pt x="148" y="1"/>
                  </a:moveTo>
                  <a:cubicBezTo>
                    <a:pt x="92" y="1"/>
                    <a:pt x="0" y="28"/>
                    <a:pt x="101" y="62"/>
                  </a:cubicBezTo>
                  <a:cubicBezTo>
                    <a:pt x="213" y="18"/>
                    <a:pt x="192" y="1"/>
                    <a:pt x="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8" name="Google Shape;20218;p34"/>
            <p:cNvSpPr/>
            <p:nvPr/>
          </p:nvSpPr>
          <p:spPr>
            <a:xfrm>
              <a:off x="3795050" y="1686750"/>
              <a:ext cx="3675" cy="4350"/>
            </a:xfrm>
            <a:custGeom>
              <a:avLst/>
              <a:gdLst/>
              <a:ahLst/>
              <a:cxnLst/>
              <a:rect l="l" t="t" r="r" b="b"/>
              <a:pathLst>
                <a:path w="147" h="174" extrusionOk="0">
                  <a:moveTo>
                    <a:pt x="11" y="1"/>
                  </a:moveTo>
                  <a:cubicBezTo>
                    <a:pt x="1" y="1"/>
                    <a:pt x="115" y="173"/>
                    <a:pt x="146" y="173"/>
                  </a:cubicBezTo>
                  <a:cubicBezTo>
                    <a:pt x="53" y="44"/>
                    <a:pt x="16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9" name="Google Shape;20219;p34"/>
            <p:cNvSpPr/>
            <p:nvPr/>
          </p:nvSpPr>
          <p:spPr>
            <a:xfrm>
              <a:off x="3789900" y="1507525"/>
              <a:ext cx="2475" cy="3075"/>
            </a:xfrm>
            <a:custGeom>
              <a:avLst/>
              <a:gdLst/>
              <a:ahLst/>
              <a:cxnLst/>
              <a:rect l="l" t="t" r="r" b="b"/>
              <a:pathLst>
                <a:path w="99" h="123" extrusionOk="0">
                  <a:moveTo>
                    <a:pt x="59" y="1"/>
                  </a:moveTo>
                  <a:cubicBezTo>
                    <a:pt x="27" y="1"/>
                    <a:pt x="0" y="123"/>
                    <a:pt x="98" y="123"/>
                  </a:cubicBezTo>
                  <a:cubicBezTo>
                    <a:pt x="94" y="31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0" name="Google Shape;20220;p34"/>
            <p:cNvSpPr/>
            <p:nvPr/>
          </p:nvSpPr>
          <p:spPr>
            <a:xfrm>
              <a:off x="3801425" y="1948800"/>
              <a:ext cx="7600" cy="2950"/>
            </a:xfrm>
            <a:custGeom>
              <a:avLst/>
              <a:gdLst/>
              <a:ahLst/>
              <a:cxnLst/>
              <a:rect l="l" t="t" r="r" b="b"/>
              <a:pathLst>
                <a:path w="304" h="118" extrusionOk="0">
                  <a:moveTo>
                    <a:pt x="272" y="0"/>
                  </a:moveTo>
                  <a:cubicBezTo>
                    <a:pt x="209" y="0"/>
                    <a:pt x="1" y="118"/>
                    <a:pt x="153" y="118"/>
                  </a:cubicBezTo>
                  <a:cubicBezTo>
                    <a:pt x="166" y="118"/>
                    <a:pt x="181" y="117"/>
                    <a:pt x="199" y="115"/>
                  </a:cubicBezTo>
                  <a:cubicBezTo>
                    <a:pt x="300" y="29"/>
                    <a:pt x="304" y="0"/>
                    <a:pt x="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1" name="Google Shape;20221;p34"/>
            <p:cNvSpPr/>
            <p:nvPr/>
          </p:nvSpPr>
          <p:spPr>
            <a:xfrm>
              <a:off x="3791725" y="1666975"/>
              <a:ext cx="3150" cy="3025"/>
            </a:xfrm>
            <a:custGeom>
              <a:avLst/>
              <a:gdLst/>
              <a:ahLst/>
              <a:cxnLst/>
              <a:rect l="l" t="t" r="r" b="b"/>
              <a:pathLst>
                <a:path w="126" h="121" extrusionOk="0">
                  <a:moveTo>
                    <a:pt x="105" y="0"/>
                  </a:moveTo>
                  <a:cubicBezTo>
                    <a:pt x="74" y="0"/>
                    <a:pt x="1" y="120"/>
                    <a:pt x="67" y="120"/>
                  </a:cubicBezTo>
                  <a:cubicBezTo>
                    <a:pt x="76" y="120"/>
                    <a:pt x="86" y="118"/>
                    <a:pt x="99" y="114"/>
                  </a:cubicBezTo>
                  <a:cubicBezTo>
                    <a:pt x="125" y="29"/>
                    <a:pt x="120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2" name="Google Shape;20222;p34"/>
            <p:cNvSpPr/>
            <p:nvPr/>
          </p:nvSpPr>
          <p:spPr>
            <a:xfrm>
              <a:off x="3786825" y="1539725"/>
              <a:ext cx="1150" cy="5350"/>
            </a:xfrm>
            <a:custGeom>
              <a:avLst/>
              <a:gdLst/>
              <a:ahLst/>
              <a:cxnLst/>
              <a:rect l="l" t="t" r="r" b="b"/>
              <a:pathLst>
                <a:path w="46" h="214" extrusionOk="0">
                  <a:moveTo>
                    <a:pt x="24" y="0"/>
                  </a:moveTo>
                  <a:cubicBezTo>
                    <a:pt x="12" y="0"/>
                    <a:pt x="1" y="89"/>
                    <a:pt x="34" y="213"/>
                  </a:cubicBezTo>
                  <a:cubicBezTo>
                    <a:pt x="46" y="61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3" name="Google Shape;20223;p34"/>
            <p:cNvSpPr/>
            <p:nvPr/>
          </p:nvSpPr>
          <p:spPr>
            <a:xfrm>
              <a:off x="3787875" y="1635025"/>
              <a:ext cx="3650" cy="2700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80" y="1"/>
                  </a:moveTo>
                  <a:cubicBezTo>
                    <a:pt x="32" y="1"/>
                    <a:pt x="1" y="99"/>
                    <a:pt x="146" y="108"/>
                  </a:cubicBezTo>
                  <a:cubicBezTo>
                    <a:pt x="134" y="27"/>
                    <a:pt x="105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4" name="Google Shape;20224;p34"/>
            <p:cNvSpPr/>
            <p:nvPr/>
          </p:nvSpPr>
          <p:spPr>
            <a:xfrm>
              <a:off x="3777600" y="1434075"/>
              <a:ext cx="8550" cy="4450"/>
            </a:xfrm>
            <a:custGeom>
              <a:avLst/>
              <a:gdLst/>
              <a:ahLst/>
              <a:cxnLst/>
              <a:rect l="l" t="t" r="r" b="b"/>
              <a:pathLst>
                <a:path w="342" h="178" extrusionOk="0">
                  <a:moveTo>
                    <a:pt x="252" y="0"/>
                  </a:moveTo>
                  <a:cubicBezTo>
                    <a:pt x="152" y="0"/>
                    <a:pt x="1" y="164"/>
                    <a:pt x="296" y="177"/>
                  </a:cubicBezTo>
                  <a:cubicBezTo>
                    <a:pt x="342" y="44"/>
                    <a:pt x="304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5" name="Google Shape;20225;p34"/>
            <p:cNvSpPr/>
            <p:nvPr/>
          </p:nvSpPr>
          <p:spPr>
            <a:xfrm>
              <a:off x="3782800" y="1451825"/>
              <a:ext cx="850" cy="3250"/>
            </a:xfrm>
            <a:custGeom>
              <a:avLst/>
              <a:gdLst/>
              <a:ahLst/>
              <a:cxnLst/>
              <a:rect l="l" t="t" r="r" b="b"/>
              <a:pathLst>
                <a:path w="34" h="130" extrusionOk="0">
                  <a:moveTo>
                    <a:pt x="24" y="0"/>
                  </a:moveTo>
                  <a:cubicBezTo>
                    <a:pt x="18" y="0"/>
                    <a:pt x="10" y="32"/>
                    <a:pt x="1" y="130"/>
                  </a:cubicBezTo>
                  <a:cubicBezTo>
                    <a:pt x="31" y="116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6" name="Google Shape;20226;p34"/>
            <p:cNvSpPr/>
            <p:nvPr/>
          </p:nvSpPr>
          <p:spPr>
            <a:xfrm>
              <a:off x="3806825" y="2404050"/>
              <a:ext cx="3475" cy="2275"/>
            </a:xfrm>
            <a:custGeom>
              <a:avLst/>
              <a:gdLst/>
              <a:ahLst/>
              <a:cxnLst/>
              <a:rect l="l" t="t" r="r" b="b"/>
              <a:pathLst>
                <a:path w="139" h="91" extrusionOk="0">
                  <a:moveTo>
                    <a:pt x="78" y="1"/>
                  </a:moveTo>
                  <a:cubicBezTo>
                    <a:pt x="46" y="1"/>
                    <a:pt x="0" y="26"/>
                    <a:pt x="3" y="90"/>
                  </a:cubicBezTo>
                  <a:cubicBezTo>
                    <a:pt x="138" y="41"/>
                    <a:pt x="120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7" name="Google Shape;20227;p34"/>
            <p:cNvSpPr/>
            <p:nvPr/>
          </p:nvSpPr>
          <p:spPr>
            <a:xfrm>
              <a:off x="3789700" y="2578175"/>
              <a:ext cx="4150" cy="5275"/>
            </a:xfrm>
            <a:custGeom>
              <a:avLst/>
              <a:gdLst/>
              <a:ahLst/>
              <a:cxnLst/>
              <a:rect l="l" t="t" r="r" b="b"/>
              <a:pathLst>
                <a:path w="166" h="211" extrusionOk="0">
                  <a:moveTo>
                    <a:pt x="114" y="0"/>
                  </a:moveTo>
                  <a:cubicBezTo>
                    <a:pt x="0" y="0"/>
                    <a:pt x="84" y="210"/>
                    <a:pt x="130" y="210"/>
                  </a:cubicBezTo>
                  <a:cubicBezTo>
                    <a:pt x="152" y="210"/>
                    <a:pt x="165" y="158"/>
                    <a:pt x="140" y="3"/>
                  </a:cubicBezTo>
                  <a:cubicBezTo>
                    <a:pt x="130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8" name="Google Shape;20228;p34"/>
            <p:cNvSpPr/>
            <p:nvPr/>
          </p:nvSpPr>
          <p:spPr>
            <a:xfrm>
              <a:off x="3803425" y="2079850"/>
              <a:ext cx="3250" cy="2800"/>
            </a:xfrm>
            <a:custGeom>
              <a:avLst/>
              <a:gdLst/>
              <a:ahLst/>
              <a:cxnLst/>
              <a:rect l="l" t="t" r="r" b="b"/>
              <a:pathLst>
                <a:path w="130" h="112" extrusionOk="0">
                  <a:moveTo>
                    <a:pt x="42" y="0"/>
                  </a:moveTo>
                  <a:cubicBezTo>
                    <a:pt x="21" y="0"/>
                    <a:pt x="1" y="28"/>
                    <a:pt x="5" y="112"/>
                  </a:cubicBezTo>
                  <a:cubicBezTo>
                    <a:pt x="129" y="107"/>
                    <a:pt x="8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9" name="Google Shape;20229;p34"/>
            <p:cNvSpPr/>
            <p:nvPr/>
          </p:nvSpPr>
          <p:spPr>
            <a:xfrm>
              <a:off x="3825075" y="2715950"/>
              <a:ext cx="900" cy="3625"/>
            </a:xfrm>
            <a:custGeom>
              <a:avLst/>
              <a:gdLst/>
              <a:ahLst/>
              <a:cxnLst/>
              <a:rect l="l" t="t" r="r" b="b"/>
              <a:pathLst>
                <a:path w="36" h="145" extrusionOk="0">
                  <a:moveTo>
                    <a:pt x="11" y="0"/>
                  </a:moveTo>
                  <a:cubicBezTo>
                    <a:pt x="0" y="0"/>
                    <a:pt x="6" y="145"/>
                    <a:pt x="22" y="145"/>
                  </a:cubicBezTo>
                  <a:cubicBezTo>
                    <a:pt x="26" y="145"/>
                    <a:pt x="31" y="134"/>
                    <a:pt x="36" y="105"/>
                  </a:cubicBezTo>
                  <a:cubicBezTo>
                    <a:pt x="24" y="27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0" name="Google Shape;20230;p34"/>
            <p:cNvSpPr/>
            <p:nvPr/>
          </p:nvSpPr>
          <p:spPr>
            <a:xfrm>
              <a:off x="3817575" y="2507325"/>
              <a:ext cx="3825" cy="2775"/>
            </a:xfrm>
            <a:custGeom>
              <a:avLst/>
              <a:gdLst/>
              <a:ahLst/>
              <a:cxnLst/>
              <a:rect l="l" t="t" r="r" b="b"/>
              <a:pathLst>
                <a:path w="153" h="111" extrusionOk="0">
                  <a:moveTo>
                    <a:pt x="15" y="0"/>
                  </a:moveTo>
                  <a:cubicBezTo>
                    <a:pt x="1" y="83"/>
                    <a:pt x="20" y="110"/>
                    <a:pt x="44" y="110"/>
                  </a:cubicBezTo>
                  <a:cubicBezTo>
                    <a:pt x="89" y="110"/>
                    <a:pt x="153" y="18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1" name="Google Shape;20231;p34"/>
            <p:cNvSpPr/>
            <p:nvPr/>
          </p:nvSpPr>
          <p:spPr>
            <a:xfrm>
              <a:off x="3825625" y="2723600"/>
              <a:ext cx="2025" cy="400"/>
            </a:xfrm>
            <a:custGeom>
              <a:avLst/>
              <a:gdLst/>
              <a:ahLst/>
              <a:cxnLst/>
              <a:rect l="l" t="t" r="r" b="b"/>
              <a:pathLst>
                <a:path w="81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1"/>
                    <a:pt x="49" y="16"/>
                    <a:pt x="63" y="16"/>
                  </a:cubicBezTo>
                  <a:cubicBezTo>
                    <a:pt x="80" y="16"/>
                    <a:pt x="74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2" name="Google Shape;20232;p34"/>
            <p:cNvSpPr/>
            <p:nvPr/>
          </p:nvSpPr>
          <p:spPr>
            <a:xfrm>
              <a:off x="3800700" y="2105550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72" y="0"/>
                  </a:moveTo>
                  <a:cubicBezTo>
                    <a:pt x="41" y="0"/>
                    <a:pt x="1" y="90"/>
                    <a:pt x="60" y="90"/>
                  </a:cubicBezTo>
                  <a:cubicBezTo>
                    <a:pt x="71" y="90"/>
                    <a:pt x="84" y="87"/>
                    <a:pt x="101" y="81"/>
                  </a:cubicBezTo>
                  <a:cubicBezTo>
                    <a:pt x="101" y="21"/>
                    <a:pt x="88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3" name="Google Shape;20233;p34"/>
            <p:cNvSpPr/>
            <p:nvPr/>
          </p:nvSpPr>
          <p:spPr>
            <a:xfrm>
              <a:off x="3792050" y="2129800"/>
              <a:ext cx="12200" cy="5200"/>
            </a:xfrm>
            <a:custGeom>
              <a:avLst/>
              <a:gdLst/>
              <a:ahLst/>
              <a:cxnLst/>
              <a:rect l="l" t="t" r="r" b="b"/>
              <a:pathLst>
                <a:path w="488" h="208" extrusionOk="0">
                  <a:moveTo>
                    <a:pt x="353" y="0"/>
                  </a:moveTo>
                  <a:lnTo>
                    <a:pt x="353" y="0"/>
                  </a:lnTo>
                  <a:cubicBezTo>
                    <a:pt x="1" y="14"/>
                    <a:pt x="284" y="207"/>
                    <a:pt x="406" y="207"/>
                  </a:cubicBezTo>
                  <a:cubicBezTo>
                    <a:pt x="469" y="207"/>
                    <a:pt x="488" y="156"/>
                    <a:pt x="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4" name="Google Shape;20234;p34"/>
            <p:cNvSpPr/>
            <p:nvPr/>
          </p:nvSpPr>
          <p:spPr>
            <a:xfrm>
              <a:off x="3815850" y="2592950"/>
              <a:ext cx="650" cy="3050"/>
            </a:xfrm>
            <a:custGeom>
              <a:avLst/>
              <a:gdLst/>
              <a:ahLst/>
              <a:cxnLst/>
              <a:rect l="l" t="t" r="r" b="b"/>
              <a:pathLst>
                <a:path w="26" h="122" extrusionOk="0">
                  <a:moveTo>
                    <a:pt x="2" y="1"/>
                  </a:moveTo>
                  <a:cubicBezTo>
                    <a:pt x="1" y="1"/>
                    <a:pt x="4" y="31"/>
                    <a:pt x="17" y="121"/>
                  </a:cubicBezTo>
                  <a:cubicBezTo>
                    <a:pt x="17" y="121"/>
                    <a:pt x="17" y="121"/>
                    <a:pt x="17" y="121"/>
                  </a:cubicBezTo>
                  <a:cubicBezTo>
                    <a:pt x="25" y="121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5" name="Google Shape;20235;p34"/>
            <p:cNvSpPr/>
            <p:nvPr/>
          </p:nvSpPr>
          <p:spPr>
            <a:xfrm>
              <a:off x="3800700" y="2229175"/>
              <a:ext cx="925" cy="2850"/>
            </a:xfrm>
            <a:custGeom>
              <a:avLst/>
              <a:gdLst/>
              <a:ahLst/>
              <a:cxnLst/>
              <a:rect l="l" t="t" r="r" b="b"/>
              <a:pathLst>
                <a:path w="37" h="114" extrusionOk="0">
                  <a:moveTo>
                    <a:pt x="26" y="0"/>
                  </a:moveTo>
                  <a:lnTo>
                    <a:pt x="26" y="0"/>
                  </a:lnTo>
                  <a:cubicBezTo>
                    <a:pt x="21" y="0"/>
                    <a:pt x="12" y="29"/>
                    <a:pt x="1" y="113"/>
                  </a:cubicBezTo>
                  <a:cubicBezTo>
                    <a:pt x="32" y="113"/>
                    <a:pt x="3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6" name="Google Shape;20236;p34"/>
            <p:cNvSpPr/>
            <p:nvPr/>
          </p:nvSpPr>
          <p:spPr>
            <a:xfrm>
              <a:off x="3787200" y="196782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83" y="0"/>
                  </a:moveTo>
                  <a:cubicBezTo>
                    <a:pt x="107" y="0"/>
                    <a:pt x="0" y="22"/>
                    <a:pt x="106" y="63"/>
                  </a:cubicBezTo>
                  <a:cubicBezTo>
                    <a:pt x="302" y="21"/>
                    <a:pt x="257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7" name="Google Shape;20237;p34"/>
            <p:cNvSpPr/>
            <p:nvPr/>
          </p:nvSpPr>
          <p:spPr>
            <a:xfrm>
              <a:off x="3771425" y="2661900"/>
              <a:ext cx="4400" cy="5775"/>
            </a:xfrm>
            <a:custGeom>
              <a:avLst/>
              <a:gdLst/>
              <a:ahLst/>
              <a:cxnLst/>
              <a:rect l="l" t="t" r="r" b="b"/>
              <a:pathLst>
                <a:path w="176" h="231" extrusionOk="0">
                  <a:moveTo>
                    <a:pt x="34" y="0"/>
                  </a:moveTo>
                  <a:cubicBezTo>
                    <a:pt x="0" y="0"/>
                    <a:pt x="108" y="230"/>
                    <a:pt x="155" y="230"/>
                  </a:cubicBezTo>
                  <a:cubicBezTo>
                    <a:pt x="168" y="230"/>
                    <a:pt x="176" y="212"/>
                    <a:pt x="175" y="167"/>
                  </a:cubicBezTo>
                  <a:cubicBezTo>
                    <a:pt x="90" y="43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8" name="Google Shape;20238;p34"/>
            <p:cNvSpPr/>
            <p:nvPr/>
          </p:nvSpPr>
          <p:spPr>
            <a:xfrm>
              <a:off x="3683650" y="2753725"/>
              <a:ext cx="1325" cy="4625"/>
            </a:xfrm>
            <a:custGeom>
              <a:avLst/>
              <a:gdLst/>
              <a:ahLst/>
              <a:cxnLst/>
              <a:rect l="l" t="t" r="r" b="b"/>
              <a:pathLst>
                <a:path w="53" h="185" extrusionOk="0">
                  <a:moveTo>
                    <a:pt x="33" y="1"/>
                  </a:moveTo>
                  <a:cubicBezTo>
                    <a:pt x="16" y="1"/>
                    <a:pt x="1" y="184"/>
                    <a:pt x="32" y="184"/>
                  </a:cubicBezTo>
                  <a:cubicBezTo>
                    <a:pt x="38" y="184"/>
                    <a:pt x="44" y="179"/>
                    <a:pt x="53" y="167"/>
                  </a:cubicBezTo>
                  <a:cubicBezTo>
                    <a:pt x="49" y="43"/>
                    <a:pt x="4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9" name="Google Shape;20239;p34"/>
            <p:cNvSpPr/>
            <p:nvPr/>
          </p:nvSpPr>
          <p:spPr>
            <a:xfrm>
              <a:off x="3768150" y="1424775"/>
              <a:ext cx="3250" cy="3250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12" y="1"/>
                  </a:moveTo>
                  <a:lnTo>
                    <a:pt x="112" y="1"/>
                  </a:lnTo>
                  <a:cubicBezTo>
                    <a:pt x="1" y="5"/>
                    <a:pt x="60" y="130"/>
                    <a:pt x="98" y="130"/>
                  </a:cubicBezTo>
                  <a:cubicBezTo>
                    <a:pt x="117" y="130"/>
                    <a:pt x="130" y="98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0" name="Google Shape;20240;p34"/>
            <p:cNvSpPr/>
            <p:nvPr/>
          </p:nvSpPr>
          <p:spPr>
            <a:xfrm>
              <a:off x="3798875" y="2315050"/>
              <a:ext cx="1825" cy="2100"/>
            </a:xfrm>
            <a:custGeom>
              <a:avLst/>
              <a:gdLst/>
              <a:ahLst/>
              <a:cxnLst/>
              <a:rect l="l" t="t" r="r" b="b"/>
              <a:pathLst>
                <a:path w="73" h="84" extrusionOk="0">
                  <a:moveTo>
                    <a:pt x="37" y="0"/>
                  </a:moveTo>
                  <a:cubicBezTo>
                    <a:pt x="24" y="0"/>
                    <a:pt x="7" y="21"/>
                    <a:pt x="0" y="84"/>
                  </a:cubicBezTo>
                  <a:cubicBezTo>
                    <a:pt x="73" y="67"/>
                    <a:pt x="6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1" name="Google Shape;20241;p34"/>
            <p:cNvSpPr/>
            <p:nvPr/>
          </p:nvSpPr>
          <p:spPr>
            <a:xfrm>
              <a:off x="3801550" y="2524925"/>
              <a:ext cx="3600" cy="6550"/>
            </a:xfrm>
            <a:custGeom>
              <a:avLst/>
              <a:gdLst/>
              <a:ahLst/>
              <a:cxnLst/>
              <a:rect l="l" t="t" r="r" b="b"/>
              <a:pathLst>
                <a:path w="144" h="262" extrusionOk="0">
                  <a:moveTo>
                    <a:pt x="89" y="0"/>
                  </a:moveTo>
                  <a:cubicBezTo>
                    <a:pt x="72" y="0"/>
                    <a:pt x="44" y="26"/>
                    <a:pt x="0" y="92"/>
                  </a:cubicBezTo>
                  <a:cubicBezTo>
                    <a:pt x="3" y="217"/>
                    <a:pt x="19" y="261"/>
                    <a:pt x="37" y="261"/>
                  </a:cubicBezTo>
                  <a:cubicBezTo>
                    <a:pt x="82" y="261"/>
                    <a:pt x="143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2" name="Google Shape;20242;p34"/>
            <p:cNvSpPr/>
            <p:nvPr/>
          </p:nvSpPr>
          <p:spPr>
            <a:xfrm>
              <a:off x="3798475" y="2551375"/>
              <a:ext cx="4175" cy="2750"/>
            </a:xfrm>
            <a:custGeom>
              <a:avLst/>
              <a:gdLst/>
              <a:ahLst/>
              <a:cxnLst/>
              <a:rect l="l" t="t" r="r" b="b"/>
              <a:pathLst>
                <a:path w="167" h="110" extrusionOk="0">
                  <a:moveTo>
                    <a:pt x="114" y="1"/>
                  </a:moveTo>
                  <a:cubicBezTo>
                    <a:pt x="1" y="1"/>
                    <a:pt x="72" y="109"/>
                    <a:pt x="123" y="109"/>
                  </a:cubicBezTo>
                  <a:cubicBezTo>
                    <a:pt x="147" y="109"/>
                    <a:pt x="167" y="83"/>
                    <a:pt x="157" y="5"/>
                  </a:cubicBezTo>
                  <a:cubicBezTo>
                    <a:pt x="140" y="2"/>
                    <a:pt x="126" y="1"/>
                    <a:pt x="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3" name="Google Shape;20243;p34"/>
            <p:cNvSpPr/>
            <p:nvPr/>
          </p:nvSpPr>
          <p:spPr>
            <a:xfrm>
              <a:off x="3783025" y="2184000"/>
              <a:ext cx="5875" cy="3000"/>
            </a:xfrm>
            <a:custGeom>
              <a:avLst/>
              <a:gdLst/>
              <a:ahLst/>
              <a:cxnLst/>
              <a:rect l="l" t="t" r="r" b="b"/>
              <a:pathLst>
                <a:path w="235" h="120" extrusionOk="0">
                  <a:moveTo>
                    <a:pt x="211" y="1"/>
                  </a:moveTo>
                  <a:cubicBezTo>
                    <a:pt x="153" y="1"/>
                    <a:pt x="1" y="119"/>
                    <a:pt x="40" y="119"/>
                  </a:cubicBezTo>
                  <a:cubicBezTo>
                    <a:pt x="57" y="119"/>
                    <a:pt x="113" y="96"/>
                    <a:pt x="233" y="27"/>
                  </a:cubicBezTo>
                  <a:cubicBezTo>
                    <a:pt x="235" y="8"/>
                    <a:pt x="226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4" name="Google Shape;20244;p34"/>
            <p:cNvSpPr/>
            <p:nvPr/>
          </p:nvSpPr>
          <p:spPr>
            <a:xfrm>
              <a:off x="3763550" y="1677975"/>
              <a:ext cx="6575" cy="2475"/>
            </a:xfrm>
            <a:custGeom>
              <a:avLst/>
              <a:gdLst/>
              <a:ahLst/>
              <a:cxnLst/>
              <a:rect l="l" t="t" r="r" b="b"/>
              <a:pathLst>
                <a:path w="263" h="99" extrusionOk="0">
                  <a:moveTo>
                    <a:pt x="98" y="0"/>
                  </a:moveTo>
                  <a:cubicBezTo>
                    <a:pt x="1" y="0"/>
                    <a:pt x="49" y="98"/>
                    <a:pt x="87" y="98"/>
                  </a:cubicBezTo>
                  <a:cubicBezTo>
                    <a:pt x="95" y="98"/>
                    <a:pt x="103" y="94"/>
                    <a:pt x="108" y="82"/>
                  </a:cubicBezTo>
                  <a:cubicBezTo>
                    <a:pt x="120" y="86"/>
                    <a:pt x="132" y="87"/>
                    <a:pt x="145" y="87"/>
                  </a:cubicBezTo>
                  <a:cubicBezTo>
                    <a:pt x="209" y="87"/>
                    <a:pt x="263" y="49"/>
                    <a:pt x="122" y="49"/>
                  </a:cubicBezTo>
                  <a:cubicBezTo>
                    <a:pt x="122" y="36"/>
                    <a:pt x="122" y="22"/>
                    <a:pt x="122" y="2"/>
                  </a:cubicBezTo>
                  <a:cubicBezTo>
                    <a:pt x="113" y="1"/>
                    <a:pt x="105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5" name="Google Shape;20245;p34"/>
            <p:cNvSpPr/>
            <p:nvPr/>
          </p:nvSpPr>
          <p:spPr>
            <a:xfrm>
              <a:off x="3787325" y="2400525"/>
              <a:ext cx="4625" cy="1850"/>
            </a:xfrm>
            <a:custGeom>
              <a:avLst/>
              <a:gdLst/>
              <a:ahLst/>
              <a:cxnLst/>
              <a:rect l="l" t="t" r="r" b="b"/>
              <a:pathLst>
                <a:path w="185" h="74" extrusionOk="0">
                  <a:moveTo>
                    <a:pt x="122" y="0"/>
                  </a:moveTo>
                  <a:cubicBezTo>
                    <a:pt x="101" y="0"/>
                    <a:pt x="62" y="8"/>
                    <a:pt x="0" y="30"/>
                  </a:cubicBezTo>
                  <a:cubicBezTo>
                    <a:pt x="0" y="62"/>
                    <a:pt x="17" y="74"/>
                    <a:pt x="39" y="74"/>
                  </a:cubicBezTo>
                  <a:cubicBezTo>
                    <a:pt x="95" y="74"/>
                    <a:pt x="185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6" name="Google Shape;20246;p34"/>
            <p:cNvSpPr/>
            <p:nvPr/>
          </p:nvSpPr>
          <p:spPr>
            <a:xfrm>
              <a:off x="3776700" y="2063250"/>
              <a:ext cx="1050" cy="7500"/>
            </a:xfrm>
            <a:custGeom>
              <a:avLst/>
              <a:gdLst/>
              <a:ahLst/>
              <a:cxnLst/>
              <a:rect l="l" t="t" r="r" b="b"/>
              <a:pathLst>
                <a:path w="42" h="300" extrusionOk="0">
                  <a:moveTo>
                    <a:pt x="11" y="1"/>
                  </a:moveTo>
                  <a:lnTo>
                    <a:pt x="11" y="1"/>
                  </a:lnTo>
                  <a:cubicBezTo>
                    <a:pt x="0" y="1"/>
                    <a:pt x="27" y="299"/>
                    <a:pt x="37" y="299"/>
                  </a:cubicBezTo>
                  <a:cubicBezTo>
                    <a:pt x="41" y="299"/>
                    <a:pt x="42" y="254"/>
                    <a:pt x="37" y="127"/>
                  </a:cubicBezTo>
                  <a:cubicBezTo>
                    <a:pt x="23" y="3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7" name="Google Shape;20247;p34"/>
            <p:cNvSpPr/>
            <p:nvPr/>
          </p:nvSpPr>
          <p:spPr>
            <a:xfrm>
              <a:off x="3779800" y="2187850"/>
              <a:ext cx="2050" cy="1475"/>
            </a:xfrm>
            <a:custGeom>
              <a:avLst/>
              <a:gdLst/>
              <a:ahLst/>
              <a:cxnLst/>
              <a:rect l="l" t="t" r="r" b="b"/>
              <a:pathLst>
                <a:path w="82" h="59" extrusionOk="0">
                  <a:moveTo>
                    <a:pt x="30" y="1"/>
                  </a:moveTo>
                  <a:cubicBezTo>
                    <a:pt x="17" y="1"/>
                    <a:pt x="4" y="14"/>
                    <a:pt x="0" y="54"/>
                  </a:cubicBezTo>
                  <a:cubicBezTo>
                    <a:pt x="12" y="57"/>
                    <a:pt x="22" y="58"/>
                    <a:pt x="30" y="58"/>
                  </a:cubicBezTo>
                  <a:cubicBezTo>
                    <a:pt x="82" y="58"/>
                    <a:pt x="5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8" name="Google Shape;20248;p34"/>
            <p:cNvSpPr/>
            <p:nvPr/>
          </p:nvSpPr>
          <p:spPr>
            <a:xfrm>
              <a:off x="3783650" y="2616925"/>
              <a:ext cx="7625" cy="4325"/>
            </a:xfrm>
            <a:custGeom>
              <a:avLst/>
              <a:gdLst/>
              <a:ahLst/>
              <a:cxnLst/>
              <a:rect l="l" t="t" r="r" b="b"/>
              <a:pathLst>
                <a:path w="305" h="173" extrusionOk="0">
                  <a:moveTo>
                    <a:pt x="260" y="0"/>
                  </a:moveTo>
                  <a:cubicBezTo>
                    <a:pt x="187" y="0"/>
                    <a:pt x="1" y="173"/>
                    <a:pt x="205" y="173"/>
                  </a:cubicBezTo>
                  <a:cubicBezTo>
                    <a:pt x="210" y="173"/>
                    <a:pt x="215" y="173"/>
                    <a:pt x="221" y="173"/>
                  </a:cubicBezTo>
                  <a:cubicBezTo>
                    <a:pt x="304" y="43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9" name="Google Shape;20249;p34"/>
            <p:cNvSpPr/>
            <p:nvPr/>
          </p:nvSpPr>
          <p:spPr>
            <a:xfrm>
              <a:off x="3783050" y="2664575"/>
              <a:ext cx="6200" cy="2475"/>
            </a:xfrm>
            <a:custGeom>
              <a:avLst/>
              <a:gdLst/>
              <a:ahLst/>
              <a:cxnLst/>
              <a:rect l="l" t="t" r="r" b="b"/>
              <a:pathLst>
                <a:path w="248" h="99" extrusionOk="0">
                  <a:moveTo>
                    <a:pt x="210" y="1"/>
                  </a:moveTo>
                  <a:cubicBezTo>
                    <a:pt x="141" y="1"/>
                    <a:pt x="0" y="98"/>
                    <a:pt x="60" y="98"/>
                  </a:cubicBezTo>
                  <a:cubicBezTo>
                    <a:pt x="84" y="98"/>
                    <a:pt x="140" y="83"/>
                    <a:pt x="245" y="40"/>
                  </a:cubicBezTo>
                  <a:cubicBezTo>
                    <a:pt x="248" y="11"/>
                    <a:pt x="233" y="1"/>
                    <a:pt x="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0" name="Google Shape;20250;p34"/>
            <p:cNvSpPr/>
            <p:nvPr/>
          </p:nvSpPr>
          <p:spPr>
            <a:xfrm>
              <a:off x="3612175" y="1741350"/>
              <a:ext cx="4025" cy="5650"/>
            </a:xfrm>
            <a:custGeom>
              <a:avLst/>
              <a:gdLst/>
              <a:ahLst/>
              <a:cxnLst/>
              <a:rect l="l" t="t" r="r" b="b"/>
              <a:pathLst>
                <a:path w="161" h="226" extrusionOk="0">
                  <a:moveTo>
                    <a:pt x="144" y="0"/>
                  </a:moveTo>
                  <a:cubicBezTo>
                    <a:pt x="111" y="0"/>
                    <a:pt x="0" y="226"/>
                    <a:pt x="86" y="226"/>
                  </a:cubicBezTo>
                  <a:cubicBezTo>
                    <a:pt x="91" y="226"/>
                    <a:pt x="96" y="225"/>
                    <a:pt x="102" y="224"/>
                  </a:cubicBezTo>
                  <a:cubicBezTo>
                    <a:pt x="158" y="56"/>
                    <a:pt x="160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1" name="Google Shape;20251;p34"/>
            <p:cNvSpPr/>
            <p:nvPr/>
          </p:nvSpPr>
          <p:spPr>
            <a:xfrm>
              <a:off x="3735975" y="1267200"/>
              <a:ext cx="400" cy="1675"/>
            </a:xfrm>
            <a:custGeom>
              <a:avLst/>
              <a:gdLst/>
              <a:ahLst/>
              <a:cxnLst/>
              <a:rect l="l" t="t" r="r" b="b"/>
              <a:pathLst>
                <a:path w="16" h="67" extrusionOk="0">
                  <a:moveTo>
                    <a:pt x="12" y="1"/>
                  </a:moveTo>
                  <a:cubicBezTo>
                    <a:pt x="10" y="1"/>
                    <a:pt x="6" y="16"/>
                    <a:pt x="0" y="61"/>
                  </a:cubicBezTo>
                  <a:cubicBezTo>
                    <a:pt x="2" y="65"/>
                    <a:pt x="3" y="67"/>
                    <a:pt x="4" y="67"/>
                  </a:cubicBezTo>
                  <a:cubicBezTo>
                    <a:pt x="11" y="67"/>
                    <a:pt x="15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2" name="Google Shape;20252;p34"/>
            <p:cNvSpPr/>
            <p:nvPr/>
          </p:nvSpPr>
          <p:spPr>
            <a:xfrm>
              <a:off x="3780075" y="2552175"/>
              <a:ext cx="925" cy="4350"/>
            </a:xfrm>
            <a:custGeom>
              <a:avLst/>
              <a:gdLst/>
              <a:ahLst/>
              <a:cxnLst/>
              <a:rect l="l" t="t" r="r" b="b"/>
              <a:pathLst>
                <a:path w="37" h="174" extrusionOk="0">
                  <a:moveTo>
                    <a:pt x="2" y="1"/>
                  </a:moveTo>
                  <a:cubicBezTo>
                    <a:pt x="1" y="1"/>
                    <a:pt x="32" y="173"/>
                    <a:pt x="36" y="173"/>
                  </a:cubicBezTo>
                  <a:cubicBezTo>
                    <a:pt x="12" y="4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3" name="Google Shape;20253;p34"/>
            <p:cNvSpPr/>
            <p:nvPr/>
          </p:nvSpPr>
          <p:spPr>
            <a:xfrm>
              <a:off x="3780875" y="258110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72" y="0"/>
                  </a:moveTo>
                  <a:cubicBezTo>
                    <a:pt x="36" y="0"/>
                    <a:pt x="1" y="74"/>
                    <a:pt x="102" y="74"/>
                  </a:cubicBezTo>
                  <a:cubicBezTo>
                    <a:pt x="105" y="74"/>
                    <a:pt x="108" y="73"/>
                    <a:pt x="111" y="73"/>
                  </a:cubicBezTo>
                  <a:cubicBezTo>
                    <a:pt x="109" y="19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4" name="Google Shape;20254;p34"/>
            <p:cNvSpPr/>
            <p:nvPr/>
          </p:nvSpPr>
          <p:spPr>
            <a:xfrm>
              <a:off x="3778925" y="2515000"/>
              <a:ext cx="750" cy="225"/>
            </a:xfrm>
            <a:custGeom>
              <a:avLst/>
              <a:gdLst/>
              <a:ahLst/>
              <a:cxnLst/>
              <a:rect l="l" t="t" r="r" b="b"/>
              <a:pathLst>
                <a:path w="30" h="9" extrusionOk="0">
                  <a:moveTo>
                    <a:pt x="4" y="0"/>
                  </a:moveTo>
                  <a:cubicBezTo>
                    <a:pt x="1" y="0"/>
                    <a:pt x="24" y="9"/>
                    <a:pt x="28" y="9"/>
                  </a:cubicBezTo>
                  <a:cubicBezTo>
                    <a:pt x="29" y="9"/>
                    <a:pt x="29" y="8"/>
                    <a:pt x="29" y="8"/>
                  </a:cubicBezTo>
                  <a:cubicBezTo>
                    <a:pt x="12" y="2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5" name="Google Shape;20255;p34"/>
            <p:cNvSpPr/>
            <p:nvPr/>
          </p:nvSpPr>
          <p:spPr>
            <a:xfrm>
              <a:off x="3738925" y="1532100"/>
              <a:ext cx="2600" cy="3275"/>
            </a:xfrm>
            <a:custGeom>
              <a:avLst/>
              <a:gdLst/>
              <a:ahLst/>
              <a:cxnLst/>
              <a:rect l="l" t="t" r="r" b="b"/>
              <a:pathLst>
                <a:path w="104" h="131" extrusionOk="0">
                  <a:moveTo>
                    <a:pt x="32" y="1"/>
                  </a:moveTo>
                  <a:cubicBezTo>
                    <a:pt x="16" y="1"/>
                    <a:pt x="1" y="33"/>
                    <a:pt x="3" y="130"/>
                  </a:cubicBezTo>
                  <a:cubicBezTo>
                    <a:pt x="8" y="131"/>
                    <a:pt x="12" y="131"/>
                    <a:pt x="16" y="131"/>
                  </a:cubicBezTo>
                  <a:cubicBezTo>
                    <a:pt x="103" y="131"/>
                    <a:pt x="65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6" name="Google Shape;20256;p34"/>
            <p:cNvSpPr/>
            <p:nvPr/>
          </p:nvSpPr>
          <p:spPr>
            <a:xfrm>
              <a:off x="3770400" y="2330525"/>
              <a:ext cx="500" cy="3875"/>
            </a:xfrm>
            <a:custGeom>
              <a:avLst/>
              <a:gdLst/>
              <a:ahLst/>
              <a:cxnLst/>
              <a:rect l="l" t="t" r="r" b="b"/>
              <a:pathLst>
                <a:path w="20" h="155" extrusionOk="0">
                  <a:moveTo>
                    <a:pt x="3" y="0"/>
                  </a:moveTo>
                  <a:cubicBezTo>
                    <a:pt x="1" y="0"/>
                    <a:pt x="0" y="28"/>
                    <a:pt x="2" y="107"/>
                  </a:cubicBezTo>
                  <a:cubicBezTo>
                    <a:pt x="7" y="141"/>
                    <a:pt x="11" y="155"/>
                    <a:pt x="13" y="155"/>
                  </a:cubicBezTo>
                  <a:cubicBezTo>
                    <a:pt x="20" y="15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7" name="Google Shape;20257;p34"/>
            <p:cNvSpPr/>
            <p:nvPr/>
          </p:nvSpPr>
          <p:spPr>
            <a:xfrm>
              <a:off x="3770950" y="2557100"/>
              <a:ext cx="8200" cy="6975"/>
            </a:xfrm>
            <a:custGeom>
              <a:avLst/>
              <a:gdLst/>
              <a:ahLst/>
              <a:cxnLst/>
              <a:rect l="l" t="t" r="r" b="b"/>
              <a:pathLst>
                <a:path w="328" h="279" extrusionOk="0">
                  <a:moveTo>
                    <a:pt x="58" y="0"/>
                  </a:moveTo>
                  <a:cubicBezTo>
                    <a:pt x="1" y="0"/>
                    <a:pt x="183" y="278"/>
                    <a:pt x="281" y="278"/>
                  </a:cubicBezTo>
                  <a:cubicBezTo>
                    <a:pt x="301" y="278"/>
                    <a:pt x="318" y="266"/>
                    <a:pt x="328" y="237"/>
                  </a:cubicBezTo>
                  <a:cubicBezTo>
                    <a:pt x="164" y="6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8" name="Google Shape;20258;p34"/>
            <p:cNvSpPr/>
            <p:nvPr/>
          </p:nvSpPr>
          <p:spPr>
            <a:xfrm>
              <a:off x="3766525" y="2396250"/>
              <a:ext cx="3450" cy="3700"/>
            </a:xfrm>
            <a:custGeom>
              <a:avLst/>
              <a:gdLst/>
              <a:ahLst/>
              <a:cxnLst/>
              <a:rect l="l" t="t" r="r" b="b"/>
              <a:pathLst>
                <a:path w="138" h="148" extrusionOk="0">
                  <a:moveTo>
                    <a:pt x="15" y="1"/>
                  </a:moveTo>
                  <a:cubicBezTo>
                    <a:pt x="13" y="1"/>
                    <a:pt x="11" y="1"/>
                    <a:pt x="9" y="1"/>
                  </a:cubicBezTo>
                  <a:cubicBezTo>
                    <a:pt x="1" y="111"/>
                    <a:pt x="19" y="148"/>
                    <a:pt x="40" y="148"/>
                  </a:cubicBezTo>
                  <a:cubicBezTo>
                    <a:pt x="83" y="148"/>
                    <a:pt x="138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9" name="Google Shape;20259;p34"/>
            <p:cNvSpPr/>
            <p:nvPr/>
          </p:nvSpPr>
          <p:spPr>
            <a:xfrm>
              <a:off x="3751700" y="1927250"/>
              <a:ext cx="1975" cy="2000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46" y="1"/>
                  </a:moveTo>
                  <a:cubicBezTo>
                    <a:pt x="36" y="1"/>
                    <a:pt x="22" y="8"/>
                    <a:pt x="0" y="27"/>
                  </a:cubicBezTo>
                  <a:cubicBezTo>
                    <a:pt x="8" y="66"/>
                    <a:pt x="20" y="80"/>
                    <a:pt x="30" y="80"/>
                  </a:cubicBezTo>
                  <a:cubicBezTo>
                    <a:pt x="56" y="80"/>
                    <a:pt x="78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0" name="Google Shape;20260;p34"/>
            <p:cNvSpPr/>
            <p:nvPr/>
          </p:nvSpPr>
          <p:spPr>
            <a:xfrm>
              <a:off x="3735625" y="1624900"/>
              <a:ext cx="3450" cy="2625"/>
            </a:xfrm>
            <a:custGeom>
              <a:avLst/>
              <a:gdLst/>
              <a:ahLst/>
              <a:cxnLst/>
              <a:rect l="l" t="t" r="r" b="b"/>
              <a:pathLst>
                <a:path w="138" h="105" extrusionOk="0">
                  <a:moveTo>
                    <a:pt x="87" y="0"/>
                  </a:moveTo>
                  <a:cubicBezTo>
                    <a:pt x="43" y="0"/>
                    <a:pt x="1" y="87"/>
                    <a:pt x="135" y="105"/>
                  </a:cubicBezTo>
                  <a:cubicBezTo>
                    <a:pt x="137" y="26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1" name="Google Shape;20261;p34"/>
            <p:cNvSpPr/>
            <p:nvPr/>
          </p:nvSpPr>
          <p:spPr>
            <a:xfrm>
              <a:off x="3732500" y="1550625"/>
              <a:ext cx="3175" cy="1375"/>
            </a:xfrm>
            <a:custGeom>
              <a:avLst/>
              <a:gdLst/>
              <a:ahLst/>
              <a:cxnLst/>
              <a:rect l="l" t="t" r="r" b="b"/>
              <a:pathLst>
                <a:path w="127" h="55" extrusionOk="0">
                  <a:moveTo>
                    <a:pt x="80" y="0"/>
                  </a:moveTo>
                  <a:cubicBezTo>
                    <a:pt x="40" y="0"/>
                    <a:pt x="1" y="55"/>
                    <a:pt x="85" y="55"/>
                  </a:cubicBezTo>
                  <a:cubicBezTo>
                    <a:pt x="96" y="55"/>
                    <a:pt x="110" y="54"/>
                    <a:pt x="126" y="51"/>
                  </a:cubicBezTo>
                  <a:cubicBezTo>
                    <a:pt x="120" y="13"/>
                    <a:pt x="100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2" name="Google Shape;20262;p34"/>
            <p:cNvSpPr/>
            <p:nvPr/>
          </p:nvSpPr>
          <p:spPr>
            <a:xfrm>
              <a:off x="3764525" y="2532275"/>
              <a:ext cx="4925" cy="375"/>
            </a:xfrm>
            <a:custGeom>
              <a:avLst/>
              <a:gdLst/>
              <a:ahLst/>
              <a:cxnLst/>
              <a:rect l="l" t="t" r="r" b="b"/>
              <a:pathLst>
                <a:path w="197" h="15" extrusionOk="0">
                  <a:moveTo>
                    <a:pt x="144" y="0"/>
                  </a:moveTo>
                  <a:cubicBezTo>
                    <a:pt x="82" y="0"/>
                    <a:pt x="0" y="15"/>
                    <a:pt x="101" y="15"/>
                  </a:cubicBezTo>
                  <a:cubicBezTo>
                    <a:pt x="123" y="15"/>
                    <a:pt x="154" y="14"/>
                    <a:pt x="197" y="12"/>
                  </a:cubicBezTo>
                  <a:cubicBezTo>
                    <a:pt x="197" y="3"/>
                    <a:pt x="172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3" name="Google Shape;20263;p34"/>
            <p:cNvSpPr/>
            <p:nvPr/>
          </p:nvSpPr>
          <p:spPr>
            <a:xfrm>
              <a:off x="3767175" y="2498050"/>
              <a:ext cx="100" cy="2600"/>
            </a:xfrm>
            <a:custGeom>
              <a:avLst/>
              <a:gdLst/>
              <a:ahLst/>
              <a:cxnLst/>
              <a:rect l="l" t="t" r="r" b="b"/>
              <a:pathLst>
                <a:path w="4" h="1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27"/>
                    <a:pt x="4" y="104"/>
                  </a:cubicBezTo>
                  <a:cubicBezTo>
                    <a:pt x="4" y="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4" name="Google Shape;20264;p34"/>
            <p:cNvSpPr/>
            <p:nvPr/>
          </p:nvSpPr>
          <p:spPr>
            <a:xfrm>
              <a:off x="3765250" y="2570725"/>
              <a:ext cx="2650" cy="3525"/>
            </a:xfrm>
            <a:custGeom>
              <a:avLst/>
              <a:gdLst/>
              <a:ahLst/>
              <a:cxnLst/>
              <a:rect l="l" t="t" r="r" b="b"/>
              <a:pathLst>
                <a:path w="106" h="141" extrusionOk="0">
                  <a:moveTo>
                    <a:pt x="26" y="1"/>
                  </a:moveTo>
                  <a:cubicBezTo>
                    <a:pt x="11" y="1"/>
                    <a:pt x="1" y="36"/>
                    <a:pt x="14" y="140"/>
                  </a:cubicBezTo>
                  <a:cubicBezTo>
                    <a:pt x="16" y="141"/>
                    <a:pt x="19" y="141"/>
                    <a:pt x="22" y="141"/>
                  </a:cubicBezTo>
                  <a:cubicBezTo>
                    <a:pt x="105" y="141"/>
                    <a:pt x="56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5" name="Google Shape;20265;p34"/>
            <p:cNvSpPr/>
            <p:nvPr/>
          </p:nvSpPr>
          <p:spPr>
            <a:xfrm>
              <a:off x="3753500" y="2359450"/>
              <a:ext cx="4900" cy="525"/>
            </a:xfrm>
            <a:custGeom>
              <a:avLst/>
              <a:gdLst/>
              <a:ahLst/>
              <a:cxnLst/>
              <a:rect l="l" t="t" r="r" b="b"/>
              <a:pathLst>
                <a:path w="196" h="21" extrusionOk="0">
                  <a:moveTo>
                    <a:pt x="116" y="1"/>
                  </a:moveTo>
                  <a:lnTo>
                    <a:pt x="116" y="1"/>
                  </a:lnTo>
                  <a:cubicBezTo>
                    <a:pt x="0" y="5"/>
                    <a:pt x="122" y="20"/>
                    <a:pt x="168" y="20"/>
                  </a:cubicBezTo>
                  <a:cubicBezTo>
                    <a:pt x="194" y="20"/>
                    <a:pt x="196" y="15"/>
                    <a:pt x="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6" name="Google Shape;20266;p34"/>
            <p:cNvSpPr/>
            <p:nvPr/>
          </p:nvSpPr>
          <p:spPr>
            <a:xfrm>
              <a:off x="3729400" y="1715500"/>
              <a:ext cx="8475" cy="2175"/>
            </a:xfrm>
            <a:custGeom>
              <a:avLst/>
              <a:gdLst/>
              <a:ahLst/>
              <a:cxnLst/>
              <a:rect l="l" t="t" r="r" b="b"/>
              <a:pathLst>
                <a:path w="339" h="87" extrusionOk="0">
                  <a:moveTo>
                    <a:pt x="115" y="1"/>
                  </a:moveTo>
                  <a:cubicBezTo>
                    <a:pt x="41" y="1"/>
                    <a:pt x="0" y="26"/>
                    <a:pt x="190" y="87"/>
                  </a:cubicBezTo>
                  <a:cubicBezTo>
                    <a:pt x="339" y="36"/>
                    <a:pt x="204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7" name="Google Shape;20267;p34"/>
            <p:cNvSpPr/>
            <p:nvPr/>
          </p:nvSpPr>
          <p:spPr>
            <a:xfrm>
              <a:off x="3711050" y="1508000"/>
              <a:ext cx="3275" cy="1100"/>
            </a:xfrm>
            <a:custGeom>
              <a:avLst/>
              <a:gdLst/>
              <a:ahLst/>
              <a:cxnLst/>
              <a:rect l="l" t="t" r="r" b="b"/>
              <a:pathLst>
                <a:path w="131" h="44" extrusionOk="0">
                  <a:moveTo>
                    <a:pt x="128" y="0"/>
                  </a:moveTo>
                  <a:lnTo>
                    <a:pt x="128" y="0"/>
                  </a:lnTo>
                  <a:cubicBezTo>
                    <a:pt x="124" y="0"/>
                    <a:pt x="1" y="39"/>
                    <a:pt x="1" y="44"/>
                  </a:cubicBezTo>
                  <a:cubicBezTo>
                    <a:pt x="100" y="11"/>
                    <a:pt x="131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8" name="Google Shape;20268;p34"/>
            <p:cNvSpPr/>
            <p:nvPr/>
          </p:nvSpPr>
          <p:spPr>
            <a:xfrm>
              <a:off x="3765200" y="2669900"/>
              <a:ext cx="3200" cy="2250"/>
            </a:xfrm>
            <a:custGeom>
              <a:avLst/>
              <a:gdLst/>
              <a:ahLst/>
              <a:cxnLst/>
              <a:rect l="l" t="t" r="r" b="b"/>
              <a:pathLst>
                <a:path w="128" h="90" extrusionOk="0">
                  <a:moveTo>
                    <a:pt x="38" y="1"/>
                  </a:moveTo>
                  <a:cubicBezTo>
                    <a:pt x="18" y="1"/>
                    <a:pt x="0" y="23"/>
                    <a:pt x="2" y="87"/>
                  </a:cubicBezTo>
                  <a:cubicBezTo>
                    <a:pt x="13" y="89"/>
                    <a:pt x="23" y="90"/>
                    <a:pt x="31" y="90"/>
                  </a:cubicBezTo>
                  <a:cubicBezTo>
                    <a:pt x="127" y="90"/>
                    <a:pt x="79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9" name="Google Shape;20269;p34"/>
            <p:cNvSpPr/>
            <p:nvPr/>
          </p:nvSpPr>
          <p:spPr>
            <a:xfrm>
              <a:off x="3524825" y="2025250"/>
              <a:ext cx="3975" cy="4125"/>
            </a:xfrm>
            <a:custGeom>
              <a:avLst/>
              <a:gdLst/>
              <a:ahLst/>
              <a:cxnLst/>
              <a:rect l="l" t="t" r="r" b="b"/>
              <a:pathLst>
                <a:path w="159" h="165" extrusionOk="0">
                  <a:moveTo>
                    <a:pt x="36" y="1"/>
                  </a:moveTo>
                  <a:cubicBezTo>
                    <a:pt x="1" y="1"/>
                    <a:pt x="140" y="164"/>
                    <a:pt x="152" y="164"/>
                  </a:cubicBezTo>
                  <a:cubicBezTo>
                    <a:pt x="158" y="164"/>
                    <a:pt x="132" y="1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0" name="Google Shape;20270;p34"/>
            <p:cNvSpPr/>
            <p:nvPr/>
          </p:nvSpPr>
          <p:spPr>
            <a:xfrm>
              <a:off x="3539075" y="2016775"/>
              <a:ext cx="5575" cy="3325"/>
            </a:xfrm>
            <a:custGeom>
              <a:avLst/>
              <a:gdLst/>
              <a:ahLst/>
              <a:cxnLst/>
              <a:rect l="l" t="t" r="r" b="b"/>
              <a:pathLst>
                <a:path w="223" h="133" extrusionOk="0">
                  <a:moveTo>
                    <a:pt x="97" y="1"/>
                  </a:moveTo>
                  <a:cubicBezTo>
                    <a:pt x="0" y="1"/>
                    <a:pt x="116" y="132"/>
                    <a:pt x="177" y="132"/>
                  </a:cubicBezTo>
                  <a:cubicBezTo>
                    <a:pt x="205" y="132"/>
                    <a:pt x="222" y="105"/>
                    <a:pt x="202" y="25"/>
                  </a:cubicBezTo>
                  <a:cubicBezTo>
                    <a:pt x="153" y="8"/>
                    <a:pt x="119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1" name="Google Shape;20271;p34"/>
            <p:cNvSpPr/>
            <p:nvPr/>
          </p:nvSpPr>
          <p:spPr>
            <a:xfrm>
              <a:off x="3758100" y="2563625"/>
              <a:ext cx="1925" cy="1100"/>
            </a:xfrm>
            <a:custGeom>
              <a:avLst/>
              <a:gdLst/>
              <a:ahLst/>
              <a:cxnLst/>
              <a:rect l="l" t="t" r="r" b="b"/>
              <a:pathLst>
                <a:path w="77" h="44" extrusionOk="0">
                  <a:moveTo>
                    <a:pt x="43" y="1"/>
                  </a:moveTo>
                  <a:cubicBezTo>
                    <a:pt x="39" y="1"/>
                    <a:pt x="33" y="1"/>
                    <a:pt x="25" y="3"/>
                  </a:cubicBezTo>
                  <a:cubicBezTo>
                    <a:pt x="1" y="33"/>
                    <a:pt x="0" y="43"/>
                    <a:pt x="8" y="43"/>
                  </a:cubicBezTo>
                  <a:cubicBezTo>
                    <a:pt x="24" y="43"/>
                    <a:pt x="7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2" name="Google Shape;20272;p34"/>
            <p:cNvSpPr/>
            <p:nvPr/>
          </p:nvSpPr>
          <p:spPr>
            <a:xfrm>
              <a:off x="3761450" y="2761000"/>
              <a:ext cx="3650" cy="4775"/>
            </a:xfrm>
            <a:custGeom>
              <a:avLst/>
              <a:gdLst/>
              <a:ahLst/>
              <a:cxnLst/>
              <a:rect l="l" t="t" r="r" b="b"/>
              <a:pathLst>
                <a:path w="146" h="191" extrusionOk="0">
                  <a:moveTo>
                    <a:pt x="42" y="1"/>
                  </a:moveTo>
                  <a:cubicBezTo>
                    <a:pt x="18" y="1"/>
                    <a:pt x="0" y="36"/>
                    <a:pt x="5" y="137"/>
                  </a:cubicBezTo>
                  <a:cubicBezTo>
                    <a:pt x="32" y="163"/>
                    <a:pt x="59" y="184"/>
                    <a:pt x="79" y="190"/>
                  </a:cubicBezTo>
                  <a:cubicBezTo>
                    <a:pt x="99" y="177"/>
                    <a:pt x="126" y="170"/>
                    <a:pt x="146" y="157"/>
                  </a:cubicBezTo>
                  <a:cubicBezTo>
                    <a:pt x="141" y="98"/>
                    <a:pt x="82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3" name="Google Shape;20273;p34"/>
            <p:cNvSpPr/>
            <p:nvPr/>
          </p:nvSpPr>
          <p:spPr>
            <a:xfrm>
              <a:off x="3747525" y="2409900"/>
              <a:ext cx="5925" cy="4125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232" y="0"/>
                  </a:moveTo>
                  <a:cubicBezTo>
                    <a:pt x="230" y="0"/>
                    <a:pt x="171" y="41"/>
                    <a:pt x="0" y="164"/>
                  </a:cubicBezTo>
                  <a:cubicBezTo>
                    <a:pt x="0" y="164"/>
                    <a:pt x="0" y="164"/>
                    <a:pt x="1" y="164"/>
                  </a:cubicBezTo>
                  <a:cubicBezTo>
                    <a:pt x="12" y="164"/>
                    <a:pt x="236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4" name="Google Shape;20274;p34"/>
            <p:cNvSpPr/>
            <p:nvPr/>
          </p:nvSpPr>
          <p:spPr>
            <a:xfrm>
              <a:off x="3687125" y="1663800"/>
              <a:ext cx="7325" cy="2050"/>
            </a:xfrm>
            <a:custGeom>
              <a:avLst/>
              <a:gdLst/>
              <a:ahLst/>
              <a:cxnLst/>
              <a:rect l="l" t="t" r="r" b="b"/>
              <a:pathLst>
                <a:path w="293" h="82" extrusionOk="0">
                  <a:moveTo>
                    <a:pt x="117" y="0"/>
                  </a:moveTo>
                  <a:cubicBezTo>
                    <a:pt x="70" y="0"/>
                    <a:pt x="18" y="20"/>
                    <a:pt x="1" y="81"/>
                  </a:cubicBezTo>
                  <a:cubicBezTo>
                    <a:pt x="15" y="81"/>
                    <a:pt x="29" y="81"/>
                    <a:pt x="42" y="81"/>
                  </a:cubicBezTo>
                  <a:cubicBezTo>
                    <a:pt x="292" y="81"/>
                    <a:pt x="213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5" name="Google Shape;20275;p34"/>
            <p:cNvSpPr/>
            <p:nvPr/>
          </p:nvSpPr>
          <p:spPr>
            <a:xfrm>
              <a:off x="3735275" y="2029100"/>
              <a:ext cx="375" cy="3025"/>
            </a:xfrm>
            <a:custGeom>
              <a:avLst/>
              <a:gdLst/>
              <a:ahLst/>
              <a:cxnLst/>
              <a:rect l="l" t="t" r="r" b="b"/>
              <a:pathLst>
                <a:path w="15" h="121" extrusionOk="0">
                  <a:moveTo>
                    <a:pt x="3" y="1"/>
                  </a:moveTo>
                  <a:cubicBezTo>
                    <a:pt x="1" y="1"/>
                    <a:pt x="12" y="121"/>
                    <a:pt x="14" y="121"/>
                  </a:cubicBezTo>
                  <a:cubicBezTo>
                    <a:pt x="15" y="121"/>
                    <a:pt x="13" y="98"/>
                    <a:pt x="8" y="34"/>
                  </a:cubicBezTo>
                  <a:cubicBezTo>
                    <a:pt x="5" y="10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6" name="Google Shape;20276;p34"/>
            <p:cNvSpPr/>
            <p:nvPr/>
          </p:nvSpPr>
          <p:spPr>
            <a:xfrm>
              <a:off x="3716900" y="1666325"/>
              <a:ext cx="1625" cy="5075"/>
            </a:xfrm>
            <a:custGeom>
              <a:avLst/>
              <a:gdLst/>
              <a:ahLst/>
              <a:cxnLst/>
              <a:rect l="l" t="t" r="r" b="b"/>
              <a:pathLst>
                <a:path w="65" h="203" extrusionOk="0">
                  <a:moveTo>
                    <a:pt x="54" y="1"/>
                  </a:moveTo>
                  <a:lnTo>
                    <a:pt x="54" y="1"/>
                  </a:lnTo>
                  <a:cubicBezTo>
                    <a:pt x="49" y="1"/>
                    <a:pt x="33" y="43"/>
                    <a:pt x="1" y="167"/>
                  </a:cubicBezTo>
                  <a:cubicBezTo>
                    <a:pt x="2" y="192"/>
                    <a:pt x="4" y="202"/>
                    <a:pt x="8" y="202"/>
                  </a:cubicBezTo>
                  <a:cubicBezTo>
                    <a:pt x="26" y="202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7" name="Google Shape;20277;p34"/>
            <p:cNvSpPr/>
            <p:nvPr/>
          </p:nvSpPr>
          <p:spPr>
            <a:xfrm>
              <a:off x="3710675" y="1877950"/>
              <a:ext cx="7100" cy="475"/>
            </a:xfrm>
            <a:custGeom>
              <a:avLst/>
              <a:gdLst/>
              <a:ahLst/>
              <a:cxnLst/>
              <a:rect l="l" t="t" r="r" b="b"/>
              <a:pathLst>
                <a:path w="284" h="19" extrusionOk="0">
                  <a:moveTo>
                    <a:pt x="24" y="1"/>
                  </a:moveTo>
                  <a:cubicBezTo>
                    <a:pt x="1" y="1"/>
                    <a:pt x="212" y="19"/>
                    <a:pt x="283" y="19"/>
                  </a:cubicBezTo>
                  <a:cubicBezTo>
                    <a:pt x="107" y="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8" name="Google Shape;20278;p34"/>
            <p:cNvSpPr/>
            <p:nvPr/>
          </p:nvSpPr>
          <p:spPr>
            <a:xfrm>
              <a:off x="3714225" y="1732200"/>
              <a:ext cx="1225" cy="3375"/>
            </a:xfrm>
            <a:custGeom>
              <a:avLst/>
              <a:gdLst/>
              <a:ahLst/>
              <a:cxnLst/>
              <a:rect l="l" t="t" r="r" b="b"/>
              <a:pathLst>
                <a:path w="49" h="135" extrusionOk="0">
                  <a:moveTo>
                    <a:pt x="39" y="1"/>
                  </a:moveTo>
                  <a:cubicBezTo>
                    <a:pt x="35" y="1"/>
                    <a:pt x="23" y="34"/>
                    <a:pt x="1" y="135"/>
                  </a:cubicBezTo>
                  <a:cubicBezTo>
                    <a:pt x="27" y="135"/>
                    <a:pt x="48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9" name="Google Shape;20279;p34"/>
            <p:cNvSpPr/>
            <p:nvPr/>
          </p:nvSpPr>
          <p:spPr>
            <a:xfrm>
              <a:off x="3707425" y="1504225"/>
              <a:ext cx="800" cy="2225"/>
            </a:xfrm>
            <a:custGeom>
              <a:avLst/>
              <a:gdLst/>
              <a:ahLst/>
              <a:cxnLst/>
              <a:rect l="l" t="t" r="r" b="b"/>
              <a:pathLst>
                <a:path w="32" h="89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5"/>
                    <a:pt x="8" y="88"/>
                    <a:pt x="18" y="88"/>
                  </a:cubicBezTo>
                  <a:cubicBezTo>
                    <a:pt x="23" y="88"/>
                    <a:pt x="29" y="66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0" name="Google Shape;20280;p34"/>
            <p:cNvSpPr/>
            <p:nvPr/>
          </p:nvSpPr>
          <p:spPr>
            <a:xfrm>
              <a:off x="3533425" y="2369150"/>
              <a:ext cx="2200" cy="4550"/>
            </a:xfrm>
            <a:custGeom>
              <a:avLst/>
              <a:gdLst/>
              <a:ahLst/>
              <a:cxnLst/>
              <a:rect l="l" t="t" r="r" b="b"/>
              <a:pathLst>
                <a:path w="88" h="182" extrusionOk="0">
                  <a:moveTo>
                    <a:pt x="0" y="1"/>
                  </a:moveTo>
                  <a:cubicBezTo>
                    <a:pt x="7" y="61"/>
                    <a:pt x="20" y="121"/>
                    <a:pt x="27" y="181"/>
                  </a:cubicBezTo>
                  <a:cubicBezTo>
                    <a:pt x="87" y="121"/>
                    <a:pt x="4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1" name="Google Shape;20281;p34"/>
            <p:cNvSpPr/>
            <p:nvPr/>
          </p:nvSpPr>
          <p:spPr>
            <a:xfrm>
              <a:off x="3554950" y="2328825"/>
              <a:ext cx="2750" cy="7225"/>
            </a:xfrm>
            <a:custGeom>
              <a:avLst/>
              <a:gdLst/>
              <a:ahLst/>
              <a:cxnLst/>
              <a:rect l="l" t="t" r="r" b="b"/>
              <a:pathLst>
                <a:path w="110" h="289" extrusionOk="0">
                  <a:moveTo>
                    <a:pt x="9" y="0"/>
                  </a:moveTo>
                  <a:cubicBezTo>
                    <a:pt x="0" y="0"/>
                    <a:pt x="88" y="288"/>
                    <a:pt x="106" y="288"/>
                  </a:cubicBezTo>
                  <a:cubicBezTo>
                    <a:pt x="108" y="288"/>
                    <a:pt x="109" y="284"/>
                    <a:pt x="109" y="276"/>
                  </a:cubicBezTo>
                  <a:cubicBezTo>
                    <a:pt x="40" y="70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2" name="Google Shape;20282;p34"/>
            <p:cNvSpPr/>
            <p:nvPr/>
          </p:nvSpPr>
          <p:spPr>
            <a:xfrm>
              <a:off x="3594400" y="2328075"/>
              <a:ext cx="1650" cy="3475"/>
            </a:xfrm>
            <a:custGeom>
              <a:avLst/>
              <a:gdLst/>
              <a:ahLst/>
              <a:cxnLst/>
              <a:rect l="l" t="t" r="r" b="b"/>
              <a:pathLst>
                <a:path w="66" h="139" extrusionOk="0">
                  <a:moveTo>
                    <a:pt x="40" y="0"/>
                  </a:moveTo>
                  <a:cubicBezTo>
                    <a:pt x="24" y="0"/>
                    <a:pt x="0" y="43"/>
                    <a:pt x="10" y="138"/>
                  </a:cubicBezTo>
                  <a:cubicBezTo>
                    <a:pt x="66" y="51"/>
                    <a:pt x="5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3" name="Google Shape;20283;p34"/>
            <p:cNvSpPr/>
            <p:nvPr/>
          </p:nvSpPr>
          <p:spPr>
            <a:xfrm>
              <a:off x="3715250" y="1867825"/>
              <a:ext cx="3475" cy="3775"/>
            </a:xfrm>
            <a:custGeom>
              <a:avLst/>
              <a:gdLst/>
              <a:ahLst/>
              <a:cxnLst/>
              <a:rect l="l" t="t" r="r" b="b"/>
              <a:pathLst>
                <a:path w="139" h="151" extrusionOk="0">
                  <a:moveTo>
                    <a:pt x="47" y="0"/>
                  </a:moveTo>
                  <a:cubicBezTo>
                    <a:pt x="0" y="0"/>
                    <a:pt x="78" y="150"/>
                    <a:pt x="115" y="150"/>
                  </a:cubicBezTo>
                  <a:cubicBezTo>
                    <a:pt x="130" y="150"/>
                    <a:pt x="138" y="124"/>
                    <a:pt x="127" y="49"/>
                  </a:cubicBezTo>
                  <a:cubicBezTo>
                    <a:pt x="86" y="14"/>
                    <a:pt x="61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4" name="Google Shape;20284;p34"/>
            <p:cNvSpPr/>
            <p:nvPr/>
          </p:nvSpPr>
          <p:spPr>
            <a:xfrm>
              <a:off x="3690250" y="1294650"/>
              <a:ext cx="2950" cy="3725"/>
            </a:xfrm>
            <a:custGeom>
              <a:avLst/>
              <a:gdLst/>
              <a:ahLst/>
              <a:cxnLst/>
              <a:rect l="l" t="t" r="r" b="b"/>
              <a:pathLst>
                <a:path w="118" h="149" extrusionOk="0">
                  <a:moveTo>
                    <a:pt x="103" y="0"/>
                  </a:moveTo>
                  <a:cubicBezTo>
                    <a:pt x="0" y="30"/>
                    <a:pt x="46" y="148"/>
                    <a:pt x="81" y="148"/>
                  </a:cubicBezTo>
                  <a:cubicBezTo>
                    <a:pt x="101" y="148"/>
                    <a:pt x="118" y="111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5" name="Google Shape;20285;p34"/>
            <p:cNvSpPr/>
            <p:nvPr/>
          </p:nvSpPr>
          <p:spPr>
            <a:xfrm>
              <a:off x="3738650" y="2526550"/>
              <a:ext cx="1200" cy="4575"/>
            </a:xfrm>
            <a:custGeom>
              <a:avLst/>
              <a:gdLst/>
              <a:ahLst/>
              <a:cxnLst/>
              <a:rect l="l" t="t" r="r" b="b"/>
              <a:pathLst>
                <a:path w="48" h="183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37"/>
                    <a:pt x="33" y="182"/>
                    <a:pt x="38" y="182"/>
                  </a:cubicBezTo>
                  <a:cubicBezTo>
                    <a:pt x="48" y="182"/>
                    <a:pt x="31" y="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6" name="Google Shape;20286;p34"/>
            <p:cNvSpPr/>
            <p:nvPr/>
          </p:nvSpPr>
          <p:spPr>
            <a:xfrm>
              <a:off x="3694150" y="1327575"/>
              <a:ext cx="3150" cy="1875"/>
            </a:xfrm>
            <a:custGeom>
              <a:avLst/>
              <a:gdLst/>
              <a:ahLst/>
              <a:cxnLst/>
              <a:rect l="l" t="t" r="r" b="b"/>
              <a:pathLst>
                <a:path w="126" h="75" extrusionOk="0">
                  <a:moveTo>
                    <a:pt x="87" y="1"/>
                  </a:moveTo>
                  <a:cubicBezTo>
                    <a:pt x="47" y="1"/>
                    <a:pt x="1" y="75"/>
                    <a:pt x="121" y="75"/>
                  </a:cubicBezTo>
                  <a:cubicBezTo>
                    <a:pt x="126" y="19"/>
                    <a:pt x="107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7" name="Google Shape;20287;p34"/>
            <p:cNvSpPr/>
            <p:nvPr/>
          </p:nvSpPr>
          <p:spPr>
            <a:xfrm>
              <a:off x="3706250" y="1669000"/>
              <a:ext cx="300" cy="2350"/>
            </a:xfrm>
            <a:custGeom>
              <a:avLst/>
              <a:gdLst/>
              <a:ahLst/>
              <a:cxnLst/>
              <a:rect l="l" t="t" r="r" b="b"/>
              <a:pathLst>
                <a:path w="12" h="94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0"/>
                    <a:pt x="6" y="93"/>
                    <a:pt x="10" y="93"/>
                  </a:cubicBezTo>
                  <a:cubicBezTo>
                    <a:pt x="11" y="93"/>
                    <a:pt x="12" y="81"/>
                    <a:pt x="12" y="47"/>
                  </a:cubicBezTo>
                  <a:cubicBezTo>
                    <a:pt x="8" y="13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8" name="Google Shape;20288;p34"/>
            <p:cNvSpPr/>
            <p:nvPr/>
          </p:nvSpPr>
          <p:spPr>
            <a:xfrm>
              <a:off x="3722525" y="2166325"/>
              <a:ext cx="2975" cy="3475"/>
            </a:xfrm>
            <a:custGeom>
              <a:avLst/>
              <a:gdLst/>
              <a:ahLst/>
              <a:cxnLst/>
              <a:rect l="l" t="t" r="r" b="b"/>
              <a:pathLst>
                <a:path w="119" h="139" extrusionOk="0">
                  <a:moveTo>
                    <a:pt x="21" y="0"/>
                  </a:moveTo>
                  <a:cubicBezTo>
                    <a:pt x="6" y="0"/>
                    <a:pt x="1" y="35"/>
                    <a:pt x="30" y="139"/>
                  </a:cubicBezTo>
                  <a:cubicBezTo>
                    <a:pt x="119" y="134"/>
                    <a:pt x="5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9" name="Google Shape;20289;p34"/>
            <p:cNvSpPr/>
            <p:nvPr/>
          </p:nvSpPr>
          <p:spPr>
            <a:xfrm>
              <a:off x="3721400" y="2274125"/>
              <a:ext cx="6525" cy="3625"/>
            </a:xfrm>
            <a:custGeom>
              <a:avLst/>
              <a:gdLst/>
              <a:ahLst/>
              <a:cxnLst/>
              <a:rect l="l" t="t" r="r" b="b"/>
              <a:pathLst>
                <a:path w="261" h="145" extrusionOk="0">
                  <a:moveTo>
                    <a:pt x="230" y="0"/>
                  </a:moveTo>
                  <a:cubicBezTo>
                    <a:pt x="171" y="0"/>
                    <a:pt x="1" y="144"/>
                    <a:pt x="147" y="144"/>
                  </a:cubicBezTo>
                  <a:cubicBezTo>
                    <a:pt x="157" y="144"/>
                    <a:pt x="169" y="143"/>
                    <a:pt x="182" y="142"/>
                  </a:cubicBezTo>
                  <a:cubicBezTo>
                    <a:pt x="260" y="36"/>
                    <a:pt x="259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0" name="Google Shape;20290;p34"/>
            <p:cNvSpPr/>
            <p:nvPr/>
          </p:nvSpPr>
          <p:spPr>
            <a:xfrm>
              <a:off x="3699500" y="1770475"/>
              <a:ext cx="1125" cy="6725"/>
            </a:xfrm>
            <a:custGeom>
              <a:avLst/>
              <a:gdLst/>
              <a:ahLst/>
              <a:cxnLst/>
              <a:rect l="l" t="t" r="r" b="b"/>
              <a:pathLst>
                <a:path w="45" h="269" extrusionOk="0">
                  <a:moveTo>
                    <a:pt x="33" y="0"/>
                  </a:moveTo>
                  <a:lnTo>
                    <a:pt x="33" y="0"/>
                  </a:lnTo>
                  <a:cubicBezTo>
                    <a:pt x="28" y="0"/>
                    <a:pt x="18" y="45"/>
                    <a:pt x="1" y="169"/>
                  </a:cubicBezTo>
                  <a:cubicBezTo>
                    <a:pt x="3" y="241"/>
                    <a:pt x="7" y="268"/>
                    <a:pt x="12" y="268"/>
                  </a:cubicBezTo>
                  <a:cubicBezTo>
                    <a:pt x="26" y="268"/>
                    <a:pt x="45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1" name="Google Shape;20291;p34"/>
            <p:cNvSpPr/>
            <p:nvPr/>
          </p:nvSpPr>
          <p:spPr>
            <a:xfrm>
              <a:off x="3696325" y="1511200"/>
              <a:ext cx="1000" cy="5600"/>
            </a:xfrm>
            <a:custGeom>
              <a:avLst/>
              <a:gdLst/>
              <a:ahLst/>
              <a:cxnLst/>
              <a:rect l="l" t="t" r="r" b="b"/>
              <a:pathLst>
                <a:path w="40" h="224" extrusionOk="0">
                  <a:moveTo>
                    <a:pt x="30" y="0"/>
                  </a:moveTo>
                  <a:lnTo>
                    <a:pt x="30" y="0"/>
                  </a:lnTo>
                  <a:cubicBezTo>
                    <a:pt x="26" y="0"/>
                    <a:pt x="16" y="56"/>
                    <a:pt x="1" y="223"/>
                  </a:cubicBezTo>
                  <a:cubicBezTo>
                    <a:pt x="27" y="223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2" name="Google Shape;20292;p34"/>
            <p:cNvSpPr/>
            <p:nvPr/>
          </p:nvSpPr>
          <p:spPr>
            <a:xfrm>
              <a:off x="3657350" y="1432625"/>
              <a:ext cx="1700" cy="1200"/>
            </a:xfrm>
            <a:custGeom>
              <a:avLst/>
              <a:gdLst/>
              <a:ahLst/>
              <a:cxnLst/>
              <a:rect l="l" t="t" r="r" b="b"/>
              <a:pathLst>
                <a:path w="68" h="48" extrusionOk="0">
                  <a:moveTo>
                    <a:pt x="28" y="0"/>
                  </a:moveTo>
                  <a:cubicBezTo>
                    <a:pt x="5" y="0"/>
                    <a:pt x="1" y="48"/>
                    <a:pt x="68" y="48"/>
                  </a:cubicBezTo>
                  <a:cubicBezTo>
                    <a:pt x="54" y="12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3" name="Google Shape;20293;p34"/>
            <p:cNvSpPr/>
            <p:nvPr/>
          </p:nvSpPr>
          <p:spPr>
            <a:xfrm>
              <a:off x="3592625" y="2138650"/>
              <a:ext cx="7625" cy="700"/>
            </a:xfrm>
            <a:custGeom>
              <a:avLst/>
              <a:gdLst/>
              <a:ahLst/>
              <a:cxnLst/>
              <a:rect l="l" t="t" r="r" b="b"/>
              <a:pathLst>
                <a:path w="305" h="28" extrusionOk="0">
                  <a:moveTo>
                    <a:pt x="130" y="1"/>
                  </a:moveTo>
                  <a:cubicBezTo>
                    <a:pt x="70" y="1"/>
                    <a:pt x="1" y="8"/>
                    <a:pt x="1" y="28"/>
                  </a:cubicBezTo>
                  <a:cubicBezTo>
                    <a:pt x="305" y="20"/>
                    <a:pt x="230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4" name="Google Shape;20294;p34"/>
            <p:cNvSpPr/>
            <p:nvPr/>
          </p:nvSpPr>
          <p:spPr>
            <a:xfrm>
              <a:off x="3511175" y="2201125"/>
              <a:ext cx="900" cy="6150"/>
            </a:xfrm>
            <a:custGeom>
              <a:avLst/>
              <a:gdLst/>
              <a:ahLst/>
              <a:cxnLst/>
              <a:rect l="l" t="t" r="r" b="b"/>
              <a:pathLst>
                <a:path w="36" h="246" extrusionOk="0">
                  <a:moveTo>
                    <a:pt x="34" y="1"/>
                  </a:moveTo>
                  <a:lnTo>
                    <a:pt x="34" y="1"/>
                  </a:lnTo>
                  <a:cubicBezTo>
                    <a:pt x="32" y="1"/>
                    <a:pt x="4" y="174"/>
                    <a:pt x="0" y="245"/>
                  </a:cubicBezTo>
                  <a:cubicBezTo>
                    <a:pt x="28" y="63"/>
                    <a:pt x="36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5" name="Google Shape;20295;p34"/>
            <p:cNvSpPr/>
            <p:nvPr/>
          </p:nvSpPr>
          <p:spPr>
            <a:xfrm>
              <a:off x="3705500" y="1900525"/>
              <a:ext cx="6200" cy="3325"/>
            </a:xfrm>
            <a:custGeom>
              <a:avLst/>
              <a:gdLst/>
              <a:ahLst/>
              <a:cxnLst/>
              <a:rect l="l" t="t" r="r" b="b"/>
              <a:pathLst>
                <a:path w="248" h="133" extrusionOk="0">
                  <a:moveTo>
                    <a:pt x="45" y="0"/>
                  </a:moveTo>
                  <a:cubicBezTo>
                    <a:pt x="13" y="0"/>
                    <a:pt x="0" y="33"/>
                    <a:pt x="55" y="132"/>
                  </a:cubicBezTo>
                  <a:cubicBezTo>
                    <a:pt x="58" y="133"/>
                    <a:pt x="62" y="133"/>
                    <a:pt x="65" y="133"/>
                  </a:cubicBezTo>
                  <a:cubicBezTo>
                    <a:pt x="248" y="133"/>
                    <a:pt x="109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6" name="Google Shape;20296;p34"/>
            <p:cNvSpPr/>
            <p:nvPr/>
          </p:nvSpPr>
          <p:spPr>
            <a:xfrm>
              <a:off x="3702850" y="1790925"/>
              <a:ext cx="2600" cy="3575"/>
            </a:xfrm>
            <a:custGeom>
              <a:avLst/>
              <a:gdLst/>
              <a:ahLst/>
              <a:cxnLst/>
              <a:rect l="l" t="t" r="r" b="b"/>
              <a:pathLst>
                <a:path w="104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106"/>
                    <a:pt x="29" y="142"/>
                    <a:pt x="49" y="142"/>
                  </a:cubicBezTo>
                  <a:cubicBezTo>
                    <a:pt x="82" y="142"/>
                    <a:pt x="104" y="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7" name="Google Shape;20297;p34"/>
            <p:cNvSpPr/>
            <p:nvPr/>
          </p:nvSpPr>
          <p:spPr>
            <a:xfrm>
              <a:off x="3682325" y="1302750"/>
              <a:ext cx="2250" cy="3625"/>
            </a:xfrm>
            <a:custGeom>
              <a:avLst/>
              <a:gdLst/>
              <a:ahLst/>
              <a:cxnLst/>
              <a:rect l="l" t="t" r="r" b="b"/>
              <a:pathLst>
                <a:path w="90" h="145" extrusionOk="0">
                  <a:moveTo>
                    <a:pt x="27" y="0"/>
                  </a:moveTo>
                  <a:cubicBezTo>
                    <a:pt x="13" y="0"/>
                    <a:pt x="1" y="36"/>
                    <a:pt x="5" y="145"/>
                  </a:cubicBezTo>
                  <a:cubicBezTo>
                    <a:pt x="7" y="145"/>
                    <a:pt x="8" y="145"/>
                    <a:pt x="9" y="145"/>
                  </a:cubicBezTo>
                  <a:cubicBezTo>
                    <a:pt x="90" y="145"/>
                    <a:pt x="5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8" name="Google Shape;20298;p34"/>
            <p:cNvSpPr/>
            <p:nvPr/>
          </p:nvSpPr>
          <p:spPr>
            <a:xfrm>
              <a:off x="3721575" y="2502725"/>
              <a:ext cx="3875" cy="2100"/>
            </a:xfrm>
            <a:custGeom>
              <a:avLst/>
              <a:gdLst/>
              <a:ahLst/>
              <a:cxnLst/>
              <a:rect l="l" t="t" r="r" b="b"/>
              <a:pathLst>
                <a:path w="155" h="84" extrusionOk="0">
                  <a:moveTo>
                    <a:pt x="39" y="1"/>
                  </a:moveTo>
                  <a:cubicBezTo>
                    <a:pt x="1" y="1"/>
                    <a:pt x="1" y="31"/>
                    <a:pt x="155" y="84"/>
                  </a:cubicBezTo>
                  <a:cubicBezTo>
                    <a:pt x="142" y="26"/>
                    <a:pt x="74" y="1"/>
                    <a:pt x="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9" name="Google Shape;20299;p34"/>
            <p:cNvSpPr/>
            <p:nvPr/>
          </p:nvSpPr>
          <p:spPr>
            <a:xfrm>
              <a:off x="3682900" y="1400675"/>
              <a:ext cx="2425" cy="900"/>
            </a:xfrm>
            <a:custGeom>
              <a:avLst/>
              <a:gdLst/>
              <a:ahLst/>
              <a:cxnLst/>
              <a:rect l="l" t="t" r="r" b="b"/>
              <a:pathLst>
                <a:path w="97" h="36" extrusionOk="0">
                  <a:moveTo>
                    <a:pt x="95" y="1"/>
                  </a:moveTo>
                  <a:cubicBezTo>
                    <a:pt x="86" y="1"/>
                    <a:pt x="0" y="35"/>
                    <a:pt x="4" y="35"/>
                  </a:cubicBezTo>
                  <a:cubicBezTo>
                    <a:pt x="6" y="35"/>
                    <a:pt x="30" y="27"/>
                    <a:pt x="96" y="1"/>
                  </a:cubicBezTo>
                  <a:cubicBezTo>
                    <a:pt x="96" y="1"/>
                    <a:pt x="96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0" name="Google Shape;20300;p34"/>
            <p:cNvSpPr/>
            <p:nvPr/>
          </p:nvSpPr>
          <p:spPr>
            <a:xfrm>
              <a:off x="3702525" y="1992900"/>
              <a:ext cx="3725" cy="3950"/>
            </a:xfrm>
            <a:custGeom>
              <a:avLst/>
              <a:gdLst/>
              <a:ahLst/>
              <a:cxnLst/>
              <a:rect l="l" t="t" r="r" b="b"/>
              <a:pathLst>
                <a:path w="149" h="158" extrusionOk="0">
                  <a:moveTo>
                    <a:pt x="141" y="1"/>
                  </a:moveTo>
                  <a:cubicBezTo>
                    <a:pt x="132" y="1"/>
                    <a:pt x="65" y="64"/>
                    <a:pt x="0" y="157"/>
                  </a:cubicBezTo>
                  <a:cubicBezTo>
                    <a:pt x="114" y="47"/>
                    <a:pt x="149" y="1"/>
                    <a:pt x="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1" name="Google Shape;20301;p34"/>
            <p:cNvSpPr/>
            <p:nvPr/>
          </p:nvSpPr>
          <p:spPr>
            <a:xfrm>
              <a:off x="3716575" y="2426400"/>
              <a:ext cx="2975" cy="3000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30" y="0"/>
                  </a:moveTo>
                  <a:cubicBezTo>
                    <a:pt x="13" y="0"/>
                    <a:pt x="1" y="30"/>
                    <a:pt x="14" y="119"/>
                  </a:cubicBezTo>
                  <a:cubicBezTo>
                    <a:pt x="17" y="120"/>
                    <a:pt x="21" y="120"/>
                    <a:pt x="24" y="120"/>
                  </a:cubicBezTo>
                  <a:cubicBezTo>
                    <a:pt x="118" y="120"/>
                    <a:pt x="65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2" name="Google Shape;20302;p34"/>
            <p:cNvSpPr/>
            <p:nvPr/>
          </p:nvSpPr>
          <p:spPr>
            <a:xfrm>
              <a:off x="3695500" y="1904925"/>
              <a:ext cx="975" cy="1425"/>
            </a:xfrm>
            <a:custGeom>
              <a:avLst/>
              <a:gdLst/>
              <a:ahLst/>
              <a:cxnLst/>
              <a:rect l="l" t="t" r="r" b="b"/>
              <a:pathLst>
                <a:path w="39" h="57" extrusionOk="0">
                  <a:moveTo>
                    <a:pt x="33" y="0"/>
                  </a:moveTo>
                  <a:cubicBezTo>
                    <a:pt x="24" y="0"/>
                    <a:pt x="0" y="57"/>
                    <a:pt x="27" y="57"/>
                  </a:cubicBezTo>
                  <a:cubicBezTo>
                    <a:pt x="38" y="14"/>
                    <a:pt x="37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3" name="Google Shape;20303;p34"/>
            <p:cNvSpPr/>
            <p:nvPr/>
          </p:nvSpPr>
          <p:spPr>
            <a:xfrm>
              <a:off x="3679900" y="1407750"/>
              <a:ext cx="775" cy="2500"/>
            </a:xfrm>
            <a:custGeom>
              <a:avLst/>
              <a:gdLst/>
              <a:ahLst/>
              <a:cxnLst/>
              <a:rect l="l" t="t" r="r" b="b"/>
              <a:pathLst>
                <a:path w="31" h="100" extrusionOk="0">
                  <a:moveTo>
                    <a:pt x="16" y="1"/>
                  </a:moveTo>
                  <a:cubicBezTo>
                    <a:pt x="1" y="1"/>
                    <a:pt x="15" y="99"/>
                    <a:pt x="24" y="99"/>
                  </a:cubicBezTo>
                  <a:cubicBezTo>
                    <a:pt x="28" y="99"/>
                    <a:pt x="31" y="77"/>
                    <a:pt x="29" y="13"/>
                  </a:cubicBezTo>
                  <a:cubicBezTo>
                    <a:pt x="23" y="4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4" name="Google Shape;20304;p34"/>
            <p:cNvSpPr/>
            <p:nvPr/>
          </p:nvSpPr>
          <p:spPr>
            <a:xfrm>
              <a:off x="3684450" y="1622100"/>
              <a:ext cx="4000" cy="2950"/>
            </a:xfrm>
            <a:custGeom>
              <a:avLst/>
              <a:gdLst/>
              <a:ahLst/>
              <a:cxnLst/>
              <a:rect l="l" t="t" r="r" b="b"/>
              <a:pathLst>
                <a:path w="160" h="118" extrusionOk="0">
                  <a:moveTo>
                    <a:pt x="65" y="0"/>
                  </a:moveTo>
                  <a:cubicBezTo>
                    <a:pt x="58" y="0"/>
                    <a:pt x="50" y="1"/>
                    <a:pt x="41" y="2"/>
                  </a:cubicBezTo>
                  <a:cubicBezTo>
                    <a:pt x="14" y="2"/>
                    <a:pt x="27" y="56"/>
                    <a:pt x="1" y="63"/>
                  </a:cubicBezTo>
                  <a:cubicBezTo>
                    <a:pt x="1" y="103"/>
                    <a:pt x="14" y="117"/>
                    <a:pt x="31" y="117"/>
                  </a:cubicBezTo>
                  <a:cubicBezTo>
                    <a:pt x="79" y="117"/>
                    <a:pt x="159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5" name="Google Shape;20305;p34"/>
            <p:cNvSpPr/>
            <p:nvPr/>
          </p:nvSpPr>
          <p:spPr>
            <a:xfrm>
              <a:off x="3692350" y="1918975"/>
              <a:ext cx="5450" cy="1625"/>
            </a:xfrm>
            <a:custGeom>
              <a:avLst/>
              <a:gdLst/>
              <a:ahLst/>
              <a:cxnLst/>
              <a:rect l="l" t="t" r="r" b="b"/>
              <a:pathLst>
                <a:path w="218" h="65" extrusionOk="0">
                  <a:moveTo>
                    <a:pt x="151" y="1"/>
                  </a:moveTo>
                  <a:cubicBezTo>
                    <a:pt x="82" y="1"/>
                    <a:pt x="0" y="64"/>
                    <a:pt x="176" y="64"/>
                  </a:cubicBezTo>
                  <a:cubicBezTo>
                    <a:pt x="188" y="64"/>
                    <a:pt x="200" y="64"/>
                    <a:pt x="213" y="64"/>
                  </a:cubicBezTo>
                  <a:cubicBezTo>
                    <a:pt x="218" y="17"/>
                    <a:pt x="18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6" name="Google Shape;20306;p34"/>
            <p:cNvSpPr/>
            <p:nvPr/>
          </p:nvSpPr>
          <p:spPr>
            <a:xfrm>
              <a:off x="3709200" y="2334575"/>
              <a:ext cx="650" cy="5400"/>
            </a:xfrm>
            <a:custGeom>
              <a:avLst/>
              <a:gdLst/>
              <a:ahLst/>
              <a:cxnLst/>
              <a:rect l="l" t="t" r="r" b="b"/>
              <a:pathLst>
                <a:path w="26" h="216" extrusionOk="0">
                  <a:moveTo>
                    <a:pt x="1" y="1"/>
                  </a:moveTo>
                  <a:cubicBezTo>
                    <a:pt x="1" y="1"/>
                    <a:pt x="1" y="2"/>
                    <a:pt x="1" y="5"/>
                  </a:cubicBezTo>
                  <a:cubicBezTo>
                    <a:pt x="18" y="163"/>
                    <a:pt x="24" y="216"/>
                    <a:pt x="25" y="216"/>
                  </a:cubicBezTo>
                  <a:cubicBezTo>
                    <a:pt x="26" y="216"/>
                    <a:pt x="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7" name="Google Shape;20307;p34"/>
            <p:cNvSpPr/>
            <p:nvPr/>
          </p:nvSpPr>
          <p:spPr>
            <a:xfrm>
              <a:off x="3695850" y="2072700"/>
              <a:ext cx="6350" cy="2000"/>
            </a:xfrm>
            <a:custGeom>
              <a:avLst/>
              <a:gdLst/>
              <a:ahLst/>
              <a:cxnLst/>
              <a:rect l="l" t="t" r="r" b="b"/>
              <a:pathLst>
                <a:path w="254" h="80" extrusionOk="0">
                  <a:moveTo>
                    <a:pt x="69" y="0"/>
                  </a:moveTo>
                  <a:cubicBezTo>
                    <a:pt x="0" y="0"/>
                    <a:pt x="83" y="80"/>
                    <a:pt x="176" y="80"/>
                  </a:cubicBezTo>
                  <a:cubicBezTo>
                    <a:pt x="202" y="80"/>
                    <a:pt x="229" y="73"/>
                    <a:pt x="254" y="57"/>
                  </a:cubicBezTo>
                  <a:cubicBezTo>
                    <a:pt x="157" y="15"/>
                    <a:pt x="9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8" name="Google Shape;20308;p34"/>
            <p:cNvSpPr/>
            <p:nvPr/>
          </p:nvSpPr>
          <p:spPr>
            <a:xfrm>
              <a:off x="3708000" y="2504550"/>
              <a:ext cx="4075" cy="3800"/>
            </a:xfrm>
            <a:custGeom>
              <a:avLst/>
              <a:gdLst/>
              <a:ahLst/>
              <a:cxnLst/>
              <a:rect l="l" t="t" r="r" b="b"/>
              <a:pathLst>
                <a:path w="163" h="152" extrusionOk="0">
                  <a:moveTo>
                    <a:pt x="78" y="1"/>
                  </a:moveTo>
                  <a:cubicBezTo>
                    <a:pt x="25" y="1"/>
                    <a:pt x="0" y="152"/>
                    <a:pt x="114" y="152"/>
                  </a:cubicBezTo>
                  <a:cubicBezTo>
                    <a:pt x="128" y="152"/>
                    <a:pt x="144" y="150"/>
                    <a:pt x="163" y="145"/>
                  </a:cubicBezTo>
                  <a:cubicBezTo>
                    <a:pt x="136" y="37"/>
                    <a:pt x="104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9" name="Google Shape;20309;p34"/>
            <p:cNvSpPr/>
            <p:nvPr/>
          </p:nvSpPr>
          <p:spPr>
            <a:xfrm>
              <a:off x="3715925" y="2737375"/>
              <a:ext cx="4675" cy="8650"/>
            </a:xfrm>
            <a:custGeom>
              <a:avLst/>
              <a:gdLst/>
              <a:ahLst/>
              <a:cxnLst/>
              <a:rect l="l" t="t" r="r" b="b"/>
              <a:pathLst>
                <a:path w="187" h="346" extrusionOk="0">
                  <a:moveTo>
                    <a:pt x="94" y="0"/>
                  </a:moveTo>
                  <a:cubicBezTo>
                    <a:pt x="33" y="0"/>
                    <a:pt x="0" y="294"/>
                    <a:pt x="187" y="346"/>
                  </a:cubicBezTo>
                  <a:cubicBezTo>
                    <a:pt x="168" y="87"/>
                    <a:pt x="127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0" name="Google Shape;20310;p34"/>
            <p:cNvSpPr/>
            <p:nvPr/>
          </p:nvSpPr>
          <p:spPr>
            <a:xfrm>
              <a:off x="3678000" y="1915475"/>
              <a:ext cx="9025" cy="11300"/>
            </a:xfrm>
            <a:custGeom>
              <a:avLst/>
              <a:gdLst/>
              <a:ahLst/>
              <a:cxnLst/>
              <a:rect l="l" t="t" r="r" b="b"/>
              <a:pathLst>
                <a:path w="361" h="452" extrusionOk="0">
                  <a:moveTo>
                    <a:pt x="332" y="1"/>
                  </a:moveTo>
                  <a:cubicBezTo>
                    <a:pt x="276" y="1"/>
                    <a:pt x="1" y="452"/>
                    <a:pt x="160" y="452"/>
                  </a:cubicBezTo>
                  <a:cubicBezTo>
                    <a:pt x="163" y="452"/>
                    <a:pt x="167" y="452"/>
                    <a:pt x="172" y="451"/>
                  </a:cubicBezTo>
                  <a:cubicBezTo>
                    <a:pt x="334" y="113"/>
                    <a:pt x="360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1" name="Google Shape;20311;p34"/>
            <p:cNvSpPr/>
            <p:nvPr/>
          </p:nvSpPr>
          <p:spPr>
            <a:xfrm>
              <a:off x="3684300" y="2132775"/>
              <a:ext cx="4275" cy="550"/>
            </a:xfrm>
            <a:custGeom>
              <a:avLst/>
              <a:gdLst/>
              <a:ahLst/>
              <a:cxnLst/>
              <a:rect l="l" t="t" r="r" b="b"/>
              <a:pathLst>
                <a:path w="171" h="22" extrusionOk="0">
                  <a:moveTo>
                    <a:pt x="79" y="1"/>
                  </a:moveTo>
                  <a:cubicBezTo>
                    <a:pt x="43" y="1"/>
                    <a:pt x="0" y="6"/>
                    <a:pt x="0" y="22"/>
                  </a:cubicBezTo>
                  <a:cubicBezTo>
                    <a:pt x="171" y="14"/>
                    <a:pt x="13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2" name="Google Shape;20312;p34"/>
            <p:cNvSpPr/>
            <p:nvPr/>
          </p:nvSpPr>
          <p:spPr>
            <a:xfrm>
              <a:off x="3676825" y="1865525"/>
              <a:ext cx="175" cy="1425"/>
            </a:xfrm>
            <a:custGeom>
              <a:avLst/>
              <a:gdLst/>
              <a:ahLst/>
              <a:cxnLst/>
              <a:rect l="l" t="t" r="r" b="b"/>
              <a:pathLst>
                <a:path w="7" h="57" extrusionOk="0">
                  <a:moveTo>
                    <a:pt x="5" y="0"/>
                  </a:moveTo>
                  <a:cubicBezTo>
                    <a:pt x="0" y="9"/>
                    <a:pt x="4" y="57"/>
                    <a:pt x="6" y="57"/>
                  </a:cubicBezTo>
                  <a:cubicBezTo>
                    <a:pt x="7" y="57"/>
                    <a:pt x="7" y="43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3" name="Google Shape;20313;p34"/>
            <p:cNvSpPr/>
            <p:nvPr/>
          </p:nvSpPr>
          <p:spPr>
            <a:xfrm>
              <a:off x="3674925" y="1940075"/>
              <a:ext cx="2725" cy="2775"/>
            </a:xfrm>
            <a:custGeom>
              <a:avLst/>
              <a:gdLst/>
              <a:ahLst/>
              <a:cxnLst/>
              <a:rect l="l" t="t" r="r" b="b"/>
              <a:pathLst>
                <a:path w="109" h="111" extrusionOk="0">
                  <a:moveTo>
                    <a:pt x="90" y="1"/>
                  </a:moveTo>
                  <a:cubicBezTo>
                    <a:pt x="81" y="1"/>
                    <a:pt x="54" y="28"/>
                    <a:pt x="0" y="109"/>
                  </a:cubicBezTo>
                  <a:cubicBezTo>
                    <a:pt x="3" y="110"/>
                    <a:pt x="6" y="110"/>
                    <a:pt x="8" y="110"/>
                  </a:cubicBezTo>
                  <a:cubicBezTo>
                    <a:pt x="56" y="110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4" name="Google Shape;20314;p34"/>
            <p:cNvSpPr/>
            <p:nvPr/>
          </p:nvSpPr>
          <p:spPr>
            <a:xfrm>
              <a:off x="3664950" y="1699425"/>
              <a:ext cx="1975" cy="2025"/>
            </a:xfrm>
            <a:custGeom>
              <a:avLst/>
              <a:gdLst/>
              <a:ahLst/>
              <a:cxnLst/>
              <a:rect l="l" t="t" r="r" b="b"/>
              <a:pathLst>
                <a:path w="79" h="81" extrusionOk="0">
                  <a:moveTo>
                    <a:pt x="34" y="1"/>
                  </a:moveTo>
                  <a:cubicBezTo>
                    <a:pt x="11" y="1"/>
                    <a:pt x="0" y="42"/>
                    <a:pt x="78" y="81"/>
                  </a:cubicBezTo>
                  <a:cubicBezTo>
                    <a:pt x="75" y="22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5" name="Google Shape;20315;p34"/>
            <p:cNvSpPr/>
            <p:nvPr/>
          </p:nvSpPr>
          <p:spPr>
            <a:xfrm>
              <a:off x="3649850" y="1286600"/>
              <a:ext cx="4275" cy="200"/>
            </a:xfrm>
            <a:custGeom>
              <a:avLst/>
              <a:gdLst/>
              <a:ahLst/>
              <a:cxnLst/>
              <a:rect l="l" t="t" r="r" b="b"/>
              <a:pathLst>
                <a:path w="171" h="8" extrusionOk="0">
                  <a:moveTo>
                    <a:pt x="41" y="0"/>
                  </a:moveTo>
                  <a:cubicBezTo>
                    <a:pt x="10" y="0"/>
                    <a:pt x="0" y="2"/>
                    <a:pt x="93" y="8"/>
                  </a:cubicBezTo>
                  <a:cubicBezTo>
                    <a:pt x="171" y="4"/>
                    <a:pt x="8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6" name="Google Shape;20316;p34"/>
            <p:cNvSpPr/>
            <p:nvPr/>
          </p:nvSpPr>
          <p:spPr>
            <a:xfrm>
              <a:off x="3658650" y="1640000"/>
              <a:ext cx="4425" cy="2700"/>
            </a:xfrm>
            <a:custGeom>
              <a:avLst/>
              <a:gdLst/>
              <a:ahLst/>
              <a:cxnLst/>
              <a:rect l="l" t="t" r="r" b="b"/>
              <a:pathLst>
                <a:path w="177" h="108" extrusionOk="0">
                  <a:moveTo>
                    <a:pt x="140" y="1"/>
                  </a:moveTo>
                  <a:cubicBezTo>
                    <a:pt x="87" y="1"/>
                    <a:pt x="0" y="108"/>
                    <a:pt x="59" y="108"/>
                  </a:cubicBezTo>
                  <a:cubicBezTo>
                    <a:pt x="79" y="108"/>
                    <a:pt x="116" y="95"/>
                    <a:pt x="176" y="63"/>
                  </a:cubicBezTo>
                  <a:cubicBezTo>
                    <a:pt x="176" y="17"/>
                    <a:pt x="161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7" name="Google Shape;20317;p34"/>
            <p:cNvSpPr/>
            <p:nvPr/>
          </p:nvSpPr>
          <p:spPr>
            <a:xfrm>
              <a:off x="3674075" y="2038875"/>
              <a:ext cx="2725" cy="3975"/>
            </a:xfrm>
            <a:custGeom>
              <a:avLst/>
              <a:gdLst/>
              <a:ahLst/>
              <a:cxnLst/>
              <a:rect l="l" t="t" r="r" b="b"/>
              <a:pathLst>
                <a:path w="109" h="159" extrusionOk="0">
                  <a:moveTo>
                    <a:pt x="94" y="1"/>
                  </a:moveTo>
                  <a:cubicBezTo>
                    <a:pt x="87" y="1"/>
                    <a:pt x="60" y="40"/>
                    <a:pt x="1" y="158"/>
                  </a:cubicBezTo>
                  <a:cubicBezTo>
                    <a:pt x="2" y="159"/>
                    <a:pt x="3" y="159"/>
                    <a:pt x="4" y="159"/>
                  </a:cubicBezTo>
                  <a:cubicBezTo>
                    <a:pt x="45" y="159"/>
                    <a:pt x="109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8" name="Google Shape;20318;p34"/>
            <p:cNvSpPr/>
            <p:nvPr/>
          </p:nvSpPr>
          <p:spPr>
            <a:xfrm>
              <a:off x="3671075" y="2320350"/>
              <a:ext cx="4325" cy="1725"/>
            </a:xfrm>
            <a:custGeom>
              <a:avLst/>
              <a:gdLst/>
              <a:ahLst/>
              <a:cxnLst/>
              <a:rect l="l" t="t" r="r" b="b"/>
              <a:pathLst>
                <a:path w="173" h="69" extrusionOk="0">
                  <a:moveTo>
                    <a:pt x="110" y="0"/>
                  </a:moveTo>
                  <a:cubicBezTo>
                    <a:pt x="90" y="0"/>
                    <a:pt x="55" y="7"/>
                    <a:pt x="0" y="26"/>
                  </a:cubicBezTo>
                  <a:cubicBezTo>
                    <a:pt x="2" y="57"/>
                    <a:pt x="19" y="68"/>
                    <a:pt x="40" y="68"/>
                  </a:cubicBezTo>
                  <a:cubicBezTo>
                    <a:pt x="93" y="68"/>
                    <a:pt x="172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9" name="Google Shape;20319;p34"/>
            <p:cNvSpPr/>
            <p:nvPr/>
          </p:nvSpPr>
          <p:spPr>
            <a:xfrm>
              <a:off x="3679200" y="2682275"/>
              <a:ext cx="6675" cy="3950"/>
            </a:xfrm>
            <a:custGeom>
              <a:avLst/>
              <a:gdLst/>
              <a:ahLst/>
              <a:cxnLst/>
              <a:rect l="l" t="t" r="r" b="b"/>
              <a:pathLst>
                <a:path w="267" h="158" extrusionOk="0">
                  <a:moveTo>
                    <a:pt x="104" y="1"/>
                  </a:moveTo>
                  <a:lnTo>
                    <a:pt x="104" y="1"/>
                  </a:lnTo>
                  <a:cubicBezTo>
                    <a:pt x="1" y="118"/>
                    <a:pt x="4" y="157"/>
                    <a:pt x="39" y="157"/>
                  </a:cubicBezTo>
                  <a:cubicBezTo>
                    <a:pt x="102" y="157"/>
                    <a:pt x="267" y="31"/>
                    <a:pt x="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0" name="Google Shape;20320;p34"/>
            <p:cNvSpPr/>
            <p:nvPr/>
          </p:nvSpPr>
          <p:spPr>
            <a:xfrm>
              <a:off x="3659225" y="2199050"/>
              <a:ext cx="6575" cy="1150"/>
            </a:xfrm>
            <a:custGeom>
              <a:avLst/>
              <a:gdLst/>
              <a:ahLst/>
              <a:cxnLst/>
              <a:rect l="l" t="t" r="r" b="b"/>
              <a:pathLst>
                <a:path w="263" h="46" extrusionOk="0">
                  <a:moveTo>
                    <a:pt x="193" y="0"/>
                  </a:moveTo>
                  <a:cubicBezTo>
                    <a:pt x="0" y="9"/>
                    <a:pt x="135" y="45"/>
                    <a:pt x="205" y="45"/>
                  </a:cubicBezTo>
                  <a:cubicBezTo>
                    <a:pt x="244" y="45"/>
                    <a:pt x="263" y="34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1" name="Google Shape;20321;p34"/>
            <p:cNvSpPr/>
            <p:nvPr/>
          </p:nvSpPr>
          <p:spPr>
            <a:xfrm>
              <a:off x="3654025" y="2115875"/>
              <a:ext cx="2350" cy="2750"/>
            </a:xfrm>
            <a:custGeom>
              <a:avLst/>
              <a:gdLst/>
              <a:ahLst/>
              <a:cxnLst/>
              <a:rect l="l" t="t" r="r" b="b"/>
              <a:pathLst>
                <a:path w="94" h="110" extrusionOk="0">
                  <a:moveTo>
                    <a:pt x="59" y="1"/>
                  </a:moveTo>
                  <a:cubicBezTo>
                    <a:pt x="28" y="1"/>
                    <a:pt x="1" y="105"/>
                    <a:pt x="94" y="109"/>
                  </a:cubicBezTo>
                  <a:cubicBezTo>
                    <a:pt x="91" y="28"/>
                    <a:pt x="75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2" name="Google Shape;20322;p34"/>
            <p:cNvSpPr/>
            <p:nvPr/>
          </p:nvSpPr>
          <p:spPr>
            <a:xfrm>
              <a:off x="3636650" y="1671975"/>
              <a:ext cx="2450" cy="1875"/>
            </a:xfrm>
            <a:custGeom>
              <a:avLst/>
              <a:gdLst/>
              <a:ahLst/>
              <a:cxnLst/>
              <a:rect l="l" t="t" r="r" b="b"/>
              <a:pathLst>
                <a:path w="98" h="75" extrusionOk="0">
                  <a:moveTo>
                    <a:pt x="74" y="0"/>
                  </a:moveTo>
                  <a:cubicBezTo>
                    <a:pt x="47" y="0"/>
                    <a:pt x="0" y="58"/>
                    <a:pt x="73" y="75"/>
                  </a:cubicBezTo>
                  <a:cubicBezTo>
                    <a:pt x="97" y="19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3" name="Google Shape;20323;p34"/>
            <p:cNvSpPr/>
            <p:nvPr/>
          </p:nvSpPr>
          <p:spPr>
            <a:xfrm>
              <a:off x="3646825" y="2065725"/>
              <a:ext cx="875" cy="1700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22" y="0"/>
                  </a:moveTo>
                  <a:cubicBezTo>
                    <a:pt x="13" y="0"/>
                    <a:pt x="0" y="22"/>
                    <a:pt x="7" y="68"/>
                  </a:cubicBezTo>
                  <a:cubicBezTo>
                    <a:pt x="34" y="24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4" name="Google Shape;20324;p34"/>
            <p:cNvSpPr/>
            <p:nvPr/>
          </p:nvSpPr>
          <p:spPr>
            <a:xfrm>
              <a:off x="3624075" y="1449550"/>
              <a:ext cx="400" cy="4825"/>
            </a:xfrm>
            <a:custGeom>
              <a:avLst/>
              <a:gdLst/>
              <a:ahLst/>
              <a:cxnLst/>
              <a:rect l="l" t="t" r="r" b="b"/>
              <a:pathLst>
                <a:path w="16" h="193" extrusionOk="0">
                  <a:moveTo>
                    <a:pt x="2" y="0"/>
                  </a:moveTo>
                  <a:cubicBezTo>
                    <a:pt x="1" y="0"/>
                    <a:pt x="2" y="41"/>
                    <a:pt x="7" y="160"/>
                  </a:cubicBezTo>
                  <a:cubicBezTo>
                    <a:pt x="10" y="183"/>
                    <a:pt x="11" y="193"/>
                    <a:pt x="12" y="193"/>
                  </a:cubicBezTo>
                  <a:cubicBezTo>
                    <a:pt x="16" y="19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5" name="Google Shape;20325;p34"/>
            <p:cNvSpPr/>
            <p:nvPr/>
          </p:nvSpPr>
          <p:spPr>
            <a:xfrm>
              <a:off x="3644750" y="2094625"/>
              <a:ext cx="2250" cy="3575"/>
            </a:xfrm>
            <a:custGeom>
              <a:avLst/>
              <a:gdLst/>
              <a:ahLst/>
              <a:cxnLst/>
              <a:rect l="l" t="t" r="r" b="b"/>
              <a:pathLst>
                <a:path w="90" h="143" extrusionOk="0">
                  <a:moveTo>
                    <a:pt x="36" y="0"/>
                  </a:moveTo>
                  <a:cubicBezTo>
                    <a:pt x="7" y="0"/>
                    <a:pt x="1" y="143"/>
                    <a:pt x="90" y="143"/>
                  </a:cubicBezTo>
                  <a:cubicBezTo>
                    <a:pt x="72" y="36"/>
                    <a:pt x="5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6" name="Google Shape;20326;p34"/>
            <p:cNvSpPr/>
            <p:nvPr/>
          </p:nvSpPr>
          <p:spPr>
            <a:xfrm>
              <a:off x="3636950" y="2659700"/>
              <a:ext cx="25" cy="2025"/>
            </a:xfrm>
            <a:custGeom>
              <a:avLst/>
              <a:gdLst/>
              <a:ahLst/>
              <a:cxnLst/>
              <a:rect l="l" t="t" r="r" b="b"/>
              <a:pathLst>
                <a:path w="1" h="81" extrusionOk="0">
                  <a:moveTo>
                    <a:pt x="1" y="54"/>
                  </a:moveTo>
                  <a:cubicBezTo>
                    <a:pt x="1" y="81"/>
                    <a:pt x="1" y="0"/>
                    <a:pt x="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7" name="Google Shape;20327;p34"/>
            <p:cNvSpPr/>
            <p:nvPr/>
          </p:nvSpPr>
          <p:spPr>
            <a:xfrm>
              <a:off x="3646750" y="2552100"/>
              <a:ext cx="4075" cy="2075"/>
            </a:xfrm>
            <a:custGeom>
              <a:avLst/>
              <a:gdLst/>
              <a:ahLst/>
              <a:cxnLst/>
              <a:rect l="l" t="t" r="r" b="b"/>
              <a:pathLst>
                <a:path w="163" h="83" extrusionOk="0">
                  <a:moveTo>
                    <a:pt x="46" y="1"/>
                  </a:moveTo>
                  <a:cubicBezTo>
                    <a:pt x="21" y="1"/>
                    <a:pt x="1" y="21"/>
                    <a:pt x="17" y="83"/>
                  </a:cubicBezTo>
                  <a:cubicBezTo>
                    <a:pt x="163" y="78"/>
                    <a:pt x="95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8" name="Google Shape;20328;p34"/>
            <p:cNvSpPr/>
            <p:nvPr/>
          </p:nvSpPr>
          <p:spPr>
            <a:xfrm>
              <a:off x="3612050" y="2054975"/>
              <a:ext cx="7025" cy="4425"/>
            </a:xfrm>
            <a:custGeom>
              <a:avLst/>
              <a:gdLst/>
              <a:ahLst/>
              <a:cxnLst/>
              <a:rect l="l" t="t" r="r" b="b"/>
              <a:pathLst>
                <a:path w="281" h="177" extrusionOk="0">
                  <a:moveTo>
                    <a:pt x="105" y="0"/>
                  </a:moveTo>
                  <a:cubicBezTo>
                    <a:pt x="54" y="0"/>
                    <a:pt x="1" y="45"/>
                    <a:pt x="13" y="177"/>
                  </a:cubicBezTo>
                  <a:cubicBezTo>
                    <a:pt x="280" y="134"/>
                    <a:pt x="195" y="0"/>
                    <a:pt x="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9" name="Google Shape;20329;p34"/>
            <p:cNvSpPr/>
            <p:nvPr/>
          </p:nvSpPr>
          <p:spPr>
            <a:xfrm>
              <a:off x="3620550" y="2107875"/>
              <a:ext cx="11500" cy="2800"/>
            </a:xfrm>
            <a:custGeom>
              <a:avLst/>
              <a:gdLst/>
              <a:ahLst/>
              <a:cxnLst/>
              <a:rect l="l" t="t" r="r" b="b"/>
              <a:pathLst>
                <a:path w="460" h="112" extrusionOk="0">
                  <a:moveTo>
                    <a:pt x="291" y="0"/>
                  </a:moveTo>
                  <a:cubicBezTo>
                    <a:pt x="1" y="0"/>
                    <a:pt x="187" y="111"/>
                    <a:pt x="331" y="111"/>
                  </a:cubicBezTo>
                  <a:cubicBezTo>
                    <a:pt x="400" y="111"/>
                    <a:pt x="459" y="85"/>
                    <a:pt x="449" y="8"/>
                  </a:cubicBezTo>
                  <a:cubicBezTo>
                    <a:pt x="385" y="2"/>
                    <a:pt x="333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0" name="Google Shape;20330;p34"/>
            <p:cNvSpPr/>
            <p:nvPr/>
          </p:nvSpPr>
          <p:spPr>
            <a:xfrm>
              <a:off x="3598325" y="1363125"/>
              <a:ext cx="175" cy="6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2" y="1"/>
                  </a:moveTo>
                  <a:cubicBezTo>
                    <a:pt x="1" y="1"/>
                    <a:pt x="2" y="24"/>
                    <a:pt x="7" y="24"/>
                  </a:cubicBezTo>
                  <a:cubicBezTo>
                    <a:pt x="4" y="7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1" name="Google Shape;20331;p34"/>
            <p:cNvSpPr/>
            <p:nvPr/>
          </p:nvSpPr>
          <p:spPr>
            <a:xfrm>
              <a:off x="3607675" y="1625525"/>
              <a:ext cx="1275" cy="150"/>
            </a:xfrm>
            <a:custGeom>
              <a:avLst/>
              <a:gdLst/>
              <a:ahLst/>
              <a:cxnLst/>
              <a:rect l="l" t="t" r="r" b="b"/>
              <a:pathLst>
                <a:path w="51" h="6" extrusionOk="0">
                  <a:moveTo>
                    <a:pt x="38" y="1"/>
                  </a:moveTo>
                  <a:cubicBezTo>
                    <a:pt x="26" y="1"/>
                    <a:pt x="1" y="3"/>
                    <a:pt x="1" y="6"/>
                  </a:cubicBezTo>
                  <a:cubicBezTo>
                    <a:pt x="51" y="3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2" name="Google Shape;20332;p34"/>
            <p:cNvSpPr/>
            <p:nvPr/>
          </p:nvSpPr>
          <p:spPr>
            <a:xfrm>
              <a:off x="3594800" y="1366075"/>
              <a:ext cx="1725" cy="2025"/>
            </a:xfrm>
            <a:custGeom>
              <a:avLst/>
              <a:gdLst/>
              <a:ahLst/>
              <a:cxnLst/>
              <a:rect l="l" t="t" r="r" b="b"/>
              <a:pathLst>
                <a:path w="69" h="81" extrusionOk="0">
                  <a:moveTo>
                    <a:pt x="1" y="0"/>
                  </a:moveTo>
                  <a:cubicBezTo>
                    <a:pt x="48" y="57"/>
                    <a:pt x="68" y="81"/>
                    <a:pt x="68" y="81"/>
                  </a:cubicBezTo>
                  <a:cubicBezTo>
                    <a:pt x="69" y="81"/>
                    <a:pt x="43" y="5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3" name="Google Shape;20333;p34"/>
            <p:cNvSpPr/>
            <p:nvPr/>
          </p:nvSpPr>
          <p:spPr>
            <a:xfrm>
              <a:off x="3626750" y="2369325"/>
              <a:ext cx="5075" cy="375"/>
            </a:xfrm>
            <a:custGeom>
              <a:avLst/>
              <a:gdLst/>
              <a:ahLst/>
              <a:cxnLst/>
              <a:rect l="l" t="t" r="r" b="b"/>
              <a:pathLst>
                <a:path w="203" h="15" extrusionOk="0">
                  <a:moveTo>
                    <a:pt x="181" y="0"/>
                  </a:moveTo>
                  <a:cubicBezTo>
                    <a:pt x="137" y="0"/>
                    <a:pt x="0" y="15"/>
                    <a:pt x="93" y="15"/>
                  </a:cubicBezTo>
                  <a:cubicBezTo>
                    <a:pt x="105" y="15"/>
                    <a:pt x="121" y="14"/>
                    <a:pt x="141" y="14"/>
                  </a:cubicBezTo>
                  <a:cubicBezTo>
                    <a:pt x="202" y="4"/>
                    <a:pt x="20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4" name="Google Shape;20334;p34"/>
            <p:cNvSpPr/>
            <p:nvPr/>
          </p:nvSpPr>
          <p:spPr>
            <a:xfrm>
              <a:off x="3621900" y="2206375"/>
              <a:ext cx="250" cy="2075"/>
            </a:xfrm>
            <a:custGeom>
              <a:avLst/>
              <a:gdLst/>
              <a:ahLst/>
              <a:cxnLst/>
              <a:rect l="l" t="t" r="r" b="b"/>
              <a:pathLst>
                <a:path w="10" h="83" extrusionOk="0">
                  <a:moveTo>
                    <a:pt x="9" y="0"/>
                  </a:moveTo>
                  <a:cubicBezTo>
                    <a:pt x="9" y="0"/>
                    <a:pt x="0" y="78"/>
                    <a:pt x="0" y="82"/>
                  </a:cubicBezTo>
                  <a:cubicBezTo>
                    <a:pt x="7" y="21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5" name="Google Shape;20335;p34"/>
            <p:cNvSpPr/>
            <p:nvPr/>
          </p:nvSpPr>
          <p:spPr>
            <a:xfrm>
              <a:off x="3623650" y="2370925"/>
              <a:ext cx="3125" cy="1775"/>
            </a:xfrm>
            <a:custGeom>
              <a:avLst/>
              <a:gdLst/>
              <a:ahLst/>
              <a:cxnLst/>
              <a:rect l="l" t="t" r="r" b="b"/>
              <a:pathLst>
                <a:path w="125" h="71" extrusionOk="0">
                  <a:moveTo>
                    <a:pt x="78" y="0"/>
                  </a:moveTo>
                  <a:cubicBezTo>
                    <a:pt x="37" y="0"/>
                    <a:pt x="0" y="70"/>
                    <a:pt x="114" y="70"/>
                  </a:cubicBezTo>
                  <a:cubicBezTo>
                    <a:pt x="117" y="70"/>
                    <a:pt x="121" y="70"/>
                    <a:pt x="124" y="70"/>
                  </a:cubicBezTo>
                  <a:cubicBezTo>
                    <a:pt x="120" y="18"/>
                    <a:pt x="99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6" name="Google Shape;20336;p34"/>
            <p:cNvSpPr/>
            <p:nvPr/>
          </p:nvSpPr>
          <p:spPr>
            <a:xfrm>
              <a:off x="3614350" y="2260975"/>
              <a:ext cx="2375" cy="2650"/>
            </a:xfrm>
            <a:custGeom>
              <a:avLst/>
              <a:gdLst/>
              <a:ahLst/>
              <a:cxnLst/>
              <a:rect l="l" t="t" r="r" b="b"/>
              <a:pathLst>
                <a:path w="95" h="106" extrusionOk="0">
                  <a:moveTo>
                    <a:pt x="51" y="0"/>
                  </a:moveTo>
                  <a:cubicBezTo>
                    <a:pt x="27" y="0"/>
                    <a:pt x="1" y="39"/>
                    <a:pt x="15" y="106"/>
                  </a:cubicBezTo>
                  <a:lnTo>
                    <a:pt x="82" y="106"/>
                  </a:lnTo>
                  <a:cubicBezTo>
                    <a:pt x="94" y="33"/>
                    <a:pt x="74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7" name="Google Shape;20337;p34"/>
            <p:cNvSpPr/>
            <p:nvPr/>
          </p:nvSpPr>
          <p:spPr>
            <a:xfrm>
              <a:off x="3599325" y="1861775"/>
              <a:ext cx="2725" cy="3050"/>
            </a:xfrm>
            <a:custGeom>
              <a:avLst/>
              <a:gdLst/>
              <a:ahLst/>
              <a:cxnLst/>
              <a:rect l="l" t="t" r="r" b="b"/>
              <a:pathLst>
                <a:path w="109" h="122" extrusionOk="0">
                  <a:moveTo>
                    <a:pt x="37" y="0"/>
                  </a:moveTo>
                  <a:cubicBezTo>
                    <a:pt x="34" y="0"/>
                    <a:pt x="30" y="1"/>
                    <a:pt x="27" y="3"/>
                  </a:cubicBezTo>
                  <a:cubicBezTo>
                    <a:pt x="0" y="43"/>
                    <a:pt x="0" y="110"/>
                    <a:pt x="54" y="117"/>
                  </a:cubicBezTo>
                  <a:cubicBezTo>
                    <a:pt x="60" y="120"/>
                    <a:pt x="65" y="121"/>
                    <a:pt x="69" y="121"/>
                  </a:cubicBezTo>
                  <a:cubicBezTo>
                    <a:pt x="109" y="121"/>
                    <a:pt x="76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8" name="Google Shape;20338;p34"/>
            <p:cNvSpPr/>
            <p:nvPr/>
          </p:nvSpPr>
          <p:spPr>
            <a:xfrm>
              <a:off x="3588000" y="1519475"/>
              <a:ext cx="3675" cy="2500"/>
            </a:xfrm>
            <a:custGeom>
              <a:avLst/>
              <a:gdLst/>
              <a:ahLst/>
              <a:cxnLst/>
              <a:rect l="l" t="t" r="r" b="b"/>
              <a:pathLst>
                <a:path w="147" h="100" extrusionOk="0">
                  <a:moveTo>
                    <a:pt x="39" y="0"/>
                  </a:moveTo>
                  <a:cubicBezTo>
                    <a:pt x="17" y="0"/>
                    <a:pt x="0" y="25"/>
                    <a:pt x="18" y="100"/>
                  </a:cubicBezTo>
                  <a:cubicBezTo>
                    <a:pt x="147" y="95"/>
                    <a:pt x="82" y="0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9" name="Google Shape;20339;p34"/>
            <p:cNvSpPr/>
            <p:nvPr/>
          </p:nvSpPr>
          <p:spPr>
            <a:xfrm>
              <a:off x="3626575" y="2613350"/>
              <a:ext cx="275" cy="4825"/>
            </a:xfrm>
            <a:custGeom>
              <a:avLst/>
              <a:gdLst/>
              <a:ahLst/>
              <a:cxnLst/>
              <a:rect l="l" t="t" r="r" b="b"/>
              <a:pathLst>
                <a:path w="11" h="193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7"/>
                    <a:pt x="1" y="61"/>
                  </a:cubicBezTo>
                  <a:cubicBezTo>
                    <a:pt x="2" y="158"/>
                    <a:pt x="4" y="192"/>
                    <a:pt x="5" y="192"/>
                  </a:cubicBezTo>
                  <a:cubicBezTo>
                    <a:pt x="9" y="1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0" name="Google Shape;20340;p34"/>
            <p:cNvSpPr/>
            <p:nvPr/>
          </p:nvSpPr>
          <p:spPr>
            <a:xfrm>
              <a:off x="3625550" y="2702850"/>
              <a:ext cx="625" cy="2725"/>
            </a:xfrm>
            <a:custGeom>
              <a:avLst/>
              <a:gdLst/>
              <a:ahLst/>
              <a:cxnLst/>
              <a:rect l="l" t="t" r="r" b="b"/>
              <a:pathLst>
                <a:path w="25" h="109" extrusionOk="0">
                  <a:moveTo>
                    <a:pt x="22" y="1"/>
                  </a:moveTo>
                  <a:lnTo>
                    <a:pt x="22" y="1"/>
                  </a:lnTo>
                  <a:cubicBezTo>
                    <a:pt x="1" y="34"/>
                    <a:pt x="9" y="109"/>
                    <a:pt x="16" y="109"/>
                  </a:cubicBezTo>
                  <a:cubicBezTo>
                    <a:pt x="20" y="109"/>
                    <a:pt x="24" y="8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1" name="Google Shape;20341;p34"/>
            <p:cNvSpPr/>
            <p:nvPr/>
          </p:nvSpPr>
          <p:spPr>
            <a:xfrm>
              <a:off x="3616300" y="2741550"/>
              <a:ext cx="16500" cy="3500"/>
            </a:xfrm>
            <a:custGeom>
              <a:avLst/>
              <a:gdLst/>
              <a:ahLst/>
              <a:cxnLst/>
              <a:rect l="l" t="t" r="r" b="b"/>
              <a:pathLst>
                <a:path w="660" h="140" extrusionOk="0">
                  <a:moveTo>
                    <a:pt x="600" y="0"/>
                  </a:moveTo>
                  <a:cubicBezTo>
                    <a:pt x="481" y="0"/>
                    <a:pt x="1" y="139"/>
                    <a:pt x="318" y="139"/>
                  </a:cubicBezTo>
                  <a:cubicBezTo>
                    <a:pt x="332" y="139"/>
                    <a:pt x="347" y="139"/>
                    <a:pt x="365" y="139"/>
                  </a:cubicBezTo>
                  <a:cubicBezTo>
                    <a:pt x="629" y="35"/>
                    <a:pt x="659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2" name="Google Shape;20342;p34"/>
            <p:cNvSpPr/>
            <p:nvPr/>
          </p:nvSpPr>
          <p:spPr>
            <a:xfrm>
              <a:off x="3619525" y="2748300"/>
              <a:ext cx="1225" cy="400"/>
            </a:xfrm>
            <a:custGeom>
              <a:avLst/>
              <a:gdLst/>
              <a:ahLst/>
              <a:cxnLst/>
              <a:rect l="l" t="t" r="r" b="b"/>
              <a:pathLst>
                <a:path w="49" h="16" extrusionOk="0">
                  <a:moveTo>
                    <a:pt x="5" y="0"/>
                  </a:moveTo>
                  <a:cubicBezTo>
                    <a:pt x="0" y="0"/>
                    <a:pt x="9" y="4"/>
                    <a:pt x="49" y="16"/>
                  </a:cubicBezTo>
                  <a:cubicBezTo>
                    <a:pt x="41" y="8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3" name="Google Shape;20343;p34"/>
            <p:cNvSpPr/>
            <p:nvPr/>
          </p:nvSpPr>
          <p:spPr>
            <a:xfrm>
              <a:off x="3608675" y="2381875"/>
              <a:ext cx="100" cy="2200"/>
            </a:xfrm>
            <a:custGeom>
              <a:avLst/>
              <a:gdLst/>
              <a:ahLst/>
              <a:cxnLst/>
              <a:rect l="l" t="t" r="r" b="b"/>
              <a:pathLst>
                <a:path w="4" h="8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66"/>
                    <a:pt x="4" y="88"/>
                    <a:pt x="4" y="88"/>
                  </a:cubicBezTo>
                  <a:cubicBezTo>
                    <a:pt x="4" y="8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4" name="Google Shape;20344;p34"/>
            <p:cNvSpPr/>
            <p:nvPr/>
          </p:nvSpPr>
          <p:spPr>
            <a:xfrm>
              <a:off x="3583550" y="1844025"/>
              <a:ext cx="6200" cy="450"/>
            </a:xfrm>
            <a:custGeom>
              <a:avLst/>
              <a:gdLst/>
              <a:ahLst/>
              <a:cxnLst/>
              <a:rect l="l" t="t" r="r" b="b"/>
              <a:pathLst>
                <a:path w="248" h="18" extrusionOk="0">
                  <a:moveTo>
                    <a:pt x="214" y="1"/>
                  </a:moveTo>
                  <a:cubicBezTo>
                    <a:pt x="157" y="1"/>
                    <a:pt x="1" y="13"/>
                    <a:pt x="136" y="17"/>
                  </a:cubicBezTo>
                  <a:cubicBezTo>
                    <a:pt x="247" y="5"/>
                    <a:pt x="247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5" name="Google Shape;20345;p34"/>
            <p:cNvSpPr/>
            <p:nvPr/>
          </p:nvSpPr>
          <p:spPr>
            <a:xfrm>
              <a:off x="3507275" y="1409500"/>
              <a:ext cx="1600" cy="2425"/>
            </a:xfrm>
            <a:custGeom>
              <a:avLst/>
              <a:gdLst/>
              <a:ahLst/>
              <a:cxnLst/>
              <a:rect l="l" t="t" r="r" b="b"/>
              <a:pathLst>
                <a:path w="64" h="97" extrusionOk="0">
                  <a:moveTo>
                    <a:pt x="31" y="0"/>
                  </a:moveTo>
                  <a:cubicBezTo>
                    <a:pt x="17" y="0"/>
                    <a:pt x="1" y="27"/>
                    <a:pt x="16" y="96"/>
                  </a:cubicBezTo>
                  <a:cubicBezTo>
                    <a:pt x="64" y="41"/>
                    <a:pt x="49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6" name="Google Shape;20346;p34"/>
            <p:cNvSpPr/>
            <p:nvPr/>
          </p:nvSpPr>
          <p:spPr>
            <a:xfrm>
              <a:off x="3613000" y="2724875"/>
              <a:ext cx="2725" cy="1250"/>
            </a:xfrm>
            <a:custGeom>
              <a:avLst/>
              <a:gdLst/>
              <a:ahLst/>
              <a:cxnLst/>
              <a:rect l="l" t="t" r="r" b="b"/>
              <a:pathLst>
                <a:path w="109" h="50" extrusionOk="0">
                  <a:moveTo>
                    <a:pt x="35" y="0"/>
                  </a:moveTo>
                  <a:cubicBezTo>
                    <a:pt x="16" y="0"/>
                    <a:pt x="0" y="13"/>
                    <a:pt x="15" y="50"/>
                  </a:cubicBezTo>
                  <a:cubicBezTo>
                    <a:pt x="108" y="37"/>
                    <a:pt x="6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7" name="Google Shape;20347;p34"/>
            <p:cNvSpPr/>
            <p:nvPr/>
          </p:nvSpPr>
          <p:spPr>
            <a:xfrm>
              <a:off x="3582000" y="1898350"/>
              <a:ext cx="4675" cy="2650"/>
            </a:xfrm>
            <a:custGeom>
              <a:avLst/>
              <a:gdLst/>
              <a:ahLst/>
              <a:cxnLst/>
              <a:rect l="l" t="t" r="r" b="b"/>
              <a:pathLst>
                <a:path w="187" h="106" extrusionOk="0">
                  <a:moveTo>
                    <a:pt x="125" y="0"/>
                  </a:moveTo>
                  <a:cubicBezTo>
                    <a:pt x="80" y="0"/>
                    <a:pt x="1" y="32"/>
                    <a:pt x="4" y="106"/>
                  </a:cubicBezTo>
                  <a:cubicBezTo>
                    <a:pt x="186" y="39"/>
                    <a:pt x="176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8" name="Google Shape;20348;p34"/>
            <p:cNvSpPr/>
            <p:nvPr/>
          </p:nvSpPr>
          <p:spPr>
            <a:xfrm>
              <a:off x="3561375" y="1643275"/>
              <a:ext cx="825" cy="6225"/>
            </a:xfrm>
            <a:custGeom>
              <a:avLst/>
              <a:gdLst/>
              <a:ahLst/>
              <a:cxnLst/>
              <a:rect l="l" t="t" r="r" b="b"/>
              <a:pathLst>
                <a:path w="33" h="249" extrusionOk="0">
                  <a:moveTo>
                    <a:pt x="24" y="0"/>
                  </a:moveTo>
                  <a:cubicBezTo>
                    <a:pt x="7" y="0"/>
                    <a:pt x="0" y="249"/>
                    <a:pt x="9" y="249"/>
                  </a:cubicBezTo>
                  <a:cubicBezTo>
                    <a:pt x="13" y="249"/>
                    <a:pt x="21" y="191"/>
                    <a:pt x="33" y="19"/>
                  </a:cubicBezTo>
                  <a:cubicBezTo>
                    <a:pt x="30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9" name="Google Shape;20349;p34"/>
            <p:cNvSpPr/>
            <p:nvPr/>
          </p:nvSpPr>
          <p:spPr>
            <a:xfrm>
              <a:off x="3527700" y="2155650"/>
              <a:ext cx="7575" cy="5275"/>
            </a:xfrm>
            <a:custGeom>
              <a:avLst/>
              <a:gdLst/>
              <a:ahLst/>
              <a:cxnLst/>
              <a:rect l="l" t="t" r="r" b="b"/>
              <a:pathLst>
                <a:path w="303" h="211" extrusionOk="0">
                  <a:moveTo>
                    <a:pt x="243" y="1"/>
                  </a:moveTo>
                  <a:cubicBezTo>
                    <a:pt x="1" y="1"/>
                    <a:pt x="114" y="211"/>
                    <a:pt x="211" y="211"/>
                  </a:cubicBezTo>
                  <a:cubicBezTo>
                    <a:pt x="259" y="211"/>
                    <a:pt x="302" y="159"/>
                    <a:pt x="296" y="4"/>
                  </a:cubicBezTo>
                  <a:cubicBezTo>
                    <a:pt x="277" y="2"/>
                    <a:pt x="259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0" name="Google Shape;20350;p34"/>
            <p:cNvSpPr/>
            <p:nvPr/>
          </p:nvSpPr>
          <p:spPr>
            <a:xfrm>
              <a:off x="3556150" y="1543850"/>
              <a:ext cx="2925" cy="5900"/>
            </a:xfrm>
            <a:custGeom>
              <a:avLst/>
              <a:gdLst/>
              <a:ahLst/>
              <a:cxnLst/>
              <a:rect l="l" t="t" r="r" b="b"/>
              <a:pathLst>
                <a:path w="117" h="236" extrusionOk="0">
                  <a:moveTo>
                    <a:pt x="98" y="0"/>
                  </a:moveTo>
                  <a:cubicBezTo>
                    <a:pt x="97" y="0"/>
                    <a:pt x="96" y="1"/>
                    <a:pt x="95" y="1"/>
                  </a:cubicBezTo>
                  <a:cubicBezTo>
                    <a:pt x="55" y="102"/>
                    <a:pt x="21" y="175"/>
                    <a:pt x="1" y="235"/>
                  </a:cubicBezTo>
                  <a:lnTo>
                    <a:pt x="14" y="235"/>
                  </a:lnTo>
                  <a:cubicBezTo>
                    <a:pt x="65" y="133"/>
                    <a:pt x="117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1" name="Google Shape;20351;p34"/>
            <p:cNvSpPr/>
            <p:nvPr/>
          </p:nvSpPr>
          <p:spPr>
            <a:xfrm>
              <a:off x="3554950" y="1550550"/>
              <a:ext cx="1225" cy="2450"/>
            </a:xfrm>
            <a:custGeom>
              <a:avLst/>
              <a:gdLst/>
              <a:ahLst/>
              <a:cxnLst/>
              <a:rect l="l" t="t" r="r" b="b"/>
              <a:pathLst>
                <a:path w="49" h="98" extrusionOk="0">
                  <a:moveTo>
                    <a:pt x="36" y="1"/>
                  </a:moveTo>
                  <a:cubicBezTo>
                    <a:pt x="9" y="70"/>
                    <a:pt x="0" y="97"/>
                    <a:pt x="3" y="97"/>
                  </a:cubicBezTo>
                  <a:cubicBezTo>
                    <a:pt x="7" y="97"/>
                    <a:pt x="27" y="56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2" name="Google Shape;20352;p34"/>
            <p:cNvSpPr/>
            <p:nvPr/>
          </p:nvSpPr>
          <p:spPr>
            <a:xfrm>
              <a:off x="3555825" y="1549725"/>
              <a:ext cx="700" cy="850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14" y="0"/>
                  </a:moveTo>
                  <a:cubicBezTo>
                    <a:pt x="7" y="14"/>
                    <a:pt x="1" y="27"/>
                    <a:pt x="1" y="34"/>
                  </a:cubicBezTo>
                  <a:lnTo>
                    <a:pt x="14" y="34"/>
                  </a:lnTo>
                  <a:cubicBezTo>
                    <a:pt x="21" y="21"/>
                    <a:pt x="27" y="1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3" name="Google Shape;20353;p34"/>
            <p:cNvSpPr/>
            <p:nvPr/>
          </p:nvSpPr>
          <p:spPr>
            <a:xfrm>
              <a:off x="3555825" y="1549725"/>
              <a:ext cx="700" cy="850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14" y="0"/>
                  </a:moveTo>
                  <a:cubicBezTo>
                    <a:pt x="7" y="14"/>
                    <a:pt x="1" y="27"/>
                    <a:pt x="1" y="34"/>
                  </a:cubicBezTo>
                  <a:lnTo>
                    <a:pt x="14" y="34"/>
                  </a:lnTo>
                  <a:cubicBezTo>
                    <a:pt x="21" y="21"/>
                    <a:pt x="27" y="1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4" name="Google Shape;20354;p34"/>
            <p:cNvSpPr/>
            <p:nvPr/>
          </p:nvSpPr>
          <p:spPr>
            <a:xfrm>
              <a:off x="3555300" y="1711650"/>
              <a:ext cx="2250" cy="325"/>
            </a:xfrm>
            <a:custGeom>
              <a:avLst/>
              <a:gdLst/>
              <a:ahLst/>
              <a:cxnLst/>
              <a:rect l="l" t="t" r="r" b="b"/>
              <a:pathLst>
                <a:path w="90" h="13" extrusionOk="0">
                  <a:moveTo>
                    <a:pt x="74" y="1"/>
                  </a:moveTo>
                  <a:cubicBezTo>
                    <a:pt x="49" y="1"/>
                    <a:pt x="0" y="12"/>
                    <a:pt x="26" y="12"/>
                  </a:cubicBezTo>
                  <a:cubicBezTo>
                    <a:pt x="35" y="12"/>
                    <a:pt x="55" y="11"/>
                    <a:pt x="89" y="7"/>
                  </a:cubicBezTo>
                  <a:cubicBezTo>
                    <a:pt x="90" y="2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5" name="Google Shape;20355;p34"/>
            <p:cNvSpPr/>
            <p:nvPr/>
          </p:nvSpPr>
          <p:spPr>
            <a:xfrm>
              <a:off x="3543625" y="1438500"/>
              <a:ext cx="4600" cy="4675"/>
            </a:xfrm>
            <a:custGeom>
              <a:avLst/>
              <a:gdLst/>
              <a:ahLst/>
              <a:cxnLst/>
              <a:rect l="l" t="t" r="r" b="b"/>
              <a:pathLst>
                <a:path w="184" h="187" extrusionOk="0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33" y="140"/>
                    <a:pt x="75" y="186"/>
                    <a:pt x="105" y="186"/>
                  </a:cubicBezTo>
                  <a:cubicBezTo>
                    <a:pt x="166" y="186"/>
                    <a:pt x="183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6" name="Google Shape;20356;p34"/>
            <p:cNvSpPr/>
            <p:nvPr/>
          </p:nvSpPr>
          <p:spPr>
            <a:xfrm>
              <a:off x="3556000" y="1799700"/>
              <a:ext cx="2325" cy="3025"/>
            </a:xfrm>
            <a:custGeom>
              <a:avLst/>
              <a:gdLst/>
              <a:ahLst/>
              <a:cxnLst/>
              <a:rect l="l" t="t" r="r" b="b"/>
              <a:pathLst>
                <a:path w="93" h="121" extrusionOk="0">
                  <a:moveTo>
                    <a:pt x="56" y="0"/>
                  </a:moveTo>
                  <a:cubicBezTo>
                    <a:pt x="5" y="0"/>
                    <a:pt x="0" y="59"/>
                    <a:pt x="0" y="118"/>
                  </a:cubicBezTo>
                  <a:cubicBezTo>
                    <a:pt x="9" y="119"/>
                    <a:pt x="17" y="120"/>
                    <a:pt x="24" y="120"/>
                  </a:cubicBezTo>
                  <a:cubicBezTo>
                    <a:pt x="73" y="120"/>
                    <a:pt x="92" y="80"/>
                    <a:pt x="81" y="4"/>
                  </a:cubicBezTo>
                  <a:cubicBezTo>
                    <a:pt x="72" y="1"/>
                    <a:pt x="6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7" name="Google Shape;20357;p34"/>
            <p:cNvSpPr/>
            <p:nvPr/>
          </p:nvSpPr>
          <p:spPr>
            <a:xfrm>
              <a:off x="3549925" y="1753950"/>
              <a:ext cx="7275" cy="2175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" y="9"/>
                    <a:pt x="103" y="87"/>
                    <a:pt x="196" y="87"/>
                  </a:cubicBezTo>
                  <a:cubicBezTo>
                    <a:pt x="245" y="87"/>
                    <a:pt x="291" y="65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8" name="Google Shape;20358;p34"/>
            <p:cNvSpPr/>
            <p:nvPr/>
          </p:nvSpPr>
          <p:spPr>
            <a:xfrm>
              <a:off x="3541450" y="1452600"/>
              <a:ext cx="3250" cy="4325"/>
            </a:xfrm>
            <a:custGeom>
              <a:avLst/>
              <a:gdLst/>
              <a:ahLst/>
              <a:cxnLst/>
              <a:rect l="l" t="t" r="r" b="b"/>
              <a:pathLst>
                <a:path w="130" h="173" extrusionOk="0">
                  <a:moveTo>
                    <a:pt x="85" y="1"/>
                  </a:moveTo>
                  <a:cubicBezTo>
                    <a:pt x="1" y="1"/>
                    <a:pt x="52" y="172"/>
                    <a:pt x="92" y="172"/>
                  </a:cubicBezTo>
                  <a:cubicBezTo>
                    <a:pt x="112" y="172"/>
                    <a:pt x="129" y="132"/>
                    <a:pt x="127" y="12"/>
                  </a:cubicBezTo>
                  <a:cubicBezTo>
                    <a:pt x="110" y="4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9" name="Google Shape;20359;p34"/>
            <p:cNvSpPr/>
            <p:nvPr/>
          </p:nvSpPr>
          <p:spPr>
            <a:xfrm>
              <a:off x="3562650" y="2022300"/>
              <a:ext cx="750" cy="4175"/>
            </a:xfrm>
            <a:custGeom>
              <a:avLst/>
              <a:gdLst/>
              <a:ahLst/>
              <a:cxnLst/>
              <a:rect l="l" t="t" r="r" b="b"/>
              <a:pathLst>
                <a:path w="30" h="167" extrusionOk="0">
                  <a:moveTo>
                    <a:pt x="4" y="1"/>
                  </a:moveTo>
                  <a:cubicBezTo>
                    <a:pt x="2" y="1"/>
                    <a:pt x="1" y="19"/>
                    <a:pt x="2" y="65"/>
                  </a:cubicBezTo>
                  <a:cubicBezTo>
                    <a:pt x="14" y="140"/>
                    <a:pt x="21" y="166"/>
                    <a:pt x="23" y="166"/>
                  </a:cubicBezTo>
                  <a:cubicBezTo>
                    <a:pt x="29" y="16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0" name="Google Shape;20360;p34"/>
            <p:cNvSpPr/>
            <p:nvPr/>
          </p:nvSpPr>
          <p:spPr>
            <a:xfrm>
              <a:off x="3577850" y="2533650"/>
              <a:ext cx="2850" cy="4675"/>
            </a:xfrm>
            <a:custGeom>
              <a:avLst/>
              <a:gdLst/>
              <a:ahLst/>
              <a:cxnLst/>
              <a:rect l="l" t="t" r="r" b="b"/>
              <a:pathLst>
                <a:path w="114" h="187" extrusionOk="0">
                  <a:moveTo>
                    <a:pt x="34" y="1"/>
                  </a:moveTo>
                  <a:cubicBezTo>
                    <a:pt x="14" y="1"/>
                    <a:pt x="1" y="22"/>
                    <a:pt x="16" y="85"/>
                  </a:cubicBezTo>
                  <a:cubicBezTo>
                    <a:pt x="19" y="150"/>
                    <a:pt x="47" y="187"/>
                    <a:pt x="70" y="187"/>
                  </a:cubicBezTo>
                  <a:cubicBezTo>
                    <a:pt x="94" y="187"/>
                    <a:pt x="114" y="147"/>
                    <a:pt x="96" y="58"/>
                  </a:cubicBezTo>
                  <a:cubicBezTo>
                    <a:pt x="89" y="29"/>
                    <a:pt x="57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1" name="Google Shape;20361;p34"/>
            <p:cNvSpPr/>
            <p:nvPr/>
          </p:nvSpPr>
          <p:spPr>
            <a:xfrm>
              <a:off x="3560200" y="2078775"/>
              <a:ext cx="3125" cy="3050"/>
            </a:xfrm>
            <a:custGeom>
              <a:avLst/>
              <a:gdLst/>
              <a:ahLst/>
              <a:cxnLst/>
              <a:rect l="l" t="t" r="r" b="b"/>
              <a:pathLst>
                <a:path w="125" h="122" extrusionOk="0">
                  <a:moveTo>
                    <a:pt x="87" y="1"/>
                  </a:moveTo>
                  <a:cubicBezTo>
                    <a:pt x="47" y="1"/>
                    <a:pt x="0" y="121"/>
                    <a:pt x="114" y="121"/>
                  </a:cubicBezTo>
                  <a:cubicBezTo>
                    <a:pt x="116" y="121"/>
                    <a:pt x="118" y="121"/>
                    <a:pt x="120" y="121"/>
                  </a:cubicBezTo>
                  <a:cubicBezTo>
                    <a:pt x="124" y="31"/>
                    <a:pt x="106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2" name="Google Shape;20362;p34"/>
            <p:cNvSpPr/>
            <p:nvPr/>
          </p:nvSpPr>
          <p:spPr>
            <a:xfrm>
              <a:off x="3558050" y="2012700"/>
              <a:ext cx="1900" cy="3800"/>
            </a:xfrm>
            <a:custGeom>
              <a:avLst/>
              <a:gdLst/>
              <a:ahLst/>
              <a:cxnLst/>
              <a:rect l="l" t="t" r="r" b="b"/>
              <a:pathLst>
                <a:path w="76" h="152" extrusionOk="0">
                  <a:moveTo>
                    <a:pt x="21" y="1"/>
                  </a:moveTo>
                  <a:cubicBezTo>
                    <a:pt x="20" y="1"/>
                    <a:pt x="19" y="1"/>
                    <a:pt x="19" y="1"/>
                  </a:cubicBezTo>
                  <a:cubicBezTo>
                    <a:pt x="1" y="114"/>
                    <a:pt x="4" y="151"/>
                    <a:pt x="14" y="151"/>
                  </a:cubicBezTo>
                  <a:cubicBezTo>
                    <a:pt x="33" y="151"/>
                    <a:pt x="76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3" name="Google Shape;20363;p34"/>
            <p:cNvSpPr/>
            <p:nvPr/>
          </p:nvSpPr>
          <p:spPr>
            <a:xfrm>
              <a:off x="3539850" y="1527300"/>
              <a:ext cx="2825" cy="4375"/>
            </a:xfrm>
            <a:custGeom>
              <a:avLst/>
              <a:gdLst/>
              <a:ahLst/>
              <a:cxnLst/>
              <a:rect l="l" t="t" r="r" b="b"/>
              <a:pathLst>
                <a:path w="113" h="175" extrusionOk="0">
                  <a:moveTo>
                    <a:pt x="91" y="0"/>
                  </a:moveTo>
                  <a:cubicBezTo>
                    <a:pt x="66" y="0"/>
                    <a:pt x="0" y="73"/>
                    <a:pt x="4" y="175"/>
                  </a:cubicBezTo>
                  <a:cubicBezTo>
                    <a:pt x="104" y="50"/>
                    <a:pt x="112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4" name="Google Shape;20364;p34"/>
            <p:cNvSpPr/>
            <p:nvPr/>
          </p:nvSpPr>
          <p:spPr>
            <a:xfrm>
              <a:off x="3499475" y="1906525"/>
              <a:ext cx="4475" cy="1700"/>
            </a:xfrm>
            <a:custGeom>
              <a:avLst/>
              <a:gdLst/>
              <a:ahLst/>
              <a:cxnLst/>
              <a:rect l="l" t="t" r="r" b="b"/>
              <a:pathLst>
                <a:path w="179" h="68" extrusionOk="0">
                  <a:moveTo>
                    <a:pt x="45" y="1"/>
                  </a:moveTo>
                  <a:cubicBezTo>
                    <a:pt x="19" y="1"/>
                    <a:pt x="1" y="17"/>
                    <a:pt x="20" y="66"/>
                  </a:cubicBezTo>
                  <a:cubicBezTo>
                    <a:pt x="30" y="67"/>
                    <a:pt x="38" y="67"/>
                    <a:pt x="47" y="67"/>
                  </a:cubicBezTo>
                  <a:cubicBezTo>
                    <a:pt x="178" y="67"/>
                    <a:pt x="96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5" name="Google Shape;20365;p34"/>
            <p:cNvSpPr/>
            <p:nvPr/>
          </p:nvSpPr>
          <p:spPr>
            <a:xfrm>
              <a:off x="3464000" y="1754825"/>
              <a:ext cx="1300" cy="2500"/>
            </a:xfrm>
            <a:custGeom>
              <a:avLst/>
              <a:gdLst/>
              <a:ahLst/>
              <a:cxnLst/>
              <a:rect l="l" t="t" r="r" b="b"/>
              <a:pathLst>
                <a:path w="52" h="100" extrusionOk="0">
                  <a:moveTo>
                    <a:pt x="22" y="1"/>
                  </a:moveTo>
                  <a:cubicBezTo>
                    <a:pt x="17" y="1"/>
                    <a:pt x="10" y="4"/>
                    <a:pt x="0" y="13"/>
                  </a:cubicBezTo>
                  <a:cubicBezTo>
                    <a:pt x="2" y="77"/>
                    <a:pt x="10" y="99"/>
                    <a:pt x="17" y="99"/>
                  </a:cubicBezTo>
                  <a:cubicBezTo>
                    <a:pt x="33" y="99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6" name="Google Shape;20366;p34"/>
            <p:cNvSpPr/>
            <p:nvPr/>
          </p:nvSpPr>
          <p:spPr>
            <a:xfrm>
              <a:off x="3567975" y="2298725"/>
              <a:ext cx="250" cy="475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6" y="1"/>
                  </a:moveTo>
                  <a:cubicBezTo>
                    <a:pt x="3" y="1"/>
                    <a:pt x="0" y="18"/>
                    <a:pt x="3" y="18"/>
                  </a:cubicBezTo>
                  <a:cubicBezTo>
                    <a:pt x="5" y="18"/>
                    <a:pt x="7" y="15"/>
                    <a:pt x="10" y="8"/>
                  </a:cubicBezTo>
                  <a:cubicBezTo>
                    <a:pt x="8" y="3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7" name="Google Shape;20367;p34"/>
            <p:cNvSpPr/>
            <p:nvPr/>
          </p:nvSpPr>
          <p:spPr>
            <a:xfrm>
              <a:off x="3554200" y="1992600"/>
              <a:ext cx="1425" cy="3075"/>
            </a:xfrm>
            <a:custGeom>
              <a:avLst/>
              <a:gdLst/>
              <a:ahLst/>
              <a:cxnLst/>
              <a:rect l="l" t="t" r="r" b="b"/>
              <a:pathLst>
                <a:path w="57" h="123" extrusionOk="0">
                  <a:moveTo>
                    <a:pt x="46" y="1"/>
                  </a:moveTo>
                  <a:cubicBezTo>
                    <a:pt x="31" y="1"/>
                    <a:pt x="1" y="123"/>
                    <a:pt x="46" y="123"/>
                  </a:cubicBezTo>
                  <a:cubicBezTo>
                    <a:pt x="57" y="31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8" name="Google Shape;20368;p34"/>
            <p:cNvSpPr/>
            <p:nvPr/>
          </p:nvSpPr>
          <p:spPr>
            <a:xfrm>
              <a:off x="3567200" y="2525800"/>
              <a:ext cx="2625" cy="3950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91" y="0"/>
                  </a:moveTo>
                  <a:cubicBezTo>
                    <a:pt x="72" y="0"/>
                    <a:pt x="1" y="80"/>
                    <a:pt x="1" y="158"/>
                  </a:cubicBezTo>
                  <a:cubicBezTo>
                    <a:pt x="91" y="42"/>
                    <a:pt x="105" y="0"/>
                    <a:pt x="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9" name="Google Shape;20369;p34"/>
            <p:cNvSpPr/>
            <p:nvPr/>
          </p:nvSpPr>
          <p:spPr>
            <a:xfrm>
              <a:off x="3545800" y="1881850"/>
              <a:ext cx="1800" cy="425"/>
            </a:xfrm>
            <a:custGeom>
              <a:avLst/>
              <a:gdLst/>
              <a:ahLst/>
              <a:cxnLst/>
              <a:rect l="l" t="t" r="r" b="b"/>
              <a:pathLst>
                <a:path w="72" h="17" extrusionOk="0">
                  <a:moveTo>
                    <a:pt x="62" y="1"/>
                  </a:moveTo>
                  <a:cubicBezTo>
                    <a:pt x="49" y="1"/>
                    <a:pt x="0" y="9"/>
                    <a:pt x="0" y="16"/>
                  </a:cubicBezTo>
                  <a:cubicBezTo>
                    <a:pt x="62" y="5"/>
                    <a:pt x="7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0" name="Google Shape;20370;p34"/>
            <p:cNvSpPr/>
            <p:nvPr/>
          </p:nvSpPr>
          <p:spPr>
            <a:xfrm>
              <a:off x="3524550" y="1342050"/>
              <a:ext cx="2000" cy="3050"/>
            </a:xfrm>
            <a:custGeom>
              <a:avLst/>
              <a:gdLst/>
              <a:ahLst/>
              <a:cxnLst/>
              <a:rect l="l" t="t" r="r" b="b"/>
              <a:pathLst>
                <a:path w="80" h="122" extrusionOk="0">
                  <a:moveTo>
                    <a:pt x="41" y="0"/>
                  </a:moveTo>
                  <a:cubicBezTo>
                    <a:pt x="31" y="0"/>
                    <a:pt x="17" y="9"/>
                    <a:pt x="0" y="31"/>
                  </a:cubicBezTo>
                  <a:cubicBezTo>
                    <a:pt x="19" y="98"/>
                    <a:pt x="36" y="122"/>
                    <a:pt x="48" y="122"/>
                  </a:cubicBezTo>
                  <a:cubicBezTo>
                    <a:pt x="75" y="122"/>
                    <a:pt x="79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1" name="Google Shape;20371;p34"/>
            <p:cNvSpPr/>
            <p:nvPr/>
          </p:nvSpPr>
          <p:spPr>
            <a:xfrm>
              <a:off x="3541275" y="1795725"/>
              <a:ext cx="3025" cy="3925"/>
            </a:xfrm>
            <a:custGeom>
              <a:avLst/>
              <a:gdLst/>
              <a:ahLst/>
              <a:cxnLst/>
              <a:rect l="l" t="t" r="r" b="b"/>
              <a:pathLst>
                <a:path w="121" h="157" extrusionOk="0">
                  <a:moveTo>
                    <a:pt x="41" y="0"/>
                  </a:moveTo>
                  <a:cubicBezTo>
                    <a:pt x="21" y="0"/>
                    <a:pt x="1" y="39"/>
                    <a:pt x="1" y="156"/>
                  </a:cubicBezTo>
                  <a:cubicBezTo>
                    <a:pt x="120" y="152"/>
                    <a:pt x="81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2" name="Google Shape;20372;p34"/>
            <p:cNvSpPr/>
            <p:nvPr/>
          </p:nvSpPr>
          <p:spPr>
            <a:xfrm>
              <a:off x="3527650" y="1566900"/>
              <a:ext cx="2550" cy="5100"/>
            </a:xfrm>
            <a:custGeom>
              <a:avLst/>
              <a:gdLst/>
              <a:ahLst/>
              <a:cxnLst/>
              <a:rect l="l" t="t" r="r" b="b"/>
              <a:pathLst>
                <a:path w="102" h="204" extrusionOk="0">
                  <a:moveTo>
                    <a:pt x="69" y="1"/>
                  </a:moveTo>
                  <a:cubicBezTo>
                    <a:pt x="37" y="1"/>
                    <a:pt x="1" y="186"/>
                    <a:pt x="97" y="203"/>
                  </a:cubicBezTo>
                  <a:cubicBezTo>
                    <a:pt x="102" y="52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3" name="Google Shape;20373;p34"/>
            <p:cNvSpPr/>
            <p:nvPr/>
          </p:nvSpPr>
          <p:spPr>
            <a:xfrm>
              <a:off x="3553325" y="2180575"/>
              <a:ext cx="3575" cy="3100"/>
            </a:xfrm>
            <a:custGeom>
              <a:avLst/>
              <a:gdLst/>
              <a:ahLst/>
              <a:cxnLst/>
              <a:rect l="l" t="t" r="r" b="b"/>
              <a:pathLst>
                <a:path w="143" h="124" extrusionOk="0">
                  <a:moveTo>
                    <a:pt x="75" y="0"/>
                  </a:moveTo>
                  <a:cubicBezTo>
                    <a:pt x="52" y="0"/>
                    <a:pt x="21" y="31"/>
                    <a:pt x="0" y="124"/>
                  </a:cubicBezTo>
                  <a:cubicBezTo>
                    <a:pt x="142" y="119"/>
                    <a:pt x="12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4" name="Google Shape;20374;p34"/>
            <p:cNvSpPr/>
            <p:nvPr/>
          </p:nvSpPr>
          <p:spPr>
            <a:xfrm>
              <a:off x="3556000" y="2466300"/>
              <a:ext cx="2200" cy="3750"/>
            </a:xfrm>
            <a:custGeom>
              <a:avLst/>
              <a:gdLst/>
              <a:ahLst/>
              <a:cxnLst/>
              <a:rect l="l" t="t" r="r" b="b"/>
              <a:pathLst>
                <a:path w="88" h="150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53" y="150"/>
                    <a:pt x="85" y="150"/>
                  </a:cubicBezTo>
                  <a:cubicBezTo>
                    <a:pt x="85" y="150"/>
                    <a:pt x="86" y="149"/>
                    <a:pt x="87" y="149"/>
                  </a:cubicBezTo>
                  <a:cubicBezTo>
                    <a:pt x="39" y="38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5" name="Google Shape;20375;p34"/>
            <p:cNvSpPr/>
            <p:nvPr/>
          </p:nvSpPr>
          <p:spPr>
            <a:xfrm>
              <a:off x="3545300" y="2035225"/>
              <a:ext cx="4525" cy="325"/>
            </a:xfrm>
            <a:custGeom>
              <a:avLst/>
              <a:gdLst/>
              <a:ahLst/>
              <a:cxnLst/>
              <a:rect l="l" t="t" r="r" b="b"/>
              <a:pathLst>
                <a:path w="181" h="13" extrusionOk="0">
                  <a:moveTo>
                    <a:pt x="98" y="0"/>
                  </a:moveTo>
                  <a:cubicBezTo>
                    <a:pt x="77" y="0"/>
                    <a:pt x="45" y="1"/>
                    <a:pt x="0" y="3"/>
                  </a:cubicBezTo>
                  <a:cubicBezTo>
                    <a:pt x="0" y="10"/>
                    <a:pt x="21" y="13"/>
                    <a:pt x="46" y="13"/>
                  </a:cubicBezTo>
                  <a:cubicBezTo>
                    <a:pt x="102" y="13"/>
                    <a:pt x="181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6" name="Google Shape;20376;p34"/>
            <p:cNvSpPr/>
            <p:nvPr/>
          </p:nvSpPr>
          <p:spPr>
            <a:xfrm>
              <a:off x="3552925" y="2263250"/>
              <a:ext cx="2075" cy="4075"/>
            </a:xfrm>
            <a:custGeom>
              <a:avLst/>
              <a:gdLst/>
              <a:ahLst/>
              <a:cxnLst/>
              <a:rect l="l" t="t" r="r" b="b"/>
              <a:pathLst>
                <a:path w="83" h="163" extrusionOk="0">
                  <a:moveTo>
                    <a:pt x="27" y="0"/>
                  </a:moveTo>
                  <a:cubicBezTo>
                    <a:pt x="14" y="0"/>
                    <a:pt x="1" y="41"/>
                    <a:pt x="3" y="162"/>
                  </a:cubicBezTo>
                  <a:cubicBezTo>
                    <a:pt x="83" y="158"/>
                    <a:pt x="54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7" name="Google Shape;20377;p34"/>
            <p:cNvSpPr/>
            <p:nvPr/>
          </p:nvSpPr>
          <p:spPr>
            <a:xfrm>
              <a:off x="3546700" y="2026175"/>
              <a:ext cx="1750" cy="4125"/>
            </a:xfrm>
            <a:custGeom>
              <a:avLst/>
              <a:gdLst/>
              <a:ahLst/>
              <a:cxnLst/>
              <a:rect l="l" t="t" r="r" b="b"/>
              <a:pathLst>
                <a:path w="70" h="165" extrusionOk="0">
                  <a:moveTo>
                    <a:pt x="62" y="0"/>
                  </a:moveTo>
                  <a:lnTo>
                    <a:pt x="62" y="0"/>
                  </a:lnTo>
                  <a:cubicBezTo>
                    <a:pt x="60" y="0"/>
                    <a:pt x="49" y="21"/>
                    <a:pt x="24" y="78"/>
                  </a:cubicBezTo>
                  <a:cubicBezTo>
                    <a:pt x="5" y="142"/>
                    <a:pt x="0" y="165"/>
                    <a:pt x="3" y="165"/>
                  </a:cubicBezTo>
                  <a:cubicBezTo>
                    <a:pt x="10" y="165"/>
                    <a:pt x="69" y="0"/>
                    <a:pt x="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8" name="Google Shape;20378;p34"/>
            <p:cNvSpPr/>
            <p:nvPr/>
          </p:nvSpPr>
          <p:spPr>
            <a:xfrm>
              <a:off x="3527625" y="1483325"/>
              <a:ext cx="1525" cy="2550"/>
            </a:xfrm>
            <a:custGeom>
              <a:avLst/>
              <a:gdLst/>
              <a:ahLst/>
              <a:cxnLst/>
              <a:rect l="l" t="t" r="r" b="b"/>
              <a:pathLst>
                <a:path w="61" h="102" extrusionOk="0">
                  <a:moveTo>
                    <a:pt x="58" y="0"/>
                  </a:moveTo>
                  <a:cubicBezTo>
                    <a:pt x="1" y="37"/>
                    <a:pt x="16" y="102"/>
                    <a:pt x="35" y="102"/>
                  </a:cubicBezTo>
                  <a:cubicBezTo>
                    <a:pt x="47" y="102"/>
                    <a:pt x="61" y="76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9" name="Google Shape;20379;p34"/>
            <p:cNvSpPr/>
            <p:nvPr/>
          </p:nvSpPr>
          <p:spPr>
            <a:xfrm>
              <a:off x="3534750" y="2063400"/>
              <a:ext cx="9875" cy="1350"/>
            </a:xfrm>
            <a:custGeom>
              <a:avLst/>
              <a:gdLst/>
              <a:ahLst/>
              <a:cxnLst/>
              <a:rect l="l" t="t" r="r" b="b"/>
              <a:pathLst>
                <a:path w="395" h="54" extrusionOk="0">
                  <a:moveTo>
                    <a:pt x="234" y="1"/>
                  </a:moveTo>
                  <a:cubicBezTo>
                    <a:pt x="130" y="1"/>
                    <a:pt x="0" y="22"/>
                    <a:pt x="208" y="54"/>
                  </a:cubicBezTo>
                  <a:cubicBezTo>
                    <a:pt x="395" y="17"/>
                    <a:pt x="32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0" name="Google Shape;20380;p34"/>
            <p:cNvSpPr/>
            <p:nvPr/>
          </p:nvSpPr>
          <p:spPr>
            <a:xfrm>
              <a:off x="3548625" y="2386700"/>
              <a:ext cx="3050" cy="8325"/>
            </a:xfrm>
            <a:custGeom>
              <a:avLst/>
              <a:gdLst/>
              <a:ahLst/>
              <a:cxnLst/>
              <a:rect l="l" t="t" r="r" b="b"/>
              <a:pathLst>
                <a:path w="122" h="333" extrusionOk="0">
                  <a:moveTo>
                    <a:pt x="48" y="0"/>
                  </a:moveTo>
                  <a:cubicBezTo>
                    <a:pt x="1" y="0"/>
                    <a:pt x="63" y="332"/>
                    <a:pt x="97" y="332"/>
                  </a:cubicBezTo>
                  <a:cubicBezTo>
                    <a:pt x="112" y="332"/>
                    <a:pt x="121" y="269"/>
                    <a:pt x="115" y="88"/>
                  </a:cubicBezTo>
                  <a:cubicBezTo>
                    <a:pt x="83" y="25"/>
                    <a:pt x="6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1" name="Google Shape;20381;p34"/>
            <p:cNvSpPr/>
            <p:nvPr/>
          </p:nvSpPr>
          <p:spPr>
            <a:xfrm>
              <a:off x="3527850" y="1798750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43" y="0"/>
                  </a:moveTo>
                  <a:cubicBezTo>
                    <a:pt x="21" y="0"/>
                    <a:pt x="0" y="27"/>
                    <a:pt x="2" y="109"/>
                  </a:cubicBezTo>
                  <a:cubicBezTo>
                    <a:pt x="131" y="104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2" name="Google Shape;20382;p34"/>
            <p:cNvSpPr/>
            <p:nvPr/>
          </p:nvSpPr>
          <p:spPr>
            <a:xfrm>
              <a:off x="3509325" y="1380975"/>
              <a:ext cx="2750" cy="2600"/>
            </a:xfrm>
            <a:custGeom>
              <a:avLst/>
              <a:gdLst/>
              <a:ahLst/>
              <a:cxnLst/>
              <a:rect l="l" t="t" r="r" b="b"/>
              <a:pathLst>
                <a:path w="110" h="104" extrusionOk="0">
                  <a:moveTo>
                    <a:pt x="49" y="0"/>
                  </a:moveTo>
                  <a:cubicBezTo>
                    <a:pt x="41" y="0"/>
                    <a:pt x="32" y="2"/>
                    <a:pt x="21" y="6"/>
                  </a:cubicBezTo>
                  <a:cubicBezTo>
                    <a:pt x="7" y="33"/>
                    <a:pt x="1" y="53"/>
                    <a:pt x="1" y="93"/>
                  </a:cubicBezTo>
                  <a:cubicBezTo>
                    <a:pt x="13" y="100"/>
                    <a:pt x="24" y="103"/>
                    <a:pt x="34" y="103"/>
                  </a:cubicBezTo>
                  <a:cubicBezTo>
                    <a:pt x="93" y="103"/>
                    <a:pt x="110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3" name="Google Shape;20383;p34"/>
            <p:cNvSpPr/>
            <p:nvPr/>
          </p:nvSpPr>
          <p:spPr>
            <a:xfrm>
              <a:off x="3505500" y="1388325"/>
              <a:ext cx="5200" cy="1400"/>
            </a:xfrm>
            <a:custGeom>
              <a:avLst/>
              <a:gdLst/>
              <a:ahLst/>
              <a:cxnLst/>
              <a:rect l="l" t="t" r="r" b="b"/>
              <a:pathLst>
                <a:path w="208" h="56" extrusionOk="0">
                  <a:moveTo>
                    <a:pt x="207" y="0"/>
                  </a:moveTo>
                  <a:lnTo>
                    <a:pt x="207" y="0"/>
                  </a:lnTo>
                  <a:cubicBezTo>
                    <a:pt x="0" y="4"/>
                    <a:pt x="39" y="55"/>
                    <a:pt x="108" y="55"/>
                  </a:cubicBezTo>
                  <a:cubicBezTo>
                    <a:pt x="143" y="55"/>
                    <a:pt x="186" y="41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4" name="Google Shape;20384;p34"/>
            <p:cNvSpPr/>
            <p:nvPr/>
          </p:nvSpPr>
          <p:spPr>
            <a:xfrm>
              <a:off x="3504875" y="1315975"/>
              <a:ext cx="125" cy="3275"/>
            </a:xfrm>
            <a:custGeom>
              <a:avLst/>
              <a:gdLst/>
              <a:ahLst/>
              <a:cxnLst/>
              <a:rect l="l" t="t" r="r" b="b"/>
              <a:pathLst>
                <a:path w="5" h="131" extrusionOk="0">
                  <a:moveTo>
                    <a:pt x="3" y="1"/>
                  </a:moveTo>
                  <a:cubicBezTo>
                    <a:pt x="1" y="1"/>
                    <a:pt x="1" y="82"/>
                    <a:pt x="5" y="131"/>
                  </a:cubicBezTo>
                  <a:cubicBezTo>
                    <a:pt x="5" y="34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5" name="Google Shape;20385;p34"/>
            <p:cNvSpPr/>
            <p:nvPr/>
          </p:nvSpPr>
          <p:spPr>
            <a:xfrm>
              <a:off x="3523275" y="2102025"/>
              <a:ext cx="8325" cy="3025"/>
            </a:xfrm>
            <a:custGeom>
              <a:avLst/>
              <a:gdLst/>
              <a:ahLst/>
              <a:cxnLst/>
              <a:rect l="l" t="t" r="r" b="b"/>
              <a:pathLst>
                <a:path w="333" h="121" extrusionOk="0">
                  <a:moveTo>
                    <a:pt x="143" y="1"/>
                  </a:moveTo>
                  <a:cubicBezTo>
                    <a:pt x="0" y="1"/>
                    <a:pt x="127" y="121"/>
                    <a:pt x="232" y="121"/>
                  </a:cubicBezTo>
                  <a:cubicBezTo>
                    <a:pt x="278" y="121"/>
                    <a:pt x="319" y="98"/>
                    <a:pt x="332" y="34"/>
                  </a:cubicBezTo>
                  <a:cubicBezTo>
                    <a:pt x="244" y="10"/>
                    <a:pt x="183" y="1"/>
                    <a:pt x="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6" name="Google Shape;20386;p34"/>
            <p:cNvSpPr/>
            <p:nvPr/>
          </p:nvSpPr>
          <p:spPr>
            <a:xfrm>
              <a:off x="3530425" y="2192300"/>
              <a:ext cx="1850" cy="2950"/>
            </a:xfrm>
            <a:custGeom>
              <a:avLst/>
              <a:gdLst/>
              <a:ahLst/>
              <a:cxnLst/>
              <a:rect l="l" t="t" r="r" b="b"/>
              <a:pathLst>
                <a:path w="74" h="118" extrusionOk="0">
                  <a:moveTo>
                    <a:pt x="23" y="1"/>
                  </a:moveTo>
                  <a:cubicBezTo>
                    <a:pt x="18" y="1"/>
                    <a:pt x="12" y="1"/>
                    <a:pt x="6" y="3"/>
                  </a:cubicBezTo>
                  <a:cubicBezTo>
                    <a:pt x="0" y="72"/>
                    <a:pt x="17" y="117"/>
                    <a:pt x="63" y="117"/>
                  </a:cubicBezTo>
                  <a:cubicBezTo>
                    <a:pt x="67" y="117"/>
                    <a:pt x="70" y="117"/>
                    <a:pt x="73" y="117"/>
                  </a:cubicBezTo>
                  <a:cubicBezTo>
                    <a:pt x="73" y="45"/>
                    <a:pt x="6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7" name="Google Shape;20387;p34"/>
            <p:cNvSpPr/>
            <p:nvPr/>
          </p:nvSpPr>
          <p:spPr>
            <a:xfrm>
              <a:off x="3505300" y="1751700"/>
              <a:ext cx="9525" cy="1775"/>
            </a:xfrm>
            <a:custGeom>
              <a:avLst/>
              <a:gdLst/>
              <a:ahLst/>
              <a:cxnLst/>
              <a:rect l="l" t="t" r="r" b="b"/>
              <a:pathLst>
                <a:path w="381" h="71" extrusionOk="0">
                  <a:moveTo>
                    <a:pt x="357" y="1"/>
                  </a:moveTo>
                  <a:cubicBezTo>
                    <a:pt x="308" y="1"/>
                    <a:pt x="0" y="71"/>
                    <a:pt x="135" y="71"/>
                  </a:cubicBezTo>
                  <a:cubicBezTo>
                    <a:pt x="139" y="71"/>
                    <a:pt x="143" y="71"/>
                    <a:pt x="148" y="71"/>
                  </a:cubicBezTo>
                  <a:cubicBezTo>
                    <a:pt x="340" y="18"/>
                    <a:pt x="381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8" name="Google Shape;20388;p34"/>
            <p:cNvSpPr/>
            <p:nvPr/>
          </p:nvSpPr>
          <p:spPr>
            <a:xfrm>
              <a:off x="3489300" y="1355200"/>
              <a:ext cx="4250" cy="1700"/>
            </a:xfrm>
            <a:custGeom>
              <a:avLst/>
              <a:gdLst/>
              <a:ahLst/>
              <a:cxnLst/>
              <a:rect l="l" t="t" r="r" b="b"/>
              <a:pathLst>
                <a:path w="170" h="68" extrusionOk="0">
                  <a:moveTo>
                    <a:pt x="14" y="0"/>
                  </a:moveTo>
                  <a:cubicBezTo>
                    <a:pt x="0" y="0"/>
                    <a:pt x="15" y="17"/>
                    <a:pt x="99" y="67"/>
                  </a:cubicBezTo>
                  <a:cubicBezTo>
                    <a:pt x="170" y="63"/>
                    <a:pt x="4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9" name="Google Shape;20389;p34"/>
            <p:cNvSpPr/>
            <p:nvPr/>
          </p:nvSpPr>
          <p:spPr>
            <a:xfrm>
              <a:off x="3488475" y="1645200"/>
              <a:ext cx="1750" cy="400"/>
            </a:xfrm>
            <a:custGeom>
              <a:avLst/>
              <a:gdLst/>
              <a:ahLst/>
              <a:cxnLst/>
              <a:rect l="l" t="t" r="r" b="b"/>
              <a:pathLst>
                <a:path w="70" h="16" extrusionOk="0">
                  <a:moveTo>
                    <a:pt x="69" y="0"/>
                  </a:moveTo>
                  <a:cubicBezTo>
                    <a:pt x="67" y="0"/>
                    <a:pt x="1" y="15"/>
                    <a:pt x="5" y="15"/>
                  </a:cubicBezTo>
                  <a:cubicBezTo>
                    <a:pt x="54" y="4"/>
                    <a:pt x="70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0" name="Google Shape;20390;p34"/>
            <p:cNvSpPr/>
            <p:nvPr/>
          </p:nvSpPr>
          <p:spPr>
            <a:xfrm>
              <a:off x="3473525" y="1311025"/>
              <a:ext cx="2475" cy="3950"/>
            </a:xfrm>
            <a:custGeom>
              <a:avLst/>
              <a:gdLst/>
              <a:ahLst/>
              <a:cxnLst/>
              <a:rect l="l" t="t" r="r" b="b"/>
              <a:pathLst>
                <a:path w="99" h="15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18"/>
                    <a:pt x="57" y="157"/>
                    <a:pt x="71" y="157"/>
                  </a:cubicBezTo>
                  <a:cubicBezTo>
                    <a:pt x="98" y="157"/>
                    <a:pt x="88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1" name="Google Shape;20391;p34"/>
            <p:cNvSpPr/>
            <p:nvPr/>
          </p:nvSpPr>
          <p:spPr>
            <a:xfrm>
              <a:off x="3469175" y="1326350"/>
              <a:ext cx="1250" cy="1950"/>
            </a:xfrm>
            <a:custGeom>
              <a:avLst/>
              <a:gdLst/>
              <a:ahLst/>
              <a:cxnLst/>
              <a:rect l="l" t="t" r="r" b="b"/>
              <a:pathLst>
                <a:path w="50" h="78" extrusionOk="0">
                  <a:moveTo>
                    <a:pt x="44" y="1"/>
                  </a:moveTo>
                  <a:cubicBezTo>
                    <a:pt x="37" y="1"/>
                    <a:pt x="1" y="45"/>
                    <a:pt x="1" y="77"/>
                  </a:cubicBezTo>
                  <a:cubicBezTo>
                    <a:pt x="41" y="21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2" name="Google Shape;20392;p34"/>
            <p:cNvSpPr/>
            <p:nvPr/>
          </p:nvSpPr>
          <p:spPr>
            <a:xfrm>
              <a:off x="3464550" y="1731250"/>
              <a:ext cx="6225" cy="2500"/>
            </a:xfrm>
            <a:custGeom>
              <a:avLst/>
              <a:gdLst/>
              <a:ahLst/>
              <a:cxnLst/>
              <a:rect l="l" t="t" r="r" b="b"/>
              <a:pathLst>
                <a:path w="249" h="100" extrusionOk="0">
                  <a:moveTo>
                    <a:pt x="81" y="1"/>
                  </a:moveTo>
                  <a:cubicBezTo>
                    <a:pt x="40" y="1"/>
                    <a:pt x="0" y="25"/>
                    <a:pt x="12" y="99"/>
                  </a:cubicBezTo>
                  <a:cubicBezTo>
                    <a:pt x="249" y="90"/>
                    <a:pt x="161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3" name="Google Shape;20393;p34"/>
            <p:cNvSpPr/>
            <p:nvPr/>
          </p:nvSpPr>
          <p:spPr>
            <a:xfrm>
              <a:off x="3488650" y="2089000"/>
              <a:ext cx="8700" cy="5700"/>
            </a:xfrm>
            <a:custGeom>
              <a:avLst/>
              <a:gdLst/>
              <a:ahLst/>
              <a:cxnLst/>
              <a:rect l="l" t="t" r="r" b="b"/>
              <a:pathLst>
                <a:path w="348" h="228" extrusionOk="0">
                  <a:moveTo>
                    <a:pt x="312" y="1"/>
                  </a:moveTo>
                  <a:cubicBezTo>
                    <a:pt x="238" y="1"/>
                    <a:pt x="0" y="227"/>
                    <a:pt x="143" y="227"/>
                  </a:cubicBezTo>
                  <a:cubicBezTo>
                    <a:pt x="167" y="227"/>
                    <a:pt x="200" y="221"/>
                    <a:pt x="246" y="207"/>
                  </a:cubicBezTo>
                  <a:cubicBezTo>
                    <a:pt x="345" y="53"/>
                    <a:pt x="347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4" name="Google Shape;20394;p34"/>
            <p:cNvSpPr/>
            <p:nvPr/>
          </p:nvSpPr>
          <p:spPr>
            <a:xfrm>
              <a:off x="3464675" y="1425650"/>
              <a:ext cx="1750" cy="3675"/>
            </a:xfrm>
            <a:custGeom>
              <a:avLst/>
              <a:gdLst/>
              <a:ahLst/>
              <a:cxnLst/>
              <a:rect l="l" t="t" r="r" b="b"/>
              <a:pathLst>
                <a:path w="70" h="147" extrusionOk="0">
                  <a:moveTo>
                    <a:pt x="54" y="1"/>
                  </a:moveTo>
                  <a:cubicBezTo>
                    <a:pt x="40" y="1"/>
                    <a:pt x="10" y="46"/>
                    <a:pt x="0" y="146"/>
                  </a:cubicBezTo>
                  <a:cubicBezTo>
                    <a:pt x="66" y="53"/>
                    <a:pt x="69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5" name="Google Shape;20395;p34"/>
            <p:cNvSpPr/>
            <p:nvPr/>
          </p:nvSpPr>
          <p:spPr>
            <a:xfrm>
              <a:off x="3448950" y="1383875"/>
              <a:ext cx="3700" cy="4300"/>
            </a:xfrm>
            <a:custGeom>
              <a:avLst/>
              <a:gdLst/>
              <a:ahLst/>
              <a:cxnLst/>
              <a:rect l="l" t="t" r="r" b="b"/>
              <a:pathLst>
                <a:path w="148" h="172" extrusionOk="0">
                  <a:moveTo>
                    <a:pt x="84" y="0"/>
                  </a:moveTo>
                  <a:cubicBezTo>
                    <a:pt x="35" y="0"/>
                    <a:pt x="1" y="171"/>
                    <a:pt x="142" y="171"/>
                  </a:cubicBezTo>
                  <a:cubicBezTo>
                    <a:pt x="144" y="171"/>
                    <a:pt x="146" y="171"/>
                    <a:pt x="147" y="171"/>
                  </a:cubicBezTo>
                  <a:cubicBezTo>
                    <a:pt x="136" y="43"/>
                    <a:pt x="109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6" name="Google Shape;20396;p34"/>
            <p:cNvSpPr/>
            <p:nvPr/>
          </p:nvSpPr>
          <p:spPr>
            <a:xfrm>
              <a:off x="3446800" y="1388150"/>
              <a:ext cx="5850" cy="2700"/>
            </a:xfrm>
            <a:custGeom>
              <a:avLst/>
              <a:gdLst/>
              <a:ahLst/>
              <a:cxnLst/>
              <a:rect l="l" t="t" r="r" b="b"/>
              <a:pathLst>
                <a:path w="234" h="108" extrusionOk="0">
                  <a:moveTo>
                    <a:pt x="233" y="0"/>
                  </a:moveTo>
                  <a:lnTo>
                    <a:pt x="233" y="0"/>
                  </a:lnTo>
                  <a:cubicBezTo>
                    <a:pt x="1" y="9"/>
                    <a:pt x="68" y="107"/>
                    <a:pt x="145" y="107"/>
                  </a:cubicBezTo>
                  <a:cubicBezTo>
                    <a:pt x="186" y="107"/>
                    <a:pt x="229" y="81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7" name="Google Shape;20397;p34"/>
            <p:cNvSpPr/>
            <p:nvPr/>
          </p:nvSpPr>
          <p:spPr>
            <a:xfrm>
              <a:off x="3448925" y="1565400"/>
              <a:ext cx="7025" cy="4250"/>
            </a:xfrm>
            <a:custGeom>
              <a:avLst/>
              <a:gdLst/>
              <a:ahLst/>
              <a:cxnLst/>
              <a:rect l="l" t="t" r="r" b="b"/>
              <a:pathLst>
                <a:path w="281" h="170" extrusionOk="0">
                  <a:moveTo>
                    <a:pt x="250" y="0"/>
                  </a:moveTo>
                  <a:cubicBezTo>
                    <a:pt x="188" y="0"/>
                    <a:pt x="0" y="170"/>
                    <a:pt x="175" y="170"/>
                  </a:cubicBezTo>
                  <a:cubicBezTo>
                    <a:pt x="179" y="170"/>
                    <a:pt x="184" y="170"/>
                    <a:pt x="189" y="170"/>
                  </a:cubicBezTo>
                  <a:cubicBezTo>
                    <a:pt x="281" y="42"/>
                    <a:pt x="281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8" name="Google Shape;20398;p34"/>
            <p:cNvSpPr/>
            <p:nvPr/>
          </p:nvSpPr>
          <p:spPr>
            <a:xfrm>
              <a:off x="3449675" y="1670425"/>
              <a:ext cx="4825" cy="4475"/>
            </a:xfrm>
            <a:custGeom>
              <a:avLst/>
              <a:gdLst/>
              <a:ahLst/>
              <a:cxnLst/>
              <a:rect l="l" t="t" r="r" b="b"/>
              <a:pathLst>
                <a:path w="193" h="179" extrusionOk="0">
                  <a:moveTo>
                    <a:pt x="171" y="1"/>
                  </a:moveTo>
                  <a:cubicBezTo>
                    <a:pt x="68" y="1"/>
                    <a:pt x="1" y="179"/>
                    <a:pt x="42" y="179"/>
                  </a:cubicBezTo>
                  <a:cubicBezTo>
                    <a:pt x="62" y="179"/>
                    <a:pt x="109" y="135"/>
                    <a:pt x="192" y="3"/>
                  </a:cubicBezTo>
                  <a:cubicBezTo>
                    <a:pt x="185" y="1"/>
                    <a:pt x="178" y="1"/>
                    <a:pt x="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9" name="Google Shape;20399;p34"/>
            <p:cNvSpPr/>
            <p:nvPr/>
          </p:nvSpPr>
          <p:spPr>
            <a:xfrm>
              <a:off x="3452650" y="1835875"/>
              <a:ext cx="4025" cy="2250"/>
            </a:xfrm>
            <a:custGeom>
              <a:avLst/>
              <a:gdLst/>
              <a:ahLst/>
              <a:cxnLst/>
              <a:rect l="l" t="t" r="r" b="b"/>
              <a:pathLst>
                <a:path w="161" h="90" extrusionOk="0">
                  <a:moveTo>
                    <a:pt x="85" y="1"/>
                  </a:moveTo>
                  <a:cubicBezTo>
                    <a:pt x="0" y="1"/>
                    <a:pt x="37" y="89"/>
                    <a:pt x="89" y="89"/>
                  </a:cubicBezTo>
                  <a:cubicBezTo>
                    <a:pt x="113" y="89"/>
                    <a:pt x="140" y="70"/>
                    <a:pt x="160" y="15"/>
                  </a:cubicBezTo>
                  <a:cubicBezTo>
                    <a:pt x="128" y="5"/>
                    <a:pt x="104" y="1"/>
                    <a:pt x="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0" name="Google Shape;20400;p34"/>
            <p:cNvSpPr/>
            <p:nvPr/>
          </p:nvSpPr>
          <p:spPr>
            <a:xfrm>
              <a:off x="3435225" y="1546575"/>
              <a:ext cx="3525" cy="4225"/>
            </a:xfrm>
            <a:custGeom>
              <a:avLst/>
              <a:gdLst/>
              <a:ahLst/>
              <a:cxnLst/>
              <a:rect l="l" t="t" r="r" b="b"/>
              <a:pathLst>
                <a:path w="141" h="169" extrusionOk="0">
                  <a:moveTo>
                    <a:pt x="84" y="0"/>
                  </a:moveTo>
                  <a:cubicBezTo>
                    <a:pt x="78" y="0"/>
                    <a:pt x="70" y="2"/>
                    <a:pt x="61" y="6"/>
                  </a:cubicBezTo>
                  <a:cubicBezTo>
                    <a:pt x="7" y="128"/>
                    <a:pt x="1" y="169"/>
                    <a:pt x="13" y="169"/>
                  </a:cubicBezTo>
                  <a:cubicBezTo>
                    <a:pt x="38" y="169"/>
                    <a:pt x="141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1" name="Google Shape;20401;p34"/>
            <p:cNvSpPr/>
            <p:nvPr/>
          </p:nvSpPr>
          <p:spPr>
            <a:xfrm>
              <a:off x="3427300" y="1592550"/>
              <a:ext cx="5350" cy="3900"/>
            </a:xfrm>
            <a:custGeom>
              <a:avLst/>
              <a:gdLst/>
              <a:ahLst/>
              <a:cxnLst/>
              <a:rect l="l" t="t" r="r" b="b"/>
              <a:pathLst>
                <a:path w="214" h="15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" y="26"/>
                    <a:pt x="71" y="155"/>
                    <a:pt x="139" y="155"/>
                  </a:cubicBezTo>
                  <a:cubicBezTo>
                    <a:pt x="177" y="155"/>
                    <a:pt x="213" y="116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2" name="Google Shape;20402;p34"/>
            <p:cNvSpPr/>
            <p:nvPr/>
          </p:nvSpPr>
          <p:spPr>
            <a:xfrm>
              <a:off x="3421175" y="1378450"/>
              <a:ext cx="5425" cy="4025"/>
            </a:xfrm>
            <a:custGeom>
              <a:avLst/>
              <a:gdLst/>
              <a:ahLst/>
              <a:cxnLst/>
              <a:rect l="l" t="t" r="r" b="b"/>
              <a:pathLst>
                <a:path w="217" h="161" extrusionOk="0">
                  <a:moveTo>
                    <a:pt x="121" y="0"/>
                  </a:moveTo>
                  <a:lnTo>
                    <a:pt x="121" y="0"/>
                  </a:lnTo>
                  <a:cubicBezTo>
                    <a:pt x="88" y="47"/>
                    <a:pt x="41" y="81"/>
                    <a:pt x="1" y="121"/>
                  </a:cubicBezTo>
                  <a:cubicBezTo>
                    <a:pt x="2" y="149"/>
                    <a:pt x="18" y="160"/>
                    <a:pt x="40" y="160"/>
                  </a:cubicBezTo>
                  <a:cubicBezTo>
                    <a:pt x="104" y="160"/>
                    <a:pt x="217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3" name="Google Shape;20403;p34"/>
            <p:cNvSpPr/>
            <p:nvPr/>
          </p:nvSpPr>
          <p:spPr>
            <a:xfrm>
              <a:off x="3406025" y="1413400"/>
              <a:ext cx="5225" cy="2725"/>
            </a:xfrm>
            <a:custGeom>
              <a:avLst/>
              <a:gdLst/>
              <a:ahLst/>
              <a:cxnLst/>
              <a:rect l="l" t="t" r="r" b="b"/>
              <a:pathLst>
                <a:path w="209" h="109" extrusionOk="0">
                  <a:moveTo>
                    <a:pt x="174" y="1"/>
                  </a:moveTo>
                  <a:cubicBezTo>
                    <a:pt x="122" y="1"/>
                    <a:pt x="1" y="108"/>
                    <a:pt x="141" y="108"/>
                  </a:cubicBezTo>
                  <a:cubicBezTo>
                    <a:pt x="146" y="108"/>
                    <a:pt x="152" y="108"/>
                    <a:pt x="158" y="108"/>
                  </a:cubicBezTo>
                  <a:cubicBezTo>
                    <a:pt x="208" y="27"/>
                    <a:pt x="20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4" name="Google Shape;20404;p34"/>
            <p:cNvSpPr/>
            <p:nvPr/>
          </p:nvSpPr>
          <p:spPr>
            <a:xfrm>
              <a:off x="3398675" y="1419925"/>
              <a:ext cx="6650" cy="3600"/>
            </a:xfrm>
            <a:custGeom>
              <a:avLst/>
              <a:gdLst/>
              <a:ahLst/>
              <a:cxnLst/>
              <a:rect l="l" t="t" r="r" b="b"/>
              <a:pathLst>
                <a:path w="266" h="144" extrusionOk="0">
                  <a:moveTo>
                    <a:pt x="265" y="1"/>
                  </a:moveTo>
                  <a:lnTo>
                    <a:pt x="265" y="1"/>
                  </a:lnTo>
                  <a:cubicBezTo>
                    <a:pt x="0" y="9"/>
                    <a:pt x="32" y="143"/>
                    <a:pt x="119" y="143"/>
                  </a:cubicBezTo>
                  <a:cubicBezTo>
                    <a:pt x="164" y="143"/>
                    <a:pt x="224" y="108"/>
                    <a:pt x="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5" name="Google Shape;20405;p34"/>
            <p:cNvSpPr/>
            <p:nvPr/>
          </p:nvSpPr>
          <p:spPr>
            <a:xfrm>
              <a:off x="4625550" y="1727150"/>
              <a:ext cx="4650" cy="3750"/>
            </a:xfrm>
            <a:custGeom>
              <a:avLst/>
              <a:gdLst/>
              <a:ahLst/>
              <a:cxnLst/>
              <a:rect l="l" t="t" r="r" b="b"/>
              <a:pathLst>
                <a:path w="186" h="150" extrusionOk="0">
                  <a:moveTo>
                    <a:pt x="109" y="0"/>
                  </a:moveTo>
                  <a:cubicBezTo>
                    <a:pt x="48" y="0"/>
                    <a:pt x="0" y="124"/>
                    <a:pt x="185" y="149"/>
                  </a:cubicBezTo>
                  <a:cubicBezTo>
                    <a:pt x="181" y="38"/>
                    <a:pt x="143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6" name="Google Shape;20406;p34"/>
            <p:cNvSpPr/>
            <p:nvPr/>
          </p:nvSpPr>
          <p:spPr>
            <a:xfrm>
              <a:off x="4628500" y="1819525"/>
              <a:ext cx="2700" cy="4375"/>
            </a:xfrm>
            <a:custGeom>
              <a:avLst/>
              <a:gdLst/>
              <a:ahLst/>
              <a:cxnLst/>
              <a:rect l="l" t="t" r="r" b="b"/>
              <a:pathLst>
                <a:path w="108" h="175" extrusionOk="0">
                  <a:moveTo>
                    <a:pt x="104" y="0"/>
                  </a:moveTo>
                  <a:cubicBezTo>
                    <a:pt x="0" y="0"/>
                    <a:pt x="7" y="174"/>
                    <a:pt x="43" y="174"/>
                  </a:cubicBezTo>
                  <a:cubicBezTo>
                    <a:pt x="60" y="174"/>
                    <a:pt x="86" y="131"/>
                    <a:pt x="108" y="0"/>
                  </a:cubicBezTo>
                  <a:cubicBezTo>
                    <a:pt x="106" y="0"/>
                    <a:pt x="105" y="0"/>
                    <a:pt x="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7" name="Google Shape;20407;p34"/>
            <p:cNvSpPr/>
            <p:nvPr/>
          </p:nvSpPr>
          <p:spPr>
            <a:xfrm>
              <a:off x="4624175" y="2021850"/>
              <a:ext cx="3025" cy="3150"/>
            </a:xfrm>
            <a:custGeom>
              <a:avLst/>
              <a:gdLst/>
              <a:ahLst/>
              <a:cxnLst/>
              <a:rect l="l" t="t" r="r" b="b"/>
              <a:pathLst>
                <a:path w="121" h="126" extrusionOk="0">
                  <a:moveTo>
                    <a:pt x="56" y="1"/>
                  </a:moveTo>
                  <a:cubicBezTo>
                    <a:pt x="0" y="1"/>
                    <a:pt x="41" y="99"/>
                    <a:pt x="53" y="123"/>
                  </a:cubicBezTo>
                  <a:cubicBezTo>
                    <a:pt x="59" y="125"/>
                    <a:pt x="64" y="126"/>
                    <a:pt x="68" y="126"/>
                  </a:cubicBezTo>
                  <a:cubicBezTo>
                    <a:pt x="121" y="126"/>
                    <a:pt x="86" y="22"/>
                    <a:pt x="73" y="3"/>
                  </a:cubicBezTo>
                  <a:cubicBezTo>
                    <a:pt x="67" y="1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8" name="Google Shape;20408;p34"/>
            <p:cNvSpPr/>
            <p:nvPr/>
          </p:nvSpPr>
          <p:spPr>
            <a:xfrm>
              <a:off x="4597100" y="1311800"/>
              <a:ext cx="650" cy="3625"/>
            </a:xfrm>
            <a:custGeom>
              <a:avLst/>
              <a:gdLst/>
              <a:ahLst/>
              <a:cxnLst/>
              <a:rect l="l" t="t" r="r" b="b"/>
              <a:pathLst>
                <a:path w="26" h="145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1"/>
                    <a:pt x="0" y="145"/>
                    <a:pt x="14" y="145"/>
                  </a:cubicBezTo>
                  <a:cubicBezTo>
                    <a:pt x="17" y="145"/>
                    <a:pt x="21" y="137"/>
                    <a:pt x="26" y="117"/>
                  </a:cubicBezTo>
                  <a:cubicBezTo>
                    <a:pt x="18" y="31"/>
                    <a:pt x="13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9" name="Google Shape;20409;p34"/>
            <p:cNvSpPr/>
            <p:nvPr/>
          </p:nvSpPr>
          <p:spPr>
            <a:xfrm>
              <a:off x="4573250" y="1641900"/>
              <a:ext cx="4950" cy="3850"/>
            </a:xfrm>
            <a:custGeom>
              <a:avLst/>
              <a:gdLst/>
              <a:ahLst/>
              <a:cxnLst/>
              <a:rect l="l" t="t" r="r" b="b"/>
              <a:pathLst>
                <a:path w="198" h="154" extrusionOk="0">
                  <a:moveTo>
                    <a:pt x="66" y="1"/>
                  </a:moveTo>
                  <a:cubicBezTo>
                    <a:pt x="33" y="1"/>
                    <a:pt x="0" y="39"/>
                    <a:pt x="3" y="154"/>
                  </a:cubicBezTo>
                  <a:cubicBezTo>
                    <a:pt x="198" y="149"/>
                    <a:pt x="131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0" name="Google Shape;20410;p34"/>
            <p:cNvSpPr/>
            <p:nvPr/>
          </p:nvSpPr>
          <p:spPr>
            <a:xfrm>
              <a:off x="4552050" y="1220850"/>
              <a:ext cx="6450" cy="1725"/>
            </a:xfrm>
            <a:custGeom>
              <a:avLst/>
              <a:gdLst/>
              <a:ahLst/>
              <a:cxnLst/>
              <a:rect l="l" t="t" r="r" b="b"/>
              <a:pathLst>
                <a:path w="258" h="69" extrusionOk="0">
                  <a:moveTo>
                    <a:pt x="223" y="1"/>
                  </a:moveTo>
                  <a:cubicBezTo>
                    <a:pt x="165" y="1"/>
                    <a:pt x="1" y="48"/>
                    <a:pt x="121" y="69"/>
                  </a:cubicBezTo>
                  <a:cubicBezTo>
                    <a:pt x="253" y="18"/>
                    <a:pt x="257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1" name="Google Shape;20411;p34"/>
            <p:cNvSpPr/>
            <p:nvPr/>
          </p:nvSpPr>
          <p:spPr>
            <a:xfrm>
              <a:off x="4568875" y="1609650"/>
              <a:ext cx="825" cy="5125"/>
            </a:xfrm>
            <a:custGeom>
              <a:avLst/>
              <a:gdLst/>
              <a:ahLst/>
              <a:cxnLst/>
              <a:rect l="l" t="t" r="r" b="b"/>
              <a:pathLst>
                <a:path w="33" h="205" extrusionOk="0">
                  <a:moveTo>
                    <a:pt x="1" y="1"/>
                  </a:moveTo>
                  <a:cubicBezTo>
                    <a:pt x="1" y="1"/>
                    <a:pt x="32" y="204"/>
                    <a:pt x="32" y="204"/>
                  </a:cubicBezTo>
                  <a:cubicBezTo>
                    <a:pt x="32" y="204"/>
                    <a:pt x="25" y="157"/>
                    <a:pt x="4" y="19"/>
                  </a:cubicBezTo>
                  <a:cubicBezTo>
                    <a:pt x="2" y="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2" name="Google Shape;20412;p34"/>
            <p:cNvSpPr/>
            <p:nvPr/>
          </p:nvSpPr>
          <p:spPr>
            <a:xfrm>
              <a:off x="4584700" y="2234550"/>
              <a:ext cx="3175" cy="3200"/>
            </a:xfrm>
            <a:custGeom>
              <a:avLst/>
              <a:gdLst/>
              <a:ahLst/>
              <a:cxnLst/>
              <a:rect l="l" t="t" r="r" b="b"/>
              <a:pathLst>
                <a:path w="127" h="128" extrusionOk="0">
                  <a:moveTo>
                    <a:pt x="55" y="0"/>
                  </a:moveTo>
                  <a:cubicBezTo>
                    <a:pt x="1" y="0"/>
                    <a:pt x="15" y="128"/>
                    <a:pt x="60" y="128"/>
                  </a:cubicBezTo>
                  <a:cubicBezTo>
                    <a:pt x="78" y="128"/>
                    <a:pt x="101" y="106"/>
                    <a:pt x="127" y="46"/>
                  </a:cubicBezTo>
                  <a:cubicBezTo>
                    <a:pt x="95" y="13"/>
                    <a:pt x="71" y="0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3" name="Google Shape;20413;p34"/>
            <p:cNvSpPr/>
            <p:nvPr/>
          </p:nvSpPr>
          <p:spPr>
            <a:xfrm>
              <a:off x="4558025" y="1985250"/>
              <a:ext cx="425" cy="2075"/>
            </a:xfrm>
            <a:custGeom>
              <a:avLst/>
              <a:gdLst/>
              <a:ahLst/>
              <a:cxnLst/>
              <a:rect l="l" t="t" r="r" b="b"/>
              <a:pathLst>
                <a:path w="17" h="83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21"/>
                    <a:pt x="3" y="82"/>
                  </a:cubicBezTo>
                  <a:cubicBezTo>
                    <a:pt x="16" y="78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4" name="Google Shape;20414;p34"/>
            <p:cNvSpPr/>
            <p:nvPr/>
          </p:nvSpPr>
          <p:spPr>
            <a:xfrm>
              <a:off x="4524575" y="1124150"/>
              <a:ext cx="8075" cy="375"/>
            </a:xfrm>
            <a:custGeom>
              <a:avLst/>
              <a:gdLst/>
              <a:ahLst/>
              <a:cxnLst/>
              <a:rect l="l" t="t" r="r" b="b"/>
              <a:pathLst>
                <a:path w="323" h="15" extrusionOk="0">
                  <a:moveTo>
                    <a:pt x="243" y="0"/>
                  </a:moveTo>
                  <a:cubicBezTo>
                    <a:pt x="225" y="0"/>
                    <a:pt x="192" y="1"/>
                    <a:pt x="137" y="3"/>
                  </a:cubicBezTo>
                  <a:cubicBezTo>
                    <a:pt x="21" y="12"/>
                    <a:pt x="0" y="15"/>
                    <a:pt x="23" y="15"/>
                  </a:cubicBezTo>
                  <a:cubicBezTo>
                    <a:pt x="71" y="15"/>
                    <a:pt x="322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5" name="Google Shape;20415;p34"/>
            <p:cNvSpPr/>
            <p:nvPr/>
          </p:nvSpPr>
          <p:spPr>
            <a:xfrm>
              <a:off x="4558425" y="2251575"/>
              <a:ext cx="4200" cy="1875"/>
            </a:xfrm>
            <a:custGeom>
              <a:avLst/>
              <a:gdLst/>
              <a:ahLst/>
              <a:cxnLst/>
              <a:rect l="l" t="t" r="r" b="b"/>
              <a:pathLst>
                <a:path w="168" h="75" extrusionOk="0">
                  <a:moveTo>
                    <a:pt x="81" y="0"/>
                  </a:moveTo>
                  <a:cubicBezTo>
                    <a:pt x="10" y="49"/>
                    <a:pt x="0" y="74"/>
                    <a:pt x="48" y="74"/>
                  </a:cubicBezTo>
                  <a:cubicBezTo>
                    <a:pt x="73" y="74"/>
                    <a:pt x="113" y="67"/>
                    <a:pt x="167" y="54"/>
                  </a:cubicBezTo>
                  <a:lnTo>
                    <a:pt x="167" y="54"/>
                  </a:lnTo>
                  <a:cubicBezTo>
                    <a:pt x="163" y="55"/>
                    <a:pt x="159" y="55"/>
                    <a:pt x="155" y="55"/>
                  </a:cubicBezTo>
                  <a:cubicBezTo>
                    <a:pt x="126" y="55"/>
                    <a:pt x="98" y="35"/>
                    <a:pt x="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6" name="Google Shape;20416;p34"/>
            <p:cNvSpPr/>
            <p:nvPr/>
          </p:nvSpPr>
          <p:spPr>
            <a:xfrm>
              <a:off x="4550725" y="2375325"/>
              <a:ext cx="12750" cy="9825"/>
            </a:xfrm>
            <a:custGeom>
              <a:avLst/>
              <a:gdLst/>
              <a:ahLst/>
              <a:cxnLst/>
              <a:rect l="l" t="t" r="r" b="b"/>
              <a:pathLst>
                <a:path w="510" h="393" extrusionOk="0">
                  <a:moveTo>
                    <a:pt x="226" y="1"/>
                  </a:moveTo>
                  <a:cubicBezTo>
                    <a:pt x="144" y="1"/>
                    <a:pt x="51" y="97"/>
                    <a:pt x="0" y="383"/>
                  </a:cubicBezTo>
                  <a:cubicBezTo>
                    <a:pt x="44" y="389"/>
                    <a:pt x="83" y="393"/>
                    <a:pt x="118" y="393"/>
                  </a:cubicBezTo>
                  <a:cubicBezTo>
                    <a:pt x="509" y="393"/>
                    <a:pt x="392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7" name="Google Shape;20417;p34"/>
            <p:cNvSpPr/>
            <p:nvPr/>
          </p:nvSpPr>
          <p:spPr>
            <a:xfrm>
              <a:off x="4515650" y="1559425"/>
              <a:ext cx="4700" cy="2450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59" y="1"/>
                  </a:moveTo>
                  <a:cubicBezTo>
                    <a:pt x="112" y="1"/>
                    <a:pt x="0" y="98"/>
                    <a:pt x="61" y="98"/>
                  </a:cubicBezTo>
                  <a:cubicBezTo>
                    <a:pt x="79" y="98"/>
                    <a:pt x="112" y="89"/>
                    <a:pt x="166" y="67"/>
                  </a:cubicBezTo>
                  <a:cubicBezTo>
                    <a:pt x="187" y="18"/>
                    <a:pt x="179" y="1"/>
                    <a:pt x="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8" name="Google Shape;20418;p34"/>
            <p:cNvSpPr/>
            <p:nvPr/>
          </p:nvSpPr>
          <p:spPr>
            <a:xfrm>
              <a:off x="4510075" y="1785450"/>
              <a:ext cx="1650" cy="2650"/>
            </a:xfrm>
            <a:custGeom>
              <a:avLst/>
              <a:gdLst/>
              <a:ahLst/>
              <a:cxnLst/>
              <a:rect l="l" t="t" r="r" b="b"/>
              <a:pathLst>
                <a:path w="66" h="106" extrusionOk="0">
                  <a:moveTo>
                    <a:pt x="45" y="0"/>
                  </a:moveTo>
                  <a:cubicBezTo>
                    <a:pt x="31" y="0"/>
                    <a:pt x="9" y="29"/>
                    <a:pt x="1" y="106"/>
                  </a:cubicBezTo>
                  <a:cubicBezTo>
                    <a:pt x="66" y="52"/>
                    <a:pt x="6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9" name="Google Shape;20419;p34"/>
            <p:cNvSpPr/>
            <p:nvPr/>
          </p:nvSpPr>
          <p:spPr>
            <a:xfrm>
              <a:off x="4498675" y="2001500"/>
              <a:ext cx="2100" cy="2725"/>
            </a:xfrm>
            <a:custGeom>
              <a:avLst/>
              <a:gdLst/>
              <a:ahLst/>
              <a:cxnLst/>
              <a:rect l="l" t="t" r="r" b="b"/>
              <a:pathLst>
                <a:path w="84" h="109" extrusionOk="0">
                  <a:moveTo>
                    <a:pt x="51" y="0"/>
                  </a:moveTo>
                  <a:cubicBezTo>
                    <a:pt x="38" y="0"/>
                    <a:pt x="22" y="11"/>
                    <a:pt x="8" y="28"/>
                  </a:cubicBezTo>
                  <a:cubicBezTo>
                    <a:pt x="0" y="87"/>
                    <a:pt x="16" y="109"/>
                    <a:pt x="35" y="109"/>
                  </a:cubicBezTo>
                  <a:cubicBezTo>
                    <a:pt x="49" y="109"/>
                    <a:pt x="64" y="98"/>
                    <a:pt x="75" y="81"/>
                  </a:cubicBezTo>
                  <a:cubicBezTo>
                    <a:pt x="83" y="22"/>
                    <a:pt x="70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0" name="Google Shape;20420;p34"/>
            <p:cNvSpPr/>
            <p:nvPr/>
          </p:nvSpPr>
          <p:spPr>
            <a:xfrm>
              <a:off x="4491975" y="1886225"/>
              <a:ext cx="3400" cy="1725"/>
            </a:xfrm>
            <a:custGeom>
              <a:avLst/>
              <a:gdLst/>
              <a:ahLst/>
              <a:cxnLst/>
              <a:rect l="l" t="t" r="r" b="b"/>
              <a:pathLst>
                <a:path w="136" h="69" extrusionOk="0">
                  <a:moveTo>
                    <a:pt x="58" y="0"/>
                  </a:moveTo>
                  <a:cubicBezTo>
                    <a:pt x="17" y="0"/>
                    <a:pt x="1" y="31"/>
                    <a:pt x="136" y="69"/>
                  </a:cubicBezTo>
                  <a:cubicBezTo>
                    <a:pt x="136" y="19"/>
                    <a:pt x="9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1" name="Google Shape;20421;p34"/>
            <p:cNvSpPr/>
            <p:nvPr/>
          </p:nvSpPr>
          <p:spPr>
            <a:xfrm>
              <a:off x="4478300" y="2284700"/>
              <a:ext cx="6250" cy="5375"/>
            </a:xfrm>
            <a:custGeom>
              <a:avLst/>
              <a:gdLst/>
              <a:ahLst/>
              <a:cxnLst/>
              <a:rect l="l" t="t" r="r" b="b"/>
              <a:pathLst>
                <a:path w="250" h="215" extrusionOk="0">
                  <a:moveTo>
                    <a:pt x="181" y="0"/>
                  </a:moveTo>
                  <a:cubicBezTo>
                    <a:pt x="110" y="0"/>
                    <a:pt x="1" y="167"/>
                    <a:pt x="201" y="214"/>
                  </a:cubicBezTo>
                  <a:cubicBezTo>
                    <a:pt x="250" y="54"/>
                    <a:pt x="222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2" name="Google Shape;20422;p34"/>
            <p:cNvSpPr/>
            <p:nvPr/>
          </p:nvSpPr>
          <p:spPr>
            <a:xfrm>
              <a:off x="4451150" y="1502875"/>
              <a:ext cx="4725" cy="2875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63" y="0"/>
                  </a:moveTo>
                  <a:cubicBezTo>
                    <a:pt x="32" y="0"/>
                    <a:pt x="0" y="29"/>
                    <a:pt x="3" y="115"/>
                  </a:cubicBezTo>
                  <a:cubicBezTo>
                    <a:pt x="189" y="110"/>
                    <a:pt x="12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3" name="Google Shape;20423;p34"/>
            <p:cNvSpPr/>
            <p:nvPr/>
          </p:nvSpPr>
          <p:spPr>
            <a:xfrm>
              <a:off x="4445150" y="1694275"/>
              <a:ext cx="4000" cy="2350"/>
            </a:xfrm>
            <a:custGeom>
              <a:avLst/>
              <a:gdLst/>
              <a:ahLst/>
              <a:cxnLst/>
              <a:rect l="l" t="t" r="r" b="b"/>
              <a:pathLst>
                <a:path w="160" h="94" extrusionOk="0">
                  <a:moveTo>
                    <a:pt x="115" y="1"/>
                  </a:moveTo>
                  <a:cubicBezTo>
                    <a:pt x="67" y="1"/>
                    <a:pt x="1" y="93"/>
                    <a:pt x="130" y="93"/>
                  </a:cubicBezTo>
                  <a:cubicBezTo>
                    <a:pt x="136" y="93"/>
                    <a:pt x="142" y="93"/>
                    <a:pt x="149" y="93"/>
                  </a:cubicBezTo>
                  <a:cubicBezTo>
                    <a:pt x="160" y="24"/>
                    <a:pt x="140" y="1"/>
                    <a:pt x="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4" name="Google Shape;20424;p34"/>
            <p:cNvSpPr/>
            <p:nvPr/>
          </p:nvSpPr>
          <p:spPr>
            <a:xfrm>
              <a:off x="4440100" y="1725350"/>
              <a:ext cx="8000" cy="3925"/>
            </a:xfrm>
            <a:custGeom>
              <a:avLst/>
              <a:gdLst/>
              <a:ahLst/>
              <a:cxnLst/>
              <a:rect l="l" t="t" r="r" b="b"/>
              <a:pathLst>
                <a:path w="320" h="157" extrusionOk="0">
                  <a:moveTo>
                    <a:pt x="284" y="1"/>
                  </a:moveTo>
                  <a:cubicBezTo>
                    <a:pt x="1" y="101"/>
                    <a:pt x="30" y="156"/>
                    <a:pt x="113" y="156"/>
                  </a:cubicBezTo>
                  <a:cubicBezTo>
                    <a:pt x="192" y="156"/>
                    <a:pt x="320" y="107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5" name="Google Shape;20425;p34"/>
            <p:cNvSpPr/>
            <p:nvPr/>
          </p:nvSpPr>
          <p:spPr>
            <a:xfrm>
              <a:off x="4467250" y="2444925"/>
              <a:ext cx="1325" cy="2000"/>
            </a:xfrm>
            <a:custGeom>
              <a:avLst/>
              <a:gdLst/>
              <a:ahLst/>
              <a:cxnLst/>
              <a:rect l="l" t="t" r="r" b="b"/>
              <a:pathLst>
                <a:path w="53" h="8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60"/>
                    <a:pt x="23" y="80"/>
                    <a:pt x="32" y="80"/>
                  </a:cubicBezTo>
                  <a:cubicBezTo>
                    <a:pt x="49" y="80"/>
                    <a:pt x="53" y="1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6" name="Google Shape;20426;p34"/>
            <p:cNvSpPr/>
            <p:nvPr/>
          </p:nvSpPr>
          <p:spPr>
            <a:xfrm>
              <a:off x="4467425" y="2577900"/>
              <a:ext cx="2875" cy="2200"/>
            </a:xfrm>
            <a:custGeom>
              <a:avLst/>
              <a:gdLst/>
              <a:ahLst/>
              <a:cxnLst/>
              <a:rect l="l" t="t" r="r" b="b"/>
              <a:pathLst>
                <a:path w="115" h="88" extrusionOk="0">
                  <a:moveTo>
                    <a:pt x="54" y="1"/>
                  </a:moveTo>
                  <a:cubicBezTo>
                    <a:pt x="21" y="7"/>
                    <a:pt x="1" y="47"/>
                    <a:pt x="1" y="88"/>
                  </a:cubicBezTo>
                  <a:cubicBezTo>
                    <a:pt x="41" y="81"/>
                    <a:pt x="74" y="74"/>
                    <a:pt x="114" y="61"/>
                  </a:cubicBezTo>
                  <a:cubicBezTo>
                    <a:pt x="101" y="41"/>
                    <a:pt x="87" y="14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7" name="Google Shape;20427;p34"/>
            <p:cNvSpPr/>
            <p:nvPr/>
          </p:nvSpPr>
          <p:spPr>
            <a:xfrm>
              <a:off x="4447700" y="2373275"/>
              <a:ext cx="200" cy="6425"/>
            </a:xfrm>
            <a:custGeom>
              <a:avLst/>
              <a:gdLst/>
              <a:ahLst/>
              <a:cxnLst/>
              <a:rect l="l" t="t" r="r" b="b"/>
              <a:pathLst>
                <a:path w="8" h="257" extrusionOk="0">
                  <a:moveTo>
                    <a:pt x="1" y="1"/>
                  </a:moveTo>
                  <a:cubicBezTo>
                    <a:pt x="0" y="1"/>
                    <a:pt x="0" y="27"/>
                    <a:pt x="0" y="97"/>
                  </a:cubicBezTo>
                  <a:cubicBezTo>
                    <a:pt x="3" y="214"/>
                    <a:pt x="5" y="256"/>
                    <a:pt x="6" y="256"/>
                  </a:cubicBezTo>
                  <a:cubicBezTo>
                    <a:pt x="7" y="256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8" name="Google Shape;20428;p34"/>
            <p:cNvSpPr/>
            <p:nvPr/>
          </p:nvSpPr>
          <p:spPr>
            <a:xfrm>
              <a:off x="4439650" y="2383050"/>
              <a:ext cx="975" cy="2775"/>
            </a:xfrm>
            <a:custGeom>
              <a:avLst/>
              <a:gdLst/>
              <a:ahLst/>
              <a:cxnLst/>
              <a:rect l="l" t="t" r="r" b="b"/>
              <a:pathLst>
                <a:path w="39" h="111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83"/>
                    <a:pt x="4" y="110"/>
                    <a:pt x="9" y="110"/>
                  </a:cubicBezTo>
                  <a:cubicBezTo>
                    <a:pt x="20" y="110"/>
                    <a:pt x="38" y="9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9" name="Google Shape;20429;p34"/>
            <p:cNvSpPr/>
            <p:nvPr/>
          </p:nvSpPr>
          <p:spPr>
            <a:xfrm>
              <a:off x="4430900" y="2409625"/>
              <a:ext cx="4675" cy="2950"/>
            </a:xfrm>
            <a:custGeom>
              <a:avLst/>
              <a:gdLst/>
              <a:ahLst/>
              <a:cxnLst/>
              <a:rect l="l" t="t" r="r" b="b"/>
              <a:pathLst>
                <a:path w="187" h="118" extrusionOk="0">
                  <a:moveTo>
                    <a:pt x="184" y="1"/>
                  </a:moveTo>
                  <a:cubicBezTo>
                    <a:pt x="0" y="26"/>
                    <a:pt x="53" y="117"/>
                    <a:pt x="114" y="117"/>
                  </a:cubicBezTo>
                  <a:cubicBezTo>
                    <a:pt x="149" y="117"/>
                    <a:pt x="186" y="88"/>
                    <a:pt x="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0" name="Google Shape;20430;p34"/>
            <p:cNvSpPr/>
            <p:nvPr/>
          </p:nvSpPr>
          <p:spPr>
            <a:xfrm>
              <a:off x="4416575" y="1964550"/>
              <a:ext cx="1025" cy="1200"/>
            </a:xfrm>
            <a:custGeom>
              <a:avLst/>
              <a:gdLst/>
              <a:ahLst/>
              <a:cxnLst/>
              <a:rect l="l" t="t" r="r" b="b"/>
              <a:pathLst>
                <a:path w="41" h="48" extrusionOk="0">
                  <a:moveTo>
                    <a:pt x="25" y="1"/>
                  </a:moveTo>
                  <a:cubicBezTo>
                    <a:pt x="12" y="1"/>
                    <a:pt x="1" y="47"/>
                    <a:pt x="36" y="47"/>
                  </a:cubicBezTo>
                  <a:cubicBezTo>
                    <a:pt x="37" y="47"/>
                    <a:pt x="39" y="47"/>
                    <a:pt x="41" y="47"/>
                  </a:cubicBezTo>
                  <a:cubicBezTo>
                    <a:pt x="39" y="12"/>
                    <a:pt x="3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1" name="Google Shape;20431;p34"/>
            <p:cNvSpPr/>
            <p:nvPr/>
          </p:nvSpPr>
          <p:spPr>
            <a:xfrm>
              <a:off x="4427850" y="2316750"/>
              <a:ext cx="325" cy="3125"/>
            </a:xfrm>
            <a:custGeom>
              <a:avLst/>
              <a:gdLst/>
              <a:ahLst/>
              <a:cxnLst/>
              <a:rect l="l" t="t" r="r" b="b"/>
              <a:pathLst>
                <a:path w="13" h="125" extrusionOk="0">
                  <a:moveTo>
                    <a:pt x="1" y="1"/>
                  </a:moveTo>
                  <a:cubicBezTo>
                    <a:pt x="1" y="1"/>
                    <a:pt x="2" y="19"/>
                    <a:pt x="5" y="70"/>
                  </a:cubicBezTo>
                  <a:cubicBezTo>
                    <a:pt x="9" y="110"/>
                    <a:pt x="10" y="125"/>
                    <a:pt x="11" y="125"/>
                  </a:cubicBezTo>
                  <a:cubicBezTo>
                    <a:pt x="12" y="12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2" name="Google Shape;20432;p34"/>
            <p:cNvSpPr/>
            <p:nvPr/>
          </p:nvSpPr>
          <p:spPr>
            <a:xfrm>
              <a:off x="4408225" y="2065700"/>
              <a:ext cx="3075" cy="2575"/>
            </a:xfrm>
            <a:custGeom>
              <a:avLst/>
              <a:gdLst/>
              <a:ahLst/>
              <a:cxnLst/>
              <a:rect l="l" t="t" r="r" b="b"/>
              <a:pathLst>
                <a:path w="123" h="103" extrusionOk="0">
                  <a:moveTo>
                    <a:pt x="56" y="0"/>
                  </a:moveTo>
                  <a:cubicBezTo>
                    <a:pt x="42" y="0"/>
                    <a:pt x="23" y="5"/>
                    <a:pt x="0" y="15"/>
                  </a:cubicBezTo>
                  <a:cubicBezTo>
                    <a:pt x="13" y="80"/>
                    <a:pt x="33" y="103"/>
                    <a:pt x="52" y="103"/>
                  </a:cubicBezTo>
                  <a:cubicBezTo>
                    <a:pt x="91" y="103"/>
                    <a:pt x="123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3" name="Google Shape;20433;p34"/>
            <p:cNvSpPr/>
            <p:nvPr/>
          </p:nvSpPr>
          <p:spPr>
            <a:xfrm>
              <a:off x="4399100" y="2052650"/>
              <a:ext cx="6850" cy="3750"/>
            </a:xfrm>
            <a:custGeom>
              <a:avLst/>
              <a:gdLst/>
              <a:ahLst/>
              <a:cxnLst/>
              <a:rect l="l" t="t" r="r" b="b"/>
              <a:pathLst>
                <a:path w="274" h="150" extrusionOk="0">
                  <a:moveTo>
                    <a:pt x="76" y="1"/>
                  </a:moveTo>
                  <a:cubicBezTo>
                    <a:pt x="34" y="1"/>
                    <a:pt x="1" y="38"/>
                    <a:pt x="31" y="149"/>
                  </a:cubicBezTo>
                  <a:cubicBezTo>
                    <a:pt x="273" y="140"/>
                    <a:pt x="158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4" name="Google Shape;20434;p34"/>
            <p:cNvSpPr/>
            <p:nvPr/>
          </p:nvSpPr>
          <p:spPr>
            <a:xfrm>
              <a:off x="4399625" y="2042825"/>
              <a:ext cx="4125" cy="2725"/>
            </a:xfrm>
            <a:custGeom>
              <a:avLst/>
              <a:gdLst/>
              <a:ahLst/>
              <a:cxnLst/>
              <a:rect l="l" t="t" r="r" b="b"/>
              <a:pathLst>
                <a:path w="165" h="109" extrusionOk="0">
                  <a:moveTo>
                    <a:pt x="18" y="0"/>
                  </a:moveTo>
                  <a:cubicBezTo>
                    <a:pt x="16" y="0"/>
                    <a:pt x="13" y="0"/>
                    <a:pt x="10" y="0"/>
                  </a:cubicBezTo>
                  <a:cubicBezTo>
                    <a:pt x="1" y="82"/>
                    <a:pt x="23" y="109"/>
                    <a:pt x="49" y="109"/>
                  </a:cubicBezTo>
                  <a:cubicBezTo>
                    <a:pt x="100" y="109"/>
                    <a:pt x="164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5" name="Google Shape;20435;p34"/>
            <p:cNvSpPr/>
            <p:nvPr/>
          </p:nvSpPr>
          <p:spPr>
            <a:xfrm>
              <a:off x="4392000" y="2303500"/>
              <a:ext cx="8200" cy="3300"/>
            </a:xfrm>
            <a:custGeom>
              <a:avLst/>
              <a:gdLst/>
              <a:ahLst/>
              <a:cxnLst/>
              <a:rect l="l" t="t" r="r" b="b"/>
              <a:pathLst>
                <a:path w="328" h="132" extrusionOk="0">
                  <a:moveTo>
                    <a:pt x="192" y="1"/>
                  </a:moveTo>
                  <a:cubicBezTo>
                    <a:pt x="110" y="1"/>
                    <a:pt x="0" y="44"/>
                    <a:pt x="107" y="131"/>
                  </a:cubicBezTo>
                  <a:cubicBezTo>
                    <a:pt x="328" y="44"/>
                    <a:pt x="274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6" name="Google Shape;20436;p34"/>
            <p:cNvSpPr/>
            <p:nvPr/>
          </p:nvSpPr>
          <p:spPr>
            <a:xfrm>
              <a:off x="4366900" y="1570700"/>
              <a:ext cx="2725" cy="1625"/>
            </a:xfrm>
            <a:custGeom>
              <a:avLst/>
              <a:gdLst/>
              <a:ahLst/>
              <a:cxnLst/>
              <a:rect l="l" t="t" r="r" b="b"/>
              <a:pathLst>
                <a:path w="109" h="65" extrusionOk="0">
                  <a:moveTo>
                    <a:pt x="34" y="1"/>
                  </a:moveTo>
                  <a:cubicBezTo>
                    <a:pt x="16" y="1"/>
                    <a:pt x="0" y="17"/>
                    <a:pt x="7" y="65"/>
                  </a:cubicBezTo>
                  <a:cubicBezTo>
                    <a:pt x="108" y="60"/>
                    <a:pt x="68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7" name="Google Shape;20437;p34"/>
            <p:cNvSpPr/>
            <p:nvPr/>
          </p:nvSpPr>
          <p:spPr>
            <a:xfrm>
              <a:off x="4388425" y="2221300"/>
              <a:ext cx="150" cy="2375"/>
            </a:xfrm>
            <a:custGeom>
              <a:avLst/>
              <a:gdLst/>
              <a:ahLst/>
              <a:cxnLst/>
              <a:rect l="l" t="t" r="r" b="b"/>
              <a:pathLst>
                <a:path w="6" h="95" extrusionOk="0">
                  <a:moveTo>
                    <a:pt x="1" y="1"/>
                  </a:moveTo>
                  <a:cubicBezTo>
                    <a:pt x="0" y="1"/>
                    <a:pt x="1" y="21"/>
                    <a:pt x="3" y="81"/>
                  </a:cubicBezTo>
                  <a:cubicBezTo>
                    <a:pt x="3" y="91"/>
                    <a:pt x="4" y="95"/>
                    <a:pt x="4" y="95"/>
                  </a:cubicBezTo>
                  <a:cubicBezTo>
                    <a:pt x="6" y="95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8" name="Google Shape;20438;p34"/>
            <p:cNvSpPr/>
            <p:nvPr/>
          </p:nvSpPr>
          <p:spPr>
            <a:xfrm>
              <a:off x="4373025" y="1833200"/>
              <a:ext cx="1750" cy="4000"/>
            </a:xfrm>
            <a:custGeom>
              <a:avLst/>
              <a:gdLst/>
              <a:ahLst/>
              <a:cxnLst/>
              <a:rect l="l" t="t" r="r" b="b"/>
              <a:pathLst>
                <a:path w="70" h="160" extrusionOk="0">
                  <a:moveTo>
                    <a:pt x="41" y="1"/>
                  </a:moveTo>
                  <a:cubicBezTo>
                    <a:pt x="19" y="1"/>
                    <a:pt x="0" y="159"/>
                    <a:pt x="36" y="159"/>
                  </a:cubicBezTo>
                  <a:cubicBezTo>
                    <a:pt x="44" y="159"/>
                    <a:pt x="55" y="150"/>
                    <a:pt x="70" y="129"/>
                  </a:cubicBezTo>
                  <a:cubicBezTo>
                    <a:pt x="63" y="34"/>
                    <a:pt x="5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9" name="Google Shape;20439;p34"/>
            <p:cNvSpPr/>
            <p:nvPr/>
          </p:nvSpPr>
          <p:spPr>
            <a:xfrm>
              <a:off x="4358525" y="1573025"/>
              <a:ext cx="250" cy="3150"/>
            </a:xfrm>
            <a:custGeom>
              <a:avLst/>
              <a:gdLst/>
              <a:ahLst/>
              <a:cxnLst/>
              <a:rect l="l" t="t" r="r" b="b"/>
              <a:pathLst>
                <a:path w="10" h="126" extrusionOk="0">
                  <a:moveTo>
                    <a:pt x="7" y="1"/>
                  </a:moveTo>
                  <a:cubicBezTo>
                    <a:pt x="5" y="1"/>
                    <a:pt x="3" y="32"/>
                    <a:pt x="1" y="126"/>
                  </a:cubicBezTo>
                  <a:cubicBezTo>
                    <a:pt x="10" y="126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0" name="Google Shape;20440;p34"/>
            <p:cNvSpPr/>
            <p:nvPr/>
          </p:nvSpPr>
          <p:spPr>
            <a:xfrm>
              <a:off x="4362700" y="1867700"/>
              <a:ext cx="6100" cy="3375"/>
            </a:xfrm>
            <a:custGeom>
              <a:avLst/>
              <a:gdLst/>
              <a:ahLst/>
              <a:cxnLst/>
              <a:rect l="l" t="t" r="r" b="b"/>
              <a:pathLst>
                <a:path w="244" h="135" extrusionOk="0">
                  <a:moveTo>
                    <a:pt x="175" y="0"/>
                  </a:moveTo>
                  <a:cubicBezTo>
                    <a:pt x="99" y="0"/>
                    <a:pt x="0" y="135"/>
                    <a:pt x="208" y="135"/>
                  </a:cubicBezTo>
                  <a:cubicBezTo>
                    <a:pt x="215" y="135"/>
                    <a:pt x="221" y="134"/>
                    <a:pt x="229" y="134"/>
                  </a:cubicBezTo>
                  <a:cubicBezTo>
                    <a:pt x="244" y="34"/>
                    <a:pt x="212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1" name="Google Shape;20441;p34"/>
            <p:cNvSpPr/>
            <p:nvPr/>
          </p:nvSpPr>
          <p:spPr>
            <a:xfrm>
              <a:off x="4368750" y="2107375"/>
              <a:ext cx="325" cy="3950"/>
            </a:xfrm>
            <a:custGeom>
              <a:avLst/>
              <a:gdLst/>
              <a:ahLst/>
              <a:cxnLst/>
              <a:rect l="l" t="t" r="r" b="b"/>
              <a:pathLst>
                <a:path w="13" h="158" extrusionOk="0">
                  <a:moveTo>
                    <a:pt x="0" y="1"/>
                  </a:moveTo>
                  <a:cubicBezTo>
                    <a:pt x="0" y="1"/>
                    <a:pt x="0" y="1"/>
                    <a:pt x="0" y="8"/>
                  </a:cubicBezTo>
                  <a:cubicBezTo>
                    <a:pt x="5" y="119"/>
                    <a:pt x="9" y="158"/>
                    <a:pt x="10" y="158"/>
                  </a:cubicBezTo>
                  <a:cubicBezTo>
                    <a:pt x="12" y="158"/>
                    <a:pt x="11" y="68"/>
                    <a:pt x="7" y="8"/>
                  </a:cubicBezTo>
                  <a:cubicBezTo>
                    <a:pt x="7" y="8"/>
                    <a:pt x="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2" name="Google Shape;20442;p34"/>
            <p:cNvSpPr/>
            <p:nvPr/>
          </p:nvSpPr>
          <p:spPr>
            <a:xfrm>
              <a:off x="4368750" y="2106375"/>
              <a:ext cx="175" cy="1025"/>
            </a:xfrm>
            <a:custGeom>
              <a:avLst/>
              <a:gdLst/>
              <a:ahLst/>
              <a:cxnLst/>
              <a:rect l="l" t="t" r="r" b="b"/>
              <a:pathLst>
                <a:path w="7" h="41" extrusionOk="0">
                  <a:moveTo>
                    <a:pt x="5" y="0"/>
                  </a:moveTo>
                  <a:cubicBezTo>
                    <a:pt x="4" y="0"/>
                    <a:pt x="3" y="8"/>
                    <a:pt x="0" y="28"/>
                  </a:cubicBezTo>
                  <a:cubicBezTo>
                    <a:pt x="7" y="34"/>
                    <a:pt x="7" y="34"/>
                    <a:pt x="7" y="41"/>
                  </a:cubicBezTo>
                  <a:cubicBezTo>
                    <a:pt x="7" y="17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3" name="Google Shape;20443;p34"/>
            <p:cNvSpPr/>
            <p:nvPr/>
          </p:nvSpPr>
          <p:spPr>
            <a:xfrm>
              <a:off x="4368750" y="2107050"/>
              <a:ext cx="175" cy="525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1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21"/>
                    <a:pt x="7" y="21"/>
                  </a:cubicBezTo>
                  <a:cubicBezTo>
                    <a:pt x="7" y="21"/>
                    <a:pt x="7" y="14"/>
                    <a:pt x="7" y="14"/>
                  </a:cubicBezTo>
                  <a:cubicBezTo>
                    <a:pt x="7" y="7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4" name="Google Shape;20444;p34"/>
            <p:cNvSpPr/>
            <p:nvPr/>
          </p:nvSpPr>
          <p:spPr>
            <a:xfrm>
              <a:off x="4368750" y="2107050"/>
              <a:ext cx="175" cy="525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1"/>
                  </a:moveTo>
                  <a:cubicBezTo>
                    <a:pt x="0" y="7"/>
                    <a:pt x="0" y="7"/>
                    <a:pt x="0" y="14"/>
                  </a:cubicBezTo>
                  <a:cubicBezTo>
                    <a:pt x="7" y="14"/>
                    <a:pt x="7" y="21"/>
                    <a:pt x="7" y="21"/>
                  </a:cubicBezTo>
                  <a:cubicBezTo>
                    <a:pt x="7" y="21"/>
                    <a:pt x="7" y="14"/>
                    <a:pt x="7" y="14"/>
                  </a:cubicBezTo>
                  <a:cubicBezTo>
                    <a:pt x="7" y="7"/>
                    <a:pt x="7" y="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5" name="Google Shape;20445;p34"/>
            <p:cNvSpPr/>
            <p:nvPr/>
          </p:nvSpPr>
          <p:spPr>
            <a:xfrm>
              <a:off x="4380525" y="2379475"/>
              <a:ext cx="1425" cy="7150"/>
            </a:xfrm>
            <a:custGeom>
              <a:avLst/>
              <a:gdLst/>
              <a:ahLst/>
              <a:cxnLst/>
              <a:rect l="l" t="t" r="r" b="b"/>
              <a:pathLst>
                <a:path w="57" h="286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1"/>
                    <a:pt x="49" y="286"/>
                    <a:pt x="54" y="286"/>
                  </a:cubicBezTo>
                  <a:cubicBezTo>
                    <a:pt x="56" y="286"/>
                    <a:pt x="49" y="227"/>
                    <a:pt x="24" y="56"/>
                  </a:cubicBezTo>
                  <a:cubicBezTo>
                    <a:pt x="15" y="17"/>
                    <a:pt x="10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6" name="Google Shape;20446;p34"/>
            <p:cNvSpPr/>
            <p:nvPr/>
          </p:nvSpPr>
          <p:spPr>
            <a:xfrm>
              <a:off x="4373250" y="2385725"/>
              <a:ext cx="200" cy="2975"/>
            </a:xfrm>
            <a:custGeom>
              <a:avLst/>
              <a:gdLst/>
              <a:ahLst/>
              <a:cxnLst/>
              <a:rect l="l" t="t" r="r" b="b"/>
              <a:pathLst>
                <a:path w="8" h="119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118"/>
                    <a:pt x="7" y="118"/>
                  </a:cubicBezTo>
                  <a:cubicBezTo>
                    <a:pt x="7" y="118"/>
                    <a:pt x="7" y="113"/>
                    <a:pt x="7" y="100"/>
                  </a:cubicBezTo>
                  <a:cubicBezTo>
                    <a:pt x="4" y="26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7" name="Google Shape;20447;p34"/>
            <p:cNvSpPr/>
            <p:nvPr/>
          </p:nvSpPr>
          <p:spPr>
            <a:xfrm>
              <a:off x="4356650" y="1914600"/>
              <a:ext cx="3175" cy="2725"/>
            </a:xfrm>
            <a:custGeom>
              <a:avLst/>
              <a:gdLst/>
              <a:ahLst/>
              <a:cxnLst/>
              <a:rect l="l" t="t" r="r" b="b"/>
              <a:pathLst>
                <a:path w="127" h="109" extrusionOk="0">
                  <a:moveTo>
                    <a:pt x="38" y="0"/>
                  </a:moveTo>
                  <a:cubicBezTo>
                    <a:pt x="18" y="0"/>
                    <a:pt x="0" y="26"/>
                    <a:pt x="2" y="105"/>
                  </a:cubicBezTo>
                  <a:cubicBezTo>
                    <a:pt x="15" y="107"/>
                    <a:pt x="26" y="109"/>
                    <a:pt x="36" y="109"/>
                  </a:cubicBezTo>
                  <a:cubicBezTo>
                    <a:pt x="126" y="109"/>
                    <a:pt x="78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8" name="Google Shape;20448;p34"/>
            <p:cNvSpPr/>
            <p:nvPr/>
          </p:nvSpPr>
          <p:spPr>
            <a:xfrm>
              <a:off x="4334625" y="1310400"/>
              <a:ext cx="2875" cy="1750"/>
            </a:xfrm>
            <a:custGeom>
              <a:avLst/>
              <a:gdLst/>
              <a:ahLst/>
              <a:cxnLst/>
              <a:rect l="l" t="t" r="r" b="b"/>
              <a:pathLst>
                <a:path w="115" h="70" extrusionOk="0">
                  <a:moveTo>
                    <a:pt x="42" y="0"/>
                  </a:moveTo>
                  <a:cubicBezTo>
                    <a:pt x="31" y="0"/>
                    <a:pt x="17" y="2"/>
                    <a:pt x="0" y="6"/>
                  </a:cubicBezTo>
                  <a:cubicBezTo>
                    <a:pt x="2" y="53"/>
                    <a:pt x="19" y="69"/>
                    <a:pt x="36" y="69"/>
                  </a:cubicBezTo>
                  <a:cubicBezTo>
                    <a:pt x="73" y="69"/>
                    <a:pt x="11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9" name="Google Shape;20449;p34"/>
            <p:cNvSpPr/>
            <p:nvPr/>
          </p:nvSpPr>
          <p:spPr>
            <a:xfrm>
              <a:off x="4362550" y="2157900"/>
              <a:ext cx="2375" cy="2750"/>
            </a:xfrm>
            <a:custGeom>
              <a:avLst/>
              <a:gdLst/>
              <a:ahLst/>
              <a:cxnLst/>
              <a:rect l="l" t="t" r="r" b="b"/>
              <a:pathLst>
                <a:path w="95" h="110" extrusionOk="0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11" y="82"/>
                    <a:pt x="30" y="109"/>
                    <a:pt x="46" y="109"/>
                  </a:cubicBezTo>
                  <a:cubicBezTo>
                    <a:pt x="77" y="109"/>
                    <a:pt x="94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0" name="Google Shape;20450;p34"/>
            <p:cNvSpPr/>
            <p:nvPr/>
          </p:nvSpPr>
          <p:spPr>
            <a:xfrm>
              <a:off x="4356225" y="2127925"/>
              <a:ext cx="6525" cy="5950"/>
            </a:xfrm>
            <a:custGeom>
              <a:avLst/>
              <a:gdLst/>
              <a:ahLst/>
              <a:cxnLst/>
              <a:rect l="l" t="t" r="r" b="b"/>
              <a:pathLst>
                <a:path w="261" h="238" extrusionOk="0">
                  <a:moveTo>
                    <a:pt x="240" y="1"/>
                  </a:moveTo>
                  <a:cubicBezTo>
                    <a:pt x="199" y="1"/>
                    <a:pt x="0" y="238"/>
                    <a:pt x="94" y="238"/>
                  </a:cubicBezTo>
                  <a:cubicBezTo>
                    <a:pt x="104" y="238"/>
                    <a:pt x="116" y="235"/>
                    <a:pt x="133" y="229"/>
                  </a:cubicBezTo>
                  <a:cubicBezTo>
                    <a:pt x="242" y="58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1" name="Google Shape;20451;p34"/>
            <p:cNvSpPr/>
            <p:nvPr/>
          </p:nvSpPr>
          <p:spPr>
            <a:xfrm>
              <a:off x="4358075" y="2159525"/>
              <a:ext cx="1325" cy="2750"/>
            </a:xfrm>
            <a:custGeom>
              <a:avLst/>
              <a:gdLst/>
              <a:ahLst/>
              <a:cxnLst/>
              <a:rect l="l" t="t" r="r" b="b"/>
              <a:pathLst>
                <a:path w="53" h="110" extrusionOk="0">
                  <a:moveTo>
                    <a:pt x="30" y="1"/>
                  </a:moveTo>
                  <a:cubicBezTo>
                    <a:pt x="13" y="1"/>
                    <a:pt x="0" y="96"/>
                    <a:pt x="52" y="109"/>
                  </a:cubicBezTo>
                  <a:cubicBezTo>
                    <a:pt x="50" y="28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2" name="Google Shape;20452;p34"/>
            <p:cNvSpPr/>
            <p:nvPr/>
          </p:nvSpPr>
          <p:spPr>
            <a:xfrm>
              <a:off x="4334775" y="1557525"/>
              <a:ext cx="150" cy="1650"/>
            </a:xfrm>
            <a:custGeom>
              <a:avLst/>
              <a:gdLst/>
              <a:ahLst/>
              <a:cxnLst/>
              <a:rect l="l" t="t" r="r" b="b"/>
              <a:pathLst>
                <a:path w="6" h="66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1" y="16"/>
                    <a:pt x="1" y="63"/>
                  </a:cubicBezTo>
                  <a:cubicBezTo>
                    <a:pt x="1" y="65"/>
                    <a:pt x="2" y="66"/>
                    <a:pt x="2" y="66"/>
                  </a:cubicBezTo>
                  <a:cubicBezTo>
                    <a:pt x="5" y="6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3" name="Google Shape;20453;p34"/>
            <p:cNvSpPr/>
            <p:nvPr/>
          </p:nvSpPr>
          <p:spPr>
            <a:xfrm>
              <a:off x="4330050" y="1561375"/>
              <a:ext cx="2750" cy="750"/>
            </a:xfrm>
            <a:custGeom>
              <a:avLst/>
              <a:gdLst/>
              <a:ahLst/>
              <a:cxnLst/>
              <a:rect l="l" t="t" r="r" b="b"/>
              <a:pathLst>
                <a:path w="110" h="30" extrusionOk="0">
                  <a:moveTo>
                    <a:pt x="11" y="1"/>
                  </a:moveTo>
                  <a:cubicBezTo>
                    <a:pt x="0" y="1"/>
                    <a:pt x="19" y="8"/>
                    <a:pt x="110" y="30"/>
                  </a:cubicBezTo>
                  <a:cubicBezTo>
                    <a:pt x="110" y="18"/>
                    <a:pt x="28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4" name="Google Shape;20454;p34"/>
            <p:cNvSpPr/>
            <p:nvPr/>
          </p:nvSpPr>
          <p:spPr>
            <a:xfrm>
              <a:off x="4347825" y="2151875"/>
              <a:ext cx="1025" cy="2200"/>
            </a:xfrm>
            <a:custGeom>
              <a:avLst/>
              <a:gdLst/>
              <a:ahLst/>
              <a:cxnLst/>
              <a:rect l="l" t="t" r="r" b="b"/>
              <a:pathLst>
                <a:path w="41" h="88" extrusionOk="0">
                  <a:moveTo>
                    <a:pt x="1" y="1"/>
                  </a:moveTo>
                  <a:cubicBezTo>
                    <a:pt x="1" y="14"/>
                    <a:pt x="1" y="21"/>
                    <a:pt x="7" y="27"/>
                  </a:cubicBezTo>
                  <a:cubicBezTo>
                    <a:pt x="18" y="72"/>
                    <a:pt x="26" y="88"/>
                    <a:pt x="30" y="88"/>
                  </a:cubicBezTo>
                  <a:cubicBezTo>
                    <a:pt x="40" y="88"/>
                    <a:pt x="35" y="14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5" name="Google Shape;20455;p34"/>
            <p:cNvSpPr/>
            <p:nvPr/>
          </p:nvSpPr>
          <p:spPr>
            <a:xfrm>
              <a:off x="4326750" y="1707475"/>
              <a:ext cx="1925" cy="2850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68" y="0"/>
                  </a:moveTo>
                  <a:cubicBezTo>
                    <a:pt x="63" y="0"/>
                    <a:pt x="44" y="29"/>
                    <a:pt x="1" y="113"/>
                  </a:cubicBezTo>
                  <a:cubicBezTo>
                    <a:pt x="31" y="105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6" name="Google Shape;20456;p34"/>
            <p:cNvSpPr/>
            <p:nvPr/>
          </p:nvSpPr>
          <p:spPr>
            <a:xfrm>
              <a:off x="4340450" y="2474375"/>
              <a:ext cx="7025" cy="775"/>
            </a:xfrm>
            <a:custGeom>
              <a:avLst/>
              <a:gdLst/>
              <a:ahLst/>
              <a:cxnLst/>
              <a:rect l="l" t="t" r="r" b="b"/>
              <a:pathLst>
                <a:path w="281" h="31" extrusionOk="0">
                  <a:moveTo>
                    <a:pt x="236" y="0"/>
                  </a:moveTo>
                  <a:cubicBezTo>
                    <a:pt x="0" y="9"/>
                    <a:pt x="108" y="30"/>
                    <a:pt x="191" y="30"/>
                  </a:cubicBezTo>
                  <a:cubicBezTo>
                    <a:pt x="240" y="30"/>
                    <a:pt x="280" y="23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7" name="Google Shape;20457;p34"/>
            <p:cNvSpPr/>
            <p:nvPr/>
          </p:nvSpPr>
          <p:spPr>
            <a:xfrm>
              <a:off x="4326025" y="2242925"/>
              <a:ext cx="825" cy="5675"/>
            </a:xfrm>
            <a:custGeom>
              <a:avLst/>
              <a:gdLst/>
              <a:ahLst/>
              <a:cxnLst/>
              <a:rect l="l" t="t" r="r" b="b"/>
              <a:pathLst>
                <a:path w="33" h="227" extrusionOk="0">
                  <a:moveTo>
                    <a:pt x="5" y="0"/>
                  </a:moveTo>
                  <a:lnTo>
                    <a:pt x="5" y="0"/>
                  </a:lnTo>
                  <a:cubicBezTo>
                    <a:pt x="0" y="0"/>
                    <a:pt x="29" y="226"/>
                    <a:pt x="31" y="226"/>
                  </a:cubicBezTo>
                  <a:cubicBezTo>
                    <a:pt x="32" y="226"/>
                    <a:pt x="27" y="174"/>
                    <a:pt x="10" y="18"/>
                  </a:cubicBezTo>
                  <a:cubicBezTo>
                    <a:pt x="7" y="6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8" name="Google Shape;20458;p34"/>
            <p:cNvSpPr/>
            <p:nvPr/>
          </p:nvSpPr>
          <p:spPr>
            <a:xfrm>
              <a:off x="4312225" y="1945200"/>
              <a:ext cx="475" cy="2150"/>
            </a:xfrm>
            <a:custGeom>
              <a:avLst/>
              <a:gdLst/>
              <a:ahLst/>
              <a:cxnLst/>
              <a:rect l="l" t="t" r="r" b="b"/>
              <a:pathLst>
                <a:path w="19" h="86" extrusionOk="0">
                  <a:moveTo>
                    <a:pt x="14" y="1"/>
                  </a:moveTo>
                  <a:lnTo>
                    <a:pt x="14" y="1"/>
                  </a:lnTo>
                  <a:cubicBezTo>
                    <a:pt x="9" y="1"/>
                    <a:pt x="0" y="60"/>
                    <a:pt x="13" y="85"/>
                  </a:cubicBezTo>
                  <a:cubicBezTo>
                    <a:pt x="18" y="22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9" name="Google Shape;20459;p34"/>
            <p:cNvSpPr/>
            <p:nvPr/>
          </p:nvSpPr>
          <p:spPr>
            <a:xfrm>
              <a:off x="4295200" y="1670325"/>
              <a:ext cx="9175" cy="1600"/>
            </a:xfrm>
            <a:custGeom>
              <a:avLst/>
              <a:gdLst/>
              <a:ahLst/>
              <a:cxnLst/>
              <a:rect l="l" t="t" r="r" b="b"/>
              <a:pathLst>
                <a:path w="367" h="64" extrusionOk="0">
                  <a:moveTo>
                    <a:pt x="366" y="0"/>
                  </a:moveTo>
                  <a:cubicBezTo>
                    <a:pt x="0" y="25"/>
                    <a:pt x="77" y="64"/>
                    <a:pt x="194" y="64"/>
                  </a:cubicBezTo>
                  <a:cubicBezTo>
                    <a:pt x="270" y="64"/>
                    <a:pt x="364" y="48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0" name="Google Shape;20460;p34"/>
            <p:cNvSpPr/>
            <p:nvPr/>
          </p:nvSpPr>
          <p:spPr>
            <a:xfrm>
              <a:off x="4308875" y="2126625"/>
              <a:ext cx="2825" cy="2475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69" y="1"/>
                  </a:moveTo>
                  <a:cubicBezTo>
                    <a:pt x="61" y="1"/>
                    <a:pt x="51" y="3"/>
                    <a:pt x="40" y="7"/>
                  </a:cubicBezTo>
                  <a:cubicBezTo>
                    <a:pt x="1" y="58"/>
                    <a:pt x="23" y="99"/>
                    <a:pt x="74" y="99"/>
                  </a:cubicBezTo>
                  <a:cubicBezTo>
                    <a:pt x="84" y="99"/>
                    <a:pt x="95" y="97"/>
                    <a:pt x="107" y="94"/>
                  </a:cubicBezTo>
                  <a:cubicBezTo>
                    <a:pt x="112" y="31"/>
                    <a:pt x="101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1" name="Google Shape;20461;p34"/>
            <p:cNvSpPr/>
            <p:nvPr/>
          </p:nvSpPr>
          <p:spPr>
            <a:xfrm>
              <a:off x="4299425" y="1902975"/>
              <a:ext cx="3600" cy="1875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26" y="0"/>
                  </a:moveTo>
                  <a:cubicBezTo>
                    <a:pt x="1" y="0"/>
                    <a:pt x="68" y="75"/>
                    <a:pt x="144" y="75"/>
                  </a:cubicBezTo>
                  <a:cubicBezTo>
                    <a:pt x="74" y="19"/>
                    <a:pt x="3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2" name="Google Shape;20462;p34"/>
            <p:cNvSpPr/>
            <p:nvPr/>
          </p:nvSpPr>
          <p:spPr>
            <a:xfrm>
              <a:off x="4312875" y="2487575"/>
              <a:ext cx="900" cy="3425"/>
            </a:xfrm>
            <a:custGeom>
              <a:avLst/>
              <a:gdLst/>
              <a:ahLst/>
              <a:cxnLst/>
              <a:rect l="l" t="t" r="r" b="b"/>
              <a:pathLst>
                <a:path w="36" h="137" extrusionOk="0">
                  <a:moveTo>
                    <a:pt x="2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4" y="102"/>
                    <a:pt x="22" y="136"/>
                    <a:pt x="27" y="136"/>
                  </a:cubicBezTo>
                  <a:cubicBezTo>
                    <a:pt x="36" y="136"/>
                    <a:pt x="28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3" name="Google Shape;20463;p34"/>
            <p:cNvSpPr/>
            <p:nvPr/>
          </p:nvSpPr>
          <p:spPr>
            <a:xfrm>
              <a:off x="4287000" y="2018650"/>
              <a:ext cx="2475" cy="3800"/>
            </a:xfrm>
            <a:custGeom>
              <a:avLst/>
              <a:gdLst/>
              <a:ahLst/>
              <a:cxnLst/>
              <a:rect l="l" t="t" r="r" b="b"/>
              <a:pathLst>
                <a:path w="99" h="152" extrusionOk="0">
                  <a:moveTo>
                    <a:pt x="61" y="1"/>
                  </a:moveTo>
                  <a:cubicBezTo>
                    <a:pt x="28" y="1"/>
                    <a:pt x="1" y="151"/>
                    <a:pt x="95" y="151"/>
                  </a:cubicBezTo>
                  <a:cubicBezTo>
                    <a:pt x="96" y="151"/>
                    <a:pt x="97" y="151"/>
                    <a:pt x="99" y="151"/>
                  </a:cubicBezTo>
                  <a:cubicBezTo>
                    <a:pt x="94" y="38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4" name="Google Shape;20464;p34"/>
            <p:cNvSpPr/>
            <p:nvPr/>
          </p:nvSpPr>
          <p:spPr>
            <a:xfrm>
              <a:off x="4295050" y="2426375"/>
              <a:ext cx="4550" cy="4250"/>
            </a:xfrm>
            <a:custGeom>
              <a:avLst/>
              <a:gdLst/>
              <a:ahLst/>
              <a:cxnLst/>
              <a:rect l="l" t="t" r="r" b="b"/>
              <a:pathLst>
                <a:path w="182" h="170" extrusionOk="0">
                  <a:moveTo>
                    <a:pt x="80" y="0"/>
                  </a:moveTo>
                  <a:cubicBezTo>
                    <a:pt x="0" y="0"/>
                    <a:pt x="84" y="169"/>
                    <a:pt x="139" y="169"/>
                  </a:cubicBezTo>
                  <a:cubicBezTo>
                    <a:pt x="163" y="169"/>
                    <a:pt x="182" y="136"/>
                    <a:pt x="178" y="40"/>
                  </a:cubicBezTo>
                  <a:cubicBezTo>
                    <a:pt x="132" y="12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5" name="Google Shape;20465;p34"/>
            <p:cNvSpPr/>
            <p:nvPr/>
          </p:nvSpPr>
          <p:spPr>
            <a:xfrm>
              <a:off x="4263025" y="1514600"/>
              <a:ext cx="1800" cy="3550"/>
            </a:xfrm>
            <a:custGeom>
              <a:avLst/>
              <a:gdLst/>
              <a:ahLst/>
              <a:cxnLst/>
              <a:rect l="l" t="t" r="r" b="b"/>
              <a:pathLst>
                <a:path w="72" h="142" extrusionOk="0"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1" y="106"/>
                    <a:pt x="6" y="142"/>
                    <a:pt x="15" y="142"/>
                  </a:cubicBezTo>
                  <a:cubicBezTo>
                    <a:pt x="34" y="142"/>
                    <a:pt x="7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6" name="Google Shape;20466;p34"/>
            <p:cNvSpPr/>
            <p:nvPr/>
          </p:nvSpPr>
          <p:spPr>
            <a:xfrm>
              <a:off x="4260200" y="1673375"/>
              <a:ext cx="6350" cy="4125"/>
            </a:xfrm>
            <a:custGeom>
              <a:avLst/>
              <a:gdLst/>
              <a:ahLst/>
              <a:cxnLst/>
              <a:rect l="l" t="t" r="r" b="b"/>
              <a:pathLst>
                <a:path w="254" h="165" extrusionOk="0">
                  <a:moveTo>
                    <a:pt x="123" y="1"/>
                  </a:moveTo>
                  <a:cubicBezTo>
                    <a:pt x="96" y="1"/>
                    <a:pt x="58" y="8"/>
                    <a:pt x="7" y="26"/>
                  </a:cubicBezTo>
                  <a:cubicBezTo>
                    <a:pt x="1" y="129"/>
                    <a:pt x="30" y="165"/>
                    <a:pt x="66" y="165"/>
                  </a:cubicBezTo>
                  <a:cubicBezTo>
                    <a:pt x="143" y="165"/>
                    <a:pt x="254" y="1"/>
                    <a:pt x="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7" name="Google Shape;20467;p34"/>
            <p:cNvSpPr/>
            <p:nvPr/>
          </p:nvSpPr>
          <p:spPr>
            <a:xfrm>
              <a:off x="4241450" y="1247300"/>
              <a:ext cx="2375" cy="2800"/>
            </a:xfrm>
            <a:custGeom>
              <a:avLst/>
              <a:gdLst/>
              <a:ahLst/>
              <a:cxnLst/>
              <a:rect l="l" t="t" r="r" b="b"/>
              <a:pathLst>
                <a:path w="95" h="112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6"/>
                    <a:pt x="29" y="112"/>
                    <a:pt x="58" y="112"/>
                  </a:cubicBezTo>
                  <a:cubicBezTo>
                    <a:pt x="67" y="112"/>
                    <a:pt x="79" y="103"/>
                    <a:pt x="94" y="81"/>
                  </a:cubicBezTo>
                  <a:cubicBezTo>
                    <a:pt x="94" y="8"/>
                    <a:pt x="47" y="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8" name="Google Shape;20468;p34"/>
            <p:cNvSpPr/>
            <p:nvPr/>
          </p:nvSpPr>
          <p:spPr>
            <a:xfrm>
              <a:off x="4249450" y="1502300"/>
              <a:ext cx="3050" cy="6975"/>
            </a:xfrm>
            <a:custGeom>
              <a:avLst/>
              <a:gdLst/>
              <a:ahLst/>
              <a:cxnLst/>
              <a:rect l="l" t="t" r="r" b="b"/>
              <a:pathLst>
                <a:path w="122" h="279" extrusionOk="0">
                  <a:moveTo>
                    <a:pt x="115" y="0"/>
                  </a:moveTo>
                  <a:lnTo>
                    <a:pt x="115" y="0"/>
                  </a:lnTo>
                  <a:cubicBezTo>
                    <a:pt x="104" y="0"/>
                    <a:pt x="1" y="278"/>
                    <a:pt x="34" y="278"/>
                  </a:cubicBezTo>
                  <a:cubicBezTo>
                    <a:pt x="35" y="278"/>
                    <a:pt x="35" y="278"/>
                    <a:pt x="35" y="278"/>
                  </a:cubicBezTo>
                  <a:cubicBezTo>
                    <a:pt x="104" y="70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9" name="Google Shape;20469;p34"/>
            <p:cNvSpPr/>
            <p:nvPr/>
          </p:nvSpPr>
          <p:spPr>
            <a:xfrm>
              <a:off x="4247650" y="1840675"/>
              <a:ext cx="3700" cy="1525"/>
            </a:xfrm>
            <a:custGeom>
              <a:avLst/>
              <a:gdLst/>
              <a:ahLst/>
              <a:cxnLst/>
              <a:rect l="l" t="t" r="r" b="b"/>
              <a:pathLst>
                <a:path w="148" h="61" extrusionOk="0">
                  <a:moveTo>
                    <a:pt x="134" y="1"/>
                  </a:moveTo>
                  <a:cubicBezTo>
                    <a:pt x="98" y="1"/>
                    <a:pt x="0" y="60"/>
                    <a:pt x="23" y="60"/>
                  </a:cubicBezTo>
                  <a:cubicBezTo>
                    <a:pt x="33" y="60"/>
                    <a:pt x="68" y="47"/>
                    <a:pt x="147" y="11"/>
                  </a:cubicBezTo>
                  <a:cubicBezTo>
                    <a:pt x="147" y="4"/>
                    <a:pt x="142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0" name="Google Shape;20470;p34"/>
            <p:cNvSpPr/>
            <p:nvPr/>
          </p:nvSpPr>
          <p:spPr>
            <a:xfrm>
              <a:off x="4230350" y="1386725"/>
              <a:ext cx="625" cy="1775"/>
            </a:xfrm>
            <a:custGeom>
              <a:avLst/>
              <a:gdLst/>
              <a:ahLst/>
              <a:cxnLst/>
              <a:rect l="l" t="t" r="r" b="b"/>
              <a:pathLst>
                <a:path w="25" h="71" extrusionOk="0">
                  <a:moveTo>
                    <a:pt x="7" y="1"/>
                  </a:moveTo>
                  <a:lnTo>
                    <a:pt x="7" y="1"/>
                  </a:lnTo>
                  <a:cubicBezTo>
                    <a:pt x="4" y="1"/>
                    <a:pt x="1" y="18"/>
                    <a:pt x="3" y="71"/>
                  </a:cubicBezTo>
                  <a:cubicBezTo>
                    <a:pt x="4" y="71"/>
                    <a:pt x="4" y="71"/>
                    <a:pt x="5" y="71"/>
                  </a:cubicBezTo>
                  <a:cubicBezTo>
                    <a:pt x="25" y="71"/>
                    <a:pt x="14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1" name="Google Shape;20471;p34"/>
            <p:cNvSpPr/>
            <p:nvPr/>
          </p:nvSpPr>
          <p:spPr>
            <a:xfrm>
              <a:off x="4222725" y="1470600"/>
              <a:ext cx="500" cy="2550"/>
            </a:xfrm>
            <a:custGeom>
              <a:avLst/>
              <a:gdLst/>
              <a:ahLst/>
              <a:cxnLst/>
              <a:rect l="l" t="t" r="r" b="b"/>
              <a:pathLst>
                <a:path w="20" h="102" extrusionOk="0">
                  <a:moveTo>
                    <a:pt x="18" y="1"/>
                  </a:moveTo>
                  <a:lnTo>
                    <a:pt x="18" y="1"/>
                  </a:lnTo>
                  <a:cubicBezTo>
                    <a:pt x="16" y="1"/>
                    <a:pt x="7" y="38"/>
                    <a:pt x="0" y="101"/>
                  </a:cubicBezTo>
                  <a:cubicBezTo>
                    <a:pt x="16" y="31"/>
                    <a:pt x="20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2" name="Google Shape;20472;p34"/>
            <p:cNvSpPr/>
            <p:nvPr/>
          </p:nvSpPr>
          <p:spPr>
            <a:xfrm>
              <a:off x="4221050" y="1639725"/>
              <a:ext cx="1850" cy="2175"/>
            </a:xfrm>
            <a:custGeom>
              <a:avLst/>
              <a:gdLst/>
              <a:ahLst/>
              <a:cxnLst/>
              <a:rect l="l" t="t" r="r" b="b"/>
              <a:pathLst>
                <a:path w="74" h="87" extrusionOk="0">
                  <a:moveTo>
                    <a:pt x="0" y="0"/>
                  </a:moveTo>
                  <a:cubicBezTo>
                    <a:pt x="3" y="65"/>
                    <a:pt x="18" y="87"/>
                    <a:pt x="31" y="87"/>
                  </a:cubicBezTo>
                  <a:cubicBezTo>
                    <a:pt x="55" y="87"/>
                    <a:pt x="73" y="1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3" name="Google Shape;20473;p34"/>
            <p:cNvSpPr/>
            <p:nvPr/>
          </p:nvSpPr>
          <p:spPr>
            <a:xfrm>
              <a:off x="4246400" y="2417825"/>
              <a:ext cx="825" cy="2100"/>
            </a:xfrm>
            <a:custGeom>
              <a:avLst/>
              <a:gdLst/>
              <a:ahLst/>
              <a:cxnLst/>
              <a:rect l="l" t="t" r="r" b="b"/>
              <a:pathLst>
                <a:path w="33" h="84" extrusionOk="0">
                  <a:moveTo>
                    <a:pt x="23" y="1"/>
                  </a:moveTo>
                  <a:lnTo>
                    <a:pt x="23" y="1"/>
                  </a:lnTo>
                  <a:cubicBezTo>
                    <a:pt x="5" y="63"/>
                    <a:pt x="1" y="84"/>
                    <a:pt x="2" y="84"/>
                  </a:cubicBezTo>
                  <a:cubicBezTo>
                    <a:pt x="5" y="84"/>
                    <a:pt x="32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4" name="Google Shape;20474;p34"/>
            <p:cNvSpPr/>
            <p:nvPr/>
          </p:nvSpPr>
          <p:spPr>
            <a:xfrm>
              <a:off x="4218725" y="1832575"/>
              <a:ext cx="3400" cy="4300"/>
            </a:xfrm>
            <a:custGeom>
              <a:avLst/>
              <a:gdLst/>
              <a:ahLst/>
              <a:cxnLst/>
              <a:rect l="l" t="t" r="r" b="b"/>
              <a:pathLst>
                <a:path w="136" h="172" extrusionOk="0">
                  <a:moveTo>
                    <a:pt x="133" y="0"/>
                  </a:moveTo>
                  <a:cubicBezTo>
                    <a:pt x="0" y="5"/>
                    <a:pt x="47" y="171"/>
                    <a:pt x="91" y="171"/>
                  </a:cubicBezTo>
                  <a:cubicBezTo>
                    <a:pt x="114" y="171"/>
                    <a:pt x="136" y="129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5" name="Google Shape;20475;p34"/>
            <p:cNvSpPr/>
            <p:nvPr/>
          </p:nvSpPr>
          <p:spPr>
            <a:xfrm>
              <a:off x="4193750" y="1391000"/>
              <a:ext cx="7750" cy="2025"/>
            </a:xfrm>
            <a:custGeom>
              <a:avLst/>
              <a:gdLst/>
              <a:ahLst/>
              <a:cxnLst/>
              <a:rect l="l" t="t" r="r" b="b"/>
              <a:pathLst>
                <a:path w="310" h="81" extrusionOk="0">
                  <a:moveTo>
                    <a:pt x="309" y="0"/>
                  </a:moveTo>
                  <a:lnTo>
                    <a:pt x="309" y="0"/>
                  </a:lnTo>
                  <a:cubicBezTo>
                    <a:pt x="74" y="60"/>
                    <a:pt x="0" y="80"/>
                    <a:pt x="7" y="80"/>
                  </a:cubicBezTo>
                  <a:cubicBezTo>
                    <a:pt x="17" y="80"/>
                    <a:pt x="227" y="29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6" name="Google Shape;20476;p34"/>
            <p:cNvSpPr/>
            <p:nvPr/>
          </p:nvSpPr>
          <p:spPr>
            <a:xfrm>
              <a:off x="4190425" y="1296550"/>
              <a:ext cx="1875" cy="1800"/>
            </a:xfrm>
            <a:custGeom>
              <a:avLst/>
              <a:gdLst/>
              <a:ahLst/>
              <a:cxnLst/>
              <a:rect l="l" t="t" r="r" b="b"/>
              <a:pathLst>
                <a:path w="75" h="72" extrusionOk="0">
                  <a:moveTo>
                    <a:pt x="35" y="1"/>
                  </a:moveTo>
                  <a:cubicBezTo>
                    <a:pt x="17" y="1"/>
                    <a:pt x="1" y="18"/>
                    <a:pt x="1" y="38"/>
                  </a:cubicBezTo>
                  <a:cubicBezTo>
                    <a:pt x="1" y="58"/>
                    <a:pt x="14" y="71"/>
                    <a:pt x="74" y="71"/>
                  </a:cubicBezTo>
                  <a:cubicBezTo>
                    <a:pt x="74" y="58"/>
                    <a:pt x="74" y="45"/>
                    <a:pt x="68" y="31"/>
                  </a:cubicBezTo>
                  <a:cubicBezTo>
                    <a:pt x="60" y="9"/>
                    <a:pt x="47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7" name="Google Shape;20477;p34"/>
            <p:cNvSpPr/>
            <p:nvPr/>
          </p:nvSpPr>
          <p:spPr>
            <a:xfrm>
              <a:off x="4225675" y="2442050"/>
              <a:ext cx="3075" cy="5075"/>
            </a:xfrm>
            <a:custGeom>
              <a:avLst/>
              <a:gdLst/>
              <a:ahLst/>
              <a:cxnLst/>
              <a:rect l="l" t="t" r="r" b="b"/>
              <a:pathLst>
                <a:path w="123" h="203" extrusionOk="0">
                  <a:moveTo>
                    <a:pt x="71" y="0"/>
                  </a:moveTo>
                  <a:cubicBezTo>
                    <a:pt x="30" y="0"/>
                    <a:pt x="0" y="185"/>
                    <a:pt x="123" y="203"/>
                  </a:cubicBezTo>
                  <a:cubicBezTo>
                    <a:pt x="116" y="51"/>
                    <a:pt x="92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8" name="Google Shape;20478;p34"/>
            <p:cNvSpPr/>
            <p:nvPr/>
          </p:nvSpPr>
          <p:spPr>
            <a:xfrm>
              <a:off x="4206000" y="1999825"/>
              <a:ext cx="1575" cy="4875"/>
            </a:xfrm>
            <a:custGeom>
              <a:avLst/>
              <a:gdLst/>
              <a:ahLst/>
              <a:cxnLst/>
              <a:rect l="l" t="t" r="r" b="b"/>
              <a:pathLst>
                <a:path w="63" h="195" extrusionOk="0">
                  <a:moveTo>
                    <a:pt x="27" y="0"/>
                  </a:moveTo>
                  <a:cubicBezTo>
                    <a:pt x="16" y="0"/>
                    <a:pt x="4" y="49"/>
                    <a:pt x="0" y="195"/>
                  </a:cubicBezTo>
                  <a:cubicBezTo>
                    <a:pt x="1" y="195"/>
                    <a:pt x="1" y="195"/>
                    <a:pt x="2" y="195"/>
                  </a:cubicBezTo>
                  <a:cubicBezTo>
                    <a:pt x="62" y="195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9" name="Google Shape;20479;p34"/>
            <p:cNvSpPr/>
            <p:nvPr/>
          </p:nvSpPr>
          <p:spPr>
            <a:xfrm>
              <a:off x="4181575" y="1406700"/>
              <a:ext cx="3250" cy="1325"/>
            </a:xfrm>
            <a:custGeom>
              <a:avLst/>
              <a:gdLst/>
              <a:ahLst/>
              <a:cxnLst/>
              <a:rect l="l" t="t" r="r" b="b"/>
              <a:pathLst>
                <a:path w="130" h="53" extrusionOk="0">
                  <a:moveTo>
                    <a:pt x="0" y="1"/>
                  </a:moveTo>
                  <a:cubicBezTo>
                    <a:pt x="0" y="18"/>
                    <a:pt x="106" y="52"/>
                    <a:pt x="120" y="52"/>
                  </a:cubicBezTo>
                  <a:cubicBezTo>
                    <a:pt x="130" y="52"/>
                    <a:pt x="105" y="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0" name="Google Shape;20480;p34"/>
            <p:cNvSpPr/>
            <p:nvPr/>
          </p:nvSpPr>
          <p:spPr>
            <a:xfrm>
              <a:off x="4186700" y="1571200"/>
              <a:ext cx="925" cy="3975"/>
            </a:xfrm>
            <a:custGeom>
              <a:avLst/>
              <a:gdLst/>
              <a:ahLst/>
              <a:cxnLst/>
              <a:rect l="l" t="t" r="r" b="b"/>
              <a:pathLst>
                <a:path w="37" h="159" extrusionOk="0">
                  <a:moveTo>
                    <a:pt x="18" y="1"/>
                  </a:moveTo>
                  <a:cubicBezTo>
                    <a:pt x="6" y="1"/>
                    <a:pt x="0" y="158"/>
                    <a:pt x="36" y="158"/>
                  </a:cubicBezTo>
                  <a:cubicBezTo>
                    <a:pt x="32" y="40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1" name="Google Shape;20481;p34"/>
            <p:cNvSpPr/>
            <p:nvPr/>
          </p:nvSpPr>
          <p:spPr>
            <a:xfrm>
              <a:off x="4207625" y="2320275"/>
              <a:ext cx="600" cy="2775"/>
            </a:xfrm>
            <a:custGeom>
              <a:avLst/>
              <a:gdLst/>
              <a:ahLst/>
              <a:cxnLst/>
              <a:rect l="l" t="t" r="r" b="b"/>
              <a:pathLst>
                <a:path w="24" h="111" extrusionOk="0">
                  <a:moveTo>
                    <a:pt x="8" y="1"/>
                  </a:moveTo>
                  <a:cubicBezTo>
                    <a:pt x="0" y="1"/>
                    <a:pt x="14" y="110"/>
                    <a:pt x="20" y="110"/>
                  </a:cubicBezTo>
                  <a:cubicBezTo>
                    <a:pt x="22" y="110"/>
                    <a:pt x="24" y="92"/>
                    <a:pt x="22" y="42"/>
                  </a:cubicBezTo>
                  <a:cubicBezTo>
                    <a:pt x="15" y="12"/>
                    <a:pt x="10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2" name="Google Shape;20482;p34"/>
            <p:cNvSpPr/>
            <p:nvPr/>
          </p:nvSpPr>
          <p:spPr>
            <a:xfrm>
              <a:off x="4192600" y="1973450"/>
              <a:ext cx="2200" cy="1600"/>
            </a:xfrm>
            <a:custGeom>
              <a:avLst/>
              <a:gdLst/>
              <a:ahLst/>
              <a:cxnLst/>
              <a:rect l="l" t="t" r="r" b="b"/>
              <a:pathLst>
                <a:path w="88" h="64" extrusionOk="0">
                  <a:moveTo>
                    <a:pt x="44" y="1"/>
                  </a:moveTo>
                  <a:cubicBezTo>
                    <a:pt x="34" y="1"/>
                    <a:pt x="20" y="4"/>
                    <a:pt x="1" y="12"/>
                  </a:cubicBezTo>
                  <a:cubicBezTo>
                    <a:pt x="3" y="50"/>
                    <a:pt x="14" y="63"/>
                    <a:pt x="26" y="63"/>
                  </a:cubicBezTo>
                  <a:cubicBezTo>
                    <a:pt x="53" y="63"/>
                    <a:pt x="8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3" name="Google Shape;20483;p34"/>
            <p:cNvSpPr/>
            <p:nvPr/>
          </p:nvSpPr>
          <p:spPr>
            <a:xfrm>
              <a:off x="4191375" y="2099525"/>
              <a:ext cx="1675" cy="2250"/>
            </a:xfrm>
            <a:custGeom>
              <a:avLst/>
              <a:gdLst/>
              <a:ahLst/>
              <a:cxnLst/>
              <a:rect l="l" t="t" r="r" b="b"/>
              <a:pathLst>
                <a:path w="67" h="90" extrusionOk="0">
                  <a:moveTo>
                    <a:pt x="10" y="0"/>
                  </a:moveTo>
                  <a:lnTo>
                    <a:pt x="10" y="0"/>
                  </a:lnTo>
                  <a:cubicBezTo>
                    <a:pt x="0" y="67"/>
                    <a:pt x="8" y="90"/>
                    <a:pt x="18" y="90"/>
                  </a:cubicBezTo>
                  <a:cubicBezTo>
                    <a:pt x="38" y="90"/>
                    <a:pt x="67" y="9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4" name="Google Shape;20484;p34"/>
            <p:cNvSpPr/>
            <p:nvPr/>
          </p:nvSpPr>
          <p:spPr>
            <a:xfrm>
              <a:off x="4172500" y="1646925"/>
              <a:ext cx="2675" cy="3375"/>
            </a:xfrm>
            <a:custGeom>
              <a:avLst/>
              <a:gdLst/>
              <a:ahLst/>
              <a:cxnLst/>
              <a:rect l="l" t="t" r="r" b="b"/>
              <a:pathLst>
                <a:path w="107" h="135" extrusionOk="0">
                  <a:moveTo>
                    <a:pt x="73" y="1"/>
                  </a:moveTo>
                  <a:cubicBezTo>
                    <a:pt x="1" y="1"/>
                    <a:pt x="44" y="135"/>
                    <a:pt x="77" y="135"/>
                  </a:cubicBezTo>
                  <a:cubicBezTo>
                    <a:pt x="93" y="135"/>
                    <a:pt x="106" y="103"/>
                    <a:pt x="102" y="6"/>
                  </a:cubicBezTo>
                  <a:cubicBezTo>
                    <a:pt x="91" y="3"/>
                    <a:pt x="81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5" name="Google Shape;20485;p34"/>
            <p:cNvSpPr/>
            <p:nvPr/>
          </p:nvSpPr>
          <p:spPr>
            <a:xfrm>
              <a:off x="4194500" y="2621925"/>
              <a:ext cx="7125" cy="2975"/>
            </a:xfrm>
            <a:custGeom>
              <a:avLst/>
              <a:gdLst/>
              <a:ahLst/>
              <a:cxnLst/>
              <a:rect l="l" t="t" r="r" b="b"/>
              <a:pathLst>
                <a:path w="285" h="119" extrusionOk="0">
                  <a:moveTo>
                    <a:pt x="249" y="0"/>
                  </a:moveTo>
                  <a:cubicBezTo>
                    <a:pt x="181" y="0"/>
                    <a:pt x="1" y="119"/>
                    <a:pt x="86" y="119"/>
                  </a:cubicBezTo>
                  <a:cubicBezTo>
                    <a:pt x="111" y="119"/>
                    <a:pt x="161" y="108"/>
                    <a:pt x="246" y="80"/>
                  </a:cubicBezTo>
                  <a:cubicBezTo>
                    <a:pt x="285" y="21"/>
                    <a:pt x="277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6" name="Google Shape;20486;p34"/>
            <p:cNvSpPr/>
            <p:nvPr/>
          </p:nvSpPr>
          <p:spPr>
            <a:xfrm>
              <a:off x="4181800" y="2097425"/>
              <a:ext cx="725" cy="422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0"/>
                    <a:pt x="16" y="169"/>
                    <a:pt x="23" y="169"/>
                  </a:cubicBezTo>
                  <a:cubicBezTo>
                    <a:pt x="27" y="169"/>
                    <a:pt x="29" y="129"/>
                    <a:pt x="25" y="11"/>
                  </a:cubicBezTo>
                  <a:cubicBezTo>
                    <a:pt x="21" y="3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7" name="Google Shape;20487;p34"/>
            <p:cNvSpPr/>
            <p:nvPr/>
          </p:nvSpPr>
          <p:spPr>
            <a:xfrm>
              <a:off x="4196925" y="2616000"/>
              <a:ext cx="3075" cy="2425"/>
            </a:xfrm>
            <a:custGeom>
              <a:avLst/>
              <a:gdLst/>
              <a:ahLst/>
              <a:cxnLst/>
              <a:rect l="l" t="t" r="r" b="b"/>
              <a:pathLst>
                <a:path w="123" h="97" extrusionOk="0">
                  <a:moveTo>
                    <a:pt x="52" y="0"/>
                  </a:moveTo>
                  <a:cubicBezTo>
                    <a:pt x="27" y="0"/>
                    <a:pt x="8" y="6"/>
                    <a:pt x="8" y="36"/>
                  </a:cubicBezTo>
                  <a:cubicBezTo>
                    <a:pt x="0" y="78"/>
                    <a:pt x="22" y="96"/>
                    <a:pt x="47" y="96"/>
                  </a:cubicBezTo>
                  <a:cubicBezTo>
                    <a:pt x="82" y="96"/>
                    <a:pt x="123" y="60"/>
                    <a:pt x="95" y="2"/>
                  </a:cubicBezTo>
                  <a:cubicBezTo>
                    <a:pt x="81" y="2"/>
                    <a:pt x="65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8" name="Google Shape;20488;p34"/>
            <p:cNvSpPr/>
            <p:nvPr/>
          </p:nvSpPr>
          <p:spPr>
            <a:xfrm>
              <a:off x="4191275" y="2346900"/>
              <a:ext cx="550" cy="4900"/>
            </a:xfrm>
            <a:custGeom>
              <a:avLst/>
              <a:gdLst/>
              <a:ahLst/>
              <a:cxnLst/>
              <a:rect l="l" t="t" r="r" b="b"/>
              <a:pathLst>
                <a:path w="22" h="196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46"/>
                    <a:pt x="11" y="195"/>
                    <a:pt x="15" y="195"/>
                  </a:cubicBezTo>
                  <a:cubicBezTo>
                    <a:pt x="21" y="195"/>
                    <a:pt x="22" y="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9" name="Google Shape;20489;p34"/>
            <p:cNvSpPr/>
            <p:nvPr/>
          </p:nvSpPr>
          <p:spPr>
            <a:xfrm>
              <a:off x="4160825" y="1864025"/>
              <a:ext cx="3100" cy="2950"/>
            </a:xfrm>
            <a:custGeom>
              <a:avLst/>
              <a:gdLst/>
              <a:ahLst/>
              <a:cxnLst/>
              <a:rect l="l" t="t" r="r" b="b"/>
              <a:pathLst>
                <a:path w="124" h="118" extrusionOk="0">
                  <a:moveTo>
                    <a:pt x="31" y="1"/>
                  </a:moveTo>
                  <a:cubicBezTo>
                    <a:pt x="19" y="1"/>
                    <a:pt x="8" y="10"/>
                    <a:pt x="1" y="34"/>
                  </a:cubicBezTo>
                  <a:cubicBezTo>
                    <a:pt x="1" y="68"/>
                    <a:pt x="1" y="118"/>
                    <a:pt x="26" y="118"/>
                  </a:cubicBezTo>
                  <a:cubicBezTo>
                    <a:pt x="31" y="118"/>
                    <a:pt x="35" y="117"/>
                    <a:pt x="41" y="114"/>
                  </a:cubicBezTo>
                  <a:cubicBezTo>
                    <a:pt x="124" y="114"/>
                    <a:pt x="7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0" name="Google Shape;20490;p34"/>
            <p:cNvSpPr/>
            <p:nvPr/>
          </p:nvSpPr>
          <p:spPr>
            <a:xfrm>
              <a:off x="4168375" y="2123350"/>
              <a:ext cx="2450" cy="4975"/>
            </a:xfrm>
            <a:custGeom>
              <a:avLst/>
              <a:gdLst/>
              <a:ahLst/>
              <a:cxnLst/>
              <a:rect l="l" t="t" r="r" b="b"/>
              <a:pathLst>
                <a:path w="98" h="199" extrusionOk="0">
                  <a:moveTo>
                    <a:pt x="51" y="1"/>
                  </a:moveTo>
                  <a:cubicBezTo>
                    <a:pt x="29" y="1"/>
                    <a:pt x="1" y="55"/>
                    <a:pt x="6" y="198"/>
                  </a:cubicBezTo>
                  <a:cubicBezTo>
                    <a:pt x="98" y="95"/>
                    <a:pt x="81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1" name="Google Shape;20491;p34"/>
            <p:cNvSpPr/>
            <p:nvPr/>
          </p:nvSpPr>
          <p:spPr>
            <a:xfrm>
              <a:off x="4169075" y="2115800"/>
              <a:ext cx="350" cy="3150"/>
            </a:xfrm>
            <a:custGeom>
              <a:avLst/>
              <a:gdLst/>
              <a:ahLst/>
              <a:cxnLst/>
              <a:rect l="l" t="t" r="r" b="b"/>
              <a:pathLst>
                <a:path w="14" h="126" extrusionOk="0">
                  <a:moveTo>
                    <a:pt x="13" y="1"/>
                  </a:moveTo>
                  <a:lnTo>
                    <a:pt x="13" y="1"/>
                  </a:lnTo>
                  <a:cubicBezTo>
                    <a:pt x="11" y="1"/>
                    <a:pt x="1" y="126"/>
                    <a:pt x="5" y="126"/>
                  </a:cubicBezTo>
                  <a:cubicBezTo>
                    <a:pt x="12" y="32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2" name="Google Shape;20492;p34"/>
            <p:cNvSpPr/>
            <p:nvPr/>
          </p:nvSpPr>
          <p:spPr>
            <a:xfrm>
              <a:off x="4143650" y="1423800"/>
              <a:ext cx="1475" cy="750"/>
            </a:xfrm>
            <a:custGeom>
              <a:avLst/>
              <a:gdLst/>
              <a:ahLst/>
              <a:cxnLst/>
              <a:rect l="l" t="t" r="r" b="b"/>
              <a:pathLst>
                <a:path w="59" h="30" extrusionOk="0">
                  <a:moveTo>
                    <a:pt x="42" y="0"/>
                  </a:moveTo>
                  <a:cubicBezTo>
                    <a:pt x="24" y="0"/>
                    <a:pt x="0" y="29"/>
                    <a:pt x="35" y="29"/>
                  </a:cubicBezTo>
                  <a:cubicBezTo>
                    <a:pt x="41" y="29"/>
                    <a:pt x="49" y="28"/>
                    <a:pt x="59" y="26"/>
                  </a:cubicBezTo>
                  <a:cubicBezTo>
                    <a:pt x="59" y="7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3" name="Google Shape;20493;p34"/>
            <p:cNvSpPr/>
            <p:nvPr/>
          </p:nvSpPr>
          <p:spPr>
            <a:xfrm>
              <a:off x="4156050" y="2037125"/>
              <a:ext cx="1125" cy="4400"/>
            </a:xfrm>
            <a:custGeom>
              <a:avLst/>
              <a:gdLst/>
              <a:ahLst/>
              <a:cxnLst/>
              <a:rect l="l" t="t" r="r" b="b"/>
              <a:pathLst>
                <a:path w="45" h="176" extrusionOk="0">
                  <a:moveTo>
                    <a:pt x="44" y="1"/>
                  </a:moveTo>
                  <a:lnTo>
                    <a:pt x="44" y="1"/>
                  </a:lnTo>
                  <a:cubicBezTo>
                    <a:pt x="1" y="23"/>
                    <a:pt x="14" y="175"/>
                    <a:pt x="29" y="175"/>
                  </a:cubicBezTo>
                  <a:cubicBezTo>
                    <a:pt x="36" y="175"/>
                    <a:pt x="44" y="13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4" name="Google Shape;20494;p34"/>
            <p:cNvSpPr/>
            <p:nvPr/>
          </p:nvSpPr>
          <p:spPr>
            <a:xfrm>
              <a:off x="4136150" y="1694750"/>
              <a:ext cx="2850" cy="100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78" y="0"/>
                  </a:moveTo>
                  <a:cubicBezTo>
                    <a:pt x="15" y="2"/>
                    <a:pt x="0" y="3"/>
                    <a:pt x="6" y="3"/>
                  </a:cubicBezTo>
                  <a:cubicBezTo>
                    <a:pt x="18" y="3"/>
                    <a:pt x="113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5" name="Google Shape;20495;p34"/>
            <p:cNvSpPr/>
            <p:nvPr/>
          </p:nvSpPr>
          <p:spPr>
            <a:xfrm>
              <a:off x="4164850" y="2524975"/>
              <a:ext cx="3350" cy="100"/>
            </a:xfrm>
            <a:custGeom>
              <a:avLst/>
              <a:gdLst/>
              <a:ahLst/>
              <a:cxnLst/>
              <a:rect l="l" t="t" r="r" b="b"/>
              <a:pathLst>
                <a:path w="134" h="4" extrusionOk="0">
                  <a:moveTo>
                    <a:pt x="94" y="0"/>
                  </a:moveTo>
                  <a:cubicBezTo>
                    <a:pt x="74" y="0"/>
                    <a:pt x="40" y="1"/>
                    <a:pt x="0" y="3"/>
                  </a:cubicBezTo>
                  <a:cubicBezTo>
                    <a:pt x="121" y="3"/>
                    <a:pt x="134" y="0"/>
                    <a:pt x="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6" name="Google Shape;20496;p34"/>
            <p:cNvSpPr/>
            <p:nvPr/>
          </p:nvSpPr>
          <p:spPr>
            <a:xfrm>
              <a:off x="4160025" y="2436550"/>
              <a:ext cx="5875" cy="2575"/>
            </a:xfrm>
            <a:custGeom>
              <a:avLst/>
              <a:gdLst/>
              <a:ahLst/>
              <a:cxnLst/>
              <a:rect l="l" t="t" r="r" b="b"/>
              <a:pathLst>
                <a:path w="235" h="103" extrusionOk="0">
                  <a:moveTo>
                    <a:pt x="68" y="1"/>
                  </a:moveTo>
                  <a:cubicBezTo>
                    <a:pt x="61" y="1"/>
                    <a:pt x="54" y="1"/>
                    <a:pt x="46" y="1"/>
                  </a:cubicBezTo>
                  <a:cubicBezTo>
                    <a:pt x="0" y="77"/>
                    <a:pt x="15" y="102"/>
                    <a:pt x="46" y="102"/>
                  </a:cubicBezTo>
                  <a:cubicBezTo>
                    <a:pt x="108" y="102"/>
                    <a:pt x="235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7" name="Google Shape;20497;p34"/>
            <p:cNvSpPr/>
            <p:nvPr/>
          </p:nvSpPr>
          <p:spPr>
            <a:xfrm>
              <a:off x="4136650" y="1775750"/>
              <a:ext cx="1625" cy="3475"/>
            </a:xfrm>
            <a:custGeom>
              <a:avLst/>
              <a:gdLst/>
              <a:ahLst/>
              <a:cxnLst/>
              <a:rect l="l" t="t" r="r" b="b"/>
              <a:pathLst>
                <a:path w="65" h="139" extrusionOk="0">
                  <a:moveTo>
                    <a:pt x="46" y="1"/>
                  </a:moveTo>
                  <a:cubicBezTo>
                    <a:pt x="30" y="1"/>
                    <a:pt x="1" y="46"/>
                    <a:pt x="4" y="139"/>
                  </a:cubicBezTo>
                  <a:cubicBezTo>
                    <a:pt x="65" y="48"/>
                    <a:pt x="63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8" name="Google Shape;20498;p34"/>
            <p:cNvSpPr/>
            <p:nvPr/>
          </p:nvSpPr>
          <p:spPr>
            <a:xfrm>
              <a:off x="4133975" y="1983600"/>
              <a:ext cx="7225" cy="3925"/>
            </a:xfrm>
            <a:custGeom>
              <a:avLst/>
              <a:gdLst/>
              <a:ahLst/>
              <a:cxnLst/>
              <a:rect l="l" t="t" r="r" b="b"/>
              <a:pathLst>
                <a:path w="289" h="157" extrusionOk="0">
                  <a:moveTo>
                    <a:pt x="91" y="1"/>
                  </a:moveTo>
                  <a:cubicBezTo>
                    <a:pt x="139" y="33"/>
                    <a:pt x="162" y="78"/>
                    <a:pt x="101" y="78"/>
                  </a:cubicBezTo>
                  <a:cubicBezTo>
                    <a:pt x="86" y="78"/>
                    <a:pt x="65" y="75"/>
                    <a:pt x="38" y="68"/>
                  </a:cubicBezTo>
                  <a:cubicBezTo>
                    <a:pt x="0" y="133"/>
                    <a:pt x="9" y="157"/>
                    <a:pt x="36" y="157"/>
                  </a:cubicBezTo>
                  <a:cubicBezTo>
                    <a:pt x="105" y="157"/>
                    <a:pt x="289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9" name="Google Shape;20499;p34"/>
            <p:cNvSpPr/>
            <p:nvPr/>
          </p:nvSpPr>
          <p:spPr>
            <a:xfrm>
              <a:off x="4134900" y="1983600"/>
              <a:ext cx="3125" cy="1950"/>
            </a:xfrm>
            <a:custGeom>
              <a:avLst/>
              <a:gdLst/>
              <a:ahLst/>
              <a:cxnLst/>
              <a:rect l="l" t="t" r="r" b="b"/>
              <a:pathLst>
                <a:path w="125" h="78" extrusionOk="0">
                  <a:moveTo>
                    <a:pt x="41" y="1"/>
                  </a:moveTo>
                  <a:cubicBezTo>
                    <a:pt x="21" y="28"/>
                    <a:pt x="7" y="48"/>
                    <a:pt x="1" y="68"/>
                  </a:cubicBezTo>
                  <a:cubicBezTo>
                    <a:pt x="28" y="75"/>
                    <a:pt x="49" y="78"/>
                    <a:pt x="64" y="78"/>
                  </a:cubicBezTo>
                  <a:cubicBezTo>
                    <a:pt x="125" y="78"/>
                    <a:pt x="102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0" name="Google Shape;20500;p34"/>
            <p:cNvSpPr/>
            <p:nvPr/>
          </p:nvSpPr>
          <p:spPr>
            <a:xfrm>
              <a:off x="4134900" y="1983600"/>
              <a:ext cx="3125" cy="1950"/>
            </a:xfrm>
            <a:custGeom>
              <a:avLst/>
              <a:gdLst/>
              <a:ahLst/>
              <a:cxnLst/>
              <a:rect l="l" t="t" r="r" b="b"/>
              <a:pathLst>
                <a:path w="125" h="78" extrusionOk="0">
                  <a:moveTo>
                    <a:pt x="41" y="1"/>
                  </a:moveTo>
                  <a:cubicBezTo>
                    <a:pt x="21" y="28"/>
                    <a:pt x="7" y="48"/>
                    <a:pt x="1" y="68"/>
                  </a:cubicBezTo>
                  <a:cubicBezTo>
                    <a:pt x="28" y="75"/>
                    <a:pt x="49" y="78"/>
                    <a:pt x="64" y="78"/>
                  </a:cubicBezTo>
                  <a:cubicBezTo>
                    <a:pt x="125" y="78"/>
                    <a:pt x="102" y="33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1" name="Google Shape;20501;p34"/>
            <p:cNvSpPr/>
            <p:nvPr/>
          </p:nvSpPr>
          <p:spPr>
            <a:xfrm>
              <a:off x="4147475" y="2399575"/>
              <a:ext cx="5350" cy="800"/>
            </a:xfrm>
            <a:custGeom>
              <a:avLst/>
              <a:gdLst/>
              <a:ahLst/>
              <a:cxnLst/>
              <a:rect l="l" t="t" r="r" b="b"/>
              <a:pathLst>
                <a:path w="214" h="32" extrusionOk="0">
                  <a:moveTo>
                    <a:pt x="151" y="0"/>
                  </a:moveTo>
                  <a:cubicBezTo>
                    <a:pt x="0" y="0"/>
                    <a:pt x="63" y="31"/>
                    <a:pt x="132" y="31"/>
                  </a:cubicBezTo>
                  <a:cubicBezTo>
                    <a:pt x="166" y="31"/>
                    <a:pt x="201" y="24"/>
                    <a:pt x="213" y="1"/>
                  </a:cubicBezTo>
                  <a:cubicBezTo>
                    <a:pt x="189" y="0"/>
                    <a:pt x="168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2" name="Google Shape;20502;p34"/>
            <p:cNvSpPr/>
            <p:nvPr/>
          </p:nvSpPr>
          <p:spPr>
            <a:xfrm>
              <a:off x="4106300" y="1311800"/>
              <a:ext cx="7725" cy="275"/>
            </a:xfrm>
            <a:custGeom>
              <a:avLst/>
              <a:gdLst/>
              <a:ahLst/>
              <a:cxnLst/>
              <a:rect l="l" t="t" r="r" b="b"/>
              <a:pathLst>
                <a:path w="309" h="11" extrusionOk="0">
                  <a:moveTo>
                    <a:pt x="148" y="0"/>
                  </a:moveTo>
                  <a:cubicBezTo>
                    <a:pt x="71" y="0"/>
                    <a:pt x="0" y="3"/>
                    <a:pt x="168" y="10"/>
                  </a:cubicBezTo>
                  <a:cubicBezTo>
                    <a:pt x="308" y="3"/>
                    <a:pt x="225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3" name="Google Shape;20503;p34"/>
            <p:cNvSpPr/>
            <p:nvPr/>
          </p:nvSpPr>
          <p:spPr>
            <a:xfrm>
              <a:off x="4107025" y="1239900"/>
              <a:ext cx="500" cy="5100"/>
            </a:xfrm>
            <a:custGeom>
              <a:avLst/>
              <a:gdLst/>
              <a:ahLst/>
              <a:cxnLst/>
              <a:rect l="l" t="t" r="r" b="b"/>
              <a:pathLst>
                <a:path w="20" h="204" extrusionOk="0">
                  <a:moveTo>
                    <a:pt x="18" y="0"/>
                  </a:moveTo>
                  <a:cubicBezTo>
                    <a:pt x="15" y="0"/>
                    <a:pt x="1" y="141"/>
                    <a:pt x="5" y="203"/>
                  </a:cubicBezTo>
                  <a:cubicBezTo>
                    <a:pt x="18" y="5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4" name="Google Shape;20504;p34"/>
            <p:cNvSpPr/>
            <p:nvPr/>
          </p:nvSpPr>
          <p:spPr>
            <a:xfrm>
              <a:off x="4135575" y="2158500"/>
              <a:ext cx="5675" cy="5950"/>
            </a:xfrm>
            <a:custGeom>
              <a:avLst/>
              <a:gdLst/>
              <a:ahLst/>
              <a:cxnLst/>
              <a:rect l="l" t="t" r="r" b="b"/>
              <a:pathLst>
                <a:path w="227" h="238" extrusionOk="0">
                  <a:moveTo>
                    <a:pt x="169" y="0"/>
                  </a:moveTo>
                  <a:cubicBezTo>
                    <a:pt x="125" y="0"/>
                    <a:pt x="51" y="46"/>
                    <a:pt x="0" y="97"/>
                  </a:cubicBezTo>
                  <a:cubicBezTo>
                    <a:pt x="61" y="104"/>
                    <a:pt x="81" y="150"/>
                    <a:pt x="81" y="237"/>
                  </a:cubicBezTo>
                  <a:cubicBezTo>
                    <a:pt x="94" y="237"/>
                    <a:pt x="107" y="237"/>
                    <a:pt x="121" y="231"/>
                  </a:cubicBezTo>
                  <a:cubicBezTo>
                    <a:pt x="227" y="58"/>
                    <a:pt x="217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5" name="Google Shape;20505;p34"/>
            <p:cNvSpPr/>
            <p:nvPr/>
          </p:nvSpPr>
          <p:spPr>
            <a:xfrm>
              <a:off x="4136075" y="2164425"/>
              <a:ext cx="1525" cy="700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0" y="0"/>
                  </a:moveTo>
                  <a:cubicBezTo>
                    <a:pt x="14" y="14"/>
                    <a:pt x="34" y="27"/>
                    <a:pt x="61" y="27"/>
                  </a:cubicBezTo>
                  <a:cubicBezTo>
                    <a:pt x="61" y="21"/>
                    <a:pt x="61" y="7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6" name="Google Shape;20506;p34"/>
            <p:cNvSpPr/>
            <p:nvPr/>
          </p:nvSpPr>
          <p:spPr>
            <a:xfrm>
              <a:off x="4133900" y="2161425"/>
              <a:ext cx="2200" cy="3025"/>
            </a:xfrm>
            <a:custGeom>
              <a:avLst/>
              <a:gdLst/>
              <a:ahLst/>
              <a:cxnLst/>
              <a:rect l="l" t="t" r="r" b="b"/>
              <a:pathLst>
                <a:path w="88" h="121" extrusionOk="0">
                  <a:moveTo>
                    <a:pt x="54" y="0"/>
                  </a:moveTo>
                  <a:cubicBezTo>
                    <a:pt x="7" y="54"/>
                    <a:pt x="0" y="114"/>
                    <a:pt x="87" y="120"/>
                  </a:cubicBezTo>
                  <a:cubicBezTo>
                    <a:pt x="67" y="94"/>
                    <a:pt x="54" y="5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7" name="Google Shape;20507;p34"/>
            <p:cNvSpPr/>
            <p:nvPr/>
          </p:nvSpPr>
          <p:spPr>
            <a:xfrm>
              <a:off x="4135225" y="2160900"/>
              <a:ext cx="375" cy="55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1"/>
                  </a:moveTo>
                  <a:cubicBezTo>
                    <a:pt x="1" y="8"/>
                    <a:pt x="1" y="14"/>
                    <a:pt x="1" y="21"/>
                  </a:cubicBezTo>
                  <a:cubicBezTo>
                    <a:pt x="8" y="14"/>
                    <a:pt x="14" y="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8" name="Google Shape;20508;p34"/>
            <p:cNvSpPr/>
            <p:nvPr/>
          </p:nvSpPr>
          <p:spPr>
            <a:xfrm>
              <a:off x="4118775" y="1954175"/>
              <a:ext cx="6750" cy="3375"/>
            </a:xfrm>
            <a:custGeom>
              <a:avLst/>
              <a:gdLst/>
              <a:ahLst/>
              <a:cxnLst/>
              <a:rect l="l" t="t" r="r" b="b"/>
              <a:pathLst>
                <a:path w="270" h="135" extrusionOk="0">
                  <a:moveTo>
                    <a:pt x="229" y="0"/>
                  </a:moveTo>
                  <a:cubicBezTo>
                    <a:pt x="164" y="0"/>
                    <a:pt x="0" y="135"/>
                    <a:pt x="179" y="135"/>
                  </a:cubicBezTo>
                  <a:cubicBezTo>
                    <a:pt x="185" y="135"/>
                    <a:pt x="191" y="134"/>
                    <a:pt x="197" y="134"/>
                  </a:cubicBezTo>
                  <a:cubicBezTo>
                    <a:pt x="269" y="34"/>
                    <a:pt x="262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9" name="Google Shape;20509;p34"/>
            <p:cNvSpPr/>
            <p:nvPr/>
          </p:nvSpPr>
          <p:spPr>
            <a:xfrm>
              <a:off x="4100950" y="1420300"/>
              <a:ext cx="2400" cy="1325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48" y="0"/>
                  </a:moveTo>
                  <a:cubicBezTo>
                    <a:pt x="27" y="0"/>
                    <a:pt x="0" y="14"/>
                    <a:pt x="0" y="52"/>
                  </a:cubicBezTo>
                  <a:cubicBezTo>
                    <a:pt x="95" y="29"/>
                    <a:pt x="7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0" name="Google Shape;20510;p34"/>
            <p:cNvSpPr/>
            <p:nvPr/>
          </p:nvSpPr>
          <p:spPr>
            <a:xfrm>
              <a:off x="4117350" y="1957825"/>
              <a:ext cx="2700" cy="450"/>
            </a:xfrm>
            <a:custGeom>
              <a:avLst/>
              <a:gdLst/>
              <a:ahLst/>
              <a:cxnLst/>
              <a:rect l="l" t="t" r="r" b="b"/>
              <a:pathLst>
                <a:path w="108" h="18" extrusionOk="0">
                  <a:moveTo>
                    <a:pt x="19" y="1"/>
                  </a:moveTo>
                  <a:cubicBezTo>
                    <a:pt x="13" y="1"/>
                    <a:pt x="6" y="1"/>
                    <a:pt x="0" y="2"/>
                  </a:cubicBezTo>
                  <a:cubicBezTo>
                    <a:pt x="45" y="14"/>
                    <a:pt x="71" y="18"/>
                    <a:pt x="83" y="18"/>
                  </a:cubicBezTo>
                  <a:cubicBezTo>
                    <a:pt x="108" y="18"/>
                    <a:pt x="73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1" name="Google Shape;20511;p34"/>
            <p:cNvSpPr/>
            <p:nvPr/>
          </p:nvSpPr>
          <p:spPr>
            <a:xfrm>
              <a:off x="4101200" y="1677350"/>
              <a:ext cx="5625" cy="2625"/>
            </a:xfrm>
            <a:custGeom>
              <a:avLst/>
              <a:gdLst/>
              <a:ahLst/>
              <a:cxnLst/>
              <a:rect l="l" t="t" r="r" b="b"/>
              <a:pathLst>
                <a:path w="225" h="105" extrusionOk="0">
                  <a:moveTo>
                    <a:pt x="225" y="0"/>
                  </a:moveTo>
                  <a:cubicBezTo>
                    <a:pt x="0" y="9"/>
                    <a:pt x="59" y="105"/>
                    <a:pt x="133" y="105"/>
                  </a:cubicBezTo>
                  <a:cubicBezTo>
                    <a:pt x="172" y="105"/>
                    <a:pt x="215" y="78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2" name="Google Shape;20512;p34"/>
            <p:cNvSpPr/>
            <p:nvPr/>
          </p:nvSpPr>
          <p:spPr>
            <a:xfrm>
              <a:off x="4107900" y="1973750"/>
              <a:ext cx="3425" cy="950"/>
            </a:xfrm>
            <a:custGeom>
              <a:avLst/>
              <a:gdLst/>
              <a:ahLst/>
              <a:cxnLst/>
              <a:rect l="l" t="t" r="r" b="b"/>
              <a:pathLst>
                <a:path w="137" h="38" extrusionOk="0">
                  <a:moveTo>
                    <a:pt x="97" y="0"/>
                  </a:moveTo>
                  <a:lnTo>
                    <a:pt x="97" y="0"/>
                  </a:lnTo>
                  <a:cubicBezTo>
                    <a:pt x="1" y="5"/>
                    <a:pt x="79" y="37"/>
                    <a:pt x="113" y="37"/>
                  </a:cubicBezTo>
                  <a:cubicBezTo>
                    <a:pt x="131" y="37"/>
                    <a:pt x="137" y="28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3" name="Google Shape;20513;p34"/>
            <p:cNvSpPr/>
            <p:nvPr/>
          </p:nvSpPr>
          <p:spPr>
            <a:xfrm>
              <a:off x="4089400" y="1820250"/>
              <a:ext cx="1900" cy="3500"/>
            </a:xfrm>
            <a:custGeom>
              <a:avLst/>
              <a:gdLst/>
              <a:ahLst/>
              <a:cxnLst/>
              <a:rect l="l" t="t" r="r" b="b"/>
              <a:pathLst>
                <a:path w="76" h="140" extrusionOk="0">
                  <a:moveTo>
                    <a:pt x="48" y="1"/>
                  </a:moveTo>
                  <a:cubicBezTo>
                    <a:pt x="39" y="1"/>
                    <a:pt x="24" y="15"/>
                    <a:pt x="1" y="52"/>
                  </a:cubicBezTo>
                  <a:cubicBezTo>
                    <a:pt x="2" y="116"/>
                    <a:pt x="10" y="139"/>
                    <a:pt x="20" y="139"/>
                  </a:cubicBezTo>
                  <a:cubicBezTo>
                    <a:pt x="43" y="139"/>
                    <a:pt x="7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4" name="Google Shape;20514;p34"/>
            <p:cNvSpPr/>
            <p:nvPr/>
          </p:nvSpPr>
          <p:spPr>
            <a:xfrm>
              <a:off x="4082300" y="1643250"/>
              <a:ext cx="5725" cy="2000"/>
            </a:xfrm>
            <a:custGeom>
              <a:avLst/>
              <a:gdLst/>
              <a:ahLst/>
              <a:cxnLst/>
              <a:rect l="l" t="t" r="r" b="b"/>
              <a:pathLst>
                <a:path w="229" h="80" extrusionOk="0">
                  <a:moveTo>
                    <a:pt x="41" y="1"/>
                  </a:moveTo>
                  <a:cubicBezTo>
                    <a:pt x="12" y="1"/>
                    <a:pt x="0" y="21"/>
                    <a:pt x="51" y="80"/>
                  </a:cubicBezTo>
                  <a:cubicBezTo>
                    <a:pt x="55" y="80"/>
                    <a:pt x="60" y="80"/>
                    <a:pt x="64" y="80"/>
                  </a:cubicBezTo>
                  <a:cubicBezTo>
                    <a:pt x="228" y="80"/>
                    <a:pt x="100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5" name="Google Shape;20515;p34"/>
            <p:cNvSpPr/>
            <p:nvPr/>
          </p:nvSpPr>
          <p:spPr>
            <a:xfrm>
              <a:off x="4074175" y="1450025"/>
              <a:ext cx="2550" cy="1025"/>
            </a:xfrm>
            <a:custGeom>
              <a:avLst/>
              <a:gdLst/>
              <a:ahLst/>
              <a:cxnLst/>
              <a:rect l="l" t="t" r="r" b="b"/>
              <a:pathLst>
                <a:path w="102" h="41" extrusionOk="0">
                  <a:moveTo>
                    <a:pt x="3" y="1"/>
                  </a:moveTo>
                  <a:cubicBezTo>
                    <a:pt x="1" y="1"/>
                    <a:pt x="31" y="14"/>
                    <a:pt x="101" y="41"/>
                  </a:cubicBezTo>
                  <a:cubicBezTo>
                    <a:pt x="41" y="14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6" name="Google Shape;20516;p34"/>
            <p:cNvSpPr/>
            <p:nvPr/>
          </p:nvSpPr>
          <p:spPr>
            <a:xfrm>
              <a:off x="4079200" y="1755450"/>
              <a:ext cx="4950" cy="2925"/>
            </a:xfrm>
            <a:custGeom>
              <a:avLst/>
              <a:gdLst/>
              <a:ahLst/>
              <a:cxnLst/>
              <a:rect l="l" t="t" r="r" b="b"/>
              <a:pathLst>
                <a:path w="198" h="117" extrusionOk="0">
                  <a:moveTo>
                    <a:pt x="131" y="1"/>
                  </a:moveTo>
                  <a:cubicBezTo>
                    <a:pt x="94" y="1"/>
                    <a:pt x="51" y="28"/>
                    <a:pt x="34" y="54"/>
                  </a:cubicBezTo>
                  <a:cubicBezTo>
                    <a:pt x="1" y="105"/>
                    <a:pt x="24" y="116"/>
                    <a:pt x="63" y="116"/>
                  </a:cubicBezTo>
                  <a:cubicBezTo>
                    <a:pt x="98" y="116"/>
                    <a:pt x="144" y="107"/>
                    <a:pt x="176" y="107"/>
                  </a:cubicBezTo>
                  <a:cubicBezTo>
                    <a:pt x="180" y="107"/>
                    <a:pt x="184" y="108"/>
                    <a:pt x="188" y="108"/>
                  </a:cubicBezTo>
                  <a:cubicBezTo>
                    <a:pt x="198" y="28"/>
                    <a:pt x="168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7" name="Google Shape;20517;p34"/>
            <p:cNvSpPr/>
            <p:nvPr/>
          </p:nvSpPr>
          <p:spPr>
            <a:xfrm>
              <a:off x="4088625" y="2014550"/>
              <a:ext cx="4000" cy="1850"/>
            </a:xfrm>
            <a:custGeom>
              <a:avLst/>
              <a:gdLst/>
              <a:ahLst/>
              <a:cxnLst/>
              <a:rect l="l" t="t" r="r" b="b"/>
              <a:pathLst>
                <a:path w="160" h="74" extrusionOk="0">
                  <a:moveTo>
                    <a:pt x="18" y="0"/>
                  </a:moveTo>
                  <a:cubicBezTo>
                    <a:pt x="14" y="0"/>
                    <a:pt x="9" y="1"/>
                    <a:pt x="5" y="1"/>
                  </a:cubicBezTo>
                  <a:cubicBezTo>
                    <a:pt x="1" y="55"/>
                    <a:pt x="24" y="74"/>
                    <a:pt x="49" y="74"/>
                  </a:cubicBezTo>
                  <a:cubicBezTo>
                    <a:pt x="100" y="74"/>
                    <a:pt x="15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8" name="Google Shape;20518;p34"/>
            <p:cNvSpPr/>
            <p:nvPr/>
          </p:nvSpPr>
          <p:spPr>
            <a:xfrm>
              <a:off x="4094925" y="2241700"/>
              <a:ext cx="200" cy="800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6" y="0"/>
                    <a:pt x="1" y="32"/>
                    <a:pt x="1" y="32"/>
                  </a:cubicBezTo>
                  <a:cubicBezTo>
                    <a:pt x="1" y="32"/>
                    <a:pt x="3" y="24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9" name="Google Shape;20519;p34"/>
            <p:cNvSpPr/>
            <p:nvPr/>
          </p:nvSpPr>
          <p:spPr>
            <a:xfrm>
              <a:off x="4096775" y="2346800"/>
              <a:ext cx="4925" cy="3725"/>
            </a:xfrm>
            <a:custGeom>
              <a:avLst/>
              <a:gdLst/>
              <a:ahLst/>
              <a:cxnLst/>
              <a:rect l="l" t="t" r="r" b="b"/>
              <a:pathLst>
                <a:path w="197" h="149" extrusionOk="0">
                  <a:moveTo>
                    <a:pt x="95" y="0"/>
                  </a:moveTo>
                  <a:cubicBezTo>
                    <a:pt x="73" y="0"/>
                    <a:pt x="42" y="7"/>
                    <a:pt x="0" y="25"/>
                  </a:cubicBezTo>
                  <a:cubicBezTo>
                    <a:pt x="0" y="117"/>
                    <a:pt x="24" y="148"/>
                    <a:pt x="53" y="148"/>
                  </a:cubicBezTo>
                  <a:cubicBezTo>
                    <a:pt x="114" y="148"/>
                    <a:pt x="196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0" name="Google Shape;20520;p34"/>
            <p:cNvSpPr/>
            <p:nvPr/>
          </p:nvSpPr>
          <p:spPr>
            <a:xfrm>
              <a:off x="4072350" y="1767875"/>
              <a:ext cx="3900" cy="6850"/>
            </a:xfrm>
            <a:custGeom>
              <a:avLst/>
              <a:gdLst/>
              <a:ahLst/>
              <a:cxnLst/>
              <a:rect l="l" t="t" r="r" b="b"/>
              <a:pathLst>
                <a:path w="156" h="274" extrusionOk="0">
                  <a:moveTo>
                    <a:pt x="149" y="1"/>
                  </a:moveTo>
                  <a:cubicBezTo>
                    <a:pt x="120" y="1"/>
                    <a:pt x="1" y="273"/>
                    <a:pt x="16" y="273"/>
                  </a:cubicBezTo>
                  <a:cubicBezTo>
                    <a:pt x="23" y="273"/>
                    <a:pt x="61" y="211"/>
                    <a:pt x="154" y="26"/>
                  </a:cubicBezTo>
                  <a:cubicBezTo>
                    <a:pt x="155" y="8"/>
                    <a:pt x="153" y="1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1" name="Google Shape;20521;p34"/>
            <p:cNvSpPr/>
            <p:nvPr/>
          </p:nvSpPr>
          <p:spPr>
            <a:xfrm>
              <a:off x="4073750" y="1840575"/>
              <a:ext cx="5175" cy="300"/>
            </a:xfrm>
            <a:custGeom>
              <a:avLst/>
              <a:gdLst/>
              <a:ahLst/>
              <a:cxnLst/>
              <a:rect l="l" t="t" r="r" b="b"/>
              <a:pathLst>
                <a:path w="207" h="12" extrusionOk="0">
                  <a:moveTo>
                    <a:pt x="112" y="1"/>
                  </a:moveTo>
                  <a:cubicBezTo>
                    <a:pt x="98" y="1"/>
                    <a:pt x="78" y="1"/>
                    <a:pt x="51" y="1"/>
                  </a:cubicBezTo>
                  <a:cubicBezTo>
                    <a:pt x="0" y="9"/>
                    <a:pt x="3" y="12"/>
                    <a:pt x="26" y="12"/>
                  </a:cubicBezTo>
                  <a:cubicBezTo>
                    <a:pt x="74" y="12"/>
                    <a:pt x="207" y="1"/>
                    <a:pt x="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2" name="Google Shape;20522;p34"/>
            <p:cNvSpPr/>
            <p:nvPr/>
          </p:nvSpPr>
          <p:spPr>
            <a:xfrm>
              <a:off x="4067125" y="1787325"/>
              <a:ext cx="250" cy="2650"/>
            </a:xfrm>
            <a:custGeom>
              <a:avLst/>
              <a:gdLst/>
              <a:ahLst/>
              <a:cxnLst/>
              <a:rect l="l" t="t" r="r" b="b"/>
              <a:pathLst>
                <a:path w="10" h="106" extrusionOk="0">
                  <a:moveTo>
                    <a:pt x="9" y="1"/>
                  </a:moveTo>
                  <a:lnTo>
                    <a:pt x="9" y="1"/>
                  </a:lnTo>
                  <a:cubicBezTo>
                    <a:pt x="9" y="1"/>
                    <a:pt x="7" y="24"/>
                    <a:pt x="2" y="91"/>
                  </a:cubicBezTo>
                  <a:cubicBezTo>
                    <a:pt x="1" y="101"/>
                    <a:pt x="1" y="106"/>
                    <a:pt x="1" y="106"/>
                  </a:cubicBezTo>
                  <a:cubicBezTo>
                    <a:pt x="1" y="106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3" name="Google Shape;20523;p34"/>
            <p:cNvSpPr/>
            <p:nvPr/>
          </p:nvSpPr>
          <p:spPr>
            <a:xfrm>
              <a:off x="4068675" y="1839800"/>
              <a:ext cx="975" cy="3400"/>
            </a:xfrm>
            <a:custGeom>
              <a:avLst/>
              <a:gdLst/>
              <a:ahLst/>
              <a:cxnLst/>
              <a:rect l="l" t="t" r="r" b="b"/>
              <a:pathLst>
                <a:path w="39" h="136" extrusionOk="0">
                  <a:moveTo>
                    <a:pt x="3" y="0"/>
                  </a:moveTo>
                  <a:lnTo>
                    <a:pt x="3" y="0"/>
                  </a:lnTo>
                  <a:cubicBezTo>
                    <a:pt x="0" y="0"/>
                    <a:pt x="3" y="33"/>
                    <a:pt x="20" y="133"/>
                  </a:cubicBezTo>
                  <a:cubicBezTo>
                    <a:pt x="22" y="134"/>
                    <a:pt x="23" y="135"/>
                    <a:pt x="24" y="135"/>
                  </a:cubicBezTo>
                  <a:cubicBezTo>
                    <a:pt x="39" y="135"/>
                    <a:pt x="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4" name="Google Shape;20524;p34"/>
            <p:cNvSpPr/>
            <p:nvPr/>
          </p:nvSpPr>
          <p:spPr>
            <a:xfrm>
              <a:off x="4040150" y="1343575"/>
              <a:ext cx="2100" cy="775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31" y="0"/>
                  </a:moveTo>
                  <a:cubicBezTo>
                    <a:pt x="8" y="0"/>
                    <a:pt x="1" y="12"/>
                    <a:pt x="84" y="30"/>
                  </a:cubicBezTo>
                  <a:cubicBezTo>
                    <a:pt x="84" y="9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5" name="Google Shape;20525;p34"/>
            <p:cNvSpPr/>
            <p:nvPr/>
          </p:nvSpPr>
          <p:spPr>
            <a:xfrm>
              <a:off x="4051000" y="1704950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98" y="0"/>
                  </a:moveTo>
                  <a:cubicBezTo>
                    <a:pt x="1" y="34"/>
                    <a:pt x="29" y="61"/>
                    <a:pt x="64" y="61"/>
                  </a:cubicBezTo>
                  <a:cubicBezTo>
                    <a:pt x="91" y="61"/>
                    <a:pt x="122" y="45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6" name="Google Shape;20526;p34"/>
            <p:cNvSpPr/>
            <p:nvPr/>
          </p:nvSpPr>
          <p:spPr>
            <a:xfrm>
              <a:off x="4052275" y="1937775"/>
              <a:ext cx="4700" cy="1375"/>
            </a:xfrm>
            <a:custGeom>
              <a:avLst/>
              <a:gdLst/>
              <a:ahLst/>
              <a:cxnLst/>
              <a:rect l="l" t="t" r="r" b="b"/>
              <a:pathLst>
                <a:path w="188" h="55" extrusionOk="0">
                  <a:moveTo>
                    <a:pt x="188" y="1"/>
                  </a:moveTo>
                  <a:cubicBezTo>
                    <a:pt x="0" y="54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7" name="Google Shape;20527;p34"/>
            <p:cNvSpPr/>
            <p:nvPr/>
          </p:nvSpPr>
          <p:spPr>
            <a:xfrm>
              <a:off x="4052925" y="1812100"/>
              <a:ext cx="325" cy="2700"/>
            </a:xfrm>
            <a:custGeom>
              <a:avLst/>
              <a:gdLst/>
              <a:ahLst/>
              <a:cxnLst/>
              <a:rect l="l" t="t" r="r" b="b"/>
              <a:pathLst>
                <a:path w="13" h="10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" y="24"/>
                    <a:pt x="8" y="90"/>
                  </a:cubicBezTo>
                  <a:cubicBezTo>
                    <a:pt x="10" y="102"/>
                    <a:pt x="11" y="107"/>
                    <a:pt x="11" y="107"/>
                  </a:cubicBezTo>
                  <a:cubicBezTo>
                    <a:pt x="13" y="107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8" name="Google Shape;20528;p34"/>
            <p:cNvSpPr/>
            <p:nvPr/>
          </p:nvSpPr>
          <p:spPr>
            <a:xfrm>
              <a:off x="4036100" y="1618300"/>
              <a:ext cx="1475" cy="4425"/>
            </a:xfrm>
            <a:custGeom>
              <a:avLst/>
              <a:gdLst/>
              <a:ahLst/>
              <a:cxnLst/>
              <a:rect l="l" t="t" r="r" b="b"/>
              <a:pathLst>
                <a:path w="59" h="177" extrusionOk="0">
                  <a:moveTo>
                    <a:pt x="59" y="1"/>
                  </a:moveTo>
                  <a:lnTo>
                    <a:pt x="59" y="1"/>
                  </a:lnTo>
                  <a:cubicBezTo>
                    <a:pt x="32" y="18"/>
                    <a:pt x="0" y="176"/>
                    <a:pt x="8" y="176"/>
                  </a:cubicBezTo>
                  <a:cubicBezTo>
                    <a:pt x="11" y="176"/>
                    <a:pt x="26" y="132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9" name="Google Shape;20529;p34"/>
            <p:cNvSpPr/>
            <p:nvPr/>
          </p:nvSpPr>
          <p:spPr>
            <a:xfrm>
              <a:off x="4024650" y="1365150"/>
              <a:ext cx="1475" cy="2775"/>
            </a:xfrm>
            <a:custGeom>
              <a:avLst/>
              <a:gdLst/>
              <a:ahLst/>
              <a:cxnLst/>
              <a:rect l="l" t="t" r="r" b="b"/>
              <a:pathLst>
                <a:path w="59" h="111" extrusionOk="0">
                  <a:moveTo>
                    <a:pt x="6" y="1"/>
                  </a:moveTo>
                  <a:lnTo>
                    <a:pt x="6" y="1"/>
                  </a:lnTo>
                  <a:cubicBezTo>
                    <a:pt x="1" y="1"/>
                    <a:pt x="3" y="28"/>
                    <a:pt x="28" y="111"/>
                  </a:cubicBezTo>
                  <a:cubicBezTo>
                    <a:pt x="59" y="102"/>
                    <a:pt x="1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0" name="Google Shape;20530;p34"/>
            <p:cNvSpPr/>
            <p:nvPr/>
          </p:nvSpPr>
          <p:spPr>
            <a:xfrm>
              <a:off x="4026875" y="1514925"/>
              <a:ext cx="1750" cy="2475"/>
            </a:xfrm>
            <a:custGeom>
              <a:avLst/>
              <a:gdLst/>
              <a:ahLst/>
              <a:cxnLst/>
              <a:rect l="l" t="t" r="r" b="b"/>
              <a:pathLst>
                <a:path w="70" h="99" extrusionOk="0">
                  <a:moveTo>
                    <a:pt x="66" y="1"/>
                  </a:moveTo>
                  <a:lnTo>
                    <a:pt x="66" y="1"/>
                  </a:lnTo>
                  <a:cubicBezTo>
                    <a:pt x="0" y="63"/>
                    <a:pt x="5" y="99"/>
                    <a:pt x="23" y="99"/>
                  </a:cubicBezTo>
                  <a:cubicBezTo>
                    <a:pt x="40" y="99"/>
                    <a:pt x="70" y="68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1" name="Google Shape;20531;p34"/>
            <p:cNvSpPr/>
            <p:nvPr/>
          </p:nvSpPr>
          <p:spPr>
            <a:xfrm>
              <a:off x="4051275" y="2256600"/>
              <a:ext cx="4150" cy="2475"/>
            </a:xfrm>
            <a:custGeom>
              <a:avLst/>
              <a:gdLst/>
              <a:ahLst/>
              <a:cxnLst/>
              <a:rect l="l" t="t" r="r" b="b"/>
              <a:pathLst>
                <a:path w="166" h="99" extrusionOk="0">
                  <a:moveTo>
                    <a:pt x="87" y="1"/>
                  </a:moveTo>
                  <a:cubicBezTo>
                    <a:pt x="47" y="1"/>
                    <a:pt x="1" y="21"/>
                    <a:pt x="14" y="67"/>
                  </a:cubicBezTo>
                  <a:cubicBezTo>
                    <a:pt x="19" y="90"/>
                    <a:pt x="28" y="98"/>
                    <a:pt x="37" y="98"/>
                  </a:cubicBezTo>
                  <a:cubicBezTo>
                    <a:pt x="58" y="98"/>
                    <a:pt x="87" y="59"/>
                    <a:pt x="113" y="59"/>
                  </a:cubicBezTo>
                  <a:cubicBezTo>
                    <a:pt x="115" y="59"/>
                    <a:pt x="118" y="59"/>
                    <a:pt x="121" y="60"/>
                  </a:cubicBezTo>
                  <a:cubicBezTo>
                    <a:pt x="165" y="23"/>
                    <a:pt x="129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2" name="Google Shape;20532;p34"/>
            <p:cNvSpPr/>
            <p:nvPr/>
          </p:nvSpPr>
          <p:spPr>
            <a:xfrm>
              <a:off x="4025675" y="1668650"/>
              <a:ext cx="1875" cy="2000"/>
            </a:xfrm>
            <a:custGeom>
              <a:avLst/>
              <a:gdLst/>
              <a:ahLst/>
              <a:cxnLst/>
              <a:rect l="l" t="t" r="r" b="b"/>
              <a:pathLst>
                <a:path w="75" h="80" extrusionOk="0">
                  <a:moveTo>
                    <a:pt x="74" y="0"/>
                  </a:moveTo>
                  <a:cubicBezTo>
                    <a:pt x="6" y="33"/>
                    <a:pt x="0" y="79"/>
                    <a:pt x="18" y="79"/>
                  </a:cubicBezTo>
                  <a:cubicBezTo>
                    <a:pt x="31" y="79"/>
                    <a:pt x="53" y="59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3" name="Google Shape;20533;p34"/>
            <p:cNvSpPr/>
            <p:nvPr/>
          </p:nvSpPr>
          <p:spPr>
            <a:xfrm>
              <a:off x="4008625" y="1553600"/>
              <a:ext cx="1275" cy="8525"/>
            </a:xfrm>
            <a:custGeom>
              <a:avLst/>
              <a:gdLst/>
              <a:ahLst/>
              <a:cxnLst/>
              <a:rect l="l" t="t" r="r" b="b"/>
              <a:pathLst>
                <a:path w="51" h="341" extrusionOk="0">
                  <a:moveTo>
                    <a:pt x="40" y="0"/>
                  </a:moveTo>
                  <a:cubicBezTo>
                    <a:pt x="35" y="0"/>
                    <a:pt x="22" y="85"/>
                    <a:pt x="0" y="341"/>
                  </a:cubicBezTo>
                  <a:cubicBezTo>
                    <a:pt x="0" y="341"/>
                    <a:pt x="1" y="341"/>
                    <a:pt x="1" y="341"/>
                  </a:cubicBezTo>
                  <a:cubicBezTo>
                    <a:pt x="32" y="341"/>
                    <a:pt x="51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4" name="Google Shape;20534;p34"/>
            <p:cNvSpPr/>
            <p:nvPr/>
          </p:nvSpPr>
          <p:spPr>
            <a:xfrm>
              <a:off x="3997125" y="1303175"/>
              <a:ext cx="1225" cy="1850"/>
            </a:xfrm>
            <a:custGeom>
              <a:avLst/>
              <a:gdLst/>
              <a:ahLst/>
              <a:cxnLst/>
              <a:rect l="l" t="t" r="r" b="b"/>
              <a:pathLst>
                <a:path w="49" h="74" extrusionOk="0">
                  <a:moveTo>
                    <a:pt x="9" y="0"/>
                  </a:moveTo>
                  <a:cubicBezTo>
                    <a:pt x="8" y="0"/>
                    <a:pt x="6" y="0"/>
                    <a:pt x="5" y="0"/>
                  </a:cubicBezTo>
                  <a:cubicBezTo>
                    <a:pt x="1" y="55"/>
                    <a:pt x="6" y="73"/>
                    <a:pt x="14" y="73"/>
                  </a:cubicBezTo>
                  <a:cubicBezTo>
                    <a:pt x="28" y="73"/>
                    <a:pt x="4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5" name="Google Shape;20535;p34"/>
            <p:cNvSpPr/>
            <p:nvPr/>
          </p:nvSpPr>
          <p:spPr>
            <a:xfrm>
              <a:off x="4042750" y="2601300"/>
              <a:ext cx="3175" cy="4375"/>
            </a:xfrm>
            <a:custGeom>
              <a:avLst/>
              <a:gdLst/>
              <a:ahLst/>
              <a:cxnLst/>
              <a:rect l="l" t="t" r="r" b="b"/>
              <a:pathLst>
                <a:path w="127" h="175" extrusionOk="0">
                  <a:moveTo>
                    <a:pt x="36" y="0"/>
                  </a:moveTo>
                  <a:cubicBezTo>
                    <a:pt x="26" y="0"/>
                    <a:pt x="14" y="3"/>
                    <a:pt x="0" y="8"/>
                  </a:cubicBezTo>
                  <a:cubicBezTo>
                    <a:pt x="20" y="132"/>
                    <a:pt x="46" y="174"/>
                    <a:pt x="66" y="174"/>
                  </a:cubicBezTo>
                  <a:cubicBezTo>
                    <a:pt x="107" y="174"/>
                    <a:pt x="12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6" name="Google Shape;20536;p34"/>
            <p:cNvSpPr/>
            <p:nvPr/>
          </p:nvSpPr>
          <p:spPr>
            <a:xfrm>
              <a:off x="4029125" y="2236750"/>
              <a:ext cx="825" cy="5725"/>
            </a:xfrm>
            <a:custGeom>
              <a:avLst/>
              <a:gdLst/>
              <a:ahLst/>
              <a:cxnLst/>
              <a:rect l="l" t="t" r="r" b="b"/>
              <a:pathLst>
                <a:path w="33" h="229" extrusionOk="0">
                  <a:moveTo>
                    <a:pt x="1" y="1"/>
                  </a:moveTo>
                  <a:cubicBezTo>
                    <a:pt x="1" y="1"/>
                    <a:pt x="5" y="32"/>
                    <a:pt x="16" y="118"/>
                  </a:cubicBezTo>
                  <a:cubicBezTo>
                    <a:pt x="28" y="199"/>
                    <a:pt x="32" y="229"/>
                    <a:pt x="32" y="229"/>
                  </a:cubicBezTo>
                  <a:cubicBezTo>
                    <a:pt x="32" y="22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7" name="Google Shape;20537;p34"/>
            <p:cNvSpPr/>
            <p:nvPr/>
          </p:nvSpPr>
          <p:spPr>
            <a:xfrm>
              <a:off x="3989925" y="1278900"/>
              <a:ext cx="6300" cy="1225"/>
            </a:xfrm>
            <a:custGeom>
              <a:avLst/>
              <a:gdLst/>
              <a:ahLst/>
              <a:cxnLst/>
              <a:rect l="l" t="t" r="r" b="b"/>
              <a:pathLst>
                <a:path w="252" h="49" extrusionOk="0">
                  <a:moveTo>
                    <a:pt x="12" y="1"/>
                  </a:moveTo>
                  <a:cubicBezTo>
                    <a:pt x="0" y="1"/>
                    <a:pt x="22" y="10"/>
                    <a:pt x="113" y="35"/>
                  </a:cubicBezTo>
                  <a:cubicBezTo>
                    <a:pt x="174" y="45"/>
                    <a:pt x="205" y="49"/>
                    <a:pt x="215" y="49"/>
                  </a:cubicBezTo>
                  <a:cubicBezTo>
                    <a:pt x="252" y="49"/>
                    <a:pt x="39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8" name="Google Shape;20538;p34"/>
            <p:cNvSpPr/>
            <p:nvPr/>
          </p:nvSpPr>
          <p:spPr>
            <a:xfrm>
              <a:off x="4034225" y="2660225"/>
              <a:ext cx="3025" cy="3175"/>
            </a:xfrm>
            <a:custGeom>
              <a:avLst/>
              <a:gdLst/>
              <a:ahLst/>
              <a:cxnLst/>
              <a:rect l="l" t="t" r="r" b="b"/>
              <a:pathLst>
                <a:path w="121" h="127" extrusionOk="0">
                  <a:moveTo>
                    <a:pt x="43" y="1"/>
                  </a:moveTo>
                  <a:cubicBezTo>
                    <a:pt x="0" y="1"/>
                    <a:pt x="4" y="127"/>
                    <a:pt x="48" y="127"/>
                  </a:cubicBezTo>
                  <a:cubicBezTo>
                    <a:pt x="53" y="127"/>
                    <a:pt x="60" y="125"/>
                    <a:pt x="67" y="120"/>
                  </a:cubicBezTo>
                  <a:cubicBezTo>
                    <a:pt x="120" y="113"/>
                    <a:pt x="67" y="26"/>
                    <a:pt x="60" y="6"/>
                  </a:cubicBezTo>
                  <a:cubicBezTo>
                    <a:pt x="54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9" name="Google Shape;20539;p34"/>
            <p:cNvSpPr/>
            <p:nvPr/>
          </p:nvSpPr>
          <p:spPr>
            <a:xfrm>
              <a:off x="3985925" y="2072050"/>
              <a:ext cx="5825" cy="375"/>
            </a:xfrm>
            <a:custGeom>
              <a:avLst/>
              <a:gdLst/>
              <a:ahLst/>
              <a:cxnLst/>
              <a:rect l="l" t="t" r="r" b="b"/>
              <a:pathLst>
                <a:path w="233" h="15" extrusionOk="0">
                  <a:moveTo>
                    <a:pt x="182" y="0"/>
                  </a:moveTo>
                  <a:cubicBezTo>
                    <a:pt x="111" y="0"/>
                    <a:pt x="0" y="14"/>
                    <a:pt x="84" y="14"/>
                  </a:cubicBezTo>
                  <a:cubicBezTo>
                    <a:pt x="111" y="14"/>
                    <a:pt x="157" y="13"/>
                    <a:pt x="232" y="9"/>
                  </a:cubicBezTo>
                  <a:cubicBezTo>
                    <a:pt x="232" y="3"/>
                    <a:pt x="210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0" name="Google Shape;20540;p34"/>
            <p:cNvSpPr/>
            <p:nvPr/>
          </p:nvSpPr>
          <p:spPr>
            <a:xfrm>
              <a:off x="3998400" y="2379225"/>
              <a:ext cx="925" cy="3300"/>
            </a:xfrm>
            <a:custGeom>
              <a:avLst/>
              <a:gdLst/>
              <a:ahLst/>
              <a:cxnLst/>
              <a:rect l="l" t="t" r="r" b="b"/>
              <a:pathLst>
                <a:path w="37" h="132" extrusionOk="0">
                  <a:moveTo>
                    <a:pt x="10" y="0"/>
                  </a:moveTo>
                  <a:cubicBezTo>
                    <a:pt x="6" y="0"/>
                    <a:pt x="2" y="18"/>
                    <a:pt x="1" y="66"/>
                  </a:cubicBezTo>
                  <a:cubicBezTo>
                    <a:pt x="14" y="114"/>
                    <a:pt x="21" y="132"/>
                    <a:pt x="25" y="132"/>
                  </a:cubicBezTo>
                  <a:cubicBezTo>
                    <a:pt x="37" y="132"/>
                    <a:pt x="21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1" name="Google Shape;20541;p34"/>
            <p:cNvSpPr/>
            <p:nvPr/>
          </p:nvSpPr>
          <p:spPr>
            <a:xfrm>
              <a:off x="3953300" y="1227625"/>
              <a:ext cx="4325" cy="4525"/>
            </a:xfrm>
            <a:custGeom>
              <a:avLst/>
              <a:gdLst/>
              <a:ahLst/>
              <a:cxnLst/>
              <a:rect l="l" t="t" r="r" b="b"/>
              <a:pathLst>
                <a:path w="173" h="181" extrusionOk="0">
                  <a:moveTo>
                    <a:pt x="160" y="0"/>
                  </a:moveTo>
                  <a:cubicBezTo>
                    <a:pt x="126" y="0"/>
                    <a:pt x="0" y="180"/>
                    <a:pt x="32" y="180"/>
                  </a:cubicBezTo>
                  <a:cubicBezTo>
                    <a:pt x="44" y="180"/>
                    <a:pt x="79" y="153"/>
                    <a:pt x="152" y="79"/>
                  </a:cubicBezTo>
                  <a:cubicBezTo>
                    <a:pt x="172" y="22"/>
                    <a:pt x="171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2" name="Google Shape;20542;p34"/>
            <p:cNvSpPr/>
            <p:nvPr/>
          </p:nvSpPr>
          <p:spPr>
            <a:xfrm>
              <a:off x="3937025" y="1645100"/>
              <a:ext cx="5675" cy="1925"/>
            </a:xfrm>
            <a:custGeom>
              <a:avLst/>
              <a:gdLst/>
              <a:ahLst/>
              <a:cxnLst/>
              <a:rect l="l" t="t" r="r" b="b"/>
              <a:pathLst>
                <a:path w="227" h="77" extrusionOk="0">
                  <a:moveTo>
                    <a:pt x="200" y="0"/>
                  </a:moveTo>
                  <a:cubicBezTo>
                    <a:pt x="195" y="0"/>
                    <a:pt x="179" y="4"/>
                    <a:pt x="148" y="12"/>
                  </a:cubicBezTo>
                  <a:cubicBezTo>
                    <a:pt x="33" y="61"/>
                    <a:pt x="0" y="77"/>
                    <a:pt x="8" y="77"/>
                  </a:cubicBezTo>
                  <a:cubicBezTo>
                    <a:pt x="23" y="77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3" name="Google Shape;20543;p34"/>
            <p:cNvSpPr/>
            <p:nvPr/>
          </p:nvSpPr>
          <p:spPr>
            <a:xfrm>
              <a:off x="3925775" y="1470675"/>
              <a:ext cx="1900" cy="4300"/>
            </a:xfrm>
            <a:custGeom>
              <a:avLst/>
              <a:gdLst/>
              <a:ahLst/>
              <a:cxnLst/>
              <a:rect l="l" t="t" r="r" b="b"/>
              <a:pathLst>
                <a:path w="76" h="172" extrusionOk="0">
                  <a:moveTo>
                    <a:pt x="45" y="1"/>
                  </a:moveTo>
                  <a:cubicBezTo>
                    <a:pt x="20" y="1"/>
                    <a:pt x="0" y="172"/>
                    <a:pt x="73" y="172"/>
                  </a:cubicBezTo>
                  <a:cubicBezTo>
                    <a:pt x="74" y="172"/>
                    <a:pt x="75" y="172"/>
                    <a:pt x="76" y="172"/>
                  </a:cubicBezTo>
                  <a:cubicBezTo>
                    <a:pt x="71" y="44"/>
                    <a:pt x="58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4" name="Google Shape;20544;p34"/>
            <p:cNvSpPr/>
            <p:nvPr/>
          </p:nvSpPr>
          <p:spPr>
            <a:xfrm>
              <a:off x="3949975" y="2305250"/>
              <a:ext cx="3300" cy="3200"/>
            </a:xfrm>
            <a:custGeom>
              <a:avLst/>
              <a:gdLst/>
              <a:ahLst/>
              <a:cxnLst/>
              <a:rect l="l" t="t" r="r" b="b"/>
              <a:pathLst>
                <a:path w="132" h="128" extrusionOk="0">
                  <a:moveTo>
                    <a:pt x="132" y="1"/>
                  </a:moveTo>
                  <a:cubicBezTo>
                    <a:pt x="25" y="5"/>
                    <a:pt x="1" y="127"/>
                    <a:pt x="36" y="127"/>
                  </a:cubicBezTo>
                  <a:cubicBezTo>
                    <a:pt x="53" y="127"/>
                    <a:pt x="86" y="96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5" name="Google Shape;20545;p34"/>
            <p:cNvSpPr/>
            <p:nvPr/>
          </p:nvSpPr>
          <p:spPr>
            <a:xfrm>
              <a:off x="3948300" y="2341925"/>
              <a:ext cx="3200" cy="65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51" y="1"/>
                  </a:moveTo>
                  <a:cubicBezTo>
                    <a:pt x="14" y="1"/>
                    <a:pt x="0" y="11"/>
                    <a:pt x="125" y="26"/>
                  </a:cubicBezTo>
                  <a:cubicBezTo>
                    <a:pt x="128" y="8"/>
                    <a:pt x="82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6" name="Google Shape;20546;p34"/>
            <p:cNvSpPr/>
            <p:nvPr/>
          </p:nvSpPr>
          <p:spPr>
            <a:xfrm>
              <a:off x="3927150" y="1868025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81" y="1"/>
                  </a:moveTo>
                  <a:cubicBezTo>
                    <a:pt x="1" y="1"/>
                    <a:pt x="31" y="108"/>
                    <a:pt x="57" y="108"/>
                  </a:cubicBezTo>
                  <a:cubicBezTo>
                    <a:pt x="71" y="108"/>
                    <a:pt x="83" y="8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7" name="Google Shape;20547;p34"/>
            <p:cNvSpPr/>
            <p:nvPr/>
          </p:nvSpPr>
          <p:spPr>
            <a:xfrm>
              <a:off x="3925975" y="2151550"/>
              <a:ext cx="5050" cy="6700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1" y="268"/>
                  </a:moveTo>
                  <a:cubicBezTo>
                    <a:pt x="202" y="0"/>
                    <a:pt x="1" y="268"/>
                    <a:pt x="1" y="2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8" name="Google Shape;20548;p34"/>
            <p:cNvSpPr/>
            <p:nvPr/>
          </p:nvSpPr>
          <p:spPr>
            <a:xfrm>
              <a:off x="3922425" y="2113575"/>
              <a:ext cx="1075" cy="2475"/>
            </a:xfrm>
            <a:custGeom>
              <a:avLst/>
              <a:gdLst/>
              <a:ahLst/>
              <a:cxnLst/>
              <a:rect l="l" t="t" r="r" b="b"/>
              <a:pathLst>
                <a:path w="43" h="99" extrusionOk="0">
                  <a:moveTo>
                    <a:pt x="29" y="0"/>
                  </a:moveTo>
                  <a:cubicBezTo>
                    <a:pt x="16" y="0"/>
                    <a:pt x="1" y="99"/>
                    <a:pt x="22" y="99"/>
                  </a:cubicBezTo>
                  <a:cubicBezTo>
                    <a:pt x="27" y="99"/>
                    <a:pt x="33" y="94"/>
                    <a:pt x="43" y="81"/>
                  </a:cubicBezTo>
                  <a:cubicBezTo>
                    <a:pt x="41" y="21"/>
                    <a:pt x="35" y="0"/>
                    <a:pt x="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9" name="Google Shape;20549;p34"/>
            <p:cNvSpPr/>
            <p:nvPr/>
          </p:nvSpPr>
          <p:spPr>
            <a:xfrm>
              <a:off x="3936800" y="2674225"/>
              <a:ext cx="3850" cy="5425"/>
            </a:xfrm>
            <a:custGeom>
              <a:avLst/>
              <a:gdLst/>
              <a:ahLst/>
              <a:cxnLst/>
              <a:rect l="l" t="t" r="r" b="b"/>
              <a:pathLst>
                <a:path w="154" h="217" extrusionOk="0">
                  <a:moveTo>
                    <a:pt x="21" y="0"/>
                  </a:moveTo>
                  <a:cubicBezTo>
                    <a:pt x="8" y="0"/>
                    <a:pt x="0" y="21"/>
                    <a:pt x="3" y="75"/>
                  </a:cubicBezTo>
                  <a:cubicBezTo>
                    <a:pt x="72" y="179"/>
                    <a:pt x="107" y="216"/>
                    <a:pt x="121" y="216"/>
                  </a:cubicBezTo>
                  <a:cubicBezTo>
                    <a:pt x="154" y="216"/>
                    <a:pt x="62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0" name="Google Shape;20550;p34"/>
            <p:cNvSpPr/>
            <p:nvPr/>
          </p:nvSpPr>
          <p:spPr>
            <a:xfrm>
              <a:off x="3891200" y="1357700"/>
              <a:ext cx="1275" cy="3750"/>
            </a:xfrm>
            <a:custGeom>
              <a:avLst/>
              <a:gdLst/>
              <a:ahLst/>
              <a:cxnLst/>
              <a:rect l="l" t="t" r="r" b="b"/>
              <a:pathLst>
                <a:path w="51" h="150" extrusionOk="0">
                  <a:moveTo>
                    <a:pt x="0" y="1"/>
                  </a:moveTo>
                  <a:cubicBezTo>
                    <a:pt x="27" y="112"/>
                    <a:pt x="40" y="149"/>
                    <a:pt x="43" y="149"/>
                  </a:cubicBezTo>
                  <a:cubicBezTo>
                    <a:pt x="51" y="149"/>
                    <a:pt x="23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1" name="Google Shape;20551;p34"/>
            <p:cNvSpPr/>
            <p:nvPr/>
          </p:nvSpPr>
          <p:spPr>
            <a:xfrm>
              <a:off x="3888775" y="1441500"/>
              <a:ext cx="5325" cy="1375"/>
            </a:xfrm>
            <a:custGeom>
              <a:avLst/>
              <a:gdLst/>
              <a:ahLst/>
              <a:cxnLst/>
              <a:rect l="l" t="t" r="r" b="b"/>
              <a:pathLst>
                <a:path w="213" h="55" extrusionOk="0">
                  <a:moveTo>
                    <a:pt x="113" y="0"/>
                  </a:moveTo>
                  <a:cubicBezTo>
                    <a:pt x="65" y="0"/>
                    <a:pt x="1" y="15"/>
                    <a:pt x="4" y="54"/>
                  </a:cubicBezTo>
                  <a:cubicBezTo>
                    <a:pt x="212" y="27"/>
                    <a:pt x="178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2" name="Google Shape;20552;p34"/>
            <p:cNvSpPr/>
            <p:nvPr/>
          </p:nvSpPr>
          <p:spPr>
            <a:xfrm>
              <a:off x="3900550" y="1849600"/>
              <a:ext cx="475" cy="1975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0" y="3"/>
                    <a:pt x="1" y="8"/>
                  </a:cubicBezTo>
                  <a:cubicBezTo>
                    <a:pt x="13" y="60"/>
                    <a:pt x="17" y="78"/>
                    <a:pt x="17" y="78"/>
                  </a:cubicBezTo>
                  <a:cubicBezTo>
                    <a:pt x="18" y="7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3" name="Google Shape;20553;p34"/>
            <p:cNvSpPr/>
            <p:nvPr/>
          </p:nvSpPr>
          <p:spPr>
            <a:xfrm>
              <a:off x="3895700" y="191202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28" y="0"/>
                  </a:moveTo>
                  <a:cubicBezTo>
                    <a:pt x="28" y="0"/>
                    <a:pt x="1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4" name="Google Shape;20554;p34"/>
            <p:cNvSpPr/>
            <p:nvPr/>
          </p:nvSpPr>
          <p:spPr>
            <a:xfrm>
              <a:off x="3882300" y="1544300"/>
              <a:ext cx="2850" cy="2300"/>
            </a:xfrm>
            <a:custGeom>
              <a:avLst/>
              <a:gdLst/>
              <a:ahLst/>
              <a:cxnLst/>
              <a:rect l="l" t="t" r="r" b="b"/>
              <a:pathLst>
                <a:path w="114" h="92" extrusionOk="0">
                  <a:moveTo>
                    <a:pt x="69" y="1"/>
                  </a:moveTo>
                  <a:cubicBezTo>
                    <a:pt x="30" y="1"/>
                    <a:pt x="1" y="16"/>
                    <a:pt x="22" y="90"/>
                  </a:cubicBezTo>
                  <a:cubicBezTo>
                    <a:pt x="28" y="91"/>
                    <a:pt x="34" y="92"/>
                    <a:pt x="40" y="92"/>
                  </a:cubicBezTo>
                  <a:cubicBezTo>
                    <a:pt x="84" y="92"/>
                    <a:pt x="114" y="68"/>
                    <a:pt x="102" y="3"/>
                  </a:cubicBezTo>
                  <a:cubicBezTo>
                    <a:pt x="91" y="2"/>
                    <a:pt x="79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5" name="Google Shape;20555;p34"/>
            <p:cNvSpPr/>
            <p:nvPr/>
          </p:nvSpPr>
          <p:spPr>
            <a:xfrm>
              <a:off x="3901625" y="2172175"/>
              <a:ext cx="1475" cy="6950"/>
            </a:xfrm>
            <a:custGeom>
              <a:avLst/>
              <a:gdLst/>
              <a:ahLst/>
              <a:cxnLst/>
              <a:rect l="l" t="t" r="r" b="b"/>
              <a:pathLst>
                <a:path w="59" h="278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13" y="278"/>
                    <a:pt x="36" y="278"/>
                  </a:cubicBezTo>
                  <a:cubicBezTo>
                    <a:pt x="43" y="278"/>
                    <a:pt x="50" y="254"/>
                    <a:pt x="58" y="192"/>
                  </a:cubicBezTo>
                  <a:cubicBezTo>
                    <a:pt x="39" y="50"/>
                    <a:pt x="2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6" name="Google Shape;20556;p34"/>
            <p:cNvSpPr/>
            <p:nvPr/>
          </p:nvSpPr>
          <p:spPr>
            <a:xfrm>
              <a:off x="3879850" y="1699200"/>
              <a:ext cx="1500" cy="3925"/>
            </a:xfrm>
            <a:custGeom>
              <a:avLst/>
              <a:gdLst/>
              <a:ahLst/>
              <a:cxnLst/>
              <a:rect l="l" t="t" r="r" b="b"/>
              <a:pathLst>
                <a:path w="60" h="157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1"/>
                    <a:pt x="19" y="157"/>
                    <a:pt x="58" y="157"/>
                  </a:cubicBezTo>
                  <a:cubicBezTo>
                    <a:pt x="58" y="157"/>
                    <a:pt x="59" y="157"/>
                    <a:pt x="60" y="157"/>
                  </a:cubicBezTo>
                  <a:cubicBezTo>
                    <a:pt x="35" y="40"/>
                    <a:pt x="20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7" name="Google Shape;20557;p34"/>
            <p:cNvSpPr/>
            <p:nvPr/>
          </p:nvSpPr>
          <p:spPr>
            <a:xfrm>
              <a:off x="3863850" y="1260450"/>
              <a:ext cx="2900" cy="3600"/>
            </a:xfrm>
            <a:custGeom>
              <a:avLst/>
              <a:gdLst/>
              <a:ahLst/>
              <a:cxnLst/>
              <a:rect l="l" t="t" r="r" b="b"/>
              <a:pathLst>
                <a:path w="116" h="144" extrusionOk="0">
                  <a:moveTo>
                    <a:pt x="109" y="1"/>
                  </a:moveTo>
                  <a:lnTo>
                    <a:pt x="109" y="1"/>
                  </a:lnTo>
                  <a:cubicBezTo>
                    <a:pt x="93" y="1"/>
                    <a:pt x="1" y="143"/>
                    <a:pt x="19" y="143"/>
                  </a:cubicBezTo>
                  <a:cubicBezTo>
                    <a:pt x="25" y="143"/>
                    <a:pt x="43" y="129"/>
                    <a:pt x="77" y="90"/>
                  </a:cubicBezTo>
                  <a:cubicBezTo>
                    <a:pt x="109" y="24"/>
                    <a:pt x="115" y="1"/>
                    <a:pt x="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8" name="Google Shape;20558;p34"/>
            <p:cNvSpPr/>
            <p:nvPr/>
          </p:nvSpPr>
          <p:spPr>
            <a:xfrm>
              <a:off x="3899125" y="2316075"/>
              <a:ext cx="2975" cy="1775"/>
            </a:xfrm>
            <a:custGeom>
              <a:avLst/>
              <a:gdLst/>
              <a:ahLst/>
              <a:cxnLst/>
              <a:rect l="l" t="t" r="r" b="b"/>
              <a:pathLst>
                <a:path w="119" h="71" extrusionOk="0">
                  <a:moveTo>
                    <a:pt x="68" y="1"/>
                  </a:moveTo>
                  <a:cubicBezTo>
                    <a:pt x="0" y="1"/>
                    <a:pt x="32" y="70"/>
                    <a:pt x="70" y="70"/>
                  </a:cubicBezTo>
                  <a:cubicBezTo>
                    <a:pt x="87" y="70"/>
                    <a:pt x="107" y="55"/>
                    <a:pt x="118" y="10"/>
                  </a:cubicBezTo>
                  <a:cubicBezTo>
                    <a:pt x="97" y="3"/>
                    <a:pt x="81" y="1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9" name="Google Shape;20559;p34"/>
            <p:cNvSpPr/>
            <p:nvPr/>
          </p:nvSpPr>
          <p:spPr>
            <a:xfrm>
              <a:off x="3888925" y="2079800"/>
              <a:ext cx="1675" cy="2875"/>
            </a:xfrm>
            <a:custGeom>
              <a:avLst/>
              <a:gdLst/>
              <a:ahLst/>
              <a:cxnLst/>
              <a:rect l="l" t="t" r="r" b="b"/>
              <a:pathLst>
                <a:path w="67" h="115" extrusionOk="0">
                  <a:moveTo>
                    <a:pt x="17" y="0"/>
                  </a:moveTo>
                  <a:cubicBezTo>
                    <a:pt x="8" y="0"/>
                    <a:pt x="0" y="27"/>
                    <a:pt x="4" y="107"/>
                  </a:cubicBezTo>
                  <a:cubicBezTo>
                    <a:pt x="13" y="112"/>
                    <a:pt x="20" y="115"/>
                    <a:pt x="26" y="115"/>
                  </a:cubicBezTo>
                  <a:cubicBezTo>
                    <a:pt x="66" y="11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0" name="Google Shape;20560;p34"/>
            <p:cNvSpPr/>
            <p:nvPr/>
          </p:nvSpPr>
          <p:spPr>
            <a:xfrm>
              <a:off x="3874575" y="1644775"/>
              <a:ext cx="3900" cy="4525"/>
            </a:xfrm>
            <a:custGeom>
              <a:avLst/>
              <a:gdLst/>
              <a:ahLst/>
              <a:cxnLst/>
              <a:rect l="l" t="t" r="r" b="b"/>
              <a:pathLst>
                <a:path w="156" h="181" extrusionOk="0">
                  <a:moveTo>
                    <a:pt x="26" y="1"/>
                  </a:moveTo>
                  <a:cubicBezTo>
                    <a:pt x="10" y="1"/>
                    <a:pt x="0" y="24"/>
                    <a:pt x="3" y="86"/>
                  </a:cubicBezTo>
                  <a:cubicBezTo>
                    <a:pt x="64" y="155"/>
                    <a:pt x="98" y="181"/>
                    <a:pt x="114" y="181"/>
                  </a:cubicBezTo>
                  <a:cubicBezTo>
                    <a:pt x="156" y="181"/>
                    <a:pt x="70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1" name="Google Shape;20561;p34"/>
            <p:cNvSpPr/>
            <p:nvPr/>
          </p:nvSpPr>
          <p:spPr>
            <a:xfrm>
              <a:off x="3872125" y="1592925"/>
              <a:ext cx="2750" cy="525"/>
            </a:xfrm>
            <a:custGeom>
              <a:avLst/>
              <a:gdLst/>
              <a:ahLst/>
              <a:cxnLst/>
              <a:rect l="l" t="t" r="r" b="b"/>
              <a:pathLst>
                <a:path w="110" h="21" extrusionOk="0">
                  <a:moveTo>
                    <a:pt x="97" y="1"/>
                  </a:moveTo>
                  <a:cubicBezTo>
                    <a:pt x="91" y="1"/>
                    <a:pt x="64" y="5"/>
                    <a:pt x="1" y="19"/>
                  </a:cubicBezTo>
                  <a:cubicBezTo>
                    <a:pt x="1" y="20"/>
                    <a:pt x="3" y="21"/>
                    <a:pt x="7" y="21"/>
                  </a:cubicBezTo>
                  <a:cubicBezTo>
                    <a:pt x="31" y="21"/>
                    <a:pt x="110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2" name="Google Shape;20562;p34"/>
            <p:cNvSpPr/>
            <p:nvPr/>
          </p:nvSpPr>
          <p:spPr>
            <a:xfrm>
              <a:off x="3900225" y="2371625"/>
              <a:ext cx="575" cy="1025"/>
            </a:xfrm>
            <a:custGeom>
              <a:avLst/>
              <a:gdLst/>
              <a:ahLst/>
              <a:cxnLst/>
              <a:rect l="l" t="t" r="r" b="b"/>
              <a:pathLst>
                <a:path w="23" h="41" extrusionOk="0">
                  <a:moveTo>
                    <a:pt x="16" y="0"/>
                  </a:moveTo>
                  <a:cubicBezTo>
                    <a:pt x="13" y="0"/>
                    <a:pt x="8" y="6"/>
                    <a:pt x="1" y="22"/>
                  </a:cubicBezTo>
                  <a:cubicBezTo>
                    <a:pt x="3" y="36"/>
                    <a:pt x="6" y="41"/>
                    <a:pt x="9" y="41"/>
                  </a:cubicBezTo>
                  <a:cubicBezTo>
                    <a:pt x="17" y="41"/>
                    <a:pt x="23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3" name="Google Shape;20563;p34"/>
            <p:cNvSpPr/>
            <p:nvPr/>
          </p:nvSpPr>
          <p:spPr>
            <a:xfrm>
              <a:off x="3890025" y="2049900"/>
              <a:ext cx="625" cy="2200"/>
            </a:xfrm>
            <a:custGeom>
              <a:avLst/>
              <a:gdLst/>
              <a:ahLst/>
              <a:cxnLst/>
              <a:rect l="l" t="t" r="r" b="b"/>
              <a:pathLst>
                <a:path w="25" h="88" extrusionOk="0">
                  <a:moveTo>
                    <a:pt x="12" y="0"/>
                  </a:moveTo>
                  <a:cubicBezTo>
                    <a:pt x="9" y="0"/>
                    <a:pt x="5" y="12"/>
                    <a:pt x="0" y="45"/>
                  </a:cubicBezTo>
                  <a:cubicBezTo>
                    <a:pt x="7" y="76"/>
                    <a:pt x="12" y="87"/>
                    <a:pt x="16" y="87"/>
                  </a:cubicBezTo>
                  <a:cubicBezTo>
                    <a:pt x="25" y="87"/>
                    <a:pt x="2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4" name="Google Shape;20564;p34"/>
            <p:cNvSpPr/>
            <p:nvPr/>
          </p:nvSpPr>
          <p:spPr>
            <a:xfrm>
              <a:off x="3868600" y="1428450"/>
              <a:ext cx="475" cy="2825"/>
            </a:xfrm>
            <a:custGeom>
              <a:avLst/>
              <a:gdLst/>
              <a:ahLst/>
              <a:cxnLst/>
              <a:rect l="l" t="t" r="r" b="b"/>
              <a:pathLst>
                <a:path w="19" h="113" extrusionOk="0">
                  <a:moveTo>
                    <a:pt x="14" y="1"/>
                  </a:moveTo>
                  <a:lnTo>
                    <a:pt x="14" y="1"/>
                  </a:lnTo>
                  <a:cubicBezTo>
                    <a:pt x="3" y="84"/>
                    <a:pt x="0" y="112"/>
                    <a:pt x="1" y="112"/>
                  </a:cubicBezTo>
                  <a:cubicBezTo>
                    <a:pt x="3" y="112"/>
                    <a:pt x="19" y="5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5" name="Google Shape;20565;p34"/>
            <p:cNvSpPr/>
            <p:nvPr/>
          </p:nvSpPr>
          <p:spPr>
            <a:xfrm>
              <a:off x="3905875" y="2562025"/>
              <a:ext cx="1225" cy="3400"/>
            </a:xfrm>
            <a:custGeom>
              <a:avLst/>
              <a:gdLst/>
              <a:ahLst/>
              <a:cxnLst/>
              <a:rect l="l" t="t" r="r" b="b"/>
              <a:pathLst>
                <a:path w="49" h="136" extrusionOk="0">
                  <a:moveTo>
                    <a:pt x="49" y="0"/>
                  </a:moveTo>
                  <a:cubicBezTo>
                    <a:pt x="20" y="42"/>
                    <a:pt x="1" y="135"/>
                    <a:pt x="7" y="135"/>
                  </a:cubicBezTo>
                  <a:cubicBezTo>
                    <a:pt x="11" y="135"/>
                    <a:pt x="24" y="101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6" name="Google Shape;20566;p34"/>
            <p:cNvSpPr/>
            <p:nvPr/>
          </p:nvSpPr>
          <p:spPr>
            <a:xfrm>
              <a:off x="3888350" y="2170575"/>
              <a:ext cx="300" cy="2950"/>
            </a:xfrm>
            <a:custGeom>
              <a:avLst/>
              <a:gdLst/>
              <a:ahLst/>
              <a:cxnLst/>
              <a:rect l="l" t="t" r="r" b="b"/>
              <a:pathLst>
                <a:path w="12" h="118" extrusionOk="0">
                  <a:moveTo>
                    <a:pt x="9" y="0"/>
                  </a:moveTo>
                  <a:cubicBezTo>
                    <a:pt x="8" y="0"/>
                    <a:pt x="5" y="20"/>
                    <a:pt x="1" y="76"/>
                  </a:cubicBezTo>
                  <a:cubicBezTo>
                    <a:pt x="1" y="106"/>
                    <a:pt x="1" y="118"/>
                    <a:pt x="2" y="118"/>
                  </a:cubicBezTo>
                  <a:cubicBezTo>
                    <a:pt x="5" y="118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7" name="Google Shape;20567;p34"/>
            <p:cNvSpPr/>
            <p:nvPr/>
          </p:nvSpPr>
          <p:spPr>
            <a:xfrm>
              <a:off x="3891750" y="2357450"/>
              <a:ext cx="2250" cy="1575"/>
            </a:xfrm>
            <a:custGeom>
              <a:avLst/>
              <a:gdLst/>
              <a:ahLst/>
              <a:cxnLst/>
              <a:rect l="l" t="t" r="r" b="b"/>
              <a:pathLst>
                <a:path w="90" h="63" extrusionOk="0">
                  <a:moveTo>
                    <a:pt x="85" y="0"/>
                  </a:moveTo>
                  <a:lnTo>
                    <a:pt x="85" y="0"/>
                  </a:lnTo>
                  <a:cubicBezTo>
                    <a:pt x="20" y="47"/>
                    <a:pt x="1" y="63"/>
                    <a:pt x="4" y="63"/>
                  </a:cubicBezTo>
                  <a:cubicBezTo>
                    <a:pt x="9" y="63"/>
                    <a:pt x="90" y="9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8" name="Google Shape;20568;p34"/>
            <p:cNvSpPr/>
            <p:nvPr/>
          </p:nvSpPr>
          <p:spPr>
            <a:xfrm>
              <a:off x="3855125" y="1322275"/>
              <a:ext cx="2150" cy="2550"/>
            </a:xfrm>
            <a:custGeom>
              <a:avLst/>
              <a:gdLst/>
              <a:ahLst/>
              <a:cxnLst/>
              <a:rect l="l" t="t" r="r" b="b"/>
              <a:pathLst>
                <a:path w="86" h="102" extrusionOk="0">
                  <a:moveTo>
                    <a:pt x="58" y="1"/>
                  </a:moveTo>
                  <a:cubicBezTo>
                    <a:pt x="31" y="1"/>
                    <a:pt x="0" y="101"/>
                    <a:pt x="53" y="101"/>
                  </a:cubicBezTo>
                  <a:cubicBezTo>
                    <a:pt x="62" y="101"/>
                    <a:pt x="72" y="99"/>
                    <a:pt x="85" y="93"/>
                  </a:cubicBezTo>
                  <a:cubicBezTo>
                    <a:pt x="83" y="24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9" name="Google Shape;20569;p34"/>
            <p:cNvSpPr/>
            <p:nvPr/>
          </p:nvSpPr>
          <p:spPr>
            <a:xfrm>
              <a:off x="3866725" y="1683750"/>
              <a:ext cx="2075" cy="2825"/>
            </a:xfrm>
            <a:custGeom>
              <a:avLst/>
              <a:gdLst/>
              <a:ahLst/>
              <a:cxnLst/>
              <a:rect l="l" t="t" r="r" b="b"/>
              <a:pathLst>
                <a:path w="83" h="113" extrusionOk="0">
                  <a:moveTo>
                    <a:pt x="27" y="1"/>
                  </a:moveTo>
                  <a:cubicBezTo>
                    <a:pt x="13" y="1"/>
                    <a:pt x="0" y="29"/>
                    <a:pt x="2" y="112"/>
                  </a:cubicBezTo>
                  <a:cubicBezTo>
                    <a:pt x="82" y="108"/>
                    <a:pt x="5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0" name="Google Shape;20570;p34"/>
            <p:cNvSpPr/>
            <p:nvPr/>
          </p:nvSpPr>
          <p:spPr>
            <a:xfrm>
              <a:off x="3889500" y="2351475"/>
              <a:ext cx="2125" cy="4525"/>
            </a:xfrm>
            <a:custGeom>
              <a:avLst/>
              <a:gdLst/>
              <a:ahLst/>
              <a:cxnLst/>
              <a:rect l="l" t="t" r="r" b="b"/>
              <a:pathLst>
                <a:path w="85" h="181" extrusionOk="0">
                  <a:moveTo>
                    <a:pt x="21" y="1"/>
                  </a:moveTo>
                  <a:cubicBezTo>
                    <a:pt x="0" y="1"/>
                    <a:pt x="49" y="180"/>
                    <a:pt x="72" y="180"/>
                  </a:cubicBezTo>
                  <a:cubicBezTo>
                    <a:pt x="80" y="180"/>
                    <a:pt x="84" y="158"/>
                    <a:pt x="82" y="99"/>
                  </a:cubicBezTo>
                  <a:cubicBezTo>
                    <a:pt x="48" y="27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1" name="Google Shape;20571;p34"/>
            <p:cNvSpPr/>
            <p:nvPr/>
          </p:nvSpPr>
          <p:spPr>
            <a:xfrm>
              <a:off x="3852700" y="1377150"/>
              <a:ext cx="3225" cy="325"/>
            </a:xfrm>
            <a:custGeom>
              <a:avLst/>
              <a:gdLst/>
              <a:ahLst/>
              <a:cxnLst/>
              <a:rect l="l" t="t" r="r" b="b"/>
              <a:pathLst>
                <a:path w="129" h="13" extrusionOk="0">
                  <a:moveTo>
                    <a:pt x="25" y="0"/>
                  </a:moveTo>
                  <a:cubicBezTo>
                    <a:pt x="1" y="0"/>
                    <a:pt x="57" y="12"/>
                    <a:pt x="129" y="12"/>
                  </a:cubicBezTo>
                  <a:cubicBezTo>
                    <a:pt x="68" y="3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2" name="Google Shape;20572;p34"/>
            <p:cNvSpPr/>
            <p:nvPr/>
          </p:nvSpPr>
          <p:spPr>
            <a:xfrm>
              <a:off x="3856350" y="1510775"/>
              <a:ext cx="575" cy="2500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1" y="95"/>
                    <a:pt x="23" y="100"/>
                  </a:cubicBezTo>
                  <a:cubicBezTo>
                    <a:pt x="20" y="25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3" name="Google Shape;20573;p34"/>
            <p:cNvSpPr/>
            <p:nvPr/>
          </p:nvSpPr>
          <p:spPr>
            <a:xfrm>
              <a:off x="3872450" y="201997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1"/>
                    <a:pt x="83" y="119"/>
                    <a:pt x="99" y="119"/>
                  </a:cubicBezTo>
                  <a:cubicBezTo>
                    <a:pt x="100" y="119"/>
                    <a:pt x="101" y="119"/>
                    <a:pt x="101" y="118"/>
                  </a:cubicBezTo>
                  <a:cubicBezTo>
                    <a:pt x="35" y="30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4" name="Google Shape;20574;p34"/>
            <p:cNvSpPr/>
            <p:nvPr/>
          </p:nvSpPr>
          <p:spPr>
            <a:xfrm>
              <a:off x="3864925" y="1779925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2" y="0"/>
                  </a:moveTo>
                  <a:cubicBezTo>
                    <a:pt x="1" y="0"/>
                    <a:pt x="10" y="3"/>
                    <a:pt x="41" y="12"/>
                  </a:cubicBezTo>
                  <a:cubicBezTo>
                    <a:pt x="50" y="12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5" name="Google Shape;20575;p34"/>
            <p:cNvSpPr/>
            <p:nvPr/>
          </p:nvSpPr>
          <p:spPr>
            <a:xfrm>
              <a:off x="3857950" y="1785300"/>
              <a:ext cx="2875" cy="3025"/>
            </a:xfrm>
            <a:custGeom>
              <a:avLst/>
              <a:gdLst/>
              <a:ahLst/>
              <a:cxnLst/>
              <a:rect l="l" t="t" r="r" b="b"/>
              <a:pathLst>
                <a:path w="115" h="121" extrusionOk="0">
                  <a:moveTo>
                    <a:pt x="80" y="0"/>
                  </a:moveTo>
                  <a:cubicBezTo>
                    <a:pt x="44" y="0"/>
                    <a:pt x="0" y="121"/>
                    <a:pt x="88" y="121"/>
                  </a:cubicBezTo>
                  <a:cubicBezTo>
                    <a:pt x="96" y="121"/>
                    <a:pt x="104" y="120"/>
                    <a:pt x="113" y="118"/>
                  </a:cubicBezTo>
                  <a:cubicBezTo>
                    <a:pt x="115" y="30"/>
                    <a:pt x="98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6" name="Google Shape;20576;p34"/>
            <p:cNvSpPr/>
            <p:nvPr/>
          </p:nvSpPr>
          <p:spPr>
            <a:xfrm>
              <a:off x="3859900" y="1904650"/>
              <a:ext cx="3375" cy="300"/>
            </a:xfrm>
            <a:custGeom>
              <a:avLst/>
              <a:gdLst/>
              <a:ahLst/>
              <a:cxnLst/>
              <a:rect l="l" t="t" r="r" b="b"/>
              <a:pathLst>
                <a:path w="135" h="12" extrusionOk="0">
                  <a:moveTo>
                    <a:pt x="135" y="1"/>
                  </a:moveTo>
                  <a:cubicBezTo>
                    <a:pt x="1" y="5"/>
                    <a:pt x="30" y="12"/>
                    <a:pt x="73" y="12"/>
                  </a:cubicBezTo>
                  <a:cubicBezTo>
                    <a:pt x="101" y="12"/>
                    <a:pt x="135" y="9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7" name="Google Shape;20577;p34"/>
            <p:cNvSpPr/>
            <p:nvPr/>
          </p:nvSpPr>
          <p:spPr>
            <a:xfrm>
              <a:off x="3863925" y="2035175"/>
              <a:ext cx="250" cy="2625"/>
            </a:xfrm>
            <a:custGeom>
              <a:avLst/>
              <a:gdLst/>
              <a:ahLst/>
              <a:cxnLst/>
              <a:rect l="l" t="t" r="r" b="b"/>
              <a:pathLst>
                <a:path w="10" h="105" extrusionOk="0">
                  <a:moveTo>
                    <a:pt x="4" y="1"/>
                  </a:moveTo>
                  <a:lnTo>
                    <a:pt x="4" y="1"/>
                  </a:lnTo>
                  <a:cubicBezTo>
                    <a:pt x="0" y="1"/>
                    <a:pt x="6" y="104"/>
                    <a:pt x="8" y="104"/>
                  </a:cubicBezTo>
                  <a:cubicBezTo>
                    <a:pt x="9" y="104"/>
                    <a:pt x="9" y="81"/>
                    <a:pt x="7" y="12"/>
                  </a:cubicBezTo>
                  <a:cubicBezTo>
                    <a:pt x="6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8" name="Google Shape;20578;p34"/>
            <p:cNvSpPr/>
            <p:nvPr/>
          </p:nvSpPr>
          <p:spPr>
            <a:xfrm>
              <a:off x="3852875" y="1716950"/>
              <a:ext cx="2850" cy="1400"/>
            </a:xfrm>
            <a:custGeom>
              <a:avLst/>
              <a:gdLst/>
              <a:ahLst/>
              <a:cxnLst/>
              <a:rect l="l" t="t" r="r" b="b"/>
              <a:pathLst>
                <a:path w="114" h="56" extrusionOk="0">
                  <a:moveTo>
                    <a:pt x="61" y="1"/>
                  </a:moveTo>
                  <a:cubicBezTo>
                    <a:pt x="26" y="1"/>
                    <a:pt x="1" y="32"/>
                    <a:pt x="108" y="56"/>
                  </a:cubicBezTo>
                  <a:cubicBezTo>
                    <a:pt x="114" y="15"/>
                    <a:pt x="85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9" name="Google Shape;20579;p34"/>
            <p:cNvSpPr/>
            <p:nvPr/>
          </p:nvSpPr>
          <p:spPr>
            <a:xfrm>
              <a:off x="3839050" y="1477725"/>
              <a:ext cx="7050" cy="2450"/>
            </a:xfrm>
            <a:custGeom>
              <a:avLst/>
              <a:gdLst/>
              <a:ahLst/>
              <a:cxnLst/>
              <a:rect l="l" t="t" r="r" b="b"/>
              <a:pathLst>
                <a:path w="282" h="98" extrusionOk="0">
                  <a:moveTo>
                    <a:pt x="209" y="0"/>
                  </a:moveTo>
                  <a:cubicBezTo>
                    <a:pt x="1" y="0"/>
                    <a:pt x="106" y="98"/>
                    <a:pt x="196" y="98"/>
                  </a:cubicBezTo>
                  <a:cubicBezTo>
                    <a:pt x="241" y="98"/>
                    <a:pt x="282" y="74"/>
                    <a:pt x="280" y="3"/>
                  </a:cubicBezTo>
                  <a:cubicBezTo>
                    <a:pt x="253" y="1"/>
                    <a:pt x="229" y="0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0" name="Google Shape;20580;p34"/>
            <p:cNvSpPr/>
            <p:nvPr/>
          </p:nvSpPr>
          <p:spPr>
            <a:xfrm>
              <a:off x="3884675" y="2609975"/>
              <a:ext cx="575" cy="4475"/>
            </a:xfrm>
            <a:custGeom>
              <a:avLst/>
              <a:gdLst/>
              <a:ahLst/>
              <a:cxnLst/>
              <a:rect l="l" t="t" r="r" b="b"/>
              <a:pathLst>
                <a:path w="23" h="179" extrusionOk="0">
                  <a:moveTo>
                    <a:pt x="5" y="0"/>
                  </a:moveTo>
                  <a:cubicBezTo>
                    <a:pt x="2" y="0"/>
                    <a:pt x="0" y="24"/>
                    <a:pt x="0" y="89"/>
                  </a:cubicBezTo>
                  <a:cubicBezTo>
                    <a:pt x="9" y="154"/>
                    <a:pt x="14" y="178"/>
                    <a:pt x="16" y="178"/>
                  </a:cubicBezTo>
                  <a:cubicBezTo>
                    <a:pt x="23" y="178"/>
                    <a:pt x="1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1" name="Google Shape;20581;p34"/>
            <p:cNvSpPr/>
            <p:nvPr/>
          </p:nvSpPr>
          <p:spPr>
            <a:xfrm>
              <a:off x="3866350" y="2161400"/>
              <a:ext cx="775" cy="4050"/>
            </a:xfrm>
            <a:custGeom>
              <a:avLst/>
              <a:gdLst/>
              <a:ahLst/>
              <a:cxnLst/>
              <a:rect l="l" t="t" r="r" b="b"/>
              <a:pathLst>
                <a:path w="31" h="162" extrusionOk="0">
                  <a:moveTo>
                    <a:pt x="11" y="0"/>
                  </a:moveTo>
                  <a:lnTo>
                    <a:pt x="11" y="0"/>
                  </a:lnTo>
                  <a:cubicBezTo>
                    <a:pt x="2" y="0"/>
                    <a:pt x="0" y="78"/>
                    <a:pt x="31" y="162"/>
                  </a:cubicBezTo>
                  <a:cubicBezTo>
                    <a:pt x="28" y="44"/>
                    <a:pt x="18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2" name="Google Shape;20582;p34"/>
            <p:cNvSpPr/>
            <p:nvPr/>
          </p:nvSpPr>
          <p:spPr>
            <a:xfrm>
              <a:off x="3849150" y="1677775"/>
              <a:ext cx="1600" cy="275"/>
            </a:xfrm>
            <a:custGeom>
              <a:avLst/>
              <a:gdLst/>
              <a:ahLst/>
              <a:cxnLst/>
              <a:rect l="l" t="t" r="r" b="b"/>
              <a:pathLst>
                <a:path w="64" h="11" extrusionOk="0">
                  <a:moveTo>
                    <a:pt x="3" y="0"/>
                  </a:moveTo>
                  <a:cubicBezTo>
                    <a:pt x="0" y="0"/>
                    <a:pt x="1" y="1"/>
                    <a:pt x="10" y="3"/>
                  </a:cubicBezTo>
                  <a:cubicBezTo>
                    <a:pt x="41" y="8"/>
                    <a:pt x="54" y="10"/>
                    <a:pt x="56" y="10"/>
                  </a:cubicBezTo>
                  <a:cubicBezTo>
                    <a:pt x="63" y="10"/>
                    <a:pt x="11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3" name="Google Shape;20583;p34"/>
            <p:cNvSpPr/>
            <p:nvPr/>
          </p:nvSpPr>
          <p:spPr>
            <a:xfrm>
              <a:off x="3877350" y="2566325"/>
              <a:ext cx="1825" cy="1900"/>
            </a:xfrm>
            <a:custGeom>
              <a:avLst/>
              <a:gdLst/>
              <a:ahLst/>
              <a:cxnLst/>
              <a:rect l="l" t="t" r="r" b="b"/>
              <a:pathLst>
                <a:path w="73" h="76" extrusionOk="0">
                  <a:moveTo>
                    <a:pt x="66" y="1"/>
                  </a:moveTo>
                  <a:cubicBezTo>
                    <a:pt x="47" y="1"/>
                    <a:pt x="0" y="76"/>
                    <a:pt x="12" y="76"/>
                  </a:cubicBezTo>
                  <a:cubicBezTo>
                    <a:pt x="17" y="76"/>
                    <a:pt x="35" y="60"/>
                    <a:pt x="73" y="15"/>
                  </a:cubicBezTo>
                  <a:cubicBezTo>
                    <a:pt x="73" y="5"/>
                    <a:pt x="70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4" name="Google Shape;20584;p34"/>
            <p:cNvSpPr/>
            <p:nvPr/>
          </p:nvSpPr>
          <p:spPr>
            <a:xfrm>
              <a:off x="3844475" y="1678200"/>
              <a:ext cx="2850" cy="2100"/>
            </a:xfrm>
            <a:custGeom>
              <a:avLst/>
              <a:gdLst/>
              <a:ahLst/>
              <a:cxnLst/>
              <a:rect l="l" t="t" r="r" b="b"/>
              <a:pathLst>
                <a:path w="114" h="84" extrusionOk="0">
                  <a:moveTo>
                    <a:pt x="34" y="1"/>
                  </a:moveTo>
                  <a:cubicBezTo>
                    <a:pt x="16" y="1"/>
                    <a:pt x="1" y="21"/>
                    <a:pt x="3" y="80"/>
                  </a:cubicBezTo>
                  <a:cubicBezTo>
                    <a:pt x="15" y="82"/>
                    <a:pt x="25" y="84"/>
                    <a:pt x="34" y="84"/>
                  </a:cubicBezTo>
                  <a:cubicBezTo>
                    <a:pt x="113" y="84"/>
                    <a:pt x="69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5" name="Google Shape;20585;p34"/>
            <p:cNvSpPr/>
            <p:nvPr/>
          </p:nvSpPr>
          <p:spPr>
            <a:xfrm>
              <a:off x="3861450" y="2332200"/>
              <a:ext cx="1100" cy="2050"/>
            </a:xfrm>
            <a:custGeom>
              <a:avLst/>
              <a:gdLst/>
              <a:ahLst/>
              <a:cxnLst/>
              <a:rect l="l" t="t" r="r" b="b"/>
              <a:pathLst>
                <a:path w="44" h="82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0"/>
                    <a:pt x="2" y="20"/>
                    <a:pt x="19" y="80"/>
                  </a:cubicBezTo>
                  <a:cubicBezTo>
                    <a:pt x="21" y="81"/>
                    <a:pt x="22" y="81"/>
                    <a:pt x="23" y="81"/>
                  </a:cubicBezTo>
                  <a:cubicBezTo>
                    <a:pt x="43" y="81"/>
                    <a:pt x="12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6" name="Google Shape;20586;p34"/>
            <p:cNvSpPr/>
            <p:nvPr/>
          </p:nvSpPr>
          <p:spPr>
            <a:xfrm>
              <a:off x="3847700" y="1971550"/>
              <a:ext cx="1450" cy="3050"/>
            </a:xfrm>
            <a:custGeom>
              <a:avLst/>
              <a:gdLst/>
              <a:ahLst/>
              <a:cxnLst/>
              <a:rect l="l" t="t" r="r" b="b"/>
              <a:pathLst>
                <a:path w="58" h="122" extrusionOk="0">
                  <a:moveTo>
                    <a:pt x="12" y="0"/>
                  </a:moveTo>
                  <a:cubicBezTo>
                    <a:pt x="2" y="0"/>
                    <a:pt x="1" y="32"/>
                    <a:pt x="34" y="122"/>
                  </a:cubicBezTo>
                  <a:cubicBezTo>
                    <a:pt x="58" y="63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7" name="Google Shape;20587;p34"/>
            <p:cNvSpPr/>
            <p:nvPr/>
          </p:nvSpPr>
          <p:spPr>
            <a:xfrm>
              <a:off x="3827125" y="1553725"/>
              <a:ext cx="4075" cy="400"/>
            </a:xfrm>
            <a:custGeom>
              <a:avLst/>
              <a:gdLst/>
              <a:ahLst/>
              <a:cxnLst/>
              <a:rect l="l" t="t" r="r" b="b"/>
              <a:pathLst>
                <a:path w="163" h="16" extrusionOk="0">
                  <a:moveTo>
                    <a:pt x="119" y="1"/>
                  </a:moveTo>
                  <a:cubicBezTo>
                    <a:pt x="70" y="1"/>
                    <a:pt x="0" y="15"/>
                    <a:pt x="105" y="15"/>
                  </a:cubicBezTo>
                  <a:cubicBezTo>
                    <a:pt x="119" y="15"/>
                    <a:pt x="135" y="15"/>
                    <a:pt x="155" y="14"/>
                  </a:cubicBezTo>
                  <a:cubicBezTo>
                    <a:pt x="163" y="4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8" name="Google Shape;20588;p34"/>
            <p:cNvSpPr/>
            <p:nvPr/>
          </p:nvSpPr>
          <p:spPr>
            <a:xfrm>
              <a:off x="3838200" y="1993150"/>
              <a:ext cx="3000" cy="2375"/>
            </a:xfrm>
            <a:custGeom>
              <a:avLst/>
              <a:gdLst/>
              <a:ahLst/>
              <a:cxnLst/>
              <a:rect l="l" t="t" r="r" b="b"/>
              <a:pathLst>
                <a:path w="120" h="95" extrusionOk="0">
                  <a:moveTo>
                    <a:pt x="78" y="0"/>
                  </a:moveTo>
                  <a:cubicBezTo>
                    <a:pt x="38" y="0"/>
                    <a:pt x="0" y="94"/>
                    <a:pt x="112" y="94"/>
                  </a:cubicBezTo>
                  <a:cubicBezTo>
                    <a:pt x="114" y="94"/>
                    <a:pt x="117" y="94"/>
                    <a:pt x="120" y="94"/>
                  </a:cubicBezTo>
                  <a:cubicBezTo>
                    <a:pt x="118" y="24"/>
                    <a:pt x="97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9" name="Google Shape;20589;p34"/>
            <p:cNvSpPr/>
            <p:nvPr/>
          </p:nvSpPr>
          <p:spPr>
            <a:xfrm>
              <a:off x="3844675" y="2228325"/>
              <a:ext cx="2525" cy="2625"/>
            </a:xfrm>
            <a:custGeom>
              <a:avLst/>
              <a:gdLst/>
              <a:ahLst/>
              <a:cxnLst/>
              <a:rect l="l" t="t" r="r" b="b"/>
              <a:pathLst>
                <a:path w="101" h="105" extrusionOk="0">
                  <a:moveTo>
                    <a:pt x="41" y="0"/>
                  </a:moveTo>
                  <a:cubicBezTo>
                    <a:pt x="1" y="59"/>
                    <a:pt x="28" y="104"/>
                    <a:pt x="55" y="104"/>
                  </a:cubicBezTo>
                  <a:cubicBezTo>
                    <a:pt x="77" y="104"/>
                    <a:pt x="100" y="7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0" name="Google Shape;20590;p34"/>
            <p:cNvSpPr/>
            <p:nvPr/>
          </p:nvSpPr>
          <p:spPr>
            <a:xfrm>
              <a:off x="3823625" y="1732775"/>
              <a:ext cx="2525" cy="4675"/>
            </a:xfrm>
            <a:custGeom>
              <a:avLst/>
              <a:gdLst/>
              <a:ahLst/>
              <a:cxnLst/>
              <a:rect l="l" t="t" r="r" b="b"/>
              <a:pathLst>
                <a:path w="101" h="187" extrusionOk="0">
                  <a:moveTo>
                    <a:pt x="65" y="1"/>
                  </a:moveTo>
                  <a:cubicBezTo>
                    <a:pt x="32" y="1"/>
                    <a:pt x="1" y="186"/>
                    <a:pt x="73" y="186"/>
                  </a:cubicBezTo>
                  <a:cubicBezTo>
                    <a:pt x="81" y="186"/>
                    <a:pt x="90" y="184"/>
                    <a:pt x="101" y="179"/>
                  </a:cubicBezTo>
                  <a:cubicBezTo>
                    <a:pt x="97" y="45"/>
                    <a:pt x="81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1" name="Google Shape;20591;p34"/>
            <p:cNvSpPr/>
            <p:nvPr/>
          </p:nvSpPr>
          <p:spPr>
            <a:xfrm>
              <a:off x="3851975" y="2538150"/>
              <a:ext cx="2100" cy="2900"/>
            </a:xfrm>
            <a:custGeom>
              <a:avLst/>
              <a:gdLst/>
              <a:ahLst/>
              <a:cxnLst/>
              <a:rect l="l" t="t" r="r" b="b"/>
              <a:pathLst>
                <a:path w="84" h="116" extrusionOk="0">
                  <a:moveTo>
                    <a:pt x="42" y="1"/>
                  </a:moveTo>
                  <a:cubicBezTo>
                    <a:pt x="35" y="1"/>
                    <a:pt x="27" y="2"/>
                    <a:pt x="17" y="5"/>
                  </a:cubicBezTo>
                  <a:cubicBezTo>
                    <a:pt x="1" y="74"/>
                    <a:pt x="26" y="116"/>
                    <a:pt x="51" y="116"/>
                  </a:cubicBezTo>
                  <a:cubicBezTo>
                    <a:pt x="66" y="116"/>
                    <a:pt x="81" y="98"/>
                    <a:pt x="84" y="58"/>
                  </a:cubicBezTo>
                  <a:cubicBezTo>
                    <a:pt x="84" y="21"/>
                    <a:pt x="71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2" name="Google Shape;20592;p34"/>
            <p:cNvSpPr/>
            <p:nvPr/>
          </p:nvSpPr>
          <p:spPr>
            <a:xfrm>
              <a:off x="3832325" y="2198050"/>
              <a:ext cx="4875" cy="3325"/>
            </a:xfrm>
            <a:custGeom>
              <a:avLst/>
              <a:gdLst/>
              <a:ahLst/>
              <a:cxnLst/>
              <a:rect l="l" t="t" r="r" b="b"/>
              <a:pathLst>
                <a:path w="195" h="133" extrusionOk="0">
                  <a:moveTo>
                    <a:pt x="20" y="0"/>
                  </a:moveTo>
                  <a:lnTo>
                    <a:pt x="20" y="0"/>
                  </a:lnTo>
                  <a:cubicBezTo>
                    <a:pt x="0" y="99"/>
                    <a:pt x="35" y="133"/>
                    <a:pt x="72" y="133"/>
                  </a:cubicBezTo>
                  <a:cubicBezTo>
                    <a:pt x="132" y="133"/>
                    <a:pt x="195" y="42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3" name="Google Shape;20593;p34"/>
            <p:cNvSpPr/>
            <p:nvPr/>
          </p:nvSpPr>
          <p:spPr>
            <a:xfrm>
              <a:off x="3815650" y="1860325"/>
              <a:ext cx="7900" cy="3650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222" y="0"/>
                  </a:moveTo>
                  <a:cubicBezTo>
                    <a:pt x="0" y="0"/>
                    <a:pt x="172" y="145"/>
                    <a:pt x="255" y="145"/>
                  </a:cubicBezTo>
                  <a:cubicBezTo>
                    <a:pt x="296" y="145"/>
                    <a:pt x="315" y="109"/>
                    <a:pt x="252" y="1"/>
                  </a:cubicBezTo>
                  <a:cubicBezTo>
                    <a:pt x="241" y="0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4" name="Google Shape;20594;p34"/>
            <p:cNvSpPr/>
            <p:nvPr/>
          </p:nvSpPr>
          <p:spPr>
            <a:xfrm>
              <a:off x="3796500" y="1284375"/>
              <a:ext cx="450" cy="100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2" y="0"/>
                  </a:moveTo>
                  <a:cubicBezTo>
                    <a:pt x="1" y="0"/>
                    <a:pt x="1" y="1"/>
                    <a:pt x="8" y="3"/>
                  </a:cubicBezTo>
                  <a:cubicBezTo>
                    <a:pt x="17" y="3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5" name="Google Shape;20595;p34"/>
            <p:cNvSpPr/>
            <p:nvPr/>
          </p:nvSpPr>
          <p:spPr>
            <a:xfrm>
              <a:off x="3812425" y="1802675"/>
              <a:ext cx="2175" cy="2325"/>
            </a:xfrm>
            <a:custGeom>
              <a:avLst/>
              <a:gdLst/>
              <a:ahLst/>
              <a:cxnLst/>
              <a:rect l="l" t="t" r="r" b="b"/>
              <a:pathLst>
                <a:path w="87" h="93" extrusionOk="0">
                  <a:moveTo>
                    <a:pt x="4" y="0"/>
                  </a:moveTo>
                  <a:cubicBezTo>
                    <a:pt x="0" y="0"/>
                    <a:pt x="34" y="43"/>
                    <a:pt x="87" y="92"/>
                  </a:cubicBezTo>
                  <a:cubicBezTo>
                    <a:pt x="32" y="26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6" name="Google Shape;20596;p34"/>
            <p:cNvSpPr/>
            <p:nvPr/>
          </p:nvSpPr>
          <p:spPr>
            <a:xfrm>
              <a:off x="3801050" y="1780450"/>
              <a:ext cx="3900" cy="4800"/>
            </a:xfrm>
            <a:custGeom>
              <a:avLst/>
              <a:gdLst/>
              <a:ahLst/>
              <a:cxnLst/>
              <a:rect l="l" t="t" r="r" b="b"/>
              <a:pathLst>
                <a:path w="156" h="192" extrusionOk="0">
                  <a:moveTo>
                    <a:pt x="141" y="0"/>
                  </a:moveTo>
                  <a:cubicBezTo>
                    <a:pt x="112" y="0"/>
                    <a:pt x="0" y="192"/>
                    <a:pt x="84" y="192"/>
                  </a:cubicBezTo>
                  <a:cubicBezTo>
                    <a:pt x="85" y="192"/>
                    <a:pt x="86" y="192"/>
                    <a:pt x="87" y="192"/>
                  </a:cubicBezTo>
                  <a:cubicBezTo>
                    <a:pt x="149" y="48"/>
                    <a:pt x="155" y="0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7" name="Google Shape;20597;p34"/>
            <p:cNvSpPr/>
            <p:nvPr/>
          </p:nvSpPr>
          <p:spPr>
            <a:xfrm>
              <a:off x="3830900" y="2721925"/>
              <a:ext cx="2325" cy="450"/>
            </a:xfrm>
            <a:custGeom>
              <a:avLst/>
              <a:gdLst/>
              <a:ahLst/>
              <a:cxnLst/>
              <a:rect l="l" t="t" r="r" b="b"/>
              <a:pathLst>
                <a:path w="93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1"/>
                    <a:pt x="52" y="18"/>
                    <a:pt x="74" y="18"/>
                  </a:cubicBezTo>
                  <a:cubicBezTo>
                    <a:pt x="92" y="18"/>
                    <a:pt x="88" y="13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8" name="Google Shape;20598;p34"/>
            <p:cNvSpPr/>
            <p:nvPr/>
          </p:nvSpPr>
          <p:spPr>
            <a:xfrm>
              <a:off x="3794325" y="1844300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8" y="0"/>
                  </a:moveTo>
                  <a:cubicBezTo>
                    <a:pt x="42" y="0"/>
                    <a:pt x="0" y="114"/>
                    <a:pt x="76" y="114"/>
                  </a:cubicBezTo>
                  <a:cubicBezTo>
                    <a:pt x="86" y="114"/>
                    <a:pt x="99" y="112"/>
                    <a:pt x="115" y="107"/>
                  </a:cubicBezTo>
                  <a:cubicBezTo>
                    <a:pt x="113" y="27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9" name="Google Shape;20599;p34"/>
            <p:cNvSpPr/>
            <p:nvPr/>
          </p:nvSpPr>
          <p:spPr>
            <a:xfrm>
              <a:off x="3774625" y="1304600"/>
              <a:ext cx="3825" cy="4125"/>
            </a:xfrm>
            <a:custGeom>
              <a:avLst/>
              <a:gdLst/>
              <a:ahLst/>
              <a:cxnLst/>
              <a:rect l="l" t="t" r="r" b="b"/>
              <a:pathLst>
                <a:path w="153" h="165" extrusionOk="0">
                  <a:moveTo>
                    <a:pt x="136" y="0"/>
                  </a:moveTo>
                  <a:cubicBezTo>
                    <a:pt x="100" y="0"/>
                    <a:pt x="1" y="164"/>
                    <a:pt x="35" y="164"/>
                  </a:cubicBezTo>
                  <a:cubicBezTo>
                    <a:pt x="48" y="164"/>
                    <a:pt x="79" y="141"/>
                    <a:pt x="140" y="77"/>
                  </a:cubicBezTo>
                  <a:cubicBezTo>
                    <a:pt x="153" y="21"/>
                    <a:pt x="148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0" name="Google Shape;20600;p34"/>
            <p:cNvSpPr/>
            <p:nvPr/>
          </p:nvSpPr>
          <p:spPr>
            <a:xfrm>
              <a:off x="3813100" y="2543100"/>
              <a:ext cx="3125" cy="4175"/>
            </a:xfrm>
            <a:custGeom>
              <a:avLst/>
              <a:gdLst/>
              <a:ahLst/>
              <a:cxnLst/>
              <a:rect l="l" t="t" r="r" b="b"/>
              <a:pathLst>
                <a:path w="125" h="167" extrusionOk="0">
                  <a:moveTo>
                    <a:pt x="120" y="1"/>
                  </a:moveTo>
                  <a:cubicBezTo>
                    <a:pt x="0" y="5"/>
                    <a:pt x="45" y="166"/>
                    <a:pt x="85" y="166"/>
                  </a:cubicBezTo>
                  <a:cubicBezTo>
                    <a:pt x="106" y="166"/>
                    <a:pt x="125" y="125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1" name="Google Shape;20601;p34"/>
            <p:cNvSpPr/>
            <p:nvPr/>
          </p:nvSpPr>
          <p:spPr>
            <a:xfrm>
              <a:off x="3773400" y="14211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0"/>
                  </a:moveTo>
                  <a:lnTo>
                    <a:pt x="49" y="0"/>
                  </a:lnTo>
                  <a:cubicBezTo>
                    <a:pt x="1" y="13"/>
                    <a:pt x="7" y="121"/>
                    <a:pt x="23" y="121"/>
                  </a:cubicBezTo>
                  <a:cubicBezTo>
                    <a:pt x="31" y="121"/>
                    <a:pt x="42" y="91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2" name="Google Shape;20602;p34"/>
            <p:cNvSpPr/>
            <p:nvPr/>
          </p:nvSpPr>
          <p:spPr>
            <a:xfrm>
              <a:off x="3800525" y="2302700"/>
              <a:ext cx="2750" cy="2675"/>
            </a:xfrm>
            <a:custGeom>
              <a:avLst/>
              <a:gdLst/>
              <a:ahLst/>
              <a:cxnLst/>
              <a:rect l="l" t="t" r="r" b="b"/>
              <a:pathLst>
                <a:path w="110" h="107" extrusionOk="0">
                  <a:moveTo>
                    <a:pt x="23" y="1"/>
                  </a:moveTo>
                  <a:cubicBezTo>
                    <a:pt x="16" y="1"/>
                    <a:pt x="9" y="1"/>
                    <a:pt x="1" y="3"/>
                  </a:cubicBezTo>
                  <a:cubicBezTo>
                    <a:pt x="3" y="81"/>
                    <a:pt x="21" y="107"/>
                    <a:pt x="38" y="107"/>
                  </a:cubicBezTo>
                  <a:cubicBezTo>
                    <a:pt x="74" y="107"/>
                    <a:pt x="110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3" name="Google Shape;20603;p34"/>
            <p:cNvSpPr/>
            <p:nvPr/>
          </p:nvSpPr>
          <p:spPr>
            <a:xfrm>
              <a:off x="3779225" y="1884425"/>
              <a:ext cx="11300" cy="6300"/>
            </a:xfrm>
            <a:custGeom>
              <a:avLst/>
              <a:gdLst/>
              <a:ahLst/>
              <a:cxnLst/>
              <a:rect l="l" t="t" r="r" b="b"/>
              <a:pathLst>
                <a:path w="452" h="25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1" y="14"/>
                    <a:pt x="131" y="252"/>
                    <a:pt x="281" y="252"/>
                  </a:cubicBezTo>
                  <a:cubicBezTo>
                    <a:pt x="358" y="252"/>
                    <a:pt x="440" y="189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4" name="Google Shape;20604;p34"/>
            <p:cNvSpPr/>
            <p:nvPr/>
          </p:nvSpPr>
          <p:spPr>
            <a:xfrm>
              <a:off x="3791250" y="2351950"/>
              <a:ext cx="4625" cy="1850"/>
            </a:xfrm>
            <a:custGeom>
              <a:avLst/>
              <a:gdLst/>
              <a:ahLst/>
              <a:cxnLst/>
              <a:rect l="l" t="t" r="r" b="b"/>
              <a:pathLst>
                <a:path w="185" h="74" extrusionOk="0">
                  <a:moveTo>
                    <a:pt x="44" y="0"/>
                  </a:moveTo>
                  <a:cubicBezTo>
                    <a:pt x="1" y="0"/>
                    <a:pt x="4" y="24"/>
                    <a:pt x="185" y="73"/>
                  </a:cubicBezTo>
                  <a:cubicBezTo>
                    <a:pt x="185" y="26"/>
                    <a:pt x="89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5" name="Google Shape;20605;p34"/>
            <p:cNvSpPr/>
            <p:nvPr/>
          </p:nvSpPr>
          <p:spPr>
            <a:xfrm>
              <a:off x="3797850" y="2633025"/>
              <a:ext cx="775" cy="4050"/>
            </a:xfrm>
            <a:custGeom>
              <a:avLst/>
              <a:gdLst/>
              <a:ahLst/>
              <a:cxnLst/>
              <a:rect l="l" t="t" r="r" b="b"/>
              <a:pathLst>
                <a:path w="31" h="162" extrusionOk="0">
                  <a:moveTo>
                    <a:pt x="26" y="0"/>
                  </a:moveTo>
                  <a:lnTo>
                    <a:pt x="26" y="0"/>
                  </a:lnTo>
                  <a:cubicBezTo>
                    <a:pt x="23" y="0"/>
                    <a:pt x="16" y="37"/>
                    <a:pt x="1" y="144"/>
                  </a:cubicBezTo>
                  <a:cubicBezTo>
                    <a:pt x="2" y="156"/>
                    <a:pt x="3" y="162"/>
                    <a:pt x="4" y="162"/>
                  </a:cubicBezTo>
                  <a:cubicBezTo>
                    <a:pt x="13" y="162"/>
                    <a:pt x="3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6" name="Google Shape;20606;p34"/>
            <p:cNvSpPr/>
            <p:nvPr/>
          </p:nvSpPr>
          <p:spPr>
            <a:xfrm>
              <a:off x="3756875" y="1519450"/>
              <a:ext cx="3600" cy="1850"/>
            </a:xfrm>
            <a:custGeom>
              <a:avLst/>
              <a:gdLst/>
              <a:ahLst/>
              <a:cxnLst/>
              <a:rect l="l" t="t" r="r" b="b"/>
              <a:pathLst>
                <a:path w="144" h="74" extrusionOk="0">
                  <a:moveTo>
                    <a:pt x="141" y="0"/>
                  </a:moveTo>
                  <a:cubicBezTo>
                    <a:pt x="0" y="5"/>
                    <a:pt x="48" y="73"/>
                    <a:pt x="95" y="73"/>
                  </a:cubicBezTo>
                  <a:cubicBezTo>
                    <a:pt x="119" y="73"/>
                    <a:pt x="144" y="55"/>
                    <a:pt x="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7" name="Google Shape;20607;p34"/>
            <p:cNvSpPr/>
            <p:nvPr/>
          </p:nvSpPr>
          <p:spPr>
            <a:xfrm>
              <a:off x="3785550" y="2355450"/>
              <a:ext cx="1700" cy="4475"/>
            </a:xfrm>
            <a:custGeom>
              <a:avLst/>
              <a:gdLst/>
              <a:ahLst/>
              <a:cxnLst/>
              <a:rect l="l" t="t" r="r" b="b"/>
              <a:pathLst>
                <a:path w="68" h="179" extrusionOk="0">
                  <a:moveTo>
                    <a:pt x="31" y="0"/>
                  </a:moveTo>
                  <a:cubicBezTo>
                    <a:pt x="0" y="9"/>
                    <a:pt x="51" y="179"/>
                    <a:pt x="62" y="179"/>
                  </a:cubicBezTo>
                  <a:cubicBezTo>
                    <a:pt x="68" y="179"/>
                    <a:pt x="63" y="134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8" name="Google Shape;20608;p34"/>
            <p:cNvSpPr/>
            <p:nvPr/>
          </p:nvSpPr>
          <p:spPr>
            <a:xfrm>
              <a:off x="3772925" y="2186125"/>
              <a:ext cx="375" cy="2175"/>
            </a:xfrm>
            <a:custGeom>
              <a:avLst/>
              <a:gdLst/>
              <a:ahLst/>
              <a:cxnLst/>
              <a:rect l="l" t="t" r="r" b="b"/>
              <a:pathLst>
                <a:path w="15" h="87" extrusionOk="0">
                  <a:moveTo>
                    <a:pt x="13" y="0"/>
                  </a:moveTo>
                  <a:cubicBezTo>
                    <a:pt x="10" y="0"/>
                    <a:pt x="1" y="87"/>
                    <a:pt x="3" y="87"/>
                  </a:cubicBezTo>
                  <a:cubicBezTo>
                    <a:pt x="4" y="87"/>
                    <a:pt x="7" y="68"/>
                    <a:pt x="14" y="16"/>
                  </a:cubicBezTo>
                  <a:cubicBezTo>
                    <a:pt x="14" y="5"/>
                    <a:pt x="14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9" name="Google Shape;20609;p34"/>
            <p:cNvSpPr/>
            <p:nvPr/>
          </p:nvSpPr>
          <p:spPr>
            <a:xfrm>
              <a:off x="3773500" y="2365750"/>
              <a:ext cx="6325" cy="2950"/>
            </a:xfrm>
            <a:custGeom>
              <a:avLst/>
              <a:gdLst/>
              <a:ahLst/>
              <a:cxnLst/>
              <a:rect l="l" t="t" r="r" b="b"/>
              <a:pathLst>
                <a:path w="253" h="118" extrusionOk="0">
                  <a:moveTo>
                    <a:pt x="165" y="1"/>
                  </a:moveTo>
                  <a:cubicBezTo>
                    <a:pt x="82" y="1"/>
                    <a:pt x="1" y="117"/>
                    <a:pt x="227" y="117"/>
                  </a:cubicBezTo>
                  <a:cubicBezTo>
                    <a:pt x="235" y="117"/>
                    <a:pt x="243" y="117"/>
                    <a:pt x="252" y="117"/>
                  </a:cubicBezTo>
                  <a:cubicBezTo>
                    <a:pt x="248" y="30"/>
                    <a:pt x="206" y="1"/>
                    <a:pt x="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0" name="Google Shape;20610;p34"/>
            <p:cNvSpPr/>
            <p:nvPr/>
          </p:nvSpPr>
          <p:spPr>
            <a:xfrm>
              <a:off x="3745825" y="1476925"/>
              <a:ext cx="3375" cy="2750"/>
            </a:xfrm>
            <a:custGeom>
              <a:avLst/>
              <a:gdLst/>
              <a:ahLst/>
              <a:cxnLst/>
              <a:rect l="l" t="t" r="r" b="b"/>
              <a:pathLst>
                <a:path w="135" h="110" extrusionOk="0">
                  <a:moveTo>
                    <a:pt x="109" y="0"/>
                  </a:moveTo>
                  <a:cubicBezTo>
                    <a:pt x="0" y="0"/>
                    <a:pt x="48" y="109"/>
                    <a:pt x="92" y="109"/>
                  </a:cubicBezTo>
                  <a:cubicBezTo>
                    <a:pt x="114" y="109"/>
                    <a:pt x="135" y="82"/>
                    <a:pt x="135" y="2"/>
                  </a:cubicBezTo>
                  <a:cubicBezTo>
                    <a:pt x="125" y="1"/>
                    <a:pt x="117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1" name="Google Shape;20611;p34"/>
            <p:cNvSpPr/>
            <p:nvPr/>
          </p:nvSpPr>
          <p:spPr>
            <a:xfrm>
              <a:off x="3770925" y="2284250"/>
              <a:ext cx="5775" cy="1800"/>
            </a:xfrm>
            <a:custGeom>
              <a:avLst/>
              <a:gdLst/>
              <a:ahLst/>
              <a:cxnLst/>
              <a:rect l="l" t="t" r="r" b="b"/>
              <a:pathLst>
                <a:path w="231" h="72" extrusionOk="0">
                  <a:moveTo>
                    <a:pt x="217" y="1"/>
                  </a:moveTo>
                  <a:cubicBezTo>
                    <a:pt x="208" y="1"/>
                    <a:pt x="149" y="19"/>
                    <a:pt x="1" y="72"/>
                  </a:cubicBezTo>
                  <a:cubicBezTo>
                    <a:pt x="101" y="51"/>
                    <a:pt x="230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2" name="Google Shape;20612;p34"/>
            <p:cNvSpPr/>
            <p:nvPr/>
          </p:nvSpPr>
          <p:spPr>
            <a:xfrm>
              <a:off x="3759575" y="2075475"/>
              <a:ext cx="4825" cy="3625"/>
            </a:xfrm>
            <a:custGeom>
              <a:avLst/>
              <a:gdLst/>
              <a:ahLst/>
              <a:cxnLst/>
              <a:rect l="l" t="t" r="r" b="b"/>
              <a:pathLst>
                <a:path w="193" h="145" extrusionOk="0">
                  <a:moveTo>
                    <a:pt x="40" y="1"/>
                  </a:moveTo>
                  <a:cubicBezTo>
                    <a:pt x="0" y="1"/>
                    <a:pt x="125" y="145"/>
                    <a:pt x="171" y="145"/>
                  </a:cubicBezTo>
                  <a:cubicBezTo>
                    <a:pt x="186" y="145"/>
                    <a:pt x="192" y="129"/>
                    <a:pt x="180" y="86"/>
                  </a:cubicBezTo>
                  <a:cubicBezTo>
                    <a:pt x="98" y="23"/>
                    <a:pt x="56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3" name="Google Shape;20613;p34"/>
            <p:cNvSpPr/>
            <p:nvPr/>
          </p:nvSpPr>
          <p:spPr>
            <a:xfrm>
              <a:off x="3731000" y="1331550"/>
              <a:ext cx="5825" cy="1600"/>
            </a:xfrm>
            <a:custGeom>
              <a:avLst/>
              <a:gdLst/>
              <a:ahLst/>
              <a:cxnLst/>
              <a:rect l="l" t="t" r="r" b="b"/>
              <a:pathLst>
                <a:path w="233" h="64" extrusionOk="0">
                  <a:moveTo>
                    <a:pt x="194" y="1"/>
                  </a:moveTo>
                  <a:cubicBezTo>
                    <a:pt x="136" y="1"/>
                    <a:pt x="1" y="64"/>
                    <a:pt x="148" y="64"/>
                  </a:cubicBezTo>
                  <a:cubicBezTo>
                    <a:pt x="157" y="64"/>
                    <a:pt x="168" y="64"/>
                    <a:pt x="179" y="63"/>
                  </a:cubicBezTo>
                  <a:cubicBezTo>
                    <a:pt x="233" y="16"/>
                    <a:pt x="223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4" name="Google Shape;20614;p34"/>
            <p:cNvSpPr/>
            <p:nvPr/>
          </p:nvSpPr>
          <p:spPr>
            <a:xfrm>
              <a:off x="3734825" y="1592650"/>
              <a:ext cx="1500" cy="4925"/>
            </a:xfrm>
            <a:custGeom>
              <a:avLst/>
              <a:gdLst/>
              <a:ahLst/>
              <a:cxnLst/>
              <a:rect l="l" t="t" r="r" b="b"/>
              <a:pathLst>
                <a:path w="60" h="197" extrusionOk="0">
                  <a:moveTo>
                    <a:pt x="6" y="1"/>
                  </a:moveTo>
                  <a:cubicBezTo>
                    <a:pt x="0" y="1"/>
                    <a:pt x="42" y="197"/>
                    <a:pt x="60" y="197"/>
                  </a:cubicBezTo>
                  <a:cubicBezTo>
                    <a:pt x="24" y="50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5" name="Google Shape;20615;p34"/>
            <p:cNvSpPr/>
            <p:nvPr/>
          </p:nvSpPr>
          <p:spPr>
            <a:xfrm>
              <a:off x="3761550" y="2356275"/>
              <a:ext cx="1050" cy="3750"/>
            </a:xfrm>
            <a:custGeom>
              <a:avLst/>
              <a:gdLst/>
              <a:ahLst/>
              <a:cxnLst/>
              <a:rect l="l" t="t" r="r" b="b"/>
              <a:pathLst>
                <a:path w="42" h="150" extrusionOk="0">
                  <a:moveTo>
                    <a:pt x="41" y="1"/>
                  </a:moveTo>
                  <a:cubicBezTo>
                    <a:pt x="7" y="109"/>
                    <a:pt x="1" y="149"/>
                    <a:pt x="5" y="149"/>
                  </a:cubicBezTo>
                  <a:cubicBezTo>
                    <a:pt x="12" y="149"/>
                    <a:pt x="37" y="77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6" name="Google Shape;20616;p34"/>
            <p:cNvSpPr/>
            <p:nvPr/>
          </p:nvSpPr>
          <p:spPr>
            <a:xfrm>
              <a:off x="3746250" y="1930550"/>
              <a:ext cx="475" cy="3025"/>
            </a:xfrm>
            <a:custGeom>
              <a:avLst/>
              <a:gdLst/>
              <a:ahLst/>
              <a:cxnLst/>
              <a:rect l="l" t="t" r="r" b="b"/>
              <a:pathLst>
                <a:path w="19" h="121" extrusionOk="0">
                  <a:moveTo>
                    <a:pt x="18" y="1"/>
                  </a:moveTo>
                  <a:cubicBezTo>
                    <a:pt x="18" y="1"/>
                    <a:pt x="16" y="12"/>
                    <a:pt x="11" y="42"/>
                  </a:cubicBezTo>
                  <a:cubicBezTo>
                    <a:pt x="3" y="100"/>
                    <a:pt x="0" y="120"/>
                    <a:pt x="1" y="120"/>
                  </a:cubicBezTo>
                  <a:cubicBezTo>
                    <a:pt x="1" y="120"/>
                    <a:pt x="1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7" name="Google Shape;20617;p34"/>
            <p:cNvSpPr/>
            <p:nvPr/>
          </p:nvSpPr>
          <p:spPr>
            <a:xfrm>
              <a:off x="3764025" y="2561075"/>
              <a:ext cx="3300" cy="1800"/>
            </a:xfrm>
            <a:custGeom>
              <a:avLst/>
              <a:gdLst/>
              <a:ahLst/>
              <a:cxnLst/>
              <a:rect l="l" t="t" r="r" b="b"/>
              <a:pathLst>
                <a:path w="132" h="72" extrusionOk="0">
                  <a:moveTo>
                    <a:pt x="43" y="0"/>
                  </a:moveTo>
                  <a:cubicBezTo>
                    <a:pt x="21" y="0"/>
                    <a:pt x="0" y="18"/>
                    <a:pt x="2" y="71"/>
                  </a:cubicBezTo>
                  <a:cubicBezTo>
                    <a:pt x="132" y="71"/>
                    <a:pt x="8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8" name="Google Shape;20618;p34"/>
            <p:cNvSpPr/>
            <p:nvPr/>
          </p:nvSpPr>
          <p:spPr>
            <a:xfrm>
              <a:off x="3726100" y="1492125"/>
              <a:ext cx="2525" cy="2625"/>
            </a:xfrm>
            <a:custGeom>
              <a:avLst/>
              <a:gdLst/>
              <a:ahLst/>
              <a:cxnLst/>
              <a:rect l="l" t="t" r="r" b="b"/>
              <a:pathLst>
                <a:path w="101" h="105" extrusionOk="0">
                  <a:moveTo>
                    <a:pt x="21" y="1"/>
                  </a:moveTo>
                  <a:cubicBezTo>
                    <a:pt x="15" y="1"/>
                    <a:pt x="8" y="2"/>
                    <a:pt x="1" y="3"/>
                  </a:cubicBezTo>
                  <a:cubicBezTo>
                    <a:pt x="1" y="79"/>
                    <a:pt x="16" y="104"/>
                    <a:pt x="32" y="104"/>
                  </a:cubicBezTo>
                  <a:cubicBezTo>
                    <a:pt x="65" y="104"/>
                    <a:pt x="101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9" name="Google Shape;20619;p34"/>
            <p:cNvSpPr/>
            <p:nvPr/>
          </p:nvSpPr>
          <p:spPr>
            <a:xfrm>
              <a:off x="3737525" y="2092675"/>
              <a:ext cx="3150" cy="8625"/>
            </a:xfrm>
            <a:custGeom>
              <a:avLst/>
              <a:gdLst/>
              <a:ahLst/>
              <a:cxnLst/>
              <a:rect l="l" t="t" r="r" b="b"/>
              <a:pathLst>
                <a:path w="126" h="345" extrusionOk="0">
                  <a:moveTo>
                    <a:pt x="45" y="1"/>
                  </a:moveTo>
                  <a:cubicBezTo>
                    <a:pt x="1" y="1"/>
                    <a:pt x="6" y="345"/>
                    <a:pt x="61" y="345"/>
                  </a:cubicBezTo>
                  <a:cubicBezTo>
                    <a:pt x="78" y="345"/>
                    <a:pt x="100" y="312"/>
                    <a:pt x="126" y="228"/>
                  </a:cubicBezTo>
                  <a:cubicBezTo>
                    <a:pt x="90" y="60"/>
                    <a:pt x="63" y="1"/>
                    <a:pt x="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0" name="Google Shape;20620;p34"/>
            <p:cNvSpPr/>
            <p:nvPr/>
          </p:nvSpPr>
          <p:spPr>
            <a:xfrm>
              <a:off x="3749850" y="2720350"/>
              <a:ext cx="2275" cy="5275"/>
            </a:xfrm>
            <a:custGeom>
              <a:avLst/>
              <a:gdLst/>
              <a:ahLst/>
              <a:cxnLst/>
              <a:rect l="l" t="t" r="r" b="b"/>
              <a:pathLst>
                <a:path w="91" h="211" extrusionOk="0">
                  <a:moveTo>
                    <a:pt x="66" y="0"/>
                  </a:moveTo>
                  <a:cubicBezTo>
                    <a:pt x="50" y="0"/>
                    <a:pt x="22" y="55"/>
                    <a:pt x="1" y="210"/>
                  </a:cubicBezTo>
                  <a:cubicBezTo>
                    <a:pt x="89" y="122"/>
                    <a:pt x="9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1" name="Google Shape;20621;p34"/>
            <p:cNvSpPr/>
            <p:nvPr/>
          </p:nvSpPr>
          <p:spPr>
            <a:xfrm>
              <a:off x="3717850" y="2044975"/>
              <a:ext cx="3975" cy="4225"/>
            </a:xfrm>
            <a:custGeom>
              <a:avLst/>
              <a:gdLst/>
              <a:ahLst/>
              <a:cxnLst/>
              <a:rect l="l" t="t" r="r" b="b"/>
              <a:pathLst>
                <a:path w="159" h="169" extrusionOk="0">
                  <a:moveTo>
                    <a:pt x="139" y="1"/>
                  </a:moveTo>
                  <a:cubicBezTo>
                    <a:pt x="130" y="1"/>
                    <a:pt x="91" y="37"/>
                    <a:pt x="3" y="142"/>
                  </a:cubicBezTo>
                  <a:cubicBezTo>
                    <a:pt x="0" y="161"/>
                    <a:pt x="4" y="168"/>
                    <a:pt x="11" y="168"/>
                  </a:cubicBezTo>
                  <a:cubicBezTo>
                    <a:pt x="44" y="168"/>
                    <a:pt x="159" y="1"/>
                    <a:pt x="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2" name="Google Shape;20622;p34"/>
            <p:cNvSpPr/>
            <p:nvPr/>
          </p:nvSpPr>
          <p:spPr>
            <a:xfrm>
              <a:off x="3712075" y="1908100"/>
              <a:ext cx="4050" cy="1250"/>
            </a:xfrm>
            <a:custGeom>
              <a:avLst/>
              <a:gdLst/>
              <a:ahLst/>
              <a:cxnLst/>
              <a:rect l="l" t="t" r="r" b="b"/>
              <a:pathLst>
                <a:path w="162" h="50" extrusionOk="0">
                  <a:moveTo>
                    <a:pt x="140" y="1"/>
                  </a:moveTo>
                  <a:cubicBezTo>
                    <a:pt x="96" y="1"/>
                    <a:pt x="1" y="50"/>
                    <a:pt x="35" y="50"/>
                  </a:cubicBezTo>
                  <a:cubicBezTo>
                    <a:pt x="50" y="50"/>
                    <a:pt x="87" y="41"/>
                    <a:pt x="160" y="17"/>
                  </a:cubicBezTo>
                  <a:cubicBezTo>
                    <a:pt x="161" y="5"/>
                    <a:pt x="153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3" name="Google Shape;20623;p34"/>
            <p:cNvSpPr/>
            <p:nvPr/>
          </p:nvSpPr>
          <p:spPr>
            <a:xfrm>
              <a:off x="3727875" y="2391725"/>
              <a:ext cx="5550" cy="2000"/>
            </a:xfrm>
            <a:custGeom>
              <a:avLst/>
              <a:gdLst/>
              <a:ahLst/>
              <a:cxnLst/>
              <a:rect l="l" t="t" r="r" b="b"/>
              <a:pathLst>
                <a:path w="222" h="80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5"/>
                    <a:pt x="76" y="80"/>
                    <a:pt x="148" y="80"/>
                  </a:cubicBezTo>
                  <a:cubicBezTo>
                    <a:pt x="186" y="80"/>
                    <a:pt x="222" y="60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4" name="Google Shape;20624;p34"/>
            <p:cNvSpPr/>
            <p:nvPr/>
          </p:nvSpPr>
          <p:spPr>
            <a:xfrm>
              <a:off x="3720975" y="2149375"/>
              <a:ext cx="500" cy="4025"/>
            </a:xfrm>
            <a:custGeom>
              <a:avLst/>
              <a:gdLst/>
              <a:ahLst/>
              <a:cxnLst/>
              <a:rect l="l" t="t" r="r" b="b"/>
              <a:pathLst>
                <a:path w="20" h="161" extrusionOk="0">
                  <a:moveTo>
                    <a:pt x="18" y="0"/>
                  </a:moveTo>
                  <a:cubicBezTo>
                    <a:pt x="17" y="0"/>
                    <a:pt x="0" y="161"/>
                    <a:pt x="5" y="161"/>
                  </a:cubicBezTo>
                  <a:cubicBezTo>
                    <a:pt x="16" y="40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5" name="Google Shape;20625;p34"/>
            <p:cNvSpPr/>
            <p:nvPr/>
          </p:nvSpPr>
          <p:spPr>
            <a:xfrm>
              <a:off x="3716400" y="2050675"/>
              <a:ext cx="2200" cy="4325"/>
            </a:xfrm>
            <a:custGeom>
              <a:avLst/>
              <a:gdLst/>
              <a:ahLst/>
              <a:cxnLst/>
              <a:rect l="l" t="t" r="r" b="b"/>
              <a:pathLst>
                <a:path w="88" h="173" extrusionOk="0">
                  <a:moveTo>
                    <a:pt x="1" y="1"/>
                  </a:moveTo>
                  <a:lnTo>
                    <a:pt x="1" y="1"/>
                  </a:lnTo>
                  <a:cubicBezTo>
                    <a:pt x="3" y="127"/>
                    <a:pt x="29" y="172"/>
                    <a:pt x="47" y="172"/>
                  </a:cubicBezTo>
                  <a:cubicBezTo>
                    <a:pt x="74" y="172"/>
                    <a:pt x="87" y="8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6" name="Google Shape;20626;p34"/>
            <p:cNvSpPr/>
            <p:nvPr/>
          </p:nvSpPr>
          <p:spPr>
            <a:xfrm>
              <a:off x="3718225" y="2117875"/>
              <a:ext cx="3700" cy="3750"/>
            </a:xfrm>
            <a:custGeom>
              <a:avLst/>
              <a:gdLst/>
              <a:ahLst/>
              <a:cxnLst/>
              <a:rect l="l" t="t" r="r" b="b"/>
              <a:pathLst>
                <a:path w="148" h="150" extrusionOk="0">
                  <a:moveTo>
                    <a:pt x="11" y="0"/>
                  </a:moveTo>
                  <a:cubicBezTo>
                    <a:pt x="4" y="0"/>
                    <a:pt x="0" y="7"/>
                    <a:pt x="1" y="23"/>
                  </a:cubicBezTo>
                  <a:cubicBezTo>
                    <a:pt x="83" y="117"/>
                    <a:pt x="119" y="150"/>
                    <a:pt x="128" y="150"/>
                  </a:cubicBezTo>
                  <a:cubicBezTo>
                    <a:pt x="148" y="150"/>
                    <a:pt x="45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7" name="Google Shape;20627;p34"/>
            <p:cNvSpPr/>
            <p:nvPr/>
          </p:nvSpPr>
          <p:spPr>
            <a:xfrm>
              <a:off x="3712775" y="2061075"/>
              <a:ext cx="2475" cy="4425"/>
            </a:xfrm>
            <a:custGeom>
              <a:avLst/>
              <a:gdLst/>
              <a:ahLst/>
              <a:cxnLst/>
              <a:rect l="l" t="t" r="r" b="b"/>
              <a:pathLst>
                <a:path w="99" h="177" extrusionOk="0">
                  <a:moveTo>
                    <a:pt x="69" y="0"/>
                  </a:moveTo>
                  <a:cubicBezTo>
                    <a:pt x="38" y="0"/>
                    <a:pt x="0" y="176"/>
                    <a:pt x="35" y="176"/>
                  </a:cubicBezTo>
                  <a:cubicBezTo>
                    <a:pt x="47" y="176"/>
                    <a:pt x="67" y="156"/>
                    <a:pt x="99" y="100"/>
                  </a:cubicBezTo>
                  <a:cubicBezTo>
                    <a:pt x="93" y="27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8" name="Google Shape;20628;p34"/>
            <p:cNvSpPr/>
            <p:nvPr/>
          </p:nvSpPr>
          <p:spPr>
            <a:xfrm>
              <a:off x="3708100" y="1984850"/>
              <a:ext cx="425" cy="3375"/>
            </a:xfrm>
            <a:custGeom>
              <a:avLst/>
              <a:gdLst/>
              <a:ahLst/>
              <a:cxnLst/>
              <a:rect l="l" t="t" r="r" b="b"/>
              <a:pathLst>
                <a:path w="17" h="135" extrusionOk="0">
                  <a:moveTo>
                    <a:pt x="3" y="0"/>
                  </a:moveTo>
                  <a:cubicBezTo>
                    <a:pt x="1" y="0"/>
                    <a:pt x="1" y="33"/>
                    <a:pt x="5" y="132"/>
                  </a:cubicBezTo>
                  <a:cubicBezTo>
                    <a:pt x="6" y="134"/>
                    <a:pt x="7" y="135"/>
                    <a:pt x="8" y="135"/>
                  </a:cubicBezTo>
                  <a:cubicBezTo>
                    <a:pt x="17" y="13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9" name="Google Shape;20629;p34"/>
            <p:cNvSpPr/>
            <p:nvPr/>
          </p:nvSpPr>
          <p:spPr>
            <a:xfrm>
              <a:off x="3704350" y="2175950"/>
              <a:ext cx="4000" cy="6725"/>
            </a:xfrm>
            <a:custGeom>
              <a:avLst/>
              <a:gdLst/>
              <a:ahLst/>
              <a:cxnLst/>
              <a:rect l="l" t="t" r="r" b="b"/>
              <a:pathLst>
                <a:path w="160" h="269" extrusionOk="0">
                  <a:moveTo>
                    <a:pt x="139" y="0"/>
                  </a:moveTo>
                  <a:cubicBezTo>
                    <a:pt x="114" y="0"/>
                    <a:pt x="26" y="112"/>
                    <a:pt x="1" y="269"/>
                  </a:cubicBezTo>
                  <a:cubicBezTo>
                    <a:pt x="138" y="77"/>
                    <a:pt x="160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0" name="Google Shape;20630;p34"/>
            <p:cNvSpPr/>
            <p:nvPr/>
          </p:nvSpPr>
          <p:spPr>
            <a:xfrm>
              <a:off x="3723225" y="2752925"/>
              <a:ext cx="1400" cy="2175"/>
            </a:xfrm>
            <a:custGeom>
              <a:avLst/>
              <a:gdLst/>
              <a:ahLst/>
              <a:cxnLst/>
              <a:rect l="l" t="t" r="r" b="b"/>
              <a:pathLst>
                <a:path w="56" h="87" extrusionOk="0">
                  <a:moveTo>
                    <a:pt x="21" y="0"/>
                  </a:moveTo>
                  <a:cubicBezTo>
                    <a:pt x="3" y="0"/>
                    <a:pt x="1" y="86"/>
                    <a:pt x="45" y="86"/>
                  </a:cubicBezTo>
                  <a:cubicBezTo>
                    <a:pt x="49" y="86"/>
                    <a:pt x="52" y="86"/>
                    <a:pt x="55" y="85"/>
                  </a:cubicBezTo>
                  <a:cubicBezTo>
                    <a:pt x="43" y="21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1" name="Google Shape;20631;p34"/>
            <p:cNvSpPr/>
            <p:nvPr/>
          </p:nvSpPr>
          <p:spPr>
            <a:xfrm>
              <a:off x="3694825" y="2102775"/>
              <a:ext cx="3275" cy="1550"/>
            </a:xfrm>
            <a:custGeom>
              <a:avLst/>
              <a:gdLst/>
              <a:ahLst/>
              <a:cxnLst/>
              <a:rect l="l" t="t" r="r" b="b"/>
              <a:pathLst>
                <a:path w="131" h="62" extrusionOk="0">
                  <a:moveTo>
                    <a:pt x="89" y="1"/>
                  </a:moveTo>
                  <a:cubicBezTo>
                    <a:pt x="70" y="1"/>
                    <a:pt x="47" y="7"/>
                    <a:pt x="26" y="7"/>
                  </a:cubicBezTo>
                  <a:cubicBezTo>
                    <a:pt x="20" y="7"/>
                    <a:pt x="13" y="6"/>
                    <a:pt x="7" y="4"/>
                  </a:cubicBezTo>
                  <a:lnTo>
                    <a:pt x="7" y="4"/>
                  </a:lnTo>
                  <a:cubicBezTo>
                    <a:pt x="1" y="51"/>
                    <a:pt x="19" y="61"/>
                    <a:pt x="44" y="61"/>
                  </a:cubicBezTo>
                  <a:cubicBezTo>
                    <a:pt x="63" y="61"/>
                    <a:pt x="85" y="56"/>
                    <a:pt x="104" y="56"/>
                  </a:cubicBezTo>
                  <a:cubicBezTo>
                    <a:pt x="110" y="56"/>
                    <a:pt x="116" y="56"/>
                    <a:pt x="121" y="58"/>
                  </a:cubicBezTo>
                  <a:cubicBezTo>
                    <a:pt x="131" y="11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2" name="Google Shape;20632;p34"/>
            <p:cNvSpPr/>
            <p:nvPr/>
          </p:nvSpPr>
          <p:spPr>
            <a:xfrm>
              <a:off x="3693450" y="2089325"/>
              <a:ext cx="2750" cy="1725"/>
            </a:xfrm>
            <a:custGeom>
              <a:avLst/>
              <a:gdLst/>
              <a:ahLst/>
              <a:cxnLst/>
              <a:rect l="l" t="t" r="r" b="b"/>
              <a:pathLst>
                <a:path w="110" h="69" extrusionOk="0">
                  <a:moveTo>
                    <a:pt x="109" y="0"/>
                  </a:moveTo>
                  <a:lnTo>
                    <a:pt x="109" y="0"/>
                  </a:lnTo>
                  <a:cubicBezTo>
                    <a:pt x="11" y="46"/>
                    <a:pt x="1" y="68"/>
                    <a:pt x="20" y="68"/>
                  </a:cubicBezTo>
                  <a:cubicBezTo>
                    <a:pt x="40" y="68"/>
                    <a:pt x="92" y="45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3" name="Google Shape;20633;p34"/>
            <p:cNvSpPr/>
            <p:nvPr/>
          </p:nvSpPr>
          <p:spPr>
            <a:xfrm>
              <a:off x="3679200" y="1689300"/>
              <a:ext cx="775" cy="3375"/>
            </a:xfrm>
            <a:custGeom>
              <a:avLst/>
              <a:gdLst/>
              <a:ahLst/>
              <a:cxnLst/>
              <a:rect l="l" t="t" r="r" b="b"/>
              <a:pathLst>
                <a:path w="31" h="135" extrusionOk="0">
                  <a:moveTo>
                    <a:pt x="17" y="1"/>
                  </a:moveTo>
                  <a:cubicBezTo>
                    <a:pt x="5" y="1"/>
                    <a:pt x="0" y="135"/>
                    <a:pt x="10" y="135"/>
                  </a:cubicBezTo>
                  <a:cubicBezTo>
                    <a:pt x="14" y="135"/>
                    <a:pt x="20" y="111"/>
                    <a:pt x="30" y="44"/>
                  </a:cubicBezTo>
                  <a:cubicBezTo>
                    <a:pt x="25" y="13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4" name="Google Shape;20634;p34"/>
            <p:cNvSpPr/>
            <p:nvPr/>
          </p:nvSpPr>
          <p:spPr>
            <a:xfrm>
              <a:off x="3657700" y="1295825"/>
              <a:ext cx="2850" cy="3700"/>
            </a:xfrm>
            <a:custGeom>
              <a:avLst/>
              <a:gdLst/>
              <a:ahLst/>
              <a:cxnLst/>
              <a:rect l="l" t="t" r="r" b="b"/>
              <a:pathLst>
                <a:path w="114" h="148" extrusionOk="0">
                  <a:moveTo>
                    <a:pt x="114" y="0"/>
                  </a:moveTo>
                  <a:cubicBezTo>
                    <a:pt x="60" y="20"/>
                    <a:pt x="0" y="40"/>
                    <a:pt x="14" y="147"/>
                  </a:cubicBezTo>
                  <a:cubicBezTo>
                    <a:pt x="40" y="94"/>
                    <a:pt x="107" y="80"/>
                    <a:pt x="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5" name="Google Shape;20635;p34"/>
            <p:cNvSpPr/>
            <p:nvPr/>
          </p:nvSpPr>
          <p:spPr>
            <a:xfrm>
              <a:off x="3646750" y="1426150"/>
              <a:ext cx="250" cy="4250"/>
            </a:xfrm>
            <a:custGeom>
              <a:avLst/>
              <a:gdLst/>
              <a:ahLst/>
              <a:cxnLst/>
              <a:rect l="l" t="t" r="r" b="b"/>
              <a:pathLst>
                <a:path w="10" h="170" extrusionOk="0">
                  <a:moveTo>
                    <a:pt x="3" y="0"/>
                  </a:moveTo>
                  <a:cubicBezTo>
                    <a:pt x="1" y="0"/>
                    <a:pt x="4" y="170"/>
                    <a:pt x="8" y="170"/>
                  </a:cubicBezTo>
                  <a:cubicBezTo>
                    <a:pt x="9" y="170"/>
                    <a:pt x="9" y="165"/>
                    <a:pt x="10" y="153"/>
                  </a:cubicBezTo>
                  <a:cubicBezTo>
                    <a:pt x="6" y="39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6" name="Google Shape;20636;p34"/>
            <p:cNvSpPr/>
            <p:nvPr/>
          </p:nvSpPr>
          <p:spPr>
            <a:xfrm>
              <a:off x="3646275" y="1451325"/>
              <a:ext cx="400" cy="4050"/>
            </a:xfrm>
            <a:custGeom>
              <a:avLst/>
              <a:gdLst/>
              <a:ahLst/>
              <a:cxnLst/>
              <a:rect l="l" t="t" r="r" b="b"/>
              <a:pathLst>
                <a:path w="16" h="162" extrusionOk="0">
                  <a:moveTo>
                    <a:pt x="15" y="0"/>
                  </a:moveTo>
                  <a:cubicBezTo>
                    <a:pt x="14" y="0"/>
                    <a:pt x="0" y="162"/>
                    <a:pt x="1" y="162"/>
                  </a:cubicBezTo>
                  <a:cubicBezTo>
                    <a:pt x="1" y="162"/>
                    <a:pt x="5" y="122"/>
                    <a:pt x="16" y="2"/>
                  </a:cubicBezTo>
                  <a:cubicBezTo>
                    <a:pt x="16" y="1"/>
                    <a:pt x="16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7" name="Google Shape;20637;p34"/>
            <p:cNvSpPr/>
            <p:nvPr/>
          </p:nvSpPr>
          <p:spPr>
            <a:xfrm>
              <a:off x="3646575" y="1585625"/>
              <a:ext cx="2000" cy="5750"/>
            </a:xfrm>
            <a:custGeom>
              <a:avLst/>
              <a:gdLst/>
              <a:ahLst/>
              <a:cxnLst/>
              <a:rect l="l" t="t" r="r" b="b"/>
              <a:pathLst>
                <a:path w="80" h="230" extrusionOk="0">
                  <a:moveTo>
                    <a:pt x="37" y="1"/>
                  </a:moveTo>
                  <a:cubicBezTo>
                    <a:pt x="0" y="1"/>
                    <a:pt x="59" y="229"/>
                    <a:pt x="73" y="229"/>
                  </a:cubicBezTo>
                  <a:cubicBezTo>
                    <a:pt x="80" y="229"/>
                    <a:pt x="76" y="173"/>
                    <a:pt x="44" y="3"/>
                  </a:cubicBezTo>
                  <a:cubicBezTo>
                    <a:pt x="41" y="2"/>
                    <a:pt x="39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8" name="Google Shape;20638;p34"/>
            <p:cNvSpPr/>
            <p:nvPr/>
          </p:nvSpPr>
          <p:spPr>
            <a:xfrm>
              <a:off x="3665550" y="2163250"/>
              <a:ext cx="3000" cy="1850"/>
            </a:xfrm>
            <a:custGeom>
              <a:avLst/>
              <a:gdLst/>
              <a:ahLst/>
              <a:cxnLst/>
              <a:rect l="l" t="t" r="r" b="b"/>
              <a:pathLst>
                <a:path w="120" h="74" extrusionOk="0">
                  <a:moveTo>
                    <a:pt x="11" y="0"/>
                  </a:moveTo>
                  <a:cubicBezTo>
                    <a:pt x="7" y="0"/>
                    <a:pt x="4" y="0"/>
                    <a:pt x="1" y="1"/>
                  </a:cubicBezTo>
                  <a:cubicBezTo>
                    <a:pt x="1" y="55"/>
                    <a:pt x="20" y="73"/>
                    <a:pt x="40" y="73"/>
                  </a:cubicBezTo>
                  <a:cubicBezTo>
                    <a:pt x="79" y="73"/>
                    <a:pt x="120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9" name="Google Shape;20639;p34"/>
            <p:cNvSpPr/>
            <p:nvPr/>
          </p:nvSpPr>
          <p:spPr>
            <a:xfrm>
              <a:off x="3659150" y="2375675"/>
              <a:ext cx="2075" cy="2975"/>
            </a:xfrm>
            <a:custGeom>
              <a:avLst/>
              <a:gdLst/>
              <a:ahLst/>
              <a:cxnLst/>
              <a:rect l="l" t="t" r="r" b="b"/>
              <a:pathLst>
                <a:path w="83" h="119" extrusionOk="0">
                  <a:moveTo>
                    <a:pt x="83" y="1"/>
                  </a:moveTo>
                  <a:lnTo>
                    <a:pt x="83" y="1"/>
                  </a:lnTo>
                  <a:cubicBezTo>
                    <a:pt x="20" y="89"/>
                    <a:pt x="1" y="118"/>
                    <a:pt x="3" y="118"/>
                  </a:cubicBezTo>
                  <a:cubicBezTo>
                    <a:pt x="6" y="118"/>
                    <a:pt x="83" y="14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0" name="Google Shape;20640;p34"/>
            <p:cNvSpPr/>
            <p:nvPr/>
          </p:nvSpPr>
          <p:spPr>
            <a:xfrm>
              <a:off x="3623125" y="1496700"/>
              <a:ext cx="625" cy="5625"/>
            </a:xfrm>
            <a:custGeom>
              <a:avLst/>
              <a:gdLst/>
              <a:ahLst/>
              <a:cxnLst/>
              <a:rect l="l" t="t" r="r" b="b"/>
              <a:pathLst>
                <a:path w="25" h="225" extrusionOk="0">
                  <a:moveTo>
                    <a:pt x="13" y="1"/>
                  </a:moveTo>
                  <a:cubicBezTo>
                    <a:pt x="4" y="1"/>
                    <a:pt x="1" y="224"/>
                    <a:pt x="11" y="224"/>
                  </a:cubicBezTo>
                  <a:cubicBezTo>
                    <a:pt x="14" y="224"/>
                    <a:pt x="19" y="200"/>
                    <a:pt x="25" y="134"/>
                  </a:cubicBezTo>
                  <a:cubicBezTo>
                    <a:pt x="20" y="36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1" name="Google Shape;20641;p34"/>
            <p:cNvSpPr/>
            <p:nvPr/>
          </p:nvSpPr>
          <p:spPr>
            <a:xfrm>
              <a:off x="3648675" y="2352625"/>
              <a:ext cx="4675" cy="2050"/>
            </a:xfrm>
            <a:custGeom>
              <a:avLst/>
              <a:gdLst/>
              <a:ahLst/>
              <a:cxnLst/>
              <a:rect l="l" t="t" r="r" b="b"/>
              <a:pathLst>
                <a:path w="187" h="82" extrusionOk="0">
                  <a:moveTo>
                    <a:pt x="125" y="1"/>
                  </a:moveTo>
                  <a:cubicBezTo>
                    <a:pt x="107" y="1"/>
                    <a:pt x="74" y="8"/>
                    <a:pt x="20" y="26"/>
                  </a:cubicBezTo>
                  <a:cubicBezTo>
                    <a:pt x="0" y="67"/>
                    <a:pt x="9" y="82"/>
                    <a:pt x="29" y="82"/>
                  </a:cubicBezTo>
                  <a:cubicBezTo>
                    <a:pt x="77" y="82"/>
                    <a:pt x="18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2" name="Google Shape;20642;p34"/>
            <p:cNvSpPr/>
            <p:nvPr/>
          </p:nvSpPr>
          <p:spPr>
            <a:xfrm>
              <a:off x="3646975" y="2685925"/>
              <a:ext cx="2175" cy="1225"/>
            </a:xfrm>
            <a:custGeom>
              <a:avLst/>
              <a:gdLst/>
              <a:ahLst/>
              <a:cxnLst/>
              <a:rect l="l" t="t" r="r" b="b"/>
              <a:pathLst>
                <a:path w="87" h="49" extrusionOk="0">
                  <a:moveTo>
                    <a:pt x="65" y="0"/>
                  </a:moveTo>
                  <a:cubicBezTo>
                    <a:pt x="49" y="0"/>
                    <a:pt x="19" y="14"/>
                    <a:pt x="1" y="49"/>
                  </a:cubicBezTo>
                  <a:cubicBezTo>
                    <a:pt x="84" y="22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3" name="Google Shape;20643;p34"/>
            <p:cNvSpPr/>
            <p:nvPr/>
          </p:nvSpPr>
          <p:spPr>
            <a:xfrm>
              <a:off x="3613350" y="1784025"/>
              <a:ext cx="4400" cy="3425"/>
            </a:xfrm>
            <a:custGeom>
              <a:avLst/>
              <a:gdLst/>
              <a:ahLst/>
              <a:cxnLst/>
              <a:rect l="l" t="t" r="r" b="b"/>
              <a:pathLst>
                <a:path w="176" h="137" extrusionOk="0">
                  <a:moveTo>
                    <a:pt x="136" y="1"/>
                  </a:moveTo>
                  <a:cubicBezTo>
                    <a:pt x="82" y="1"/>
                    <a:pt x="1" y="137"/>
                    <a:pt x="61" y="137"/>
                  </a:cubicBezTo>
                  <a:cubicBezTo>
                    <a:pt x="82" y="137"/>
                    <a:pt x="117" y="122"/>
                    <a:pt x="175" y="82"/>
                  </a:cubicBezTo>
                  <a:cubicBezTo>
                    <a:pt x="174" y="22"/>
                    <a:pt x="157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4" name="Google Shape;20644;p34"/>
            <p:cNvSpPr/>
            <p:nvPr/>
          </p:nvSpPr>
          <p:spPr>
            <a:xfrm>
              <a:off x="3645325" y="2623575"/>
              <a:ext cx="2800" cy="5250"/>
            </a:xfrm>
            <a:custGeom>
              <a:avLst/>
              <a:gdLst/>
              <a:ahLst/>
              <a:cxnLst/>
              <a:rect l="l" t="t" r="r" b="b"/>
              <a:pathLst>
                <a:path w="112" h="210" extrusionOk="0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5" y="157"/>
                    <a:pt x="24" y="210"/>
                    <a:pt x="43" y="210"/>
                  </a:cubicBezTo>
                  <a:cubicBezTo>
                    <a:pt x="80" y="210"/>
                    <a:pt x="111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5" name="Google Shape;20645;p34"/>
            <p:cNvSpPr/>
            <p:nvPr/>
          </p:nvSpPr>
          <p:spPr>
            <a:xfrm>
              <a:off x="3641350" y="2625750"/>
              <a:ext cx="2500" cy="2950"/>
            </a:xfrm>
            <a:custGeom>
              <a:avLst/>
              <a:gdLst/>
              <a:ahLst/>
              <a:cxnLst/>
              <a:rect l="l" t="t" r="r" b="b"/>
              <a:pathLst>
                <a:path w="100" h="118" extrusionOk="0">
                  <a:moveTo>
                    <a:pt x="72" y="0"/>
                  </a:moveTo>
                  <a:cubicBezTo>
                    <a:pt x="45" y="0"/>
                    <a:pt x="25" y="14"/>
                    <a:pt x="12" y="34"/>
                  </a:cubicBezTo>
                  <a:cubicBezTo>
                    <a:pt x="1" y="93"/>
                    <a:pt x="18" y="117"/>
                    <a:pt x="38" y="117"/>
                  </a:cubicBezTo>
                  <a:cubicBezTo>
                    <a:pt x="66" y="117"/>
                    <a:pt x="99" y="7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6" name="Google Shape;20646;p34"/>
            <p:cNvSpPr/>
            <p:nvPr/>
          </p:nvSpPr>
          <p:spPr>
            <a:xfrm>
              <a:off x="3595975" y="1611575"/>
              <a:ext cx="2200" cy="1675"/>
            </a:xfrm>
            <a:custGeom>
              <a:avLst/>
              <a:gdLst/>
              <a:ahLst/>
              <a:cxnLst/>
              <a:rect l="l" t="t" r="r" b="b"/>
              <a:pathLst>
                <a:path w="88" h="67" extrusionOk="0">
                  <a:moveTo>
                    <a:pt x="20" y="1"/>
                  </a:moveTo>
                  <a:cubicBezTo>
                    <a:pt x="0" y="1"/>
                    <a:pt x="27" y="66"/>
                    <a:pt x="69" y="66"/>
                  </a:cubicBezTo>
                  <a:cubicBezTo>
                    <a:pt x="75" y="66"/>
                    <a:pt x="81" y="65"/>
                    <a:pt x="87" y="62"/>
                  </a:cubicBezTo>
                  <a:cubicBezTo>
                    <a:pt x="51" y="16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7" name="Google Shape;20647;p34"/>
            <p:cNvSpPr/>
            <p:nvPr/>
          </p:nvSpPr>
          <p:spPr>
            <a:xfrm>
              <a:off x="3622375" y="2579850"/>
              <a:ext cx="6400" cy="5150"/>
            </a:xfrm>
            <a:custGeom>
              <a:avLst/>
              <a:gdLst/>
              <a:ahLst/>
              <a:cxnLst/>
              <a:rect l="l" t="t" r="r" b="b"/>
              <a:pathLst>
                <a:path w="256" h="206" extrusionOk="0">
                  <a:moveTo>
                    <a:pt x="74" y="1"/>
                  </a:moveTo>
                  <a:cubicBezTo>
                    <a:pt x="1" y="1"/>
                    <a:pt x="126" y="206"/>
                    <a:pt x="203" y="206"/>
                  </a:cubicBezTo>
                  <a:cubicBezTo>
                    <a:pt x="230" y="206"/>
                    <a:pt x="252" y="180"/>
                    <a:pt x="256" y="110"/>
                  </a:cubicBezTo>
                  <a:cubicBezTo>
                    <a:pt x="158" y="30"/>
                    <a:pt x="10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8" name="Google Shape;20648;p34"/>
            <p:cNvSpPr/>
            <p:nvPr/>
          </p:nvSpPr>
          <p:spPr>
            <a:xfrm>
              <a:off x="3603375" y="2145475"/>
              <a:ext cx="2000" cy="6375"/>
            </a:xfrm>
            <a:custGeom>
              <a:avLst/>
              <a:gdLst/>
              <a:ahLst/>
              <a:cxnLst/>
              <a:rect l="l" t="t" r="r" b="b"/>
              <a:pathLst>
                <a:path w="80" h="255" extrusionOk="0">
                  <a:moveTo>
                    <a:pt x="68" y="0"/>
                  </a:moveTo>
                  <a:cubicBezTo>
                    <a:pt x="46" y="0"/>
                    <a:pt x="0" y="255"/>
                    <a:pt x="17" y="255"/>
                  </a:cubicBezTo>
                  <a:cubicBezTo>
                    <a:pt x="25" y="255"/>
                    <a:pt x="43" y="210"/>
                    <a:pt x="79" y="83"/>
                  </a:cubicBezTo>
                  <a:cubicBezTo>
                    <a:pt x="79" y="23"/>
                    <a:pt x="75" y="0"/>
                    <a:pt x="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9" name="Google Shape;20649;p34"/>
            <p:cNvSpPr/>
            <p:nvPr/>
          </p:nvSpPr>
          <p:spPr>
            <a:xfrm>
              <a:off x="3586950" y="1690900"/>
              <a:ext cx="25" cy="1350"/>
            </a:xfrm>
            <a:custGeom>
              <a:avLst/>
              <a:gdLst/>
              <a:ahLst/>
              <a:cxnLst/>
              <a:rect l="l" t="t" r="r" b="b"/>
              <a:pathLst>
                <a:path w="1" h="54" extrusionOk="0">
                  <a:moveTo>
                    <a:pt x="0" y="54"/>
                  </a:moveTo>
                  <a:cubicBezTo>
                    <a:pt x="0" y="0"/>
                    <a:pt x="0" y="5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0" name="Google Shape;20650;p34"/>
            <p:cNvSpPr/>
            <p:nvPr/>
          </p:nvSpPr>
          <p:spPr>
            <a:xfrm>
              <a:off x="3589700" y="1835425"/>
              <a:ext cx="2925" cy="5975"/>
            </a:xfrm>
            <a:custGeom>
              <a:avLst/>
              <a:gdLst/>
              <a:ahLst/>
              <a:cxnLst/>
              <a:rect l="l" t="t" r="r" b="b"/>
              <a:pathLst>
                <a:path w="117" h="239" extrusionOk="0">
                  <a:moveTo>
                    <a:pt x="101" y="1"/>
                  </a:moveTo>
                  <a:cubicBezTo>
                    <a:pt x="73" y="1"/>
                    <a:pt x="0" y="238"/>
                    <a:pt x="40" y="238"/>
                  </a:cubicBezTo>
                  <a:cubicBezTo>
                    <a:pt x="50" y="238"/>
                    <a:pt x="69" y="222"/>
                    <a:pt x="97" y="181"/>
                  </a:cubicBezTo>
                  <a:cubicBezTo>
                    <a:pt x="117" y="47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1" name="Google Shape;20651;p34"/>
            <p:cNvSpPr/>
            <p:nvPr/>
          </p:nvSpPr>
          <p:spPr>
            <a:xfrm>
              <a:off x="3611025" y="2557000"/>
              <a:ext cx="1225" cy="3375"/>
            </a:xfrm>
            <a:custGeom>
              <a:avLst/>
              <a:gdLst/>
              <a:ahLst/>
              <a:cxnLst/>
              <a:rect l="l" t="t" r="r" b="b"/>
              <a:pathLst>
                <a:path w="49" h="135" extrusionOk="0">
                  <a:moveTo>
                    <a:pt x="8" y="0"/>
                  </a:moveTo>
                  <a:lnTo>
                    <a:pt x="8" y="0"/>
                  </a:lnTo>
                  <a:cubicBezTo>
                    <a:pt x="2" y="0"/>
                    <a:pt x="1" y="34"/>
                    <a:pt x="14" y="134"/>
                  </a:cubicBezTo>
                  <a:cubicBezTo>
                    <a:pt x="15" y="134"/>
                    <a:pt x="16" y="135"/>
                    <a:pt x="17" y="135"/>
                  </a:cubicBezTo>
                  <a:cubicBezTo>
                    <a:pt x="48" y="135"/>
                    <a:pt x="1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2" name="Google Shape;20652;p34"/>
            <p:cNvSpPr/>
            <p:nvPr/>
          </p:nvSpPr>
          <p:spPr>
            <a:xfrm>
              <a:off x="3598650" y="2311575"/>
              <a:ext cx="350" cy="2925"/>
            </a:xfrm>
            <a:custGeom>
              <a:avLst/>
              <a:gdLst/>
              <a:ahLst/>
              <a:cxnLst/>
              <a:rect l="l" t="t" r="r" b="b"/>
              <a:pathLst>
                <a:path w="14" h="117" extrusionOk="0">
                  <a:moveTo>
                    <a:pt x="3" y="0"/>
                  </a:moveTo>
                  <a:cubicBezTo>
                    <a:pt x="2" y="0"/>
                    <a:pt x="1" y="7"/>
                    <a:pt x="0" y="22"/>
                  </a:cubicBezTo>
                  <a:cubicBezTo>
                    <a:pt x="6" y="93"/>
                    <a:pt x="9" y="117"/>
                    <a:pt x="10" y="117"/>
                  </a:cubicBezTo>
                  <a:cubicBezTo>
                    <a:pt x="13" y="117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3" name="Google Shape;20653;p34"/>
            <p:cNvSpPr/>
            <p:nvPr/>
          </p:nvSpPr>
          <p:spPr>
            <a:xfrm>
              <a:off x="3606000" y="2561800"/>
              <a:ext cx="1675" cy="250"/>
            </a:xfrm>
            <a:custGeom>
              <a:avLst/>
              <a:gdLst/>
              <a:ahLst/>
              <a:cxnLst/>
              <a:rect l="l" t="t" r="r" b="b"/>
              <a:pathLst>
                <a:path w="67" h="10" extrusionOk="0">
                  <a:moveTo>
                    <a:pt x="60" y="0"/>
                  </a:moveTo>
                  <a:cubicBezTo>
                    <a:pt x="57" y="0"/>
                    <a:pt x="41" y="2"/>
                    <a:pt x="1" y="9"/>
                  </a:cubicBezTo>
                  <a:cubicBezTo>
                    <a:pt x="19" y="9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4" name="Google Shape;20654;p34"/>
            <p:cNvSpPr/>
            <p:nvPr/>
          </p:nvSpPr>
          <p:spPr>
            <a:xfrm>
              <a:off x="3590900" y="2170775"/>
              <a:ext cx="4325" cy="100"/>
            </a:xfrm>
            <a:custGeom>
              <a:avLst/>
              <a:gdLst/>
              <a:ahLst/>
              <a:cxnLst/>
              <a:rect l="l" t="t" r="r" b="b"/>
              <a:pathLst>
                <a:path w="173" h="4" extrusionOk="0">
                  <a:moveTo>
                    <a:pt x="70" y="1"/>
                  </a:moveTo>
                  <a:cubicBezTo>
                    <a:pt x="5" y="3"/>
                    <a:pt x="0" y="4"/>
                    <a:pt x="17" y="4"/>
                  </a:cubicBezTo>
                  <a:cubicBezTo>
                    <a:pt x="52" y="4"/>
                    <a:pt x="172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5" name="Google Shape;20655;p34"/>
            <p:cNvSpPr/>
            <p:nvPr/>
          </p:nvSpPr>
          <p:spPr>
            <a:xfrm>
              <a:off x="3606450" y="2708850"/>
              <a:ext cx="6875" cy="2725"/>
            </a:xfrm>
            <a:custGeom>
              <a:avLst/>
              <a:gdLst/>
              <a:ahLst/>
              <a:cxnLst/>
              <a:rect l="l" t="t" r="r" b="b"/>
              <a:pathLst>
                <a:path w="275" h="109" extrusionOk="0">
                  <a:moveTo>
                    <a:pt x="262" y="1"/>
                  </a:moveTo>
                  <a:cubicBezTo>
                    <a:pt x="235" y="1"/>
                    <a:pt x="0" y="108"/>
                    <a:pt x="49" y="108"/>
                  </a:cubicBezTo>
                  <a:cubicBezTo>
                    <a:pt x="58" y="108"/>
                    <a:pt x="77" y="104"/>
                    <a:pt x="110" y="95"/>
                  </a:cubicBezTo>
                  <a:cubicBezTo>
                    <a:pt x="241" y="25"/>
                    <a:pt x="274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6" name="Google Shape;20656;p34"/>
            <p:cNvSpPr/>
            <p:nvPr/>
          </p:nvSpPr>
          <p:spPr>
            <a:xfrm>
              <a:off x="3591950" y="2313050"/>
              <a:ext cx="2050" cy="2850"/>
            </a:xfrm>
            <a:custGeom>
              <a:avLst/>
              <a:gdLst/>
              <a:ahLst/>
              <a:cxnLst/>
              <a:rect l="l" t="t" r="r" b="b"/>
              <a:pathLst>
                <a:path w="82" h="114" extrusionOk="0">
                  <a:moveTo>
                    <a:pt x="59" y="1"/>
                  </a:moveTo>
                  <a:cubicBezTo>
                    <a:pt x="33" y="1"/>
                    <a:pt x="0" y="113"/>
                    <a:pt x="35" y="113"/>
                  </a:cubicBezTo>
                  <a:cubicBezTo>
                    <a:pt x="45" y="113"/>
                    <a:pt x="60" y="105"/>
                    <a:pt x="81" y="84"/>
                  </a:cubicBezTo>
                  <a:cubicBezTo>
                    <a:pt x="79" y="22"/>
                    <a:pt x="70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7" name="Google Shape;20657;p34"/>
            <p:cNvSpPr/>
            <p:nvPr/>
          </p:nvSpPr>
          <p:spPr>
            <a:xfrm>
              <a:off x="3601650" y="2710700"/>
              <a:ext cx="2550" cy="25"/>
            </a:xfrm>
            <a:custGeom>
              <a:avLst/>
              <a:gdLst/>
              <a:ahLst/>
              <a:cxnLst/>
              <a:rect l="l" t="t" r="r" b="b"/>
              <a:pathLst>
                <a:path w="102" h="1" extrusionOk="0">
                  <a:moveTo>
                    <a:pt x="41" y="1"/>
                  </a:moveTo>
                  <a:cubicBezTo>
                    <a:pt x="101" y="1"/>
                    <a:pt x="1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8" name="Google Shape;20658;p34"/>
            <p:cNvSpPr/>
            <p:nvPr/>
          </p:nvSpPr>
          <p:spPr>
            <a:xfrm>
              <a:off x="3595475" y="2535575"/>
              <a:ext cx="9375" cy="4050"/>
            </a:xfrm>
            <a:custGeom>
              <a:avLst/>
              <a:gdLst/>
              <a:ahLst/>
              <a:cxnLst/>
              <a:rect l="l" t="t" r="r" b="b"/>
              <a:pathLst>
                <a:path w="375" h="162" extrusionOk="0">
                  <a:moveTo>
                    <a:pt x="0" y="161"/>
                  </a:moveTo>
                  <a:cubicBezTo>
                    <a:pt x="0" y="161"/>
                    <a:pt x="375" y="1"/>
                    <a:pt x="0" y="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9" name="Google Shape;20659;p34"/>
            <p:cNvSpPr/>
            <p:nvPr/>
          </p:nvSpPr>
          <p:spPr>
            <a:xfrm>
              <a:off x="3558850" y="1670500"/>
              <a:ext cx="1850" cy="3525"/>
            </a:xfrm>
            <a:custGeom>
              <a:avLst/>
              <a:gdLst/>
              <a:ahLst/>
              <a:cxnLst/>
              <a:rect l="l" t="t" r="r" b="b"/>
              <a:pathLst>
                <a:path w="74" h="141" extrusionOk="0">
                  <a:moveTo>
                    <a:pt x="33" y="1"/>
                  </a:moveTo>
                  <a:cubicBezTo>
                    <a:pt x="25" y="1"/>
                    <a:pt x="14" y="6"/>
                    <a:pt x="0" y="20"/>
                  </a:cubicBezTo>
                  <a:cubicBezTo>
                    <a:pt x="6" y="110"/>
                    <a:pt x="17" y="141"/>
                    <a:pt x="28" y="141"/>
                  </a:cubicBezTo>
                  <a:cubicBezTo>
                    <a:pt x="52" y="141"/>
                    <a:pt x="73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0" name="Google Shape;20660;p34"/>
            <p:cNvSpPr/>
            <p:nvPr/>
          </p:nvSpPr>
          <p:spPr>
            <a:xfrm>
              <a:off x="3553300" y="1665375"/>
              <a:ext cx="2550" cy="1100"/>
            </a:xfrm>
            <a:custGeom>
              <a:avLst/>
              <a:gdLst/>
              <a:ahLst/>
              <a:cxnLst/>
              <a:rect l="l" t="t" r="r" b="b"/>
              <a:pathLst>
                <a:path w="102" h="44" extrusionOk="0">
                  <a:moveTo>
                    <a:pt x="74" y="1"/>
                  </a:moveTo>
                  <a:cubicBezTo>
                    <a:pt x="22" y="1"/>
                    <a:pt x="1" y="44"/>
                    <a:pt x="28" y="44"/>
                  </a:cubicBezTo>
                  <a:cubicBezTo>
                    <a:pt x="40" y="44"/>
                    <a:pt x="64" y="34"/>
                    <a:pt x="102" y="4"/>
                  </a:cubicBezTo>
                  <a:cubicBezTo>
                    <a:pt x="92" y="2"/>
                    <a:pt x="82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1" name="Google Shape;20661;p34"/>
            <p:cNvSpPr/>
            <p:nvPr/>
          </p:nvSpPr>
          <p:spPr>
            <a:xfrm>
              <a:off x="3578475" y="2305375"/>
              <a:ext cx="1800" cy="1825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62" y="72"/>
                    <a:pt x="71" y="72"/>
                  </a:cubicBezTo>
                  <a:cubicBezTo>
                    <a:pt x="72" y="72"/>
                    <a:pt x="72" y="71"/>
                    <a:pt x="71" y="70"/>
                  </a:cubicBezTo>
                  <a:cubicBezTo>
                    <a:pt x="24" y="18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2" name="Google Shape;20662;p34"/>
            <p:cNvSpPr/>
            <p:nvPr/>
          </p:nvSpPr>
          <p:spPr>
            <a:xfrm>
              <a:off x="3549975" y="15748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5" y="7"/>
                    <a:pt x="32" y="13"/>
                    <a:pt x="34" y="13"/>
                  </a:cubicBezTo>
                  <a:cubicBezTo>
                    <a:pt x="36" y="13"/>
                    <a:pt x="28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3" name="Google Shape;20663;p34"/>
            <p:cNvSpPr/>
            <p:nvPr/>
          </p:nvSpPr>
          <p:spPr>
            <a:xfrm>
              <a:off x="3579575" y="2578575"/>
              <a:ext cx="2625" cy="3150"/>
            </a:xfrm>
            <a:custGeom>
              <a:avLst/>
              <a:gdLst/>
              <a:ahLst/>
              <a:cxnLst/>
              <a:rect l="l" t="t" r="r" b="b"/>
              <a:pathLst>
                <a:path w="105" h="126" extrusionOk="0">
                  <a:moveTo>
                    <a:pt x="88" y="0"/>
                  </a:moveTo>
                  <a:cubicBezTo>
                    <a:pt x="88" y="67"/>
                    <a:pt x="1" y="34"/>
                    <a:pt x="7" y="121"/>
                  </a:cubicBezTo>
                  <a:cubicBezTo>
                    <a:pt x="20" y="124"/>
                    <a:pt x="31" y="126"/>
                    <a:pt x="40" y="126"/>
                  </a:cubicBezTo>
                  <a:cubicBezTo>
                    <a:pt x="89" y="126"/>
                    <a:pt x="104" y="84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4" name="Google Shape;20664;p34"/>
            <p:cNvSpPr/>
            <p:nvPr/>
          </p:nvSpPr>
          <p:spPr>
            <a:xfrm>
              <a:off x="3559550" y="2189175"/>
              <a:ext cx="7000" cy="4375"/>
            </a:xfrm>
            <a:custGeom>
              <a:avLst/>
              <a:gdLst/>
              <a:ahLst/>
              <a:cxnLst/>
              <a:rect l="l" t="t" r="r" b="b"/>
              <a:pathLst>
                <a:path w="280" h="175" extrusionOk="0">
                  <a:moveTo>
                    <a:pt x="193" y="0"/>
                  </a:moveTo>
                  <a:cubicBezTo>
                    <a:pt x="103" y="0"/>
                    <a:pt x="0" y="175"/>
                    <a:pt x="178" y="175"/>
                  </a:cubicBezTo>
                  <a:cubicBezTo>
                    <a:pt x="205" y="175"/>
                    <a:pt x="239" y="171"/>
                    <a:pt x="280" y="161"/>
                  </a:cubicBezTo>
                  <a:cubicBezTo>
                    <a:pt x="276" y="41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5" name="Google Shape;20665;p34"/>
            <p:cNvSpPr/>
            <p:nvPr/>
          </p:nvSpPr>
          <p:spPr>
            <a:xfrm>
              <a:off x="3548825" y="1747425"/>
              <a:ext cx="2175" cy="4725"/>
            </a:xfrm>
            <a:custGeom>
              <a:avLst/>
              <a:gdLst/>
              <a:ahLst/>
              <a:cxnLst/>
              <a:rect l="l" t="t" r="r" b="b"/>
              <a:pathLst>
                <a:path w="87" h="189" extrusionOk="0">
                  <a:moveTo>
                    <a:pt x="26" y="1"/>
                  </a:moveTo>
                  <a:cubicBezTo>
                    <a:pt x="0" y="1"/>
                    <a:pt x="11" y="188"/>
                    <a:pt x="87" y="188"/>
                  </a:cubicBezTo>
                  <a:cubicBezTo>
                    <a:pt x="60" y="48"/>
                    <a:pt x="38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6" name="Google Shape;20666;p34"/>
            <p:cNvSpPr/>
            <p:nvPr/>
          </p:nvSpPr>
          <p:spPr>
            <a:xfrm>
              <a:off x="3534925" y="1561200"/>
              <a:ext cx="5200" cy="1925"/>
            </a:xfrm>
            <a:custGeom>
              <a:avLst/>
              <a:gdLst/>
              <a:ahLst/>
              <a:cxnLst/>
              <a:rect l="l" t="t" r="r" b="b"/>
              <a:pathLst>
                <a:path w="208" h="77" extrusionOk="0">
                  <a:moveTo>
                    <a:pt x="79" y="1"/>
                  </a:moveTo>
                  <a:cubicBezTo>
                    <a:pt x="33" y="1"/>
                    <a:pt x="0" y="22"/>
                    <a:pt x="94" y="77"/>
                  </a:cubicBezTo>
                  <a:cubicBezTo>
                    <a:pt x="208" y="33"/>
                    <a:pt x="13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7" name="Google Shape;20667;p34"/>
            <p:cNvSpPr/>
            <p:nvPr/>
          </p:nvSpPr>
          <p:spPr>
            <a:xfrm>
              <a:off x="3538475" y="1638250"/>
              <a:ext cx="3250" cy="2825"/>
            </a:xfrm>
            <a:custGeom>
              <a:avLst/>
              <a:gdLst/>
              <a:ahLst/>
              <a:cxnLst/>
              <a:rect l="l" t="t" r="r" b="b"/>
              <a:pathLst>
                <a:path w="130" h="113" extrusionOk="0">
                  <a:moveTo>
                    <a:pt x="60" y="1"/>
                  </a:moveTo>
                  <a:cubicBezTo>
                    <a:pt x="30" y="1"/>
                    <a:pt x="0" y="32"/>
                    <a:pt x="19" y="113"/>
                  </a:cubicBezTo>
                  <a:cubicBezTo>
                    <a:pt x="39" y="106"/>
                    <a:pt x="59" y="106"/>
                    <a:pt x="86" y="106"/>
                  </a:cubicBezTo>
                  <a:cubicBezTo>
                    <a:pt x="129" y="44"/>
                    <a:pt x="94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8" name="Google Shape;20668;p34"/>
            <p:cNvSpPr/>
            <p:nvPr/>
          </p:nvSpPr>
          <p:spPr>
            <a:xfrm>
              <a:off x="3543675" y="1754450"/>
              <a:ext cx="400" cy="1275"/>
            </a:xfrm>
            <a:custGeom>
              <a:avLst/>
              <a:gdLst/>
              <a:ahLst/>
              <a:cxnLst/>
              <a:rect l="l" t="t" r="r" b="b"/>
              <a:pathLst>
                <a:path w="16" h="51" extrusionOk="0">
                  <a:moveTo>
                    <a:pt x="12" y="1"/>
                  </a:moveTo>
                  <a:cubicBezTo>
                    <a:pt x="2" y="38"/>
                    <a:pt x="0" y="50"/>
                    <a:pt x="1" y="50"/>
                  </a:cubicBezTo>
                  <a:cubicBezTo>
                    <a:pt x="4" y="50"/>
                    <a:pt x="16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9" name="Google Shape;20669;p34"/>
            <p:cNvSpPr/>
            <p:nvPr/>
          </p:nvSpPr>
          <p:spPr>
            <a:xfrm>
              <a:off x="3540775" y="1755850"/>
              <a:ext cx="3750" cy="5975"/>
            </a:xfrm>
            <a:custGeom>
              <a:avLst/>
              <a:gdLst/>
              <a:ahLst/>
              <a:cxnLst/>
              <a:rect l="l" t="t" r="r" b="b"/>
              <a:pathLst>
                <a:path w="150" h="239" extrusionOk="0">
                  <a:moveTo>
                    <a:pt x="30" y="1"/>
                  </a:moveTo>
                  <a:cubicBezTo>
                    <a:pt x="21" y="1"/>
                    <a:pt x="11" y="2"/>
                    <a:pt x="0" y="5"/>
                  </a:cubicBezTo>
                  <a:cubicBezTo>
                    <a:pt x="7" y="180"/>
                    <a:pt x="32" y="239"/>
                    <a:pt x="56" y="239"/>
                  </a:cubicBezTo>
                  <a:cubicBezTo>
                    <a:pt x="105" y="239"/>
                    <a:pt x="149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0" name="Google Shape;20670;p34"/>
            <p:cNvSpPr/>
            <p:nvPr/>
          </p:nvSpPr>
          <p:spPr>
            <a:xfrm>
              <a:off x="3522550" y="1329925"/>
              <a:ext cx="2900" cy="2075"/>
            </a:xfrm>
            <a:custGeom>
              <a:avLst/>
              <a:gdLst/>
              <a:ahLst/>
              <a:cxnLst/>
              <a:rect l="l" t="t" r="r" b="b"/>
              <a:pathLst>
                <a:path w="116" h="83" extrusionOk="0">
                  <a:moveTo>
                    <a:pt x="9" y="1"/>
                  </a:moveTo>
                  <a:cubicBezTo>
                    <a:pt x="6" y="1"/>
                    <a:pt x="3" y="1"/>
                    <a:pt x="0" y="1"/>
                  </a:cubicBezTo>
                  <a:cubicBezTo>
                    <a:pt x="2" y="62"/>
                    <a:pt x="22" y="83"/>
                    <a:pt x="41" y="83"/>
                  </a:cubicBezTo>
                  <a:cubicBezTo>
                    <a:pt x="79" y="83"/>
                    <a:pt x="115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1" name="Google Shape;20671;p34"/>
            <p:cNvSpPr/>
            <p:nvPr/>
          </p:nvSpPr>
          <p:spPr>
            <a:xfrm>
              <a:off x="3538675" y="1921675"/>
              <a:ext cx="250" cy="1775"/>
            </a:xfrm>
            <a:custGeom>
              <a:avLst/>
              <a:gdLst/>
              <a:ahLst/>
              <a:cxnLst/>
              <a:rect l="l" t="t" r="r" b="b"/>
              <a:pathLst>
                <a:path w="10" h="71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0" y="70"/>
                    <a:pt x="4" y="70"/>
                  </a:cubicBezTo>
                  <a:cubicBezTo>
                    <a:pt x="4" y="70"/>
                    <a:pt x="4" y="70"/>
                    <a:pt x="4" y="69"/>
                  </a:cubicBezTo>
                  <a:cubicBezTo>
                    <a:pt x="8" y="18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2" name="Google Shape;20672;p34"/>
            <p:cNvSpPr/>
            <p:nvPr/>
          </p:nvSpPr>
          <p:spPr>
            <a:xfrm>
              <a:off x="3522575" y="1519650"/>
              <a:ext cx="2000" cy="6250"/>
            </a:xfrm>
            <a:custGeom>
              <a:avLst/>
              <a:gdLst/>
              <a:ahLst/>
              <a:cxnLst/>
              <a:rect l="l" t="t" r="r" b="b"/>
              <a:pathLst>
                <a:path w="80" h="250" extrusionOk="0">
                  <a:moveTo>
                    <a:pt x="7" y="1"/>
                  </a:moveTo>
                  <a:cubicBezTo>
                    <a:pt x="0" y="1"/>
                    <a:pt x="61" y="249"/>
                    <a:pt x="76" y="249"/>
                  </a:cubicBezTo>
                  <a:cubicBezTo>
                    <a:pt x="78" y="249"/>
                    <a:pt x="79" y="246"/>
                    <a:pt x="79" y="240"/>
                  </a:cubicBezTo>
                  <a:cubicBezTo>
                    <a:pt x="30" y="61"/>
                    <a:pt x="10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3" name="Google Shape;20673;p34"/>
            <p:cNvSpPr/>
            <p:nvPr/>
          </p:nvSpPr>
          <p:spPr>
            <a:xfrm>
              <a:off x="3519300" y="1501225"/>
              <a:ext cx="4950" cy="275"/>
            </a:xfrm>
            <a:custGeom>
              <a:avLst/>
              <a:gdLst/>
              <a:ahLst/>
              <a:cxnLst/>
              <a:rect l="l" t="t" r="r" b="b"/>
              <a:pathLst>
                <a:path w="198" h="11" extrusionOk="0">
                  <a:moveTo>
                    <a:pt x="93" y="0"/>
                  </a:moveTo>
                  <a:cubicBezTo>
                    <a:pt x="25" y="0"/>
                    <a:pt x="0" y="10"/>
                    <a:pt x="86" y="10"/>
                  </a:cubicBezTo>
                  <a:cubicBezTo>
                    <a:pt x="113" y="10"/>
                    <a:pt x="149" y="9"/>
                    <a:pt x="197" y="7"/>
                  </a:cubicBezTo>
                  <a:cubicBezTo>
                    <a:pt x="158" y="2"/>
                    <a:pt x="122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4" name="Google Shape;20674;p34"/>
            <p:cNvSpPr/>
            <p:nvPr/>
          </p:nvSpPr>
          <p:spPr>
            <a:xfrm>
              <a:off x="3547125" y="2249050"/>
              <a:ext cx="100" cy="2050"/>
            </a:xfrm>
            <a:custGeom>
              <a:avLst/>
              <a:gdLst/>
              <a:ahLst/>
              <a:cxnLst/>
              <a:rect l="l" t="t" r="r" b="b"/>
              <a:pathLst>
                <a:path w="4" h="82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"/>
                    <a:pt x="3" y="21"/>
                    <a:pt x="1" y="81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5" name="Google Shape;20675;p34"/>
            <p:cNvSpPr/>
            <p:nvPr/>
          </p:nvSpPr>
          <p:spPr>
            <a:xfrm>
              <a:off x="3538525" y="2133975"/>
              <a:ext cx="3950" cy="7025"/>
            </a:xfrm>
            <a:custGeom>
              <a:avLst/>
              <a:gdLst/>
              <a:ahLst/>
              <a:cxnLst/>
              <a:rect l="l" t="t" r="r" b="b"/>
              <a:pathLst>
                <a:path w="158" h="281" extrusionOk="0">
                  <a:moveTo>
                    <a:pt x="157" y="1"/>
                  </a:moveTo>
                  <a:cubicBezTo>
                    <a:pt x="0" y="36"/>
                    <a:pt x="14" y="281"/>
                    <a:pt x="65" y="281"/>
                  </a:cubicBezTo>
                  <a:cubicBezTo>
                    <a:pt x="92" y="281"/>
                    <a:pt x="129" y="21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6" name="Google Shape;20676;p34"/>
            <p:cNvSpPr/>
            <p:nvPr/>
          </p:nvSpPr>
          <p:spPr>
            <a:xfrm>
              <a:off x="3527725" y="1817300"/>
              <a:ext cx="3725" cy="1925"/>
            </a:xfrm>
            <a:custGeom>
              <a:avLst/>
              <a:gdLst/>
              <a:ahLst/>
              <a:cxnLst/>
              <a:rect l="l" t="t" r="r" b="b"/>
              <a:pathLst>
                <a:path w="149" h="77" extrusionOk="0">
                  <a:moveTo>
                    <a:pt x="88" y="1"/>
                  </a:moveTo>
                  <a:cubicBezTo>
                    <a:pt x="41" y="1"/>
                    <a:pt x="0" y="51"/>
                    <a:pt x="141" y="76"/>
                  </a:cubicBezTo>
                  <a:cubicBezTo>
                    <a:pt x="149" y="20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7" name="Google Shape;20677;p34"/>
            <p:cNvSpPr/>
            <p:nvPr/>
          </p:nvSpPr>
          <p:spPr>
            <a:xfrm>
              <a:off x="3543950" y="2221125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1" y="1"/>
                  </a:moveTo>
                  <a:cubicBezTo>
                    <a:pt x="21" y="1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8" name="Google Shape;20678;p34"/>
            <p:cNvSpPr/>
            <p:nvPr/>
          </p:nvSpPr>
          <p:spPr>
            <a:xfrm>
              <a:off x="3526725" y="1826775"/>
              <a:ext cx="175" cy="1125"/>
            </a:xfrm>
            <a:custGeom>
              <a:avLst/>
              <a:gdLst/>
              <a:ahLst/>
              <a:cxnLst/>
              <a:rect l="l" t="t" r="r" b="b"/>
              <a:pathLst>
                <a:path w="7" h="45" extrusionOk="0">
                  <a:moveTo>
                    <a:pt x="6" y="0"/>
                  </a:moveTo>
                  <a:cubicBezTo>
                    <a:pt x="6" y="0"/>
                    <a:pt x="0" y="36"/>
                    <a:pt x="0" y="45"/>
                  </a:cubicBezTo>
                  <a:cubicBezTo>
                    <a:pt x="5" y="1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9" name="Google Shape;20679;p34"/>
            <p:cNvSpPr/>
            <p:nvPr/>
          </p:nvSpPr>
          <p:spPr>
            <a:xfrm>
              <a:off x="3546300" y="2446925"/>
              <a:ext cx="5725" cy="2700"/>
            </a:xfrm>
            <a:custGeom>
              <a:avLst/>
              <a:gdLst/>
              <a:ahLst/>
              <a:cxnLst/>
              <a:rect l="l" t="t" r="r" b="b"/>
              <a:pathLst>
                <a:path w="229" h="108" extrusionOk="0">
                  <a:moveTo>
                    <a:pt x="60" y="1"/>
                  </a:moveTo>
                  <a:cubicBezTo>
                    <a:pt x="40" y="1"/>
                    <a:pt x="19" y="5"/>
                    <a:pt x="0" y="14"/>
                  </a:cubicBezTo>
                  <a:cubicBezTo>
                    <a:pt x="7" y="41"/>
                    <a:pt x="14" y="74"/>
                    <a:pt x="14" y="108"/>
                  </a:cubicBezTo>
                  <a:cubicBezTo>
                    <a:pt x="228" y="86"/>
                    <a:pt x="153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0" name="Google Shape;20680;p34"/>
            <p:cNvSpPr/>
            <p:nvPr/>
          </p:nvSpPr>
          <p:spPr>
            <a:xfrm>
              <a:off x="3522500" y="1845225"/>
              <a:ext cx="1875" cy="3025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22" y="0"/>
                  </a:moveTo>
                  <a:cubicBezTo>
                    <a:pt x="10" y="0"/>
                    <a:pt x="0" y="29"/>
                    <a:pt x="2" y="117"/>
                  </a:cubicBezTo>
                  <a:cubicBezTo>
                    <a:pt x="9" y="119"/>
                    <a:pt x="15" y="120"/>
                    <a:pt x="20" y="120"/>
                  </a:cubicBezTo>
                  <a:cubicBezTo>
                    <a:pt x="75" y="120"/>
                    <a:pt x="45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1" name="Google Shape;20681;p34"/>
            <p:cNvSpPr/>
            <p:nvPr/>
          </p:nvSpPr>
          <p:spPr>
            <a:xfrm>
              <a:off x="3516700" y="1943600"/>
              <a:ext cx="4575" cy="1825"/>
            </a:xfrm>
            <a:custGeom>
              <a:avLst/>
              <a:gdLst/>
              <a:ahLst/>
              <a:cxnLst/>
              <a:rect l="l" t="t" r="r" b="b"/>
              <a:pathLst>
                <a:path w="183" h="73" extrusionOk="0">
                  <a:moveTo>
                    <a:pt x="86" y="0"/>
                  </a:moveTo>
                  <a:cubicBezTo>
                    <a:pt x="0" y="0"/>
                    <a:pt x="80" y="73"/>
                    <a:pt x="136" y="73"/>
                  </a:cubicBezTo>
                  <a:cubicBezTo>
                    <a:pt x="162" y="73"/>
                    <a:pt x="182" y="58"/>
                    <a:pt x="181" y="15"/>
                  </a:cubicBezTo>
                  <a:cubicBezTo>
                    <a:pt x="138" y="5"/>
                    <a:pt x="107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2" name="Google Shape;20682;p34"/>
            <p:cNvSpPr/>
            <p:nvPr/>
          </p:nvSpPr>
          <p:spPr>
            <a:xfrm>
              <a:off x="3518550" y="2075225"/>
              <a:ext cx="750" cy="4300"/>
            </a:xfrm>
            <a:custGeom>
              <a:avLst/>
              <a:gdLst/>
              <a:ahLst/>
              <a:cxnLst/>
              <a:rect l="l" t="t" r="r" b="b"/>
              <a:pathLst>
                <a:path w="30" h="172" extrusionOk="0">
                  <a:moveTo>
                    <a:pt x="29" y="1"/>
                  </a:moveTo>
                  <a:cubicBezTo>
                    <a:pt x="29" y="1"/>
                    <a:pt x="0" y="171"/>
                    <a:pt x="0" y="171"/>
                  </a:cubicBezTo>
                  <a:cubicBezTo>
                    <a:pt x="0" y="171"/>
                    <a:pt x="4" y="151"/>
                    <a:pt x="13" y="96"/>
                  </a:cubicBezTo>
                  <a:cubicBezTo>
                    <a:pt x="25" y="26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3" name="Google Shape;20683;p34"/>
            <p:cNvSpPr/>
            <p:nvPr/>
          </p:nvSpPr>
          <p:spPr>
            <a:xfrm>
              <a:off x="3484700" y="1396150"/>
              <a:ext cx="6250" cy="1675"/>
            </a:xfrm>
            <a:custGeom>
              <a:avLst/>
              <a:gdLst/>
              <a:ahLst/>
              <a:cxnLst/>
              <a:rect l="l" t="t" r="r" b="b"/>
              <a:pathLst>
                <a:path w="250" h="67" extrusionOk="0">
                  <a:moveTo>
                    <a:pt x="208" y="1"/>
                  </a:moveTo>
                  <a:cubicBezTo>
                    <a:pt x="0" y="1"/>
                    <a:pt x="83" y="67"/>
                    <a:pt x="164" y="67"/>
                  </a:cubicBezTo>
                  <a:cubicBezTo>
                    <a:pt x="205" y="67"/>
                    <a:pt x="245" y="51"/>
                    <a:pt x="250" y="1"/>
                  </a:cubicBezTo>
                  <a:cubicBezTo>
                    <a:pt x="235" y="1"/>
                    <a:pt x="221" y="1"/>
                    <a:pt x="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4" name="Google Shape;20684;p34"/>
            <p:cNvSpPr/>
            <p:nvPr/>
          </p:nvSpPr>
          <p:spPr>
            <a:xfrm>
              <a:off x="3496600" y="1851925"/>
              <a:ext cx="5750" cy="1400"/>
            </a:xfrm>
            <a:custGeom>
              <a:avLst/>
              <a:gdLst/>
              <a:ahLst/>
              <a:cxnLst/>
              <a:rect l="l" t="t" r="r" b="b"/>
              <a:pathLst>
                <a:path w="230" h="56" extrusionOk="0">
                  <a:moveTo>
                    <a:pt x="28" y="1"/>
                  </a:moveTo>
                  <a:cubicBezTo>
                    <a:pt x="1" y="1"/>
                    <a:pt x="166" y="56"/>
                    <a:pt x="215" y="56"/>
                  </a:cubicBezTo>
                  <a:cubicBezTo>
                    <a:pt x="224" y="56"/>
                    <a:pt x="229" y="54"/>
                    <a:pt x="229" y="49"/>
                  </a:cubicBezTo>
                  <a:cubicBezTo>
                    <a:pt x="97" y="13"/>
                    <a:pt x="41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5" name="Google Shape;20685;p34"/>
            <p:cNvSpPr/>
            <p:nvPr/>
          </p:nvSpPr>
          <p:spPr>
            <a:xfrm>
              <a:off x="3495575" y="2110050"/>
              <a:ext cx="11100" cy="1825"/>
            </a:xfrm>
            <a:custGeom>
              <a:avLst/>
              <a:gdLst/>
              <a:ahLst/>
              <a:cxnLst/>
              <a:rect l="l" t="t" r="r" b="b"/>
              <a:pathLst>
                <a:path w="444" h="73" extrusionOk="0">
                  <a:moveTo>
                    <a:pt x="235" y="1"/>
                  </a:moveTo>
                  <a:cubicBezTo>
                    <a:pt x="0" y="1"/>
                    <a:pt x="223" y="73"/>
                    <a:pt x="347" y="73"/>
                  </a:cubicBezTo>
                  <a:cubicBezTo>
                    <a:pt x="407" y="73"/>
                    <a:pt x="443" y="56"/>
                    <a:pt x="397" y="8"/>
                  </a:cubicBezTo>
                  <a:cubicBezTo>
                    <a:pt x="328" y="3"/>
                    <a:pt x="275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6" name="Google Shape;20686;p34"/>
            <p:cNvSpPr/>
            <p:nvPr/>
          </p:nvSpPr>
          <p:spPr>
            <a:xfrm>
              <a:off x="3479450" y="1965300"/>
              <a:ext cx="3075" cy="2425"/>
            </a:xfrm>
            <a:custGeom>
              <a:avLst/>
              <a:gdLst/>
              <a:ahLst/>
              <a:cxnLst/>
              <a:rect l="l" t="t" r="r" b="b"/>
              <a:pathLst>
                <a:path w="123" h="97" extrusionOk="0">
                  <a:moveTo>
                    <a:pt x="83" y="0"/>
                  </a:moveTo>
                  <a:cubicBezTo>
                    <a:pt x="67" y="0"/>
                    <a:pt x="49" y="4"/>
                    <a:pt x="34" y="4"/>
                  </a:cubicBezTo>
                  <a:cubicBezTo>
                    <a:pt x="31" y="4"/>
                    <a:pt x="28" y="4"/>
                    <a:pt x="25" y="4"/>
                  </a:cubicBezTo>
                  <a:lnTo>
                    <a:pt x="25" y="4"/>
                  </a:lnTo>
                  <a:cubicBezTo>
                    <a:pt x="0" y="65"/>
                    <a:pt x="35" y="96"/>
                    <a:pt x="68" y="96"/>
                  </a:cubicBezTo>
                  <a:cubicBezTo>
                    <a:pt x="89" y="96"/>
                    <a:pt x="109" y="83"/>
                    <a:pt x="112" y="57"/>
                  </a:cubicBezTo>
                  <a:cubicBezTo>
                    <a:pt x="123" y="10"/>
                    <a:pt x="106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7" name="Google Shape;20687;p34"/>
            <p:cNvSpPr/>
            <p:nvPr/>
          </p:nvSpPr>
          <p:spPr>
            <a:xfrm>
              <a:off x="3468175" y="1904900"/>
              <a:ext cx="4375" cy="1325"/>
            </a:xfrm>
            <a:custGeom>
              <a:avLst/>
              <a:gdLst/>
              <a:ahLst/>
              <a:cxnLst/>
              <a:rect l="l" t="t" r="r" b="b"/>
              <a:pathLst>
                <a:path w="175" h="53" extrusionOk="0">
                  <a:moveTo>
                    <a:pt x="62" y="1"/>
                  </a:moveTo>
                  <a:cubicBezTo>
                    <a:pt x="31" y="1"/>
                    <a:pt x="7" y="8"/>
                    <a:pt x="1" y="38"/>
                  </a:cubicBezTo>
                  <a:cubicBezTo>
                    <a:pt x="8" y="37"/>
                    <a:pt x="16" y="36"/>
                    <a:pt x="23" y="36"/>
                  </a:cubicBezTo>
                  <a:cubicBezTo>
                    <a:pt x="64" y="36"/>
                    <a:pt x="95" y="53"/>
                    <a:pt x="121" y="53"/>
                  </a:cubicBezTo>
                  <a:cubicBezTo>
                    <a:pt x="141" y="53"/>
                    <a:pt x="158" y="42"/>
                    <a:pt x="175" y="4"/>
                  </a:cubicBezTo>
                  <a:lnTo>
                    <a:pt x="175" y="4"/>
                  </a:lnTo>
                  <a:cubicBezTo>
                    <a:pt x="167" y="6"/>
                    <a:pt x="159" y="7"/>
                    <a:pt x="150" y="7"/>
                  </a:cubicBezTo>
                  <a:cubicBezTo>
                    <a:pt x="122" y="7"/>
                    <a:pt x="90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8" name="Google Shape;20688;p34"/>
            <p:cNvSpPr/>
            <p:nvPr/>
          </p:nvSpPr>
          <p:spPr>
            <a:xfrm>
              <a:off x="3453700" y="1738450"/>
              <a:ext cx="1050" cy="3475"/>
            </a:xfrm>
            <a:custGeom>
              <a:avLst/>
              <a:gdLst/>
              <a:ahLst/>
              <a:cxnLst/>
              <a:rect l="l" t="t" r="r" b="b"/>
              <a:pathLst>
                <a:path w="42" h="139" extrusionOk="0">
                  <a:moveTo>
                    <a:pt x="38" y="1"/>
                  </a:moveTo>
                  <a:lnTo>
                    <a:pt x="38" y="1"/>
                  </a:lnTo>
                  <a:cubicBezTo>
                    <a:pt x="32" y="1"/>
                    <a:pt x="0" y="97"/>
                    <a:pt x="4" y="139"/>
                  </a:cubicBezTo>
                  <a:cubicBezTo>
                    <a:pt x="35" y="36"/>
                    <a:pt x="41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9" name="Google Shape;20689;p34"/>
            <p:cNvSpPr/>
            <p:nvPr/>
          </p:nvSpPr>
          <p:spPr>
            <a:xfrm>
              <a:off x="3427100" y="1437350"/>
              <a:ext cx="3025" cy="400"/>
            </a:xfrm>
            <a:custGeom>
              <a:avLst/>
              <a:gdLst/>
              <a:ahLst/>
              <a:cxnLst/>
              <a:rect l="l" t="t" r="r" b="b"/>
              <a:pathLst>
                <a:path w="121" h="16" extrusionOk="0">
                  <a:moveTo>
                    <a:pt x="89" y="0"/>
                  </a:moveTo>
                  <a:cubicBezTo>
                    <a:pt x="53" y="0"/>
                    <a:pt x="1" y="15"/>
                    <a:pt x="61" y="15"/>
                  </a:cubicBezTo>
                  <a:cubicBezTo>
                    <a:pt x="74" y="15"/>
                    <a:pt x="93" y="14"/>
                    <a:pt x="118" y="13"/>
                  </a:cubicBezTo>
                  <a:cubicBezTo>
                    <a:pt x="120" y="4"/>
                    <a:pt x="106" y="0"/>
                    <a:pt x="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0" name="Google Shape;20690;p34"/>
            <p:cNvSpPr/>
            <p:nvPr/>
          </p:nvSpPr>
          <p:spPr>
            <a:xfrm>
              <a:off x="3430300" y="1689650"/>
              <a:ext cx="275" cy="4025"/>
            </a:xfrm>
            <a:custGeom>
              <a:avLst/>
              <a:gdLst/>
              <a:ahLst/>
              <a:cxnLst/>
              <a:rect l="l" t="t" r="r" b="b"/>
              <a:pathLst>
                <a:path w="11" h="161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3" y="160"/>
                    <a:pt x="6" y="160"/>
                  </a:cubicBezTo>
                  <a:cubicBezTo>
                    <a:pt x="7" y="160"/>
                    <a:pt x="9" y="135"/>
                    <a:pt x="10" y="64"/>
                  </a:cubicBezTo>
                  <a:cubicBezTo>
                    <a:pt x="8" y="18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1" name="Google Shape;20691;p34"/>
            <p:cNvSpPr/>
            <p:nvPr/>
          </p:nvSpPr>
          <p:spPr>
            <a:xfrm>
              <a:off x="4518450" y="1991500"/>
              <a:ext cx="225" cy="2600"/>
            </a:xfrm>
            <a:custGeom>
              <a:avLst/>
              <a:gdLst/>
              <a:ahLst/>
              <a:cxnLst/>
              <a:rect l="l" t="t" r="r" b="b"/>
              <a:pathLst>
                <a:path w="9" h="104" extrusionOk="0">
                  <a:moveTo>
                    <a:pt x="2" y="0"/>
                  </a:moveTo>
                  <a:cubicBezTo>
                    <a:pt x="1" y="0"/>
                    <a:pt x="0" y="22"/>
                    <a:pt x="0" y="86"/>
                  </a:cubicBezTo>
                  <a:cubicBezTo>
                    <a:pt x="2" y="99"/>
                    <a:pt x="3" y="104"/>
                    <a:pt x="4" y="104"/>
                  </a:cubicBezTo>
                  <a:cubicBezTo>
                    <a:pt x="8" y="104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2" name="Google Shape;20692;p34"/>
            <p:cNvSpPr/>
            <p:nvPr/>
          </p:nvSpPr>
          <p:spPr>
            <a:xfrm>
              <a:off x="3603825" y="2154700"/>
              <a:ext cx="8250" cy="2975"/>
            </a:xfrm>
            <a:custGeom>
              <a:avLst/>
              <a:gdLst/>
              <a:ahLst/>
              <a:cxnLst/>
              <a:rect l="l" t="t" r="r" b="b"/>
              <a:pathLst>
                <a:path w="330" h="119" extrusionOk="0">
                  <a:moveTo>
                    <a:pt x="48" y="0"/>
                  </a:moveTo>
                  <a:cubicBezTo>
                    <a:pt x="33" y="0"/>
                    <a:pt x="18" y="1"/>
                    <a:pt x="1" y="1"/>
                  </a:cubicBezTo>
                  <a:cubicBezTo>
                    <a:pt x="1" y="90"/>
                    <a:pt x="53" y="119"/>
                    <a:pt x="106" y="119"/>
                  </a:cubicBezTo>
                  <a:cubicBezTo>
                    <a:pt x="214" y="119"/>
                    <a:pt x="329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3" name="Google Shape;20693;p34"/>
            <p:cNvSpPr/>
            <p:nvPr/>
          </p:nvSpPr>
          <p:spPr>
            <a:xfrm>
              <a:off x="4588700" y="238637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0"/>
                  </a:moveTo>
                  <a:cubicBezTo>
                    <a:pt x="34" y="0"/>
                    <a:pt x="0" y="168"/>
                    <a:pt x="180" y="168"/>
                  </a:cubicBezTo>
                  <a:cubicBezTo>
                    <a:pt x="183" y="168"/>
                    <a:pt x="185" y="168"/>
                    <a:pt x="188" y="168"/>
                  </a:cubicBezTo>
                  <a:cubicBezTo>
                    <a:pt x="165" y="42"/>
                    <a:pt x="127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4" name="Google Shape;20694;p34"/>
            <p:cNvSpPr/>
            <p:nvPr/>
          </p:nvSpPr>
          <p:spPr>
            <a:xfrm>
              <a:off x="4034625" y="2419500"/>
              <a:ext cx="4425" cy="3600"/>
            </a:xfrm>
            <a:custGeom>
              <a:avLst/>
              <a:gdLst/>
              <a:ahLst/>
              <a:cxnLst/>
              <a:rect l="l" t="t" r="r" b="b"/>
              <a:pathLst>
                <a:path w="177" h="144" extrusionOk="0">
                  <a:moveTo>
                    <a:pt x="138" y="1"/>
                  </a:moveTo>
                  <a:cubicBezTo>
                    <a:pt x="0" y="67"/>
                    <a:pt x="56" y="143"/>
                    <a:pt x="107" y="143"/>
                  </a:cubicBezTo>
                  <a:cubicBezTo>
                    <a:pt x="143" y="143"/>
                    <a:pt x="176" y="106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95" name="Google Shape;20695;p34"/>
          <p:cNvSpPr/>
          <p:nvPr/>
        </p:nvSpPr>
        <p:spPr>
          <a:xfrm rot="-1717347">
            <a:off x="-4457577" y="-3025205"/>
            <a:ext cx="12956155" cy="8398321"/>
          </a:xfrm>
          <a:custGeom>
            <a:avLst/>
            <a:gdLst/>
            <a:ahLst/>
            <a:cxnLst/>
            <a:rect l="l" t="t" r="r" b="b"/>
            <a:pathLst>
              <a:path w="67603" h="43821" extrusionOk="0">
                <a:moveTo>
                  <a:pt x="44937" y="10518"/>
                </a:moveTo>
                <a:cubicBezTo>
                  <a:pt x="44938" y="10519"/>
                  <a:pt x="44938" y="10520"/>
                  <a:pt x="44939" y="10521"/>
                </a:cubicBezTo>
                <a:lnTo>
                  <a:pt x="44939" y="10521"/>
                </a:lnTo>
                <a:cubicBezTo>
                  <a:pt x="44938" y="10520"/>
                  <a:pt x="44938" y="10519"/>
                  <a:pt x="44937" y="10518"/>
                </a:cubicBezTo>
                <a:close/>
                <a:moveTo>
                  <a:pt x="29572" y="17842"/>
                </a:moveTo>
                <a:cubicBezTo>
                  <a:pt x="29572" y="17842"/>
                  <a:pt x="29573" y="17842"/>
                  <a:pt x="29573" y="17843"/>
                </a:cubicBezTo>
                <a:lnTo>
                  <a:pt x="29573" y="17843"/>
                </a:lnTo>
                <a:cubicBezTo>
                  <a:pt x="29573" y="17842"/>
                  <a:pt x="29573" y="17842"/>
                  <a:pt x="29572" y="17842"/>
                </a:cubicBezTo>
                <a:close/>
                <a:moveTo>
                  <a:pt x="18379" y="19209"/>
                </a:moveTo>
                <a:cubicBezTo>
                  <a:pt x="18379" y="19210"/>
                  <a:pt x="18379" y="19211"/>
                  <a:pt x="18380" y="19212"/>
                </a:cubicBezTo>
                <a:lnTo>
                  <a:pt x="18380" y="19212"/>
                </a:lnTo>
                <a:cubicBezTo>
                  <a:pt x="18379" y="19211"/>
                  <a:pt x="18379" y="19210"/>
                  <a:pt x="18379" y="19209"/>
                </a:cubicBezTo>
                <a:close/>
                <a:moveTo>
                  <a:pt x="1924" y="25883"/>
                </a:moveTo>
                <a:lnTo>
                  <a:pt x="1924" y="25883"/>
                </a:lnTo>
                <a:cubicBezTo>
                  <a:pt x="1925" y="25885"/>
                  <a:pt x="1925" y="25886"/>
                  <a:pt x="1926" y="25887"/>
                </a:cubicBezTo>
                <a:lnTo>
                  <a:pt x="1926" y="25887"/>
                </a:lnTo>
                <a:cubicBezTo>
                  <a:pt x="1925" y="25886"/>
                  <a:pt x="1925" y="25885"/>
                  <a:pt x="1924" y="25883"/>
                </a:cubicBezTo>
                <a:close/>
                <a:moveTo>
                  <a:pt x="1159" y="25907"/>
                </a:moveTo>
                <a:lnTo>
                  <a:pt x="1159" y="25907"/>
                </a:lnTo>
                <a:cubicBezTo>
                  <a:pt x="1159" y="25907"/>
                  <a:pt x="1160" y="25907"/>
                  <a:pt x="1160" y="25907"/>
                </a:cubicBezTo>
                <a:lnTo>
                  <a:pt x="1160" y="25907"/>
                </a:lnTo>
                <a:cubicBezTo>
                  <a:pt x="1160" y="25907"/>
                  <a:pt x="1160" y="25907"/>
                  <a:pt x="1160" y="25907"/>
                </a:cubicBezTo>
                <a:cubicBezTo>
                  <a:pt x="1160" y="25907"/>
                  <a:pt x="1160" y="25907"/>
                  <a:pt x="1159" y="25907"/>
                </a:cubicBezTo>
                <a:close/>
                <a:moveTo>
                  <a:pt x="55667" y="26277"/>
                </a:moveTo>
                <a:cubicBezTo>
                  <a:pt x="55667" y="26277"/>
                  <a:pt x="55667" y="26277"/>
                  <a:pt x="55667" y="26277"/>
                </a:cubicBezTo>
                <a:cubicBezTo>
                  <a:pt x="55667" y="26277"/>
                  <a:pt x="55667" y="26277"/>
                  <a:pt x="55667" y="26277"/>
                </a:cubicBezTo>
                <a:close/>
                <a:moveTo>
                  <a:pt x="51403" y="27134"/>
                </a:moveTo>
                <a:lnTo>
                  <a:pt x="51403" y="27134"/>
                </a:lnTo>
                <a:cubicBezTo>
                  <a:pt x="51403" y="27134"/>
                  <a:pt x="51403" y="27135"/>
                  <a:pt x="51403" y="27135"/>
                </a:cubicBezTo>
                <a:cubicBezTo>
                  <a:pt x="51403" y="27135"/>
                  <a:pt x="51403" y="27134"/>
                  <a:pt x="51403" y="27134"/>
                </a:cubicBezTo>
                <a:close/>
                <a:moveTo>
                  <a:pt x="50685" y="27227"/>
                </a:moveTo>
                <a:cubicBezTo>
                  <a:pt x="50685" y="27227"/>
                  <a:pt x="50685" y="27227"/>
                  <a:pt x="50685" y="27228"/>
                </a:cubicBezTo>
                <a:cubicBezTo>
                  <a:pt x="50685" y="27227"/>
                  <a:pt x="50685" y="27227"/>
                  <a:pt x="50685" y="27227"/>
                </a:cubicBezTo>
                <a:close/>
                <a:moveTo>
                  <a:pt x="27160" y="34128"/>
                </a:moveTo>
                <a:cubicBezTo>
                  <a:pt x="27160" y="34130"/>
                  <a:pt x="27161" y="34132"/>
                  <a:pt x="27162" y="34134"/>
                </a:cubicBezTo>
                <a:cubicBezTo>
                  <a:pt x="27161" y="34132"/>
                  <a:pt x="27161" y="34130"/>
                  <a:pt x="27160" y="34128"/>
                </a:cubicBezTo>
                <a:close/>
                <a:moveTo>
                  <a:pt x="21715" y="39022"/>
                </a:moveTo>
                <a:cubicBezTo>
                  <a:pt x="21715" y="39023"/>
                  <a:pt x="21715" y="39023"/>
                  <a:pt x="21716" y="39024"/>
                </a:cubicBezTo>
                <a:cubicBezTo>
                  <a:pt x="21716" y="39023"/>
                  <a:pt x="21715" y="39023"/>
                  <a:pt x="21715" y="39022"/>
                </a:cubicBezTo>
                <a:close/>
                <a:moveTo>
                  <a:pt x="20371" y="39556"/>
                </a:moveTo>
                <a:lnTo>
                  <a:pt x="20371" y="39556"/>
                </a:lnTo>
                <a:cubicBezTo>
                  <a:pt x="20372" y="39556"/>
                  <a:pt x="20372" y="39557"/>
                  <a:pt x="20372" y="39557"/>
                </a:cubicBezTo>
                <a:cubicBezTo>
                  <a:pt x="20372" y="39557"/>
                  <a:pt x="20372" y="39556"/>
                  <a:pt x="20371" y="39556"/>
                </a:cubicBezTo>
                <a:close/>
                <a:moveTo>
                  <a:pt x="18491" y="40729"/>
                </a:moveTo>
                <a:cubicBezTo>
                  <a:pt x="18492" y="40732"/>
                  <a:pt x="18493" y="40736"/>
                  <a:pt x="18494" y="40739"/>
                </a:cubicBezTo>
                <a:cubicBezTo>
                  <a:pt x="18494" y="40736"/>
                  <a:pt x="18492" y="40732"/>
                  <a:pt x="18491" y="40729"/>
                </a:cubicBezTo>
                <a:close/>
                <a:moveTo>
                  <a:pt x="58452" y="1"/>
                </a:moveTo>
                <a:cubicBezTo>
                  <a:pt x="58286" y="1"/>
                  <a:pt x="57875" y="134"/>
                  <a:pt x="58008" y="437"/>
                </a:cubicBezTo>
                <a:cubicBezTo>
                  <a:pt x="58077" y="644"/>
                  <a:pt x="57533" y="918"/>
                  <a:pt x="57612" y="1148"/>
                </a:cubicBezTo>
                <a:lnTo>
                  <a:pt x="57612" y="1148"/>
                </a:lnTo>
                <a:cubicBezTo>
                  <a:pt x="57601" y="1125"/>
                  <a:pt x="57573" y="1115"/>
                  <a:pt x="57533" y="1115"/>
                </a:cubicBezTo>
                <a:cubicBezTo>
                  <a:pt x="57332" y="1115"/>
                  <a:pt x="56834" y="1380"/>
                  <a:pt x="56873" y="1457"/>
                </a:cubicBezTo>
                <a:cubicBezTo>
                  <a:pt x="56873" y="1480"/>
                  <a:pt x="56432" y="2083"/>
                  <a:pt x="56432" y="2106"/>
                </a:cubicBezTo>
                <a:cubicBezTo>
                  <a:pt x="56429" y="2100"/>
                  <a:pt x="56424" y="2097"/>
                  <a:pt x="56418" y="2097"/>
                </a:cubicBezTo>
                <a:cubicBezTo>
                  <a:pt x="56333" y="2097"/>
                  <a:pt x="55962" y="2554"/>
                  <a:pt x="55826" y="2554"/>
                </a:cubicBezTo>
                <a:cubicBezTo>
                  <a:pt x="55806" y="2554"/>
                  <a:pt x="55792" y="2545"/>
                  <a:pt x="55783" y="2523"/>
                </a:cubicBezTo>
                <a:cubicBezTo>
                  <a:pt x="55772" y="2493"/>
                  <a:pt x="55746" y="2481"/>
                  <a:pt x="55709" y="2481"/>
                </a:cubicBezTo>
                <a:cubicBezTo>
                  <a:pt x="55517" y="2481"/>
                  <a:pt x="55042" y="2828"/>
                  <a:pt x="55042" y="2847"/>
                </a:cubicBezTo>
                <a:cubicBezTo>
                  <a:pt x="55088" y="2963"/>
                  <a:pt x="54648" y="3473"/>
                  <a:pt x="54671" y="3566"/>
                </a:cubicBezTo>
                <a:cubicBezTo>
                  <a:pt x="54694" y="3634"/>
                  <a:pt x="54022" y="3927"/>
                  <a:pt x="54044" y="4002"/>
                </a:cubicBezTo>
                <a:lnTo>
                  <a:pt x="54044" y="4002"/>
                </a:lnTo>
                <a:cubicBezTo>
                  <a:pt x="54038" y="3992"/>
                  <a:pt x="54031" y="3987"/>
                  <a:pt x="54024" y="3987"/>
                </a:cubicBezTo>
                <a:cubicBezTo>
                  <a:pt x="53930" y="3987"/>
                  <a:pt x="53678" y="4685"/>
                  <a:pt x="53633" y="4685"/>
                </a:cubicBezTo>
                <a:cubicBezTo>
                  <a:pt x="53631" y="4685"/>
                  <a:pt x="53629" y="4683"/>
                  <a:pt x="53628" y="4678"/>
                </a:cubicBezTo>
                <a:cubicBezTo>
                  <a:pt x="53627" y="4677"/>
                  <a:pt x="53625" y="4677"/>
                  <a:pt x="53622" y="4677"/>
                </a:cubicBezTo>
                <a:cubicBezTo>
                  <a:pt x="53547" y="4677"/>
                  <a:pt x="52864" y="4936"/>
                  <a:pt x="52886" y="5003"/>
                </a:cubicBezTo>
                <a:cubicBezTo>
                  <a:pt x="52877" y="4978"/>
                  <a:pt x="52860" y="4967"/>
                  <a:pt x="52838" y="4967"/>
                </a:cubicBezTo>
                <a:cubicBezTo>
                  <a:pt x="52691" y="4967"/>
                  <a:pt x="52310" y="5429"/>
                  <a:pt x="52330" y="5489"/>
                </a:cubicBezTo>
                <a:cubicBezTo>
                  <a:pt x="52469" y="5837"/>
                  <a:pt x="51844" y="6138"/>
                  <a:pt x="51890" y="6254"/>
                </a:cubicBezTo>
                <a:cubicBezTo>
                  <a:pt x="51900" y="6279"/>
                  <a:pt x="51863" y="6288"/>
                  <a:pt x="51799" y="6288"/>
                </a:cubicBezTo>
                <a:cubicBezTo>
                  <a:pt x="51625" y="6288"/>
                  <a:pt x="51251" y="6221"/>
                  <a:pt x="51077" y="6221"/>
                </a:cubicBezTo>
                <a:cubicBezTo>
                  <a:pt x="51014" y="6221"/>
                  <a:pt x="50977" y="6229"/>
                  <a:pt x="50986" y="6253"/>
                </a:cubicBezTo>
                <a:lnTo>
                  <a:pt x="50986" y="6253"/>
                </a:lnTo>
                <a:cubicBezTo>
                  <a:pt x="50973" y="6220"/>
                  <a:pt x="50936" y="6205"/>
                  <a:pt x="50886" y="6205"/>
                </a:cubicBezTo>
                <a:cubicBezTo>
                  <a:pt x="50662" y="6205"/>
                  <a:pt x="50160" y="6488"/>
                  <a:pt x="50198" y="6602"/>
                </a:cubicBezTo>
                <a:cubicBezTo>
                  <a:pt x="50197" y="6599"/>
                  <a:pt x="50195" y="6597"/>
                  <a:pt x="50192" y="6597"/>
                </a:cubicBezTo>
                <a:cubicBezTo>
                  <a:pt x="50134" y="6597"/>
                  <a:pt x="49701" y="7198"/>
                  <a:pt x="49593" y="7198"/>
                </a:cubicBezTo>
                <a:cubicBezTo>
                  <a:pt x="49583" y="7198"/>
                  <a:pt x="49576" y="7192"/>
                  <a:pt x="49572" y="7181"/>
                </a:cubicBezTo>
                <a:lnTo>
                  <a:pt x="49572" y="7181"/>
                </a:lnTo>
                <a:cubicBezTo>
                  <a:pt x="49596" y="7251"/>
                  <a:pt x="48854" y="7436"/>
                  <a:pt x="48900" y="7529"/>
                </a:cubicBezTo>
                <a:cubicBezTo>
                  <a:pt x="48946" y="7665"/>
                  <a:pt x="48591" y="8178"/>
                  <a:pt x="48555" y="8178"/>
                </a:cubicBezTo>
                <a:cubicBezTo>
                  <a:pt x="48554" y="8178"/>
                  <a:pt x="48553" y="8178"/>
                  <a:pt x="48553" y="8178"/>
                </a:cubicBezTo>
                <a:lnTo>
                  <a:pt x="48553" y="8178"/>
                </a:lnTo>
                <a:cubicBezTo>
                  <a:pt x="48576" y="8201"/>
                  <a:pt x="48205" y="8734"/>
                  <a:pt x="48228" y="8803"/>
                </a:cubicBezTo>
                <a:cubicBezTo>
                  <a:pt x="48290" y="8967"/>
                  <a:pt x="47719" y="9113"/>
                  <a:pt x="47568" y="9113"/>
                </a:cubicBezTo>
                <a:cubicBezTo>
                  <a:pt x="47548" y="9113"/>
                  <a:pt x="47536" y="9110"/>
                  <a:pt x="47533" y="9105"/>
                </a:cubicBezTo>
                <a:cubicBezTo>
                  <a:pt x="47531" y="9099"/>
                  <a:pt x="47525" y="9096"/>
                  <a:pt x="47516" y="9096"/>
                </a:cubicBezTo>
                <a:cubicBezTo>
                  <a:pt x="47412" y="9096"/>
                  <a:pt x="46884" y="9429"/>
                  <a:pt x="46884" y="9429"/>
                </a:cubicBezTo>
                <a:cubicBezTo>
                  <a:pt x="46883" y="9428"/>
                  <a:pt x="46882" y="9427"/>
                  <a:pt x="46881" y="9427"/>
                </a:cubicBezTo>
                <a:cubicBezTo>
                  <a:pt x="46831" y="9427"/>
                  <a:pt x="46375" y="10103"/>
                  <a:pt x="46397" y="10148"/>
                </a:cubicBezTo>
                <a:cubicBezTo>
                  <a:pt x="46385" y="10122"/>
                  <a:pt x="46319" y="10114"/>
                  <a:pt x="46229" y="10114"/>
                </a:cubicBezTo>
                <a:cubicBezTo>
                  <a:pt x="46084" y="10114"/>
                  <a:pt x="45877" y="10135"/>
                  <a:pt x="45732" y="10135"/>
                </a:cubicBezTo>
                <a:cubicBezTo>
                  <a:pt x="45642" y="10135"/>
                  <a:pt x="45576" y="10127"/>
                  <a:pt x="45563" y="10101"/>
                </a:cubicBezTo>
                <a:lnTo>
                  <a:pt x="45563" y="10101"/>
                </a:lnTo>
                <a:cubicBezTo>
                  <a:pt x="45621" y="10236"/>
                  <a:pt x="45198" y="10563"/>
                  <a:pt x="45014" y="10563"/>
                </a:cubicBezTo>
                <a:cubicBezTo>
                  <a:pt x="44978" y="10563"/>
                  <a:pt x="44951" y="10550"/>
                  <a:pt x="44939" y="10521"/>
                </a:cubicBezTo>
                <a:lnTo>
                  <a:pt x="44939" y="10521"/>
                </a:lnTo>
                <a:cubicBezTo>
                  <a:pt x="44981" y="10637"/>
                  <a:pt x="44630" y="10787"/>
                  <a:pt x="44393" y="10787"/>
                </a:cubicBezTo>
                <a:cubicBezTo>
                  <a:pt x="44299" y="10787"/>
                  <a:pt x="44222" y="10763"/>
                  <a:pt x="44196" y="10704"/>
                </a:cubicBezTo>
                <a:cubicBezTo>
                  <a:pt x="44196" y="10704"/>
                  <a:pt x="43454" y="10843"/>
                  <a:pt x="43524" y="10982"/>
                </a:cubicBezTo>
                <a:cubicBezTo>
                  <a:pt x="43523" y="10981"/>
                  <a:pt x="43523" y="10981"/>
                  <a:pt x="43522" y="10981"/>
                </a:cubicBezTo>
                <a:cubicBezTo>
                  <a:pt x="43480" y="10981"/>
                  <a:pt x="42945" y="11562"/>
                  <a:pt x="42967" y="11584"/>
                </a:cubicBezTo>
                <a:cubicBezTo>
                  <a:pt x="42944" y="11584"/>
                  <a:pt x="42226" y="11747"/>
                  <a:pt x="42295" y="11932"/>
                </a:cubicBezTo>
                <a:cubicBezTo>
                  <a:pt x="42318" y="12001"/>
                  <a:pt x="41610" y="12047"/>
                  <a:pt x="41623" y="12093"/>
                </a:cubicBezTo>
                <a:lnTo>
                  <a:pt x="41623" y="12093"/>
                </a:lnTo>
                <a:cubicBezTo>
                  <a:pt x="41610" y="12074"/>
                  <a:pt x="41255" y="11982"/>
                  <a:pt x="41057" y="11982"/>
                </a:cubicBezTo>
                <a:cubicBezTo>
                  <a:pt x="40971" y="11982"/>
                  <a:pt x="40915" y="11999"/>
                  <a:pt x="40928" y="12047"/>
                </a:cubicBezTo>
                <a:lnTo>
                  <a:pt x="40928" y="12047"/>
                </a:lnTo>
                <a:cubicBezTo>
                  <a:pt x="40900" y="11955"/>
                  <a:pt x="40233" y="11932"/>
                  <a:pt x="40186" y="11862"/>
                </a:cubicBezTo>
                <a:lnTo>
                  <a:pt x="40186" y="11862"/>
                </a:lnTo>
                <a:cubicBezTo>
                  <a:pt x="40192" y="11875"/>
                  <a:pt x="40188" y="11881"/>
                  <a:pt x="40177" y="11881"/>
                </a:cubicBezTo>
                <a:cubicBezTo>
                  <a:pt x="40092" y="11881"/>
                  <a:pt x="39558" y="11510"/>
                  <a:pt x="39538" y="11468"/>
                </a:cubicBezTo>
                <a:cubicBezTo>
                  <a:pt x="39538" y="11468"/>
                  <a:pt x="39491" y="11472"/>
                  <a:pt x="39422" y="11472"/>
                </a:cubicBezTo>
                <a:cubicBezTo>
                  <a:pt x="39231" y="11472"/>
                  <a:pt x="38864" y="11447"/>
                  <a:pt x="38796" y="11260"/>
                </a:cubicBezTo>
                <a:cubicBezTo>
                  <a:pt x="38795" y="11259"/>
                  <a:pt x="38793" y="11259"/>
                  <a:pt x="38790" y="11259"/>
                </a:cubicBezTo>
                <a:cubicBezTo>
                  <a:pt x="38732" y="11259"/>
                  <a:pt x="38305" y="11427"/>
                  <a:pt x="38128" y="11427"/>
                </a:cubicBezTo>
                <a:cubicBezTo>
                  <a:pt x="38089" y="11427"/>
                  <a:pt x="38062" y="11419"/>
                  <a:pt x="38054" y="11399"/>
                </a:cubicBezTo>
                <a:cubicBezTo>
                  <a:pt x="38052" y="11391"/>
                  <a:pt x="38040" y="11388"/>
                  <a:pt x="38022" y="11388"/>
                </a:cubicBezTo>
                <a:cubicBezTo>
                  <a:pt x="37881" y="11388"/>
                  <a:pt x="37339" y="11586"/>
                  <a:pt x="37273" y="11586"/>
                </a:cubicBezTo>
                <a:cubicBezTo>
                  <a:pt x="37269" y="11586"/>
                  <a:pt x="37267" y="11585"/>
                  <a:pt x="37266" y="11584"/>
                </a:cubicBezTo>
                <a:cubicBezTo>
                  <a:pt x="37266" y="11584"/>
                  <a:pt x="37266" y="11584"/>
                  <a:pt x="37266" y="11584"/>
                </a:cubicBezTo>
                <a:cubicBezTo>
                  <a:pt x="37257" y="11584"/>
                  <a:pt x="36942" y="12350"/>
                  <a:pt x="36942" y="12395"/>
                </a:cubicBezTo>
                <a:cubicBezTo>
                  <a:pt x="36935" y="12374"/>
                  <a:pt x="36925" y="12365"/>
                  <a:pt x="36913" y="12365"/>
                </a:cubicBezTo>
                <a:cubicBezTo>
                  <a:pt x="36814" y="12365"/>
                  <a:pt x="36567" y="13048"/>
                  <a:pt x="36528" y="13048"/>
                </a:cubicBezTo>
                <a:cubicBezTo>
                  <a:pt x="36527" y="13048"/>
                  <a:pt x="36526" y="13047"/>
                  <a:pt x="36525" y="13044"/>
                </a:cubicBezTo>
                <a:cubicBezTo>
                  <a:pt x="36519" y="13028"/>
                  <a:pt x="36506" y="13021"/>
                  <a:pt x="36487" y="13021"/>
                </a:cubicBezTo>
                <a:cubicBezTo>
                  <a:pt x="36346" y="13021"/>
                  <a:pt x="35884" y="13437"/>
                  <a:pt x="35945" y="13601"/>
                </a:cubicBezTo>
                <a:cubicBezTo>
                  <a:pt x="35969" y="13670"/>
                  <a:pt x="35366" y="13902"/>
                  <a:pt x="35436" y="14087"/>
                </a:cubicBezTo>
                <a:cubicBezTo>
                  <a:pt x="35458" y="14109"/>
                  <a:pt x="35142" y="14764"/>
                  <a:pt x="35093" y="14764"/>
                </a:cubicBezTo>
                <a:cubicBezTo>
                  <a:pt x="35091" y="14764"/>
                  <a:pt x="35089" y="14763"/>
                  <a:pt x="35088" y="14759"/>
                </a:cubicBezTo>
                <a:cubicBezTo>
                  <a:pt x="35071" y="14721"/>
                  <a:pt x="35037" y="14704"/>
                  <a:pt x="34994" y="14704"/>
                </a:cubicBezTo>
                <a:cubicBezTo>
                  <a:pt x="34803" y="14704"/>
                  <a:pt x="34429" y="15021"/>
                  <a:pt x="34485" y="15153"/>
                </a:cubicBezTo>
                <a:cubicBezTo>
                  <a:pt x="34532" y="15246"/>
                  <a:pt x="33744" y="15223"/>
                  <a:pt x="33813" y="15385"/>
                </a:cubicBezTo>
                <a:cubicBezTo>
                  <a:pt x="33803" y="15367"/>
                  <a:pt x="33788" y="15358"/>
                  <a:pt x="33769" y="15358"/>
                </a:cubicBezTo>
                <a:cubicBezTo>
                  <a:pt x="33626" y="15358"/>
                  <a:pt x="33283" y="15854"/>
                  <a:pt x="33303" y="15895"/>
                </a:cubicBezTo>
                <a:cubicBezTo>
                  <a:pt x="33327" y="15964"/>
                  <a:pt x="33130" y="15970"/>
                  <a:pt x="32933" y="15970"/>
                </a:cubicBezTo>
                <a:cubicBezTo>
                  <a:pt x="32893" y="15970"/>
                  <a:pt x="32854" y="15970"/>
                  <a:pt x="32816" y="15970"/>
                </a:cubicBezTo>
                <a:cubicBezTo>
                  <a:pt x="32666" y="15970"/>
                  <a:pt x="32543" y="15974"/>
                  <a:pt x="32562" y="16011"/>
                </a:cubicBezTo>
                <a:cubicBezTo>
                  <a:pt x="32626" y="16182"/>
                  <a:pt x="32215" y="16670"/>
                  <a:pt x="32134" y="16670"/>
                </a:cubicBezTo>
                <a:cubicBezTo>
                  <a:pt x="32128" y="16670"/>
                  <a:pt x="32123" y="16667"/>
                  <a:pt x="32121" y="16660"/>
                </a:cubicBezTo>
                <a:cubicBezTo>
                  <a:pt x="32121" y="16660"/>
                  <a:pt x="31624" y="17038"/>
                  <a:pt x="31533" y="17038"/>
                </a:cubicBezTo>
                <a:cubicBezTo>
                  <a:pt x="31525" y="17038"/>
                  <a:pt x="31521" y="17036"/>
                  <a:pt x="31519" y="17031"/>
                </a:cubicBezTo>
                <a:lnTo>
                  <a:pt x="31519" y="17031"/>
                </a:lnTo>
                <a:cubicBezTo>
                  <a:pt x="31536" y="17097"/>
                  <a:pt x="31196" y="17211"/>
                  <a:pt x="30976" y="17211"/>
                </a:cubicBezTo>
                <a:cubicBezTo>
                  <a:pt x="30889" y="17211"/>
                  <a:pt x="30820" y="17193"/>
                  <a:pt x="30801" y="17146"/>
                </a:cubicBezTo>
                <a:lnTo>
                  <a:pt x="30801" y="17146"/>
                </a:lnTo>
                <a:cubicBezTo>
                  <a:pt x="30828" y="17221"/>
                  <a:pt x="30772" y="17246"/>
                  <a:pt x="30680" y="17246"/>
                </a:cubicBezTo>
                <a:cubicBezTo>
                  <a:pt x="30489" y="17246"/>
                  <a:pt x="30139" y="17136"/>
                  <a:pt x="30054" y="17136"/>
                </a:cubicBezTo>
                <a:cubicBezTo>
                  <a:pt x="30040" y="17136"/>
                  <a:pt x="30033" y="17139"/>
                  <a:pt x="30036" y="17146"/>
                </a:cubicBezTo>
                <a:cubicBezTo>
                  <a:pt x="30099" y="17314"/>
                  <a:pt x="29725" y="17861"/>
                  <a:pt x="29602" y="17861"/>
                </a:cubicBezTo>
                <a:cubicBezTo>
                  <a:pt x="29589" y="17861"/>
                  <a:pt x="29579" y="17855"/>
                  <a:pt x="29573" y="17843"/>
                </a:cubicBezTo>
                <a:lnTo>
                  <a:pt x="29573" y="17843"/>
                </a:lnTo>
                <a:cubicBezTo>
                  <a:pt x="29574" y="17866"/>
                  <a:pt x="28854" y="17913"/>
                  <a:pt x="28900" y="18004"/>
                </a:cubicBezTo>
                <a:cubicBezTo>
                  <a:pt x="28987" y="18246"/>
                  <a:pt x="28609" y="18333"/>
                  <a:pt x="28402" y="18333"/>
                </a:cubicBezTo>
                <a:cubicBezTo>
                  <a:pt x="28331" y="18333"/>
                  <a:pt x="28280" y="18323"/>
                  <a:pt x="28274" y="18305"/>
                </a:cubicBezTo>
                <a:cubicBezTo>
                  <a:pt x="28234" y="18225"/>
                  <a:pt x="27651" y="17986"/>
                  <a:pt x="27530" y="17986"/>
                </a:cubicBezTo>
                <a:cubicBezTo>
                  <a:pt x="27512" y="17986"/>
                  <a:pt x="27504" y="17991"/>
                  <a:pt x="27509" y="18002"/>
                </a:cubicBezTo>
                <a:lnTo>
                  <a:pt x="27509" y="18002"/>
                </a:lnTo>
                <a:cubicBezTo>
                  <a:pt x="27446" y="17867"/>
                  <a:pt x="27251" y="17824"/>
                  <a:pt x="27087" y="17824"/>
                </a:cubicBezTo>
                <a:cubicBezTo>
                  <a:pt x="26945" y="17824"/>
                  <a:pt x="26827" y="17856"/>
                  <a:pt x="26838" y="17888"/>
                </a:cubicBezTo>
                <a:cubicBezTo>
                  <a:pt x="26833" y="17879"/>
                  <a:pt x="26805" y="17875"/>
                  <a:pt x="26763" y="17875"/>
                </a:cubicBezTo>
                <a:cubicBezTo>
                  <a:pt x="26585" y="17875"/>
                  <a:pt x="26155" y="17942"/>
                  <a:pt x="26165" y="17980"/>
                </a:cubicBezTo>
                <a:lnTo>
                  <a:pt x="26165" y="17980"/>
                </a:lnTo>
                <a:cubicBezTo>
                  <a:pt x="26163" y="17974"/>
                  <a:pt x="26156" y="17972"/>
                  <a:pt x="26147" y="17972"/>
                </a:cubicBezTo>
                <a:cubicBezTo>
                  <a:pt x="26077" y="17972"/>
                  <a:pt x="25831" y="18100"/>
                  <a:pt x="25646" y="18100"/>
                </a:cubicBezTo>
                <a:cubicBezTo>
                  <a:pt x="25557" y="18100"/>
                  <a:pt x="25481" y="18070"/>
                  <a:pt x="25447" y="17981"/>
                </a:cubicBezTo>
                <a:cubicBezTo>
                  <a:pt x="25437" y="17954"/>
                  <a:pt x="25418" y="17944"/>
                  <a:pt x="25391" y="17944"/>
                </a:cubicBezTo>
                <a:cubicBezTo>
                  <a:pt x="25259" y="17944"/>
                  <a:pt x="24953" y="18212"/>
                  <a:pt x="24803" y="18212"/>
                </a:cubicBezTo>
                <a:cubicBezTo>
                  <a:pt x="24769" y="18212"/>
                  <a:pt x="24743" y="18199"/>
                  <a:pt x="24729" y="18166"/>
                </a:cubicBezTo>
                <a:cubicBezTo>
                  <a:pt x="24729" y="18167"/>
                  <a:pt x="24728" y="18167"/>
                  <a:pt x="24727" y="18167"/>
                </a:cubicBezTo>
                <a:cubicBezTo>
                  <a:pt x="24693" y="18167"/>
                  <a:pt x="24033" y="17748"/>
                  <a:pt x="24010" y="17726"/>
                </a:cubicBezTo>
                <a:lnTo>
                  <a:pt x="24010" y="17726"/>
                </a:lnTo>
                <a:cubicBezTo>
                  <a:pt x="24022" y="17755"/>
                  <a:pt x="23980" y="17765"/>
                  <a:pt x="23911" y="17765"/>
                </a:cubicBezTo>
                <a:cubicBezTo>
                  <a:pt x="23749" y="17765"/>
                  <a:pt x="23440" y="17710"/>
                  <a:pt x="23319" y="17710"/>
                </a:cubicBezTo>
                <a:cubicBezTo>
                  <a:pt x="23284" y="17710"/>
                  <a:pt x="23265" y="17714"/>
                  <a:pt x="23269" y="17726"/>
                </a:cubicBezTo>
                <a:cubicBezTo>
                  <a:pt x="23294" y="17786"/>
                  <a:pt x="23200" y="17804"/>
                  <a:pt x="23071" y="17804"/>
                </a:cubicBezTo>
                <a:cubicBezTo>
                  <a:pt x="22851" y="17804"/>
                  <a:pt x="22527" y="17749"/>
                  <a:pt x="22527" y="17749"/>
                </a:cubicBezTo>
                <a:cubicBezTo>
                  <a:pt x="22525" y="17744"/>
                  <a:pt x="22521" y="17742"/>
                  <a:pt x="22514" y="17742"/>
                </a:cubicBezTo>
                <a:cubicBezTo>
                  <a:pt x="22428" y="17742"/>
                  <a:pt x="21954" y="18085"/>
                  <a:pt x="21834" y="18085"/>
                </a:cubicBezTo>
                <a:cubicBezTo>
                  <a:pt x="21821" y="18085"/>
                  <a:pt x="21813" y="18082"/>
                  <a:pt x="21809" y="18073"/>
                </a:cubicBezTo>
                <a:lnTo>
                  <a:pt x="21809" y="18073"/>
                </a:lnTo>
                <a:cubicBezTo>
                  <a:pt x="21855" y="18189"/>
                  <a:pt x="21136" y="18305"/>
                  <a:pt x="21113" y="18305"/>
                </a:cubicBezTo>
                <a:cubicBezTo>
                  <a:pt x="21129" y="18337"/>
                  <a:pt x="20807" y="18401"/>
                  <a:pt x="20581" y="18401"/>
                </a:cubicBezTo>
                <a:cubicBezTo>
                  <a:pt x="20477" y="18401"/>
                  <a:pt x="20394" y="18388"/>
                  <a:pt x="20372" y="18352"/>
                </a:cubicBezTo>
                <a:cubicBezTo>
                  <a:pt x="20363" y="18327"/>
                  <a:pt x="20265" y="18320"/>
                  <a:pt x="20140" y="18320"/>
                </a:cubicBezTo>
                <a:cubicBezTo>
                  <a:pt x="19967" y="18320"/>
                  <a:pt x="19745" y="18333"/>
                  <a:pt x="19641" y="18333"/>
                </a:cubicBezTo>
                <a:cubicBezTo>
                  <a:pt x="19608" y="18333"/>
                  <a:pt x="19587" y="18332"/>
                  <a:pt x="19584" y="18328"/>
                </a:cubicBezTo>
                <a:lnTo>
                  <a:pt x="19584" y="18328"/>
                </a:lnTo>
                <a:cubicBezTo>
                  <a:pt x="19607" y="18375"/>
                  <a:pt x="18935" y="18699"/>
                  <a:pt x="18958" y="18722"/>
                </a:cubicBezTo>
                <a:cubicBezTo>
                  <a:pt x="18958" y="18742"/>
                  <a:pt x="18607" y="19264"/>
                  <a:pt x="18444" y="19264"/>
                </a:cubicBezTo>
                <a:cubicBezTo>
                  <a:pt x="18416" y="19264"/>
                  <a:pt x="18394" y="19248"/>
                  <a:pt x="18380" y="19212"/>
                </a:cubicBezTo>
                <a:lnTo>
                  <a:pt x="18380" y="19212"/>
                </a:lnTo>
                <a:cubicBezTo>
                  <a:pt x="18490" y="19511"/>
                  <a:pt x="17776" y="19603"/>
                  <a:pt x="17799" y="19672"/>
                </a:cubicBezTo>
                <a:cubicBezTo>
                  <a:pt x="17792" y="19666"/>
                  <a:pt x="17714" y="19663"/>
                  <a:pt x="17607" y="19663"/>
                </a:cubicBezTo>
                <a:cubicBezTo>
                  <a:pt x="17347" y="19663"/>
                  <a:pt x="16919" y="19679"/>
                  <a:pt x="16919" y="19696"/>
                </a:cubicBezTo>
                <a:cubicBezTo>
                  <a:pt x="16963" y="19785"/>
                  <a:pt x="16495" y="20301"/>
                  <a:pt x="16437" y="20301"/>
                </a:cubicBezTo>
                <a:cubicBezTo>
                  <a:pt x="16435" y="20301"/>
                  <a:pt x="16433" y="20300"/>
                  <a:pt x="16432" y="20298"/>
                </a:cubicBezTo>
                <a:lnTo>
                  <a:pt x="16432" y="20298"/>
                </a:lnTo>
                <a:cubicBezTo>
                  <a:pt x="16498" y="20474"/>
                  <a:pt x="16147" y="21045"/>
                  <a:pt x="16091" y="21045"/>
                </a:cubicBezTo>
                <a:cubicBezTo>
                  <a:pt x="16088" y="21045"/>
                  <a:pt x="16085" y="21043"/>
                  <a:pt x="16084" y="21040"/>
                </a:cubicBezTo>
                <a:cubicBezTo>
                  <a:pt x="16084" y="21039"/>
                  <a:pt x="16084" y="21039"/>
                  <a:pt x="16083" y="21039"/>
                </a:cubicBezTo>
                <a:cubicBezTo>
                  <a:pt x="16055" y="21039"/>
                  <a:pt x="15505" y="21459"/>
                  <a:pt x="15528" y="21550"/>
                </a:cubicBezTo>
                <a:cubicBezTo>
                  <a:pt x="15585" y="21644"/>
                  <a:pt x="15042" y="21754"/>
                  <a:pt x="14826" y="21754"/>
                </a:cubicBezTo>
                <a:cubicBezTo>
                  <a:pt x="14777" y="21754"/>
                  <a:pt x="14744" y="21748"/>
                  <a:pt x="14740" y="21735"/>
                </a:cubicBezTo>
                <a:lnTo>
                  <a:pt x="14740" y="21735"/>
                </a:lnTo>
                <a:cubicBezTo>
                  <a:pt x="14763" y="21805"/>
                  <a:pt x="14161" y="22222"/>
                  <a:pt x="14184" y="22222"/>
                </a:cubicBezTo>
                <a:cubicBezTo>
                  <a:pt x="14207" y="22338"/>
                  <a:pt x="13419" y="22361"/>
                  <a:pt x="13442" y="22384"/>
                </a:cubicBezTo>
                <a:cubicBezTo>
                  <a:pt x="13442" y="22416"/>
                  <a:pt x="13111" y="22470"/>
                  <a:pt x="12891" y="22470"/>
                </a:cubicBezTo>
                <a:cubicBezTo>
                  <a:pt x="12792" y="22470"/>
                  <a:pt x="12715" y="22459"/>
                  <a:pt x="12701" y="22430"/>
                </a:cubicBezTo>
                <a:cubicBezTo>
                  <a:pt x="12691" y="22402"/>
                  <a:pt x="12655" y="22390"/>
                  <a:pt x="12604" y="22390"/>
                </a:cubicBezTo>
                <a:cubicBezTo>
                  <a:pt x="12402" y="22390"/>
                  <a:pt x="11969" y="22574"/>
                  <a:pt x="12005" y="22685"/>
                </a:cubicBezTo>
                <a:cubicBezTo>
                  <a:pt x="11992" y="22672"/>
                  <a:pt x="11710" y="22634"/>
                  <a:pt x="11497" y="22634"/>
                </a:cubicBezTo>
                <a:cubicBezTo>
                  <a:pt x="11350" y="22634"/>
                  <a:pt x="11235" y="22652"/>
                  <a:pt x="11264" y="22708"/>
                </a:cubicBezTo>
                <a:cubicBezTo>
                  <a:pt x="11263" y="22707"/>
                  <a:pt x="11262" y="22706"/>
                  <a:pt x="11260" y="22706"/>
                </a:cubicBezTo>
                <a:cubicBezTo>
                  <a:pt x="11208" y="22706"/>
                  <a:pt x="10770" y="23181"/>
                  <a:pt x="10616" y="23181"/>
                </a:cubicBezTo>
                <a:cubicBezTo>
                  <a:pt x="10593" y="23181"/>
                  <a:pt x="10577" y="23171"/>
                  <a:pt x="10569" y="23149"/>
                </a:cubicBezTo>
                <a:cubicBezTo>
                  <a:pt x="10507" y="23025"/>
                  <a:pt x="10187" y="23005"/>
                  <a:pt x="9981" y="23005"/>
                </a:cubicBezTo>
                <a:cubicBezTo>
                  <a:pt x="9878" y="23005"/>
                  <a:pt x="9804" y="23010"/>
                  <a:pt x="9804" y="23010"/>
                </a:cubicBezTo>
                <a:cubicBezTo>
                  <a:pt x="9804" y="23019"/>
                  <a:pt x="9678" y="23032"/>
                  <a:pt x="9524" y="23032"/>
                </a:cubicBezTo>
                <a:cubicBezTo>
                  <a:pt x="9298" y="23032"/>
                  <a:pt x="9011" y="23004"/>
                  <a:pt x="8969" y="22894"/>
                </a:cubicBezTo>
                <a:cubicBezTo>
                  <a:pt x="8968" y="22889"/>
                  <a:pt x="8966" y="22887"/>
                  <a:pt x="8963" y="22887"/>
                </a:cubicBezTo>
                <a:cubicBezTo>
                  <a:pt x="8909" y="22887"/>
                  <a:pt x="8565" y="23550"/>
                  <a:pt x="8429" y="23550"/>
                </a:cubicBezTo>
                <a:cubicBezTo>
                  <a:pt x="8413" y="23550"/>
                  <a:pt x="8400" y="23541"/>
                  <a:pt x="8390" y="23520"/>
                </a:cubicBezTo>
                <a:cubicBezTo>
                  <a:pt x="8386" y="23508"/>
                  <a:pt x="8380" y="23503"/>
                  <a:pt x="8371" y="23503"/>
                </a:cubicBezTo>
                <a:cubicBezTo>
                  <a:pt x="8275" y="23503"/>
                  <a:pt x="7914" y="24123"/>
                  <a:pt x="7882" y="24123"/>
                </a:cubicBezTo>
                <a:cubicBezTo>
                  <a:pt x="7881" y="24123"/>
                  <a:pt x="7881" y="24122"/>
                  <a:pt x="7880" y="24122"/>
                </a:cubicBezTo>
                <a:cubicBezTo>
                  <a:pt x="7877" y="24107"/>
                  <a:pt x="7852" y="24101"/>
                  <a:pt x="7814" y="24101"/>
                </a:cubicBezTo>
                <a:cubicBezTo>
                  <a:pt x="7657" y="24101"/>
                  <a:pt x="7267" y="24199"/>
                  <a:pt x="7079" y="24199"/>
                </a:cubicBezTo>
                <a:cubicBezTo>
                  <a:pt x="7023" y="24199"/>
                  <a:pt x="6985" y="24191"/>
                  <a:pt x="6976" y="24168"/>
                </a:cubicBezTo>
                <a:cubicBezTo>
                  <a:pt x="6968" y="24150"/>
                  <a:pt x="6959" y="24142"/>
                  <a:pt x="6948" y="24142"/>
                </a:cubicBezTo>
                <a:cubicBezTo>
                  <a:pt x="6848" y="24142"/>
                  <a:pt x="6643" y="24890"/>
                  <a:pt x="6559" y="24890"/>
                </a:cubicBezTo>
                <a:cubicBezTo>
                  <a:pt x="6550" y="24890"/>
                  <a:pt x="6542" y="24882"/>
                  <a:pt x="6536" y="24864"/>
                </a:cubicBezTo>
                <a:cubicBezTo>
                  <a:pt x="6536" y="24863"/>
                  <a:pt x="6535" y="24862"/>
                  <a:pt x="6532" y="24862"/>
                </a:cubicBezTo>
                <a:cubicBezTo>
                  <a:pt x="6472" y="24862"/>
                  <a:pt x="5812" y="25074"/>
                  <a:pt x="5752" y="25074"/>
                </a:cubicBezTo>
                <a:cubicBezTo>
                  <a:pt x="5750" y="25074"/>
                  <a:pt x="5748" y="25073"/>
                  <a:pt x="5748" y="25072"/>
                </a:cubicBezTo>
                <a:cubicBezTo>
                  <a:pt x="5744" y="25064"/>
                  <a:pt x="5737" y="25061"/>
                  <a:pt x="5727" y="25061"/>
                </a:cubicBezTo>
                <a:cubicBezTo>
                  <a:pt x="5625" y="25061"/>
                  <a:pt x="5238" y="25470"/>
                  <a:pt x="5238" y="25513"/>
                </a:cubicBezTo>
                <a:cubicBezTo>
                  <a:pt x="5236" y="25508"/>
                  <a:pt x="5226" y="25505"/>
                  <a:pt x="5211" y="25505"/>
                </a:cubicBezTo>
                <a:cubicBezTo>
                  <a:pt x="5087" y="25505"/>
                  <a:pt x="4600" y="25654"/>
                  <a:pt x="4612" y="25697"/>
                </a:cubicBezTo>
                <a:lnTo>
                  <a:pt x="4612" y="25697"/>
                </a:lnTo>
                <a:cubicBezTo>
                  <a:pt x="4611" y="25693"/>
                  <a:pt x="4607" y="25692"/>
                  <a:pt x="4603" y="25692"/>
                </a:cubicBezTo>
                <a:cubicBezTo>
                  <a:pt x="4529" y="25692"/>
                  <a:pt x="4096" y="26118"/>
                  <a:pt x="4039" y="26118"/>
                </a:cubicBezTo>
                <a:cubicBezTo>
                  <a:pt x="4036" y="26118"/>
                  <a:pt x="4034" y="26117"/>
                  <a:pt x="4033" y="26115"/>
                </a:cubicBezTo>
                <a:cubicBezTo>
                  <a:pt x="4033" y="26134"/>
                  <a:pt x="3595" y="26388"/>
                  <a:pt x="3413" y="26388"/>
                </a:cubicBezTo>
                <a:cubicBezTo>
                  <a:pt x="3374" y="26388"/>
                  <a:pt x="3346" y="26376"/>
                  <a:pt x="3338" y="26347"/>
                </a:cubicBezTo>
                <a:cubicBezTo>
                  <a:pt x="3338" y="26347"/>
                  <a:pt x="2759" y="26115"/>
                  <a:pt x="2689" y="25930"/>
                </a:cubicBezTo>
                <a:cubicBezTo>
                  <a:pt x="2658" y="25848"/>
                  <a:pt x="2592" y="25821"/>
                  <a:pt x="2512" y="25821"/>
                </a:cubicBezTo>
                <a:cubicBezTo>
                  <a:pt x="2352" y="25821"/>
                  <a:pt x="2132" y="25931"/>
                  <a:pt x="2010" y="25931"/>
                </a:cubicBezTo>
                <a:cubicBezTo>
                  <a:pt x="1969" y="25931"/>
                  <a:pt x="1939" y="25919"/>
                  <a:pt x="1926" y="25887"/>
                </a:cubicBezTo>
                <a:lnTo>
                  <a:pt x="1926" y="25887"/>
                </a:lnTo>
                <a:cubicBezTo>
                  <a:pt x="1944" y="25947"/>
                  <a:pt x="1688" y="26077"/>
                  <a:pt x="1462" y="26077"/>
                </a:cubicBezTo>
                <a:cubicBezTo>
                  <a:pt x="1331" y="26077"/>
                  <a:pt x="1210" y="26033"/>
                  <a:pt x="1160" y="25907"/>
                </a:cubicBezTo>
                <a:lnTo>
                  <a:pt x="1160" y="25907"/>
                </a:lnTo>
                <a:cubicBezTo>
                  <a:pt x="1140" y="25890"/>
                  <a:pt x="532" y="25322"/>
                  <a:pt x="509" y="25322"/>
                </a:cubicBezTo>
                <a:cubicBezTo>
                  <a:pt x="508" y="25322"/>
                  <a:pt x="508" y="25324"/>
                  <a:pt x="511" y="25327"/>
                </a:cubicBezTo>
                <a:cubicBezTo>
                  <a:pt x="555" y="25432"/>
                  <a:pt x="426" y="25459"/>
                  <a:pt x="266" y="25459"/>
                </a:cubicBezTo>
                <a:cubicBezTo>
                  <a:pt x="179" y="25459"/>
                  <a:pt x="83" y="25451"/>
                  <a:pt x="1" y="25443"/>
                </a:cubicBezTo>
                <a:lnTo>
                  <a:pt x="1" y="25443"/>
                </a:lnTo>
                <a:lnTo>
                  <a:pt x="7046" y="43357"/>
                </a:lnTo>
                <a:cubicBezTo>
                  <a:pt x="7071" y="43351"/>
                  <a:pt x="7096" y="43348"/>
                  <a:pt x="7119" y="43348"/>
                </a:cubicBezTo>
                <a:cubicBezTo>
                  <a:pt x="7183" y="43348"/>
                  <a:pt x="7238" y="43370"/>
                  <a:pt x="7255" y="43404"/>
                </a:cubicBezTo>
                <a:cubicBezTo>
                  <a:pt x="7239" y="43368"/>
                  <a:pt x="7243" y="43353"/>
                  <a:pt x="7260" y="43353"/>
                </a:cubicBezTo>
                <a:cubicBezTo>
                  <a:pt x="7346" y="43353"/>
                  <a:pt x="7753" y="43706"/>
                  <a:pt x="7811" y="43821"/>
                </a:cubicBezTo>
                <a:cubicBezTo>
                  <a:pt x="7792" y="43774"/>
                  <a:pt x="7895" y="43761"/>
                  <a:pt x="8025" y="43761"/>
                </a:cubicBezTo>
                <a:cubicBezTo>
                  <a:pt x="8176" y="43761"/>
                  <a:pt x="8363" y="43779"/>
                  <a:pt x="8432" y="43779"/>
                </a:cubicBezTo>
                <a:cubicBezTo>
                  <a:pt x="8450" y="43779"/>
                  <a:pt x="8460" y="43777"/>
                  <a:pt x="8460" y="43775"/>
                </a:cubicBezTo>
                <a:cubicBezTo>
                  <a:pt x="8460" y="43751"/>
                  <a:pt x="9155" y="43636"/>
                  <a:pt x="9085" y="43450"/>
                </a:cubicBezTo>
                <a:cubicBezTo>
                  <a:pt x="9062" y="43381"/>
                  <a:pt x="9665" y="42940"/>
                  <a:pt x="9665" y="42940"/>
                </a:cubicBezTo>
                <a:cubicBezTo>
                  <a:pt x="9715" y="43075"/>
                  <a:pt x="10143" y="43221"/>
                  <a:pt x="10348" y="43221"/>
                </a:cubicBezTo>
                <a:cubicBezTo>
                  <a:pt x="10426" y="43221"/>
                  <a:pt x="10472" y="43200"/>
                  <a:pt x="10453" y="43149"/>
                </a:cubicBezTo>
                <a:lnTo>
                  <a:pt x="10453" y="43149"/>
                </a:lnTo>
                <a:cubicBezTo>
                  <a:pt x="10460" y="43164"/>
                  <a:pt x="10485" y="43172"/>
                  <a:pt x="10521" y="43172"/>
                </a:cubicBezTo>
                <a:cubicBezTo>
                  <a:pt x="10702" y="43172"/>
                  <a:pt x="11160" y="42969"/>
                  <a:pt x="10986" y="42523"/>
                </a:cubicBezTo>
                <a:lnTo>
                  <a:pt x="10986" y="42523"/>
                </a:lnTo>
                <a:cubicBezTo>
                  <a:pt x="10986" y="42523"/>
                  <a:pt x="11570" y="42888"/>
                  <a:pt x="11753" y="42888"/>
                </a:cubicBezTo>
                <a:cubicBezTo>
                  <a:pt x="11800" y="42888"/>
                  <a:pt x="11821" y="42863"/>
                  <a:pt x="11797" y="42801"/>
                </a:cubicBezTo>
                <a:cubicBezTo>
                  <a:pt x="11797" y="42801"/>
                  <a:pt x="12399" y="42522"/>
                  <a:pt x="12443" y="42522"/>
                </a:cubicBezTo>
                <a:cubicBezTo>
                  <a:pt x="12445" y="42522"/>
                  <a:pt x="12446" y="42522"/>
                  <a:pt x="12446" y="42523"/>
                </a:cubicBezTo>
                <a:cubicBezTo>
                  <a:pt x="12457" y="42552"/>
                  <a:pt x="12479" y="42564"/>
                  <a:pt x="12510" y="42564"/>
                </a:cubicBezTo>
                <a:cubicBezTo>
                  <a:pt x="12659" y="42564"/>
                  <a:pt x="12997" y="42280"/>
                  <a:pt x="13078" y="42280"/>
                </a:cubicBezTo>
                <a:cubicBezTo>
                  <a:pt x="13087" y="42280"/>
                  <a:pt x="13093" y="42284"/>
                  <a:pt x="13095" y="42291"/>
                </a:cubicBezTo>
                <a:cubicBezTo>
                  <a:pt x="13108" y="42316"/>
                  <a:pt x="13133" y="42326"/>
                  <a:pt x="13164" y="42326"/>
                </a:cubicBezTo>
                <a:cubicBezTo>
                  <a:pt x="13341" y="42326"/>
                  <a:pt x="13744" y="41990"/>
                  <a:pt x="13744" y="41990"/>
                </a:cubicBezTo>
                <a:cubicBezTo>
                  <a:pt x="13727" y="41957"/>
                  <a:pt x="14081" y="41876"/>
                  <a:pt x="14299" y="41876"/>
                </a:cubicBezTo>
                <a:cubicBezTo>
                  <a:pt x="14385" y="41876"/>
                  <a:pt x="14449" y="41888"/>
                  <a:pt x="14462" y="41921"/>
                </a:cubicBezTo>
                <a:cubicBezTo>
                  <a:pt x="14462" y="41924"/>
                  <a:pt x="14464" y="41925"/>
                  <a:pt x="14469" y="41925"/>
                </a:cubicBezTo>
                <a:cubicBezTo>
                  <a:pt x="14537" y="41925"/>
                  <a:pt x="15082" y="41619"/>
                  <a:pt x="15065" y="41574"/>
                </a:cubicBezTo>
                <a:lnTo>
                  <a:pt x="15065" y="41574"/>
                </a:lnTo>
                <a:cubicBezTo>
                  <a:pt x="15106" y="41668"/>
                  <a:pt x="15375" y="41715"/>
                  <a:pt x="15583" y="41715"/>
                </a:cubicBezTo>
                <a:cubicBezTo>
                  <a:pt x="15731" y="41715"/>
                  <a:pt x="15849" y="41691"/>
                  <a:pt x="15829" y="41643"/>
                </a:cubicBezTo>
                <a:lnTo>
                  <a:pt x="15829" y="41643"/>
                </a:lnTo>
                <a:cubicBezTo>
                  <a:pt x="15832" y="41648"/>
                  <a:pt x="15844" y="41651"/>
                  <a:pt x="15862" y="41651"/>
                </a:cubicBezTo>
                <a:cubicBezTo>
                  <a:pt x="16000" y="41651"/>
                  <a:pt x="16516" y="41505"/>
                  <a:pt x="16455" y="41341"/>
                </a:cubicBezTo>
                <a:lnTo>
                  <a:pt x="16455" y="41341"/>
                </a:lnTo>
                <a:cubicBezTo>
                  <a:pt x="16460" y="41351"/>
                  <a:pt x="16471" y="41356"/>
                  <a:pt x="16488" y="41356"/>
                </a:cubicBezTo>
                <a:cubicBezTo>
                  <a:pt x="16626" y="41356"/>
                  <a:pt x="17115" y="41029"/>
                  <a:pt x="17011" y="40739"/>
                </a:cubicBezTo>
                <a:lnTo>
                  <a:pt x="17011" y="40739"/>
                </a:lnTo>
                <a:cubicBezTo>
                  <a:pt x="17022" y="40761"/>
                  <a:pt x="17068" y="40768"/>
                  <a:pt x="17131" y="40768"/>
                </a:cubicBezTo>
                <a:cubicBezTo>
                  <a:pt x="17269" y="40768"/>
                  <a:pt x="17491" y="40732"/>
                  <a:pt x="17623" y="40732"/>
                </a:cubicBezTo>
                <a:cubicBezTo>
                  <a:pt x="17683" y="40732"/>
                  <a:pt x="17724" y="40740"/>
                  <a:pt x="17730" y="40762"/>
                </a:cubicBezTo>
                <a:cubicBezTo>
                  <a:pt x="17706" y="40666"/>
                  <a:pt x="17898" y="40620"/>
                  <a:pt x="18097" y="40620"/>
                </a:cubicBezTo>
                <a:cubicBezTo>
                  <a:pt x="18274" y="40620"/>
                  <a:pt x="18457" y="40657"/>
                  <a:pt x="18491" y="40729"/>
                </a:cubicBezTo>
                <a:lnTo>
                  <a:pt x="18491" y="40729"/>
                </a:lnTo>
                <a:cubicBezTo>
                  <a:pt x="18383" y="40427"/>
                  <a:pt x="18944" y="40267"/>
                  <a:pt x="19088" y="40267"/>
                </a:cubicBezTo>
                <a:cubicBezTo>
                  <a:pt x="19106" y="40267"/>
                  <a:pt x="19118" y="40270"/>
                  <a:pt x="19120" y="40275"/>
                </a:cubicBezTo>
                <a:cubicBezTo>
                  <a:pt x="19097" y="40207"/>
                  <a:pt x="19769" y="39982"/>
                  <a:pt x="19748" y="39908"/>
                </a:cubicBezTo>
                <a:lnTo>
                  <a:pt x="19748" y="39908"/>
                </a:lnTo>
                <a:cubicBezTo>
                  <a:pt x="19762" y="39937"/>
                  <a:pt x="19786" y="39950"/>
                  <a:pt x="19816" y="39950"/>
                </a:cubicBezTo>
                <a:cubicBezTo>
                  <a:pt x="19985" y="39950"/>
                  <a:pt x="20354" y="39556"/>
                  <a:pt x="20371" y="39556"/>
                </a:cubicBezTo>
                <a:cubicBezTo>
                  <a:pt x="20371" y="39556"/>
                  <a:pt x="20371" y="39556"/>
                  <a:pt x="20371" y="39556"/>
                </a:cubicBezTo>
                <a:lnTo>
                  <a:pt x="20371" y="39556"/>
                </a:lnTo>
                <a:cubicBezTo>
                  <a:pt x="20311" y="39388"/>
                  <a:pt x="20605" y="39270"/>
                  <a:pt x="20837" y="39270"/>
                </a:cubicBezTo>
                <a:cubicBezTo>
                  <a:pt x="20956" y="39270"/>
                  <a:pt x="21059" y="39301"/>
                  <a:pt x="21090" y="39371"/>
                </a:cubicBezTo>
                <a:cubicBezTo>
                  <a:pt x="21095" y="39383"/>
                  <a:pt x="21104" y="39388"/>
                  <a:pt x="21118" y="39388"/>
                </a:cubicBezTo>
                <a:cubicBezTo>
                  <a:pt x="21233" y="39388"/>
                  <a:pt x="21634" y="39017"/>
                  <a:pt x="21706" y="39017"/>
                </a:cubicBezTo>
                <a:cubicBezTo>
                  <a:pt x="21710" y="39017"/>
                  <a:pt x="21713" y="39019"/>
                  <a:pt x="21715" y="39022"/>
                </a:cubicBezTo>
                <a:lnTo>
                  <a:pt x="21715" y="39022"/>
                </a:lnTo>
                <a:cubicBezTo>
                  <a:pt x="21713" y="38987"/>
                  <a:pt x="22225" y="38627"/>
                  <a:pt x="22179" y="38491"/>
                </a:cubicBezTo>
                <a:cubicBezTo>
                  <a:pt x="22159" y="38451"/>
                  <a:pt x="22484" y="37963"/>
                  <a:pt x="22618" y="37963"/>
                </a:cubicBezTo>
                <a:cubicBezTo>
                  <a:pt x="22640" y="37963"/>
                  <a:pt x="22656" y="37975"/>
                  <a:pt x="22666" y="38004"/>
                </a:cubicBezTo>
                <a:cubicBezTo>
                  <a:pt x="22647" y="37928"/>
                  <a:pt x="22861" y="37294"/>
                  <a:pt x="23028" y="37294"/>
                </a:cubicBezTo>
                <a:cubicBezTo>
                  <a:pt x="23065" y="37294"/>
                  <a:pt x="23100" y="37326"/>
                  <a:pt x="23130" y="37401"/>
                </a:cubicBezTo>
                <a:cubicBezTo>
                  <a:pt x="23140" y="37432"/>
                  <a:pt x="23183" y="37444"/>
                  <a:pt x="23245" y="37444"/>
                </a:cubicBezTo>
                <a:cubicBezTo>
                  <a:pt x="23468" y="37444"/>
                  <a:pt x="23926" y="37279"/>
                  <a:pt x="23871" y="37170"/>
                </a:cubicBezTo>
                <a:lnTo>
                  <a:pt x="23871" y="37170"/>
                </a:lnTo>
                <a:cubicBezTo>
                  <a:pt x="23881" y="37189"/>
                  <a:pt x="23900" y="37198"/>
                  <a:pt x="23926" y="37198"/>
                </a:cubicBezTo>
                <a:cubicBezTo>
                  <a:pt x="24088" y="37198"/>
                  <a:pt x="24510" y="36863"/>
                  <a:pt x="24451" y="36683"/>
                </a:cubicBezTo>
                <a:cubicBezTo>
                  <a:pt x="24288" y="36289"/>
                  <a:pt x="24914" y="36196"/>
                  <a:pt x="24821" y="35965"/>
                </a:cubicBezTo>
                <a:cubicBezTo>
                  <a:pt x="24799" y="35919"/>
                  <a:pt x="25335" y="35471"/>
                  <a:pt x="25310" y="35389"/>
                </a:cubicBezTo>
                <a:lnTo>
                  <a:pt x="25310" y="35389"/>
                </a:lnTo>
                <a:cubicBezTo>
                  <a:pt x="25325" y="35419"/>
                  <a:pt x="25345" y="35432"/>
                  <a:pt x="25369" y="35432"/>
                </a:cubicBezTo>
                <a:cubicBezTo>
                  <a:pt x="25506" y="35432"/>
                  <a:pt x="25770" y="35025"/>
                  <a:pt x="25931" y="35025"/>
                </a:cubicBezTo>
                <a:cubicBezTo>
                  <a:pt x="25970" y="35025"/>
                  <a:pt x="26003" y="35048"/>
                  <a:pt x="26026" y="35107"/>
                </a:cubicBezTo>
                <a:cubicBezTo>
                  <a:pt x="26009" y="35053"/>
                  <a:pt x="26460" y="34931"/>
                  <a:pt x="26688" y="34931"/>
                </a:cubicBezTo>
                <a:cubicBezTo>
                  <a:pt x="26756" y="34931"/>
                  <a:pt x="26804" y="34942"/>
                  <a:pt x="26814" y="34968"/>
                </a:cubicBezTo>
                <a:cubicBezTo>
                  <a:pt x="26814" y="34968"/>
                  <a:pt x="27048" y="34111"/>
                  <a:pt x="27141" y="34111"/>
                </a:cubicBezTo>
                <a:cubicBezTo>
                  <a:pt x="27148" y="34111"/>
                  <a:pt x="27154" y="34117"/>
                  <a:pt x="27160" y="34128"/>
                </a:cubicBezTo>
                <a:lnTo>
                  <a:pt x="27160" y="34128"/>
                </a:lnTo>
                <a:cubicBezTo>
                  <a:pt x="27155" y="34113"/>
                  <a:pt x="27167" y="34107"/>
                  <a:pt x="27191" y="34107"/>
                </a:cubicBezTo>
                <a:cubicBezTo>
                  <a:pt x="27309" y="34107"/>
                  <a:pt x="27714" y="34252"/>
                  <a:pt x="27923" y="34252"/>
                </a:cubicBezTo>
                <a:cubicBezTo>
                  <a:pt x="28019" y="34252"/>
                  <a:pt x="28074" y="34222"/>
                  <a:pt x="28043" y="34134"/>
                </a:cubicBezTo>
                <a:lnTo>
                  <a:pt x="28043" y="34134"/>
                </a:lnTo>
                <a:cubicBezTo>
                  <a:pt x="28043" y="34134"/>
                  <a:pt x="28043" y="34135"/>
                  <a:pt x="28043" y="34135"/>
                </a:cubicBezTo>
                <a:cubicBezTo>
                  <a:pt x="28066" y="34135"/>
                  <a:pt x="28553" y="33690"/>
                  <a:pt x="28616" y="33690"/>
                </a:cubicBezTo>
                <a:cubicBezTo>
                  <a:pt x="28619" y="33690"/>
                  <a:pt x="28621" y="33691"/>
                  <a:pt x="28622" y="33693"/>
                </a:cubicBezTo>
                <a:cubicBezTo>
                  <a:pt x="28638" y="33734"/>
                  <a:pt x="28669" y="33751"/>
                  <a:pt x="28707" y="33751"/>
                </a:cubicBezTo>
                <a:cubicBezTo>
                  <a:pt x="28891" y="33751"/>
                  <a:pt x="29263" y="33368"/>
                  <a:pt x="29225" y="33253"/>
                </a:cubicBezTo>
                <a:cubicBezTo>
                  <a:pt x="29225" y="33253"/>
                  <a:pt x="29613" y="32619"/>
                  <a:pt x="29699" y="32619"/>
                </a:cubicBezTo>
                <a:cubicBezTo>
                  <a:pt x="29704" y="32619"/>
                  <a:pt x="29708" y="32622"/>
                  <a:pt x="29711" y="32627"/>
                </a:cubicBezTo>
                <a:cubicBezTo>
                  <a:pt x="29698" y="32600"/>
                  <a:pt x="29764" y="32591"/>
                  <a:pt x="29865" y="32591"/>
                </a:cubicBezTo>
                <a:cubicBezTo>
                  <a:pt x="30073" y="32591"/>
                  <a:pt x="30426" y="32631"/>
                  <a:pt x="30506" y="32631"/>
                </a:cubicBezTo>
                <a:cubicBezTo>
                  <a:pt x="30517" y="32631"/>
                  <a:pt x="30522" y="32630"/>
                  <a:pt x="30523" y="32628"/>
                </a:cubicBezTo>
                <a:lnTo>
                  <a:pt x="30523" y="32628"/>
                </a:lnTo>
                <a:cubicBezTo>
                  <a:pt x="30545" y="32685"/>
                  <a:pt x="30582" y="32709"/>
                  <a:pt x="30628" y="32709"/>
                </a:cubicBezTo>
                <a:cubicBezTo>
                  <a:pt x="30822" y="32709"/>
                  <a:pt x="31167" y="32285"/>
                  <a:pt x="31148" y="32210"/>
                </a:cubicBezTo>
                <a:cubicBezTo>
                  <a:pt x="31056" y="31979"/>
                  <a:pt x="31911" y="32071"/>
                  <a:pt x="31797" y="31771"/>
                </a:cubicBezTo>
                <a:lnTo>
                  <a:pt x="31797" y="31771"/>
                </a:lnTo>
                <a:cubicBezTo>
                  <a:pt x="31808" y="31798"/>
                  <a:pt x="31829" y="31809"/>
                  <a:pt x="31859" y="31809"/>
                </a:cubicBezTo>
                <a:cubicBezTo>
                  <a:pt x="31985" y="31809"/>
                  <a:pt x="32257" y="31609"/>
                  <a:pt x="32438" y="31609"/>
                </a:cubicBezTo>
                <a:cubicBezTo>
                  <a:pt x="32502" y="31609"/>
                  <a:pt x="32554" y="31634"/>
                  <a:pt x="32585" y="31700"/>
                </a:cubicBezTo>
                <a:cubicBezTo>
                  <a:pt x="32655" y="31932"/>
                  <a:pt x="33327" y="31909"/>
                  <a:pt x="33350" y="31955"/>
                </a:cubicBezTo>
                <a:cubicBezTo>
                  <a:pt x="33363" y="31995"/>
                  <a:pt x="33397" y="32010"/>
                  <a:pt x="33443" y="32010"/>
                </a:cubicBezTo>
                <a:cubicBezTo>
                  <a:pt x="33596" y="32010"/>
                  <a:pt x="33888" y="31841"/>
                  <a:pt x="34034" y="31841"/>
                </a:cubicBezTo>
                <a:cubicBezTo>
                  <a:pt x="34074" y="31841"/>
                  <a:pt x="34103" y="31854"/>
                  <a:pt x="34115" y="31886"/>
                </a:cubicBezTo>
                <a:cubicBezTo>
                  <a:pt x="34099" y="31844"/>
                  <a:pt x="34106" y="31826"/>
                  <a:pt x="34128" y="31826"/>
                </a:cubicBezTo>
                <a:cubicBezTo>
                  <a:pt x="34242" y="31826"/>
                  <a:pt x="34752" y="32287"/>
                  <a:pt x="34810" y="32442"/>
                </a:cubicBezTo>
                <a:cubicBezTo>
                  <a:pt x="34810" y="32442"/>
                  <a:pt x="34811" y="32443"/>
                  <a:pt x="34812" y="32443"/>
                </a:cubicBezTo>
                <a:cubicBezTo>
                  <a:pt x="34856" y="32443"/>
                  <a:pt x="35451" y="31981"/>
                  <a:pt x="35625" y="31981"/>
                </a:cubicBezTo>
                <a:cubicBezTo>
                  <a:pt x="35645" y="31981"/>
                  <a:pt x="35660" y="31987"/>
                  <a:pt x="35667" y="32002"/>
                </a:cubicBezTo>
                <a:cubicBezTo>
                  <a:pt x="35607" y="31860"/>
                  <a:pt x="35617" y="31807"/>
                  <a:pt x="35665" y="31807"/>
                </a:cubicBezTo>
                <a:cubicBezTo>
                  <a:pt x="35815" y="31807"/>
                  <a:pt x="36337" y="32309"/>
                  <a:pt x="36383" y="32309"/>
                </a:cubicBezTo>
                <a:cubicBezTo>
                  <a:pt x="36386" y="32309"/>
                  <a:pt x="36387" y="32307"/>
                  <a:pt x="36386" y="32303"/>
                </a:cubicBezTo>
                <a:cubicBezTo>
                  <a:pt x="36366" y="32258"/>
                  <a:pt x="36369" y="32238"/>
                  <a:pt x="36388" y="32238"/>
                </a:cubicBezTo>
                <a:cubicBezTo>
                  <a:pt x="36488" y="32238"/>
                  <a:pt x="37036" y="32769"/>
                  <a:pt x="37140" y="32769"/>
                </a:cubicBezTo>
                <a:cubicBezTo>
                  <a:pt x="37157" y="32769"/>
                  <a:pt x="37162" y="32754"/>
                  <a:pt x="37151" y="32720"/>
                </a:cubicBezTo>
                <a:cubicBezTo>
                  <a:pt x="37111" y="32627"/>
                  <a:pt x="37164" y="32597"/>
                  <a:pt x="37259" y="32597"/>
                </a:cubicBezTo>
                <a:cubicBezTo>
                  <a:pt x="37434" y="32597"/>
                  <a:pt x="37747" y="32698"/>
                  <a:pt x="37880" y="32698"/>
                </a:cubicBezTo>
                <a:cubicBezTo>
                  <a:pt x="37926" y="32698"/>
                  <a:pt x="37951" y="32686"/>
                  <a:pt x="37939" y="32652"/>
                </a:cubicBezTo>
                <a:lnTo>
                  <a:pt x="37939" y="32652"/>
                </a:lnTo>
                <a:cubicBezTo>
                  <a:pt x="37943" y="32661"/>
                  <a:pt x="37948" y="32666"/>
                  <a:pt x="37955" y="32666"/>
                </a:cubicBezTo>
                <a:cubicBezTo>
                  <a:pt x="38039" y="32666"/>
                  <a:pt x="38363" y="32051"/>
                  <a:pt x="38469" y="32051"/>
                </a:cubicBezTo>
                <a:cubicBezTo>
                  <a:pt x="38480" y="32051"/>
                  <a:pt x="38489" y="32057"/>
                  <a:pt x="38495" y="32071"/>
                </a:cubicBezTo>
                <a:cubicBezTo>
                  <a:pt x="38513" y="32113"/>
                  <a:pt x="38564" y="32126"/>
                  <a:pt x="38633" y="32126"/>
                </a:cubicBezTo>
                <a:cubicBezTo>
                  <a:pt x="38737" y="32126"/>
                  <a:pt x="38881" y="32097"/>
                  <a:pt x="39007" y="32097"/>
                </a:cubicBezTo>
                <a:cubicBezTo>
                  <a:pt x="39120" y="32097"/>
                  <a:pt x="39219" y="32120"/>
                  <a:pt x="39259" y="32210"/>
                </a:cubicBezTo>
                <a:cubicBezTo>
                  <a:pt x="39209" y="32085"/>
                  <a:pt x="39291" y="32056"/>
                  <a:pt x="39411" y="32056"/>
                </a:cubicBezTo>
                <a:cubicBezTo>
                  <a:pt x="39516" y="32056"/>
                  <a:pt x="39649" y="32078"/>
                  <a:pt x="39749" y="32078"/>
                </a:cubicBezTo>
                <a:cubicBezTo>
                  <a:pt x="39854" y="32078"/>
                  <a:pt x="39923" y="32054"/>
                  <a:pt x="39885" y="31955"/>
                </a:cubicBezTo>
                <a:cubicBezTo>
                  <a:pt x="39885" y="31952"/>
                  <a:pt x="39901" y="31951"/>
                  <a:pt x="39927" y="31951"/>
                </a:cubicBezTo>
                <a:cubicBezTo>
                  <a:pt x="39962" y="31951"/>
                  <a:pt x="40017" y="31953"/>
                  <a:pt x="40079" y="31953"/>
                </a:cubicBezTo>
                <a:cubicBezTo>
                  <a:pt x="40297" y="31953"/>
                  <a:pt x="40611" y="31932"/>
                  <a:pt x="40534" y="31747"/>
                </a:cubicBezTo>
                <a:cubicBezTo>
                  <a:pt x="40423" y="31480"/>
                  <a:pt x="40887" y="30979"/>
                  <a:pt x="40946" y="30979"/>
                </a:cubicBezTo>
                <a:cubicBezTo>
                  <a:pt x="40949" y="30979"/>
                  <a:pt x="40950" y="30980"/>
                  <a:pt x="40951" y="30982"/>
                </a:cubicBezTo>
                <a:cubicBezTo>
                  <a:pt x="40951" y="30998"/>
                  <a:pt x="41304" y="31046"/>
                  <a:pt x="41516" y="31046"/>
                </a:cubicBezTo>
                <a:cubicBezTo>
                  <a:pt x="41614" y="31046"/>
                  <a:pt x="41682" y="31035"/>
                  <a:pt x="41670" y="31007"/>
                </a:cubicBezTo>
                <a:lnTo>
                  <a:pt x="41670" y="31007"/>
                </a:lnTo>
                <a:cubicBezTo>
                  <a:pt x="41722" y="31117"/>
                  <a:pt x="41883" y="31171"/>
                  <a:pt x="42036" y="31171"/>
                </a:cubicBezTo>
                <a:cubicBezTo>
                  <a:pt x="42234" y="31171"/>
                  <a:pt x="42420" y="31082"/>
                  <a:pt x="42342" y="30912"/>
                </a:cubicBezTo>
                <a:cubicBezTo>
                  <a:pt x="42342" y="30904"/>
                  <a:pt x="42364" y="30900"/>
                  <a:pt x="42400" y="30900"/>
                </a:cubicBezTo>
                <a:cubicBezTo>
                  <a:pt x="42556" y="30900"/>
                  <a:pt x="42976" y="30972"/>
                  <a:pt x="43014" y="31028"/>
                </a:cubicBezTo>
                <a:cubicBezTo>
                  <a:pt x="43014" y="31029"/>
                  <a:pt x="43014" y="31029"/>
                  <a:pt x="43014" y="31029"/>
                </a:cubicBezTo>
                <a:cubicBezTo>
                  <a:pt x="43025" y="31029"/>
                  <a:pt x="43343" y="30496"/>
                  <a:pt x="43514" y="30496"/>
                </a:cubicBezTo>
                <a:cubicBezTo>
                  <a:pt x="43547" y="30496"/>
                  <a:pt x="43575" y="30516"/>
                  <a:pt x="43593" y="30565"/>
                </a:cubicBezTo>
                <a:cubicBezTo>
                  <a:pt x="43589" y="30549"/>
                  <a:pt x="43593" y="30542"/>
                  <a:pt x="43604" y="30542"/>
                </a:cubicBezTo>
                <a:cubicBezTo>
                  <a:pt x="43690" y="30542"/>
                  <a:pt x="44174" y="30937"/>
                  <a:pt x="44295" y="30937"/>
                </a:cubicBezTo>
                <a:cubicBezTo>
                  <a:pt x="44322" y="30937"/>
                  <a:pt x="44331" y="30918"/>
                  <a:pt x="44313" y="30870"/>
                </a:cubicBezTo>
                <a:lnTo>
                  <a:pt x="44313" y="30870"/>
                </a:lnTo>
                <a:cubicBezTo>
                  <a:pt x="44326" y="30902"/>
                  <a:pt x="44343" y="30916"/>
                  <a:pt x="44365" y="30916"/>
                </a:cubicBezTo>
                <a:cubicBezTo>
                  <a:pt x="44499" y="30916"/>
                  <a:pt x="44776" y="30375"/>
                  <a:pt x="44837" y="30375"/>
                </a:cubicBezTo>
                <a:cubicBezTo>
                  <a:pt x="44840" y="30375"/>
                  <a:pt x="44843" y="30377"/>
                  <a:pt x="44845" y="30379"/>
                </a:cubicBezTo>
                <a:cubicBezTo>
                  <a:pt x="44825" y="30330"/>
                  <a:pt x="44982" y="30314"/>
                  <a:pt x="45168" y="30314"/>
                </a:cubicBezTo>
                <a:cubicBezTo>
                  <a:pt x="45420" y="30314"/>
                  <a:pt x="45725" y="30343"/>
                  <a:pt x="45725" y="30356"/>
                </a:cubicBezTo>
                <a:cubicBezTo>
                  <a:pt x="45726" y="30361"/>
                  <a:pt x="45729" y="30363"/>
                  <a:pt x="45731" y="30363"/>
                </a:cubicBezTo>
                <a:cubicBezTo>
                  <a:pt x="45785" y="30363"/>
                  <a:pt x="46118" y="29567"/>
                  <a:pt x="46096" y="29545"/>
                </a:cubicBezTo>
                <a:cubicBezTo>
                  <a:pt x="46096" y="29526"/>
                  <a:pt x="46639" y="29259"/>
                  <a:pt x="46838" y="29259"/>
                </a:cubicBezTo>
                <a:cubicBezTo>
                  <a:pt x="46875" y="29259"/>
                  <a:pt x="46900" y="29268"/>
                  <a:pt x="46907" y="29290"/>
                </a:cubicBezTo>
                <a:cubicBezTo>
                  <a:pt x="46918" y="29316"/>
                  <a:pt x="46931" y="29327"/>
                  <a:pt x="46946" y="29327"/>
                </a:cubicBezTo>
                <a:cubicBezTo>
                  <a:pt x="47068" y="29327"/>
                  <a:pt x="47322" y="28590"/>
                  <a:pt x="47301" y="28549"/>
                </a:cubicBezTo>
                <a:cubicBezTo>
                  <a:pt x="47255" y="28425"/>
                  <a:pt x="47600" y="28373"/>
                  <a:pt x="47842" y="28373"/>
                </a:cubicBezTo>
                <a:cubicBezTo>
                  <a:pt x="47963" y="28373"/>
                  <a:pt x="48058" y="28386"/>
                  <a:pt x="48066" y="28410"/>
                </a:cubicBezTo>
                <a:cubicBezTo>
                  <a:pt x="48070" y="28418"/>
                  <a:pt x="48079" y="28422"/>
                  <a:pt x="48092" y="28422"/>
                </a:cubicBezTo>
                <a:cubicBezTo>
                  <a:pt x="48213" y="28422"/>
                  <a:pt x="48669" y="28058"/>
                  <a:pt x="48669" y="28016"/>
                </a:cubicBezTo>
                <a:cubicBezTo>
                  <a:pt x="48673" y="28029"/>
                  <a:pt x="48682" y="28035"/>
                  <a:pt x="48695" y="28035"/>
                </a:cubicBezTo>
                <a:cubicBezTo>
                  <a:pt x="48813" y="28035"/>
                  <a:pt x="49246" y="27501"/>
                  <a:pt x="49225" y="27459"/>
                </a:cubicBezTo>
                <a:lnTo>
                  <a:pt x="49225" y="27459"/>
                </a:lnTo>
                <a:cubicBezTo>
                  <a:pt x="49226" y="27462"/>
                  <a:pt x="49231" y="27464"/>
                  <a:pt x="49238" y="27464"/>
                </a:cubicBezTo>
                <a:cubicBezTo>
                  <a:pt x="49328" y="27464"/>
                  <a:pt x="49839" y="27223"/>
                  <a:pt x="49911" y="27223"/>
                </a:cubicBezTo>
                <a:cubicBezTo>
                  <a:pt x="49917" y="27223"/>
                  <a:pt x="49920" y="27224"/>
                  <a:pt x="49920" y="27228"/>
                </a:cubicBezTo>
                <a:cubicBezTo>
                  <a:pt x="49965" y="27332"/>
                  <a:pt x="50060" y="27367"/>
                  <a:pt x="50168" y="27367"/>
                </a:cubicBezTo>
                <a:cubicBezTo>
                  <a:pt x="50386" y="27367"/>
                  <a:pt x="50657" y="27226"/>
                  <a:pt x="50683" y="27226"/>
                </a:cubicBezTo>
                <a:cubicBezTo>
                  <a:pt x="50684" y="27226"/>
                  <a:pt x="50684" y="27227"/>
                  <a:pt x="50685" y="27227"/>
                </a:cubicBezTo>
                <a:lnTo>
                  <a:pt x="50685" y="27227"/>
                </a:lnTo>
                <a:cubicBezTo>
                  <a:pt x="50673" y="27192"/>
                  <a:pt x="50995" y="27044"/>
                  <a:pt x="51215" y="27044"/>
                </a:cubicBezTo>
                <a:cubicBezTo>
                  <a:pt x="51304" y="27044"/>
                  <a:pt x="51376" y="27068"/>
                  <a:pt x="51403" y="27134"/>
                </a:cubicBezTo>
                <a:lnTo>
                  <a:pt x="51403" y="27134"/>
                </a:lnTo>
                <a:cubicBezTo>
                  <a:pt x="51389" y="27088"/>
                  <a:pt x="52145" y="26995"/>
                  <a:pt x="52099" y="26903"/>
                </a:cubicBezTo>
                <a:cubicBezTo>
                  <a:pt x="52083" y="26867"/>
                  <a:pt x="52109" y="26852"/>
                  <a:pt x="52159" y="26852"/>
                </a:cubicBezTo>
                <a:cubicBezTo>
                  <a:pt x="52335" y="26852"/>
                  <a:pt x="52814" y="27042"/>
                  <a:pt x="52886" y="27204"/>
                </a:cubicBezTo>
                <a:cubicBezTo>
                  <a:pt x="52886" y="27208"/>
                  <a:pt x="52891" y="27210"/>
                  <a:pt x="52898" y="27210"/>
                </a:cubicBezTo>
                <a:cubicBezTo>
                  <a:pt x="52976" y="27210"/>
                  <a:pt x="53428" y="27031"/>
                  <a:pt x="53551" y="27031"/>
                </a:cubicBezTo>
                <a:cubicBezTo>
                  <a:pt x="53568" y="27031"/>
                  <a:pt x="53579" y="27034"/>
                  <a:pt x="53582" y="27042"/>
                </a:cubicBezTo>
                <a:cubicBezTo>
                  <a:pt x="53569" y="26997"/>
                  <a:pt x="53629" y="26986"/>
                  <a:pt x="53720" y="26986"/>
                </a:cubicBezTo>
                <a:cubicBezTo>
                  <a:pt x="53809" y="26986"/>
                  <a:pt x="53927" y="26997"/>
                  <a:pt x="54035" y="26997"/>
                </a:cubicBezTo>
                <a:cubicBezTo>
                  <a:pt x="54213" y="26997"/>
                  <a:pt x="54363" y="26967"/>
                  <a:pt x="54300" y="26810"/>
                </a:cubicBezTo>
                <a:cubicBezTo>
                  <a:pt x="54254" y="26718"/>
                  <a:pt x="55019" y="26602"/>
                  <a:pt x="54995" y="26532"/>
                </a:cubicBezTo>
                <a:cubicBezTo>
                  <a:pt x="54977" y="26514"/>
                  <a:pt x="55326" y="26185"/>
                  <a:pt x="55536" y="26185"/>
                </a:cubicBezTo>
                <a:cubicBezTo>
                  <a:pt x="55594" y="26185"/>
                  <a:pt x="55642" y="26211"/>
                  <a:pt x="55667" y="26277"/>
                </a:cubicBezTo>
                <a:lnTo>
                  <a:pt x="55667" y="26277"/>
                </a:lnTo>
                <a:cubicBezTo>
                  <a:pt x="55661" y="26260"/>
                  <a:pt x="55673" y="26254"/>
                  <a:pt x="55699" y="26254"/>
                </a:cubicBezTo>
                <a:cubicBezTo>
                  <a:pt x="55835" y="26254"/>
                  <a:pt x="56346" y="26449"/>
                  <a:pt x="56441" y="26449"/>
                </a:cubicBezTo>
                <a:cubicBezTo>
                  <a:pt x="56451" y="26449"/>
                  <a:pt x="56456" y="26447"/>
                  <a:pt x="56456" y="26441"/>
                </a:cubicBezTo>
                <a:lnTo>
                  <a:pt x="56456" y="26441"/>
                </a:lnTo>
                <a:cubicBezTo>
                  <a:pt x="56466" y="26465"/>
                  <a:pt x="56669" y="26503"/>
                  <a:pt x="56858" y="26503"/>
                </a:cubicBezTo>
                <a:cubicBezTo>
                  <a:pt x="57052" y="26503"/>
                  <a:pt x="57232" y="26463"/>
                  <a:pt x="57174" y="26324"/>
                </a:cubicBezTo>
                <a:cubicBezTo>
                  <a:pt x="57174" y="26301"/>
                  <a:pt x="57707" y="25675"/>
                  <a:pt x="57684" y="25675"/>
                </a:cubicBezTo>
                <a:cubicBezTo>
                  <a:pt x="57665" y="25613"/>
                  <a:pt x="57718" y="25591"/>
                  <a:pt x="57806" y="25591"/>
                </a:cubicBezTo>
                <a:cubicBezTo>
                  <a:pt x="58023" y="25591"/>
                  <a:pt x="58451" y="25726"/>
                  <a:pt x="58529" y="25726"/>
                </a:cubicBezTo>
                <a:cubicBezTo>
                  <a:pt x="58537" y="25726"/>
                  <a:pt x="58541" y="25724"/>
                  <a:pt x="58541" y="25721"/>
                </a:cubicBezTo>
                <a:cubicBezTo>
                  <a:pt x="58449" y="25536"/>
                  <a:pt x="59074" y="25420"/>
                  <a:pt x="59005" y="25258"/>
                </a:cubicBezTo>
                <a:cubicBezTo>
                  <a:pt x="58959" y="25165"/>
                  <a:pt x="59672" y="25234"/>
                  <a:pt x="59585" y="25028"/>
                </a:cubicBezTo>
                <a:lnTo>
                  <a:pt x="59585" y="25028"/>
                </a:lnTo>
                <a:cubicBezTo>
                  <a:pt x="59603" y="25066"/>
                  <a:pt x="59683" y="25081"/>
                  <a:pt x="59781" y="25081"/>
                </a:cubicBezTo>
                <a:cubicBezTo>
                  <a:pt x="59970" y="25081"/>
                  <a:pt x="60225" y="25025"/>
                  <a:pt x="60210" y="24980"/>
                </a:cubicBezTo>
                <a:cubicBezTo>
                  <a:pt x="60140" y="24794"/>
                  <a:pt x="60882" y="24794"/>
                  <a:pt x="60812" y="24609"/>
                </a:cubicBezTo>
                <a:cubicBezTo>
                  <a:pt x="60811" y="24606"/>
                  <a:pt x="60813" y="24604"/>
                  <a:pt x="60818" y="24604"/>
                </a:cubicBezTo>
                <a:cubicBezTo>
                  <a:pt x="60882" y="24604"/>
                  <a:pt x="61482" y="24865"/>
                  <a:pt x="61507" y="24865"/>
                </a:cubicBezTo>
                <a:cubicBezTo>
                  <a:pt x="61508" y="24865"/>
                  <a:pt x="61508" y="24865"/>
                  <a:pt x="61508" y="24865"/>
                </a:cubicBezTo>
                <a:lnTo>
                  <a:pt x="61508" y="24865"/>
                </a:lnTo>
                <a:cubicBezTo>
                  <a:pt x="61512" y="24874"/>
                  <a:pt x="61520" y="24879"/>
                  <a:pt x="61531" y="24879"/>
                </a:cubicBezTo>
                <a:cubicBezTo>
                  <a:pt x="61637" y="24879"/>
                  <a:pt x="62029" y="24478"/>
                  <a:pt x="62151" y="24478"/>
                </a:cubicBezTo>
                <a:cubicBezTo>
                  <a:pt x="62164" y="24478"/>
                  <a:pt x="62174" y="24483"/>
                  <a:pt x="62180" y="24493"/>
                </a:cubicBezTo>
                <a:cubicBezTo>
                  <a:pt x="62087" y="24261"/>
                  <a:pt x="62852" y="24354"/>
                  <a:pt x="62736" y="24076"/>
                </a:cubicBezTo>
                <a:lnTo>
                  <a:pt x="62736" y="24076"/>
                </a:lnTo>
                <a:cubicBezTo>
                  <a:pt x="62745" y="24096"/>
                  <a:pt x="62761" y="24105"/>
                  <a:pt x="62783" y="24105"/>
                </a:cubicBezTo>
                <a:cubicBezTo>
                  <a:pt x="62929" y="24105"/>
                  <a:pt x="63320" y="23704"/>
                  <a:pt x="63338" y="23704"/>
                </a:cubicBezTo>
                <a:cubicBezTo>
                  <a:pt x="63338" y="23704"/>
                  <a:pt x="63338" y="23704"/>
                  <a:pt x="63338" y="23705"/>
                </a:cubicBezTo>
                <a:cubicBezTo>
                  <a:pt x="63394" y="23834"/>
                  <a:pt x="63548" y="23897"/>
                  <a:pt x="63702" y="23897"/>
                </a:cubicBezTo>
                <a:cubicBezTo>
                  <a:pt x="63936" y="23897"/>
                  <a:pt x="64169" y="23752"/>
                  <a:pt x="64057" y="23473"/>
                </a:cubicBezTo>
                <a:cubicBezTo>
                  <a:pt x="64036" y="23410"/>
                  <a:pt x="64490" y="23043"/>
                  <a:pt x="64610" y="23043"/>
                </a:cubicBezTo>
                <a:cubicBezTo>
                  <a:pt x="64623" y="23043"/>
                  <a:pt x="64632" y="23047"/>
                  <a:pt x="64636" y="23056"/>
                </a:cubicBezTo>
                <a:cubicBezTo>
                  <a:pt x="64613" y="22999"/>
                  <a:pt x="64623" y="22976"/>
                  <a:pt x="64655" y="22976"/>
                </a:cubicBezTo>
                <a:cubicBezTo>
                  <a:pt x="64774" y="22976"/>
                  <a:pt x="65198" y="23293"/>
                  <a:pt x="65347" y="23293"/>
                </a:cubicBezTo>
                <a:cubicBezTo>
                  <a:pt x="65399" y="23293"/>
                  <a:pt x="65418" y="23255"/>
                  <a:pt x="65378" y="23150"/>
                </a:cubicBezTo>
                <a:lnTo>
                  <a:pt x="65378" y="23150"/>
                </a:lnTo>
                <a:cubicBezTo>
                  <a:pt x="65403" y="23166"/>
                  <a:pt x="65916" y="23361"/>
                  <a:pt x="66061" y="23361"/>
                </a:cubicBezTo>
                <a:cubicBezTo>
                  <a:pt x="66090" y="23361"/>
                  <a:pt x="66104" y="23353"/>
                  <a:pt x="66096" y="23334"/>
                </a:cubicBezTo>
                <a:lnTo>
                  <a:pt x="66096" y="23334"/>
                </a:lnTo>
                <a:cubicBezTo>
                  <a:pt x="66101" y="23346"/>
                  <a:pt x="66114" y="23351"/>
                  <a:pt x="66132" y="23351"/>
                </a:cubicBezTo>
                <a:cubicBezTo>
                  <a:pt x="66295" y="23351"/>
                  <a:pt x="66931" y="22940"/>
                  <a:pt x="66931" y="22940"/>
                </a:cubicBezTo>
                <a:cubicBezTo>
                  <a:pt x="66968" y="23051"/>
                  <a:pt x="67072" y="23089"/>
                  <a:pt x="67187" y="23089"/>
                </a:cubicBezTo>
                <a:cubicBezTo>
                  <a:pt x="67361" y="23089"/>
                  <a:pt x="67561" y="23005"/>
                  <a:pt x="67603" y="22963"/>
                </a:cubicBezTo>
                <a:lnTo>
                  <a:pt x="58773" y="530"/>
                </a:lnTo>
                <a:cubicBezTo>
                  <a:pt x="58703" y="368"/>
                  <a:pt x="58518" y="20"/>
                  <a:pt x="58518" y="20"/>
                </a:cubicBezTo>
                <a:cubicBezTo>
                  <a:pt x="58514" y="7"/>
                  <a:pt x="58489" y="1"/>
                  <a:pt x="584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6" name="Google Shape;20696;p34"/>
          <p:cNvSpPr/>
          <p:nvPr/>
        </p:nvSpPr>
        <p:spPr>
          <a:xfrm rot="695121">
            <a:off x="2717449" y="3838552"/>
            <a:ext cx="2937030" cy="800941"/>
          </a:xfrm>
          <a:custGeom>
            <a:avLst/>
            <a:gdLst/>
            <a:ahLst/>
            <a:cxnLst/>
            <a:rect l="l" t="t" r="r" b="b"/>
            <a:pathLst>
              <a:path w="83222" h="22695" extrusionOk="0">
                <a:moveTo>
                  <a:pt x="0" y="0"/>
                </a:moveTo>
                <a:lnTo>
                  <a:pt x="0" y="22689"/>
                </a:lnTo>
                <a:cubicBezTo>
                  <a:pt x="42" y="22692"/>
                  <a:pt x="83" y="22694"/>
                  <a:pt x="124" y="22694"/>
                </a:cubicBezTo>
                <a:cubicBezTo>
                  <a:pt x="835" y="22694"/>
                  <a:pt x="1546" y="22164"/>
                  <a:pt x="2625" y="22164"/>
                </a:cubicBezTo>
                <a:cubicBezTo>
                  <a:pt x="4200" y="22164"/>
                  <a:pt x="4200" y="22232"/>
                  <a:pt x="5775" y="22232"/>
                </a:cubicBezTo>
                <a:cubicBezTo>
                  <a:pt x="7350" y="22232"/>
                  <a:pt x="7350" y="22164"/>
                  <a:pt x="8925" y="22164"/>
                </a:cubicBezTo>
                <a:cubicBezTo>
                  <a:pt x="10523" y="22164"/>
                  <a:pt x="10523" y="21091"/>
                  <a:pt x="12098" y="21091"/>
                </a:cubicBezTo>
                <a:cubicBezTo>
                  <a:pt x="13673" y="21091"/>
                  <a:pt x="13673" y="22689"/>
                  <a:pt x="15248" y="22689"/>
                </a:cubicBezTo>
                <a:cubicBezTo>
                  <a:pt x="16823" y="22689"/>
                  <a:pt x="16823" y="21821"/>
                  <a:pt x="18398" y="21821"/>
                </a:cubicBezTo>
                <a:cubicBezTo>
                  <a:pt x="19995" y="21821"/>
                  <a:pt x="19995" y="22529"/>
                  <a:pt x="21570" y="22529"/>
                </a:cubicBezTo>
                <a:cubicBezTo>
                  <a:pt x="23145" y="22529"/>
                  <a:pt x="23145" y="22506"/>
                  <a:pt x="24720" y="22506"/>
                </a:cubicBezTo>
                <a:cubicBezTo>
                  <a:pt x="26295" y="22506"/>
                  <a:pt x="26295" y="21091"/>
                  <a:pt x="27870" y="21091"/>
                </a:cubicBezTo>
                <a:cubicBezTo>
                  <a:pt x="29468" y="21091"/>
                  <a:pt x="29468" y="22643"/>
                  <a:pt x="31043" y="22643"/>
                </a:cubicBezTo>
                <a:cubicBezTo>
                  <a:pt x="32618" y="22643"/>
                  <a:pt x="32618" y="21159"/>
                  <a:pt x="34193" y="21159"/>
                </a:cubicBezTo>
                <a:cubicBezTo>
                  <a:pt x="35768" y="21159"/>
                  <a:pt x="35768" y="21776"/>
                  <a:pt x="37343" y="21776"/>
                </a:cubicBezTo>
                <a:cubicBezTo>
                  <a:pt x="38940" y="21776"/>
                  <a:pt x="38940" y="22620"/>
                  <a:pt x="40515" y="22620"/>
                </a:cubicBezTo>
                <a:cubicBezTo>
                  <a:pt x="42090" y="22620"/>
                  <a:pt x="42090" y="21365"/>
                  <a:pt x="43665" y="21365"/>
                </a:cubicBezTo>
                <a:cubicBezTo>
                  <a:pt x="45240" y="21365"/>
                  <a:pt x="45240" y="21479"/>
                  <a:pt x="46815" y="21479"/>
                </a:cubicBezTo>
                <a:cubicBezTo>
                  <a:pt x="48413" y="21479"/>
                  <a:pt x="48413" y="21935"/>
                  <a:pt x="49988" y="21935"/>
                </a:cubicBezTo>
                <a:cubicBezTo>
                  <a:pt x="51563" y="21935"/>
                  <a:pt x="51563" y="21639"/>
                  <a:pt x="53138" y="21639"/>
                </a:cubicBezTo>
                <a:cubicBezTo>
                  <a:pt x="54713" y="21639"/>
                  <a:pt x="54713" y="22392"/>
                  <a:pt x="56288" y="22392"/>
                </a:cubicBezTo>
                <a:cubicBezTo>
                  <a:pt x="57863" y="22392"/>
                  <a:pt x="57863" y="21570"/>
                  <a:pt x="59460" y="21570"/>
                </a:cubicBezTo>
                <a:cubicBezTo>
                  <a:pt x="61035" y="21570"/>
                  <a:pt x="61035" y="22506"/>
                  <a:pt x="62610" y="22506"/>
                </a:cubicBezTo>
                <a:cubicBezTo>
                  <a:pt x="64185" y="22506"/>
                  <a:pt x="64185" y="22027"/>
                  <a:pt x="65760" y="22027"/>
                </a:cubicBezTo>
                <a:cubicBezTo>
                  <a:pt x="67335" y="22027"/>
                  <a:pt x="67335" y="21388"/>
                  <a:pt x="68910" y="21388"/>
                </a:cubicBezTo>
                <a:cubicBezTo>
                  <a:pt x="70508" y="21388"/>
                  <a:pt x="70508" y="22643"/>
                  <a:pt x="72083" y="22643"/>
                </a:cubicBezTo>
                <a:cubicBezTo>
                  <a:pt x="73658" y="22643"/>
                  <a:pt x="73658" y="21182"/>
                  <a:pt x="75233" y="21182"/>
                </a:cubicBezTo>
                <a:cubicBezTo>
                  <a:pt x="76808" y="21182"/>
                  <a:pt x="76808" y="22460"/>
                  <a:pt x="78383" y="22460"/>
                </a:cubicBezTo>
                <a:cubicBezTo>
                  <a:pt x="79958" y="22460"/>
                  <a:pt x="79958" y="22415"/>
                  <a:pt x="81532" y="22415"/>
                </a:cubicBezTo>
                <a:cubicBezTo>
                  <a:pt x="82240" y="22415"/>
                  <a:pt x="82765" y="22552"/>
                  <a:pt x="83222" y="22643"/>
                </a:cubicBezTo>
                <a:lnTo>
                  <a:pt x="832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7" name="Google Shape;20697;p34"/>
          <p:cNvSpPr/>
          <p:nvPr/>
        </p:nvSpPr>
        <p:spPr>
          <a:xfrm>
            <a:off x="928400" y="963550"/>
            <a:ext cx="7287216" cy="3216467"/>
          </a:xfrm>
          <a:custGeom>
            <a:avLst/>
            <a:gdLst/>
            <a:ahLst/>
            <a:cxnLst/>
            <a:rect l="l" t="t" r="r" b="b"/>
            <a:pathLst>
              <a:path w="81533" h="22644" extrusionOk="0">
                <a:moveTo>
                  <a:pt x="1" y="1"/>
                </a:moveTo>
                <a:lnTo>
                  <a:pt x="1" y="22050"/>
                </a:lnTo>
                <a:lnTo>
                  <a:pt x="1096" y="22255"/>
                </a:lnTo>
                <a:lnTo>
                  <a:pt x="3036" y="22506"/>
                </a:lnTo>
                <a:lnTo>
                  <a:pt x="4999" y="22187"/>
                </a:lnTo>
                <a:lnTo>
                  <a:pt x="6939" y="21228"/>
                </a:lnTo>
                <a:lnTo>
                  <a:pt x="8880" y="21959"/>
                </a:lnTo>
                <a:lnTo>
                  <a:pt x="10820" y="21342"/>
                </a:lnTo>
                <a:lnTo>
                  <a:pt x="12783" y="21707"/>
                </a:lnTo>
                <a:lnTo>
                  <a:pt x="14723" y="21365"/>
                </a:lnTo>
                <a:lnTo>
                  <a:pt x="16663" y="21593"/>
                </a:lnTo>
                <a:lnTo>
                  <a:pt x="18603" y="22347"/>
                </a:lnTo>
                <a:lnTo>
                  <a:pt x="20566" y="22552"/>
                </a:lnTo>
                <a:lnTo>
                  <a:pt x="22506" y="21981"/>
                </a:lnTo>
                <a:lnTo>
                  <a:pt x="24446" y="22484"/>
                </a:lnTo>
                <a:lnTo>
                  <a:pt x="26387" y="22347"/>
                </a:lnTo>
                <a:lnTo>
                  <a:pt x="28327" y="22620"/>
                </a:lnTo>
                <a:lnTo>
                  <a:pt x="30290" y="21068"/>
                </a:lnTo>
                <a:lnTo>
                  <a:pt x="32230" y="21844"/>
                </a:lnTo>
                <a:lnTo>
                  <a:pt x="34170" y="21662"/>
                </a:lnTo>
                <a:lnTo>
                  <a:pt x="36110" y="21434"/>
                </a:lnTo>
                <a:lnTo>
                  <a:pt x="38050" y="21502"/>
                </a:lnTo>
                <a:lnTo>
                  <a:pt x="40013" y="22050"/>
                </a:lnTo>
                <a:lnTo>
                  <a:pt x="41953" y="21365"/>
                </a:lnTo>
                <a:lnTo>
                  <a:pt x="43894" y="21274"/>
                </a:lnTo>
                <a:lnTo>
                  <a:pt x="45834" y="22461"/>
                </a:lnTo>
                <a:lnTo>
                  <a:pt x="47774" y="21753"/>
                </a:lnTo>
                <a:lnTo>
                  <a:pt x="49714" y="22643"/>
                </a:lnTo>
                <a:lnTo>
                  <a:pt x="51677" y="21959"/>
                </a:lnTo>
                <a:lnTo>
                  <a:pt x="53617" y="22187"/>
                </a:lnTo>
                <a:lnTo>
                  <a:pt x="55557" y="21570"/>
                </a:lnTo>
                <a:lnTo>
                  <a:pt x="57498" y="22484"/>
                </a:lnTo>
                <a:lnTo>
                  <a:pt x="59438" y="21297"/>
                </a:lnTo>
                <a:lnTo>
                  <a:pt x="61378" y="21959"/>
                </a:lnTo>
                <a:lnTo>
                  <a:pt x="63318" y="22620"/>
                </a:lnTo>
                <a:lnTo>
                  <a:pt x="65281" y="21867"/>
                </a:lnTo>
                <a:lnTo>
                  <a:pt x="67221" y="22347"/>
                </a:lnTo>
                <a:lnTo>
                  <a:pt x="69161" y="21502"/>
                </a:lnTo>
                <a:lnTo>
                  <a:pt x="71101" y="21091"/>
                </a:lnTo>
                <a:lnTo>
                  <a:pt x="73042" y="21502"/>
                </a:lnTo>
                <a:lnTo>
                  <a:pt x="74982" y="22415"/>
                </a:lnTo>
                <a:lnTo>
                  <a:pt x="76922" y="22164"/>
                </a:lnTo>
                <a:lnTo>
                  <a:pt x="78862" y="21274"/>
                </a:lnTo>
                <a:lnTo>
                  <a:pt x="81145" y="22210"/>
                </a:lnTo>
                <a:lnTo>
                  <a:pt x="81145" y="22210"/>
                </a:lnTo>
                <a:lnTo>
                  <a:pt x="80232" y="19996"/>
                </a:lnTo>
                <a:lnTo>
                  <a:pt x="81533" y="18033"/>
                </a:lnTo>
                <a:lnTo>
                  <a:pt x="81053" y="16138"/>
                </a:lnTo>
                <a:lnTo>
                  <a:pt x="81418" y="14221"/>
                </a:lnTo>
                <a:lnTo>
                  <a:pt x="81350" y="12303"/>
                </a:lnTo>
                <a:lnTo>
                  <a:pt x="80528" y="10386"/>
                </a:lnTo>
                <a:lnTo>
                  <a:pt x="81145" y="8492"/>
                </a:lnTo>
                <a:lnTo>
                  <a:pt x="81122" y="6574"/>
                </a:lnTo>
                <a:lnTo>
                  <a:pt x="80916" y="4657"/>
                </a:lnTo>
                <a:lnTo>
                  <a:pt x="80734" y="2740"/>
                </a:lnTo>
                <a:lnTo>
                  <a:pt x="80209" y="845"/>
                </a:lnTo>
                <a:lnTo>
                  <a:pt x="804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8" name="Google Shape;20698;p34"/>
          <p:cNvSpPr/>
          <p:nvPr/>
        </p:nvSpPr>
        <p:spPr>
          <a:xfrm rot="-1159420">
            <a:off x="566433" y="803950"/>
            <a:ext cx="1119219" cy="739999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9" name="Google Shape;20699;p34"/>
          <p:cNvSpPr/>
          <p:nvPr/>
        </p:nvSpPr>
        <p:spPr>
          <a:xfrm rot="-1159420">
            <a:off x="7462658" y="3563725"/>
            <a:ext cx="1119219" cy="739999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0" name="Google Shape;20700;p34"/>
          <p:cNvSpPr/>
          <p:nvPr/>
        </p:nvSpPr>
        <p:spPr>
          <a:xfrm rot="-872942">
            <a:off x="-481970" y="-385622"/>
            <a:ext cx="2201450" cy="1320980"/>
          </a:xfrm>
          <a:custGeom>
            <a:avLst/>
            <a:gdLst/>
            <a:ahLst/>
            <a:cxnLst/>
            <a:rect l="l" t="t" r="r" b="b"/>
            <a:pathLst>
              <a:path w="88061" h="52841" extrusionOk="0">
                <a:moveTo>
                  <a:pt x="0" y="0"/>
                </a:moveTo>
                <a:lnTo>
                  <a:pt x="0" y="52247"/>
                </a:lnTo>
                <a:lnTo>
                  <a:pt x="571" y="52590"/>
                </a:lnTo>
                <a:lnTo>
                  <a:pt x="1507" y="52042"/>
                </a:lnTo>
                <a:lnTo>
                  <a:pt x="2442" y="51654"/>
                </a:lnTo>
                <a:lnTo>
                  <a:pt x="3447" y="51837"/>
                </a:lnTo>
                <a:lnTo>
                  <a:pt x="4520" y="52841"/>
                </a:lnTo>
                <a:lnTo>
                  <a:pt x="5364" y="51540"/>
                </a:lnTo>
                <a:lnTo>
                  <a:pt x="6460" y="52681"/>
                </a:lnTo>
                <a:lnTo>
                  <a:pt x="7396" y="52110"/>
                </a:lnTo>
                <a:lnTo>
                  <a:pt x="8309" y="51426"/>
                </a:lnTo>
                <a:lnTo>
                  <a:pt x="9244" y="51038"/>
                </a:lnTo>
                <a:lnTo>
                  <a:pt x="10249" y="51266"/>
                </a:lnTo>
                <a:lnTo>
                  <a:pt x="11207" y="50992"/>
                </a:lnTo>
                <a:lnTo>
                  <a:pt x="12280" y="51951"/>
                </a:lnTo>
                <a:lnTo>
                  <a:pt x="13216" y="51631"/>
                </a:lnTo>
                <a:lnTo>
                  <a:pt x="14220" y="51814"/>
                </a:lnTo>
                <a:lnTo>
                  <a:pt x="15111" y="50855"/>
                </a:lnTo>
                <a:lnTo>
                  <a:pt x="16160" y="51494"/>
                </a:lnTo>
                <a:lnTo>
                  <a:pt x="16982" y="49942"/>
                </a:lnTo>
                <a:lnTo>
                  <a:pt x="18055" y="50878"/>
                </a:lnTo>
                <a:lnTo>
                  <a:pt x="19036" y="50923"/>
                </a:lnTo>
                <a:lnTo>
                  <a:pt x="19972" y="50581"/>
                </a:lnTo>
                <a:lnTo>
                  <a:pt x="20908" y="50193"/>
                </a:lnTo>
                <a:lnTo>
                  <a:pt x="21981" y="50923"/>
                </a:lnTo>
                <a:lnTo>
                  <a:pt x="22940" y="50764"/>
                </a:lnTo>
                <a:lnTo>
                  <a:pt x="23784" y="49600"/>
                </a:lnTo>
                <a:lnTo>
                  <a:pt x="24788" y="49668"/>
                </a:lnTo>
                <a:lnTo>
                  <a:pt x="25793" y="49988"/>
                </a:lnTo>
                <a:lnTo>
                  <a:pt x="26706" y="49234"/>
                </a:lnTo>
                <a:lnTo>
                  <a:pt x="27687" y="49394"/>
                </a:lnTo>
                <a:lnTo>
                  <a:pt x="28714" y="49828"/>
                </a:lnTo>
                <a:lnTo>
                  <a:pt x="29696" y="49737"/>
                </a:lnTo>
                <a:lnTo>
                  <a:pt x="30609" y="49189"/>
                </a:lnTo>
                <a:lnTo>
                  <a:pt x="31636" y="49554"/>
                </a:lnTo>
                <a:lnTo>
                  <a:pt x="32549" y="49075"/>
                </a:lnTo>
                <a:lnTo>
                  <a:pt x="33553" y="49234"/>
                </a:lnTo>
                <a:lnTo>
                  <a:pt x="34489" y="48755"/>
                </a:lnTo>
                <a:lnTo>
                  <a:pt x="35471" y="48801"/>
                </a:lnTo>
                <a:lnTo>
                  <a:pt x="36361" y="48048"/>
                </a:lnTo>
                <a:lnTo>
                  <a:pt x="37434" y="48801"/>
                </a:lnTo>
                <a:lnTo>
                  <a:pt x="38301" y="47705"/>
                </a:lnTo>
                <a:lnTo>
                  <a:pt x="39351" y="48390"/>
                </a:lnTo>
                <a:lnTo>
                  <a:pt x="40355" y="48755"/>
                </a:lnTo>
                <a:lnTo>
                  <a:pt x="41245" y="47865"/>
                </a:lnTo>
                <a:lnTo>
                  <a:pt x="42273" y="48299"/>
                </a:lnTo>
                <a:lnTo>
                  <a:pt x="43254" y="48367"/>
                </a:lnTo>
                <a:lnTo>
                  <a:pt x="44121" y="47203"/>
                </a:lnTo>
                <a:lnTo>
                  <a:pt x="45171" y="47956"/>
                </a:lnTo>
                <a:lnTo>
                  <a:pt x="46130" y="47774"/>
                </a:lnTo>
                <a:lnTo>
                  <a:pt x="46997" y="46724"/>
                </a:lnTo>
                <a:lnTo>
                  <a:pt x="48002" y="46975"/>
                </a:lnTo>
                <a:lnTo>
                  <a:pt x="49006" y="47066"/>
                </a:lnTo>
                <a:lnTo>
                  <a:pt x="49988" y="47271"/>
                </a:lnTo>
                <a:lnTo>
                  <a:pt x="51038" y="47865"/>
                </a:lnTo>
                <a:lnTo>
                  <a:pt x="51951" y="47249"/>
                </a:lnTo>
                <a:lnTo>
                  <a:pt x="52909" y="47066"/>
                </a:lnTo>
                <a:lnTo>
                  <a:pt x="53959" y="47751"/>
                </a:lnTo>
                <a:lnTo>
                  <a:pt x="54781" y="46313"/>
                </a:lnTo>
                <a:lnTo>
                  <a:pt x="55717" y="45788"/>
                </a:lnTo>
                <a:lnTo>
                  <a:pt x="56721" y="46085"/>
                </a:lnTo>
                <a:lnTo>
                  <a:pt x="57680" y="45833"/>
                </a:lnTo>
                <a:lnTo>
                  <a:pt x="58775" y="47043"/>
                </a:lnTo>
                <a:lnTo>
                  <a:pt x="59734" y="46929"/>
                </a:lnTo>
                <a:lnTo>
                  <a:pt x="60693" y="46701"/>
                </a:lnTo>
                <a:lnTo>
                  <a:pt x="61651" y="46427"/>
                </a:lnTo>
                <a:lnTo>
                  <a:pt x="62610" y="46313"/>
                </a:lnTo>
                <a:lnTo>
                  <a:pt x="63500" y="45468"/>
                </a:lnTo>
                <a:lnTo>
                  <a:pt x="64527" y="45925"/>
                </a:lnTo>
                <a:lnTo>
                  <a:pt x="65554" y="46358"/>
                </a:lnTo>
                <a:lnTo>
                  <a:pt x="66445" y="45445"/>
                </a:lnTo>
                <a:lnTo>
                  <a:pt x="67495" y="46153"/>
                </a:lnTo>
                <a:lnTo>
                  <a:pt x="68430" y="45697"/>
                </a:lnTo>
                <a:lnTo>
                  <a:pt x="69435" y="45948"/>
                </a:lnTo>
                <a:lnTo>
                  <a:pt x="70302" y="45012"/>
                </a:lnTo>
                <a:lnTo>
                  <a:pt x="71352" y="45651"/>
                </a:lnTo>
                <a:lnTo>
                  <a:pt x="72174" y="44144"/>
                </a:lnTo>
                <a:lnTo>
                  <a:pt x="73247" y="44943"/>
                </a:lnTo>
                <a:lnTo>
                  <a:pt x="74160" y="44418"/>
                </a:lnTo>
                <a:lnTo>
                  <a:pt x="75095" y="44053"/>
                </a:lnTo>
                <a:lnTo>
                  <a:pt x="76100" y="44304"/>
                </a:lnTo>
                <a:lnTo>
                  <a:pt x="77127" y="44761"/>
                </a:lnTo>
                <a:lnTo>
                  <a:pt x="78017" y="43779"/>
                </a:lnTo>
                <a:lnTo>
                  <a:pt x="78999" y="43939"/>
                </a:lnTo>
                <a:lnTo>
                  <a:pt x="80049" y="44578"/>
                </a:lnTo>
                <a:lnTo>
                  <a:pt x="81007" y="44350"/>
                </a:lnTo>
                <a:lnTo>
                  <a:pt x="81920" y="43711"/>
                </a:lnTo>
                <a:lnTo>
                  <a:pt x="82879" y="43619"/>
                </a:lnTo>
                <a:lnTo>
                  <a:pt x="83883" y="43779"/>
                </a:lnTo>
                <a:lnTo>
                  <a:pt x="84773" y="42889"/>
                </a:lnTo>
                <a:lnTo>
                  <a:pt x="85846" y="43734"/>
                </a:lnTo>
                <a:lnTo>
                  <a:pt x="86736" y="42935"/>
                </a:lnTo>
                <a:lnTo>
                  <a:pt x="87741" y="43300"/>
                </a:lnTo>
                <a:lnTo>
                  <a:pt x="88060" y="43505"/>
                </a:lnTo>
                <a:lnTo>
                  <a:pt x="88060" y="0"/>
                </a:lnTo>
                <a:lnTo>
                  <a:pt x="83769" y="0"/>
                </a:lnTo>
                <a:lnTo>
                  <a:pt x="83335" y="2739"/>
                </a:lnTo>
                <a:cubicBezTo>
                  <a:pt x="83929" y="2968"/>
                  <a:pt x="84340" y="3515"/>
                  <a:pt x="84340" y="4177"/>
                </a:cubicBezTo>
                <a:cubicBezTo>
                  <a:pt x="84340" y="5022"/>
                  <a:pt x="83655" y="5707"/>
                  <a:pt x="82810" y="5707"/>
                </a:cubicBezTo>
                <a:cubicBezTo>
                  <a:pt x="81966" y="5707"/>
                  <a:pt x="81281" y="5022"/>
                  <a:pt x="81281" y="4177"/>
                </a:cubicBezTo>
                <a:cubicBezTo>
                  <a:pt x="81281" y="3584"/>
                  <a:pt x="81646" y="3059"/>
                  <a:pt x="82148" y="2808"/>
                </a:cubicBezTo>
                <a:lnTo>
                  <a:pt x="82148" y="0"/>
                </a:lnTo>
                <a:lnTo>
                  <a:pt x="75141" y="0"/>
                </a:lnTo>
                <a:lnTo>
                  <a:pt x="74707" y="2739"/>
                </a:lnTo>
                <a:cubicBezTo>
                  <a:pt x="75301" y="2968"/>
                  <a:pt x="75735" y="3515"/>
                  <a:pt x="75735" y="4177"/>
                </a:cubicBezTo>
                <a:cubicBezTo>
                  <a:pt x="75735" y="5022"/>
                  <a:pt x="75050" y="5707"/>
                  <a:pt x="74205" y="5707"/>
                </a:cubicBezTo>
                <a:cubicBezTo>
                  <a:pt x="73361" y="5707"/>
                  <a:pt x="72676" y="5022"/>
                  <a:pt x="72676" y="4177"/>
                </a:cubicBezTo>
                <a:cubicBezTo>
                  <a:pt x="72676" y="3584"/>
                  <a:pt x="73018" y="3059"/>
                  <a:pt x="73520" y="2808"/>
                </a:cubicBezTo>
                <a:lnTo>
                  <a:pt x="73520" y="0"/>
                </a:lnTo>
                <a:lnTo>
                  <a:pt x="66513" y="0"/>
                </a:lnTo>
                <a:lnTo>
                  <a:pt x="66102" y="2739"/>
                </a:lnTo>
                <a:cubicBezTo>
                  <a:pt x="66696" y="2968"/>
                  <a:pt x="67107" y="3515"/>
                  <a:pt x="67107" y="4177"/>
                </a:cubicBezTo>
                <a:cubicBezTo>
                  <a:pt x="67107" y="5022"/>
                  <a:pt x="66422" y="5707"/>
                  <a:pt x="65577" y="5707"/>
                </a:cubicBezTo>
                <a:cubicBezTo>
                  <a:pt x="64733" y="5707"/>
                  <a:pt x="64048" y="5022"/>
                  <a:pt x="64048" y="4177"/>
                </a:cubicBezTo>
                <a:cubicBezTo>
                  <a:pt x="64048" y="3584"/>
                  <a:pt x="64390" y="3059"/>
                  <a:pt x="64893" y="2808"/>
                </a:cubicBezTo>
                <a:lnTo>
                  <a:pt x="64893" y="0"/>
                </a:lnTo>
                <a:lnTo>
                  <a:pt x="57908" y="0"/>
                </a:lnTo>
                <a:lnTo>
                  <a:pt x="57474" y="2739"/>
                </a:lnTo>
                <a:cubicBezTo>
                  <a:pt x="58068" y="2968"/>
                  <a:pt x="58479" y="3515"/>
                  <a:pt x="58479" y="4177"/>
                </a:cubicBezTo>
                <a:cubicBezTo>
                  <a:pt x="58479" y="5022"/>
                  <a:pt x="57794" y="5707"/>
                  <a:pt x="56949" y="5707"/>
                </a:cubicBezTo>
                <a:cubicBezTo>
                  <a:pt x="56105" y="5707"/>
                  <a:pt x="55420" y="5022"/>
                  <a:pt x="55420" y="4177"/>
                </a:cubicBezTo>
                <a:cubicBezTo>
                  <a:pt x="55420" y="3584"/>
                  <a:pt x="55785" y="3059"/>
                  <a:pt x="56287" y="2808"/>
                </a:cubicBezTo>
                <a:lnTo>
                  <a:pt x="56287" y="0"/>
                </a:lnTo>
                <a:lnTo>
                  <a:pt x="49280" y="0"/>
                </a:lnTo>
                <a:lnTo>
                  <a:pt x="48846" y="2739"/>
                </a:lnTo>
                <a:cubicBezTo>
                  <a:pt x="49440" y="2968"/>
                  <a:pt x="49873" y="3515"/>
                  <a:pt x="49873" y="4177"/>
                </a:cubicBezTo>
                <a:cubicBezTo>
                  <a:pt x="49873" y="5022"/>
                  <a:pt x="49189" y="5707"/>
                  <a:pt x="48344" y="5707"/>
                </a:cubicBezTo>
                <a:cubicBezTo>
                  <a:pt x="47500" y="5707"/>
                  <a:pt x="46815" y="5022"/>
                  <a:pt x="46815" y="4177"/>
                </a:cubicBezTo>
                <a:cubicBezTo>
                  <a:pt x="46815" y="3584"/>
                  <a:pt x="47157" y="3059"/>
                  <a:pt x="47659" y="2808"/>
                </a:cubicBezTo>
                <a:lnTo>
                  <a:pt x="47659" y="0"/>
                </a:lnTo>
                <a:lnTo>
                  <a:pt x="40652" y="0"/>
                </a:lnTo>
                <a:lnTo>
                  <a:pt x="40241" y="2739"/>
                </a:lnTo>
                <a:cubicBezTo>
                  <a:pt x="40812" y="2968"/>
                  <a:pt x="41245" y="3515"/>
                  <a:pt x="41245" y="4177"/>
                </a:cubicBezTo>
                <a:cubicBezTo>
                  <a:pt x="41245" y="5022"/>
                  <a:pt x="40561" y="5707"/>
                  <a:pt x="39716" y="5707"/>
                </a:cubicBezTo>
                <a:cubicBezTo>
                  <a:pt x="38872" y="5707"/>
                  <a:pt x="38187" y="5022"/>
                  <a:pt x="38187" y="4177"/>
                </a:cubicBezTo>
                <a:cubicBezTo>
                  <a:pt x="38187" y="3584"/>
                  <a:pt x="38529" y="3059"/>
                  <a:pt x="39031" y="2808"/>
                </a:cubicBezTo>
                <a:lnTo>
                  <a:pt x="39031" y="0"/>
                </a:lnTo>
                <a:lnTo>
                  <a:pt x="32024" y="0"/>
                </a:lnTo>
                <a:lnTo>
                  <a:pt x="31613" y="2739"/>
                </a:lnTo>
                <a:cubicBezTo>
                  <a:pt x="32207" y="2968"/>
                  <a:pt x="32618" y="3515"/>
                  <a:pt x="32618" y="4177"/>
                </a:cubicBezTo>
                <a:cubicBezTo>
                  <a:pt x="32618" y="5022"/>
                  <a:pt x="31933" y="5707"/>
                  <a:pt x="31088" y="5707"/>
                </a:cubicBezTo>
                <a:cubicBezTo>
                  <a:pt x="30244" y="5707"/>
                  <a:pt x="29559" y="5022"/>
                  <a:pt x="29559" y="4177"/>
                </a:cubicBezTo>
                <a:cubicBezTo>
                  <a:pt x="29559" y="3584"/>
                  <a:pt x="29924" y="3059"/>
                  <a:pt x="30426" y="2808"/>
                </a:cubicBezTo>
                <a:lnTo>
                  <a:pt x="30426" y="0"/>
                </a:lnTo>
                <a:lnTo>
                  <a:pt x="23419" y="0"/>
                </a:lnTo>
                <a:lnTo>
                  <a:pt x="22985" y="2739"/>
                </a:lnTo>
                <a:cubicBezTo>
                  <a:pt x="23579" y="2968"/>
                  <a:pt x="24012" y="3515"/>
                  <a:pt x="24012" y="4177"/>
                </a:cubicBezTo>
                <a:cubicBezTo>
                  <a:pt x="24012" y="5022"/>
                  <a:pt x="23328" y="5707"/>
                  <a:pt x="22483" y="5707"/>
                </a:cubicBezTo>
                <a:cubicBezTo>
                  <a:pt x="21639" y="5707"/>
                  <a:pt x="20954" y="5022"/>
                  <a:pt x="20954" y="4177"/>
                </a:cubicBezTo>
                <a:cubicBezTo>
                  <a:pt x="20954" y="3584"/>
                  <a:pt x="21296" y="3059"/>
                  <a:pt x="21798" y="2808"/>
                </a:cubicBezTo>
                <a:lnTo>
                  <a:pt x="21798" y="0"/>
                </a:lnTo>
                <a:lnTo>
                  <a:pt x="14791" y="0"/>
                </a:lnTo>
                <a:lnTo>
                  <a:pt x="14380" y="2739"/>
                </a:lnTo>
                <a:cubicBezTo>
                  <a:pt x="14951" y="2968"/>
                  <a:pt x="15384" y="3515"/>
                  <a:pt x="15384" y="4177"/>
                </a:cubicBezTo>
                <a:cubicBezTo>
                  <a:pt x="15384" y="5022"/>
                  <a:pt x="14700" y="5707"/>
                  <a:pt x="13855" y="5707"/>
                </a:cubicBezTo>
                <a:cubicBezTo>
                  <a:pt x="13011" y="5707"/>
                  <a:pt x="12326" y="5022"/>
                  <a:pt x="12326" y="4177"/>
                </a:cubicBezTo>
                <a:cubicBezTo>
                  <a:pt x="12326" y="3584"/>
                  <a:pt x="12668" y="3059"/>
                  <a:pt x="13170" y="2808"/>
                </a:cubicBezTo>
                <a:lnTo>
                  <a:pt x="13170" y="0"/>
                </a:lnTo>
                <a:lnTo>
                  <a:pt x="6163" y="0"/>
                </a:lnTo>
                <a:lnTo>
                  <a:pt x="5752" y="2739"/>
                </a:lnTo>
                <a:cubicBezTo>
                  <a:pt x="6346" y="2968"/>
                  <a:pt x="6756" y="3515"/>
                  <a:pt x="6756" y="4177"/>
                </a:cubicBezTo>
                <a:cubicBezTo>
                  <a:pt x="6756" y="5022"/>
                  <a:pt x="6072" y="5707"/>
                  <a:pt x="5227" y="5707"/>
                </a:cubicBezTo>
                <a:cubicBezTo>
                  <a:pt x="4383" y="5707"/>
                  <a:pt x="3698" y="5022"/>
                  <a:pt x="3698" y="4177"/>
                </a:cubicBezTo>
                <a:cubicBezTo>
                  <a:pt x="3698" y="3584"/>
                  <a:pt x="4040" y="3059"/>
                  <a:pt x="4565" y="2808"/>
                </a:cubicBezTo>
                <a:lnTo>
                  <a:pt x="45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01" name="Google Shape;20701;p34"/>
          <p:cNvPicPr preferRelativeResize="0"/>
          <p:nvPr/>
        </p:nvPicPr>
        <p:blipFill rotWithShape="1">
          <a:blip r:embed="rId2">
            <a:alphaModFix/>
          </a:blip>
          <a:srcRect l="2714" r="2705"/>
          <a:stretch/>
        </p:blipFill>
        <p:spPr>
          <a:xfrm rot="-1382860">
            <a:off x="787239" y="3139971"/>
            <a:ext cx="1212474" cy="18396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0702" name="Google Shape;207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00712">
            <a:off x="7456214" y="272940"/>
            <a:ext cx="1408471" cy="14473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grpSp>
        <p:nvGrpSpPr>
          <p:cNvPr id="20703" name="Google Shape;20703;p34"/>
          <p:cNvGrpSpPr/>
          <p:nvPr/>
        </p:nvGrpSpPr>
        <p:grpSpPr>
          <a:xfrm>
            <a:off x="3484102" y="144100"/>
            <a:ext cx="1741755" cy="790619"/>
            <a:chOff x="1656775" y="652900"/>
            <a:chExt cx="1808300" cy="820825"/>
          </a:xfrm>
        </p:grpSpPr>
        <p:sp>
          <p:nvSpPr>
            <p:cNvPr id="20704" name="Google Shape;20704;p34"/>
            <p:cNvSpPr/>
            <p:nvPr/>
          </p:nvSpPr>
          <p:spPr>
            <a:xfrm>
              <a:off x="1656775" y="652900"/>
              <a:ext cx="1708675" cy="805175"/>
            </a:xfrm>
            <a:custGeom>
              <a:avLst/>
              <a:gdLst/>
              <a:ahLst/>
              <a:cxnLst/>
              <a:rect l="l" t="t" r="r" b="b"/>
              <a:pathLst>
                <a:path w="6834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646" y="31956"/>
                    <a:pt x="34991" y="31967"/>
                    <a:pt x="35266" y="31967"/>
                  </a:cubicBezTo>
                  <a:cubicBezTo>
                    <a:pt x="35403" y="31967"/>
                    <a:pt x="35523" y="31964"/>
                    <a:pt x="35590" y="31956"/>
                  </a:cubicBezTo>
                  <a:cubicBezTo>
                    <a:pt x="35640" y="31931"/>
                    <a:pt x="35665" y="31906"/>
                    <a:pt x="35665" y="31855"/>
                  </a:cubicBezTo>
                  <a:cubicBezTo>
                    <a:pt x="35615" y="31655"/>
                    <a:pt x="35715" y="31555"/>
                    <a:pt x="35941" y="31504"/>
                  </a:cubicBezTo>
                  <a:cubicBezTo>
                    <a:pt x="36041" y="31479"/>
                    <a:pt x="36141" y="31429"/>
                    <a:pt x="36216" y="31354"/>
                  </a:cubicBezTo>
                  <a:cubicBezTo>
                    <a:pt x="36542" y="31053"/>
                    <a:pt x="36968" y="30903"/>
                    <a:pt x="37369" y="30677"/>
                  </a:cubicBezTo>
                  <a:cubicBezTo>
                    <a:pt x="37470" y="30602"/>
                    <a:pt x="37645" y="30627"/>
                    <a:pt x="37795" y="30602"/>
                  </a:cubicBezTo>
                  <a:cubicBezTo>
                    <a:pt x="38121" y="30527"/>
                    <a:pt x="38247" y="30452"/>
                    <a:pt x="38372" y="30201"/>
                  </a:cubicBezTo>
                  <a:cubicBezTo>
                    <a:pt x="38447" y="30001"/>
                    <a:pt x="38673" y="29900"/>
                    <a:pt x="38723" y="29675"/>
                  </a:cubicBezTo>
                  <a:cubicBezTo>
                    <a:pt x="38723" y="29675"/>
                    <a:pt x="38723" y="29675"/>
                    <a:pt x="38748" y="29650"/>
                  </a:cubicBezTo>
                  <a:cubicBezTo>
                    <a:pt x="39099" y="29424"/>
                    <a:pt x="39124" y="29424"/>
                    <a:pt x="39224" y="29023"/>
                  </a:cubicBezTo>
                  <a:cubicBezTo>
                    <a:pt x="39274" y="28898"/>
                    <a:pt x="39224" y="28748"/>
                    <a:pt x="39299" y="28647"/>
                  </a:cubicBezTo>
                  <a:cubicBezTo>
                    <a:pt x="39424" y="28497"/>
                    <a:pt x="39249" y="28221"/>
                    <a:pt x="39349" y="28071"/>
                  </a:cubicBezTo>
                  <a:cubicBezTo>
                    <a:pt x="39450" y="27895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65" y="21179"/>
                    <a:pt x="45816" y="21028"/>
                  </a:cubicBezTo>
                  <a:cubicBezTo>
                    <a:pt x="45941" y="20903"/>
                    <a:pt x="46091" y="20778"/>
                    <a:pt x="46267" y="20778"/>
                  </a:cubicBezTo>
                  <a:cubicBezTo>
                    <a:pt x="46442" y="20778"/>
                    <a:pt x="46567" y="20702"/>
                    <a:pt x="46693" y="20602"/>
                  </a:cubicBezTo>
                  <a:cubicBezTo>
                    <a:pt x="46918" y="20402"/>
                    <a:pt x="47219" y="20377"/>
                    <a:pt x="47420" y="20176"/>
                  </a:cubicBezTo>
                  <a:cubicBezTo>
                    <a:pt x="47545" y="20076"/>
                    <a:pt x="47670" y="20001"/>
                    <a:pt x="47745" y="19825"/>
                  </a:cubicBezTo>
                  <a:cubicBezTo>
                    <a:pt x="47821" y="19650"/>
                    <a:pt x="48021" y="19600"/>
                    <a:pt x="48196" y="19524"/>
                  </a:cubicBezTo>
                  <a:cubicBezTo>
                    <a:pt x="48297" y="19499"/>
                    <a:pt x="48372" y="19449"/>
                    <a:pt x="48422" y="19349"/>
                  </a:cubicBezTo>
                  <a:cubicBezTo>
                    <a:pt x="48442" y="19316"/>
                    <a:pt x="48470" y="19304"/>
                    <a:pt x="48504" y="19304"/>
                  </a:cubicBezTo>
                  <a:cubicBezTo>
                    <a:pt x="48599" y="19304"/>
                    <a:pt x="48737" y="19399"/>
                    <a:pt x="48848" y="19399"/>
                  </a:cubicBezTo>
                  <a:cubicBezTo>
                    <a:pt x="49199" y="19399"/>
                    <a:pt x="49475" y="19224"/>
                    <a:pt x="49775" y="19098"/>
                  </a:cubicBezTo>
                  <a:cubicBezTo>
                    <a:pt x="50227" y="18898"/>
                    <a:pt x="50653" y="18697"/>
                    <a:pt x="51129" y="18647"/>
                  </a:cubicBezTo>
                  <a:cubicBezTo>
                    <a:pt x="51329" y="18597"/>
                    <a:pt x="51505" y="18497"/>
                    <a:pt x="51680" y="18422"/>
                  </a:cubicBezTo>
                  <a:cubicBezTo>
                    <a:pt x="51735" y="18385"/>
                    <a:pt x="51790" y="18362"/>
                    <a:pt x="51835" y="18362"/>
                  </a:cubicBezTo>
                  <a:cubicBezTo>
                    <a:pt x="51852" y="18362"/>
                    <a:pt x="51867" y="18365"/>
                    <a:pt x="51881" y="18372"/>
                  </a:cubicBezTo>
                  <a:cubicBezTo>
                    <a:pt x="51927" y="18395"/>
                    <a:pt x="51968" y="18405"/>
                    <a:pt x="52006" y="18405"/>
                  </a:cubicBezTo>
                  <a:cubicBezTo>
                    <a:pt x="52128" y="18405"/>
                    <a:pt x="52205" y="18298"/>
                    <a:pt x="52282" y="18221"/>
                  </a:cubicBezTo>
                  <a:cubicBezTo>
                    <a:pt x="52508" y="18040"/>
                    <a:pt x="52714" y="17838"/>
                    <a:pt x="52974" y="17838"/>
                  </a:cubicBezTo>
                  <a:cubicBezTo>
                    <a:pt x="53002" y="17838"/>
                    <a:pt x="53030" y="17840"/>
                    <a:pt x="53059" y="17845"/>
                  </a:cubicBezTo>
                  <a:cubicBezTo>
                    <a:pt x="53159" y="17845"/>
                    <a:pt x="53259" y="17770"/>
                    <a:pt x="53334" y="17720"/>
                  </a:cubicBezTo>
                  <a:cubicBezTo>
                    <a:pt x="53460" y="17595"/>
                    <a:pt x="53660" y="17620"/>
                    <a:pt x="53811" y="17570"/>
                  </a:cubicBezTo>
                  <a:cubicBezTo>
                    <a:pt x="53980" y="17513"/>
                    <a:pt x="54149" y="17443"/>
                    <a:pt x="54339" y="17443"/>
                  </a:cubicBezTo>
                  <a:cubicBezTo>
                    <a:pt x="54403" y="17443"/>
                    <a:pt x="54468" y="17451"/>
                    <a:pt x="54537" y="17469"/>
                  </a:cubicBezTo>
                  <a:cubicBezTo>
                    <a:pt x="54562" y="17476"/>
                    <a:pt x="54587" y="17479"/>
                    <a:pt x="54612" y="17479"/>
                  </a:cubicBezTo>
                  <a:cubicBezTo>
                    <a:pt x="54686" y="17479"/>
                    <a:pt x="54757" y="17451"/>
                    <a:pt x="54813" y="17394"/>
                  </a:cubicBezTo>
                  <a:cubicBezTo>
                    <a:pt x="55039" y="17244"/>
                    <a:pt x="55314" y="17219"/>
                    <a:pt x="55540" y="17118"/>
                  </a:cubicBezTo>
                  <a:cubicBezTo>
                    <a:pt x="55790" y="16993"/>
                    <a:pt x="55991" y="16993"/>
                    <a:pt x="56217" y="16793"/>
                  </a:cubicBezTo>
                  <a:cubicBezTo>
                    <a:pt x="56367" y="16642"/>
                    <a:pt x="56593" y="16567"/>
                    <a:pt x="56818" y="16492"/>
                  </a:cubicBezTo>
                  <a:cubicBezTo>
                    <a:pt x="56911" y="16446"/>
                    <a:pt x="56939" y="16314"/>
                    <a:pt x="57042" y="16314"/>
                  </a:cubicBezTo>
                  <a:cubicBezTo>
                    <a:pt x="57050" y="16314"/>
                    <a:pt x="57059" y="16315"/>
                    <a:pt x="57069" y="16316"/>
                  </a:cubicBezTo>
                  <a:cubicBezTo>
                    <a:pt x="57294" y="16316"/>
                    <a:pt x="57595" y="16567"/>
                    <a:pt x="57796" y="16592"/>
                  </a:cubicBezTo>
                  <a:cubicBezTo>
                    <a:pt x="57847" y="16603"/>
                    <a:pt x="57899" y="16609"/>
                    <a:pt x="57949" y="16609"/>
                  </a:cubicBezTo>
                  <a:cubicBezTo>
                    <a:pt x="58020" y="16609"/>
                    <a:pt x="58088" y="16596"/>
                    <a:pt x="58146" y="16567"/>
                  </a:cubicBezTo>
                  <a:cubicBezTo>
                    <a:pt x="58397" y="16417"/>
                    <a:pt x="58648" y="16342"/>
                    <a:pt x="58873" y="16191"/>
                  </a:cubicBezTo>
                  <a:cubicBezTo>
                    <a:pt x="58947" y="16154"/>
                    <a:pt x="59033" y="16131"/>
                    <a:pt x="59104" y="16131"/>
                  </a:cubicBezTo>
                  <a:cubicBezTo>
                    <a:pt x="59130" y="16131"/>
                    <a:pt x="59154" y="16134"/>
                    <a:pt x="59174" y="16141"/>
                  </a:cubicBezTo>
                  <a:cubicBezTo>
                    <a:pt x="59226" y="16148"/>
                    <a:pt x="59277" y="16151"/>
                    <a:pt x="59326" y="16151"/>
                  </a:cubicBezTo>
                  <a:cubicBezTo>
                    <a:pt x="59653" y="16151"/>
                    <a:pt x="59915" y="16011"/>
                    <a:pt x="60176" y="15815"/>
                  </a:cubicBezTo>
                  <a:cubicBezTo>
                    <a:pt x="60277" y="15740"/>
                    <a:pt x="60402" y="15715"/>
                    <a:pt x="60527" y="15715"/>
                  </a:cubicBezTo>
                  <a:cubicBezTo>
                    <a:pt x="60548" y="15716"/>
                    <a:pt x="60569" y="15717"/>
                    <a:pt x="60589" y="15717"/>
                  </a:cubicBezTo>
                  <a:cubicBezTo>
                    <a:pt x="61006" y="15717"/>
                    <a:pt x="61293" y="15477"/>
                    <a:pt x="61580" y="15214"/>
                  </a:cubicBezTo>
                  <a:cubicBezTo>
                    <a:pt x="61705" y="15113"/>
                    <a:pt x="61831" y="15038"/>
                    <a:pt x="61981" y="15013"/>
                  </a:cubicBezTo>
                  <a:cubicBezTo>
                    <a:pt x="62332" y="14938"/>
                    <a:pt x="62407" y="14236"/>
                    <a:pt x="62633" y="14011"/>
                  </a:cubicBezTo>
                  <a:cubicBezTo>
                    <a:pt x="62833" y="13835"/>
                    <a:pt x="62908" y="13685"/>
                    <a:pt x="63159" y="13534"/>
                  </a:cubicBezTo>
                  <a:cubicBezTo>
                    <a:pt x="63309" y="13434"/>
                    <a:pt x="63485" y="13409"/>
                    <a:pt x="63635" y="13309"/>
                  </a:cubicBezTo>
                  <a:cubicBezTo>
                    <a:pt x="63886" y="13184"/>
                    <a:pt x="63986" y="12983"/>
                    <a:pt x="64011" y="12758"/>
                  </a:cubicBezTo>
                  <a:cubicBezTo>
                    <a:pt x="64061" y="12607"/>
                    <a:pt x="64136" y="12532"/>
                    <a:pt x="64212" y="12432"/>
                  </a:cubicBezTo>
                  <a:cubicBezTo>
                    <a:pt x="64287" y="12331"/>
                    <a:pt x="64387" y="12256"/>
                    <a:pt x="64437" y="12156"/>
                  </a:cubicBezTo>
                  <a:cubicBezTo>
                    <a:pt x="64588" y="11755"/>
                    <a:pt x="65114" y="11780"/>
                    <a:pt x="65490" y="11630"/>
                  </a:cubicBezTo>
                  <a:cubicBezTo>
                    <a:pt x="65690" y="11580"/>
                    <a:pt x="65866" y="11429"/>
                    <a:pt x="65941" y="11204"/>
                  </a:cubicBezTo>
                  <a:cubicBezTo>
                    <a:pt x="66041" y="11028"/>
                    <a:pt x="66192" y="10953"/>
                    <a:pt x="66342" y="10903"/>
                  </a:cubicBezTo>
                  <a:cubicBezTo>
                    <a:pt x="66542" y="10878"/>
                    <a:pt x="66643" y="10753"/>
                    <a:pt x="66743" y="10602"/>
                  </a:cubicBezTo>
                  <a:cubicBezTo>
                    <a:pt x="66843" y="10477"/>
                    <a:pt x="66643" y="10126"/>
                    <a:pt x="66793" y="10051"/>
                  </a:cubicBezTo>
                  <a:cubicBezTo>
                    <a:pt x="66994" y="9950"/>
                    <a:pt x="67244" y="9850"/>
                    <a:pt x="67269" y="9549"/>
                  </a:cubicBezTo>
                  <a:cubicBezTo>
                    <a:pt x="67294" y="9474"/>
                    <a:pt x="67344" y="9424"/>
                    <a:pt x="67420" y="9399"/>
                  </a:cubicBezTo>
                  <a:cubicBezTo>
                    <a:pt x="67670" y="9324"/>
                    <a:pt x="67846" y="9174"/>
                    <a:pt x="67971" y="8948"/>
                  </a:cubicBezTo>
                  <a:cubicBezTo>
                    <a:pt x="68071" y="8747"/>
                    <a:pt x="68172" y="8597"/>
                    <a:pt x="68347" y="8447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5" name="Google Shape;20705;p3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176" y="2833"/>
                    <a:pt x="30001" y="2908"/>
                  </a:cubicBezTo>
                  <a:cubicBezTo>
                    <a:pt x="29600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70"/>
                  </a:cubicBezTo>
                  <a:cubicBezTo>
                    <a:pt x="21919" y="7868"/>
                    <a:pt x="21908" y="7867"/>
                    <a:pt x="21898" y="7867"/>
                  </a:cubicBezTo>
                  <a:cubicBezTo>
                    <a:pt x="21779" y="7867"/>
                    <a:pt x="21770" y="7999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58" y="8982"/>
                    <a:pt x="19377" y="8982"/>
                  </a:cubicBezTo>
                  <a:cubicBezTo>
                    <a:pt x="19350" y="8982"/>
                    <a:pt x="19324" y="8979"/>
                    <a:pt x="19299" y="8973"/>
                  </a:cubicBezTo>
                  <a:cubicBezTo>
                    <a:pt x="19236" y="8954"/>
                    <a:pt x="19175" y="8946"/>
                    <a:pt x="19115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20" y="9349"/>
                  </a:cubicBezTo>
                  <a:cubicBezTo>
                    <a:pt x="17732" y="9333"/>
                    <a:pt x="17643" y="9322"/>
                    <a:pt x="17556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4" y="9599"/>
                    <a:pt x="16870" y="9687"/>
                    <a:pt x="16755" y="9687"/>
                  </a:cubicBezTo>
                  <a:cubicBezTo>
                    <a:pt x="16714" y="9687"/>
                    <a:pt x="16669" y="9676"/>
                    <a:pt x="16617" y="9650"/>
                  </a:cubicBezTo>
                  <a:cubicBezTo>
                    <a:pt x="16612" y="9645"/>
                    <a:pt x="16605" y="9643"/>
                    <a:pt x="16595" y="9643"/>
                  </a:cubicBezTo>
                  <a:cubicBezTo>
                    <a:pt x="16555" y="9643"/>
                    <a:pt x="16477" y="9680"/>
                    <a:pt x="16416" y="9700"/>
                  </a:cubicBezTo>
                  <a:cubicBezTo>
                    <a:pt x="16241" y="9775"/>
                    <a:pt x="16091" y="9900"/>
                    <a:pt x="15865" y="9925"/>
                  </a:cubicBezTo>
                  <a:cubicBezTo>
                    <a:pt x="15389" y="10001"/>
                    <a:pt x="14963" y="10201"/>
                    <a:pt x="14512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31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379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64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15" y="17620"/>
                    <a:pt x="5815" y="17870"/>
                  </a:cubicBezTo>
                  <a:cubicBezTo>
                    <a:pt x="5765" y="17945"/>
                    <a:pt x="5614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101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08" y="21204"/>
                    <a:pt x="3108" y="21229"/>
                  </a:cubicBezTo>
                  <a:cubicBezTo>
                    <a:pt x="3058" y="21429"/>
                    <a:pt x="2858" y="21554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56" y="23585"/>
                    <a:pt x="4512" y="23083"/>
                    <a:pt x="6617" y="22206"/>
                  </a:cubicBezTo>
                  <a:lnTo>
                    <a:pt x="31930" y="11730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6" name="Google Shape;20706;p34"/>
            <p:cNvSpPr/>
            <p:nvPr/>
          </p:nvSpPr>
          <p:spPr>
            <a:xfrm>
              <a:off x="2683100" y="935475"/>
              <a:ext cx="711175" cy="457425"/>
            </a:xfrm>
            <a:custGeom>
              <a:avLst/>
              <a:gdLst/>
              <a:ahLst/>
              <a:cxnLst/>
              <a:rect l="l" t="t" r="r" b="b"/>
              <a:pathLst>
                <a:path w="28447" h="18297" extrusionOk="0">
                  <a:moveTo>
                    <a:pt x="27219" y="1"/>
                  </a:moveTo>
                  <a:cubicBezTo>
                    <a:pt x="27219" y="1"/>
                    <a:pt x="27194" y="26"/>
                    <a:pt x="27169" y="26"/>
                  </a:cubicBezTo>
                  <a:cubicBezTo>
                    <a:pt x="27018" y="51"/>
                    <a:pt x="26843" y="126"/>
                    <a:pt x="26768" y="327"/>
                  </a:cubicBezTo>
                  <a:cubicBezTo>
                    <a:pt x="26692" y="527"/>
                    <a:pt x="26492" y="678"/>
                    <a:pt x="26317" y="753"/>
                  </a:cubicBezTo>
                  <a:cubicBezTo>
                    <a:pt x="25916" y="878"/>
                    <a:pt x="25615" y="1079"/>
                    <a:pt x="25464" y="1480"/>
                  </a:cubicBezTo>
                  <a:cubicBezTo>
                    <a:pt x="25439" y="1580"/>
                    <a:pt x="25314" y="1655"/>
                    <a:pt x="25264" y="1755"/>
                  </a:cubicBezTo>
                  <a:cubicBezTo>
                    <a:pt x="25189" y="1856"/>
                    <a:pt x="25088" y="1906"/>
                    <a:pt x="25063" y="2056"/>
                  </a:cubicBezTo>
                  <a:cubicBezTo>
                    <a:pt x="25013" y="2282"/>
                    <a:pt x="24938" y="2507"/>
                    <a:pt x="24687" y="2632"/>
                  </a:cubicBezTo>
                  <a:cubicBezTo>
                    <a:pt x="24512" y="2708"/>
                    <a:pt x="24387" y="2858"/>
                    <a:pt x="24211" y="2958"/>
                  </a:cubicBezTo>
                  <a:cubicBezTo>
                    <a:pt x="23986" y="3109"/>
                    <a:pt x="23986" y="3409"/>
                    <a:pt x="23810" y="3585"/>
                  </a:cubicBezTo>
                  <a:cubicBezTo>
                    <a:pt x="23585" y="3810"/>
                    <a:pt x="23409" y="4086"/>
                    <a:pt x="23058" y="4161"/>
                  </a:cubicBezTo>
                  <a:cubicBezTo>
                    <a:pt x="22908" y="4186"/>
                    <a:pt x="22783" y="4262"/>
                    <a:pt x="22657" y="4362"/>
                  </a:cubicBezTo>
                  <a:cubicBezTo>
                    <a:pt x="22369" y="4626"/>
                    <a:pt x="22081" y="4890"/>
                    <a:pt x="21662" y="4890"/>
                  </a:cubicBezTo>
                  <a:cubicBezTo>
                    <a:pt x="21643" y="4890"/>
                    <a:pt x="21624" y="4889"/>
                    <a:pt x="21605" y="4888"/>
                  </a:cubicBezTo>
                  <a:cubicBezTo>
                    <a:pt x="21479" y="4888"/>
                    <a:pt x="21354" y="4913"/>
                    <a:pt x="21254" y="4988"/>
                  </a:cubicBezTo>
                  <a:cubicBezTo>
                    <a:pt x="21002" y="5156"/>
                    <a:pt x="20750" y="5307"/>
                    <a:pt x="20438" y="5307"/>
                  </a:cubicBezTo>
                  <a:cubicBezTo>
                    <a:pt x="20378" y="5307"/>
                    <a:pt x="20316" y="5301"/>
                    <a:pt x="20251" y="5289"/>
                  </a:cubicBezTo>
                  <a:cubicBezTo>
                    <a:pt x="20238" y="5285"/>
                    <a:pt x="20222" y="5282"/>
                    <a:pt x="20205" y="5282"/>
                  </a:cubicBezTo>
                  <a:cubicBezTo>
                    <a:pt x="20131" y="5282"/>
                    <a:pt x="20032" y="5323"/>
                    <a:pt x="19951" y="5364"/>
                  </a:cubicBezTo>
                  <a:cubicBezTo>
                    <a:pt x="19725" y="5490"/>
                    <a:pt x="19449" y="5590"/>
                    <a:pt x="19224" y="5715"/>
                  </a:cubicBezTo>
                  <a:cubicBezTo>
                    <a:pt x="19174" y="5753"/>
                    <a:pt x="19117" y="5765"/>
                    <a:pt x="19058" y="5765"/>
                  </a:cubicBezTo>
                  <a:cubicBezTo>
                    <a:pt x="18998" y="5765"/>
                    <a:pt x="18936" y="5753"/>
                    <a:pt x="18873" y="5740"/>
                  </a:cubicBezTo>
                  <a:cubicBezTo>
                    <a:pt x="18672" y="5715"/>
                    <a:pt x="18447" y="5715"/>
                    <a:pt x="18246" y="5690"/>
                  </a:cubicBezTo>
                  <a:cubicBezTo>
                    <a:pt x="18096" y="5690"/>
                    <a:pt x="18096" y="5841"/>
                    <a:pt x="17971" y="5891"/>
                  </a:cubicBezTo>
                  <a:cubicBezTo>
                    <a:pt x="17770" y="5966"/>
                    <a:pt x="17545" y="6041"/>
                    <a:pt x="17369" y="6191"/>
                  </a:cubicBezTo>
                  <a:cubicBezTo>
                    <a:pt x="17144" y="6367"/>
                    <a:pt x="16868" y="6342"/>
                    <a:pt x="16642" y="6467"/>
                  </a:cubicBezTo>
                  <a:cubicBezTo>
                    <a:pt x="16417" y="6567"/>
                    <a:pt x="16141" y="6592"/>
                    <a:pt x="15915" y="6743"/>
                  </a:cubicBezTo>
                  <a:cubicBezTo>
                    <a:pt x="15859" y="6799"/>
                    <a:pt x="15774" y="6827"/>
                    <a:pt x="15693" y="6827"/>
                  </a:cubicBezTo>
                  <a:cubicBezTo>
                    <a:pt x="15666" y="6827"/>
                    <a:pt x="15640" y="6824"/>
                    <a:pt x="15615" y="6818"/>
                  </a:cubicBezTo>
                  <a:cubicBezTo>
                    <a:pt x="15552" y="6799"/>
                    <a:pt x="15491" y="6791"/>
                    <a:pt x="15431" y="6791"/>
                  </a:cubicBezTo>
                  <a:cubicBezTo>
                    <a:pt x="15251" y="6791"/>
                    <a:pt x="15082" y="6862"/>
                    <a:pt x="14913" y="6918"/>
                  </a:cubicBezTo>
                  <a:cubicBezTo>
                    <a:pt x="14763" y="6968"/>
                    <a:pt x="14562" y="6943"/>
                    <a:pt x="14437" y="7069"/>
                  </a:cubicBezTo>
                  <a:cubicBezTo>
                    <a:pt x="14362" y="7119"/>
                    <a:pt x="14261" y="7194"/>
                    <a:pt x="14136" y="7194"/>
                  </a:cubicBezTo>
                  <a:cubicBezTo>
                    <a:pt x="14048" y="7178"/>
                    <a:pt x="13959" y="7167"/>
                    <a:pt x="13872" y="7167"/>
                  </a:cubicBezTo>
                  <a:cubicBezTo>
                    <a:pt x="13686" y="7167"/>
                    <a:pt x="13504" y="7216"/>
                    <a:pt x="13334" y="7369"/>
                  </a:cubicBezTo>
                  <a:cubicBezTo>
                    <a:pt x="13257" y="7427"/>
                    <a:pt x="13181" y="7528"/>
                    <a:pt x="13060" y="7528"/>
                  </a:cubicBezTo>
                  <a:cubicBezTo>
                    <a:pt x="13022" y="7528"/>
                    <a:pt x="12980" y="7518"/>
                    <a:pt x="12933" y="7495"/>
                  </a:cubicBezTo>
                  <a:cubicBezTo>
                    <a:pt x="12928" y="7490"/>
                    <a:pt x="12921" y="7488"/>
                    <a:pt x="12911" y="7488"/>
                  </a:cubicBezTo>
                  <a:cubicBezTo>
                    <a:pt x="12871" y="7488"/>
                    <a:pt x="12793" y="7525"/>
                    <a:pt x="12732" y="7545"/>
                  </a:cubicBezTo>
                  <a:cubicBezTo>
                    <a:pt x="12557" y="7620"/>
                    <a:pt x="12407" y="7745"/>
                    <a:pt x="12181" y="7770"/>
                  </a:cubicBezTo>
                  <a:cubicBezTo>
                    <a:pt x="11705" y="7846"/>
                    <a:pt x="11279" y="8046"/>
                    <a:pt x="10828" y="8221"/>
                  </a:cubicBezTo>
                  <a:cubicBezTo>
                    <a:pt x="10527" y="8347"/>
                    <a:pt x="10251" y="8547"/>
                    <a:pt x="9900" y="8547"/>
                  </a:cubicBezTo>
                  <a:cubicBezTo>
                    <a:pt x="9750" y="8547"/>
                    <a:pt x="9625" y="8597"/>
                    <a:pt x="9549" y="8748"/>
                  </a:cubicBezTo>
                  <a:cubicBezTo>
                    <a:pt x="9499" y="8848"/>
                    <a:pt x="9424" y="8873"/>
                    <a:pt x="9324" y="8898"/>
                  </a:cubicBezTo>
                  <a:cubicBezTo>
                    <a:pt x="9148" y="8973"/>
                    <a:pt x="8948" y="9023"/>
                    <a:pt x="8873" y="9224"/>
                  </a:cubicBezTo>
                  <a:cubicBezTo>
                    <a:pt x="8798" y="9374"/>
                    <a:pt x="8672" y="9450"/>
                    <a:pt x="8547" y="9575"/>
                  </a:cubicBezTo>
                  <a:cubicBezTo>
                    <a:pt x="8346" y="9750"/>
                    <a:pt x="8046" y="9775"/>
                    <a:pt x="7845" y="9976"/>
                  </a:cubicBezTo>
                  <a:cubicBezTo>
                    <a:pt x="7695" y="10076"/>
                    <a:pt x="7570" y="10151"/>
                    <a:pt x="7394" y="10151"/>
                  </a:cubicBezTo>
                  <a:cubicBezTo>
                    <a:pt x="7219" y="10176"/>
                    <a:pt x="7068" y="10277"/>
                    <a:pt x="6943" y="10427"/>
                  </a:cubicBezTo>
                  <a:cubicBezTo>
                    <a:pt x="6818" y="10552"/>
                    <a:pt x="6717" y="10703"/>
                    <a:pt x="6617" y="10878"/>
                  </a:cubicBezTo>
                  <a:cubicBezTo>
                    <a:pt x="6392" y="11179"/>
                    <a:pt x="6116" y="11455"/>
                    <a:pt x="5915" y="11805"/>
                  </a:cubicBezTo>
                  <a:cubicBezTo>
                    <a:pt x="5890" y="11881"/>
                    <a:pt x="5840" y="11906"/>
                    <a:pt x="5765" y="11956"/>
                  </a:cubicBezTo>
                  <a:cubicBezTo>
                    <a:pt x="5665" y="12031"/>
                    <a:pt x="5489" y="12131"/>
                    <a:pt x="5464" y="12206"/>
                  </a:cubicBezTo>
                  <a:cubicBezTo>
                    <a:pt x="5439" y="12457"/>
                    <a:pt x="5214" y="12532"/>
                    <a:pt x="5063" y="12633"/>
                  </a:cubicBezTo>
                  <a:cubicBezTo>
                    <a:pt x="4938" y="12733"/>
                    <a:pt x="4888" y="12858"/>
                    <a:pt x="4838" y="12983"/>
                  </a:cubicBezTo>
                  <a:cubicBezTo>
                    <a:pt x="4763" y="13159"/>
                    <a:pt x="4712" y="13284"/>
                    <a:pt x="4512" y="13309"/>
                  </a:cubicBezTo>
                  <a:cubicBezTo>
                    <a:pt x="4387" y="13309"/>
                    <a:pt x="4311" y="13359"/>
                    <a:pt x="4211" y="13485"/>
                  </a:cubicBezTo>
                  <a:cubicBezTo>
                    <a:pt x="4086" y="13685"/>
                    <a:pt x="3960" y="13861"/>
                    <a:pt x="3835" y="14061"/>
                  </a:cubicBezTo>
                  <a:cubicBezTo>
                    <a:pt x="3735" y="14237"/>
                    <a:pt x="3610" y="14387"/>
                    <a:pt x="3534" y="14562"/>
                  </a:cubicBezTo>
                  <a:cubicBezTo>
                    <a:pt x="3459" y="14813"/>
                    <a:pt x="3334" y="14988"/>
                    <a:pt x="3083" y="15039"/>
                  </a:cubicBezTo>
                  <a:cubicBezTo>
                    <a:pt x="3008" y="15064"/>
                    <a:pt x="2933" y="15089"/>
                    <a:pt x="2883" y="15139"/>
                  </a:cubicBezTo>
                  <a:cubicBezTo>
                    <a:pt x="2632" y="15339"/>
                    <a:pt x="2331" y="15465"/>
                    <a:pt x="2131" y="15715"/>
                  </a:cubicBezTo>
                  <a:cubicBezTo>
                    <a:pt x="2081" y="15790"/>
                    <a:pt x="1930" y="15816"/>
                    <a:pt x="1855" y="15916"/>
                  </a:cubicBezTo>
                  <a:cubicBezTo>
                    <a:pt x="1680" y="16116"/>
                    <a:pt x="1580" y="16392"/>
                    <a:pt x="1454" y="16643"/>
                  </a:cubicBezTo>
                  <a:cubicBezTo>
                    <a:pt x="1304" y="16918"/>
                    <a:pt x="1053" y="17119"/>
                    <a:pt x="778" y="17244"/>
                  </a:cubicBezTo>
                  <a:cubicBezTo>
                    <a:pt x="602" y="17319"/>
                    <a:pt x="477" y="17394"/>
                    <a:pt x="377" y="17570"/>
                  </a:cubicBezTo>
                  <a:cubicBezTo>
                    <a:pt x="276" y="17720"/>
                    <a:pt x="276" y="17946"/>
                    <a:pt x="151" y="18096"/>
                  </a:cubicBezTo>
                  <a:cubicBezTo>
                    <a:pt x="101" y="18146"/>
                    <a:pt x="51" y="18222"/>
                    <a:pt x="1" y="18297"/>
                  </a:cubicBezTo>
                  <a:cubicBezTo>
                    <a:pt x="652" y="18096"/>
                    <a:pt x="1304" y="17896"/>
                    <a:pt x="1905" y="17620"/>
                  </a:cubicBezTo>
                  <a:lnTo>
                    <a:pt x="27219" y="7119"/>
                  </a:lnTo>
                  <a:cubicBezTo>
                    <a:pt x="27996" y="6818"/>
                    <a:pt x="28447" y="5966"/>
                    <a:pt x="28271" y="5164"/>
                  </a:cubicBezTo>
                  <a:lnTo>
                    <a:pt x="272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7" name="Google Shape;20707;p34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8" name="Google Shape;20708;p34"/>
            <p:cNvSpPr/>
            <p:nvPr/>
          </p:nvSpPr>
          <p:spPr>
            <a:xfrm>
              <a:off x="1656775" y="652900"/>
              <a:ext cx="1707425" cy="805175"/>
            </a:xfrm>
            <a:custGeom>
              <a:avLst/>
              <a:gdLst/>
              <a:ahLst/>
              <a:cxnLst/>
              <a:rect l="l" t="t" r="r" b="b"/>
              <a:pathLst>
                <a:path w="68297" h="32207" extrusionOk="0">
                  <a:moveTo>
                    <a:pt x="63009" y="1"/>
                  </a:moveTo>
                  <a:lnTo>
                    <a:pt x="35590" y="251"/>
                  </a:lnTo>
                  <a:cubicBezTo>
                    <a:pt x="33109" y="251"/>
                    <a:pt x="30653" y="752"/>
                    <a:pt x="28347" y="1730"/>
                  </a:cubicBezTo>
                  <a:lnTo>
                    <a:pt x="3033" y="12206"/>
                  </a:lnTo>
                  <a:cubicBezTo>
                    <a:pt x="1103" y="13033"/>
                    <a:pt x="1" y="15088"/>
                    <a:pt x="427" y="17144"/>
                  </a:cubicBezTo>
                  <a:lnTo>
                    <a:pt x="1605" y="22908"/>
                  </a:lnTo>
                  <a:lnTo>
                    <a:pt x="2758" y="28672"/>
                  </a:lnTo>
                  <a:cubicBezTo>
                    <a:pt x="3184" y="30728"/>
                    <a:pt x="5013" y="32206"/>
                    <a:pt x="7119" y="32206"/>
                  </a:cubicBezTo>
                  <a:lnTo>
                    <a:pt x="34512" y="31956"/>
                  </a:lnTo>
                  <a:cubicBezTo>
                    <a:pt x="34713" y="31956"/>
                    <a:pt x="34938" y="31956"/>
                    <a:pt x="35139" y="31931"/>
                  </a:cubicBezTo>
                  <a:cubicBezTo>
                    <a:pt x="35164" y="31906"/>
                    <a:pt x="35214" y="31906"/>
                    <a:pt x="35189" y="31830"/>
                  </a:cubicBezTo>
                  <a:cubicBezTo>
                    <a:pt x="35164" y="31630"/>
                    <a:pt x="35264" y="31530"/>
                    <a:pt x="35465" y="31479"/>
                  </a:cubicBezTo>
                  <a:cubicBezTo>
                    <a:pt x="35590" y="31454"/>
                    <a:pt x="35690" y="31404"/>
                    <a:pt x="35765" y="31329"/>
                  </a:cubicBezTo>
                  <a:cubicBezTo>
                    <a:pt x="36091" y="31028"/>
                    <a:pt x="36517" y="30878"/>
                    <a:pt x="36893" y="30652"/>
                  </a:cubicBezTo>
                  <a:cubicBezTo>
                    <a:pt x="37018" y="30577"/>
                    <a:pt x="37194" y="30602"/>
                    <a:pt x="37319" y="30577"/>
                  </a:cubicBezTo>
                  <a:cubicBezTo>
                    <a:pt x="37645" y="30502"/>
                    <a:pt x="37795" y="30251"/>
                    <a:pt x="37896" y="30026"/>
                  </a:cubicBezTo>
                  <a:cubicBezTo>
                    <a:pt x="37996" y="29800"/>
                    <a:pt x="38196" y="29700"/>
                    <a:pt x="38272" y="29474"/>
                  </a:cubicBezTo>
                  <a:cubicBezTo>
                    <a:pt x="38648" y="29224"/>
                    <a:pt x="38648" y="29224"/>
                    <a:pt x="38773" y="28823"/>
                  </a:cubicBezTo>
                  <a:cubicBezTo>
                    <a:pt x="38798" y="28697"/>
                    <a:pt x="38898" y="28622"/>
                    <a:pt x="38973" y="28522"/>
                  </a:cubicBezTo>
                  <a:cubicBezTo>
                    <a:pt x="39099" y="28347"/>
                    <a:pt x="39099" y="28146"/>
                    <a:pt x="39224" y="27996"/>
                  </a:cubicBezTo>
                  <a:cubicBezTo>
                    <a:pt x="39324" y="27820"/>
                    <a:pt x="39424" y="27745"/>
                    <a:pt x="39600" y="27670"/>
                  </a:cubicBezTo>
                  <a:cubicBezTo>
                    <a:pt x="39901" y="27545"/>
                    <a:pt x="40126" y="27344"/>
                    <a:pt x="40277" y="27043"/>
                  </a:cubicBezTo>
                  <a:cubicBezTo>
                    <a:pt x="40402" y="26818"/>
                    <a:pt x="40502" y="26542"/>
                    <a:pt x="40703" y="26342"/>
                  </a:cubicBezTo>
                  <a:cubicBezTo>
                    <a:pt x="40778" y="26241"/>
                    <a:pt x="40903" y="26216"/>
                    <a:pt x="40953" y="26141"/>
                  </a:cubicBezTo>
                  <a:cubicBezTo>
                    <a:pt x="41179" y="25890"/>
                    <a:pt x="41480" y="25765"/>
                    <a:pt x="41705" y="25565"/>
                  </a:cubicBezTo>
                  <a:cubicBezTo>
                    <a:pt x="41755" y="25514"/>
                    <a:pt x="41831" y="25489"/>
                    <a:pt x="41906" y="25464"/>
                  </a:cubicBezTo>
                  <a:cubicBezTo>
                    <a:pt x="42181" y="25414"/>
                    <a:pt x="42282" y="25239"/>
                    <a:pt x="42357" y="24988"/>
                  </a:cubicBezTo>
                  <a:cubicBezTo>
                    <a:pt x="42432" y="24813"/>
                    <a:pt x="42557" y="24662"/>
                    <a:pt x="42683" y="24487"/>
                  </a:cubicBezTo>
                  <a:cubicBezTo>
                    <a:pt x="42783" y="24286"/>
                    <a:pt x="42908" y="24111"/>
                    <a:pt x="43059" y="23910"/>
                  </a:cubicBezTo>
                  <a:cubicBezTo>
                    <a:pt x="43134" y="23785"/>
                    <a:pt x="43209" y="23735"/>
                    <a:pt x="43334" y="23710"/>
                  </a:cubicBezTo>
                  <a:cubicBezTo>
                    <a:pt x="43535" y="23710"/>
                    <a:pt x="43610" y="23585"/>
                    <a:pt x="43660" y="23409"/>
                  </a:cubicBezTo>
                  <a:cubicBezTo>
                    <a:pt x="43710" y="23284"/>
                    <a:pt x="43760" y="23159"/>
                    <a:pt x="43911" y="23058"/>
                  </a:cubicBezTo>
                  <a:cubicBezTo>
                    <a:pt x="44061" y="22958"/>
                    <a:pt x="44262" y="22883"/>
                    <a:pt x="44312" y="22632"/>
                  </a:cubicBezTo>
                  <a:cubicBezTo>
                    <a:pt x="44312" y="22557"/>
                    <a:pt x="44487" y="22457"/>
                    <a:pt x="44612" y="22382"/>
                  </a:cubicBezTo>
                  <a:cubicBezTo>
                    <a:pt x="44663" y="22332"/>
                    <a:pt x="44713" y="22306"/>
                    <a:pt x="44763" y="22231"/>
                  </a:cubicBezTo>
                  <a:cubicBezTo>
                    <a:pt x="44938" y="21880"/>
                    <a:pt x="45214" y="21605"/>
                    <a:pt x="45440" y="21279"/>
                  </a:cubicBezTo>
                  <a:cubicBezTo>
                    <a:pt x="45540" y="21129"/>
                    <a:pt x="45640" y="20978"/>
                    <a:pt x="45765" y="20828"/>
                  </a:cubicBezTo>
                  <a:cubicBezTo>
                    <a:pt x="45916" y="20702"/>
                    <a:pt x="46041" y="20602"/>
                    <a:pt x="46242" y="20577"/>
                  </a:cubicBezTo>
                  <a:cubicBezTo>
                    <a:pt x="46417" y="20577"/>
                    <a:pt x="46542" y="20502"/>
                    <a:pt x="46668" y="20402"/>
                  </a:cubicBezTo>
                  <a:cubicBezTo>
                    <a:pt x="46868" y="20201"/>
                    <a:pt x="47194" y="20176"/>
                    <a:pt x="47394" y="20001"/>
                  </a:cubicBezTo>
                  <a:cubicBezTo>
                    <a:pt x="47495" y="19875"/>
                    <a:pt x="47645" y="19800"/>
                    <a:pt x="47695" y="19650"/>
                  </a:cubicBezTo>
                  <a:cubicBezTo>
                    <a:pt x="47770" y="19449"/>
                    <a:pt x="47971" y="19399"/>
                    <a:pt x="48146" y="19324"/>
                  </a:cubicBezTo>
                  <a:cubicBezTo>
                    <a:pt x="48247" y="19299"/>
                    <a:pt x="48322" y="19274"/>
                    <a:pt x="48372" y="19174"/>
                  </a:cubicBezTo>
                  <a:cubicBezTo>
                    <a:pt x="48447" y="19023"/>
                    <a:pt x="48597" y="18973"/>
                    <a:pt x="48723" y="18973"/>
                  </a:cubicBezTo>
                  <a:cubicBezTo>
                    <a:pt x="49074" y="18973"/>
                    <a:pt x="49349" y="18773"/>
                    <a:pt x="49675" y="18647"/>
                  </a:cubicBezTo>
                  <a:cubicBezTo>
                    <a:pt x="50101" y="18472"/>
                    <a:pt x="50552" y="18271"/>
                    <a:pt x="51029" y="18196"/>
                  </a:cubicBezTo>
                  <a:cubicBezTo>
                    <a:pt x="51229" y="18171"/>
                    <a:pt x="51379" y="18046"/>
                    <a:pt x="51555" y="17971"/>
                  </a:cubicBezTo>
                  <a:cubicBezTo>
                    <a:pt x="51610" y="17934"/>
                    <a:pt x="51678" y="17911"/>
                    <a:pt x="51731" y="17911"/>
                  </a:cubicBezTo>
                  <a:cubicBezTo>
                    <a:pt x="51750" y="17911"/>
                    <a:pt x="51767" y="17914"/>
                    <a:pt x="51780" y="17920"/>
                  </a:cubicBezTo>
                  <a:cubicBezTo>
                    <a:pt x="51822" y="17944"/>
                    <a:pt x="51859" y="17954"/>
                    <a:pt x="51894" y="17954"/>
                  </a:cubicBezTo>
                  <a:cubicBezTo>
                    <a:pt x="52005" y="17954"/>
                    <a:pt x="52086" y="17853"/>
                    <a:pt x="52181" y="17795"/>
                  </a:cubicBezTo>
                  <a:cubicBezTo>
                    <a:pt x="52335" y="17642"/>
                    <a:pt x="52511" y="17593"/>
                    <a:pt x="52703" y="17593"/>
                  </a:cubicBezTo>
                  <a:cubicBezTo>
                    <a:pt x="52793" y="17593"/>
                    <a:pt x="52887" y="17604"/>
                    <a:pt x="52983" y="17620"/>
                  </a:cubicBezTo>
                  <a:cubicBezTo>
                    <a:pt x="53084" y="17620"/>
                    <a:pt x="53209" y="17545"/>
                    <a:pt x="53259" y="17494"/>
                  </a:cubicBezTo>
                  <a:cubicBezTo>
                    <a:pt x="53410" y="17369"/>
                    <a:pt x="53585" y="17394"/>
                    <a:pt x="53735" y="17344"/>
                  </a:cubicBezTo>
                  <a:cubicBezTo>
                    <a:pt x="53905" y="17288"/>
                    <a:pt x="54088" y="17217"/>
                    <a:pt x="54275" y="17217"/>
                  </a:cubicBezTo>
                  <a:cubicBezTo>
                    <a:pt x="54337" y="17217"/>
                    <a:pt x="54400" y="17225"/>
                    <a:pt x="54462" y="17244"/>
                  </a:cubicBezTo>
                  <a:cubicBezTo>
                    <a:pt x="54487" y="17250"/>
                    <a:pt x="54512" y="17253"/>
                    <a:pt x="54537" y="17253"/>
                  </a:cubicBezTo>
                  <a:cubicBezTo>
                    <a:pt x="54613" y="17253"/>
                    <a:pt x="54688" y="17225"/>
                    <a:pt x="54763" y="17169"/>
                  </a:cubicBezTo>
                  <a:cubicBezTo>
                    <a:pt x="54963" y="17018"/>
                    <a:pt x="55239" y="16993"/>
                    <a:pt x="55465" y="16868"/>
                  </a:cubicBezTo>
                  <a:cubicBezTo>
                    <a:pt x="55715" y="16768"/>
                    <a:pt x="55991" y="16793"/>
                    <a:pt x="56191" y="16617"/>
                  </a:cubicBezTo>
                  <a:cubicBezTo>
                    <a:pt x="56367" y="16467"/>
                    <a:pt x="56593" y="16392"/>
                    <a:pt x="56793" y="16316"/>
                  </a:cubicBezTo>
                  <a:cubicBezTo>
                    <a:pt x="56918" y="16266"/>
                    <a:pt x="56943" y="16116"/>
                    <a:pt x="57069" y="16116"/>
                  </a:cubicBezTo>
                  <a:cubicBezTo>
                    <a:pt x="57269" y="16141"/>
                    <a:pt x="57495" y="16141"/>
                    <a:pt x="57695" y="16166"/>
                  </a:cubicBezTo>
                  <a:cubicBezTo>
                    <a:pt x="57747" y="16176"/>
                    <a:pt x="57799" y="16183"/>
                    <a:pt x="57849" y="16183"/>
                  </a:cubicBezTo>
                  <a:cubicBezTo>
                    <a:pt x="57920" y="16183"/>
                    <a:pt x="57987" y="16170"/>
                    <a:pt x="58046" y="16141"/>
                  </a:cubicBezTo>
                  <a:cubicBezTo>
                    <a:pt x="58297" y="16016"/>
                    <a:pt x="58547" y="15915"/>
                    <a:pt x="58773" y="15790"/>
                  </a:cubicBezTo>
                  <a:cubicBezTo>
                    <a:pt x="58855" y="15749"/>
                    <a:pt x="58953" y="15708"/>
                    <a:pt x="59028" y="15708"/>
                  </a:cubicBezTo>
                  <a:cubicBezTo>
                    <a:pt x="59044" y="15708"/>
                    <a:pt x="59060" y="15710"/>
                    <a:pt x="59074" y="15715"/>
                  </a:cubicBezTo>
                  <a:cubicBezTo>
                    <a:pt x="59139" y="15727"/>
                    <a:pt x="59201" y="15733"/>
                    <a:pt x="59261" y="15733"/>
                  </a:cubicBezTo>
                  <a:cubicBezTo>
                    <a:pt x="59572" y="15733"/>
                    <a:pt x="59824" y="15582"/>
                    <a:pt x="60076" y="15414"/>
                  </a:cubicBezTo>
                  <a:cubicBezTo>
                    <a:pt x="60179" y="15352"/>
                    <a:pt x="60265" y="15307"/>
                    <a:pt x="60363" y="15307"/>
                  </a:cubicBezTo>
                  <a:cubicBezTo>
                    <a:pt x="60384" y="15307"/>
                    <a:pt x="60405" y="15309"/>
                    <a:pt x="60427" y="15314"/>
                  </a:cubicBezTo>
                  <a:cubicBezTo>
                    <a:pt x="60446" y="15315"/>
                    <a:pt x="60465" y="15316"/>
                    <a:pt x="60484" y="15316"/>
                  </a:cubicBezTo>
                  <a:cubicBezTo>
                    <a:pt x="60904" y="15316"/>
                    <a:pt x="61192" y="15052"/>
                    <a:pt x="61480" y="14788"/>
                  </a:cubicBezTo>
                  <a:cubicBezTo>
                    <a:pt x="61605" y="14687"/>
                    <a:pt x="61755" y="14612"/>
                    <a:pt x="61881" y="14587"/>
                  </a:cubicBezTo>
                  <a:cubicBezTo>
                    <a:pt x="62232" y="14512"/>
                    <a:pt x="62407" y="14236"/>
                    <a:pt x="62633" y="14011"/>
                  </a:cubicBezTo>
                  <a:cubicBezTo>
                    <a:pt x="62833" y="13835"/>
                    <a:pt x="62808" y="13534"/>
                    <a:pt x="63059" y="13384"/>
                  </a:cubicBezTo>
                  <a:cubicBezTo>
                    <a:pt x="63209" y="13284"/>
                    <a:pt x="63359" y="13133"/>
                    <a:pt x="63510" y="13058"/>
                  </a:cubicBezTo>
                  <a:cubicBezTo>
                    <a:pt x="63760" y="12933"/>
                    <a:pt x="63861" y="12707"/>
                    <a:pt x="63886" y="12482"/>
                  </a:cubicBezTo>
                  <a:cubicBezTo>
                    <a:pt x="63936" y="12331"/>
                    <a:pt x="64011" y="12281"/>
                    <a:pt x="64086" y="12181"/>
                  </a:cubicBezTo>
                  <a:cubicBezTo>
                    <a:pt x="64161" y="12081"/>
                    <a:pt x="64262" y="12006"/>
                    <a:pt x="64312" y="11905"/>
                  </a:cubicBezTo>
                  <a:cubicBezTo>
                    <a:pt x="64462" y="11504"/>
                    <a:pt x="64763" y="11304"/>
                    <a:pt x="65139" y="11179"/>
                  </a:cubicBezTo>
                  <a:cubicBezTo>
                    <a:pt x="65339" y="11103"/>
                    <a:pt x="65515" y="10953"/>
                    <a:pt x="65615" y="10753"/>
                  </a:cubicBezTo>
                  <a:cubicBezTo>
                    <a:pt x="65690" y="10552"/>
                    <a:pt x="65841" y="10477"/>
                    <a:pt x="66016" y="10452"/>
                  </a:cubicBezTo>
                  <a:cubicBezTo>
                    <a:pt x="66192" y="10402"/>
                    <a:pt x="66317" y="10276"/>
                    <a:pt x="66417" y="10151"/>
                  </a:cubicBezTo>
                  <a:cubicBezTo>
                    <a:pt x="66492" y="10026"/>
                    <a:pt x="66618" y="9950"/>
                    <a:pt x="66743" y="9875"/>
                  </a:cubicBezTo>
                  <a:cubicBezTo>
                    <a:pt x="66969" y="9750"/>
                    <a:pt x="67194" y="9650"/>
                    <a:pt x="67244" y="9349"/>
                  </a:cubicBezTo>
                  <a:cubicBezTo>
                    <a:pt x="67244" y="9274"/>
                    <a:pt x="67294" y="9249"/>
                    <a:pt x="67370" y="9224"/>
                  </a:cubicBezTo>
                  <a:cubicBezTo>
                    <a:pt x="67620" y="9148"/>
                    <a:pt x="67796" y="8998"/>
                    <a:pt x="67921" y="8747"/>
                  </a:cubicBezTo>
                  <a:cubicBezTo>
                    <a:pt x="68021" y="8572"/>
                    <a:pt x="68146" y="8397"/>
                    <a:pt x="68297" y="8271"/>
                  </a:cubicBezTo>
                  <a:lnTo>
                    <a:pt x="67344" y="3534"/>
                  </a:lnTo>
                  <a:cubicBezTo>
                    <a:pt x="66918" y="1479"/>
                    <a:pt x="65089" y="1"/>
                    <a:pt x="63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9" name="Google Shape;20709;p3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201" y="12783"/>
                    <a:pt x="10101" y="12933"/>
                  </a:cubicBezTo>
                  <a:cubicBezTo>
                    <a:pt x="9875" y="13259"/>
                    <a:pt x="9198" y="13309"/>
                    <a:pt x="9023" y="13660"/>
                  </a:cubicBezTo>
                  <a:cubicBezTo>
                    <a:pt x="8998" y="13710"/>
                    <a:pt x="8923" y="13760"/>
                    <a:pt x="8873" y="13785"/>
                  </a:cubicBezTo>
                  <a:cubicBezTo>
                    <a:pt x="8772" y="13860"/>
                    <a:pt x="8597" y="13986"/>
                    <a:pt x="8572" y="14061"/>
                  </a:cubicBezTo>
                  <a:cubicBezTo>
                    <a:pt x="8522" y="14286"/>
                    <a:pt x="8321" y="14387"/>
                    <a:pt x="8171" y="14487"/>
                  </a:cubicBezTo>
                  <a:cubicBezTo>
                    <a:pt x="8020" y="14587"/>
                    <a:pt x="8321" y="15013"/>
                    <a:pt x="8271" y="15138"/>
                  </a:cubicBezTo>
                  <a:cubicBezTo>
                    <a:pt x="8221" y="15289"/>
                    <a:pt x="8146" y="15414"/>
                    <a:pt x="7945" y="15439"/>
                  </a:cubicBezTo>
                  <a:cubicBezTo>
                    <a:pt x="7820" y="15439"/>
                    <a:pt x="7745" y="15514"/>
                    <a:pt x="7644" y="15640"/>
                  </a:cubicBezTo>
                  <a:cubicBezTo>
                    <a:pt x="7519" y="15815"/>
                    <a:pt x="7394" y="15991"/>
                    <a:pt x="7269" y="16191"/>
                  </a:cubicBezTo>
                  <a:cubicBezTo>
                    <a:pt x="7168" y="16366"/>
                    <a:pt x="6817" y="16291"/>
                    <a:pt x="6742" y="16467"/>
                  </a:cubicBezTo>
                  <a:cubicBezTo>
                    <a:pt x="6642" y="16692"/>
                    <a:pt x="6542" y="16893"/>
                    <a:pt x="6291" y="16943"/>
                  </a:cubicBezTo>
                  <a:cubicBezTo>
                    <a:pt x="6216" y="16968"/>
                    <a:pt x="6141" y="16993"/>
                    <a:pt x="6091" y="17018"/>
                  </a:cubicBezTo>
                  <a:cubicBezTo>
                    <a:pt x="5840" y="17244"/>
                    <a:pt x="5539" y="17344"/>
                    <a:pt x="5339" y="17595"/>
                  </a:cubicBezTo>
                  <a:cubicBezTo>
                    <a:pt x="5264" y="17670"/>
                    <a:pt x="5138" y="17720"/>
                    <a:pt x="5063" y="17795"/>
                  </a:cubicBezTo>
                  <a:cubicBezTo>
                    <a:pt x="4888" y="18021"/>
                    <a:pt x="4787" y="18271"/>
                    <a:pt x="4662" y="18522"/>
                  </a:cubicBezTo>
                  <a:cubicBezTo>
                    <a:pt x="4512" y="18823"/>
                    <a:pt x="4261" y="18998"/>
                    <a:pt x="3985" y="19123"/>
                  </a:cubicBezTo>
                  <a:cubicBezTo>
                    <a:pt x="3810" y="19199"/>
                    <a:pt x="3685" y="19299"/>
                    <a:pt x="3584" y="19449"/>
                  </a:cubicBezTo>
                  <a:cubicBezTo>
                    <a:pt x="3484" y="19625"/>
                    <a:pt x="3484" y="19825"/>
                    <a:pt x="3359" y="20001"/>
                  </a:cubicBezTo>
                  <a:cubicBezTo>
                    <a:pt x="3284" y="20101"/>
                    <a:pt x="3509" y="20351"/>
                    <a:pt x="3484" y="20477"/>
                  </a:cubicBezTo>
                  <a:cubicBezTo>
                    <a:pt x="3359" y="20878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0" name="Google Shape;20710;p34"/>
            <p:cNvSpPr/>
            <p:nvPr/>
          </p:nvSpPr>
          <p:spPr>
            <a:xfrm>
              <a:off x="2591000" y="881600"/>
              <a:ext cx="874075" cy="592125"/>
            </a:xfrm>
            <a:custGeom>
              <a:avLst/>
              <a:gdLst/>
              <a:ahLst/>
              <a:cxnLst/>
              <a:rect l="l" t="t" r="r" b="b"/>
              <a:pathLst>
                <a:path w="34963" h="23685" extrusionOk="0">
                  <a:moveTo>
                    <a:pt x="33158" y="0"/>
                  </a:moveTo>
                  <a:cubicBezTo>
                    <a:pt x="33008" y="126"/>
                    <a:pt x="32883" y="301"/>
                    <a:pt x="32782" y="477"/>
                  </a:cubicBezTo>
                  <a:cubicBezTo>
                    <a:pt x="32657" y="727"/>
                    <a:pt x="32482" y="878"/>
                    <a:pt x="32231" y="953"/>
                  </a:cubicBezTo>
                  <a:cubicBezTo>
                    <a:pt x="32156" y="978"/>
                    <a:pt x="32106" y="1003"/>
                    <a:pt x="32081" y="1078"/>
                  </a:cubicBezTo>
                  <a:cubicBezTo>
                    <a:pt x="32056" y="1379"/>
                    <a:pt x="31805" y="1479"/>
                    <a:pt x="31605" y="1605"/>
                  </a:cubicBezTo>
                  <a:cubicBezTo>
                    <a:pt x="31454" y="1680"/>
                    <a:pt x="31354" y="1755"/>
                    <a:pt x="31254" y="1880"/>
                  </a:cubicBezTo>
                  <a:cubicBezTo>
                    <a:pt x="31153" y="2006"/>
                    <a:pt x="31053" y="2131"/>
                    <a:pt x="30853" y="2181"/>
                  </a:cubicBezTo>
                  <a:cubicBezTo>
                    <a:pt x="30702" y="2206"/>
                    <a:pt x="30527" y="2281"/>
                    <a:pt x="30452" y="2482"/>
                  </a:cubicBezTo>
                  <a:cubicBezTo>
                    <a:pt x="30376" y="2682"/>
                    <a:pt x="30201" y="2833"/>
                    <a:pt x="30001" y="2908"/>
                  </a:cubicBezTo>
                  <a:cubicBezTo>
                    <a:pt x="29625" y="3033"/>
                    <a:pt x="29299" y="3234"/>
                    <a:pt x="29148" y="3635"/>
                  </a:cubicBezTo>
                  <a:cubicBezTo>
                    <a:pt x="29123" y="3735"/>
                    <a:pt x="28998" y="3810"/>
                    <a:pt x="28948" y="3910"/>
                  </a:cubicBezTo>
                  <a:cubicBezTo>
                    <a:pt x="28873" y="4011"/>
                    <a:pt x="28772" y="4061"/>
                    <a:pt x="28747" y="4211"/>
                  </a:cubicBezTo>
                  <a:cubicBezTo>
                    <a:pt x="28697" y="4437"/>
                    <a:pt x="28622" y="4662"/>
                    <a:pt x="28371" y="4787"/>
                  </a:cubicBezTo>
                  <a:cubicBezTo>
                    <a:pt x="28196" y="4863"/>
                    <a:pt x="28071" y="5013"/>
                    <a:pt x="27895" y="5113"/>
                  </a:cubicBezTo>
                  <a:cubicBezTo>
                    <a:pt x="27670" y="5264"/>
                    <a:pt x="27670" y="5564"/>
                    <a:pt x="27494" y="5740"/>
                  </a:cubicBezTo>
                  <a:cubicBezTo>
                    <a:pt x="27269" y="5965"/>
                    <a:pt x="27093" y="6241"/>
                    <a:pt x="26742" y="6316"/>
                  </a:cubicBezTo>
                  <a:cubicBezTo>
                    <a:pt x="26592" y="6341"/>
                    <a:pt x="26467" y="6417"/>
                    <a:pt x="26341" y="6517"/>
                  </a:cubicBezTo>
                  <a:cubicBezTo>
                    <a:pt x="26053" y="6781"/>
                    <a:pt x="25765" y="7045"/>
                    <a:pt x="25346" y="7045"/>
                  </a:cubicBezTo>
                  <a:cubicBezTo>
                    <a:pt x="25327" y="7045"/>
                    <a:pt x="25308" y="7044"/>
                    <a:pt x="25289" y="7043"/>
                  </a:cubicBezTo>
                  <a:cubicBezTo>
                    <a:pt x="25163" y="7043"/>
                    <a:pt x="25038" y="7068"/>
                    <a:pt x="24938" y="7143"/>
                  </a:cubicBezTo>
                  <a:cubicBezTo>
                    <a:pt x="24686" y="7311"/>
                    <a:pt x="24434" y="7462"/>
                    <a:pt x="24122" y="7462"/>
                  </a:cubicBezTo>
                  <a:cubicBezTo>
                    <a:pt x="24062" y="7462"/>
                    <a:pt x="24000" y="7456"/>
                    <a:pt x="23935" y="7444"/>
                  </a:cubicBezTo>
                  <a:cubicBezTo>
                    <a:pt x="23922" y="7440"/>
                    <a:pt x="23906" y="7437"/>
                    <a:pt x="23889" y="7437"/>
                  </a:cubicBezTo>
                  <a:cubicBezTo>
                    <a:pt x="23815" y="7437"/>
                    <a:pt x="23716" y="7478"/>
                    <a:pt x="23635" y="7519"/>
                  </a:cubicBezTo>
                  <a:cubicBezTo>
                    <a:pt x="23409" y="7645"/>
                    <a:pt x="23133" y="7745"/>
                    <a:pt x="22908" y="7870"/>
                  </a:cubicBezTo>
                  <a:cubicBezTo>
                    <a:pt x="22858" y="7908"/>
                    <a:pt x="22801" y="7920"/>
                    <a:pt x="22742" y="7920"/>
                  </a:cubicBezTo>
                  <a:cubicBezTo>
                    <a:pt x="22682" y="7920"/>
                    <a:pt x="22620" y="7908"/>
                    <a:pt x="22557" y="7895"/>
                  </a:cubicBezTo>
                  <a:cubicBezTo>
                    <a:pt x="22356" y="7870"/>
                    <a:pt x="22131" y="7870"/>
                    <a:pt x="21930" y="7845"/>
                  </a:cubicBezTo>
                  <a:cubicBezTo>
                    <a:pt x="21805" y="7845"/>
                    <a:pt x="21780" y="7996"/>
                    <a:pt x="21655" y="8046"/>
                  </a:cubicBezTo>
                  <a:cubicBezTo>
                    <a:pt x="21454" y="8121"/>
                    <a:pt x="21229" y="8196"/>
                    <a:pt x="21053" y="8346"/>
                  </a:cubicBezTo>
                  <a:cubicBezTo>
                    <a:pt x="20828" y="8522"/>
                    <a:pt x="20552" y="8497"/>
                    <a:pt x="20326" y="8622"/>
                  </a:cubicBezTo>
                  <a:cubicBezTo>
                    <a:pt x="20101" y="8722"/>
                    <a:pt x="19825" y="8747"/>
                    <a:pt x="19599" y="8898"/>
                  </a:cubicBezTo>
                  <a:cubicBezTo>
                    <a:pt x="19543" y="8954"/>
                    <a:pt x="19473" y="8982"/>
                    <a:pt x="19399" y="8982"/>
                  </a:cubicBezTo>
                  <a:cubicBezTo>
                    <a:pt x="19374" y="8982"/>
                    <a:pt x="19349" y="8979"/>
                    <a:pt x="19324" y="8973"/>
                  </a:cubicBezTo>
                  <a:cubicBezTo>
                    <a:pt x="19255" y="8954"/>
                    <a:pt x="19189" y="8946"/>
                    <a:pt x="19126" y="8946"/>
                  </a:cubicBezTo>
                  <a:cubicBezTo>
                    <a:pt x="18935" y="8946"/>
                    <a:pt x="18766" y="9017"/>
                    <a:pt x="18597" y="9073"/>
                  </a:cubicBezTo>
                  <a:cubicBezTo>
                    <a:pt x="18447" y="9123"/>
                    <a:pt x="18246" y="9098"/>
                    <a:pt x="18121" y="9224"/>
                  </a:cubicBezTo>
                  <a:cubicBezTo>
                    <a:pt x="18046" y="9274"/>
                    <a:pt x="17945" y="9349"/>
                    <a:pt x="17845" y="9349"/>
                  </a:cubicBezTo>
                  <a:cubicBezTo>
                    <a:pt x="17749" y="9333"/>
                    <a:pt x="17655" y="9322"/>
                    <a:pt x="17564" y="9322"/>
                  </a:cubicBezTo>
                  <a:cubicBezTo>
                    <a:pt x="17370" y="9322"/>
                    <a:pt x="17188" y="9371"/>
                    <a:pt x="17018" y="9524"/>
                  </a:cubicBezTo>
                  <a:cubicBezTo>
                    <a:pt x="16941" y="9582"/>
                    <a:pt x="16865" y="9683"/>
                    <a:pt x="16755" y="9683"/>
                  </a:cubicBezTo>
                  <a:cubicBezTo>
                    <a:pt x="16721" y="9683"/>
                    <a:pt x="16683" y="9673"/>
                    <a:pt x="16642" y="9650"/>
                  </a:cubicBezTo>
                  <a:cubicBezTo>
                    <a:pt x="16629" y="9643"/>
                    <a:pt x="16612" y="9640"/>
                    <a:pt x="16592" y="9640"/>
                  </a:cubicBezTo>
                  <a:cubicBezTo>
                    <a:pt x="16540" y="9640"/>
                    <a:pt x="16472" y="9663"/>
                    <a:pt x="16416" y="9700"/>
                  </a:cubicBezTo>
                  <a:cubicBezTo>
                    <a:pt x="16241" y="9775"/>
                    <a:pt x="16091" y="9900"/>
                    <a:pt x="15890" y="9925"/>
                  </a:cubicBezTo>
                  <a:cubicBezTo>
                    <a:pt x="15414" y="10001"/>
                    <a:pt x="14963" y="10201"/>
                    <a:pt x="14537" y="10376"/>
                  </a:cubicBezTo>
                  <a:cubicBezTo>
                    <a:pt x="14211" y="10502"/>
                    <a:pt x="13935" y="10702"/>
                    <a:pt x="13584" y="10702"/>
                  </a:cubicBezTo>
                  <a:cubicBezTo>
                    <a:pt x="13434" y="10702"/>
                    <a:pt x="13309" y="10752"/>
                    <a:pt x="13233" y="10903"/>
                  </a:cubicBezTo>
                  <a:cubicBezTo>
                    <a:pt x="13183" y="11003"/>
                    <a:pt x="13108" y="11028"/>
                    <a:pt x="13008" y="11053"/>
                  </a:cubicBezTo>
                  <a:cubicBezTo>
                    <a:pt x="12832" y="11128"/>
                    <a:pt x="12632" y="11178"/>
                    <a:pt x="12557" y="11379"/>
                  </a:cubicBezTo>
                  <a:cubicBezTo>
                    <a:pt x="12482" y="11529"/>
                    <a:pt x="12356" y="11605"/>
                    <a:pt x="12256" y="11730"/>
                  </a:cubicBezTo>
                  <a:cubicBezTo>
                    <a:pt x="12030" y="11905"/>
                    <a:pt x="11730" y="11930"/>
                    <a:pt x="11529" y="12131"/>
                  </a:cubicBezTo>
                  <a:cubicBezTo>
                    <a:pt x="11404" y="12231"/>
                    <a:pt x="11254" y="12306"/>
                    <a:pt x="11078" y="12306"/>
                  </a:cubicBezTo>
                  <a:cubicBezTo>
                    <a:pt x="10903" y="12331"/>
                    <a:pt x="10752" y="12432"/>
                    <a:pt x="10627" y="12582"/>
                  </a:cubicBezTo>
                  <a:cubicBezTo>
                    <a:pt x="10502" y="12707"/>
                    <a:pt x="10401" y="12858"/>
                    <a:pt x="10301" y="13033"/>
                  </a:cubicBezTo>
                  <a:cubicBezTo>
                    <a:pt x="10076" y="13334"/>
                    <a:pt x="9800" y="13610"/>
                    <a:pt x="9599" y="13960"/>
                  </a:cubicBezTo>
                  <a:cubicBezTo>
                    <a:pt x="9574" y="14036"/>
                    <a:pt x="9524" y="14061"/>
                    <a:pt x="9449" y="14111"/>
                  </a:cubicBezTo>
                  <a:cubicBezTo>
                    <a:pt x="9349" y="14186"/>
                    <a:pt x="9173" y="14286"/>
                    <a:pt x="9148" y="14361"/>
                  </a:cubicBezTo>
                  <a:cubicBezTo>
                    <a:pt x="9123" y="14612"/>
                    <a:pt x="8898" y="14687"/>
                    <a:pt x="8747" y="14788"/>
                  </a:cubicBezTo>
                  <a:cubicBezTo>
                    <a:pt x="8622" y="14888"/>
                    <a:pt x="8572" y="15013"/>
                    <a:pt x="8522" y="15138"/>
                  </a:cubicBezTo>
                  <a:cubicBezTo>
                    <a:pt x="8447" y="15314"/>
                    <a:pt x="8396" y="15439"/>
                    <a:pt x="8196" y="15439"/>
                  </a:cubicBezTo>
                  <a:cubicBezTo>
                    <a:pt x="8071" y="15464"/>
                    <a:pt x="7995" y="15514"/>
                    <a:pt x="7895" y="15640"/>
                  </a:cubicBezTo>
                  <a:cubicBezTo>
                    <a:pt x="7770" y="15840"/>
                    <a:pt x="7644" y="16016"/>
                    <a:pt x="7519" y="16216"/>
                  </a:cubicBezTo>
                  <a:cubicBezTo>
                    <a:pt x="7419" y="16392"/>
                    <a:pt x="7294" y="16542"/>
                    <a:pt x="7218" y="16717"/>
                  </a:cubicBezTo>
                  <a:cubicBezTo>
                    <a:pt x="7143" y="16968"/>
                    <a:pt x="7018" y="17143"/>
                    <a:pt x="6767" y="17194"/>
                  </a:cubicBezTo>
                  <a:cubicBezTo>
                    <a:pt x="6692" y="17219"/>
                    <a:pt x="6617" y="17244"/>
                    <a:pt x="6567" y="17294"/>
                  </a:cubicBezTo>
                  <a:cubicBezTo>
                    <a:pt x="6316" y="17494"/>
                    <a:pt x="6040" y="17620"/>
                    <a:pt x="5815" y="17870"/>
                  </a:cubicBezTo>
                  <a:cubicBezTo>
                    <a:pt x="5765" y="17945"/>
                    <a:pt x="5639" y="17971"/>
                    <a:pt x="5539" y="18071"/>
                  </a:cubicBezTo>
                  <a:cubicBezTo>
                    <a:pt x="5364" y="18271"/>
                    <a:pt x="5264" y="18547"/>
                    <a:pt x="5138" y="18798"/>
                  </a:cubicBezTo>
                  <a:cubicBezTo>
                    <a:pt x="4988" y="19073"/>
                    <a:pt x="4737" y="19274"/>
                    <a:pt x="4462" y="19399"/>
                  </a:cubicBezTo>
                  <a:cubicBezTo>
                    <a:pt x="4286" y="19474"/>
                    <a:pt x="4161" y="19549"/>
                    <a:pt x="4061" y="19725"/>
                  </a:cubicBezTo>
                  <a:cubicBezTo>
                    <a:pt x="3960" y="19875"/>
                    <a:pt x="3960" y="20076"/>
                    <a:pt x="3835" y="20251"/>
                  </a:cubicBezTo>
                  <a:cubicBezTo>
                    <a:pt x="3760" y="20351"/>
                    <a:pt x="3660" y="20427"/>
                    <a:pt x="3634" y="20552"/>
                  </a:cubicBezTo>
                  <a:cubicBezTo>
                    <a:pt x="3509" y="20953"/>
                    <a:pt x="3509" y="20953"/>
                    <a:pt x="3133" y="21204"/>
                  </a:cubicBezTo>
                  <a:cubicBezTo>
                    <a:pt x="3133" y="21204"/>
                    <a:pt x="3133" y="21204"/>
                    <a:pt x="3108" y="21229"/>
                  </a:cubicBezTo>
                  <a:cubicBezTo>
                    <a:pt x="3058" y="21429"/>
                    <a:pt x="2858" y="21529"/>
                    <a:pt x="2757" y="21755"/>
                  </a:cubicBezTo>
                  <a:cubicBezTo>
                    <a:pt x="2632" y="21981"/>
                    <a:pt x="2507" y="22231"/>
                    <a:pt x="2181" y="22306"/>
                  </a:cubicBezTo>
                  <a:cubicBezTo>
                    <a:pt x="2030" y="22331"/>
                    <a:pt x="1880" y="22306"/>
                    <a:pt x="1755" y="22382"/>
                  </a:cubicBezTo>
                  <a:cubicBezTo>
                    <a:pt x="1379" y="22607"/>
                    <a:pt x="953" y="22758"/>
                    <a:pt x="627" y="23058"/>
                  </a:cubicBezTo>
                  <a:cubicBezTo>
                    <a:pt x="552" y="23133"/>
                    <a:pt x="426" y="23184"/>
                    <a:pt x="326" y="23209"/>
                  </a:cubicBezTo>
                  <a:cubicBezTo>
                    <a:pt x="101" y="23259"/>
                    <a:pt x="25" y="23359"/>
                    <a:pt x="50" y="23585"/>
                  </a:cubicBezTo>
                  <a:cubicBezTo>
                    <a:pt x="50" y="23635"/>
                    <a:pt x="25" y="23635"/>
                    <a:pt x="0" y="23685"/>
                  </a:cubicBezTo>
                  <a:cubicBezTo>
                    <a:pt x="2281" y="23585"/>
                    <a:pt x="4512" y="23083"/>
                    <a:pt x="6617" y="22206"/>
                  </a:cubicBezTo>
                  <a:lnTo>
                    <a:pt x="31930" y="11705"/>
                  </a:lnTo>
                  <a:cubicBezTo>
                    <a:pt x="33860" y="10903"/>
                    <a:pt x="34963" y="8848"/>
                    <a:pt x="34537" y="6793"/>
                  </a:cubicBezTo>
                  <a:lnTo>
                    <a:pt x="33359" y="1028"/>
                  </a:lnTo>
                  <a:lnTo>
                    <a:pt x="331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1" name="Google Shape;20711;p34"/>
            <p:cNvSpPr/>
            <p:nvPr/>
          </p:nvSpPr>
          <p:spPr>
            <a:xfrm>
              <a:off x="2668700" y="923575"/>
              <a:ext cx="743125" cy="489375"/>
            </a:xfrm>
            <a:custGeom>
              <a:avLst/>
              <a:gdLst/>
              <a:ahLst/>
              <a:cxnLst/>
              <a:rect l="l" t="t" r="r" b="b"/>
              <a:pathLst>
                <a:path w="29725" h="19575" extrusionOk="0">
                  <a:moveTo>
                    <a:pt x="28371" y="1"/>
                  </a:moveTo>
                  <a:cubicBezTo>
                    <a:pt x="28296" y="51"/>
                    <a:pt x="28221" y="101"/>
                    <a:pt x="28146" y="201"/>
                  </a:cubicBezTo>
                  <a:cubicBezTo>
                    <a:pt x="28070" y="327"/>
                    <a:pt x="27970" y="427"/>
                    <a:pt x="27795" y="477"/>
                  </a:cubicBezTo>
                  <a:lnTo>
                    <a:pt x="28847" y="5640"/>
                  </a:lnTo>
                  <a:cubicBezTo>
                    <a:pt x="29023" y="6442"/>
                    <a:pt x="28572" y="7294"/>
                    <a:pt x="27795" y="7595"/>
                  </a:cubicBezTo>
                  <a:lnTo>
                    <a:pt x="2481" y="18096"/>
                  </a:lnTo>
                  <a:cubicBezTo>
                    <a:pt x="1880" y="18372"/>
                    <a:pt x="1228" y="18572"/>
                    <a:pt x="577" y="18773"/>
                  </a:cubicBezTo>
                  <a:cubicBezTo>
                    <a:pt x="552" y="18798"/>
                    <a:pt x="526" y="18823"/>
                    <a:pt x="526" y="18873"/>
                  </a:cubicBezTo>
                  <a:cubicBezTo>
                    <a:pt x="401" y="19274"/>
                    <a:pt x="401" y="19274"/>
                    <a:pt x="25" y="19525"/>
                  </a:cubicBezTo>
                  <a:cubicBezTo>
                    <a:pt x="25" y="19525"/>
                    <a:pt x="25" y="19525"/>
                    <a:pt x="0" y="19550"/>
                  </a:cubicBezTo>
                  <a:cubicBezTo>
                    <a:pt x="0" y="19550"/>
                    <a:pt x="0" y="19575"/>
                    <a:pt x="0" y="19575"/>
                  </a:cubicBezTo>
                  <a:cubicBezTo>
                    <a:pt x="927" y="19374"/>
                    <a:pt x="1855" y="19073"/>
                    <a:pt x="2732" y="18698"/>
                  </a:cubicBezTo>
                  <a:lnTo>
                    <a:pt x="28045" y="8196"/>
                  </a:lnTo>
                  <a:cubicBezTo>
                    <a:pt x="29098" y="7770"/>
                    <a:pt x="29725" y="6617"/>
                    <a:pt x="29474" y="5489"/>
                  </a:cubicBezTo>
                  <a:lnTo>
                    <a:pt x="28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2" name="Google Shape;20712;p34"/>
            <p:cNvSpPr/>
            <p:nvPr/>
          </p:nvSpPr>
          <p:spPr>
            <a:xfrm>
              <a:off x="1710050" y="703025"/>
              <a:ext cx="1612175" cy="704925"/>
            </a:xfrm>
            <a:custGeom>
              <a:avLst/>
              <a:gdLst/>
              <a:ahLst/>
              <a:cxnLst/>
              <a:rect l="l" t="t" r="r" b="b"/>
              <a:pathLst>
                <a:path w="64487" h="28197" extrusionOk="0">
                  <a:moveTo>
                    <a:pt x="60929" y="0"/>
                  </a:moveTo>
                  <a:cubicBezTo>
                    <a:pt x="60912" y="0"/>
                    <a:pt x="60895" y="0"/>
                    <a:pt x="60878" y="1"/>
                  </a:cubicBezTo>
                  <a:lnTo>
                    <a:pt x="33484" y="226"/>
                  </a:lnTo>
                  <a:cubicBezTo>
                    <a:pt x="31253" y="251"/>
                    <a:pt x="29023" y="702"/>
                    <a:pt x="26968" y="1554"/>
                  </a:cubicBezTo>
                  <a:lnTo>
                    <a:pt x="1679" y="12056"/>
                  </a:lnTo>
                  <a:cubicBezTo>
                    <a:pt x="602" y="12482"/>
                    <a:pt x="0" y="13635"/>
                    <a:pt x="226" y="14763"/>
                  </a:cubicBezTo>
                  <a:lnTo>
                    <a:pt x="2582" y="26266"/>
                  </a:lnTo>
                  <a:cubicBezTo>
                    <a:pt x="2804" y="27378"/>
                    <a:pt x="3780" y="28197"/>
                    <a:pt x="4911" y="28197"/>
                  </a:cubicBezTo>
                  <a:cubicBezTo>
                    <a:pt x="4928" y="28197"/>
                    <a:pt x="4945" y="28197"/>
                    <a:pt x="4962" y="28196"/>
                  </a:cubicBezTo>
                  <a:lnTo>
                    <a:pt x="32356" y="27971"/>
                  </a:lnTo>
                  <a:cubicBezTo>
                    <a:pt x="33459" y="27971"/>
                    <a:pt x="34587" y="27845"/>
                    <a:pt x="35664" y="27620"/>
                  </a:cubicBezTo>
                  <a:cubicBezTo>
                    <a:pt x="35815" y="27595"/>
                    <a:pt x="35965" y="27545"/>
                    <a:pt x="36116" y="27520"/>
                  </a:cubicBezTo>
                  <a:cubicBezTo>
                    <a:pt x="36116" y="27520"/>
                    <a:pt x="36141" y="27494"/>
                    <a:pt x="36141" y="27469"/>
                  </a:cubicBezTo>
                  <a:cubicBezTo>
                    <a:pt x="36517" y="27219"/>
                    <a:pt x="36517" y="27219"/>
                    <a:pt x="36642" y="26818"/>
                  </a:cubicBezTo>
                  <a:cubicBezTo>
                    <a:pt x="36642" y="26768"/>
                    <a:pt x="36667" y="26743"/>
                    <a:pt x="36692" y="26692"/>
                  </a:cubicBezTo>
                  <a:lnTo>
                    <a:pt x="36692" y="26692"/>
                  </a:lnTo>
                  <a:cubicBezTo>
                    <a:pt x="35288" y="27093"/>
                    <a:pt x="33810" y="27319"/>
                    <a:pt x="32356" y="27319"/>
                  </a:cubicBezTo>
                  <a:lnTo>
                    <a:pt x="4962" y="27545"/>
                  </a:lnTo>
                  <a:cubicBezTo>
                    <a:pt x="4945" y="27545"/>
                    <a:pt x="4928" y="27545"/>
                    <a:pt x="4911" y="27545"/>
                  </a:cubicBezTo>
                  <a:cubicBezTo>
                    <a:pt x="4081" y="27545"/>
                    <a:pt x="3380" y="26952"/>
                    <a:pt x="3208" y="26141"/>
                  </a:cubicBezTo>
                  <a:lnTo>
                    <a:pt x="877" y="14612"/>
                  </a:lnTo>
                  <a:cubicBezTo>
                    <a:pt x="702" y="13810"/>
                    <a:pt x="1153" y="12958"/>
                    <a:pt x="1930" y="12657"/>
                  </a:cubicBezTo>
                  <a:lnTo>
                    <a:pt x="27218" y="2156"/>
                  </a:lnTo>
                  <a:cubicBezTo>
                    <a:pt x="28221" y="1730"/>
                    <a:pt x="29248" y="1429"/>
                    <a:pt x="30301" y="1204"/>
                  </a:cubicBezTo>
                  <a:cubicBezTo>
                    <a:pt x="31354" y="1003"/>
                    <a:pt x="32431" y="878"/>
                    <a:pt x="33484" y="878"/>
                  </a:cubicBezTo>
                  <a:lnTo>
                    <a:pt x="60878" y="627"/>
                  </a:lnTo>
                  <a:cubicBezTo>
                    <a:pt x="61730" y="627"/>
                    <a:pt x="62457" y="1229"/>
                    <a:pt x="62632" y="2056"/>
                  </a:cubicBezTo>
                  <a:lnTo>
                    <a:pt x="63935" y="8422"/>
                  </a:lnTo>
                  <a:cubicBezTo>
                    <a:pt x="64086" y="8372"/>
                    <a:pt x="64186" y="8271"/>
                    <a:pt x="64286" y="8146"/>
                  </a:cubicBezTo>
                  <a:cubicBezTo>
                    <a:pt x="64336" y="8046"/>
                    <a:pt x="64411" y="7996"/>
                    <a:pt x="64487" y="7945"/>
                  </a:cubicBezTo>
                  <a:lnTo>
                    <a:pt x="63259" y="1930"/>
                  </a:lnTo>
                  <a:cubicBezTo>
                    <a:pt x="63036" y="819"/>
                    <a:pt x="62060" y="0"/>
                    <a:pt x="60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3" name="Google Shape;20713;p34"/>
            <p:cNvSpPr/>
            <p:nvPr/>
          </p:nvSpPr>
          <p:spPr>
            <a:xfrm>
              <a:off x="2992625" y="1020700"/>
              <a:ext cx="162925" cy="110925"/>
            </a:xfrm>
            <a:custGeom>
              <a:avLst/>
              <a:gdLst/>
              <a:ahLst/>
              <a:cxnLst/>
              <a:rect l="l" t="t" r="r" b="b"/>
              <a:pathLst>
                <a:path w="6517" h="4437" extrusionOk="0">
                  <a:moveTo>
                    <a:pt x="377" y="0"/>
                  </a:moveTo>
                  <a:lnTo>
                    <a:pt x="1" y="577"/>
                  </a:lnTo>
                  <a:lnTo>
                    <a:pt x="6166" y="4437"/>
                  </a:lnTo>
                  <a:lnTo>
                    <a:pt x="6517" y="3860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odoni Moda"/>
              <a:buNone/>
              <a:defRPr sz="3500" b="1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●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■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●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■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●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ctor"/>
              <a:buChar char="■"/>
              <a:defRPr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4" name="Google Shape;20724;p38"/>
          <p:cNvSpPr txBox="1">
            <a:spLocks noGrp="1"/>
          </p:cNvSpPr>
          <p:nvPr>
            <p:ph type="ctrTitle"/>
          </p:nvPr>
        </p:nvSpPr>
        <p:spPr>
          <a:xfrm>
            <a:off x="336358" y="1994145"/>
            <a:ext cx="5358049" cy="1664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US" b="0" dirty="0" smtClean="0"/>
              <a:t>“</a:t>
            </a:r>
            <a:r>
              <a:rPr lang="en" dirty="0" smtClean="0"/>
              <a:t>Lo que se necesita para ser un gran líder</a:t>
            </a:r>
            <a:r>
              <a:rPr lang="en-US" b="0" dirty="0" smtClean="0"/>
              <a:t>”</a:t>
            </a:r>
            <a:endParaRPr dirty="0"/>
          </a:p>
        </p:txBody>
      </p:sp>
      <p:sp>
        <p:nvSpPr>
          <p:cNvPr id="20725" name="Google Shape;20725;p38"/>
          <p:cNvSpPr txBox="1">
            <a:spLocks noGrp="1"/>
          </p:cNvSpPr>
          <p:nvPr>
            <p:ph type="subTitle" idx="1"/>
          </p:nvPr>
        </p:nvSpPr>
        <p:spPr>
          <a:xfrm>
            <a:off x="812500" y="37100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Hellen Castellar –</a:t>
            </a:r>
            <a:r>
              <a:rPr lang="es-CO" dirty="0" smtClean="0"/>
              <a:t> Erika Espinosa – Ana Karina Mercado. </a:t>
            </a:r>
            <a:endParaRPr dirty="0"/>
          </a:p>
        </p:txBody>
      </p:sp>
      <p:sp>
        <p:nvSpPr>
          <p:cNvPr id="20726" name="Google Shape;20726;p38"/>
          <p:cNvSpPr txBox="1">
            <a:spLocks noGrp="1"/>
          </p:cNvSpPr>
          <p:nvPr>
            <p:ph type="ctrTitle" idx="2"/>
          </p:nvPr>
        </p:nvSpPr>
        <p:spPr>
          <a:xfrm>
            <a:off x="623326" y="1584101"/>
            <a:ext cx="4956886" cy="746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400" dirty="0" smtClean="0"/>
              <a:t>Capítulo 11</a:t>
            </a:r>
            <a:endParaRPr sz="5400" dirty="0"/>
          </a:p>
        </p:txBody>
      </p:sp>
      <p:grpSp>
        <p:nvGrpSpPr>
          <p:cNvPr id="20727" name="Google Shape;20727;p38"/>
          <p:cNvGrpSpPr/>
          <p:nvPr/>
        </p:nvGrpSpPr>
        <p:grpSpPr>
          <a:xfrm rot="17929">
            <a:off x="2273858" y="251765"/>
            <a:ext cx="1606072" cy="1106982"/>
            <a:chOff x="3922227" y="317102"/>
            <a:chExt cx="1213945" cy="836709"/>
          </a:xfrm>
        </p:grpSpPr>
        <p:sp>
          <p:nvSpPr>
            <p:cNvPr id="20728" name="Google Shape;20728;p38"/>
            <p:cNvSpPr/>
            <p:nvPr/>
          </p:nvSpPr>
          <p:spPr>
            <a:xfrm rot="785912">
              <a:off x="3976006" y="434644"/>
              <a:ext cx="1106387" cy="601626"/>
            </a:xfrm>
            <a:custGeom>
              <a:avLst/>
              <a:gdLst/>
              <a:ahLst/>
              <a:cxnLst/>
              <a:rect l="l" t="t" r="r" b="b"/>
              <a:pathLst>
                <a:path w="78172" h="42508" extrusionOk="0">
                  <a:moveTo>
                    <a:pt x="67018" y="1"/>
                  </a:moveTo>
                  <a:lnTo>
                    <a:pt x="4537" y="14988"/>
                  </a:lnTo>
                  <a:cubicBezTo>
                    <a:pt x="5339" y="18271"/>
                    <a:pt x="3309" y="21605"/>
                    <a:pt x="0" y="22382"/>
                  </a:cubicBezTo>
                  <a:lnTo>
                    <a:pt x="3760" y="37971"/>
                  </a:lnTo>
                  <a:cubicBezTo>
                    <a:pt x="4233" y="37859"/>
                    <a:pt x="4707" y="37805"/>
                    <a:pt x="5173" y="37805"/>
                  </a:cubicBezTo>
                  <a:cubicBezTo>
                    <a:pt x="7945" y="37805"/>
                    <a:pt x="10467" y="39697"/>
                    <a:pt x="11153" y="42507"/>
                  </a:cubicBezTo>
                  <a:lnTo>
                    <a:pt x="73635" y="27520"/>
                  </a:lnTo>
                  <a:cubicBezTo>
                    <a:pt x="72833" y="24211"/>
                    <a:pt x="74863" y="20903"/>
                    <a:pt x="78171" y="20101"/>
                  </a:cubicBezTo>
                  <a:lnTo>
                    <a:pt x="74412" y="4512"/>
                  </a:lnTo>
                  <a:cubicBezTo>
                    <a:pt x="73927" y="4630"/>
                    <a:pt x="73441" y="4687"/>
                    <a:pt x="72962" y="4687"/>
                  </a:cubicBezTo>
                  <a:cubicBezTo>
                    <a:pt x="70200" y="4687"/>
                    <a:pt x="67680" y="2799"/>
                    <a:pt x="6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9" name="Google Shape;20729;p38"/>
            <p:cNvSpPr/>
            <p:nvPr/>
          </p:nvSpPr>
          <p:spPr>
            <a:xfrm rot="785912">
              <a:off x="4006902" y="465160"/>
              <a:ext cx="1044665" cy="540243"/>
            </a:xfrm>
            <a:custGeom>
              <a:avLst/>
              <a:gdLst/>
              <a:ahLst/>
              <a:cxnLst/>
              <a:rect l="l" t="t" r="r" b="b"/>
              <a:pathLst>
                <a:path w="73811" h="38171" extrusionOk="0">
                  <a:moveTo>
                    <a:pt x="63460" y="476"/>
                  </a:moveTo>
                  <a:cubicBezTo>
                    <a:pt x="64888" y="3033"/>
                    <a:pt x="67570" y="4662"/>
                    <a:pt x="70502" y="4787"/>
                  </a:cubicBezTo>
                  <a:lnTo>
                    <a:pt x="73334" y="16592"/>
                  </a:lnTo>
                  <a:cubicBezTo>
                    <a:pt x="70778" y="18020"/>
                    <a:pt x="69149" y="20677"/>
                    <a:pt x="69024" y="23634"/>
                  </a:cubicBezTo>
                  <a:lnTo>
                    <a:pt x="10327" y="37720"/>
                  </a:lnTo>
                  <a:cubicBezTo>
                    <a:pt x="8898" y="35138"/>
                    <a:pt x="6241" y="33509"/>
                    <a:pt x="3309" y="33409"/>
                  </a:cubicBezTo>
                  <a:lnTo>
                    <a:pt x="477" y="21604"/>
                  </a:lnTo>
                  <a:cubicBezTo>
                    <a:pt x="3033" y="20176"/>
                    <a:pt x="4662" y="17494"/>
                    <a:pt x="4763" y="14562"/>
                  </a:cubicBezTo>
                  <a:lnTo>
                    <a:pt x="63460" y="476"/>
                  </a:lnTo>
                  <a:close/>
                  <a:moveTo>
                    <a:pt x="63685" y="0"/>
                  </a:moveTo>
                  <a:lnTo>
                    <a:pt x="4387" y="14236"/>
                  </a:lnTo>
                  <a:lnTo>
                    <a:pt x="4387" y="14411"/>
                  </a:lnTo>
                  <a:cubicBezTo>
                    <a:pt x="4337" y="17293"/>
                    <a:pt x="2708" y="19950"/>
                    <a:pt x="151" y="21329"/>
                  </a:cubicBezTo>
                  <a:lnTo>
                    <a:pt x="1" y="21379"/>
                  </a:lnTo>
                  <a:lnTo>
                    <a:pt x="2983" y="33810"/>
                  </a:lnTo>
                  <a:lnTo>
                    <a:pt x="3134" y="33810"/>
                  </a:lnTo>
                  <a:cubicBezTo>
                    <a:pt x="6041" y="33860"/>
                    <a:pt x="8698" y="35464"/>
                    <a:pt x="10051" y="38045"/>
                  </a:cubicBezTo>
                  <a:lnTo>
                    <a:pt x="10126" y="38171"/>
                  </a:lnTo>
                  <a:lnTo>
                    <a:pt x="69425" y="23935"/>
                  </a:lnTo>
                  <a:lnTo>
                    <a:pt x="69425" y="23785"/>
                  </a:lnTo>
                  <a:cubicBezTo>
                    <a:pt x="69475" y="20877"/>
                    <a:pt x="71104" y="18221"/>
                    <a:pt x="73660" y="16867"/>
                  </a:cubicBezTo>
                  <a:lnTo>
                    <a:pt x="73811" y="16792"/>
                  </a:lnTo>
                  <a:lnTo>
                    <a:pt x="70828" y="4386"/>
                  </a:lnTo>
                  <a:lnTo>
                    <a:pt x="70678" y="4386"/>
                  </a:lnTo>
                  <a:cubicBezTo>
                    <a:pt x="67771" y="4336"/>
                    <a:pt x="65114" y="2707"/>
                    <a:pt x="63760" y="150"/>
                  </a:cubicBezTo>
                  <a:lnTo>
                    <a:pt x="63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0" name="Google Shape;20730;p38"/>
          <p:cNvSpPr txBox="1">
            <a:spLocks noGrp="1"/>
          </p:cNvSpPr>
          <p:nvPr>
            <p:ph type="ctrTitle" idx="2"/>
          </p:nvPr>
        </p:nvSpPr>
        <p:spPr>
          <a:xfrm>
            <a:off x="2427013" y="620950"/>
            <a:ext cx="12996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Reflexión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20731" name="Google Shape;20731;p38"/>
          <p:cNvSpPr/>
          <p:nvPr/>
        </p:nvSpPr>
        <p:spPr>
          <a:xfrm>
            <a:off x="5778626" y="1183424"/>
            <a:ext cx="2813384" cy="3218015"/>
          </a:xfrm>
          <a:custGeom>
            <a:avLst/>
            <a:gdLst/>
            <a:ahLst/>
            <a:cxnLst/>
            <a:rect l="l" t="t" r="r" b="b"/>
            <a:pathLst>
              <a:path w="71261" h="81510" extrusionOk="0">
                <a:moveTo>
                  <a:pt x="46267" y="1"/>
                </a:moveTo>
                <a:cubicBezTo>
                  <a:pt x="45651" y="1"/>
                  <a:pt x="45651" y="686"/>
                  <a:pt x="45012" y="686"/>
                </a:cubicBezTo>
                <a:cubicBezTo>
                  <a:pt x="44373" y="686"/>
                  <a:pt x="44373" y="252"/>
                  <a:pt x="43733" y="252"/>
                </a:cubicBezTo>
                <a:cubicBezTo>
                  <a:pt x="43117" y="252"/>
                  <a:pt x="43117" y="868"/>
                  <a:pt x="42478" y="868"/>
                </a:cubicBezTo>
                <a:cubicBezTo>
                  <a:pt x="41839" y="868"/>
                  <a:pt x="41839" y="1599"/>
                  <a:pt x="41223" y="1599"/>
                </a:cubicBezTo>
                <a:cubicBezTo>
                  <a:pt x="40584" y="1599"/>
                  <a:pt x="40584" y="868"/>
                  <a:pt x="39944" y="868"/>
                </a:cubicBezTo>
                <a:cubicBezTo>
                  <a:pt x="39328" y="868"/>
                  <a:pt x="39328" y="366"/>
                  <a:pt x="38689" y="366"/>
                </a:cubicBezTo>
                <a:cubicBezTo>
                  <a:pt x="38050" y="366"/>
                  <a:pt x="38050" y="183"/>
                  <a:pt x="37434" y="183"/>
                </a:cubicBezTo>
                <a:cubicBezTo>
                  <a:pt x="36795" y="183"/>
                  <a:pt x="36795" y="435"/>
                  <a:pt x="36155" y="435"/>
                </a:cubicBezTo>
                <a:cubicBezTo>
                  <a:pt x="35539" y="435"/>
                  <a:pt x="35539" y="252"/>
                  <a:pt x="34900" y="252"/>
                </a:cubicBezTo>
                <a:cubicBezTo>
                  <a:pt x="34261" y="252"/>
                  <a:pt x="34261" y="1188"/>
                  <a:pt x="33645" y="1188"/>
                </a:cubicBezTo>
                <a:cubicBezTo>
                  <a:pt x="33006" y="1188"/>
                  <a:pt x="33006" y="571"/>
                  <a:pt x="32366" y="571"/>
                </a:cubicBezTo>
                <a:cubicBezTo>
                  <a:pt x="31727" y="571"/>
                  <a:pt x="31727" y="526"/>
                  <a:pt x="31111" y="526"/>
                </a:cubicBezTo>
                <a:cubicBezTo>
                  <a:pt x="30472" y="526"/>
                  <a:pt x="30472" y="731"/>
                  <a:pt x="29833" y="731"/>
                </a:cubicBezTo>
                <a:cubicBezTo>
                  <a:pt x="29217" y="731"/>
                  <a:pt x="29217" y="959"/>
                  <a:pt x="28577" y="959"/>
                </a:cubicBezTo>
                <a:cubicBezTo>
                  <a:pt x="27938" y="959"/>
                  <a:pt x="27938" y="1599"/>
                  <a:pt x="27322" y="1599"/>
                </a:cubicBezTo>
                <a:cubicBezTo>
                  <a:pt x="26683" y="1599"/>
                  <a:pt x="26683" y="503"/>
                  <a:pt x="26044" y="503"/>
                </a:cubicBezTo>
                <a:cubicBezTo>
                  <a:pt x="25428" y="503"/>
                  <a:pt x="25428" y="617"/>
                  <a:pt x="24788" y="617"/>
                </a:cubicBezTo>
                <a:cubicBezTo>
                  <a:pt x="24149" y="617"/>
                  <a:pt x="24149" y="937"/>
                  <a:pt x="23533" y="937"/>
                </a:cubicBezTo>
                <a:cubicBezTo>
                  <a:pt x="22894" y="937"/>
                  <a:pt x="22894" y="320"/>
                  <a:pt x="22255" y="320"/>
                </a:cubicBezTo>
                <a:cubicBezTo>
                  <a:pt x="21639" y="320"/>
                  <a:pt x="21639" y="1096"/>
                  <a:pt x="20999" y="1096"/>
                </a:cubicBezTo>
                <a:cubicBezTo>
                  <a:pt x="20360" y="1096"/>
                  <a:pt x="20360" y="412"/>
                  <a:pt x="19744" y="412"/>
                </a:cubicBezTo>
                <a:cubicBezTo>
                  <a:pt x="19105" y="412"/>
                  <a:pt x="19105" y="1142"/>
                  <a:pt x="18466" y="1142"/>
                </a:cubicBezTo>
                <a:cubicBezTo>
                  <a:pt x="17850" y="1142"/>
                  <a:pt x="17850" y="1005"/>
                  <a:pt x="17210" y="1005"/>
                </a:cubicBezTo>
                <a:cubicBezTo>
                  <a:pt x="16571" y="1005"/>
                  <a:pt x="16571" y="731"/>
                  <a:pt x="15955" y="731"/>
                </a:cubicBezTo>
                <a:cubicBezTo>
                  <a:pt x="15316" y="731"/>
                  <a:pt x="15316" y="1439"/>
                  <a:pt x="14700" y="1439"/>
                </a:cubicBezTo>
                <a:cubicBezTo>
                  <a:pt x="14061" y="1439"/>
                  <a:pt x="14061" y="845"/>
                  <a:pt x="13421" y="845"/>
                </a:cubicBezTo>
                <a:cubicBezTo>
                  <a:pt x="12805" y="845"/>
                  <a:pt x="12805" y="115"/>
                  <a:pt x="12166" y="115"/>
                </a:cubicBezTo>
                <a:cubicBezTo>
                  <a:pt x="11527" y="115"/>
                  <a:pt x="11527" y="982"/>
                  <a:pt x="10911" y="982"/>
                </a:cubicBezTo>
                <a:cubicBezTo>
                  <a:pt x="10272" y="982"/>
                  <a:pt x="10272" y="389"/>
                  <a:pt x="9632" y="389"/>
                </a:cubicBezTo>
                <a:cubicBezTo>
                  <a:pt x="9016" y="389"/>
                  <a:pt x="9016" y="1211"/>
                  <a:pt x="8377" y="1211"/>
                </a:cubicBezTo>
                <a:cubicBezTo>
                  <a:pt x="7738" y="1211"/>
                  <a:pt x="7738" y="92"/>
                  <a:pt x="7122" y="92"/>
                </a:cubicBezTo>
                <a:cubicBezTo>
                  <a:pt x="6483" y="92"/>
                  <a:pt x="6483" y="69"/>
                  <a:pt x="5843" y="69"/>
                </a:cubicBezTo>
                <a:cubicBezTo>
                  <a:pt x="5227" y="69"/>
                  <a:pt x="5227" y="663"/>
                  <a:pt x="4588" y="663"/>
                </a:cubicBezTo>
                <a:cubicBezTo>
                  <a:pt x="3949" y="663"/>
                  <a:pt x="3949" y="252"/>
                  <a:pt x="3333" y="252"/>
                </a:cubicBezTo>
                <a:cubicBezTo>
                  <a:pt x="2694" y="252"/>
                  <a:pt x="2694" y="959"/>
                  <a:pt x="2077" y="959"/>
                </a:cubicBezTo>
                <a:cubicBezTo>
                  <a:pt x="1556" y="959"/>
                  <a:pt x="1096" y="322"/>
                  <a:pt x="696" y="322"/>
                </a:cubicBezTo>
                <a:cubicBezTo>
                  <a:pt x="605" y="322"/>
                  <a:pt x="518" y="355"/>
                  <a:pt x="434" y="435"/>
                </a:cubicBezTo>
                <a:cubicBezTo>
                  <a:pt x="0" y="891"/>
                  <a:pt x="594" y="1439"/>
                  <a:pt x="594" y="2078"/>
                </a:cubicBezTo>
                <a:cubicBezTo>
                  <a:pt x="594" y="2717"/>
                  <a:pt x="320" y="2717"/>
                  <a:pt x="320" y="3333"/>
                </a:cubicBezTo>
                <a:cubicBezTo>
                  <a:pt x="320" y="3972"/>
                  <a:pt x="1027" y="3972"/>
                  <a:pt x="1027" y="4612"/>
                </a:cubicBezTo>
                <a:cubicBezTo>
                  <a:pt x="1027" y="5251"/>
                  <a:pt x="365" y="5251"/>
                  <a:pt x="365" y="5890"/>
                </a:cubicBezTo>
                <a:cubicBezTo>
                  <a:pt x="365" y="6529"/>
                  <a:pt x="274" y="6529"/>
                  <a:pt x="274" y="7145"/>
                </a:cubicBezTo>
                <a:cubicBezTo>
                  <a:pt x="274" y="7784"/>
                  <a:pt x="69" y="7784"/>
                  <a:pt x="69" y="8423"/>
                </a:cubicBezTo>
                <a:cubicBezTo>
                  <a:pt x="69" y="9062"/>
                  <a:pt x="1484" y="9062"/>
                  <a:pt x="1484" y="9702"/>
                </a:cubicBezTo>
                <a:cubicBezTo>
                  <a:pt x="1484" y="10341"/>
                  <a:pt x="1324" y="10341"/>
                  <a:pt x="1324" y="10957"/>
                </a:cubicBezTo>
                <a:cubicBezTo>
                  <a:pt x="1324" y="11596"/>
                  <a:pt x="1187" y="11596"/>
                  <a:pt x="1187" y="12235"/>
                </a:cubicBezTo>
                <a:cubicBezTo>
                  <a:pt x="1187" y="12874"/>
                  <a:pt x="1210" y="12874"/>
                  <a:pt x="1210" y="13513"/>
                </a:cubicBezTo>
                <a:cubicBezTo>
                  <a:pt x="1210" y="14130"/>
                  <a:pt x="639" y="14130"/>
                  <a:pt x="639" y="14769"/>
                </a:cubicBezTo>
                <a:cubicBezTo>
                  <a:pt x="639" y="15408"/>
                  <a:pt x="91" y="15408"/>
                  <a:pt x="91" y="16047"/>
                </a:cubicBezTo>
                <a:cubicBezTo>
                  <a:pt x="91" y="16686"/>
                  <a:pt x="616" y="16686"/>
                  <a:pt x="616" y="17302"/>
                </a:cubicBezTo>
                <a:cubicBezTo>
                  <a:pt x="616" y="17941"/>
                  <a:pt x="411" y="17941"/>
                  <a:pt x="411" y="18581"/>
                </a:cubicBezTo>
                <a:cubicBezTo>
                  <a:pt x="411" y="19220"/>
                  <a:pt x="776" y="19220"/>
                  <a:pt x="776" y="19859"/>
                </a:cubicBezTo>
                <a:cubicBezTo>
                  <a:pt x="776" y="20475"/>
                  <a:pt x="1210" y="20475"/>
                  <a:pt x="1210" y="21114"/>
                </a:cubicBezTo>
                <a:cubicBezTo>
                  <a:pt x="1210" y="21753"/>
                  <a:pt x="1484" y="21753"/>
                  <a:pt x="1484" y="22392"/>
                </a:cubicBezTo>
                <a:cubicBezTo>
                  <a:pt x="1484" y="23032"/>
                  <a:pt x="982" y="23032"/>
                  <a:pt x="982" y="23648"/>
                </a:cubicBezTo>
                <a:cubicBezTo>
                  <a:pt x="982" y="24287"/>
                  <a:pt x="479" y="24287"/>
                  <a:pt x="479" y="24926"/>
                </a:cubicBezTo>
                <a:cubicBezTo>
                  <a:pt x="479" y="25565"/>
                  <a:pt x="1529" y="25565"/>
                  <a:pt x="1529" y="26204"/>
                </a:cubicBezTo>
                <a:cubicBezTo>
                  <a:pt x="1529" y="26821"/>
                  <a:pt x="868" y="26821"/>
                  <a:pt x="868" y="27460"/>
                </a:cubicBezTo>
                <a:cubicBezTo>
                  <a:pt x="868" y="28099"/>
                  <a:pt x="685" y="28099"/>
                  <a:pt x="685" y="28738"/>
                </a:cubicBezTo>
                <a:cubicBezTo>
                  <a:pt x="685" y="29377"/>
                  <a:pt x="1050" y="29377"/>
                  <a:pt x="1050" y="29993"/>
                </a:cubicBezTo>
                <a:cubicBezTo>
                  <a:pt x="1050" y="30632"/>
                  <a:pt x="845" y="30632"/>
                  <a:pt x="845" y="31271"/>
                </a:cubicBezTo>
                <a:cubicBezTo>
                  <a:pt x="845" y="31911"/>
                  <a:pt x="502" y="31911"/>
                  <a:pt x="502" y="32550"/>
                </a:cubicBezTo>
                <a:cubicBezTo>
                  <a:pt x="502" y="33166"/>
                  <a:pt x="69" y="33166"/>
                  <a:pt x="69" y="33805"/>
                </a:cubicBezTo>
                <a:cubicBezTo>
                  <a:pt x="69" y="34444"/>
                  <a:pt x="411" y="34444"/>
                  <a:pt x="411" y="35083"/>
                </a:cubicBezTo>
                <a:cubicBezTo>
                  <a:pt x="411" y="35722"/>
                  <a:pt x="982" y="35722"/>
                  <a:pt x="982" y="36339"/>
                </a:cubicBezTo>
                <a:cubicBezTo>
                  <a:pt x="982" y="36978"/>
                  <a:pt x="959" y="36978"/>
                  <a:pt x="959" y="37617"/>
                </a:cubicBezTo>
                <a:cubicBezTo>
                  <a:pt x="959" y="38256"/>
                  <a:pt x="1575" y="38256"/>
                  <a:pt x="1575" y="38895"/>
                </a:cubicBezTo>
                <a:cubicBezTo>
                  <a:pt x="1575" y="39511"/>
                  <a:pt x="571" y="39511"/>
                  <a:pt x="571" y="40150"/>
                </a:cubicBezTo>
                <a:cubicBezTo>
                  <a:pt x="571" y="40790"/>
                  <a:pt x="297" y="40790"/>
                  <a:pt x="297" y="41429"/>
                </a:cubicBezTo>
                <a:cubicBezTo>
                  <a:pt x="297" y="42045"/>
                  <a:pt x="206" y="42045"/>
                  <a:pt x="206" y="42684"/>
                </a:cubicBezTo>
                <a:cubicBezTo>
                  <a:pt x="206" y="43323"/>
                  <a:pt x="845" y="43323"/>
                  <a:pt x="845" y="43962"/>
                </a:cubicBezTo>
                <a:cubicBezTo>
                  <a:pt x="845" y="44601"/>
                  <a:pt x="297" y="44601"/>
                  <a:pt x="297" y="45218"/>
                </a:cubicBezTo>
                <a:cubicBezTo>
                  <a:pt x="297" y="45857"/>
                  <a:pt x="297" y="45857"/>
                  <a:pt x="297" y="46496"/>
                </a:cubicBezTo>
                <a:cubicBezTo>
                  <a:pt x="297" y="47135"/>
                  <a:pt x="46" y="47135"/>
                  <a:pt x="46" y="47751"/>
                </a:cubicBezTo>
                <a:cubicBezTo>
                  <a:pt x="46" y="48390"/>
                  <a:pt x="1484" y="48390"/>
                  <a:pt x="1484" y="49029"/>
                </a:cubicBezTo>
                <a:cubicBezTo>
                  <a:pt x="1484" y="49669"/>
                  <a:pt x="616" y="49669"/>
                  <a:pt x="616" y="50308"/>
                </a:cubicBezTo>
                <a:cubicBezTo>
                  <a:pt x="616" y="50924"/>
                  <a:pt x="982" y="50924"/>
                  <a:pt x="982" y="51563"/>
                </a:cubicBezTo>
                <a:cubicBezTo>
                  <a:pt x="982" y="52202"/>
                  <a:pt x="868" y="52202"/>
                  <a:pt x="868" y="52841"/>
                </a:cubicBezTo>
                <a:cubicBezTo>
                  <a:pt x="868" y="53458"/>
                  <a:pt x="69" y="53458"/>
                  <a:pt x="69" y="54097"/>
                </a:cubicBezTo>
                <a:cubicBezTo>
                  <a:pt x="69" y="54736"/>
                  <a:pt x="1278" y="54736"/>
                  <a:pt x="1278" y="55375"/>
                </a:cubicBezTo>
                <a:cubicBezTo>
                  <a:pt x="1278" y="56014"/>
                  <a:pt x="1529" y="56014"/>
                  <a:pt x="1529" y="56630"/>
                </a:cubicBezTo>
                <a:cubicBezTo>
                  <a:pt x="1529" y="57269"/>
                  <a:pt x="1324" y="57269"/>
                  <a:pt x="1324" y="57909"/>
                </a:cubicBezTo>
                <a:cubicBezTo>
                  <a:pt x="1324" y="58548"/>
                  <a:pt x="1370" y="58548"/>
                  <a:pt x="1370" y="59164"/>
                </a:cubicBezTo>
                <a:cubicBezTo>
                  <a:pt x="1370" y="59803"/>
                  <a:pt x="1210" y="59803"/>
                  <a:pt x="1210" y="60442"/>
                </a:cubicBezTo>
                <a:cubicBezTo>
                  <a:pt x="1210" y="61081"/>
                  <a:pt x="639" y="61081"/>
                  <a:pt x="639" y="61698"/>
                </a:cubicBezTo>
                <a:cubicBezTo>
                  <a:pt x="639" y="62337"/>
                  <a:pt x="776" y="62337"/>
                  <a:pt x="776" y="62976"/>
                </a:cubicBezTo>
                <a:cubicBezTo>
                  <a:pt x="776" y="63615"/>
                  <a:pt x="1370" y="63615"/>
                  <a:pt x="1370" y="64254"/>
                </a:cubicBezTo>
                <a:cubicBezTo>
                  <a:pt x="1370" y="64870"/>
                  <a:pt x="571" y="64870"/>
                  <a:pt x="571" y="65509"/>
                </a:cubicBezTo>
                <a:cubicBezTo>
                  <a:pt x="571" y="66148"/>
                  <a:pt x="434" y="66148"/>
                  <a:pt x="434" y="66765"/>
                </a:cubicBezTo>
                <a:cubicBezTo>
                  <a:pt x="434" y="67404"/>
                  <a:pt x="388" y="67404"/>
                  <a:pt x="388" y="68043"/>
                </a:cubicBezTo>
                <a:cubicBezTo>
                  <a:pt x="388" y="68682"/>
                  <a:pt x="753" y="68682"/>
                  <a:pt x="753" y="69298"/>
                </a:cubicBezTo>
                <a:cubicBezTo>
                  <a:pt x="753" y="69937"/>
                  <a:pt x="1278" y="69937"/>
                  <a:pt x="1278" y="70577"/>
                </a:cubicBezTo>
                <a:cubicBezTo>
                  <a:pt x="1278" y="71216"/>
                  <a:pt x="1529" y="71216"/>
                  <a:pt x="1529" y="71832"/>
                </a:cubicBezTo>
                <a:cubicBezTo>
                  <a:pt x="1529" y="72471"/>
                  <a:pt x="639" y="72471"/>
                  <a:pt x="639" y="73110"/>
                </a:cubicBezTo>
                <a:cubicBezTo>
                  <a:pt x="639" y="73749"/>
                  <a:pt x="1187" y="73749"/>
                  <a:pt x="1187" y="74388"/>
                </a:cubicBezTo>
                <a:cubicBezTo>
                  <a:pt x="1187" y="75005"/>
                  <a:pt x="388" y="75005"/>
                  <a:pt x="388" y="75644"/>
                </a:cubicBezTo>
                <a:cubicBezTo>
                  <a:pt x="388" y="76283"/>
                  <a:pt x="1507" y="76283"/>
                  <a:pt x="1507" y="76922"/>
                </a:cubicBezTo>
                <a:cubicBezTo>
                  <a:pt x="1507" y="77538"/>
                  <a:pt x="822" y="77538"/>
                  <a:pt x="822" y="78177"/>
                </a:cubicBezTo>
                <a:cubicBezTo>
                  <a:pt x="822" y="78816"/>
                  <a:pt x="616" y="78816"/>
                  <a:pt x="616" y="79456"/>
                </a:cubicBezTo>
                <a:cubicBezTo>
                  <a:pt x="616" y="80095"/>
                  <a:pt x="91" y="80528"/>
                  <a:pt x="548" y="80985"/>
                </a:cubicBezTo>
                <a:cubicBezTo>
                  <a:pt x="858" y="81311"/>
                  <a:pt x="1179" y="81358"/>
                  <a:pt x="1570" y="81358"/>
                </a:cubicBezTo>
                <a:cubicBezTo>
                  <a:pt x="1727" y="81358"/>
                  <a:pt x="1895" y="81350"/>
                  <a:pt x="2077" y="81350"/>
                </a:cubicBezTo>
                <a:cubicBezTo>
                  <a:pt x="2716" y="81350"/>
                  <a:pt x="2716" y="80072"/>
                  <a:pt x="3333" y="80072"/>
                </a:cubicBezTo>
                <a:cubicBezTo>
                  <a:pt x="3972" y="80072"/>
                  <a:pt x="3972" y="80894"/>
                  <a:pt x="4611" y="80894"/>
                </a:cubicBezTo>
                <a:cubicBezTo>
                  <a:pt x="5250" y="80894"/>
                  <a:pt x="5250" y="80779"/>
                  <a:pt x="5866" y="80779"/>
                </a:cubicBezTo>
                <a:cubicBezTo>
                  <a:pt x="6505" y="80779"/>
                  <a:pt x="6505" y="79981"/>
                  <a:pt x="7144" y="79981"/>
                </a:cubicBezTo>
                <a:cubicBezTo>
                  <a:pt x="7761" y="79981"/>
                  <a:pt x="7761" y="80802"/>
                  <a:pt x="8400" y="80802"/>
                </a:cubicBezTo>
                <a:cubicBezTo>
                  <a:pt x="9039" y="80802"/>
                  <a:pt x="9039" y="81008"/>
                  <a:pt x="9655" y="81008"/>
                </a:cubicBezTo>
                <a:cubicBezTo>
                  <a:pt x="10294" y="81008"/>
                  <a:pt x="10294" y="81190"/>
                  <a:pt x="10933" y="81190"/>
                </a:cubicBezTo>
                <a:cubicBezTo>
                  <a:pt x="11573" y="81190"/>
                  <a:pt x="11573" y="79935"/>
                  <a:pt x="12189" y="79935"/>
                </a:cubicBezTo>
                <a:cubicBezTo>
                  <a:pt x="12828" y="79935"/>
                  <a:pt x="12828" y="81053"/>
                  <a:pt x="13467" y="81053"/>
                </a:cubicBezTo>
                <a:cubicBezTo>
                  <a:pt x="14083" y="81053"/>
                  <a:pt x="14083" y="80894"/>
                  <a:pt x="14722" y="80894"/>
                </a:cubicBezTo>
                <a:cubicBezTo>
                  <a:pt x="15362" y="80894"/>
                  <a:pt x="15362" y="81510"/>
                  <a:pt x="15978" y="81510"/>
                </a:cubicBezTo>
                <a:cubicBezTo>
                  <a:pt x="16617" y="81510"/>
                  <a:pt x="16617" y="80460"/>
                  <a:pt x="17256" y="80460"/>
                </a:cubicBezTo>
                <a:cubicBezTo>
                  <a:pt x="17895" y="80460"/>
                  <a:pt x="17895" y="80163"/>
                  <a:pt x="18511" y="80163"/>
                </a:cubicBezTo>
                <a:cubicBezTo>
                  <a:pt x="19151" y="80163"/>
                  <a:pt x="19151" y="80391"/>
                  <a:pt x="19790" y="80391"/>
                </a:cubicBezTo>
                <a:cubicBezTo>
                  <a:pt x="20406" y="80391"/>
                  <a:pt x="20406" y="80346"/>
                  <a:pt x="21045" y="80346"/>
                </a:cubicBezTo>
                <a:cubicBezTo>
                  <a:pt x="21684" y="80346"/>
                  <a:pt x="21684" y="80871"/>
                  <a:pt x="22300" y="80871"/>
                </a:cubicBezTo>
                <a:cubicBezTo>
                  <a:pt x="22940" y="80871"/>
                  <a:pt x="22940" y="80118"/>
                  <a:pt x="23579" y="80118"/>
                </a:cubicBezTo>
                <a:cubicBezTo>
                  <a:pt x="24195" y="80118"/>
                  <a:pt x="24195" y="80779"/>
                  <a:pt x="24834" y="80779"/>
                </a:cubicBezTo>
                <a:cubicBezTo>
                  <a:pt x="25473" y="80779"/>
                  <a:pt x="25473" y="79958"/>
                  <a:pt x="26089" y="79958"/>
                </a:cubicBezTo>
                <a:cubicBezTo>
                  <a:pt x="26729" y="79958"/>
                  <a:pt x="26729" y="81327"/>
                  <a:pt x="27368" y="81327"/>
                </a:cubicBezTo>
                <a:cubicBezTo>
                  <a:pt x="28007" y="81327"/>
                  <a:pt x="28007" y="80232"/>
                  <a:pt x="28623" y="80232"/>
                </a:cubicBezTo>
                <a:cubicBezTo>
                  <a:pt x="29262" y="80232"/>
                  <a:pt x="29262" y="80483"/>
                  <a:pt x="29901" y="80483"/>
                </a:cubicBezTo>
                <a:cubicBezTo>
                  <a:pt x="30518" y="80483"/>
                  <a:pt x="30518" y="80369"/>
                  <a:pt x="31157" y="80369"/>
                </a:cubicBezTo>
                <a:cubicBezTo>
                  <a:pt x="31796" y="80369"/>
                  <a:pt x="31796" y="80871"/>
                  <a:pt x="32412" y="80871"/>
                </a:cubicBezTo>
                <a:cubicBezTo>
                  <a:pt x="33051" y="80871"/>
                  <a:pt x="33051" y="81099"/>
                  <a:pt x="33690" y="81099"/>
                </a:cubicBezTo>
                <a:cubicBezTo>
                  <a:pt x="34307" y="81099"/>
                  <a:pt x="34307" y="81396"/>
                  <a:pt x="34946" y="81396"/>
                </a:cubicBezTo>
                <a:cubicBezTo>
                  <a:pt x="35585" y="81396"/>
                  <a:pt x="35585" y="80232"/>
                  <a:pt x="36201" y="80232"/>
                </a:cubicBezTo>
                <a:cubicBezTo>
                  <a:pt x="36840" y="80232"/>
                  <a:pt x="36840" y="81373"/>
                  <a:pt x="37479" y="81373"/>
                </a:cubicBezTo>
                <a:cubicBezTo>
                  <a:pt x="38096" y="81373"/>
                  <a:pt x="38096" y="80049"/>
                  <a:pt x="38735" y="80049"/>
                </a:cubicBezTo>
                <a:cubicBezTo>
                  <a:pt x="39374" y="80049"/>
                  <a:pt x="39374" y="81167"/>
                  <a:pt x="40013" y="81167"/>
                </a:cubicBezTo>
                <a:cubicBezTo>
                  <a:pt x="40629" y="81167"/>
                  <a:pt x="40629" y="81031"/>
                  <a:pt x="41268" y="81031"/>
                </a:cubicBezTo>
                <a:cubicBezTo>
                  <a:pt x="41907" y="81031"/>
                  <a:pt x="41907" y="80848"/>
                  <a:pt x="42524" y="80848"/>
                </a:cubicBezTo>
                <a:cubicBezTo>
                  <a:pt x="43163" y="80848"/>
                  <a:pt x="43163" y="80688"/>
                  <a:pt x="43802" y="80688"/>
                </a:cubicBezTo>
                <a:cubicBezTo>
                  <a:pt x="44418" y="80688"/>
                  <a:pt x="44418" y="80620"/>
                  <a:pt x="45057" y="80620"/>
                </a:cubicBezTo>
                <a:cubicBezTo>
                  <a:pt x="45696" y="80620"/>
                  <a:pt x="45696" y="81236"/>
                  <a:pt x="46313" y="81236"/>
                </a:cubicBezTo>
                <a:cubicBezTo>
                  <a:pt x="46952" y="81236"/>
                  <a:pt x="46952" y="81145"/>
                  <a:pt x="47591" y="81145"/>
                </a:cubicBezTo>
                <a:cubicBezTo>
                  <a:pt x="48207" y="81145"/>
                  <a:pt x="48207" y="80939"/>
                  <a:pt x="48846" y="80939"/>
                </a:cubicBezTo>
                <a:cubicBezTo>
                  <a:pt x="49485" y="80939"/>
                  <a:pt x="49485" y="81167"/>
                  <a:pt x="50102" y="81167"/>
                </a:cubicBezTo>
                <a:cubicBezTo>
                  <a:pt x="50741" y="81167"/>
                  <a:pt x="50741" y="80962"/>
                  <a:pt x="51380" y="80962"/>
                </a:cubicBezTo>
                <a:cubicBezTo>
                  <a:pt x="51996" y="80962"/>
                  <a:pt x="51996" y="80460"/>
                  <a:pt x="52635" y="80460"/>
                </a:cubicBezTo>
                <a:cubicBezTo>
                  <a:pt x="53274" y="80460"/>
                  <a:pt x="53274" y="81373"/>
                  <a:pt x="53891" y="81373"/>
                </a:cubicBezTo>
                <a:cubicBezTo>
                  <a:pt x="54530" y="81373"/>
                  <a:pt x="54530" y="80916"/>
                  <a:pt x="55169" y="80916"/>
                </a:cubicBezTo>
                <a:cubicBezTo>
                  <a:pt x="55785" y="80916"/>
                  <a:pt x="55785" y="80209"/>
                  <a:pt x="56424" y="80209"/>
                </a:cubicBezTo>
                <a:cubicBezTo>
                  <a:pt x="57041" y="80209"/>
                  <a:pt x="57041" y="80414"/>
                  <a:pt x="57680" y="80414"/>
                </a:cubicBezTo>
                <a:cubicBezTo>
                  <a:pt x="58319" y="80414"/>
                  <a:pt x="58319" y="80186"/>
                  <a:pt x="58935" y="80186"/>
                </a:cubicBezTo>
                <a:cubicBezTo>
                  <a:pt x="59574" y="80186"/>
                  <a:pt x="59574" y="81190"/>
                  <a:pt x="60213" y="81190"/>
                </a:cubicBezTo>
                <a:cubicBezTo>
                  <a:pt x="60830" y="81190"/>
                  <a:pt x="60830" y="80506"/>
                  <a:pt x="61469" y="80506"/>
                </a:cubicBezTo>
                <a:cubicBezTo>
                  <a:pt x="62108" y="80506"/>
                  <a:pt x="62108" y="80049"/>
                  <a:pt x="62724" y="80049"/>
                </a:cubicBezTo>
                <a:cubicBezTo>
                  <a:pt x="63363" y="80049"/>
                  <a:pt x="63363" y="80277"/>
                  <a:pt x="64002" y="80277"/>
                </a:cubicBezTo>
                <a:cubicBezTo>
                  <a:pt x="64619" y="80277"/>
                  <a:pt x="64619" y="79958"/>
                  <a:pt x="65258" y="79958"/>
                </a:cubicBezTo>
                <a:cubicBezTo>
                  <a:pt x="65897" y="79958"/>
                  <a:pt x="65897" y="80962"/>
                  <a:pt x="66513" y="80962"/>
                </a:cubicBezTo>
                <a:cubicBezTo>
                  <a:pt x="67152" y="80962"/>
                  <a:pt x="67152" y="81327"/>
                  <a:pt x="67768" y="81327"/>
                </a:cubicBezTo>
                <a:cubicBezTo>
                  <a:pt x="68408" y="81327"/>
                  <a:pt x="68408" y="81053"/>
                  <a:pt x="69047" y="81053"/>
                </a:cubicBezTo>
                <a:cubicBezTo>
                  <a:pt x="69663" y="81053"/>
                  <a:pt x="69321" y="80620"/>
                  <a:pt x="69754" y="80186"/>
                </a:cubicBezTo>
                <a:cubicBezTo>
                  <a:pt x="70211" y="79729"/>
                  <a:pt x="69503" y="79866"/>
                  <a:pt x="69549" y="79387"/>
                </a:cubicBezTo>
                <a:cubicBezTo>
                  <a:pt x="69572" y="78771"/>
                  <a:pt x="70804" y="78816"/>
                  <a:pt x="70804" y="78177"/>
                </a:cubicBezTo>
                <a:cubicBezTo>
                  <a:pt x="70804" y="77538"/>
                  <a:pt x="69640" y="77538"/>
                  <a:pt x="69640" y="76899"/>
                </a:cubicBezTo>
                <a:cubicBezTo>
                  <a:pt x="69640" y="76260"/>
                  <a:pt x="70325" y="76260"/>
                  <a:pt x="70325" y="75644"/>
                </a:cubicBezTo>
                <a:cubicBezTo>
                  <a:pt x="70325" y="75005"/>
                  <a:pt x="71055" y="75005"/>
                  <a:pt x="71055" y="74366"/>
                </a:cubicBezTo>
                <a:cubicBezTo>
                  <a:pt x="71055" y="73726"/>
                  <a:pt x="70827" y="73726"/>
                  <a:pt x="70827" y="73087"/>
                </a:cubicBezTo>
                <a:cubicBezTo>
                  <a:pt x="70827" y="72448"/>
                  <a:pt x="69846" y="72448"/>
                  <a:pt x="69846" y="71832"/>
                </a:cubicBezTo>
                <a:cubicBezTo>
                  <a:pt x="69846" y="71193"/>
                  <a:pt x="70416" y="71193"/>
                  <a:pt x="70416" y="70554"/>
                </a:cubicBezTo>
                <a:cubicBezTo>
                  <a:pt x="70416" y="69915"/>
                  <a:pt x="70234" y="69915"/>
                  <a:pt x="70234" y="69276"/>
                </a:cubicBezTo>
                <a:cubicBezTo>
                  <a:pt x="70234" y="68659"/>
                  <a:pt x="71010" y="68659"/>
                  <a:pt x="71010" y="68020"/>
                </a:cubicBezTo>
                <a:cubicBezTo>
                  <a:pt x="71010" y="67381"/>
                  <a:pt x="70553" y="67381"/>
                  <a:pt x="70553" y="66742"/>
                </a:cubicBezTo>
                <a:cubicBezTo>
                  <a:pt x="70553" y="66103"/>
                  <a:pt x="70097" y="66103"/>
                  <a:pt x="70097" y="65487"/>
                </a:cubicBezTo>
                <a:cubicBezTo>
                  <a:pt x="70097" y="64847"/>
                  <a:pt x="70211" y="64847"/>
                  <a:pt x="70211" y="64208"/>
                </a:cubicBezTo>
                <a:cubicBezTo>
                  <a:pt x="70211" y="63569"/>
                  <a:pt x="70827" y="63569"/>
                  <a:pt x="70827" y="62930"/>
                </a:cubicBezTo>
                <a:cubicBezTo>
                  <a:pt x="70827" y="62314"/>
                  <a:pt x="70485" y="62314"/>
                  <a:pt x="70485" y="61675"/>
                </a:cubicBezTo>
                <a:cubicBezTo>
                  <a:pt x="70485" y="61036"/>
                  <a:pt x="69983" y="61036"/>
                  <a:pt x="69983" y="60396"/>
                </a:cubicBezTo>
                <a:cubicBezTo>
                  <a:pt x="69983" y="59757"/>
                  <a:pt x="70211" y="59757"/>
                  <a:pt x="70211" y="59141"/>
                </a:cubicBezTo>
                <a:cubicBezTo>
                  <a:pt x="70211" y="58502"/>
                  <a:pt x="69846" y="58502"/>
                  <a:pt x="69846" y="57863"/>
                </a:cubicBezTo>
                <a:cubicBezTo>
                  <a:pt x="69846" y="57224"/>
                  <a:pt x="71033" y="57224"/>
                  <a:pt x="71033" y="56585"/>
                </a:cubicBezTo>
                <a:cubicBezTo>
                  <a:pt x="71033" y="55968"/>
                  <a:pt x="69503" y="55968"/>
                  <a:pt x="69503" y="55329"/>
                </a:cubicBezTo>
                <a:cubicBezTo>
                  <a:pt x="69503" y="54690"/>
                  <a:pt x="69846" y="54690"/>
                  <a:pt x="69846" y="54051"/>
                </a:cubicBezTo>
                <a:cubicBezTo>
                  <a:pt x="69846" y="53412"/>
                  <a:pt x="70644" y="53412"/>
                  <a:pt x="70644" y="52796"/>
                </a:cubicBezTo>
                <a:cubicBezTo>
                  <a:pt x="70644" y="52157"/>
                  <a:pt x="69709" y="52157"/>
                  <a:pt x="69709" y="51517"/>
                </a:cubicBezTo>
                <a:cubicBezTo>
                  <a:pt x="69709" y="50878"/>
                  <a:pt x="70165" y="50878"/>
                  <a:pt x="70165" y="50239"/>
                </a:cubicBezTo>
                <a:cubicBezTo>
                  <a:pt x="70165" y="49623"/>
                  <a:pt x="70850" y="49623"/>
                  <a:pt x="70850" y="48984"/>
                </a:cubicBezTo>
                <a:cubicBezTo>
                  <a:pt x="70850" y="48345"/>
                  <a:pt x="70576" y="48345"/>
                  <a:pt x="70576" y="47706"/>
                </a:cubicBezTo>
                <a:cubicBezTo>
                  <a:pt x="70576" y="47067"/>
                  <a:pt x="69640" y="47067"/>
                  <a:pt x="69640" y="46450"/>
                </a:cubicBezTo>
                <a:cubicBezTo>
                  <a:pt x="69640" y="45811"/>
                  <a:pt x="69937" y="45811"/>
                  <a:pt x="69937" y="45172"/>
                </a:cubicBezTo>
                <a:cubicBezTo>
                  <a:pt x="69937" y="44533"/>
                  <a:pt x="70713" y="44533"/>
                  <a:pt x="70713" y="43894"/>
                </a:cubicBezTo>
                <a:cubicBezTo>
                  <a:pt x="70713" y="43278"/>
                  <a:pt x="70234" y="43278"/>
                  <a:pt x="70234" y="42638"/>
                </a:cubicBezTo>
                <a:cubicBezTo>
                  <a:pt x="70234" y="41999"/>
                  <a:pt x="70234" y="41999"/>
                  <a:pt x="70234" y="41360"/>
                </a:cubicBezTo>
                <a:cubicBezTo>
                  <a:pt x="70234" y="40721"/>
                  <a:pt x="69777" y="40721"/>
                  <a:pt x="69777" y="40105"/>
                </a:cubicBezTo>
                <a:cubicBezTo>
                  <a:pt x="69777" y="39466"/>
                  <a:pt x="70005" y="39466"/>
                  <a:pt x="70005" y="38827"/>
                </a:cubicBezTo>
                <a:cubicBezTo>
                  <a:pt x="70005" y="38187"/>
                  <a:pt x="69617" y="38187"/>
                  <a:pt x="69617" y="37571"/>
                </a:cubicBezTo>
                <a:cubicBezTo>
                  <a:pt x="69617" y="36932"/>
                  <a:pt x="70713" y="36932"/>
                  <a:pt x="70713" y="36293"/>
                </a:cubicBezTo>
                <a:cubicBezTo>
                  <a:pt x="70713" y="35654"/>
                  <a:pt x="70667" y="35654"/>
                  <a:pt x="70667" y="35015"/>
                </a:cubicBezTo>
                <a:cubicBezTo>
                  <a:pt x="70667" y="34399"/>
                  <a:pt x="71055" y="34399"/>
                  <a:pt x="71055" y="33759"/>
                </a:cubicBezTo>
                <a:cubicBezTo>
                  <a:pt x="71055" y="33120"/>
                  <a:pt x="69777" y="33120"/>
                  <a:pt x="69777" y="32481"/>
                </a:cubicBezTo>
                <a:cubicBezTo>
                  <a:pt x="69777" y="31865"/>
                  <a:pt x="70553" y="31865"/>
                  <a:pt x="70553" y="31226"/>
                </a:cubicBezTo>
                <a:cubicBezTo>
                  <a:pt x="70553" y="30587"/>
                  <a:pt x="70896" y="30587"/>
                  <a:pt x="70896" y="29948"/>
                </a:cubicBezTo>
                <a:cubicBezTo>
                  <a:pt x="70896" y="29308"/>
                  <a:pt x="70256" y="29308"/>
                  <a:pt x="70256" y="28692"/>
                </a:cubicBezTo>
                <a:cubicBezTo>
                  <a:pt x="70256" y="28053"/>
                  <a:pt x="70873" y="28053"/>
                  <a:pt x="70873" y="27414"/>
                </a:cubicBezTo>
                <a:cubicBezTo>
                  <a:pt x="70873" y="26775"/>
                  <a:pt x="70188" y="26775"/>
                  <a:pt x="70188" y="26159"/>
                </a:cubicBezTo>
                <a:cubicBezTo>
                  <a:pt x="70188" y="25519"/>
                  <a:pt x="69731" y="25519"/>
                  <a:pt x="69731" y="24880"/>
                </a:cubicBezTo>
                <a:cubicBezTo>
                  <a:pt x="69731" y="24241"/>
                  <a:pt x="70987" y="24241"/>
                  <a:pt x="70987" y="23625"/>
                </a:cubicBezTo>
                <a:cubicBezTo>
                  <a:pt x="70987" y="22986"/>
                  <a:pt x="70964" y="22986"/>
                  <a:pt x="70964" y="22347"/>
                </a:cubicBezTo>
                <a:cubicBezTo>
                  <a:pt x="70964" y="21708"/>
                  <a:pt x="69914" y="21708"/>
                  <a:pt x="69914" y="21069"/>
                </a:cubicBezTo>
                <a:cubicBezTo>
                  <a:pt x="69914" y="20452"/>
                  <a:pt x="70530" y="20452"/>
                  <a:pt x="70530" y="19813"/>
                </a:cubicBezTo>
                <a:cubicBezTo>
                  <a:pt x="70530" y="19174"/>
                  <a:pt x="70142" y="19174"/>
                  <a:pt x="70142" y="18535"/>
                </a:cubicBezTo>
                <a:cubicBezTo>
                  <a:pt x="70142" y="17919"/>
                  <a:pt x="70941" y="17919"/>
                  <a:pt x="70941" y="17280"/>
                </a:cubicBezTo>
                <a:cubicBezTo>
                  <a:pt x="70941" y="16640"/>
                  <a:pt x="70553" y="16640"/>
                  <a:pt x="70553" y="16001"/>
                </a:cubicBezTo>
                <a:cubicBezTo>
                  <a:pt x="70553" y="15385"/>
                  <a:pt x="70644" y="15385"/>
                  <a:pt x="70644" y="14746"/>
                </a:cubicBezTo>
                <a:cubicBezTo>
                  <a:pt x="70644" y="14107"/>
                  <a:pt x="70918" y="14107"/>
                  <a:pt x="70918" y="13468"/>
                </a:cubicBezTo>
                <a:cubicBezTo>
                  <a:pt x="70918" y="12851"/>
                  <a:pt x="69754" y="12851"/>
                  <a:pt x="69754" y="12212"/>
                </a:cubicBezTo>
                <a:cubicBezTo>
                  <a:pt x="69754" y="11573"/>
                  <a:pt x="70690" y="11573"/>
                  <a:pt x="70690" y="10934"/>
                </a:cubicBezTo>
                <a:cubicBezTo>
                  <a:pt x="70690" y="10318"/>
                  <a:pt x="71055" y="10318"/>
                  <a:pt x="71055" y="9679"/>
                </a:cubicBezTo>
                <a:cubicBezTo>
                  <a:pt x="71055" y="9040"/>
                  <a:pt x="69709" y="9040"/>
                  <a:pt x="69709" y="8401"/>
                </a:cubicBezTo>
                <a:cubicBezTo>
                  <a:pt x="69709" y="7784"/>
                  <a:pt x="70553" y="7784"/>
                  <a:pt x="70553" y="7145"/>
                </a:cubicBezTo>
                <a:cubicBezTo>
                  <a:pt x="70553" y="6506"/>
                  <a:pt x="70302" y="6506"/>
                  <a:pt x="70302" y="5867"/>
                </a:cubicBezTo>
                <a:cubicBezTo>
                  <a:pt x="70302" y="5228"/>
                  <a:pt x="70759" y="5228"/>
                  <a:pt x="70759" y="4612"/>
                </a:cubicBezTo>
                <a:cubicBezTo>
                  <a:pt x="70759" y="3972"/>
                  <a:pt x="70074" y="3972"/>
                  <a:pt x="70074" y="3333"/>
                </a:cubicBezTo>
                <a:cubicBezTo>
                  <a:pt x="70074" y="2694"/>
                  <a:pt x="70918" y="2694"/>
                  <a:pt x="70918" y="2078"/>
                </a:cubicBezTo>
                <a:cubicBezTo>
                  <a:pt x="70918" y="1439"/>
                  <a:pt x="71261" y="731"/>
                  <a:pt x="70804" y="298"/>
                </a:cubicBezTo>
                <a:cubicBezTo>
                  <a:pt x="70669" y="155"/>
                  <a:pt x="70506" y="106"/>
                  <a:pt x="70328" y="106"/>
                </a:cubicBezTo>
                <a:cubicBezTo>
                  <a:pt x="69935" y="106"/>
                  <a:pt x="69463" y="343"/>
                  <a:pt x="69024" y="343"/>
                </a:cubicBezTo>
                <a:cubicBezTo>
                  <a:pt x="68408" y="343"/>
                  <a:pt x="68408" y="1142"/>
                  <a:pt x="67768" y="1142"/>
                </a:cubicBezTo>
                <a:cubicBezTo>
                  <a:pt x="67129" y="1142"/>
                  <a:pt x="67129" y="1507"/>
                  <a:pt x="66490" y="1507"/>
                </a:cubicBezTo>
                <a:cubicBezTo>
                  <a:pt x="65874" y="1507"/>
                  <a:pt x="65874" y="1462"/>
                  <a:pt x="65235" y="1462"/>
                </a:cubicBezTo>
                <a:cubicBezTo>
                  <a:pt x="64596" y="1462"/>
                  <a:pt x="64596" y="1005"/>
                  <a:pt x="63979" y="1005"/>
                </a:cubicBezTo>
                <a:cubicBezTo>
                  <a:pt x="63340" y="1005"/>
                  <a:pt x="63340" y="1028"/>
                  <a:pt x="62701" y="1028"/>
                </a:cubicBezTo>
                <a:cubicBezTo>
                  <a:pt x="62085" y="1028"/>
                  <a:pt x="62085" y="1188"/>
                  <a:pt x="61446" y="1188"/>
                </a:cubicBezTo>
                <a:cubicBezTo>
                  <a:pt x="60807" y="1188"/>
                  <a:pt x="60807" y="366"/>
                  <a:pt x="60168" y="366"/>
                </a:cubicBezTo>
                <a:cubicBezTo>
                  <a:pt x="59551" y="366"/>
                  <a:pt x="59551" y="1325"/>
                  <a:pt x="58912" y="1325"/>
                </a:cubicBezTo>
                <a:cubicBezTo>
                  <a:pt x="58273" y="1325"/>
                  <a:pt x="58273" y="206"/>
                  <a:pt x="57657" y="206"/>
                </a:cubicBezTo>
                <a:cubicBezTo>
                  <a:pt x="57018" y="206"/>
                  <a:pt x="57018" y="1393"/>
                  <a:pt x="56379" y="1393"/>
                </a:cubicBezTo>
                <a:cubicBezTo>
                  <a:pt x="55762" y="1393"/>
                  <a:pt x="55762" y="1119"/>
                  <a:pt x="55123" y="1119"/>
                </a:cubicBezTo>
                <a:cubicBezTo>
                  <a:pt x="54484" y="1119"/>
                  <a:pt x="54484" y="1484"/>
                  <a:pt x="53845" y="1484"/>
                </a:cubicBezTo>
                <a:cubicBezTo>
                  <a:pt x="53229" y="1484"/>
                  <a:pt x="53229" y="503"/>
                  <a:pt x="52590" y="503"/>
                </a:cubicBezTo>
                <a:cubicBezTo>
                  <a:pt x="51951" y="503"/>
                  <a:pt x="51951" y="138"/>
                  <a:pt x="51334" y="138"/>
                </a:cubicBezTo>
                <a:cubicBezTo>
                  <a:pt x="50695" y="138"/>
                  <a:pt x="50695" y="252"/>
                  <a:pt x="50056" y="252"/>
                </a:cubicBezTo>
                <a:cubicBezTo>
                  <a:pt x="49440" y="252"/>
                  <a:pt x="49440" y="343"/>
                  <a:pt x="48801" y="343"/>
                </a:cubicBezTo>
                <a:cubicBezTo>
                  <a:pt x="48162" y="343"/>
                  <a:pt x="48162" y="1279"/>
                  <a:pt x="47545" y="1279"/>
                </a:cubicBezTo>
                <a:cubicBezTo>
                  <a:pt x="46906" y="1279"/>
                  <a:pt x="46906" y="1"/>
                  <a:pt x="46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33" name="Google Shape;20733;p38"/>
          <p:cNvPicPr preferRelativeResize="0"/>
          <p:nvPr/>
        </p:nvPicPr>
        <p:blipFill rotWithShape="1">
          <a:blip r:embed="rId3">
            <a:alphaModFix/>
          </a:blip>
          <a:srcRect l="53081" t="70784" r="31089" b="1370"/>
          <a:stretch/>
        </p:blipFill>
        <p:spPr>
          <a:xfrm rot="-1015669">
            <a:off x="4431406" y="640705"/>
            <a:ext cx="1050235" cy="10392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0734" name="Google Shape;20734;p38"/>
          <p:cNvPicPr preferRelativeResize="0"/>
          <p:nvPr/>
        </p:nvPicPr>
        <p:blipFill rotWithShape="1">
          <a:blip r:embed="rId4">
            <a:alphaModFix/>
          </a:blip>
          <a:srcRect l="41930" t="32832" r="45481" b="11894"/>
          <a:stretch/>
        </p:blipFill>
        <p:spPr>
          <a:xfrm rot="2557366" flipH="1">
            <a:off x="8131558" y="3386579"/>
            <a:ext cx="697422" cy="1722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sp>
        <p:nvSpPr>
          <p:cNvPr id="20735" name="Google Shape;20735;p38"/>
          <p:cNvSpPr/>
          <p:nvPr/>
        </p:nvSpPr>
        <p:spPr>
          <a:xfrm rot="-568148">
            <a:off x="5589322" y="1013612"/>
            <a:ext cx="951629" cy="629192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6" name="Google Shape;20736;p38"/>
          <p:cNvSpPr/>
          <p:nvPr/>
        </p:nvSpPr>
        <p:spPr>
          <a:xfrm flipH="1">
            <a:off x="7925465" y="1011033"/>
            <a:ext cx="951612" cy="629181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37" name="Google Shape;20737;p38"/>
          <p:cNvPicPr preferRelativeResize="0"/>
          <p:nvPr/>
        </p:nvPicPr>
        <p:blipFill rotWithShape="1">
          <a:blip r:embed="rId5">
            <a:alphaModFix/>
          </a:blip>
          <a:srcRect r="80424" b="47198"/>
          <a:stretch/>
        </p:blipFill>
        <p:spPr>
          <a:xfrm rot="-2007365">
            <a:off x="3745" y="3391324"/>
            <a:ext cx="1047376" cy="1589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1026" name="Picture 2" descr="La amistad con Dios: tu principal vocación – Discípulas de Jesú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15"/>
          <a:stretch/>
        </p:blipFill>
        <p:spPr bwMode="auto">
          <a:xfrm>
            <a:off x="6047515" y="1467822"/>
            <a:ext cx="2371517" cy="26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210421" y="1094827"/>
            <a:ext cx="4685453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7</a:t>
            </a:r>
            <a:r>
              <a:rPr lang="en" sz="3200" dirty="0" smtClean="0"/>
              <a:t>.  Conciencia limpia.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2059097" y="1563858"/>
            <a:ext cx="498810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2000" b="1" baseline="30000" dirty="0"/>
              <a:t>15 </a:t>
            </a:r>
            <a:r>
              <a:rPr lang="es-ES" sz="2000" dirty="0"/>
              <a:t>Pero los primeros gobernadores que fueron antes de mí abrumaron al pueblo, y tomaron de ellos por el pan y por el vino más de cuarenta siclos de plata, y aun sus criados se enseñoreaban del pueblo; pero yo no hice así, a causa del temor de Dios</a:t>
            </a:r>
            <a:r>
              <a:rPr lang="es-ES" sz="2000" dirty="0" smtClean="0"/>
              <a:t>.</a:t>
            </a:r>
            <a:endParaRPr lang="es-ES" sz="1800" dirty="0" smtClean="0"/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5: 15)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966950" y="1066691"/>
            <a:ext cx="3730183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8</a:t>
            </a:r>
            <a:r>
              <a:rPr lang="en" sz="3200" dirty="0" smtClean="0"/>
              <a:t>.  Convicciones.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2210421" y="1549790"/>
            <a:ext cx="498810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2400" b="1" baseline="30000" dirty="0"/>
              <a:t>9 </a:t>
            </a:r>
            <a:r>
              <a:rPr lang="es-ES" sz="2400" dirty="0"/>
              <a:t>No nos cansemos, pues, de hacer bien; porque a su tiempo segaremos, si no desmayamos</a:t>
            </a:r>
            <a:r>
              <a:rPr lang="es-ES" sz="2400" dirty="0" smtClean="0"/>
              <a:t>.</a:t>
            </a:r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(Gálatas </a:t>
            </a:r>
            <a:r>
              <a:rPr lang="es-ES" sz="2400" b="1" dirty="0">
                <a:solidFill>
                  <a:schemeClr val="tx1"/>
                </a:solidFill>
              </a:rPr>
              <a:t>6</a:t>
            </a:r>
            <a:r>
              <a:rPr lang="es-ES" sz="2400" b="1" dirty="0" smtClean="0">
                <a:solidFill>
                  <a:schemeClr val="tx1"/>
                </a:solidFill>
              </a:rPr>
              <a:t>: 9)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3" name="Google Shape;20843;p46"/>
          <p:cNvSpPr txBox="1">
            <a:spLocks noGrp="1"/>
          </p:cNvSpPr>
          <p:nvPr>
            <p:ph type="subTitle" idx="1"/>
          </p:nvPr>
        </p:nvSpPr>
        <p:spPr>
          <a:xfrm>
            <a:off x="1308295" y="1491176"/>
            <a:ext cx="6174832" cy="1997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“Nehemías reconoció la importancia de identificar quién es Dios. Cuando adoramos a Dios, estamos reconociendo Su carácter. Una y otra vez vemos cómo Nehemías identifica a Dios como: grandioso, maravilloso, poderoso y lleno de gracia, y así debe ser nuestro pensamiento.   </a:t>
            </a:r>
            <a:endParaRPr sz="2400" dirty="0"/>
          </a:p>
        </p:txBody>
      </p:sp>
      <p:pic>
        <p:nvPicPr>
          <p:cNvPr id="20844" name="Google Shape;20844;p46"/>
          <p:cNvPicPr preferRelativeResize="0"/>
          <p:nvPr/>
        </p:nvPicPr>
        <p:blipFill rotWithShape="1">
          <a:blip r:embed="rId3">
            <a:alphaModFix/>
          </a:blip>
          <a:srcRect l="2714" r="2705"/>
          <a:stretch/>
        </p:blipFill>
        <p:spPr>
          <a:xfrm rot="-1382860">
            <a:off x="564043" y="2910620"/>
            <a:ext cx="1212474" cy="18396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2" name="Google Shape;20742;p39"/>
          <p:cNvSpPr/>
          <p:nvPr/>
        </p:nvSpPr>
        <p:spPr>
          <a:xfrm>
            <a:off x="8124700" y="176500"/>
            <a:ext cx="299305" cy="725788"/>
          </a:xfrm>
          <a:custGeom>
            <a:avLst/>
            <a:gdLst/>
            <a:ahLst/>
            <a:cxnLst/>
            <a:rect l="l" t="t" r="r" b="b"/>
            <a:pathLst>
              <a:path w="6392" h="15500" extrusionOk="0">
                <a:moveTo>
                  <a:pt x="3196" y="1"/>
                </a:moveTo>
                <a:cubicBezTo>
                  <a:pt x="1439" y="1"/>
                  <a:pt x="1" y="1439"/>
                  <a:pt x="1" y="3196"/>
                </a:cubicBezTo>
                <a:lnTo>
                  <a:pt x="1" y="3607"/>
                </a:lnTo>
                <a:lnTo>
                  <a:pt x="708" y="3607"/>
                </a:lnTo>
                <a:lnTo>
                  <a:pt x="708" y="3196"/>
                </a:lnTo>
                <a:cubicBezTo>
                  <a:pt x="708" y="1827"/>
                  <a:pt x="1827" y="731"/>
                  <a:pt x="3196" y="731"/>
                </a:cubicBezTo>
                <a:cubicBezTo>
                  <a:pt x="4566" y="731"/>
                  <a:pt x="5661" y="1827"/>
                  <a:pt x="5661" y="3196"/>
                </a:cubicBezTo>
                <a:lnTo>
                  <a:pt x="5661" y="13491"/>
                </a:lnTo>
                <a:cubicBezTo>
                  <a:pt x="5661" y="14198"/>
                  <a:pt x="5091" y="14769"/>
                  <a:pt x="4383" y="14769"/>
                </a:cubicBezTo>
                <a:lnTo>
                  <a:pt x="4064" y="14769"/>
                </a:lnTo>
                <a:cubicBezTo>
                  <a:pt x="3356" y="14769"/>
                  <a:pt x="2763" y="14198"/>
                  <a:pt x="2763" y="13491"/>
                </a:cubicBezTo>
                <a:lnTo>
                  <a:pt x="2763" y="4634"/>
                </a:lnTo>
                <a:cubicBezTo>
                  <a:pt x="2763" y="4429"/>
                  <a:pt x="2603" y="4269"/>
                  <a:pt x="2420" y="4269"/>
                </a:cubicBezTo>
                <a:cubicBezTo>
                  <a:pt x="2215" y="4269"/>
                  <a:pt x="2055" y="4429"/>
                  <a:pt x="2055" y="4634"/>
                </a:cubicBezTo>
                <a:lnTo>
                  <a:pt x="2055" y="13491"/>
                </a:lnTo>
                <a:cubicBezTo>
                  <a:pt x="2055" y="14586"/>
                  <a:pt x="2945" y="15499"/>
                  <a:pt x="4064" y="15499"/>
                </a:cubicBezTo>
                <a:lnTo>
                  <a:pt x="4383" y="15499"/>
                </a:lnTo>
                <a:cubicBezTo>
                  <a:pt x="5479" y="15499"/>
                  <a:pt x="6392" y="14586"/>
                  <a:pt x="6392" y="13491"/>
                </a:cubicBezTo>
                <a:lnTo>
                  <a:pt x="6392" y="3196"/>
                </a:lnTo>
                <a:cubicBezTo>
                  <a:pt x="6392" y="1439"/>
                  <a:pt x="4954" y="1"/>
                  <a:pt x="319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3" name="Google Shape;20743;p39"/>
          <p:cNvSpPr txBox="1">
            <a:spLocks noGrp="1"/>
          </p:cNvSpPr>
          <p:nvPr>
            <p:ph type="title"/>
          </p:nvPr>
        </p:nvSpPr>
        <p:spPr>
          <a:xfrm>
            <a:off x="720004" y="34614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Nehemías 6: 15. </a:t>
            </a:r>
            <a:endParaRPr dirty="0"/>
          </a:p>
        </p:txBody>
      </p:sp>
      <p:sp>
        <p:nvSpPr>
          <p:cNvPr id="20744" name="Google Shape;20744;p39"/>
          <p:cNvSpPr txBox="1">
            <a:spLocks noGrp="1"/>
          </p:cNvSpPr>
          <p:nvPr>
            <p:ph type="body" idx="1"/>
          </p:nvPr>
        </p:nvSpPr>
        <p:spPr>
          <a:xfrm>
            <a:off x="2024572" y="902288"/>
            <a:ext cx="5175014" cy="2333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r>
              <a:rPr lang="en-US" sz="3200" dirty="0"/>
              <a:t>“ </a:t>
            </a:r>
            <a:r>
              <a:rPr lang="es-ES" sz="3200" dirty="0" smtClean="0"/>
              <a:t>La </a:t>
            </a:r>
            <a:r>
              <a:rPr lang="es-ES" sz="3200" dirty="0"/>
              <a:t>muralla se terminó el día veinticinco del mes de elul. Su reconstrucción había durado cincuenta y dos </a:t>
            </a:r>
            <a:r>
              <a:rPr lang="es-ES" sz="3200" dirty="0" smtClean="0"/>
              <a:t>días</a:t>
            </a:r>
            <a:r>
              <a:rPr lang="en-US" sz="3200" dirty="0"/>
              <a:t>”</a:t>
            </a:r>
            <a:r>
              <a:rPr lang="es-ES" sz="3200" dirty="0" smtClean="0"/>
              <a:t>.</a:t>
            </a:r>
            <a:endParaRPr lang="es-E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1" name="Google Shape;20761;p41"/>
          <p:cNvSpPr txBox="1">
            <a:spLocks noGrp="1"/>
          </p:cNvSpPr>
          <p:nvPr>
            <p:ph type="title"/>
          </p:nvPr>
        </p:nvSpPr>
        <p:spPr>
          <a:xfrm>
            <a:off x="908538" y="1341145"/>
            <a:ext cx="3487551" cy="400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 dirty="0"/>
              <a:t/>
            </a:r>
            <a:br>
              <a:rPr lang="en" sz="2800" dirty="0"/>
            </a:br>
            <a:r>
              <a:rPr lang="en" sz="2800" dirty="0" smtClean="0"/>
              <a:t>1. Compasión.</a:t>
            </a:r>
            <a:r>
              <a:rPr lang="es-CO" sz="2800" dirty="0" smtClean="0"/>
              <a:t> </a:t>
            </a:r>
            <a:br>
              <a:rPr lang="es-CO" sz="2800" dirty="0" smtClean="0"/>
            </a:br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sz="2800" dirty="0" smtClean="0"/>
              <a:t>2. Meditación</a:t>
            </a:r>
            <a:r>
              <a:rPr lang="es-CO" sz="2800" dirty="0"/>
              <a:t>. </a:t>
            </a:r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3. </a:t>
            </a:r>
            <a:r>
              <a:rPr lang="en-US" sz="2800" dirty="0" err="1" smtClean="0"/>
              <a:t>Actitud</a:t>
            </a:r>
            <a:r>
              <a:rPr lang="en-US" sz="2800" dirty="0" smtClean="0"/>
              <a:t> </a:t>
            </a:r>
            <a:r>
              <a:rPr lang="en-US" sz="2800" dirty="0" err="1"/>
              <a:t>positiva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4. </a:t>
            </a:r>
            <a:r>
              <a:rPr lang="en-US" sz="2800" dirty="0" err="1" smtClean="0"/>
              <a:t>Concentración</a:t>
            </a:r>
            <a:r>
              <a:rPr lang="en-US" sz="2800" dirty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sp>
        <p:nvSpPr>
          <p:cNvPr id="20779" name="Google Shape;20779;p41"/>
          <p:cNvSpPr txBox="1">
            <a:spLocks noGrp="1"/>
          </p:cNvSpPr>
          <p:nvPr>
            <p:ph type="title" idx="15"/>
          </p:nvPr>
        </p:nvSpPr>
        <p:spPr>
          <a:xfrm>
            <a:off x="404315" y="564900"/>
            <a:ext cx="82922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 smtClean="0"/>
              <a:t>Las 8 características de un gran líder. </a:t>
            </a:r>
            <a:endParaRPr sz="3400" dirty="0"/>
          </a:p>
        </p:txBody>
      </p:sp>
      <p:sp>
        <p:nvSpPr>
          <p:cNvPr id="20780" name="Google Shape;20780;p41"/>
          <p:cNvSpPr/>
          <p:nvPr/>
        </p:nvSpPr>
        <p:spPr>
          <a:xfrm flipH="1">
            <a:off x="7631150" y="-48425"/>
            <a:ext cx="1381132" cy="913168"/>
          </a:xfrm>
          <a:custGeom>
            <a:avLst/>
            <a:gdLst/>
            <a:ahLst/>
            <a:cxnLst/>
            <a:rect l="l" t="t" r="r" b="b"/>
            <a:pathLst>
              <a:path w="27551" h="18216" extrusionOk="0">
                <a:moveTo>
                  <a:pt x="24423" y="1667"/>
                </a:moveTo>
                <a:lnTo>
                  <a:pt x="24880" y="1005"/>
                </a:lnTo>
                <a:lnTo>
                  <a:pt x="24149" y="571"/>
                </a:lnTo>
                <a:lnTo>
                  <a:pt x="23898" y="1"/>
                </a:lnTo>
                <a:lnTo>
                  <a:pt x="16617" y="3379"/>
                </a:lnTo>
                <a:lnTo>
                  <a:pt x="7259" y="7693"/>
                </a:lnTo>
                <a:lnTo>
                  <a:pt x="0" y="11048"/>
                </a:lnTo>
                <a:lnTo>
                  <a:pt x="251" y="11619"/>
                </a:lnTo>
                <a:lnTo>
                  <a:pt x="114" y="12463"/>
                </a:lnTo>
                <a:lnTo>
                  <a:pt x="913" y="12555"/>
                </a:lnTo>
                <a:lnTo>
                  <a:pt x="571" y="13468"/>
                </a:lnTo>
                <a:lnTo>
                  <a:pt x="1415" y="13787"/>
                </a:lnTo>
                <a:lnTo>
                  <a:pt x="1347" y="15111"/>
                </a:lnTo>
                <a:lnTo>
                  <a:pt x="2032" y="15796"/>
                </a:lnTo>
                <a:lnTo>
                  <a:pt x="2032" y="16640"/>
                </a:lnTo>
                <a:lnTo>
                  <a:pt x="2716" y="17097"/>
                </a:lnTo>
                <a:lnTo>
                  <a:pt x="2762" y="18215"/>
                </a:lnTo>
                <a:lnTo>
                  <a:pt x="10477" y="14655"/>
                </a:lnTo>
                <a:lnTo>
                  <a:pt x="19835" y="10318"/>
                </a:lnTo>
                <a:lnTo>
                  <a:pt x="27550" y="6757"/>
                </a:lnTo>
                <a:lnTo>
                  <a:pt x="26729" y="5981"/>
                </a:lnTo>
                <a:lnTo>
                  <a:pt x="26820" y="5182"/>
                </a:lnTo>
                <a:lnTo>
                  <a:pt x="26181" y="4634"/>
                </a:lnTo>
                <a:lnTo>
                  <a:pt x="26112" y="3653"/>
                </a:lnTo>
                <a:lnTo>
                  <a:pt x="25040" y="2854"/>
                </a:lnTo>
                <a:lnTo>
                  <a:pt x="25359" y="2009"/>
                </a:lnTo>
                <a:close/>
              </a:path>
            </a:pathLst>
          </a:custGeom>
          <a:solidFill>
            <a:srgbClr val="CAB494">
              <a:alpha val="61160"/>
            </a:srgbClr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20766;p41"/>
          <p:cNvSpPr txBox="1">
            <a:spLocks/>
          </p:cNvSpPr>
          <p:nvPr/>
        </p:nvSpPr>
        <p:spPr>
          <a:xfrm>
            <a:off x="5665775" y="3129595"/>
            <a:ext cx="2384449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odoni Moda"/>
              <a:buNone/>
              <a:defRPr sz="2500" b="1" i="0" u="none" strike="noStrike" cap="none">
                <a:solidFill>
                  <a:schemeClr val="lt2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0970" y="1301359"/>
            <a:ext cx="392562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 smtClean="0">
                <a:solidFill>
                  <a:schemeClr val="tx2"/>
                </a:solidFill>
                <a:latin typeface="Bodoni Moda"/>
              </a:rPr>
              <a:t>5. Creatividad.</a:t>
            </a:r>
          </a:p>
          <a:p>
            <a:endParaRPr lang="en-US" sz="2800" b="1" dirty="0" smtClean="0">
              <a:solidFill>
                <a:schemeClr val="tx2"/>
              </a:solidFill>
              <a:latin typeface="Bodoni Moda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6. Valor.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Bodoni Moda"/>
              </a:rPr>
              <a:t/>
            </a:r>
            <a:br>
              <a:rPr lang="en-US" sz="2800" b="1" dirty="0">
                <a:solidFill>
                  <a:schemeClr val="tx2"/>
                </a:solidFill>
                <a:latin typeface="Bodoni Moda"/>
              </a:rPr>
            </a:br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7. </a:t>
            </a:r>
            <a:r>
              <a:rPr lang="en-US" sz="2800" b="1" dirty="0" err="1" smtClean="0">
                <a:solidFill>
                  <a:schemeClr val="tx2"/>
                </a:solidFill>
                <a:latin typeface="Bodoni Moda"/>
              </a:rPr>
              <a:t>Conciencia</a:t>
            </a:r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Bodoni Moda"/>
              </a:rPr>
              <a:t>limpia</a:t>
            </a:r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Bodoni Moda"/>
              </a:rPr>
              <a:t/>
            </a:r>
            <a:br>
              <a:rPr lang="en-US" sz="2800" b="1" dirty="0">
                <a:solidFill>
                  <a:schemeClr val="tx2"/>
                </a:solidFill>
                <a:latin typeface="Bodoni Moda"/>
              </a:rPr>
            </a:br>
            <a:r>
              <a:rPr lang="en-US" sz="2800" b="1" dirty="0" smtClean="0">
                <a:solidFill>
                  <a:schemeClr val="tx2"/>
                </a:solidFill>
                <a:latin typeface="Bodoni Moda"/>
              </a:rPr>
              <a:t>8. </a:t>
            </a:r>
            <a:r>
              <a:rPr lang="en-US" sz="2800" b="1" dirty="0" err="1" smtClean="0">
                <a:solidFill>
                  <a:schemeClr val="tx2"/>
                </a:solidFill>
                <a:latin typeface="Bodoni Moda"/>
              </a:rPr>
              <a:t>Convicciones</a:t>
            </a:r>
            <a:r>
              <a:rPr lang="en-US" sz="2800" b="1" dirty="0">
                <a:solidFill>
                  <a:schemeClr val="tx2"/>
                </a:solidFill>
                <a:latin typeface="Bodoni Moda"/>
              </a:rPr>
              <a:t>. </a:t>
            </a:r>
            <a:r>
              <a:rPr lang="en-US" sz="2800" dirty="0">
                <a:latin typeface="Bodoni Moda"/>
              </a:rPr>
              <a:t/>
            </a:r>
            <a:br>
              <a:rPr lang="en-US" sz="2800" dirty="0">
                <a:latin typeface="Bodoni Moda"/>
              </a:rPr>
            </a:br>
            <a:r>
              <a:rPr lang="en-US" sz="1050" dirty="0"/>
              <a:t/>
            </a:r>
            <a:br>
              <a:rPr lang="en-US" sz="1050" dirty="0"/>
            </a:br>
            <a:r>
              <a:rPr lang="en-US" sz="1050" dirty="0"/>
              <a:t/>
            </a:r>
            <a:br>
              <a:rPr lang="en-US" sz="1050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966950" y="1066691"/>
            <a:ext cx="2985117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1. Compasión.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2154150" y="1782707"/>
            <a:ext cx="498810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2400" dirty="0"/>
              <a:t>Al escuchar esto, me senté a llorar; hice duelo por algunos días, ayuné y oré al Dios del cielo</a:t>
            </a:r>
            <a:r>
              <a:rPr lang="es-ES" sz="2400" dirty="0" smtClean="0"/>
              <a:t>.</a:t>
            </a:r>
          </a:p>
          <a:p>
            <a:pPr marL="0" lvl="0" indent="0"/>
            <a:endParaRPr lang="es-ES" sz="2400" dirty="0"/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1: 4)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966950" y="1066691"/>
            <a:ext cx="2985117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2. Meditación.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1536082" y="1828799"/>
            <a:ext cx="6202450" cy="159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1400" b="1" baseline="30000" dirty="0"/>
              <a:t>5 </a:t>
            </a:r>
            <a:r>
              <a:rPr lang="es-ES" sz="1400" dirty="0"/>
              <a:t>Y dije: Te ruego, oh Jehová, Dios de los cielos, fuerte, grande y temible, que guarda el pacto y la misericordia a los que le aman y guardan sus mandamientos; </a:t>
            </a:r>
            <a:r>
              <a:rPr lang="es-ES" sz="1400" b="1" baseline="30000" dirty="0"/>
              <a:t>6 </a:t>
            </a:r>
            <a:r>
              <a:rPr lang="es-ES" sz="1400" dirty="0"/>
              <a:t>esté ahora atento tu oído y abiertos tus ojos para oír la oración de tu siervo, que hago ahora delante de ti día y noche, por los hijos de Israel tus siervos; y confieso los pecados de los hijos de Israel que hemos cometido contra ti; sí, yo y la casa de mi padre hemos pecado</a:t>
            </a:r>
            <a:r>
              <a:rPr lang="es-ES" sz="1400" dirty="0" smtClean="0"/>
              <a:t>.</a:t>
            </a:r>
          </a:p>
          <a:p>
            <a:pPr marL="0" lvl="0" indent="0"/>
            <a:endParaRPr lang="es-ES" sz="1400" dirty="0"/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1: 5-6)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622241" y="1041291"/>
            <a:ext cx="4051917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3</a:t>
            </a:r>
            <a:r>
              <a:rPr lang="en" sz="3200" dirty="0" smtClean="0"/>
              <a:t>. Actitud positiva.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1993283" y="1574800"/>
            <a:ext cx="5499717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2000" dirty="0"/>
              <a:t>Sucedió en el mes de Nisán, en el año veinte del rey </a:t>
            </a:r>
            <a:r>
              <a:rPr lang="es-ES" sz="2000" dirty="0" err="1"/>
              <a:t>Artajerjes</a:t>
            </a:r>
            <a:r>
              <a:rPr lang="es-ES" sz="2000" dirty="0"/>
              <a:t>, que estando ya el vino delante de él, tomé el vino y lo serví al rey. Y como yo no había estado antes triste en su </a:t>
            </a:r>
            <a:r>
              <a:rPr lang="es-ES" sz="2000" dirty="0" smtClean="0"/>
              <a:t>presencia</a:t>
            </a:r>
          </a:p>
          <a:p>
            <a:pPr marL="0" lvl="0" indent="0"/>
            <a:endParaRPr lang="es-ES" sz="2000" dirty="0" smtClean="0"/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2: </a:t>
            </a:r>
            <a:r>
              <a:rPr lang="es-ES" sz="2400" b="1" dirty="0">
                <a:solidFill>
                  <a:schemeClr val="tx1"/>
                </a:solidFill>
              </a:rPr>
              <a:t>1</a:t>
            </a:r>
            <a:r>
              <a:rPr lang="es-ES" sz="2400" b="1" dirty="0" smtClean="0">
                <a:solidFill>
                  <a:schemeClr val="tx1"/>
                </a:solidFill>
              </a:rPr>
              <a:t>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966950" y="1066691"/>
            <a:ext cx="3730183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4</a:t>
            </a:r>
            <a:r>
              <a:rPr lang="en" sz="3200" dirty="0" smtClean="0"/>
              <a:t>. Concentración.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2168218" y="1563857"/>
            <a:ext cx="498810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b="1" baseline="30000" dirty="0"/>
              <a:t>2 </a:t>
            </a:r>
            <a:r>
              <a:rPr lang="es-ES" dirty="0" err="1"/>
              <a:t>Sanbalat</a:t>
            </a:r>
            <a:r>
              <a:rPr lang="es-ES" dirty="0"/>
              <a:t> y </a:t>
            </a:r>
            <a:r>
              <a:rPr lang="es-ES" dirty="0" err="1"/>
              <a:t>Gesem</a:t>
            </a:r>
            <a:r>
              <a:rPr lang="es-ES" dirty="0"/>
              <a:t> enviaron a decirme: Ven y reunámonos en alguna de las aldeas en el campo de </a:t>
            </a:r>
            <a:r>
              <a:rPr lang="es-ES" dirty="0" err="1"/>
              <a:t>Ono</a:t>
            </a:r>
            <a:r>
              <a:rPr lang="es-ES" dirty="0"/>
              <a:t>. Mas ellos habían pensado hacerme mal. </a:t>
            </a:r>
            <a:r>
              <a:rPr lang="es-ES" b="1" baseline="30000" dirty="0"/>
              <a:t>3 </a:t>
            </a:r>
            <a:r>
              <a:rPr lang="es-ES" dirty="0"/>
              <a:t>Y les envié mensajeros, diciendo: Yo hago una gran obra, y no puedo ir; porque cesaría la obra, dejándola yo para ir a vosotros. </a:t>
            </a:r>
            <a:r>
              <a:rPr lang="es-ES" b="1" baseline="30000" dirty="0"/>
              <a:t>4 </a:t>
            </a:r>
            <a:r>
              <a:rPr lang="es-ES" dirty="0"/>
              <a:t>Y enviaron a mí con el mismo asunto hasta cuatro veces, y yo les respondí de la misma manera.</a:t>
            </a:r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6: 2- 4)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573054" y="1066691"/>
            <a:ext cx="3730183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5. Creatividad.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1970162" y="1676399"/>
            <a:ext cx="521732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2400" b="1" baseline="30000" dirty="0"/>
              <a:t>13 </a:t>
            </a:r>
            <a:r>
              <a:rPr lang="es-ES" sz="2400" dirty="0"/>
              <a:t>Entonces por las partes bajas del lugar, detrás del muro, y en los sitios abiertos, puse al pueblo por familias, con sus espadas, con sus lanzas y con sus arcos</a:t>
            </a:r>
            <a:r>
              <a:rPr lang="es-ES" sz="2400" dirty="0" smtClean="0"/>
              <a:t>.</a:t>
            </a:r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4: 13)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9" name="Google Shape;20749;p40"/>
          <p:cNvSpPr txBox="1">
            <a:spLocks noGrp="1"/>
          </p:cNvSpPr>
          <p:nvPr>
            <p:ph type="title"/>
          </p:nvPr>
        </p:nvSpPr>
        <p:spPr>
          <a:xfrm>
            <a:off x="2966950" y="1066691"/>
            <a:ext cx="3730183" cy="609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6.  Valor. </a:t>
            </a:r>
            <a:endParaRPr sz="3200" dirty="0"/>
          </a:p>
        </p:txBody>
      </p:sp>
      <p:sp>
        <p:nvSpPr>
          <p:cNvPr id="20750" name="Google Shape;20750;p40"/>
          <p:cNvSpPr txBox="1">
            <a:spLocks noGrp="1"/>
          </p:cNvSpPr>
          <p:nvPr>
            <p:ph type="subTitle" idx="1"/>
          </p:nvPr>
        </p:nvSpPr>
        <p:spPr>
          <a:xfrm>
            <a:off x="2210421" y="1549790"/>
            <a:ext cx="4988100" cy="2137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S" dirty="0"/>
              <a:t/>
            </a:r>
            <a:br>
              <a:rPr lang="es-ES" dirty="0"/>
            </a:br>
            <a:r>
              <a:rPr lang="es-ES" sz="1800" b="1" baseline="30000" dirty="0"/>
              <a:t>14 </a:t>
            </a:r>
            <a:r>
              <a:rPr lang="es-ES" sz="1800" dirty="0"/>
              <a:t>Después miré, y me levanté y dije a los nobles y a los oficiales, y al resto del pueblo: No temáis delante de ellos; acordaos del Señor, grande y temible, y pelead por vuestros hermanos, por vuestros hijos y por vuestras hijas, por vuestras mujeres y por vuestras casas</a:t>
            </a:r>
            <a:r>
              <a:rPr lang="es-ES" sz="1800" dirty="0" smtClean="0"/>
              <a:t>.</a:t>
            </a:r>
            <a:endParaRPr lang="es-ES" sz="2400" b="1" dirty="0">
              <a:solidFill>
                <a:schemeClr val="tx1"/>
              </a:solidFill>
            </a:endParaRPr>
          </a:p>
          <a:p>
            <a:pPr marL="0" lvl="0" indent="0"/>
            <a:r>
              <a:rPr lang="es-ES" sz="2400" b="1" dirty="0" smtClean="0">
                <a:solidFill>
                  <a:schemeClr val="tx1"/>
                </a:solidFill>
              </a:rPr>
              <a:t>(Nehemías 4: 14)</a:t>
            </a:r>
            <a:endParaRPr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7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otional Intelligence Subject for High School - 9th Grade: Empathy by Slidesgo">
  <a:themeElements>
    <a:clrScheme name="Simple Light">
      <a:dk1>
        <a:srgbClr val="66411B"/>
      </a:dk1>
      <a:lt1>
        <a:srgbClr val="C7998D"/>
      </a:lt1>
      <a:dk2>
        <a:srgbClr val="000000"/>
      </a:dk2>
      <a:lt2>
        <a:srgbClr val="3A757E"/>
      </a:lt2>
      <a:accent1>
        <a:srgbClr val="A8BC96"/>
      </a:accent1>
      <a:accent2>
        <a:srgbClr val="F5E9DA"/>
      </a:accent2>
      <a:accent3>
        <a:srgbClr val="B5887C"/>
      </a:accent3>
      <a:accent4>
        <a:srgbClr val="D5C2A7"/>
      </a:accent4>
      <a:accent5>
        <a:srgbClr val="C5D6B6"/>
      </a:accent5>
      <a:accent6>
        <a:srgbClr val="FFFBF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153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Actor</vt:lpstr>
      <vt:lpstr>Arial</vt:lpstr>
      <vt:lpstr>Bebas Neue</vt:lpstr>
      <vt:lpstr>Bodoni Moda</vt:lpstr>
      <vt:lpstr>Roboto Condensed Light</vt:lpstr>
      <vt:lpstr>Emotional Intelligence Subject for High School - 9th Grade: Empathy by Slidesgo</vt:lpstr>
      <vt:lpstr>“Lo que se necesita para ser un gran líder”</vt:lpstr>
      <vt:lpstr>Nehemías 6: 15. </vt:lpstr>
      <vt:lpstr> 1. Compasión.   2. Meditación.   3. Actitud positiva.   4. Concentración.      </vt:lpstr>
      <vt:lpstr>1. Compasión. </vt:lpstr>
      <vt:lpstr>2. Meditación. </vt:lpstr>
      <vt:lpstr>3. Actitud positiva. </vt:lpstr>
      <vt:lpstr>4. Concentración. </vt:lpstr>
      <vt:lpstr>5. Creatividad. </vt:lpstr>
      <vt:lpstr>6.  Valor. </vt:lpstr>
      <vt:lpstr>7.  Conciencia limpia. </vt:lpstr>
      <vt:lpstr>8.  Convicciones.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“Hagámonos los mejores amigos de Dios”</dc:title>
  <cp:lastModifiedBy>Microsoft account</cp:lastModifiedBy>
  <cp:revision>15</cp:revision>
  <dcterms:modified xsi:type="dcterms:W3CDTF">2022-05-24T20:50:32Z</dcterms:modified>
</cp:coreProperties>
</file>