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312" r:id="rId4"/>
    <p:sldId id="259" r:id="rId5"/>
    <p:sldId id="315" r:id="rId6"/>
    <p:sldId id="313" r:id="rId7"/>
    <p:sldId id="314" r:id="rId8"/>
    <p:sldId id="316" r:id="rId9"/>
    <p:sldId id="265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Fira Code" panose="020B0604020202020204" charset="0"/>
      <p:regular r:id="rId13"/>
      <p:bold r:id="rId14"/>
    </p:embeddedFont>
    <p:embeddedFont>
      <p:font typeface="Anton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0EB8E-9A34-4CA3-B321-755EA0114A0D}">
  <a:tblStyle styleId="{1E70EB8E-9A34-4CA3-B321-755EA0114A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385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30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03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43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30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1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32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00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106ef5a094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106ef5a094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07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834359" y="2869151"/>
            <a:ext cx="934082" cy="1493277"/>
            <a:chOff x="375507" y="2334699"/>
            <a:chExt cx="934082" cy="1493277"/>
          </a:xfrm>
        </p:grpSpPr>
        <p:sp>
          <p:nvSpPr>
            <p:cNvPr id="10" name="Google Shape;10;p2"/>
            <p:cNvSpPr/>
            <p:nvPr/>
          </p:nvSpPr>
          <p:spPr>
            <a:xfrm>
              <a:off x="37550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6215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880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550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215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4880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550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215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80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550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215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880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550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215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880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550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215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880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7550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6215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4880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550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215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4880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6340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22990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36340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22990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936340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22990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36340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22990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36340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22990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36340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22990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36340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22990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36340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22990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75559" y="1445751"/>
            <a:ext cx="934082" cy="1493277"/>
            <a:chOff x="375507" y="2334699"/>
            <a:chExt cx="934082" cy="1493277"/>
          </a:xfrm>
        </p:grpSpPr>
        <p:sp>
          <p:nvSpPr>
            <p:cNvPr id="51" name="Google Shape;51;p2"/>
            <p:cNvSpPr/>
            <p:nvPr/>
          </p:nvSpPr>
          <p:spPr>
            <a:xfrm>
              <a:off x="37550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215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4880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550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6215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880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7550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6215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4880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7550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215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880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7550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215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880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7550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6215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4880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7550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6215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880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7550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6215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880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36340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22990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6340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22990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6340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22990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36340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22990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36340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22990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36340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22990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936340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22990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936340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22990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1309650" y="914073"/>
            <a:ext cx="6524700" cy="3596100"/>
          </a:xfrm>
          <a:prstGeom prst="rect">
            <a:avLst/>
          </a:prstGeom>
          <a:solidFill>
            <a:srgbClr val="FF5F5F"/>
          </a:solidFill>
          <a:ln>
            <a:noFill/>
          </a:ln>
          <a:effectLst>
            <a:outerShdw blurRad="57150" dist="95250" dir="30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710300" y="1381713"/>
            <a:ext cx="5723400" cy="20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428025" y="3643238"/>
            <a:ext cx="4472100" cy="399300"/>
          </a:xfrm>
          <a:prstGeom prst="rect">
            <a:avLst/>
          </a:prstGeom>
          <a:solidFill>
            <a:schemeClr val="dk1"/>
          </a:solidFill>
          <a:effectLst>
            <a:outerShdw blurRad="57150" dist="76200" dir="3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4"/>
          <p:cNvGrpSpPr/>
          <p:nvPr/>
        </p:nvGrpSpPr>
        <p:grpSpPr>
          <a:xfrm>
            <a:off x="102091" y="1536951"/>
            <a:ext cx="373250" cy="1493277"/>
            <a:chOff x="102091" y="1536951"/>
            <a:chExt cx="373250" cy="1493277"/>
          </a:xfrm>
        </p:grpSpPr>
        <p:sp>
          <p:nvSpPr>
            <p:cNvPr id="183" name="Google Shape;183;p4"/>
            <p:cNvSpPr/>
            <p:nvPr/>
          </p:nvSpPr>
          <p:spPr>
            <a:xfrm>
              <a:off x="102091" y="153695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88741" y="153695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102091" y="172361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88741" y="172361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02091" y="191028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8741" y="191028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02091" y="209695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88741" y="209695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02091" y="228362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88741" y="228362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02091" y="247029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88741" y="247029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02091" y="265696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88741" y="265696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02091" y="284362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88741" y="284362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4"/>
          <p:cNvGrpSpPr/>
          <p:nvPr/>
        </p:nvGrpSpPr>
        <p:grpSpPr>
          <a:xfrm>
            <a:off x="8589841" y="2900901"/>
            <a:ext cx="186600" cy="1493277"/>
            <a:chOff x="8589841" y="2900901"/>
            <a:chExt cx="186600" cy="1493277"/>
          </a:xfrm>
        </p:grpSpPr>
        <p:sp>
          <p:nvSpPr>
            <p:cNvPr id="200" name="Google Shape;200;p4"/>
            <p:cNvSpPr/>
            <p:nvPr/>
          </p:nvSpPr>
          <p:spPr>
            <a:xfrm>
              <a:off x="8589841" y="290090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8589841" y="308756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8589841" y="327423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8589841" y="346090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8589841" y="364757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589841" y="383424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589841" y="402091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8589841" y="420757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4"/>
          <p:cNvSpPr/>
          <p:nvPr/>
        </p:nvSpPr>
        <p:spPr>
          <a:xfrm>
            <a:off x="475350" y="510178"/>
            <a:ext cx="8114700" cy="4472100"/>
          </a:xfrm>
          <a:prstGeom prst="rect">
            <a:avLst/>
          </a:prstGeom>
          <a:solidFill>
            <a:srgbClr val="FF5F5F"/>
          </a:solidFill>
          <a:ln>
            <a:noFill/>
          </a:ln>
          <a:effectLst>
            <a:outerShdw blurRad="57150" dist="95250" dir="30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720000" y="1246650"/>
            <a:ext cx="7704000" cy="3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"/>
          <p:cNvSpPr txBox="1">
            <a:spLocks noGrp="1"/>
          </p:cNvSpPr>
          <p:nvPr>
            <p:ph type="title"/>
          </p:nvPr>
        </p:nvSpPr>
        <p:spPr>
          <a:xfrm>
            <a:off x="2185950" y="1676700"/>
            <a:ext cx="4772100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3"/>
          <p:cNvGrpSpPr/>
          <p:nvPr/>
        </p:nvGrpSpPr>
        <p:grpSpPr>
          <a:xfrm>
            <a:off x="102091" y="1536951"/>
            <a:ext cx="373250" cy="1493277"/>
            <a:chOff x="102091" y="1536951"/>
            <a:chExt cx="373250" cy="1493277"/>
          </a:xfrm>
        </p:grpSpPr>
        <p:sp>
          <p:nvSpPr>
            <p:cNvPr id="566" name="Google Shape;566;p13"/>
            <p:cNvSpPr/>
            <p:nvPr/>
          </p:nvSpPr>
          <p:spPr>
            <a:xfrm>
              <a:off x="102091" y="153695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88741" y="153695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02091" y="172361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288741" y="172361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102091" y="191028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8741" y="191028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02091" y="209695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8741" y="209695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102091" y="228362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8741" y="228362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102091" y="247029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8741" y="247029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102091" y="265696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88741" y="265696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102091" y="284362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88741" y="284362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3"/>
          <p:cNvGrpSpPr/>
          <p:nvPr/>
        </p:nvGrpSpPr>
        <p:grpSpPr>
          <a:xfrm>
            <a:off x="8589841" y="2900901"/>
            <a:ext cx="186600" cy="1493277"/>
            <a:chOff x="8589841" y="2900901"/>
            <a:chExt cx="186600" cy="1493277"/>
          </a:xfrm>
        </p:grpSpPr>
        <p:sp>
          <p:nvSpPr>
            <p:cNvPr id="583" name="Google Shape;583;p13"/>
            <p:cNvSpPr/>
            <p:nvPr/>
          </p:nvSpPr>
          <p:spPr>
            <a:xfrm>
              <a:off x="8589841" y="290090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8589841" y="308756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8589841" y="327423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89841" y="346090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8589841" y="364757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8589841" y="383424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8589841" y="402091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8589841" y="420757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13"/>
          <p:cNvSpPr/>
          <p:nvPr/>
        </p:nvSpPr>
        <p:spPr>
          <a:xfrm>
            <a:off x="475350" y="510178"/>
            <a:ext cx="8114700" cy="4472100"/>
          </a:xfrm>
          <a:prstGeom prst="rect">
            <a:avLst/>
          </a:prstGeom>
          <a:solidFill>
            <a:srgbClr val="FF5F5F"/>
          </a:solidFill>
          <a:ln>
            <a:noFill/>
          </a:ln>
          <a:effectLst>
            <a:outerShdw blurRad="57150" dist="95250" dir="30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title"/>
          </p:nvPr>
        </p:nvSpPr>
        <p:spPr>
          <a:xfrm>
            <a:off x="1955738" y="1704545"/>
            <a:ext cx="21201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2" hasCustomPrompt="1"/>
          </p:nvPr>
        </p:nvSpPr>
        <p:spPr>
          <a:xfrm>
            <a:off x="643800" y="1704425"/>
            <a:ext cx="1311900" cy="9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subTitle" idx="1"/>
          </p:nvPr>
        </p:nvSpPr>
        <p:spPr>
          <a:xfrm>
            <a:off x="1955738" y="2066368"/>
            <a:ext cx="2120100" cy="565500"/>
          </a:xfrm>
          <a:prstGeom prst="rect">
            <a:avLst/>
          </a:prstGeom>
          <a:solidFill>
            <a:schemeClr val="dk1"/>
          </a:solidFill>
          <a:effectLst>
            <a:outerShdw blurRad="57150" dist="3810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3"/>
          </p:nvPr>
        </p:nvSpPr>
        <p:spPr>
          <a:xfrm>
            <a:off x="6159801" y="1704420"/>
            <a:ext cx="2104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4" hasCustomPrompt="1"/>
          </p:nvPr>
        </p:nvSpPr>
        <p:spPr>
          <a:xfrm>
            <a:off x="4847925" y="1704425"/>
            <a:ext cx="1311900" cy="9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subTitle" idx="5"/>
          </p:nvPr>
        </p:nvSpPr>
        <p:spPr>
          <a:xfrm>
            <a:off x="6159813" y="2066343"/>
            <a:ext cx="2104500" cy="565500"/>
          </a:xfrm>
          <a:prstGeom prst="rect">
            <a:avLst/>
          </a:prstGeom>
          <a:solidFill>
            <a:schemeClr val="dk1"/>
          </a:solidFill>
          <a:effectLst>
            <a:outerShdw blurRad="57150" dist="3810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6"/>
          </p:nvPr>
        </p:nvSpPr>
        <p:spPr>
          <a:xfrm>
            <a:off x="1963538" y="3387495"/>
            <a:ext cx="2104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title" idx="7" hasCustomPrompt="1"/>
          </p:nvPr>
        </p:nvSpPr>
        <p:spPr>
          <a:xfrm>
            <a:off x="644932" y="3387491"/>
            <a:ext cx="1311900" cy="9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8"/>
          </p:nvPr>
        </p:nvSpPr>
        <p:spPr>
          <a:xfrm>
            <a:off x="1963538" y="3749418"/>
            <a:ext cx="2104500" cy="565500"/>
          </a:xfrm>
          <a:prstGeom prst="rect">
            <a:avLst/>
          </a:prstGeom>
          <a:solidFill>
            <a:schemeClr val="dk1"/>
          </a:solidFill>
          <a:effectLst>
            <a:outerShdw blurRad="57150" dist="3810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title" idx="9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13"/>
          </p:nvPr>
        </p:nvSpPr>
        <p:spPr>
          <a:xfrm>
            <a:off x="6159813" y="3387495"/>
            <a:ext cx="2104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47925" y="3387500"/>
            <a:ext cx="1311900" cy="9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15"/>
          </p:nvPr>
        </p:nvSpPr>
        <p:spPr>
          <a:xfrm>
            <a:off x="6159813" y="3749418"/>
            <a:ext cx="2104500" cy="565500"/>
          </a:xfrm>
          <a:prstGeom prst="rect">
            <a:avLst/>
          </a:prstGeom>
          <a:solidFill>
            <a:schemeClr val="dk1"/>
          </a:solidFill>
          <a:effectLst>
            <a:outerShdw blurRad="57150" dist="3810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19"/>
          <p:cNvGrpSpPr/>
          <p:nvPr/>
        </p:nvGrpSpPr>
        <p:grpSpPr>
          <a:xfrm>
            <a:off x="102091" y="1536951"/>
            <a:ext cx="373250" cy="1493277"/>
            <a:chOff x="102091" y="1536951"/>
            <a:chExt cx="373250" cy="1493277"/>
          </a:xfrm>
        </p:grpSpPr>
        <p:sp>
          <p:nvSpPr>
            <p:cNvPr id="757" name="Google Shape;757;p19"/>
            <p:cNvSpPr/>
            <p:nvPr/>
          </p:nvSpPr>
          <p:spPr>
            <a:xfrm>
              <a:off x="102091" y="153695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288741" y="153695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02091" y="172361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288741" y="172361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02091" y="191028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288741" y="191028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02091" y="209695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288741" y="209695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102091" y="228362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288741" y="228362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102091" y="247029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288741" y="247029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102091" y="265696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288741" y="265696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102091" y="284362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288741" y="284362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19"/>
          <p:cNvGrpSpPr/>
          <p:nvPr/>
        </p:nvGrpSpPr>
        <p:grpSpPr>
          <a:xfrm>
            <a:off x="8589841" y="2900901"/>
            <a:ext cx="186600" cy="1493277"/>
            <a:chOff x="8589841" y="2900901"/>
            <a:chExt cx="186600" cy="1493277"/>
          </a:xfrm>
        </p:grpSpPr>
        <p:sp>
          <p:nvSpPr>
            <p:cNvPr id="774" name="Google Shape;774;p19"/>
            <p:cNvSpPr/>
            <p:nvPr/>
          </p:nvSpPr>
          <p:spPr>
            <a:xfrm>
              <a:off x="8589841" y="290090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8589841" y="308756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8589841" y="327423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8589841" y="346090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8589841" y="364757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8589841" y="383424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8589841" y="402091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8589841" y="420757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19"/>
          <p:cNvSpPr/>
          <p:nvPr/>
        </p:nvSpPr>
        <p:spPr>
          <a:xfrm>
            <a:off x="475350" y="510178"/>
            <a:ext cx="8114700" cy="4472100"/>
          </a:xfrm>
          <a:prstGeom prst="rect">
            <a:avLst/>
          </a:prstGeom>
          <a:solidFill>
            <a:srgbClr val="FF5F5F"/>
          </a:solidFill>
          <a:ln>
            <a:noFill/>
          </a:ln>
          <a:effectLst>
            <a:outerShdw blurRad="57150" dist="95250" dir="30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9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9pPr>
          </a:lstStyle>
          <a:p>
            <a:endParaRPr/>
          </a:p>
        </p:txBody>
      </p:sp>
      <p:sp>
        <p:nvSpPr>
          <p:cNvPr id="784" name="Google Shape;784;p19"/>
          <p:cNvSpPr txBox="1">
            <a:spLocks noGrp="1"/>
          </p:cNvSpPr>
          <p:nvPr>
            <p:ph type="body" idx="1"/>
          </p:nvPr>
        </p:nvSpPr>
        <p:spPr>
          <a:xfrm>
            <a:off x="1187399" y="1749600"/>
            <a:ext cx="3869700" cy="20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0"/>
          <p:cNvSpPr/>
          <p:nvPr/>
        </p:nvSpPr>
        <p:spPr>
          <a:xfrm>
            <a:off x="475375" y="161025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5F5F"/>
          </a:solidFill>
          <a:ln>
            <a:noFill/>
          </a:ln>
          <a:effectLst>
            <a:outerShdw blurRad="57150" dist="142875" dir="228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22" name="Google Shape;1122;p30"/>
          <p:cNvSpPr/>
          <p:nvPr/>
        </p:nvSpPr>
        <p:spPr>
          <a:xfrm>
            <a:off x="2066158" y="161026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F81FF"/>
          </a:solidFill>
          <a:ln>
            <a:noFill/>
          </a:ln>
          <a:effectLst>
            <a:outerShdw blurRad="57150" dist="142875" dir="228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23" name="Google Shape;1123;p30"/>
          <p:cNvSpPr/>
          <p:nvPr/>
        </p:nvSpPr>
        <p:spPr>
          <a:xfrm>
            <a:off x="3656933" y="161026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EC5F"/>
          </a:solidFill>
          <a:ln>
            <a:noFill/>
          </a:ln>
          <a:effectLst>
            <a:outerShdw blurRad="57150" dist="142875" dir="228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24" name="Google Shape;1124;p30"/>
          <p:cNvSpPr/>
          <p:nvPr/>
        </p:nvSpPr>
        <p:spPr>
          <a:xfrm>
            <a:off x="5247709" y="161026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EFEE7"/>
          </a:solidFill>
          <a:ln>
            <a:noFill/>
          </a:ln>
          <a:effectLst>
            <a:outerShdw blurRad="57150" dist="142875" dir="228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125" name="Google Shape;1125;p30"/>
          <p:cNvGrpSpPr/>
          <p:nvPr/>
        </p:nvGrpSpPr>
        <p:grpSpPr>
          <a:xfrm>
            <a:off x="102091" y="1536951"/>
            <a:ext cx="373250" cy="1493277"/>
            <a:chOff x="102091" y="1536951"/>
            <a:chExt cx="373250" cy="1493277"/>
          </a:xfrm>
        </p:grpSpPr>
        <p:sp>
          <p:nvSpPr>
            <p:cNvPr id="1126" name="Google Shape;1126;p30"/>
            <p:cNvSpPr/>
            <p:nvPr/>
          </p:nvSpPr>
          <p:spPr>
            <a:xfrm>
              <a:off x="102091" y="153695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288741" y="153695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102091" y="172361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288741" y="172361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102091" y="191028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288741" y="191028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102091" y="209695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288741" y="209695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102091" y="228362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88741" y="228362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102091" y="247029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288741" y="247029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102091" y="265696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288741" y="265696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102091" y="284362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288741" y="284362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0"/>
          <p:cNvGrpSpPr/>
          <p:nvPr/>
        </p:nvGrpSpPr>
        <p:grpSpPr>
          <a:xfrm>
            <a:off x="8589841" y="2900901"/>
            <a:ext cx="186600" cy="1493277"/>
            <a:chOff x="8589841" y="2900901"/>
            <a:chExt cx="186600" cy="1493277"/>
          </a:xfrm>
        </p:grpSpPr>
        <p:sp>
          <p:nvSpPr>
            <p:cNvPr id="1143" name="Google Shape;1143;p30"/>
            <p:cNvSpPr/>
            <p:nvPr/>
          </p:nvSpPr>
          <p:spPr>
            <a:xfrm>
              <a:off x="8589841" y="290090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8589841" y="308756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8589841" y="327423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8589841" y="346090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8589841" y="364757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8589841" y="3834242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8589841" y="402091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8589841" y="420757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30"/>
          <p:cNvSpPr/>
          <p:nvPr/>
        </p:nvSpPr>
        <p:spPr>
          <a:xfrm>
            <a:off x="475350" y="510178"/>
            <a:ext cx="8114700" cy="4472100"/>
          </a:xfrm>
          <a:prstGeom prst="rect">
            <a:avLst/>
          </a:prstGeom>
          <a:solidFill>
            <a:srgbClr val="FF5F5F"/>
          </a:solidFill>
          <a:ln>
            <a:noFill/>
          </a:ln>
          <a:effectLst>
            <a:outerShdw blurRad="57150" dist="95250" dir="30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0">
            <a:hlinkClick r:id="" action="ppaction://hlinkshowjump?jump=nextslide"/>
          </p:cNvPr>
          <p:cNvSpPr txBox="1"/>
          <p:nvPr/>
        </p:nvSpPr>
        <p:spPr>
          <a:xfrm>
            <a:off x="8590053" y="879562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3" name="Google Shape;1153;p30">
            <a:hlinkClick r:id="" action="ppaction://hlinkshowjump?jump=previousslide"/>
          </p:cNvPr>
          <p:cNvSpPr txBox="1"/>
          <p:nvPr/>
        </p:nvSpPr>
        <p:spPr>
          <a:xfrm>
            <a:off x="8590079" y="1253727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4" name="Google Shape;1154;p30">
            <a:hlinkClick r:id="rId2" action="ppaction://hlinksldjump"/>
          </p:cNvPr>
          <p:cNvSpPr txBox="1"/>
          <p:nvPr/>
        </p:nvSpPr>
        <p:spPr>
          <a:xfrm>
            <a:off x="8590053" y="510350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155" name="Google Shape;1155;p30"/>
          <p:cNvGrpSpPr/>
          <p:nvPr/>
        </p:nvGrpSpPr>
        <p:grpSpPr>
          <a:xfrm>
            <a:off x="8718407" y="593365"/>
            <a:ext cx="145189" cy="117628"/>
            <a:chOff x="1639100" y="126850"/>
            <a:chExt cx="156000" cy="126400"/>
          </a:xfrm>
        </p:grpSpPr>
        <p:cxnSp>
          <p:nvCxnSpPr>
            <p:cNvPr id="1156" name="Google Shape;1156;p30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30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30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59" name="Google Shape;1159;p30"/>
          <p:cNvSpPr/>
          <p:nvPr/>
        </p:nvSpPr>
        <p:spPr>
          <a:xfrm>
            <a:off x="8761927" y="962607"/>
            <a:ext cx="58200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0"/>
          <p:cNvSpPr/>
          <p:nvPr/>
        </p:nvSpPr>
        <p:spPr>
          <a:xfrm rot="-10782280">
            <a:off x="8761978" y="1336778"/>
            <a:ext cx="58201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31"/>
          <p:cNvGrpSpPr/>
          <p:nvPr/>
        </p:nvGrpSpPr>
        <p:grpSpPr>
          <a:xfrm>
            <a:off x="7834359" y="2869151"/>
            <a:ext cx="934082" cy="1493277"/>
            <a:chOff x="375507" y="2334699"/>
            <a:chExt cx="934082" cy="1493277"/>
          </a:xfrm>
        </p:grpSpPr>
        <p:sp>
          <p:nvSpPr>
            <p:cNvPr id="1163" name="Google Shape;1163;p31"/>
            <p:cNvSpPr/>
            <p:nvPr/>
          </p:nvSpPr>
          <p:spPr>
            <a:xfrm>
              <a:off x="37550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56215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74880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37550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56215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74880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37550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56215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74880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37550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56215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74880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37550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56215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74880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37550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56215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74880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37550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56215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74880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37550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56215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74880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936340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1122990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936340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1122990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936340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1122990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936340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1122990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936340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1122990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936340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1122990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936340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1122990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936340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1122990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31"/>
          <p:cNvGrpSpPr/>
          <p:nvPr/>
        </p:nvGrpSpPr>
        <p:grpSpPr>
          <a:xfrm>
            <a:off x="375559" y="1445751"/>
            <a:ext cx="934082" cy="1493277"/>
            <a:chOff x="375507" y="2334699"/>
            <a:chExt cx="934082" cy="1493277"/>
          </a:xfrm>
        </p:grpSpPr>
        <p:sp>
          <p:nvSpPr>
            <p:cNvPr id="1204" name="Google Shape;1204;p31"/>
            <p:cNvSpPr/>
            <p:nvPr/>
          </p:nvSpPr>
          <p:spPr>
            <a:xfrm>
              <a:off x="37550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56215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748807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37550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56215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748807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37550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56215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748807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37550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56215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748807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37550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56215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748807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37550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56215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748807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37550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56215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748807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37550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56215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748807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936340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1122990" y="2334699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936340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1122990" y="2521367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936340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1122990" y="2708035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936340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1122990" y="2894703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936340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1122990" y="3081371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936340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1122990" y="3268040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936340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1122990" y="3454708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936340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1122990" y="3641376"/>
              <a:ext cx="186600" cy="1866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31">
            <a:hlinkClick r:id="" action="ppaction://hlinkshowjump?jump=nextslide"/>
          </p:cNvPr>
          <p:cNvSpPr txBox="1"/>
          <p:nvPr/>
        </p:nvSpPr>
        <p:spPr>
          <a:xfrm>
            <a:off x="7834330" y="1210969"/>
            <a:ext cx="323100" cy="22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5" name="Google Shape;1245;p31">
            <a:hlinkClick r:id="" action="ppaction://hlinkshowjump?jump=previousslide"/>
          </p:cNvPr>
          <p:cNvSpPr txBox="1"/>
          <p:nvPr/>
        </p:nvSpPr>
        <p:spPr>
          <a:xfrm>
            <a:off x="7834351" y="1511717"/>
            <a:ext cx="323100" cy="22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6" name="Google Shape;1246;p31">
            <a:hlinkClick r:id="rId2" action="ppaction://hlinksldjump"/>
          </p:cNvPr>
          <p:cNvSpPr txBox="1"/>
          <p:nvPr/>
        </p:nvSpPr>
        <p:spPr>
          <a:xfrm>
            <a:off x="7834330" y="914202"/>
            <a:ext cx="323100" cy="22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247" name="Google Shape;1247;p31"/>
          <p:cNvGrpSpPr/>
          <p:nvPr/>
        </p:nvGrpSpPr>
        <p:grpSpPr>
          <a:xfrm>
            <a:off x="7937528" y="980929"/>
            <a:ext cx="116704" cy="94547"/>
            <a:chOff x="1639100" y="126850"/>
            <a:chExt cx="156000" cy="126400"/>
          </a:xfrm>
        </p:grpSpPr>
        <p:cxnSp>
          <p:nvCxnSpPr>
            <p:cNvPr id="1248" name="Google Shape;1248;p31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31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31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51" name="Google Shape;1251;p31"/>
          <p:cNvSpPr/>
          <p:nvPr/>
        </p:nvSpPr>
        <p:spPr>
          <a:xfrm>
            <a:off x="7972480" y="1277719"/>
            <a:ext cx="46800" cy="945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1"/>
          <p:cNvSpPr/>
          <p:nvPr/>
        </p:nvSpPr>
        <p:spPr>
          <a:xfrm rot="-10777963">
            <a:off x="7972501" y="1578467"/>
            <a:ext cx="46801" cy="945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31"/>
          <p:cNvSpPr/>
          <p:nvPr/>
        </p:nvSpPr>
        <p:spPr>
          <a:xfrm>
            <a:off x="1309675" y="633325"/>
            <a:ext cx="1320900" cy="288300"/>
          </a:xfrm>
          <a:prstGeom prst="trapezoid">
            <a:avLst>
              <a:gd name="adj" fmla="val 54851"/>
            </a:avLst>
          </a:prstGeom>
          <a:solidFill>
            <a:srgbClr val="FF5F5F"/>
          </a:solidFill>
          <a:ln>
            <a:noFill/>
          </a:ln>
          <a:effectLst>
            <a:outerShdw blurRad="57150" dist="142875" dir="228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54" name="Google Shape;1254;p31"/>
          <p:cNvSpPr/>
          <p:nvPr/>
        </p:nvSpPr>
        <p:spPr>
          <a:xfrm>
            <a:off x="2629995" y="633325"/>
            <a:ext cx="1320900" cy="288300"/>
          </a:xfrm>
          <a:prstGeom prst="trapezoid">
            <a:avLst>
              <a:gd name="adj" fmla="val 54851"/>
            </a:avLst>
          </a:prstGeom>
          <a:solidFill>
            <a:srgbClr val="5F81FF"/>
          </a:solidFill>
          <a:ln>
            <a:noFill/>
          </a:ln>
          <a:effectLst>
            <a:outerShdw blurRad="57150" dist="142875" dir="228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55" name="Google Shape;1255;p31"/>
          <p:cNvSpPr/>
          <p:nvPr/>
        </p:nvSpPr>
        <p:spPr>
          <a:xfrm>
            <a:off x="3950315" y="633325"/>
            <a:ext cx="1320900" cy="288300"/>
          </a:xfrm>
          <a:prstGeom prst="trapezoid">
            <a:avLst>
              <a:gd name="adj" fmla="val 54851"/>
            </a:avLst>
          </a:prstGeom>
          <a:solidFill>
            <a:srgbClr val="FFEC5F"/>
          </a:solidFill>
          <a:ln>
            <a:noFill/>
          </a:ln>
          <a:effectLst>
            <a:outerShdw blurRad="57150" dist="142875" dir="228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56" name="Google Shape;1256;p31"/>
          <p:cNvSpPr/>
          <p:nvPr/>
        </p:nvSpPr>
        <p:spPr>
          <a:xfrm>
            <a:off x="5270634" y="633325"/>
            <a:ext cx="1320900" cy="288300"/>
          </a:xfrm>
          <a:prstGeom prst="trapezoid">
            <a:avLst>
              <a:gd name="adj" fmla="val 54851"/>
            </a:avLst>
          </a:prstGeom>
          <a:solidFill>
            <a:srgbClr val="5EFEE7"/>
          </a:solidFill>
          <a:ln>
            <a:noFill/>
          </a:ln>
          <a:effectLst>
            <a:outerShdw blurRad="57150" dist="142875" dir="228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57" name="Google Shape;1257;p31"/>
          <p:cNvSpPr/>
          <p:nvPr/>
        </p:nvSpPr>
        <p:spPr>
          <a:xfrm>
            <a:off x="1309650" y="914073"/>
            <a:ext cx="6524700" cy="3596100"/>
          </a:xfrm>
          <a:prstGeom prst="rect">
            <a:avLst/>
          </a:prstGeom>
          <a:solidFill>
            <a:srgbClr val="FF5F5F"/>
          </a:solidFill>
          <a:ln>
            <a:noFill/>
          </a:ln>
          <a:effectLst>
            <a:outerShdw blurRad="57150" dist="95250" dir="30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59" r:id="rId5"/>
    <p:sldLayoutId id="214748366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5"/>
          <p:cNvSpPr/>
          <p:nvPr/>
        </p:nvSpPr>
        <p:spPr>
          <a:xfrm>
            <a:off x="1309675" y="633325"/>
            <a:ext cx="1320900" cy="288300"/>
          </a:xfrm>
          <a:prstGeom prst="trapezoid">
            <a:avLst>
              <a:gd name="adj" fmla="val 54851"/>
            </a:avLst>
          </a:prstGeom>
          <a:solidFill>
            <a:srgbClr val="FF5F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69" name="Google Shape;1269;p35"/>
          <p:cNvSpPr/>
          <p:nvPr/>
        </p:nvSpPr>
        <p:spPr>
          <a:xfrm>
            <a:off x="2629995" y="633325"/>
            <a:ext cx="1320900" cy="288300"/>
          </a:xfrm>
          <a:prstGeom prst="trapezoid">
            <a:avLst>
              <a:gd name="adj" fmla="val 54851"/>
            </a:avLst>
          </a:prstGeom>
          <a:solidFill>
            <a:srgbClr val="5F8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70" name="Google Shape;1270;p35"/>
          <p:cNvSpPr/>
          <p:nvPr/>
        </p:nvSpPr>
        <p:spPr>
          <a:xfrm>
            <a:off x="3950315" y="633325"/>
            <a:ext cx="1320900" cy="288300"/>
          </a:xfrm>
          <a:prstGeom prst="trapezoid">
            <a:avLst>
              <a:gd name="adj" fmla="val 54851"/>
            </a:avLst>
          </a:prstGeom>
          <a:solidFill>
            <a:srgbClr val="FFEC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71" name="Google Shape;1271;p35"/>
          <p:cNvSpPr/>
          <p:nvPr/>
        </p:nvSpPr>
        <p:spPr>
          <a:xfrm>
            <a:off x="5270634" y="633325"/>
            <a:ext cx="1320900" cy="288300"/>
          </a:xfrm>
          <a:prstGeom prst="trapezoid">
            <a:avLst>
              <a:gd name="adj" fmla="val 54851"/>
            </a:avLst>
          </a:prstGeom>
          <a:solidFill>
            <a:srgbClr val="5EF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72" name="Google Shape;1272;p35"/>
          <p:cNvSpPr txBox="1">
            <a:spLocks noGrp="1"/>
          </p:cNvSpPr>
          <p:nvPr>
            <p:ph type="title" idx="4294967295"/>
          </p:nvPr>
        </p:nvSpPr>
        <p:spPr>
          <a:xfrm>
            <a:off x="6444264" y="611473"/>
            <a:ext cx="1559724" cy="273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>
                <a:latin typeface="Anton"/>
                <a:ea typeface="Anton"/>
                <a:cs typeface="Anton"/>
                <a:sym typeface="Anton"/>
              </a:rPr>
              <a:t>Contaduría Pública</a:t>
            </a:r>
            <a:endParaRPr sz="1400" b="0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73" name="Google Shape;1273;p35"/>
          <p:cNvSpPr txBox="1">
            <a:spLocks noGrp="1"/>
          </p:cNvSpPr>
          <p:nvPr>
            <p:ph type="ctrTitle"/>
          </p:nvPr>
        </p:nvSpPr>
        <p:spPr>
          <a:xfrm>
            <a:off x="1704437" y="1307942"/>
            <a:ext cx="5986184" cy="20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 smtClean="0"/>
              <a:t>Problemas de economía con ecuaciones lineales. </a:t>
            </a:r>
            <a:endParaRPr sz="4400" dirty="0"/>
          </a:p>
        </p:txBody>
      </p:sp>
      <p:sp>
        <p:nvSpPr>
          <p:cNvPr id="1274" name="Google Shape;1274;p35"/>
          <p:cNvSpPr txBox="1">
            <a:spLocks noGrp="1"/>
          </p:cNvSpPr>
          <p:nvPr>
            <p:ph type="subTitle" idx="1"/>
          </p:nvPr>
        </p:nvSpPr>
        <p:spPr>
          <a:xfrm>
            <a:off x="2428025" y="3643238"/>
            <a:ext cx="4472100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Hellen Castellar y Ana Karina Mercado. </a:t>
            </a:r>
            <a:endParaRPr dirty="0"/>
          </a:p>
        </p:txBody>
      </p:sp>
      <p:sp>
        <p:nvSpPr>
          <p:cNvPr id="1275" name="Google Shape;1275;p35">
            <a:hlinkClick r:id="" action="ppaction://hlinkshowjump?jump=nextslide"/>
          </p:cNvPr>
          <p:cNvSpPr txBox="1"/>
          <p:nvPr/>
        </p:nvSpPr>
        <p:spPr>
          <a:xfrm>
            <a:off x="7834330" y="1210969"/>
            <a:ext cx="323100" cy="22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6" name="Google Shape;1276;p35">
            <a:hlinkClick r:id="" action="ppaction://hlinkshowjump?jump=previousslide"/>
          </p:cNvPr>
          <p:cNvSpPr txBox="1"/>
          <p:nvPr/>
        </p:nvSpPr>
        <p:spPr>
          <a:xfrm>
            <a:off x="7834351" y="1511717"/>
            <a:ext cx="323100" cy="22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7" name="Google Shape;1277;p35">
            <a:hlinkClick r:id="rId3" action="ppaction://hlinksldjump"/>
          </p:cNvPr>
          <p:cNvSpPr txBox="1"/>
          <p:nvPr/>
        </p:nvSpPr>
        <p:spPr>
          <a:xfrm>
            <a:off x="7834330" y="914202"/>
            <a:ext cx="323100" cy="22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278" name="Google Shape;1278;p35"/>
          <p:cNvGrpSpPr/>
          <p:nvPr/>
        </p:nvGrpSpPr>
        <p:grpSpPr>
          <a:xfrm>
            <a:off x="7937528" y="980929"/>
            <a:ext cx="116704" cy="94547"/>
            <a:chOff x="1639100" y="126850"/>
            <a:chExt cx="156000" cy="126400"/>
          </a:xfrm>
        </p:grpSpPr>
        <p:cxnSp>
          <p:nvCxnSpPr>
            <p:cNvPr id="1279" name="Google Shape;1279;p35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35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35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2" name="Google Shape;1282;p35"/>
          <p:cNvSpPr/>
          <p:nvPr/>
        </p:nvSpPr>
        <p:spPr>
          <a:xfrm>
            <a:off x="7972480" y="1277719"/>
            <a:ext cx="46800" cy="945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5"/>
          <p:cNvSpPr/>
          <p:nvPr/>
        </p:nvSpPr>
        <p:spPr>
          <a:xfrm rot="-10777963">
            <a:off x="7972501" y="1578467"/>
            <a:ext cx="46801" cy="945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6">
            <a:hlinkClick r:id="rId3" action="ppaction://hlinksldjump"/>
          </p:cNvPr>
          <p:cNvSpPr/>
          <p:nvPr/>
        </p:nvSpPr>
        <p:spPr>
          <a:xfrm>
            <a:off x="475383" y="151850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5F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Ecuaciones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89" name="Google Shape;1289;p36">
            <a:hlinkClick r:id="" action="ppaction://noaction"/>
          </p:cNvPr>
          <p:cNvSpPr/>
          <p:nvPr/>
        </p:nvSpPr>
        <p:spPr>
          <a:xfrm>
            <a:off x="2066158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F8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Economía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0" name="Google Shape;1290;p36">
            <a:hlinkClick r:id="" action="ppaction://noaction"/>
          </p:cNvPr>
          <p:cNvSpPr/>
          <p:nvPr/>
        </p:nvSpPr>
        <p:spPr>
          <a:xfrm>
            <a:off x="3656933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EC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Problemas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1" name="Google Shape;1291;p36">
            <a:hlinkClick r:id="" action="ppaction://noaction"/>
          </p:cNvPr>
          <p:cNvSpPr/>
          <p:nvPr/>
        </p:nvSpPr>
        <p:spPr>
          <a:xfrm>
            <a:off x="5247709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EF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</a:t>
            </a: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olución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2" name="Google Shape;1292;p36"/>
          <p:cNvSpPr txBox="1">
            <a:spLocks noGrp="1"/>
          </p:cNvSpPr>
          <p:nvPr>
            <p:ph type="title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¿Qué es una ecuación lineal?</a:t>
            </a:r>
            <a:endParaRPr dirty="0"/>
          </a:p>
        </p:txBody>
      </p:sp>
      <p:sp>
        <p:nvSpPr>
          <p:cNvPr id="1293" name="Google Shape;1293;p36"/>
          <p:cNvSpPr txBox="1">
            <a:spLocks noGrp="1"/>
          </p:cNvSpPr>
          <p:nvPr>
            <p:ph type="body" idx="1"/>
          </p:nvPr>
        </p:nvSpPr>
        <p:spPr>
          <a:xfrm>
            <a:off x="720000" y="1246650"/>
            <a:ext cx="7704000" cy="3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2400" dirty="0"/>
              <a:t>Una ecuación de primer grado o ecuación lineal es una igualdad que involucra una o más variables a la primera </a:t>
            </a:r>
            <a:r>
              <a:rPr lang="es-ES" sz="2400" dirty="0" smtClean="0"/>
              <a:t>potencia, es decir, con exponente 1. </a:t>
            </a:r>
            <a:endParaRPr sz="2400" dirty="0"/>
          </a:p>
        </p:txBody>
      </p:sp>
      <p:sp>
        <p:nvSpPr>
          <p:cNvPr id="1294" name="Google Shape;1294;p36">
            <a:hlinkClick r:id="" action="ppaction://hlinkshowjump?jump=nextslide"/>
          </p:cNvPr>
          <p:cNvSpPr txBox="1"/>
          <p:nvPr/>
        </p:nvSpPr>
        <p:spPr>
          <a:xfrm>
            <a:off x="8590053" y="879562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5" name="Google Shape;1295;p36">
            <a:hlinkClick r:id="" action="ppaction://hlinkshowjump?jump=previousslide"/>
          </p:cNvPr>
          <p:cNvSpPr txBox="1"/>
          <p:nvPr/>
        </p:nvSpPr>
        <p:spPr>
          <a:xfrm>
            <a:off x="8590079" y="1253727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6" name="Google Shape;1296;p36">
            <a:hlinkClick r:id="rId4" action="ppaction://hlinksldjump"/>
          </p:cNvPr>
          <p:cNvSpPr txBox="1"/>
          <p:nvPr/>
        </p:nvSpPr>
        <p:spPr>
          <a:xfrm>
            <a:off x="8590053" y="510350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297" name="Google Shape;1297;p36"/>
          <p:cNvGrpSpPr/>
          <p:nvPr/>
        </p:nvGrpSpPr>
        <p:grpSpPr>
          <a:xfrm>
            <a:off x="8718407" y="593365"/>
            <a:ext cx="145189" cy="117628"/>
            <a:chOff x="1639100" y="126850"/>
            <a:chExt cx="156000" cy="126400"/>
          </a:xfrm>
        </p:grpSpPr>
        <p:cxnSp>
          <p:nvCxnSpPr>
            <p:cNvPr id="1298" name="Google Shape;1298;p36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6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36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01" name="Google Shape;1301;p36"/>
          <p:cNvSpPr/>
          <p:nvPr/>
        </p:nvSpPr>
        <p:spPr>
          <a:xfrm>
            <a:off x="8761927" y="962607"/>
            <a:ext cx="58200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6"/>
          <p:cNvSpPr/>
          <p:nvPr/>
        </p:nvSpPr>
        <p:spPr>
          <a:xfrm rot="-10782280">
            <a:off x="8761978" y="1336778"/>
            <a:ext cx="58201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6170" r="19523"/>
          <a:stretch/>
        </p:blipFill>
        <p:spPr>
          <a:xfrm>
            <a:off x="3656933" y="2502418"/>
            <a:ext cx="1906960" cy="2375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6">
            <a:hlinkClick r:id="rId3" action="ppaction://hlinksldjump"/>
          </p:cNvPr>
          <p:cNvSpPr/>
          <p:nvPr/>
        </p:nvSpPr>
        <p:spPr>
          <a:xfrm>
            <a:off x="474746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5F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Ecuaciones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89" name="Google Shape;1289;p36">
            <a:hlinkClick r:id="" action="ppaction://noaction"/>
          </p:cNvPr>
          <p:cNvSpPr/>
          <p:nvPr/>
        </p:nvSpPr>
        <p:spPr>
          <a:xfrm>
            <a:off x="2066158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F8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Economía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0" name="Google Shape;1290;p36">
            <a:hlinkClick r:id="" action="ppaction://noaction"/>
          </p:cNvPr>
          <p:cNvSpPr/>
          <p:nvPr/>
        </p:nvSpPr>
        <p:spPr>
          <a:xfrm>
            <a:off x="3656933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EC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Problemas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1" name="Google Shape;1291;p36">
            <a:hlinkClick r:id="" action="ppaction://noaction"/>
          </p:cNvPr>
          <p:cNvSpPr/>
          <p:nvPr/>
        </p:nvSpPr>
        <p:spPr>
          <a:xfrm>
            <a:off x="5247709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EF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</a:t>
            </a: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olución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2" name="Google Shape;1292;p36"/>
          <p:cNvSpPr txBox="1">
            <a:spLocks noGrp="1"/>
          </p:cNvSpPr>
          <p:nvPr>
            <p:ph type="title"/>
          </p:nvPr>
        </p:nvSpPr>
        <p:spPr>
          <a:xfrm>
            <a:off x="1014407" y="6361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Problemas de economía con ecuaciones líneales. </a:t>
            </a:r>
            <a:endParaRPr dirty="0"/>
          </a:p>
        </p:txBody>
      </p:sp>
      <p:sp>
        <p:nvSpPr>
          <p:cNvPr id="1294" name="Google Shape;1294;p36">
            <a:hlinkClick r:id="" action="ppaction://hlinkshowjump?jump=nextslide"/>
          </p:cNvPr>
          <p:cNvSpPr txBox="1"/>
          <p:nvPr/>
        </p:nvSpPr>
        <p:spPr>
          <a:xfrm>
            <a:off x="8590053" y="879562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5" name="Google Shape;1295;p36">
            <a:hlinkClick r:id="" action="ppaction://hlinkshowjump?jump=previousslide"/>
          </p:cNvPr>
          <p:cNvSpPr txBox="1"/>
          <p:nvPr/>
        </p:nvSpPr>
        <p:spPr>
          <a:xfrm>
            <a:off x="8590079" y="1253727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6" name="Google Shape;1296;p36">
            <a:hlinkClick r:id="rId4" action="ppaction://hlinksldjump"/>
          </p:cNvPr>
          <p:cNvSpPr txBox="1"/>
          <p:nvPr/>
        </p:nvSpPr>
        <p:spPr>
          <a:xfrm>
            <a:off x="8590053" y="510350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297" name="Google Shape;1297;p36"/>
          <p:cNvGrpSpPr/>
          <p:nvPr/>
        </p:nvGrpSpPr>
        <p:grpSpPr>
          <a:xfrm>
            <a:off x="8718407" y="593365"/>
            <a:ext cx="145189" cy="117628"/>
            <a:chOff x="1639100" y="126850"/>
            <a:chExt cx="156000" cy="126400"/>
          </a:xfrm>
        </p:grpSpPr>
        <p:cxnSp>
          <p:nvCxnSpPr>
            <p:cNvPr id="1298" name="Google Shape;1298;p36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6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36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01" name="Google Shape;1301;p36"/>
          <p:cNvSpPr/>
          <p:nvPr/>
        </p:nvSpPr>
        <p:spPr>
          <a:xfrm>
            <a:off x="8761927" y="962607"/>
            <a:ext cx="58200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6"/>
          <p:cNvSpPr/>
          <p:nvPr/>
        </p:nvSpPr>
        <p:spPr>
          <a:xfrm rot="-10782280">
            <a:off x="8761978" y="1336778"/>
            <a:ext cx="58201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59" y="1251606"/>
            <a:ext cx="6989437" cy="33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8"/>
          <p:cNvSpPr txBox="1">
            <a:spLocks noGrp="1"/>
          </p:cNvSpPr>
          <p:nvPr>
            <p:ph type="title"/>
          </p:nvPr>
        </p:nvSpPr>
        <p:spPr>
          <a:xfrm>
            <a:off x="1686056" y="1607702"/>
            <a:ext cx="21201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Hallar el costo total de la empresa.</a:t>
            </a:r>
            <a:endParaRPr dirty="0"/>
          </a:p>
        </p:txBody>
      </p:sp>
      <p:sp>
        <p:nvSpPr>
          <p:cNvPr id="1327" name="Google Shape;1327;p38"/>
          <p:cNvSpPr txBox="1">
            <a:spLocks noGrp="1"/>
          </p:cNvSpPr>
          <p:nvPr>
            <p:ph type="title" idx="2"/>
          </p:nvPr>
        </p:nvSpPr>
        <p:spPr>
          <a:xfrm>
            <a:off x="643800" y="1704425"/>
            <a:ext cx="1311900" cy="9276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9" name="Google Shape;1329;p38"/>
          <p:cNvSpPr txBox="1">
            <a:spLocks noGrp="1"/>
          </p:cNvSpPr>
          <p:nvPr>
            <p:ph type="title" idx="3"/>
          </p:nvPr>
        </p:nvSpPr>
        <p:spPr>
          <a:xfrm>
            <a:off x="6077724" y="1621166"/>
            <a:ext cx="2104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Utilidad de la empresa. </a:t>
            </a:r>
            <a:endParaRPr dirty="0"/>
          </a:p>
        </p:txBody>
      </p:sp>
      <p:sp>
        <p:nvSpPr>
          <p:cNvPr id="1330" name="Google Shape;1330;p38"/>
          <p:cNvSpPr txBox="1">
            <a:spLocks noGrp="1"/>
          </p:cNvSpPr>
          <p:nvPr>
            <p:ph type="title" idx="4"/>
          </p:nvPr>
        </p:nvSpPr>
        <p:spPr>
          <a:xfrm>
            <a:off x="4847925" y="1704425"/>
            <a:ext cx="1311900" cy="927600"/>
          </a:xfrm>
          <a:prstGeom prst="rect">
            <a:avLst/>
          </a:prstGeom>
        </p:spPr>
        <p:txBody>
          <a:bodyPr spcFirstLastPara="1" wrap="square" lIns="91425" tIns="182875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332" name="Google Shape;1332;p38"/>
          <p:cNvSpPr txBox="1">
            <a:spLocks noGrp="1"/>
          </p:cNvSpPr>
          <p:nvPr>
            <p:ph type="title" idx="6"/>
          </p:nvPr>
        </p:nvSpPr>
        <p:spPr>
          <a:xfrm>
            <a:off x="1809508" y="3299202"/>
            <a:ext cx="2104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Ingreso de la empresa. </a:t>
            </a:r>
            <a:endParaRPr dirty="0"/>
          </a:p>
        </p:txBody>
      </p:sp>
      <p:sp>
        <p:nvSpPr>
          <p:cNvPr id="1333" name="Google Shape;1333;p38"/>
          <p:cNvSpPr txBox="1">
            <a:spLocks noGrp="1"/>
          </p:cNvSpPr>
          <p:nvPr>
            <p:ph type="title" idx="7"/>
          </p:nvPr>
        </p:nvSpPr>
        <p:spPr>
          <a:xfrm>
            <a:off x="644932" y="3387491"/>
            <a:ext cx="1311900" cy="927600"/>
          </a:xfrm>
          <a:prstGeom prst="rect">
            <a:avLst/>
          </a:prstGeom>
        </p:spPr>
        <p:txBody>
          <a:bodyPr spcFirstLastPara="1" wrap="square" lIns="91425" tIns="182875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335" name="Google Shape;1335;p38"/>
          <p:cNvSpPr txBox="1">
            <a:spLocks noGrp="1"/>
          </p:cNvSpPr>
          <p:nvPr>
            <p:ph type="title" idx="9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Operaciones a resolver: </a:t>
            </a:r>
            <a:endParaRPr dirty="0"/>
          </a:p>
        </p:txBody>
      </p:sp>
      <p:sp>
        <p:nvSpPr>
          <p:cNvPr id="1336" name="Google Shape;1336;p38"/>
          <p:cNvSpPr txBox="1">
            <a:spLocks noGrp="1"/>
          </p:cNvSpPr>
          <p:nvPr>
            <p:ph type="title" idx="13"/>
          </p:nvPr>
        </p:nvSpPr>
        <p:spPr>
          <a:xfrm>
            <a:off x="6077724" y="3323215"/>
            <a:ext cx="2104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Resolver la ecuación lineal. </a:t>
            </a:r>
            <a:endParaRPr dirty="0"/>
          </a:p>
        </p:txBody>
      </p:sp>
      <p:sp>
        <p:nvSpPr>
          <p:cNvPr id="1337" name="Google Shape;1337;p38"/>
          <p:cNvSpPr txBox="1">
            <a:spLocks noGrp="1"/>
          </p:cNvSpPr>
          <p:nvPr>
            <p:ph type="title" idx="14"/>
          </p:nvPr>
        </p:nvSpPr>
        <p:spPr>
          <a:xfrm>
            <a:off x="4847925" y="3387500"/>
            <a:ext cx="1311900" cy="927600"/>
          </a:xfrm>
          <a:prstGeom prst="rect">
            <a:avLst/>
          </a:prstGeom>
        </p:spPr>
        <p:txBody>
          <a:bodyPr spcFirstLastPara="1" wrap="square" lIns="91425" tIns="182875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39" name="Google Shape;1339;p38">
            <a:hlinkClick r:id="" action="ppaction://hlinkshowjump?jump=nextslide"/>
          </p:cNvPr>
          <p:cNvSpPr txBox="1"/>
          <p:nvPr/>
        </p:nvSpPr>
        <p:spPr>
          <a:xfrm>
            <a:off x="8590053" y="879562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0" name="Google Shape;1340;p38">
            <a:hlinkClick r:id="" action="ppaction://hlinkshowjump?jump=previousslide"/>
          </p:cNvPr>
          <p:cNvSpPr txBox="1"/>
          <p:nvPr/>
        </p:nvSpPr>
        <p:spPr>
          <a:xfrm>
            <a:off x="8590079" y="1253727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1" name="Google Shape;1341;p38">
            <a:hlinkClick r:id="rId3" action="ppaction://hlinksldjump"/>
          </p:cNvPr>
          <p:cNvSpPr txBox="1"/>
          <p:nvPr/>
        </p:nvSpPr>
        <p:spPr>
          <a:xfrm>
            <a:off x="8590053" y="510350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342" name="Google Shape;1342;p38"/>
          <p:cNvGrpSpPr/>
          <p:nvPr/>
        </p:nvGrpSpPr>
        <p:grpSpPr>
          <a:xfrm>
            <a:off x="8718407" y="593365"/>
            <a:ext cx="145189" cy="117628"/>
            <a:chOff x="1639100" y="126850"/>
            <a:chExt cx="156000" cy="126400"/>
          </a:xfrm>
        </p:grpSpPr>
        <p:cxnSp>
          <p:nvCxnSpPr>
            <p:cNvPr id="1343" name="Google Shape;1343;p38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38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38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6" name="Google Shape;1346;p38"/>
          <p:cNvSpPr/>
          <p:nvPr/>
        </p:nvSpPr>
        <p:spPr>
          <a:xfrm>
            <a:off x="8761927" y="962607"/>
            <a:ext cx="58200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38"/>
          <p:cNvSpPr/>
          <p:nvPr/>
        </p:nvSpPr>
        <p:spPr>
          <a:xfrm rot="-10782280">
            <a:off x="8761978" y="1336778"/>
            <a:ext cx="58201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38">
            <a:hlinkClick r:id="rId4" action="ppaction://hlinksldjump"/>
          </p:cNvPr>
          <p:cNvSpPr/>
          <p:nvPr/>
        </p:nvSpPr>
        <p:spPr>
          <a:xfrm>
            <a:off x="475375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5F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Ecuaciones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9" name="Google Shape;1349;p38">
            <a:hlinkClick r:id="" action="ppaction://noaction"/>
          </p:cNvPr>
          <p:cNvSpPr/>
          <p:nvPr/>
        </p:nvSpPr>
        <p:spPr>
          <a:xfrm>
            <a:off x="2066158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F8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Economía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0" name="Google Shape;1350;p38">
            <a:hlinkClick r:id="" action="ppaction://noaction"/>
          </p:cNvPr>
          <p:cNvSpPr/>
          <p:nvPr/>
        </p:nvSpPr>
        <p:spPr>
          <a:xfrm>
            <a:off x="3656933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EC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Problemas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1" name="Google Shape;1351;p38">
            <a:hlinkClick r:id="" action="ppaction://noaction"/>
          </p:cNvPr>
          <p:cNvSpPr/>
          <p:nvPr/>
        </p:nvSpPr>
        <p:spPr>
          <a:xfrm>
            <a:off x="5247709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EF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</a:t>
            </a: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olución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b="73631"/>
          <a:stretch/>
        </p:blipFill>
        <p:spPr>
          <a:xfrm>
            <a:off x="1769792" y="2057502"/>
            <a:ext cx="2491991" cy="547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36838" r="40946" b="38600"/>
          <a:stretch/>
        </p:blipFill>
        <p:spPr>
          <a:xfrm>
            <a:off x="1903552" y="3819772"/>
            <a:ext cx="1684798" cy="583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75091" r="37257"/>
          <a:stretch/>
        </p:blipFill>
        <p:spPr>
          <a:xfrm>
            <a:off x="6119779" y="2079266"/>
            <a:ext cx="1587962" cy="525032"/>
          </a:xfrm>
          <a:prstGeom prst="rect">
            <a:avLst/>
          </a:prstGeom>
        </p:spPr>
      </p:pic>
      <p:pic>
        <p:nvPicPr>
          <p:cNvPr id="1026" name="Picture 2" descr="Fotos de Signo de interrogacion, Imágenes de Signo de interrogacion ⬇  Descargar | Depositphoto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4" r="18174" b="3469"/>
          <a:stretch/>
        </p:blipFill>
        <p:spPr bwMode="auto">
          <a:xfrm>
            <a:off x="7235636" y="3587202"/>
            <a:ext cx="944209" cy="13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8"/>
          <p:cNvSpPr txBox="1">
            <a:spLocks noGrp="1"/>
          </p:cNvSpPr>
          <p:nvPr>
            <p:ph type="title" idx="9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Respuesta: </a:t>
            </a:r>
            <a:endParaRPr sz="4400" dirty="0"/>
          </a:p>
        </p:txBody>
      </p:sp>
      <p:sp>
        <p:nvSpPr>
          <p:cNvPr id="1339" name="Google Shape;1339;p38">
            <a:hlinkClick r:id="" action="ppaction://hlinkshowjump?jump=nextslide"/>
          </p:cNvPr>
          <p:cNvSpPr txBox="1"/>
          <p:nvPr/>
        </p:nvSpPr>
        <p:spPr>
          <a:xfrm>
            <a:off x="8590053" y="879562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0" name="Google Shape;1340;p38">
            <a:hlinkClick r:id="" action="ppaction://hlinkshowjump?jump=previousslide"/>
          </p:cNvPr>
          <p:cNvSpPr txBox="1"/>
          <p:nvPr/>
        </p:nvSpPr>
        <p:spPr>
          <a:xfrm>
            <a:off x="8590079" y="1253727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1" name="Google Shape;1341;p38">
            <a:hlinkClick r:id="rId3" action="ppaction://hlinksldjump"/>
          </p:cNvPr>
          <p:cNvSpPr txBox="1"/>
          <p:nvPr/>
        </p:nvSpPr>
        <p:spPr>
          <a:xfrm>
            <a:off x="8590053" y="510350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342" name="Google Shape;1342;p38"/>
          <p:cNvGrpSpPr/>
          <p:nvPr/>
        </p:nvGrpSpPr>
        <p:grpSpPr>
          <a:xfrm>
            <a:off x="8718407" y="593365"/>
            <a:ext cx="145189" cy="117628"/>
            <a:chOff x="1639100" y="126850"/>
            <a:chExt cx="156000" cy="126400"/>
          </a:xfrm>
        </p:grpSpPr>
        <p:cxnSp>
          <p:nvCxnSpPr>
            <p:cNvPr id="1343" name="Google Shape;1343;p38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38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38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6" name="Google Shape;1346;p38"/>
          <p:cNvSpPr/>
          <p:nvPr/>
        </p:nvSpPr>
        <p:spPr>
          <a:xfrm>
            <a:off x="8761927" y="962607"/>
            <a:ext cx="58200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38"/>
          <p:cNvSpPr/>
          <p:nvPr/>
        </p:nvSpPr>
        <p:spPr>
          <a:xfrm rot="-10782280">
            <a:off x="8761978" y="1336778"/>
            <a:ext cx="58201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38">
            <a:hlinkClick r:id="rId4" action="ppaction://hlinksldjump"/>
          </p:cNvPr>
          <p:cNvSpPr/>
          <p:nvPr/>
        </p:nvSpPr>
        <p:spPr>
          <a:xfrm>
            <a:off x="475375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5F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Ecuaciones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9" name="Google Shape;1349;p38">
            <a:hlinkClick r:id="" action="ppaction://noaction"/>
          </p:cNvPr>
          <p:cNvSpPr/>
          <p:nvPr/>
        </p:nvSpPr>
        <p:spPr>
          <a:xfrm>
            <a:off x="2066158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F8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Economía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0" name="Google Shape;1350;p38">
            <a:hlinkClick r:id="" action="ppaction://noaction"/>
          </p:cNvPr>
          <p:cNvSpPr/>
          <p:nvPr/>
        </p:nvSpPr>
        <p:spPr>
          <a:xfrm>
            <a:off x="3656933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EC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Problemas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1" name="Google Shape;1351;p38">
            <a:hlinkClick r:id="" action="ppaction://noaction"/>
          </p:cNvPr>
          <p:cNvSpPr/>
          <p:nvPr/>
        </p:nvSpPr>
        <p:spPr>
          <a:xfrm>
            <a:off x="5247716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EF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</a:t>
            </a: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olución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207" y="1855307"/>
            <a:ext cx="6222109" cy="18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6">
            <a:hlinkClick r:id="rId3" action="ppaction://hlinksldjump"/>
          </p:cNvPr>
          <p:cNvSpPr/>
          <p:nvPr/>
        </p:nvSpPr>
        <p:spPr>
          <a:xfrm>
            <a:off x="475383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5F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Ecuaciones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89" name="Google Shape;1289;p36">
            <a:hlinkClick r:id="" action="ppaction://noaction"/>
          </p:cNvPr>
          <p:cNvSpPr/>
          <p:nvPr/>
        </p:nvSpPr>
        <p:spPr>
          <a:xfrm>
            <a:off x="2066158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F8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Economía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0" name="Google Shape;1290;p36">
            <a:hlinkClick r:id="" action="ppaction://noaction"/>
          </p:cNvPr>
          <p:cNvSpPr/>
          <p:nvPr/>
        </p:nvSpPr>
        <p:spPr>
          <a:xfrm>
            <a:off x="3656933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EC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Problemas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1" name="Google Shape;1291;p36">
            <a:hlinkClick r:id="" action="ppaction://noaction"/>
          </p:cNvPr>
          <p:cNvSpPr/>
          <p:nvPr/>
        </p:nvSpPr>
        <p:spPr>
          <a:xfrm>
            <a:off x="5247709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EF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</a:t>
            </a: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olución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2" name="Google Shape;1292;p36"/>
          <p:cNvSpPr txBox="1">
            <a:spLocks noGrp="1"/>
          </p:cNvSpPr>
          <p:nvPr>
            <p:ph type="title"/>
          </p:nvPr>
        </p:nvSpPr>
        <p:spPr>
          <a:xfrm>
            <a:off x="1014407" y="6361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Problemas de economía con ecuaciones líneales. </a:t>
            </a:r>
            <a:endParaRPr dirty="0"/>
          </a:p>
        </p:txBody>
      </p:sp>
      <p:sp>
        <p:nvSpPr>
          <p:cNvPr id="1294" name="Google Shape;1294;p36">
            <a:hlinkClick r:id="" action="ppaction://hlinkshowjump?jump=nextslide"/>
          </p:cNvPr>
          <p:cNvSpPr txBox="1"/>
          <p:nvPr/>
        </p:nvSpPr>
        <p:spPr>
          <a:xfrm>
            <a:off x="8590053" y="879562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5" name="Google Shape;1295;p36">
            <a:hlinkClick r:id="" action="ppaction://hlinkshowjump?jump=previousslide"/>
          </p:cNvPr>
          <p:cNvSpPr txBox="1"/>
          <p:nvPr/>
        </p:nvSpPr>
        <p:spPr>
          <a:xfrm>
            <a:off x="8590079" y="1253727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6" name="Google Shape;1296;p36">
            <a:hlinkClick r:id="rId4" action="ppaction://hlinksldjump"/>
          </p:cNvPr>
          <p:cNvSpPr txBox="1"/>
          <p:nvPr/>
        </p:nvSpPr>
        <p:spPr>
          <a:xfrm>
            <a:off x="8590053" y="510350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297" name="Google Shape;1297;p36"/>
          <p:cNvGrpSpPr/>
          <p:nvPr/>
        </p:nvGrpSpPr>
        <p:grpSpPr>
          <a:xfrm>
            <a:off x="8718407" y="593365"/>
            <a:ext cx="145189" cy="117628"/>
            <a:chOff x="1639100" y="126850"/>
            <a:chExt cx="156000" cy="126400"/>
          </a:xfrm>
        </p:grpSpPr>
        <p:cxnSp>
          <p:nvCxnSpPr>
            <p:cNvPr id="1298" name="Google Shape;1298;p36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6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36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01" name="Google Shape;1301;p36"/>
          <p:cNvSpPr/>
          <p:nvPr/>
        </p:nvSpPr>
        <p:spPr>
          <a:xfrm>
            <a:off x="8761927" y="962607"/>
            <a:ext cx="58200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6"/>
          <p:cNvSpPr/>
          <p:nvPr/>
        </p:nvSpPr>
        <p:spPr>
          <a:xfrm rot="-10782280">
            <a:off x="8761978" y="1336778"/>
            <a:ext cx="58201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27" y="1537527"/>
            <a:ext cx="7631125" cy="26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8"/>
          <p:cNvSpPr txBox="1">
            <a:spLocks noGrp="1"/>
          </p:cNvSpPr>
          <p:nvPr>
            <p:ph type="title" idx="7"/>
          </p:nvPr>
        </p:nvSpPr>
        <p:spPr>
          <a:xfrm>
            <a:off x="475375" y="3387500"/>
            <a:ext cx="1311900" cy="927600"/>
          </a:xfrm>
          <a:prstGeom prst="rect">
            <a:avLst/>
          </a:prstGeom>
        </p:spPr>
        <p:txBody>
          <a:bodyPr spcFirstLastPara="1" wrap="square" lIns="91425" tIns="182875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1335" name="Google Shape;1335;p38"/>
          <p:cNvSpPr txBox="1">
            <a:spLocks noGrp="1"/>
          </p:cNvSpPr>
          <p:nvPr>
            <p:ph type="title" idx="9"/>
          </p:nvPr>
        </p:nvSpPr>
        <p:spPr>
          <a:xfrm>
            <a:off x="720000" y="673625"/>
            <a:ext cx="4860994" cy="508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Datos: </a:t>
            </a:r>
            <a:endParaRPr dirty="0"/>
          </a:p>
        </p:txBody>
      </p:sp>
      <p:sp>
        <p:nvSpPr>
          <p:cNvPr id="1337" name="Google Shape;1337;p38"/>
          <p:cNvSpPr txBox="1">
            <a:spLocks noGrp="1"/>
          </p:cNvSpPr>
          <p:nvPr>
            <p:ph type="title" idx="14"/>
          </p:nvPr>
        </p:nvSpPr>
        <p:spPr>
          <a:xfrm>
            <a:off x="4847925" y="3387500"/>
            <a:ext cx="1311900" cy="927600"/>
          </a:xfrm>
          <a:prstGeom prst="rect">
            <a:avLst/>
          </a:prstGeom>
        </p:spPr>
        <p:txBody>
          <a:bodyPr spcFirstLastPara="1" wrap="square" lIns="91425" tIns="182875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339" name="Google Shape;1339;p38">
            <a:hlinkClick r:id="" action="ppaction://hlinkshowjump?jump=nextslide"/>
          </p:cNvPr>
          <p:cNvSpPr txBox="1"/>
          <p:nvPr/>
        </p:nvSpPr>
        <p:spPr>
          <a:xfrm>
            <a:off x="8590053" y="879562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0" name="Google Shape;1340;p38">
            <a:hlinkClick r:id="" action="ppaction://hlinkshowjump?jump=previousslide"/>
          </p:cNvPr>
          <p:cNvSpPr txBox="1"/>
          <p:nvPr/>
        </p:nvSpPr>
        <p:spPr>
          <a:xfrm>
            <a:off x="8590079" y="1253727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1" name="Google Shape;1341;p38">
            <a:hlinkClick r:id="rId3" action="ppaction://hlinksldjump"/>
          </p:cNvPr>
          <p:cNvSpPr txBox="1"/>
          <p:nvPr/>
        </p:nvSpPr>
        <p:spPr>
          <a:xfrm>
            <a:off x="8590053" y="510350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342" name="Google Shape;1342;p38"/>
          <p:cNvGrpSpPr/>
          <p:nvPr/>
        </p:nvGrpSpPr>
        <p:grpSpPr>
          <a:xfrm>
            <a:off x="8718407" y="593365"/>
            <a:ext cx="145189" cy="117628"/>
            <a:chOff x="1639100" y="126850"/>
            <a:chExt cx="156000" cy="126400"/>
          </a:xfrm>
        </p:grpSpPr>
        <p:cxnSp>
          <p:nvCxnSpPr>
            <p:cNvPr id="1343" name="Google Shape;1343;p38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38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38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6" name="Google Shape;1346;p38"/>
          <p:cNvSpPr/>
          <p:nvPr/>
        </p:nvSpPr>
        <p:spPr>
          <a:xfrm>
            <a:off x="8761927" y="962607"/>
            <a:ext cx="58200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38"/>
          <p:cNvSpPr/>
          <p:nvPr/>
        </p:nvSpPr>
        <p:spPr>
          <a:xfrm rot="-10782280">
            <a:off x="8761978" y="1336778"/>
            <a:ext cx="58201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38">
            <a:hlinkClick r:id="rId4" action="ppaction://hlinksldjump"/>
          </p:cNvPr>
          <p:cNvSpPr/>
          <p:nvPr/>
        </p:nvSpPr>
        <p:spPr>
          <a:xfrm>
            <a:off x="475375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5F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Ecuaciones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9" name="Google Shape;1349;p38">
            <a:hlinkClick r:id="" action="ppaction://noaction"/>
          </p:cNvPr>
          <p:cNvSpPr/>
          <p:nvPr/>
        </p:nvSpPr>
        <p:spPr>
          <a:xfrm>
            <a:off x="2066158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F8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Economía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0" name="Google Shape;1350;p38">
            <a:hlinkClick r:id="" action="ppaction://noaction"/>
          </p:cNvPr>
          <p:cNvSpPr/>
          <p:nvPr/>
        </p:nvSpPr>
        <p:spPr>
          <a:xfrm>
            <a:off x="3656933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EC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Problemas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1" name="Google Shape;1351;p38">
            <a:hlinkClick r:id="" action="ppaction://noaction"/>
          </p:cNvPr>
          <p:cNvSpPr/>
          <p:nvPr/>
        </p:nvSpPr>
        <p:spPr>
          <a:xfrm>
            <a:off x="5248133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EF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Solución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5109" b="58953"/>
          <a:stretch/>
        </p:blipFill>
        <p:spPr>
          <a:xfrm>
            <a:off x="951939" y="1191345"/>
            <a:ext cx="3618445" cy="443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583" t="60485" r="18619" b="4770"/>
          <a:stretch/>
        </p:blipFill>
        <p:spPr>
          <a:xfrm>
            <a:off x="4990790" y="1189204"/>
            <a:ext cx="3178882" cy="412748"/>
          </a:xfrm>
          <a:prstGeom prst="rect">
            <a:avLst/>
          </a:prstGeom>
        </p:spPr>
      </p:pic>
      <p:sp>
        <p:nvSpPr>
          <p:cNvPr id="33" name="Google Shape;1335;p38"/>
          <p:cNvSpPr txBox="1">
            <a:spLocks noGrp="1"/>
          </p:cNvSpPr>
          <p:nvPr>
            <p:ph type="title" idx="9"/>
          </p:nvPr>
        </p:nvSpPr>
        <p:spPr>
          <a:xfrm>
            <a:off x="720000" y="2248548"/>
            <a:ext cx="4860994" cy="508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Operaciones: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8811" b="60574"/>
          <a:stretch/>
        </p:blipFill>
        <p:spPr>
          <a:xfrm>
            <a:off x="1707055" y="3574067"/>
            <a:ext cx="2723253" cy="50552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/>
          <a:srcRect t="61128" b="6525"/>
          <a:stretch/>
        </p:blipFill>
        <p:spPr>
          <a:xfrm>
            <a:off x="6043733" y="3573018"/>
            <a:ext cx="2387557" cy="4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8"/>
          <p:cNvSpPr txBox="1">
            <a:spLocks noGrp="1"/>
          </p:cNvSpPr>
          <p:nvPr>
            <p:ph type="title" idx="9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Respuesta: </a:t>
            </a:r>
            <a:endParaRPr sz="4400" dirty="0"/>
          </a:p>
        </p:txBody>
      </p:sp>
      <p:sp>
        <p:nvSpPr>
          <p:cNvPr id="1339" name="Google Shape;1339;p38">
            <a:hlinkClick r:id="" action="ppaction://hlinkshowjump?jump=nextslide"/>
          </p:cNvPr>
          <p:cNvSpPr txBox="1"/>
          <p:nvPr/>
        </p:nvSpPr>
        <p:spPr>
          <a:xfrm>
            <a:off x="8590053" y="879562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0" name="Google Shape;1340;p38">
            <a:hlinkClick r:id="" action="ppaction://hlinkshowjump?jump=previousslide"/>
          </p:cNvPr>
          <p:cNvSpPr txBox="1"/>
          <p:nvPr/>
        </p:nvSpPr>
        <p:spPr>
          <a:xfrm>
            <a:off x="8590079" y="1253727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1" name="Google Shape;1341;p38">
            <a:hlinkClick r:id="rId3" action="ppaction://hlinksldjump"/>
          </p:cNvPr>
          <p:cNvSpPr txBox="1"/>
          <p:nvPr/>
        </p:nvSpPr>
        <p:spPr>
          <a:xfrm>
            <a:off x="8590053" y="510350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342" name="Google Shape;1342;p38"/>
          <p:cNvGrpSpPr/>
          <p:nvPr/>
        </p:nvGrpSpPr>
        <p:grpSpPr>
          <a:xfrm>
            <a:off x="8718407" y="593365"/>
            <a:ext cx="145189" cy="117628"/>
            <a:chOff x="1639100" y="126850"/>
            <a:chExt cx="156000" cy="126400"/>
          </a:xfrm>
        </p:grpSpPr>
        <p:cxnSp>
          <p:nvCxnSpPr>
            <p:cNvPr id="1343" name="Google Shape;1343;p38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38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38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6" name="Google Shape;1346;p38"/>
          <p:cNvSpPr/>
          <p:nvPr/>
        </p:nvSpPr>
        <p:spPr>
          <a:xfrm>
            <a:off x="8761927" y="962607"/>
            <a:ext cx="58200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38"/>
          <p:cNvSpPr/>
          <p:nvPr/>
        </p:nvSpPr>
        <p:spPr>
          <a:xfrm rot="-10782280">
            <a:off x="8761978" y="1336778"/>
            <a:ext cx="58201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38">
            <a:hlinkClick r:id="rId4" action="ppaction://hlinksldjump"/>
          </p:cNvPr>
          <p:cNvSpPr/>
          <p:nvPr/>
        </p:nvSpPr>
        <p:spPr>
          <a:xfrm>
            <a:off x="475375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5F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Ecuaciones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9" name="Google Shape;1349;p38">
            <a:hlinkClick r:id="" action="ppaction://noaction"/>
          </p:cNvPr>
          <p:cNvSpPr/>
          <p:nvPr/>
        </p:nvSpPr>
        <p:spPr>
          <a:xfrm>
            <a:off x="2066158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F8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Economía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0" name="Google Shape;1350;p38">
            <a:hlinkClick r:id="" action="ppaction://noaction"/>
          </p:cNvPr>
          <p:cNvSpPr/>
          <p:nvPr/>
        </p:nvSpPr>
        <p:spPr>
          <a:xfrm>
            <a:off x="3656933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FFEC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Problemas 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1" name="Google Shape;1351;p38">
            <a:hlinkClick r:id="" action="ppaction://noaction"/>
          </p:cNvPr>
          <p:cNvSpPr/>
          <p:nvPr/>
        </p:nvSpPr>
        <p:spPr>
          <a:xfrm>
            <a:off x="5247716" y="156263"/>
            <a:ext cx="1591200" cy="358500"/>
          </a:xfrm>
          <a:prstGeom prst="trapezoid">
            <a:avLst>
              <a:gd name="adj" fmla="val 54851"/>
            </a:avLst>
          </a:prstGeom>
          <a:solidFill>
            <a:srgbClr val="5EFE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</a:t>
            </a:r>
            <a:r>
              <a:rPr lang="en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olución</a:t>
            </a:r>
            <a:endParaRPr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847" y="1389383"/>
            <a:ext cx="4737554" cy="34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4"/>
          <p:cNvSpPr txBox="1">
            <a:spLocks noGrp="1"/>
          </p:cNvSpPr>
          <p:nvPr>
            <p:ph type="title"/>
          </p:nvPr>
        </p:nvSpPr>
        <p:spPr>
          <a:xfrm>
            <a:off x="1649921" y="1865886"/>
            <a:ext cx="6532458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Las matemáticas no son difíciles, solo requieren estudio.   </a:t>
            </a:r>
            <a:endParaRPr dirty="0"/>
          </a:p>
        </p:txBody>
      </p:sp>
      <p:sp>
        <p:nvSpPr>
          <p:cNvPr id="1512" name="Google Shape;1512;p44">
            <a:hlinkClick r:id="" action="ppaction://hlinkshowjump?jump=nextslide"/>
          </p:cNvPr>
          <p:cNvSpPr txBox="1"/>
          <p:nvPr/>
        </p:nvSpPr>
        <p:spPr>
          <a:xfrm>
            <a:off x="8590053" y="879562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3" name="Google Shape;1513;p44">
            <a:hlinkClick r:id="" action="ppaction://hlinkshowjump?jump=previousslide"/>
          </p:cNvPr>
          <p:cNvSpPr txBox="1"/>
          <p:nvPr/>
        </p:nvSpPr>
        <p:spPr>
          <a:xfrm>
            <a:off x="8590079" y="1253727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4" name="Google Shape;1514;p44">
            <a:hlinkClick r:id="rId4" action="ppaction://hlinksldjump"/>
          </p:cNvPr>
          <p:cNvSpPr txBox="1"/>
          <p:nvPr/>
        </p:nvSpPr>
        <p:spPr>
          <a:xfrm>
            <a:off x="8590053" y="510350"/>
            <a:ext cx="402000" cy="283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47625" dir="42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515" name="Google Shape;1515;p44"/>
          <p:cNvGrpSpPr/>
          <p:nvPr/>
        </p:nvGrpSpPr>
        <p:grpSpPr>
          <a:xfrm>
            <a:off x="8718407" y="593365"/>
            <a:ext cx="145189" cy="117628"/>
            <a:chOff x="1639100" y="126850"/>
            <a:chExt cx="156000" cy="126400"/>
          </a:xfrm>
        </p:grpSpPr>
        <p:cxnSp>
          <p:nvCxnSpPr>
            <p:cNvPr id="1516" name="Google Shape;1516;p44"/>
            <p:cNvCxnSpPr/>
            <p:nvPr/>
          </p:nvCxnSpPr>
          <p:spPr>
            <a:xfrm>
              <a:off x="1639100" y="1268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7" name="Google Shape;1517;p44"/>
            <p:cNvCxnSpPr/>
            <p:nvPr/>
          </p:nvCxnSpPr>
          <p:spPr>
            <a:xfrm>
              <a:off x="1639100" y="1900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44"/>
            <p:cNvCxnSpPr/>
            <p:nvPr/>
          </p:nvCxnSpPr>
          <p:spPr>
            <a:xfrm>
              <a:off x="1639100" y="253250"/>
              <a:ext cx="1560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9" name="Google Shape;1519;p44"/>
          <p:cNvSpPr/>
          <p:nvPr/>
        </p:nvSpPr>
        <p:spPr>
          <a:xfrm>
            <a:off x="8761927" y="962607"/>
            <a:ext cx="58200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44"/>
          <p:cNvSpPr/>
          <p:nvPr/>
        </p:nvSpPr>
        <p:spPr>
          <a:xfrm rot="-10782280">
            <a:off x="8761978" y="1336778"/>
            <a:ext cx="58201" cy="117600"/>
          </a:xfrm>
          <a:prstGeom prst="chevron">
            <a:avLst>
              <a:gd name="adj" fmla="val 200000"/>
            </a:avLst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Subject for Middle School - 7th Grade: Rational Number by Slidesgo">
  <a:themeElements>
    <a:clrScheme name="Simple Light">
      <a:dk1>
        <a:srgbClr val="000000"/>
      </a:dk1>
      <a:lt1>
        <a:srgbClr val="DADADA"/>
      </a:lt1>
      <a:dk2>
        <a:srgbClr val="FF5F5F"/>
      </a:dk2>
      <a:lt2>
        <a:srgbClr val="FFEC5F"/>
      </a:lt2>
      <a:accent1>
        <a:srgbClr val="5EFEE7"/>
      </a:accent1>
      <a:accent2>
        <a:srgbClr val="5F81FF"/>
      </a:accent2>
      <a:accent3>
        <a:srgbClr val="ACAAAB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145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Anaheim</vt:lpstr>
      <vt:lpstr>Arial</vt:lpstr>
      <vt:lpstr>Fira Code</vt:lpstr>
      <vt:lpstr>Anton</vt:lpstr>
      <vt:lpstr>Math Subject for Middle School - 7th Grade: Rational Number by Slidesgo</vt:lpstr>
      <vt:lpstr>Contaduría Pública</vt:lpstr>
      <vt:lpstr>¿Qué es una ecuación lineal?</vt:lpstr>
      <vt:lpstr>Problemas de economía con ecuaciones líneales. </vt:lpstr>
      <vt:lpstr>Hallar el costo total de la empresa.</vt:lpstr>
      <vt:lpstr>Respuesta: </vt:lpstr>
      <vt:lpstr>Problemas de economía con ecuaciones líneales. </vt:lpstr>
      <vt:lpstr>01</vt:lpstr>
      <vt:lpstr>Respuesta: </vt:lpstr>
      <vt:lpstr>Las matemáticas no son difíciles, solo requieren estudio.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Contaduría Pública</dc:title>
  <cp:lastModifiedBy>Microsoft account</cp:lastModifiedBy>
  <cp:revision>12</cp:revision>
  <dcterms:modified xsi:type="dcterms:W3CDTF">2022-05-08T14:48:24Z</dcterms:modified>
</cp:coreProperties>
</file>