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98" r:id="rId18"/>
    <p:sldId id="299" r:id="rId19"/>
    <p:sldId id="300" r:id="rId20"/>
    <p:sldId id="301" r:id="rId21"/>
    <p:sldId id="302" r:id="rId22"/>
    <p:sldId id="274" r:id="rId23"/>
    <p:sldId id="272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93" r:id="rId33"/>
    <p:sldId id="294" r:id="rId34"/>
    <p:sldId id="295" r:id="rId35"/>
    <p:sldId id="282" r:id="rId36"/>
    <p:sldId id="283" r:id="rId37"/>
    <p:sldId id="284" r:id="rId38"/>
    <p:sldId id="286" r:id="rId39"/>
    <p:sldId id="296" r:id="rId40"/>
    <p:sldId id="297" r:id="rId41"/>
    <p:sldId id="285" r:id="rId42"/>
    <p:sldId id="289" r:id="rId43"/>
    <p:sldId id="288" r:id="rId44"/>
    <p:sldId id="290" r:id="rId45"/>
    <p:sldId id="291" r:id="rId46"/>
    <p:sldId id="292" r:id="rId47"/>
    <p:sldId id="28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Ceballos" userId="9cb4aedc44d69bbf" providerId="LiveId" clId="{37CEB368-A87B-4444-BC45-C2E157BD0823}"/>
    <pc:docChg chg="custSel addSld modSld sldOrd">
      <pc:chgData name="Juan Carlos Ceballos" userId="9cb4aedc44d69bbf" providerId="LiveId" clId="{37CEB368-A87B-4444-BC45-C2E157BD0823}" dt="2021-05-07T11:59:23.713" v="211" actId="27636"/>
      <pc:docMkLst>
        <pc:docMk/>
      </pc:docMkLst>
      <pc:sldChg chg="ord">
        <pc:chgData name="Juan Carlos Ceballos" userId="9cb4aedc44d69bbf" providerId="LiveId" clId="{37CEB368-A87B-4444-BC45-C2E157BD0823}" dt="2021-05-07T11:55:00.977" v="2"/>
        <pc:sldMkLst>
          <pc:docMk/>
          <pc:sldMk cId="3751216501" sldId="285"/>
        </pc:sldMkLst>
      </pc:sldChg>
      <pc:sldChg chg="modSp new mod">
        <pc:chgData name="Juan Carlos Ceballos" userId="9cb4aedc44d69bbf" providerId="LiveId" clId="{37CEB368-A87B-4444-BC45-C2E157BD0823}" dt="2021-05-07T11:57:02.173" v="163" actId="5793"/>
        <pc:sldMkLst>
          <pc:docMk/>
          <pc:sldMk cId="1610023946" sldId="296"/>
        </pc:sldMkLst>
        <pc:spChg chg="mod">
          <ac:chgData name="Juan Carlos Ceballos" userId="9cb4aedc44d69bbf" providerId="LiveId" clId="{37CEB368-A87B-4444-BC45-C2E157BD0823}" dt="2021-05-07T11:55:27.460" v="6" actId="27636"/>
          <ac:spMkLst>
            <pc:docMk/>
            <pc:sldMk cId="1610023946" sldId="296"/>
            <ac:spMk id="2" creationId="{E3248FCF-14A1-4D9D-AB40-4CECB35A17D1}"/>
          </ac:spMkLst>
        </pc:spChg>
        <pc:spChg chg="mod">
          <ac:chgData name="Juan Carlos Ceballos" userId="9cb4aedc44d69bbf" providerId="LiveId" clId="{37CEB368-A87B-4444-BC45-C2E157BD0823}" dt="2021-05-07T11:57:02.173" v="163" actId="5793"/>
          <ac:spMkLst>
            <pc:docMk/>
            <pc:sldMk cId="1610023946" sldId="296"/>
            <ac:spMk id="3" creationId="{63B41BA5-9472-45D0-8D43-DF2B769F5BA7}"/>
          </ac:spMkLst>
        </pc:spChg>
      </pc:sldChg>
      <pc:sldChg chg="modSp new mod">
        <pc:chgData name="Juan Carlos Ceballos" userId="9cb4aedc44d69bbf" providerId="LiveId" clId="{37CEB368-A87B-4444-BC45-C2E157BD0823}" dt="2021-05-07T11:59:23.713" v="211" actId="27636"/>
        <pc:sldMkLst>
          <pc:docMk/>
          <pc:sldMk cId="2642471925" sldId="297"/>
        </pc:sldMkLst>
        <pc:spChg chg="mod">
          <ac:chgData name="Juan Carlos Ceballos" userId="9cb4aedc44d69bbf" providerId="LiveId" clId="{37CEB368-A87B-4444-BC45-C2E157BD0823}" dt="2021-05-07T11:58:35.492" v="167"/>
          <ac:spMkLst>
            <pc:docMk/>
            <pc:sldMk cId="2642471925" sldId="297"/>
            <ac:spMk id="2" creationId="{6B5F72B7-BEEB-4775-8B50-37F71BFD1056}"/>
          </ac:spMkLst>
        </pc:spChg>
        <pc:spChg chg="mod">
          <ac:chgData name="Juan Carlos Ceballos" userId="9cb4aedc44d69bbf" providerId="LiveId" clId="{37CEB368-A87B-4444-BC45-C2E157BD0823}" dt="2021-05-07T11:59:23.713" v="211" actId="27636"/>
          <ac:spMkLst>
            <pc:docMk/>
            <pc:sldMk cId="2642471925" sldId="297"/>
            <ac:spMk id="3" creationId="{9451DD02-10FD-41AF-873C-AC39CB6A30A1}"/>
          </ac:spMkLst>
        </pc:spChg>
      </pc:sldChg>
    </pc:docChg>
  </pc:docChgLst>
  <pc:docChgLst>
    <pc:chgData name="Juan Carlos Ceballos" userId="9cb4aedc44d69bbf" providerId="LiveId" clId="{700F4729-5D99-46EF-8ADF-001DAB09456E}"/>
    <pc:docChg chg="custSel addSld modSld sldOrd">
      <pc:chgData name="Juan Carlos Ceballos" userId="9cb4aedc44d69bbf" providerId="LiveId" clId="{700F4729-5D99-46EF-8ADF-001DAB09456E}" dt="2022-05-25T23:42:02.560" v="185" actId="5793"/>
      <pc:docMkLst>
        <pc:docMk/>
      </pc:docMkLst>
      <pc:sldChg chg="modSp mod">
        <pc:chgData name="Juan Carlos Ceballos" userId="9cb4aedc44d69bbf" providerId="LiveId" clId="{700F4729-5D99-46EF-8ADF-001DAB09456E}" dt="2022-05-25T23:42:02.560" v="185" actId="5793"/>
        <pc:sldMkLst>
          <pc:docMk/>
          <pc:sldMk cId="839745582" sldId="257"/>
        </pc:sldMkLst>
        <pc:spChg chg="mod">
          <ac:chgData name="Juan Carlos Ceballos" userId="9cb4aedc44d69bbf" providerId="LiveId" clId="{700F4729-5D99-46EF-8ADF-001DAB09456E}" dt="2022-05-25T23:39:54.483" v="134" actId="20577"/>
          <ac:spMkLst>
            <pc:docMk/>
            <pc:sldMk cId="839745582" sldId="257"/>
            <ac:spMk id="2" creationId="{00000000-0000-0000-0000-000000000000}"/>
          </ac:spMkLst>
        </pc:spChg>
        <pc:spChg chg="mod">
          <ac:chgData name="Juan Carlos Ceballos" userId="9cb4aedc44d69bbf" providerId="LiveId" clId="{700F4729-5D99-46EF-8ADF-001DAB09456E}" dt="2022-05-25T23:42:02.560" v="185" actId="5793"/>
          <ac:spMkLst>
            <pc:docMk/>
            <pc:sldMk cId="839745582" sldId="257"/>
            <ac:spMk id="3" creationId="{00000000-0000-0000-0000-000000000000}"/>
          </ac:spMkLst>
        </pc:spChg>
      </pc:sldChg>
      <pc:sldChg chg="addSp modSp mod setBg">
        <pc:chgData name="Juan Carlos Ceballos" userId="9cb4aedc44d69bbf" providerId="LiveId" clId="{700F4729-5D99-46EF-8ADF-001DAB09456E}" dt="2022-02-14T21:00:25.537" v="7" actId="26606"/>
        <pc:sldMkLst>
          <pc:docMk/>
          <pc:sldMk cId="1610023946" sldId="296"/>
        </pc:sldMkLst>
        <pc:spChg chg="mod">
          <ac:chgData name="Juan Carlos Ceballos" userId="9cb4aedc44d69bbf" providerId="LiveId" clId="{700F4729-5D99-46EF-8ADF-001DAB09456E}" dt="2022-02-14T21:00:25.537" v="7" actId="26606"/>
          <ac:spMkLst>
            <pc:docMk/>
            <pc:sldMk cId="1610023946" sldId="296"/>
            <ac:spMk id="2" creationId="{E3248FCF-14A1-4D9D-AB40-4CECB35A17D1}"/>
          </ac:spMkLst>
        </pc:spChg>
        <pc:spChg chg="mod">
          <ac:chgData name="Juan Carlos Ceballos" userId="9cb4aedc44d69bbf" providerId="LiveId" clId="{700F4729-5D99-46EF-8ADF-001DAB09456E}" dt="2022-02-14T21:00:25.537" v="7" actId="26606"/>
          <ac:spMkLst>
            <pc:docMk/>
            <pc:sldMk cId="1610023946" sldId="296"/>
            <ac:spMk id="3" creationId="{63B41BA5-9472-45D0-8D43-DF2B769F5BA7}"/>
          </ac:spMkLst>
        </pc:spChg>
        <pc:spChg chg="add">
          <ac:chgData name="Juan Carlos Ceballos" userId="9cb4aedc44d69bbf" providerId="LiveId" clId="{700F4729-5D99-46EF-8ADF-001DAB09456E}" dt="2022-02-14T21:00:25.537" v="7" actId="26606"/>
          <ac:spMkLst>
            <pc:docMk/>
            <pc:sldMk cId="1610023946" sldId="296"/>
            <ac:spMk id="8" creationId="{09588DA8-065E-4F6F-8EFD-43104AB2E0CF}"/>
          </ac:spMkLst>
        </pc:spChg>
        <pc:spChg chg="add">
          <ac:chgData name="Juan Carlos Ceballos" userId="9cb4aedc44d69bbf" providerId="LiveId" clId="{700F4729-5D99-46EF-8ADF-001DAB09456E}" dt="2022-02-14T21:00:25.537" v="7" actId="26606"/>
          <ac:spMkLst>
            <pc:docMk/>
            <pc:sldMk cId="1610023946" sldId="296"/>
            <ac:spMk id="10" creationId="{C4285719-470E-454C-AF62-8323075F1F5B}"/>
          </ac:spMkLst>
        </pc:spChg>
        <pc:spChg chg="add">
          <ac:chgData name="Juan Carlos Ceballos" userId="9cb4aedc44d69bbf" providerId="LiveId" clId="{700F4729-5D99-46EF-8ADF-001DAB09456E}" dt="2022-02-14T21:00:25.537" v="7" actId="26606"/>
          <ac:spMkLst>
            <pc:docMk/>
            <pc:sldMk cId="1610023946" sldId="296"/>
            <ac:spMk id="12" creationId="{CD9FE4EF-C4D8-49A0-B2FF-81D8DB7D8A24}"/>
          </ac:spMkLst>
        </pc:spChg>
        <pc:spChg chg="add">
          <ac:chgData name="Juan Carlos Ceballos" userId="9cb4aedc44d69bbf" providerId="LiveId" clId="{700F4729-5D99-46EF-8ADF-001DAB09456E}" dt="2022-02-14T21:00:25.537" v="7" actId="26606"/>
          <ac:spMkLst>
            <pc:docMk/>
            <pc:sldMk cId="1610023946" sldId="296"/>
            <ac:spMk id="14" creationId="{4300840D-0A0B-4512-BACA-B439D5B9C57C}"/>
          </ac:spMkLst>
        </pc:spChg>
        <pc:spChg chg="add">
          <ac:chgData name="Juan Carlos Ceballos" userId="9cb4aedc44d69bbf" providerId="LiveId" clId="{700F4729-5D99-46EF-8ADF-001DAB09456E}" dt="2022-02-14T21:00:25.537" v="7" actId="26606"/>
          <ac:spMkLst>
            <pc:docMk/>
            <pc:sldMk cId="1610023946" sldId="296"/>
            <ac:spMk id="16" creationId="{D2B78728-A580-49A7-84F9-6EF6F583ADE0}"/>
          </ac:spMkLst>
        </pc:spChg>
        <pc:spChg chg="add">
          <ac:chgData name="Juan Carlos Ceballos" userId="9cb4aedc44d69bbf" providerId="LiveId" clId="{700F4729-5D99-46EF-8ADF-001DAB09456E}" dt="2022-02-14T21:00:25.537" v="7" actId="26606"/>
          <ac:spMkLst>
            <pc:docMk/>
            <pc:sldMk cId="1610023946" sldId="296"/>
            <ac:spMk id="18" creationId="{38FAA1A1-D861-433F-88FA-1E9D6FD31D11}"/>
          </ac:spMkLst>
        </pc:spChg>
        <pc:spChg chg="add">
          <ac:chgData name="Juan Carlos Ceballos" userId="9cb4aedc44d69bbf" providerId="LiveId" clId="{700F4729-5D99-46EF-8ADF-001DAB09456E}" dt="2022-02-14T21:00:25.537" v="7" actId="26606"/>
          <ac:spMkLst>
            <pc:docMk/>
            <pc:sldMk cId="1610023946" sldId="296"/>
            <ac:spMk id="20" creationId="{8D71EDA1-87BF-4D5D-AB79-F346FD19278A}"/>
          </ac:spMkLst>
        </pc:spChg>
      </pc:sldChg>
      <pc:sldChg chg="addSp modSp mod setBg">
        <pc:chgData name="Juan Carlos Ceballos" userId="9cb4aedc44d69bbf" providerId="LiveId" clId="{700F4729-5D99-46EF-8ADF-001DAB09456E}" dt="2022-02-14T21:00:35.294" v="8" actId="26606"/>
        <pc:sldMkLst>
          <pc:docMk/>
          <pc:sldMk cId="2642471925" sldId="297"/>
        </pc:sldMkLst>
        <pc:spChg chg="mod">
          <ac:chgData name="Juan Carlos Ceballos" userId="9cb4aedc44d69bbf" providerId="LiveId" clId="{700F4729-5D99-46EF-8ADF-001DAB09456E}" dt="2022-02-14T21:00:35.294" v="8" actId="26606"/>
          <ac:spMkLst>
            <pc:docMk/>
            <pc:sldMk cId="2642471925" sldId="297"/>
            <ac:spMk id="2" creationId="{6B5F72B7-BEEB-4775-8B50-37F71BFD1056}"/>
          </ac:spMkLst>
        </pc:spChg>
        <pc:spChg chg="mod">
          <ac:chgData name="Juan Carlos Ceballos" userId="9cb4aedc44d69bbf" providerId="LiveId" clId="{700F4729-5D99-46EF-8ADF-001DAB09456E}" dt="2022-02-14T21:00:35.294" v="8" actId="26606"/>
          <ac:spMkLst>
            <pc:docMk/>
            <pc:sldMk cId="2642471925" sldId="297"/>
            <ac:spMk id="3" creationId="{9451DD02-10FD-41AF-873C-AC39CB6A30A1}"/>
          </ac:spMkLst>
        </pc:spChg>
        <pc:spChg chg="add">
          <ac:chgData name="Juan Carlos Ceballos" userId="9cb4aedc44d69bbf" providerId="LiveId" clId="{700F4729-5D99-46EF-8ADF-001DAB09456E}" dt="2022-02-14T21:00:35.294" v="8" actId="26606"/>
          <ac:spMkLst>
            <pc:docMk/>
            <pc:sldMk cId="2642471925" sldId="297"/>
            <ac:spMk id="8" creationId="{09588DA8-065E-4F6F-8EFD-43104AB2E0CF}"/>
          </ac:spMkLst>
        </pc:spChg>
        <pc:spChg chg="add">
          <ac:chgData name="Juan Carlos Ceballos" userId="9cb4aedc44d69bbf" providerId="LiveId" clId="{700F4729-5D99-46EF-8ADF-001DAB09456E}" dt="2022-02-14T21:00:35.294" v="8" actId="26606"/>
          <ac:spMkLst>
            <pc:docMk/>
            <pc:sldMk cId="2642471925" sldId="297"/>
            <ac:spMk id="10" creationId="{C4285719-470E-454C-AF62-8323075F1F5B}"/>
          </ac:spMkLst>
        </pc:spChg>
        <pc:spChg chg="add">
          <ac:chgData name="Juan Carlos Ceballos" userId="9cb4aedc44d69bbf" providerId="LiveId" clId="{700F4729-5D99-46EF-8ADF-001DAB09456E}" dt="2022-02-14T21:00:35.294" v="8" actId="26606"/>
          <ac:spMkLst>
            <pc:docMk/>
            <pc:sldMk cId="2642471925" sldId="297"/>
            <ac:spMk id="12" creationId="{CD9FE4EF-C4D8-49A0-B2FF-81D8DB7D8A24}"/>
          </ac:spMkLst>
        </pc:spChg>
        <pc:spChg chg="add">
          <ac:chgData name="Juan Carlos Ceballos" userId="9cb4aedc44d69bbf" providerId="LiveId" clId="{700F4729-5D99-46EF-8ADF-001DAB09456E}" dt="2022-02-14T21:00:35.294" v="8" actId="26606"/>
          <ac:spMkLst>
            <pc:docMk/>
            <pc:sldMk cId="2642471925" sldId="297"/>
            <ac:spMk id="14" creationId="{4300840D-0A0B-4512-BACA-B439D5B9C57C}"/>
          </ac:spMkLst>
        </pc:spChg>
        <pc:spChg chg="add">
          <ac:chgData name="Juan Carlos Ceballos" userId="9cb4aedc44d69bbf" providerId="LiveId" clId="{700F4729-5D99-46EF-8ADF-001DAB09456E}" dt="2022-02-14T21:00:35.294" v="8" actId="26606"/>
          <ac:spMkLst>
            <pc:docMk/>
            <pc:sldMk cId="2642471925" sldId="297"/>
            <ac:spMk id="16" creationId="{D2B78728-A580-49A7-84F9-6EF6F583ADE0}"/>
          </ac:spMkLst>
        </pc:spChg>
        <pc:spChg chg="add">
          <ac:chgData name="Juan Carlos Ceballos" userId="9cb4aedc44d69bbf" providerId="LiveId" clId="{700F4729-5D99-46EF-8ADF-001DAB09456E}" dt="2022-02-14T21:00:35.294" v="8" actId="26606"/>
          <ac:spMkLst>
            <pc:docMk/>
            <pc:sldMk cId="2642471925" sldId="297"/>
            <ac:spMk id="18" creationId="{38FAA1A1-D861-433F-88FA-1E9D6FD31D11}"/>
          </ac:spMkLst>
        </pc:spChg>
        <pc:spChg chg="add">
          <ac:chgData name="Juan Carlos Ceballos" userId="9cb4aedc44d69bbf" providerId="LiveId" clId="{700F4729-5D99-46EF-8ADF-001DAB09456E}" dt="2022-02-14T21:00:35.294" v="8" actId="26606"/>
          <ac:spMkLst>
            <pc:docMk/>
            <pc:sldMk cId="2642471925" sldId="297"/>
            <ac:spMk id="20" creationId="{8D71EDA1-87BF-4D5D-AB79-F346FD19278A}"/>
          </ac:spMkLst>
        </pc:spChg>
      </pc:sldChg>
      <pc:sldChg chg="addSp delSp modSp new mod">
        <pc:chgData name="Juan Carlos Ceballos" userId="9cb4aedc44d69bbf" providerId="LiveId" clId="{700F4729-5D99-46EF-8ADF-001DAB09456E}" dt="2022-02-14T20:57:07.837" v="6" actId="14100"/>
        <pc:sldMkLst>
          <pc:docMk/>
          <pc:sldMk cId="3740329692" sldId="298"/>
        </pc:sldMkLst>
        <pc:spChg chg="del">
          <ac:chgData name="Juan Carlos Ceballos" userId="9cb4aedc44d69bbf" providerId="LiveId" clId="{700F4729-5D99-46EF-8ADF-001DAB09456E}" dt="2022-02-14T20:56:42.624" v="1"/>
          <ac:spMkLst>
            <pc:docMk/>
            <pc:sldMk cId="3740329692" sldId="298"/>
            <ac:spMk id="3" creationId="{49CE7997-378E-4493-B7F6-EA7CDDDB95C0}"/>
          </ac:spMkLst>
        </pc:spChg>
        <pc:picChg chg="add mod">
          <ac:chgData name="Juan Carlos Ceballos" userId="9cb4aedc44d69bbf" providerId="LiveId" clId="{700F4729-5D99-46EF-8ADF-001DAB09456E}" dt="2022-02-14T20:57:07.837" v="6" actId="14100"/>
          <ac:picMkLst>
            <pc:docMk/>
            <pc:sldMk cId="3740329692" sldId="298"/>
            <ac:picMk id="4" creationId="{DC1A381C-97EA-45F5-842A-A38EFA25E9C5}"/>
          </ac:picMkLst>
        </pc:picChg>
      </pc:sldChg>
      <pc:sldChg chg="addSp delSp modSp new mod ord">
        <pc:chgData name="Juan Carlos Ceballos" userId="9cb4aedc44d69bbf" providerId="LiveId" clId="{700F4729-5D99-46EF-8ADF-001DAB09456E}" dt="2022-02-14T21:04:58.227" v="16" actId="14100"/>
        <pc:sldMkLst>
          <pc:docMk/>
          <pc:sldMk cId="3214110678" sldId="299"/>
        </pc:sldMkLst>
        <pc:spChg chg="del">
          <ac:chgData name="Juan Carlos Ceballos" userId="9cb4aedc44d69bbf" providerId="LiveId" clId="{700F4729-5D99-46EF-8ADF-001DAB09456E}" dt="2022-02-14T21:04:35.221" v="12"/>
          <ac:spMkLst>
            <pc:docMk/>
            <pc:sldMk cId="3214110678" sldId="299"/>
            <ac:spMk id="3" creationId="{4ED93293-C049-43D3-B302-FBA895696F52}"/>
          </ac:spMkLst>
        </pc:spChg>
        <pc:picChg chg="add mod">
          <ac:chgData name="Juan Carlos Ceballos" userId="9cb4aedc44d69bbf" providerId="LiveId" clId="{700F4729-5D99-46EF-8ADF-001DAB09456E}" dt="2022-02-14T21:04:58.227" v="16" actId="14100"/>
          <ac:picMkLst>
            <pc:docMk/>
            <pc:sldMk cId="3214110678" sldId="299"/>
            <ac:picMk id="4" creationId="{2EE943DA-B8B1-477D-9F1F-3D1640849983}"/>
          </ac:picMkLst>
        </pc:picChg>
      </pc:sldChg>
      <pc:sldChg chg="addSp delSp modSp new mod ord">
        <pc:chgData name="Juan Carlos Ceballos" userId="9cb4aedc44d69bbf" providerId="LiveId" clId="{700F4729-5D99-46EF-8ADF-001DAB09456E}" dt="2022-02-14T21:07:07.159" v="25"/>
        <pc:sldMkLst>
          <pc:docMk/>
          <pc:sldMk cId="547429810" sldId="300"/>
        </pc:sldMkLst>
        <pc:spChg chg="del">
          <ac:chgData name="Juan Carlos Ceballos" userId="9cb4aedc44d69bbf" providerId="LiveId" clId="{700F4729-5D99-46EF-8ADF-001DAB09456E}" dt="2022-02-14T21:06:26.813" v="18"/>
          <ac:spMkLst>
            <pc:docMk/>
            <pc:sldMk cId="547429810" sldId="300"/>
            <ac:spMk id="3" creationId="{43B6DF62-4D4C-44AC-B751-A847E560634B}"/>
          </ac:spMkLst>
        </pc:spChg>
        <pc:picChg chg="add mod">
          <ac:chgData name="Juan Carlos Ceballos" userId="9cb4aedc44d69bbf" providerId="LiveId" clId="{700F4729-5D99-46EF-8ADF-001DAB09456E}" dt="2022-02-14T21:06:48.927" v="23" actId="14100"/>
          <ac:picMkLst>
            <pc:docMk/>
            <pc:sldMk cId="547429810" sldId="300"/>
            <ac:picMk id="4" creationId="{B75FEC50-D063-477E-A1E2-FA5B803E388E}"/>
          </ac:picMkLst>
        </pc:picChg>
      </pc:sldChg>
      <pc:sldChg chg="addSp delSp modSp new mod ord">
        <pc:chgData name="Juan Carlos Ceballos" userId="9cb4aedc44d69bbf" providerId="LiveId" clId="{700F4729-5D99-46EF-8ADF-001DAB09456E}" dt="2022-02-14T21:12:55.117" v="32" actId="14100"/>
        <pc:sldMkLst>
          <pc:docMk/>
          <pc:sldMk cId="2665063072" sldId="301"/>
        </pc:sldMkLst>
        <pc:spChg chg="del">
          <ac:chgData name="Juan Carlos Ceballos" userId="9cb4aedc44d69bbf" providerId="LiveId" clId="{700F4729-5D99-46EF-8ADF-001DAB09456E}" dt="2022-02-14T21:12:38.506" v="29"/>
          <ac:spMkLst>
            <pc:docMk/>
            <pc:sldMk cId="2665063072" sldId="301"/>
            <ac:spMk id="3" creationId="{26DF8460-5947-4911-B0C6-1CC48BB73822}"/>
          </ac:spMkLst>
        </pc:spChg>
        <pc:picChg chg="add mod">
          <ac:chgData name="Juan Carlos Ceballos" userId="9cb4aedc44d69bbf" providerId="LiveId" clId="{700F4729-5D99-46EF-8ADF-001DAB09456E}" dt="2022-02-14T21:12:55.117" v="32" actId="14100"/>
          <ac:picMkLst>
            <pc:docMk/>
            <pc:sldMk cId="2665063072" sldId="301"/>
            <ac:picMk id="4" creationId="{AEE8C377-223C-4339-9DFE-15B0AA31CED9}"/>
          </ac:picMkLst>
        </pc:picChg>
      </pc:sldChg>
      <pc:sldChg chg="addSp delSp modSp new mod ord">
        <pc:chgData name="Juan Carlos Ceballos" userId="9cb4aedc44d69bbf" providerId="LiveId" clId="{700F4729-5D99-46EF-8ADF-001DAB09456E}" dt="2022-02-14T21:14:45.544" v="40" actId="14100"/>
        <pc:sldMkLst>
          <pc:docMk/>
          <pc:sldMk cId="2054157961" sldId="302"/>
        </pc:sldMkLst>
        <pc:spChg chg="del">
          <ac:chgData name="Juan Carlos Ceballos" userId="9cb4aedc44d69bbf" providerId="LiveId" clId="{700F4729-5D99-46EF-8ADF-001DAB09456E}" dt="2022-02-14T21:14:27.047" v="36"/>
          <ac:spMkLst>
            <pc:docMk/>
            <pc:sldMk cId="2054157961" sldId="302"/>
            <ac:spMk id="3" creationId="{585B6BAF-7779-4CE5-A3ED-6CE2C3FE9E8C}"/>
          </ac:spMkLst>
        </pc:spChg>
        <pc:picChg chg="add mod">
          <ac:chgData name="Juan Carlos Ceballos" userId="9cb4aedc44d69bbf" providerId="LiveId" clId="{700F4729-5D99-46EF-8ADF-001DAB09456E}" dt="2022-02-14T21:14:45.544" v="40" actId="14100"/>
          <ac:picMkLst>
            <pc:docMk/>
            <pc:sldMk cId="2054157961" sldId="302"/>
            <ac:picMk id="4" creationId="{63059DB3-1A68-4CBA-A963-9F8C90FA3B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8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4E8C-70E5-4CE3-98A1-3F97C209A4F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6CFAB-4C18-4654-97DD-DFC5F1A41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s-ES" dirty="0"/>
              <a:t>        MÓDULO DE DERECHO LABORAL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3749"/>
            <a:ext cx="10515600" cy="39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6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s-ES" dirty="0"/>
              <a:t>       Causas de la revolución francesa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/>
          </a:solidFill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Las causas fundamentales que originaron la revolución francesa fueron:</a:t>
            </a:r>
          </a:p>
          <a:p>
            <a:r>
              <a:rPr lang="es-ES" dirty="0"/>
              <a:t>El absolutismo monárquico, que se caracterizó por el ilimitado poder del soberano, cuya autoridad no estaba sujeta a control alguno.</a:t>
            </a:r>
          </a:p>
          <a:p>
            <a:r>
              <a:rPr lang="es-ES" dirty="0"/>
              <a:t>La desigualdad social política y económica.</a:t>
            </a:r>
          </a:p>
          <a:p>
            <a:r>
              <a:rPr lang="es-ES" dirty="0"/>
              <a:t>La falta de libertades y derechos. A estas causas hay que añadir un importante factor: la poderosa influencia de las nuevas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0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s-ES" dirty="0"/>
              <a:t>                        Liberalismo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Frente  al monopolio del oficio o profesión de las corporaciones, surge la libertad de establecimiento, de trabajo, de contratación.</a:t>
            </a:r>
          </a:p>
          <a:p>
            <a:pPr marL="0" indent="0" algn="just">
              <a:buNone/>
            </a:pPr>
            <a:r>
              <a:rPr lang="es-ES" dirty="0"/>
              <a:t>De acuerdo a los postulados  del  liberalismo debe  darse una absoluta libertad individual y acabar  con los obstáculos sociales que  dificultaban el  libre desarrollo de la persona.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8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s-ES" dirty="0"/>
              <a:t>Raíces  históricas  del derecho  laboral       colombiano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1-Período  precolombino</a:t>
            </a:r>
            <a:r>
              <a:rPr lang="es-ES" dirty="0"/>
              <a:t>. Comprende  el  tiempo transcurrido entre la aparición del hombre en América y la llegada de los españoles en 1.492</a:t>
            </a:r>
          </a:p>
          <a:p>
            <a:r>
              <a:rPr lang="es-ES" dirty="0">
                <a:solidFill>
                  <a:srgbClr val="FF0000"/>
                </a:solidFill>
              </a:rPr>
              <a:t>2-Periodo: Período español </a:t>
            </a:r>
            <a:r>
              <a:rPr lang="es-ES" dirty="0"/>
              <a:t>comprende desde 1.492 hasta el 20 de julio de 1.810 ese día fue la independencia. 318 años </a:t>
            </a:r>
          </a:p>
          <a:p>
            <a:r>
              <a:rPr lang="es-ES" dirty="0">
                <a:solidFill>
                  <a:srgbClr val="FF0000"/>
                </a:solidFill>
              </a:rPr>
              <a:t>3-Período nacional</a:t>
            </a:r>
            <a:r>
              <a:rPr lang="es-ES" dirty="0"/>
              <a:t>. Nuestra vida nacional se inicia al culminar la lucha por la independencia.</a:t>
            </a:r>
          </a:p>
          <a:p>
            <a:pPr marL="0" indent="0">
              <a:buNone/>
            </a:pP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0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s-ES" dirty="0"/>
              <a:t>Características del derecho laboral en Colombia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s-ES" dirty="0"/>
              <a:t>Como características atinentes al  trabajo  debemos destacar:</a:t>
            </a:r>
          </a:p>
          <a:p>
            <a:r>
              <a:rPr lang="es-ES" dirty="0"/>
              <a:t>a-	La  abolición de la esclavitud :  21  de mayo  de 1851.</a:t>
            </a:r>
          </a:p>
          <a:p>
            <a:r>
              <a:rPr lang="es-ES" dirty="0"/>
              <a:t>b-	Se  dictaron  unas pocas normas protectoras del trabajo.</a:t>
            </a:r>
          </a:p>
          <a:p>
            <a:r>
              <a:rPr lang="es-ES" dirty="0"/>
              <a:t>Fue  solo a comienzos del  siglo XX  que en nuestro país  se empieza  a legislar en    materia laboral.</a:t>
            </a:r>
          </a:p>
          <a:p>
            <a:r>
              <a:rPr lang="es-ES" dirty="0"/>
              <a:t>1905  se expide  legislación en el Congreso de la República.</a:t>
            </a:r>
          </a:p>
          <a:p>
            <a:r>
              <a:rPr lang="es-ES" dirty="0"/>
              <a:t>1915  se presenta al congreso un proyecto de ley sobre accidentes de trabajo, que se convirtió en ley 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s-ES" dirty="0"/>
              <a:t>           Leyes sobre derecho laboral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s-ES" dirty="0"/>
              <a:t>1.921  se expidió una ley  sobre seguro de vida colectivo.</a:t>
            </a:r>
          </a:p>
          <a:p>
            <a:r>
              <a:rPr lang="es-ES" dirty="0"/>
              <a:t>1925  se expide ley sobre higiene social y asistencia pública</a:t>
            </a:r>
          </a:p>
          <a:p>
            <a:r>
              <a:rPr lang="es-ES" dirty="0"/>
              <a:t>1931  se expide ley  sobre sindicatos</a:t>
            </a:r>
          </a:p>
          <a:p>
            <a:r>
              <a:rPr lang="es-ES" dirty="0"/>
              <a:t>1934  se hablo por primera vez de contrato laboral , donde se consagraban auxilios como  enfermedad, cesantía y vacaciones</a:t>
            </a:r>
          </a:p>
          <a:p>
            <a:r>
              <a:rPr lang="es-ES" dirty="0"/>
              <a:t>1938 se  crea  el Ministerio del Trabajo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9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s-ES" dirty="0"/>
              <a:t>                        Leyes laborales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s-ES" dirty="0"/>
              <a:t>El  26  de diciembre 1946 se expidió la ley 90 por la cual se implantó el seguro social obligatorio. Y se creó el instituto de los seguros sociales  hoy COLPENSIONES .</a:t>
            </a:r>
          </a:p>
          <a:p>
            <a:r>
              <a:rPr lang="es-ES" dirty="0"/>
              <a:t>Finalmente  con el  decreto 2663 del año 1950  se constituyó la expedición del código sustantivo del trabajo, en la presidencia de Mariano Ospina Pérez</a:t>
            </a:r>
          </a:p>
          <a:p>
            <a:pPr marL="0" indent="0">
              <a:buNone/>
            </a:pPr>
            <a:r>
              <a:rPr lang="es-ES" dirty="0"/>
              <a:t>  El código ha sido reformado  hasta el día de hoy.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0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s-ES" dirty="0"/>
              <a:t>Principios laborales contemplados en la constitución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s-ES" dirty="0"/>
              <a:t>Art 13 Igualdad ante la ley</a:t>
            </a:r>
          </a:p>
          <a:p>
            <a:r>
              <a:rPr lang="es-ES" dirty="0"/>
              <a:t>Art. 17 Esclavitud y Servidumbre</a:t>
            </a:r>
          </a:p>
          <a:p>
            <a:r>
              <a:rPr lang="es-ES" dirty="0"/>
              <a:t>Art.25  Derecho al Trabajo</a:t>
            </a:r>
          </a:p>
          <a:p>
            <a:r>
              <a:rPr lang="es-ES" dirty="0"/>
              <a:t>Art. 26 Libertad de Profesiones y Oficios</a:t>
            </a:r>
          </a:p>
          <a:p>
            <a:r>
              <a:rPr lang="es-ES" dirty="0"/>
              <a:t>Art 48 Derecho a la Seguridad Social</a:t>
            </a:r>
          </a:p>
          <a:p>
            <a:r>
              <a:rPr lang="es-ES" dirty="0"/>
              <a:t>Art. 53 Estatuto del Trabajo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3C06D-7D49-48FE-A7A8-F266B542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C1A381C-97EA-45F5-842A-A38EFA25E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8" y="232452"/>
            <a:ext cx="12871938" cy="68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29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5626E-5120-4146-98A9-F6A28823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EE943DA-B8B1-477D-9F1F-3D1640849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7" y="0"/>
            <a:ext cx="12660923" cy="73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1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BE8BC-B619-4C17-B604-C69C5DA8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75FEC50-D063-477E-A1E2-FA5B803E3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" y="1"/>
            <a:ext cx="12689059" cy="75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s-ES" dirty="0"/>
              <a:t>                Épocas de la Humanidad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	</a:t>
            </a:r>
            <a:r>
              <a:rPr lang="es-ES" dirty="0">
                <a:solidFill>
                  <a:schemeClr val="accent1"/>
                </a:solidFill>
              </a:rPr>
              <a:t>ANTIGÜEDAD   </a:t>
            </a:r>
            <a:r>
              <a:rPr lang="es-ES" dirty="0"/>
              <a:t>          </a:t>
            </a:r>
            <a:r>
              <a:rPr lang="es-ES" dirty="0">
                <a:solidFill>
                  <a:srgbClr val="FF0000"/>
                </a:solidFill>
              </a:rPr>
              <a:t>Edad Media    </a:t>
            </a:r>
            <a:r>
              <a:rPr lang="es-ES" dirty="0">
                <a:solidFill>
                  <a:srgbClr val="FFC000"/>
                </a:solidFill>
              </a:rPr>
              <a:t>Edad Moderna       </a:t>
            </a:r>
            <a:r>
              <a:rPr lang="es-ES" dirty="0"/>
              <a:t>Contemporánea</a:t>
            </a:r>
          </a:p>
          <a:p>
            <a:pPr marL="0" indent="0">
              <a:buNone/>
            </a:pPr>
            <a:r>
              <a:rPr lang="es-ES" dirty="0"/>
              <a:t> |</a:t>
            </a:r>
            <a:r>
              <a:rPr lang="es-ES" dirty="0">
                <a:solidFill>
                  <a:schemeClr val="accent5"/>
                </a:solidFill>
              </a:rPr>
              <a:t>------------------------------</a:t>
            </a:r>
            <a:r>
              <a:rPr lang="es-ES" dirty="0"/>
              <a:t>|-</a:t>
            </a:r>
            <a:r>
              <a:rPr lang="es-ES" dirty="0">
                <a:solidFill>
                  <a:srgbClr val="FF0000"/>
                </a:solidFill>
              </a:rPr>
              <a:t>--------------------</a:t>
            </a:r>
            <a:r>
              <a:rPr lang="es-ES" dirty="0"/>
              <a:t>------------------------------------------------|</a:t>
            </a:r>
          </a:p>
          <a:p>
            <a:pPr marL="0" indent="0">
              <a:buNone/>
            </a:pPr>
            <a:r>
              <a:rPr lang="es-ES" dirty="0"/>
              <a:t> 4000 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 hasta la caída            </a:t>
            </a:r>
            <a:r>
              <a:rPr lang="es-ES" dirty="0">
                <a:solidFill>
                  <a:srgbClr val="FF0000"/>
                </a:solidFill>
              </a:rPr>
              <a:t>siglo 5 al 15     </a:t>
            </a:r>
            <a:r>
              <a:rPr lang="es-ES" dirty="0">
                <a:solidFill>
                  <a:srgbClr val="FFC000"/>
                </a:solidFill>
              </a:rPr>
              <a:t>siglos 16 al 18          </a:t>
            </a:r>
            <a:r>
              <a:rPr lang="es-ES" dirty="0"/>
              <a:t>siglo 18 – hasta </a:t>
            </a:r>
          </a:p>
          <a:p>
            <a:pPr marL="0" indent="0">
              <a:buNone/>
            </a:pPr>
            <a:r>
              <a:rPr lang="es-ES" dirty="0"/>
              <a:t>    A.C   </a:t>
            </a:r>
            <a:r>
              <a:rPr lang="es-ES" dirty="0">
                <a:solidFill>
                  <a:srgbClr val="002060"/>
                </a:solidFill>
              </a:rPr>
              <a:t>Imperio  Romano                                                                           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actualidad</a:t>
            </a:r>
          </a:p>
          <a:p>
            <a:pPr marL="0" indent="0">
              <a:buNone/>
            </a:pPr>
            <a:r>
              <a:rPr lang="es-ES" dirty="0"/>
              <a:t>              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año 476 D.C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45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CA999-3A93-4E70-AA42-94A895A9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E8C377-223C-4339-9DFE-15B0AA31C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1" y="1"/>
            <a:ext cx="12281095" cy="57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6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4D5A3-2630-494C-84CD-A2976AFA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059DB3-1A68-4CBA-A963-9F8C90FA3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7" y="1"/>
            <a:ext cx="13111089" cy="74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s-ES" dirty="0"/>
              <a:t>               Código sustantivo del trabajo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ARTICULO 1o. OBJETO. La finalidad primordial de este Código es la de lograr la justicia en las relaciones que surgen entre empleadores y trabajadores, dentro de un espíritu de coordinación económica y equilibrio social.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3461658"/>
            <a:ext cx="10374086" cy="32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81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s-ES" dirty="0"/>
              <a:t>             Código sustantivo del trabajo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ARTICULO 2o. APLICACION TERRITORIAL. El presente Código rige en todo el territorio de la República para todos sus habitantes, sin consideración a su nacionalidad.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4457"/>
            <a:ext cx="105156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6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s-ES" dirty="0"/>
              <a:t>            Código sustantivo del trabajo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pPr marL="0" indent="0" algn="just">
              <a:buNone/>
            </a:pPr>
            <a:r>
              <a:rPr lang="es-ES" sz="4000" dirty="0"/>
              <a:t>ARTICULO 5o. DEFINICION DE TRABAJO. El trabajo que regula este Código es toda actividad humana libre, ya sea material o intelectual, permanente o transitoria, que una persona natural ejecuta conscientemente al servicio de otra, y cualquiera que sea su finalidad, siempre que se efectúe en ejecución de un contrato de trabajo.</a:t>
            </a:r>
          </a:p>
          <a:p>
            <a:pPr algn="just"/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9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s-ES" dirty="0"/>
              <a:t>             Código sustantivo del trabajo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pPr marL="0" indent="0" algn="just">
              <a:buNone/>
            </a:pPr>
            <a:r>
              <a:rPr lang="es-ES" sz="3600" dirty="0"/>
              <a:t>ARTICULO 17. ORGANOS DE CONTROL. La vigilancia del cumplimiento de las disposiciones sociales está encomendada a las autoridades administrativas del Trabajo:</a:t>
            </a:r>
          </a:p>
          <a:p>
            <a:pPr marL="0" indent="0" algn="just">
              <a:buNone/>
            </a:pPr>
            <a:r>
              <a:rPr lang="es-ES" sz="3600" dirty="0"/>
              <a:t>Ministerio de Trabajo</a:t>
            </a:r>
          </a:p>
          <a:p>
            <a:pPr marL="0" indent="0" algn="just">
              <a:buNone/>
            </a:pPr>
            <a:r>
              <a:rPr lang="es-ES" sz="3600" dirty="0"/>
              <a:t>Oficina Regional del Trabajo. ( inspectores)</a:t>
            </a:r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03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      CONTRATO INDIVIDUAL DE TRABAJO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b="1" dirty="0"/>
              <a:t>Definición</a:t>
            </a:r>
            <a:r>
              <a:rPr lang="es-ES" dirty="0"/>
              <a:t>. Contrato de trabajo es aquel por el cual una persona natural se obliga a prestar un servicio personal a otra persona, natural o jurídica, bajo la continuada dependencia o subordinación de la segunda y mediante remuneración.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9" y="3566160"/>
            <a:ext cx="8974182" cy="27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1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s-ES" dirty="0"/>
              <a:t>   Elementos esenciales del contrato laboral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a. La actividad personal del trabajador, es decir, realizada por sí mismo;</a:t>
            </a:r>
          </a:p>
          <a:p>
            <a:endParaRPr lang="es-ES" dirty="0"/>
          </a:p>
          <a:p>
            <a:r>
              <a:rPr lang="es-ES" dirty="0"/>
              <a:t>b. La continuada subordinación o dependencia del trabajador respecto del empleador, que faculta a éste para exigirle el cumplimiento de órdenes, en cualquier momento, en cuanto al modo, tiempo o cantidad de trabajo, e imponerle reglamentos, la cual debe mantenerse por todo el tiempo de duración del contrato. Todo ello sin que afecte el honor, la dignidad y los derechos mínimos del trabajador en concordancia con los tratados o convenios internacionales que sobre derechos humanos relativos a la materia obliguen al país; y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c. Un salario como retribución del servicio.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0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1" y="0"/>
            <a:ext cx="12109269" cy="62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8" y="0"/>
            <a:ext cx="11930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/>
              <a:t>                        Edad  antigua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8829" y="1690688"/>
            <a:ext cx="10515600" cy="435133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El  Comunismo  Primitivo.</a:t>
            </a:r>
          </a:p>
          <a:p>
            <a:r>
              <a:rPr lang="es-ES" dirty="0"/>
              <a:t>En  esta  etapa  el hombre vivía en hordas, eran nómadas, dependían del producto de la naturaleza.</a:t>
            </a:r>
          </a:p>
          <a:p>
            <a:r>
              <a:rPr lang="es-ES" dirty="0"/>
              <a:t>Hordas:  Tribus nómadas  en continuo movimiento.</a:t>
            </a:r>
          </a:p>
          <a:p>
            <a:r>
              <a:rPr lang="es-ES" dirty="0"/>
              <a:t>-Vivian de la caza y la pesca.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2" y="4127864"/>
            <a:ext cx="7380514" cy="20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07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70" y="104504"/>
            <a:ext cx="11969930" cy="69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6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629"/>
            <a:ext cx="12192000" cy="65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8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       </a:t>
            </a:r>
            <a:r>
              <a:rPr lang="en-US" dirty="0" err="1"/>
              <a:t>Concurrencia</a:t>
            </a:r>
            <a:r>
              <a:rPr lang="en-US" dirty="0"/>
              <a:t>  de  </a:t>
            </a:r>
            <a:r>
              <a:rPr lang="en-US" dirty="0" err="1"/>
              <a:t>contratos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algn="just"/>
            <a:r>
              <a:rPr lang="es-ES" dirty="0"/>
              <a:t>Concurrencia=Juntarse </a:t>
            </a:r>
          </a:p>
          <a:p>
            <a:pPr algn="just"/>
            <a:r>
              <a:rPr lang="es-ES" dirty="0"/>
              <a:t>En la concurrencia de contratos, cada  contrato conserva su propia naturaleza jurídica  y su propia individualidad, sin que la suerte  de uno de ellos afecte necesariamente  la del otro  contrato.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 </a:t>
            </a:r>
            <a:r>
              <a:rPr lang="es-ES" dirty="0" err="1"/>
              <a:t>Ej</a:t>
            </a:r>
            <a:r>
              <a:rPr lang="es-ES" dirty="0"/>
              <a:t>:  contrato  de sociedad  concurre con el contrato laboral.</a:t>
            </a:r>
          </a:p>
          <a:p>
            <a:pPr algn="just"/>
            <a:r>
              <a:rPr lang="es-ES" dirty="0"/>
              <a:t> Pedro </a:t>
            </a:r>
            <a:r>
              <a:rPr lang="es-ES" dirty="0" err="1"/>
              <a:t>perez</a:t>
            </a:r>
            <a:r>
              <a:rPr lang="es-ES" dirty="0"/>
              <a:t> es socio de  H J s.as  y a su vez es jefe jurídico  de la compañía.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32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    Art. 26  </a:t>
            </a:r>
            <a:r>
              <a:rPr lang="en-US" dirty="0" err="1"/>
              <a:t>Coexistencia</a:t>
            </a:r>
            <a:r>
              <a:rPr lang="en-US" dirty="0"/>
              <a:t> de </a:t>
            </a:r>
            <a:r>
              <a:rPr lang="en-US" dirty="0" err="1"/>
              <a:t>Contratos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algn="just"/>
            <a:r>
              <a:rPr lang="es-ES" sz="3600" dirty="0"/>
              <a:t>Un mismo  trabajador  puede celebrar contratos de trabajo con dos o más empleadores, salvo que haya pactado la exclusividad de servicios en favor de uno sólo.</a:t>
            </a:r>
          </a:p>
          <a:p>
            <a:pPr algn="just"/>
            <a:r>
              <a:rPr lang="es-ES" sz="3600" dirty="0"/>
              <a:t>El pacto  de exclusividad  debe  hacerse  por escrito, pues  de lo contrario no produce efecto alguno.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2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 Art  29  </a:t>
            </a:r>
            <a:r>
              <a:rPr lang="en-US" dirty="0" err="1"/>
              <a:t>Capacidad</a:t>
            </a:r>
            <a:r>
              <a:rPr lang="en-US" dirty="0"/>
              <a:t>  para  </a:t>
            </a:r>
            <a:r>
              <a:rPr lang="en-US" dirty="0" err="1"/>
              <a:t>contratar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algn="just"/>
            <a:r>
              <a:rPr lang="es-ES" sz="4400" dirty="0"/>
              <a:t>Artículo 114 ley 1098 de 2006</a:t>
            </a:r>
          </a:p>
          <a:p>
            <a:pPr algn="just"/>
            <a:r>
              <a:rPr lang="es-ES" sz="4400" dirty="0"/>
              <a:t>Página del  código laboral 565.</a:t>
            </a:r>
          </a:p>
          <a:p>
            <a:pPr algn="just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34630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4" y="117566"/>
            <a:ext cx="11996056" cy="59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8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70" y="0"/>
            <a:ext cx="11969930" cy="6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5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" y="0"/>
            <a:ext cx="1191768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17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2" y="0"/>
            <a:ext cx="11956868" cy="73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6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48FCF-14A1-4D9D-AB40-4CECB35A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Contrato de trabajo por duración de la labor u obra contratada</a:t>
            </a:r>
            <a:br>
              <a:rPr lang="es-ES" sz="4000">
                <a:solidFill>
                  <a:srgbClr val="FFFFFF"/>
                </a:solidFill>
              </a:rPr>
            </a:br>
            <a:endParaRPr lang="es-CO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41BA5-9472-45D0-8D43-DF2B769F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/>
              <a:t>Su  elemento  diferenciador radica en la ausencia de la voluntad de las partes en la fijación de la duración del contrato.</a:t>
            </a:r>
          </a:p>
          <a:p>
            <a:r>
              <a:rPr lang="es-ES" sz="2000" dirty="0"/>
              <a:t>El término  depende de la duración de la labor u obra contratada.</a:t>
            </a:r>
          </a:p>
          <a:p>
            <a:r>
              <a:rPr lang="es-ES" sz="2000" dirty="0"/>
              <a:t>El contrato va a durar tanto tiempo cuanto sea necesario para dar fin a las labores contratadas. </a:t>
            </a:r>
          </a:p>
          <a:p>
            <a:r>
              <a:rPr lang="es-ES" sz="2000" dirty="0"/>
              <a:t>-	No hay lugar  a preavisos.</a:t>
            </a:r>
          </a:p>
          <a:p>
            <a:r>
              <a:rPr lang="es-ES" sz="2000" dirty="0"/>
              <a:t>-	No  hay  consecuencia adversa para el trabajador por terminación intempestiva  del vínculo contractual</a:t>
            </a:r>
          </a:p>
          <a:p>
            <a:r>
              <a:rPr lang="es-ES" sz="2000" dirty="0"/>
              <a:t>-Concluida la obra o la labor el contrato se extingue.</a:t>
            </a:r>
          </a:p>
          <a:p>
            <a:r>
              <a:rPr lang="es-ES" sz="2000" dirty="0" err="1"/>
              <a:t>Ej</a:t>
            </a:r>
            <a:r>
              <a:rPr lang="es-ES" sz="2000" dirty="0"/>
              <a:t>: contrato un digitador de datos.  Contratos de obra en construcción</a:t>
            </a:r>
          </a:p>
          <a:p>
            <a:r>
              <a:rPr lang="es-ES" sz="2000" dirty="0"/>
              <a:t>Contrato a unas personas montaje de una feria.</a:t>
            </a:r>
          </a:p>
          <a:p>
            <a:pPr marL="0" indent="0">
              <a:buNone/>
            </a:pPr>
            <a:r>
              <a:rPr lang="es-ES" sz="2000" dirty="0"/>
              <a:t>	,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1002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4326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/>
              <a:t>                         Edad antigua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hizo  necesario la división  del trabajo: teniendo en cuenta la edad y el sexo de las personas.</a:t>
            </a:r>
          </a:p>
          <a:p>
            <a:r>
              <a:rPr lang="es-ES" dirty="0"/>
              <a:t>Las mujeres se ocupaban  en la recolección de frutos y la  crianza  de los hijos.</a:t>
            </a:r>
          </a:p>
          <a:p>
            <a:r>
              <a:rPr lang="es-ES" dirty="0"/>
              <a:t>Los  hombres se dedicaban a la caza y la pesca.</a:t>
            </a:r>
          </a:p>
          <a:p>
            <a:r>
              <a:rPr lang="es-ES" dirty="0"/>
              <a:t>-Hay esclavismo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4" y="4738688"/>
            <a:ext cx="10243456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65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5F72B7-BEEB-4775-8B50-37F71BFD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CO" sz="4000">
                <a:solidFill>
                  <a:srgbClr val="FFFFFF"/>
                </a:solidFill>
              </a:rPr>
              <a:t>Artículo 47  Duración indefinida</a:t>
            </a:r>
            <a:br>
              <a:rPr lang="es-CO" sz="4000">
                <a:solidFill>
                  <a:srgbClr val="FFFFFF"/>
                </a:solidFill>
              </a:rPr>
            </a:br>
            <a:endParaRPr lang="es-CO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1DD02-10FD-41AF-873C-AC39CB6A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/>
              <a:t>A  partir  de su celebración, los contratantes permanecen ligados  a los derechos y obligaciones propios de la relación contractual laboral, sin que entren a jugar  factores temporales que permitan su finalización.</a:t>
            </a:r>
          </a:p>
          <a:p>
            <a:r>
              <a:rPr lang="es-ES" sz="2000" dirty="0"/>
              <a:t>-El contrato  indefinido puede  terminar por una justa causa promovida por el empleador .</a:t>
            </a:r>
          </a:p>
          <a:p>
            <a:r>
              <a:rPr lang="es-ES" sz="2000" dirty="0"/>
              <a:t>-O que el  trabajador renuncie al contrato celebrado.</a:t>
            </a:r>
          </a:p>
          <a:p>
            <a:pPr marL="0" indent="0">
              <a:buNone/>
            </a:pPr>
            <a:r>
              <a:rPr lang="es-ES" sz="2000" dirty="0"/>
              <a:t>	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42471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650" y="365125"/>
            <a:ext cx="10387149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   </a:t>
            </a:r>
            <a:r>
              <a:rPr lang="en-US" dirty="0" err="1"/>
              <a:t>Artículo</a:t>
            </a:r>
            <a:r>
              <a:rPr lang="en-US" dirty="0"/>
              <a:t> 50. </a:t>
            </a:r>
            <a:r>
              <a:rPr lang="en-US" dirty="0" err="1"/>
              <a:t>Revisión</a:t>
            </a:r>
            <a:r>
              <a:rPr lang="en-US" dirty="0"/>
              <a:t> del </a:t>
            </a:r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err="1"/>
              <a:t>laboral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dirty="0"/>
              <a:t>Todo contrato de trabajo es revisable cuando quiera que sobrevengan imprevisibles y graves alteraciones de la normalidad económica. Cuando no haya acuerdo entre las partes acerca de la existencia de tales alteraciones, corresponde a la justicia del Trabajo decidir sobre ella y, mientras tanto, el contrato sigue en todo su vigor.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121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s-ES" dirty="0"/>
              <a:t>           Suspensión del contrato laboral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 El contrato de trabajo se suspende: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1. Por fuerza mayor o caso fortuito que temporalmente impida su ejecución.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2. Por la muerte o la inhabilitación del empleador, cuando éste sea una persona natural y cuando ello traiga como consecuencia necesaria y directa la suspensión temporal del trabajo.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3. Por suspensión de actividades o clausura temporal de la empresa, establecimiento o negocio, en todo o en parte, hasta por ciento veinte (120) días por razones técnicas o económicas u otras independientes de la voluntad del empleador, mediante autorización previa del Ministerio de Trabajo y Seguridad Social. De la solicitud que se eleve al respecto el empleador deberá informar en forma simultánea, por escrito, a sus trabajadores.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0927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            </a:t>
            </a:r>
            <a:r>
              <a:rPr lang="en-US" dirty="0" err="1"/>
              <a:t>Suspensión</a:t>
            </a:r>
            <a:r>
              <a:rPr lang="en-US" dirty="0"/>
              <a:t> del </a:t>
            </a:r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err="1"/>
              <a:t>laboral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/>
              <a:t>4. Por licencia o permiso temporal concedido por el empleador al trabajador o por suspensión disciplinaria.</a:t>
            </a:r>
          </a:p>
          <a:p>
            <a:endParaRPr lang="es-ES" dirty="0"/>
          </a:p>
          <a:p>
            <a:r>
              <a:rPr lang="es-ES" dirty="0"/>
              <a:t>5. Por ser llamado el trabajador a prestar el servicio militar. En este caso el empleador está obligado a conservar el puesto del trabajador hasta por 6 meses después de terminado el servicio. Dentro de este término el trabajador puede reincorporarse a sus tareas, cuando lo considere conveniente, y el empleador está obligado a admitirlo tan pronto como éste gestione su reincorporación.</a:t>
            </a:r>
          </a:p>
          <a:p>
            <a:endParaRPr lang="es-ES" dirty="0"/>
          </a:p>
          <a:p>
            <a:r>
              <a:rPr lang="es-ES" dirty="0"/>
              <a:t>6. Por detención preventiva del trabajador o por arresto correccional que no exceda de ocho (8) días por cuya causa no justifique la extinción del contrato.</a:t>
            </a:r>
          </a:p>
          <a:p>
            <a:endParaRPr lang="es-ES" dirty="0"/>
          </a:p>
          <a:p>
            <a:r>
              <a:rPr lang="es-ES" dirty="0"/>
              <a:t>7. Por huelga declarada en la forma prevista en la Ley.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72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Efectos</a:t>
            </a:r>
            <a:r>
              <a:rPr lang="en-US" dirty="0"/>
              <a:t> de la suspension del </a:t>
            </a:r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err="1"/>
              <a:t>laboral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Durante el período de las suspensiones contempladas en el artículo 51 se interrumpe para el trabajador la obligación de prestar el servicio prometido, y para el  empleador la de pagar los salarios de esos lapsos, pero durante la suspensión corren a cargo del empleador, además de las obligaciones ya surgidas con anterioridad, las que le correspondan por muerte o por enfermedad de los trabajadores.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6770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s-ES" dirty="0"/>
              <a:t>Art. 56. Obligaciones de las partes en general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400" dirty="0"/>
              <a:t>De modo general, incumben al empleador obligaciones de protección y de seguridad para con los trabajadores, y a éstos obligaciones de obediencia y fidelidad para con el empleador.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763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Art. 61. Terminación del contrato de trabajo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El contrato de trabajo termina:</a:t>
            </a:r>
          </a:p>
          <a:p>
            <a:pPr marL="0" indent="0">
              <a:buNone/>
            </a:pPr>
            <a:r>
              <a:rPr lang="es-ES" dirty="0"/>
              <a:t>a) Por muerte del trabajador;</a:t>
            </a:r>
          </a:p>
          <a:p>
            <a:pPr marL="0" indent="0">
              <a:buNone/>
            </a:pPr>
            <a:r>
              <a:rPr lang="es-ES" dirty="0"/>
              <a:t>b) Por mutuo consentimiento;</a:t>
            </a:r>
          </a:p>
          <a:p>
            <a:pPr marL="0" indent="0">
              <a:buNone/>
            </a:pPr>
            <a:r>
              <a:rPr lang="es-ES" dirty="0"/>
              <a:t>c). Por expiración del plazo fijo pactado;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d-  Por terminación de la obra o labor contratada;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e). Por liquidación o clausura definitiva de la empresa o establecimiento;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f). Por suspensión de actividades por parte del empleador durante más de ciento veinte (120) días;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g). Por sentencia ejecutoriada;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1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s-ES" dirty="0"/>
              <a:t>                          Edad media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El esclavismo pasa  a la  edad media.</a:t>
            </a:r>
          </a:p>
          <a:p>
            <a:pPr marL="0" indent="0">
              <a:buNone/>
            </a:pPr>
            <a:r>
              <a:rPr lang="es-ES" dirty="0"/>
              <a:t>Al  desintegrarse  la comunidad  primitiva, surgen las clases dentro de la sociedad.</a:t>
            </a:r>
          </a:p>
          <a:p>
            <a:pPr marL="0" indent="0">
              <a:buNone/>
            </a:pPr>
            <a:r>
              <a:rPr lang="es-ES" dirty="0"/>
              <a:t>Allí encontramos los primeros orígenes del contrato de trabajo, en el alquiler que el amo hacía a sus esclavos como  instrumentos de labor.</a:t>
            </a:r>
          </a:p>
          <a:p>
            <a:pPr marL="0" indent="0">
              <a:buNone/>
            </a:pPr>
            <a:r>
              <a:rPr lang="es-ES" dirty="0"/>
              <a:t>                                             </a:t>
            </a:r>
            <a:r>
              <a:rPr lang="es-ES" dirty="0">
                <a:solidFill>
                  <a:srgbClr val="FF0000"/>
                </a:solidFill>
              </a:rPr>
              <a:t>El Feudalismo</a:t>
            </a:r>
          </a:p>
          <a:p>
            <a:pPr marL="0" indent="0">
              <a:buNone/>
            </a:pPr>
            <a:r>
              <a:rPr lang="es-ES" dirty="0"/>
              <a:t>Abarca el periodo comprendido entre la caída del imperio Romano (año 476  D.C) y la  revolución Industrial siglo XIX.</a:t>
            </a:r>
          </a:p>
          <a:p>
            <a:pPr marL="0" indent="0">
              <a:buNone/>
            </a:pPr>
            <a:r>
              <a:rPr lang="es-ES" dirty="0"/>
              <a:t>Se  supera  el esclavismo y se habla de siervo de la gleba ( hombre que pertenece a la tierra)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8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8858"/>
            <a:ext cx="9964783" cy="21218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685108" y="359794"/>
            <a:ext cx="8551815" cy="1325563"/>
          </a:xfrm>
          <a:solidFill>
            <a:schemeClr val="accent2"/>
          </a:solidFill>
        </p:spPr>
        <p:txBody>
          <a:bodyPr/>
          <a:lstStyle/>
          <a:p>
            <a:r>
              <a:rPr lang="es-ES" b="1" dirty="0"/>
              <a:t>       Surgimiento de ciudades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Posteriormente  surgen las ciudades y en ellas los trabajadores por cuenta propia (Artesanos, constructores), crean las corporaciones  de trabajadores que ejercían una misma profesión para  defender intereses comunes.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s-ES" dirty="0"/>
              <a:t>                         Edad moderna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  llegó al pensamiento que los trabajadores debían conformarse en grupos  de presión  ante sus patronos con el fin de ser escuchados  y reclamar así sus  derechos. </a:t>
            </a:r>
          </a:p>
          <a:p>
            <a:pPr marL="0" indent="0">
              <a:buNone/>
            </a:pPr>
            <a:r>
              <a:rPr lang="es-ES" dirty="0"/>
              <a:t>Surge  también el pensamiento socialista que implica una concepción nueva del ejercicio del poder.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308" r="307"/>
          <a:stretch/>
        </p:blipFill>
        <p:spPr>
          <a:xfrm>
            <a:off x="1776549" y="4770937"/>
            <a:ext cx="8503919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7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s-ES" dirty="0"/>
              <a:t>                       Edad moderna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 Estado  debe  satisfacer las necesidades básicas de la comunidad:  garantizar el derecho al trabajo, salud, vivienda, educación. </a:t>
            </a:r>
          </a:p>
          <a:p>
            <a:r>
              <a:rPr lang="es-ES" dirty="0"/>
              <a:t>( Estado Paternalista)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0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s-ES" dirty="0"/>
              <a:t>               Edad contemporánea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La revolución francesa marca el inicio de la edad contemporánea</a:t>
            </a:r>
          </a:p>
          <a:p>
            <a:pPr marL="0" indent="0">
              <a:buNone/>
            </a:pPr>
            <a:r>
              <a:rPr lang="es-ES" dirty="0"/>
              <a:t>  Año 1.789 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3265714"/>
            <a:ext cx="9914709" cy="30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3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2058</Words>
  <Application>Microsoft Office PowerPoint</Application>
  <PresentationFormat>Panorámica</PresentationFormat>
  <Paragraphs>178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de Office</vt:lpstr>
      <vt:lpstr>        MÓDULO DE DERECHO LABORAL</vt:lpstr>
      <vt:lpstr>                Épocas de la Humanidad</vt:lpstr>
      <vt:lpstr>                        Edad  antigua</vt:lpstr>
      <vt:lpstr>                         Edad antigua</vt:lpstr>
      <vt:lpstr>                          Edad media</vt:lpstr>
      <vt:lpstr>       Surgimiento de ciudades</vt:lpstr>
      <vt:lpstr>                         Edad moderna</vt:lpstr>
      <vt:lpstr>                       Edad moderna</vt:lpstr>
      <vt:lpstr>               Edad contemporánea</vt:lpstr>
      <vt:lpstr>       Causas de la revolución francesa</vt:lpstr>
      <vt:lpstr>                        Liberalismo</vt:lpstr>
      <vt:lpstr>Raíces  históricas  del derecho  laboral       colombiano</vt:lpstr>
      <vt:lpstr>Características del derecho laboral en Colombia</vt:lpstr>
      <vt:lpstr>           Leyes sobre derecho laboral</vt:lpstr>
      <vt:lpstr>                        Leyes laborales</vt:lpstr>
      <vt:lpstr>Principios laborales contemplados en la constitución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           Código sustantivo del trabajo</vt:lpstr>
      <vt:lpstr>             Código sustantivo del trabajo</vt:lpstr>
      <vt:lpstr>            Código sustantivo del trabajo</vt:lpstr>
      <vt:lpstr>             Código sustantivo del trabajo</vt:lpstr>
      <vt:lpstr>      CONTRATO INDIVIDUAL DE TRABAJO</vt:lpstr>
      <vt:lpstr>   Elementos esenciales del contrato laboral</vt:lpstr>
      <vt:lpstr>Presentación de PowerPoint</vt:lpstr>
      <vt:lpstr>Presentación de PowerPoint</vt:lpstr>
      <vt:lpstr>Presentación de PowerPoint</vt:lpstr>
      <vt:lpstr>Presentación de PowerPoint</vt:lpstr>
      <vt:lpstr>                  Concurrencia  de  contratos </vt:lpstr>
      <vt:lpstr>               Art. 26  Coexistencia de Contratos </vt:lpstr>
      <vt:lpstr>            Art  29  Capacidad  para  contratar </vt:lpstr>
      <vt:lpstr>Presentación de PowerPoint</vt:lpstr>
      <vt:lpstr>Presentación de PowerPoint</vt:lpstr>
      <vt:lpstr>Presentación de PowerPoint</vt:lpstr>
      <vt:lpstr>Presentación de PowerPoint</vt:lpstr>
      <vt:lpstr>Contrato de trabajo por duración de la labor u obra contratada </vt:lpstr>
      <vt:lpstr>Artículo 47  Duración indefinida </vt:lpstr>
      <vt:lpstr>   Artículo 50. Revisión del contrato laboral</vt:lpstr>
      <vt:lpstr>           Suspensión del contrato laboral</vt:lpstr>
      <vt:lpstr>            Suspensión del contrato laboral</vt:lpstr>
      <vt:lpstr>  Efectos de la suspension del contrato laboral</vt:lpstr>
      <vt:lpstr>Art. 56. Obligaciones de las partes en general</vt:lpstr>
      <vt:lpstr>Art. 61. Terminación del contrato de trabajo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DE DERECHO LABORAL</dc:title>
  <dc:creator>Juan Carlos Ceballos</dc:creator>
  <cp:lastModifiedBy>Juan Carlos Ceballos</cp:lastModifiedBy>
  <cp:revision>37</cp:revision>
  <dcterms:created xsi:type="dcterms:W3CDTF">2020-04-14T16:05:14Z</dcterms:created>
  <dcterms:modified xsi:type="dcterms:W3CDTF">2022-05-25T23:42:07Z</dcterms:modified>
</cp:coreProperties>
</file>