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7" r:id="rId2"/>
    <p:sldId id="269" r:id="rId3"/>
    <p:sldId id="270" r:id="rId4"/>
    <p:sldId id="273" r:id="rId5"/>
    <p:sldId id="271" r:id="rId6"/>
    <p:sldId id="27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Ceballos" userId="9cb4aedc44d69bbf" providerId="LiveId" clId="{C900A2CF-1578-40F6-A67D-ACDED71B7310}"/>
    <pc:docChg chg="undo custSel addSld delSld modSld sldOrd">
      <pc:chgData name="Juan Carlos Ceballos" userId="9cb4aedc44d69bbf" providerId="LiveId" clId="{C900A2CF-1578-40F6-A67D-ACDED71B7310}" dt="2021-04-29T01:35:39.611" v="1640"/>
      <pc:docMkLst>
        <pc:docMk/>
      </pc:docMkLst>
      <pc:sldChg chg="del">
        <pc:chgData name="Juan Carlos Ceballos" userId="9cb4aedc44d69bbf" providerId="LiveId" clId="{C900A2CF-1578-40F6-A67D-ACDED71B7310}" dt="2021-04-29T01:35:13.506" v="1635" actId="2696"/>
        <pc:sldMkLst>
          <pc:docMk/>
          <pc:sldMk cId="521427240" sldId="256"/>
        </pc:sldMkLst>
      </pc:sldChg>
      <pc:sldChg chg="del">
        <pc:chgData name="Juan Carlos Ceballos" userId="9cb4aedc44d69bbf" providerId="LiveId" clId="{C900A2CF-1578-40F6-A67D-ACDED71B7310}" dt="2021-04-27T22:05:47.373" v="1173" actId="2696"/>
        <pc:sldMkLst>
          <pc:docMk/>
          <pc:sldMk cId="1576532331" sldId="257"/>
        </pc:sldMkLst>
      </pc:sldChg>
      <pc:sldChg chg="del">
        <pc:chgData name="Juan Carlos Ceballos" userId="9cb4aedc44d69bbf" providerId="LiveId" clId="{C900A2CF-1578-40F6-A67D-ACDED71B7310}" dt="2021-04-27T22:05:50.343" v="1174" actId="2696"/>
        <pc:sldMkLst>
          <pc:docMk/>
          <pc:sldMk cId="1983529751" sldId="258"/>
        </pc:sldMkLst>
      </pc:sldChg>
      <pc:sldChg chg="del">
        <pc:chgData name="Juan Carlos Ceballos" userId="9cb4aedc44d69bbf" providerId="LiveId" clId="{C900A2CF-1578-40F6-A67D-ACDED71B7310}" dt="2021-04-27T22:05:53.674" v="1175" actId="2696"/>
        <pc:sldMkLst>
          <pc:docMk/>
          <pc:sldMk cId="3813544657" sldId="259"/>
        </pc:sldMkLst>
      </pc:sldChg>
      <pc:sldChg chg="del">
        <pc:chgData name="Juan Carlos Ceballos" userId="9cb4aedc44d69bbf" providerId="LiveId" clId="{C900A2CF-1578-40F6-A67D-ACDED71B7310}" dt="2021-04-27T22:05:56.510" v="1176" actId="2696"/>
        <pc:sldMkLst>
          <pc:docMk/>
          <pc:sldMk cId="1664377992" sldId="260"/>
        </pc:sldMkLst>
      </pc:sldChg>
      <pc:sldChg chg="modSp del mod">
        <pc:chgData name="Juan Carlos Ceballos" userId="9cb4aedc44d69bbf" providerId="LiveId" clId="{C900A2CF-1578-40F6-A67D-ACDED71B7310}" dt="2021-04-27T22:05:59.052" v="1177" actId="2696"/>
        <pc:sldMkLst>
          <pc:docMk/>
          <pc:sldMk cId="1007382890" sldId="261"/>
        </pc:sldMkLst>
        <pc:spChg chg="mod">
          <ac:chgData name="Juan Carlos Ceballos" userId="9cb4aedc44d69bbf" providerId="LiveId" clId="{C900A2CF-1578-40F6-A67D-ACDED71B7310}" dt="2021-04-22T22:20:59.787" v="16" actId="27636"/>
          <ac:spMkLst>
            <pc:docMk/>
            <pc:sldMk cId="1007382890" sldId="261"/>
            <ac:spMk id="3" creationId="{D95FBB3F-1F05-48E2-8DD0-DC594C36D60D}"/>
          </ac:spMkLst>
        </pc:spChg>
      </pc:sldChg>
      <pc:sldChg chg="modSp new del mod">
        <pc:chgData name="Juan Carlos Ceballos" userId="9cb4aedc44d69bbf" providerId="LiveId" clId="{C900A2CF-1578-40F6-A67D-ACDED71B7310}" dt="2021-04-27T22:06:13.365" v="1180" actId="2696"/>
        <pc:sldMkLst>
          <pc:docMk/>
          <pc:sldMk cId="1743879486" sldId="262"/>
        </pc:sldMkLst>
        <pc:spChg chg="mod">
          <ac:chgData name="Juan Carlos Ceballos" userId="9cb4aedc44d69bbf" providerId="LiveId" clId="{C900A2CF-1578-40F6-A67D-ACDED71B7310}" dt="2021-04-22T22:33:11.767" v="271"/>
          <ac:spMkLst>
            <pc:docMk/>
            <pc:sldMk cId="1743879486" sldId="262"/>
            <ac:spMk id="2" creationId="{A83C75FA-3223-4F52-92DF-4E6F393A8419}"/>
          </ac:spMkLst>
        </pc:spChg>
        <pc:spChg chg="mod">
          <ac:chgData name="Juan Carlos Ceballos" userId="9cb4aedc44d69bbf" providerId="LiveId" clId="{C900A2CF-1578-40F6-A67D-ACDED71B7310}" dt="2021-04-22T22:35:58.882" v="320" actId="27636"/>
          <ac:spMkLst>
            <pc:docMk/>
            <pc:sldMk cId="1743879486" sldId="262"/>
            <ac:spMk id="3" creationId="{DF01443E-6B9D-4083-A43D-076637C0C509}"/>
          </ac:spMkLst>
        </pc:spChg>
      </pc:sldChg>
      <pc:sldChg chg="modSp new del mod ord">
        <pc:chgData name="Juan Carlos Ceballos" userId="9cb4aedc44d69bbf" providerId="LiveId" clId="{C900A2CF-1578-40F6-A67D-ACDED71B7310}" dt="2021-04-27T22:06:01.999" v="1178" actId="2696"/>
        <pc:sldMkLst>
          <pc:docMk/>
          <pc:sldMk cId="2328433929" sldId="263"/>
        </pc:sldMkLst>
        <pc:spChg chg="mod">
          <ac:chgData name="Juan Carlos Ceballos" userId="9cb4aedc44d69bbf" providerId="LiveId" clId="{C900A2CF-1578-40F6-A67D-ACDED71B7310}" dt="2021-04-22T22:23:20.027" v="23"/>
          <ac:spMkLst>
            <pc:docMk/>
            <pc:sldMk cId="2328433929" sldId="263"/>
            <ac:spMk id="2" creationId="{C99D21A6-254D-4E25-8F86-3BBEFB4224E8}"/>
          </ac:spMkLst>
        </pc:spChg>
        <pc:spChg chg="mod">
          <ac:chgData name="Juan Carlos Ceballos" userId="9cb4aedc44d69bbf" providerId="LiveId" clId="{C900A2CF-1578-40F6-A67D-ACDED71B7310}" dt="2021-04-22T22:26:31.209" v="43" actId="255"/>
          <ac:spMkLst>
            <pc:docMk/>
            <pc:sldMk cId="2328433929" sldId="263"/>
            <ac:spMk id="3" creationId="{09B107AA-EBCF-4CCB-8EE1-D823EEF41EE8}"/>
          </ac:spMkLst>
        </pc:spChg>
      </pc:sldChg>
      <pc:sldChg chg="modSp new del mod">
        <pc:chgData name="Juan Carlos Ceballos" userId="9cb4aedc44d69bbf" providerId="LiveId" clId="{C900A2CF-1578-40F6-A67D-ACDED71B7310}" dt="2021-04-27T22:06:10.077" v="1179" actId="2696"/>
        <pc:sldMkLst>
          <pc:docMk/>
          <pc:sldMk cId="2565695446" sldId="264"/>
        </pc:sldMkLst>
        <pc:spChg chg="mod">
          <ac:chgData name="Juan Carlos Ceballos" userId="9cb4aedc44d69bbf" providerId="LiveId" clId="{C900A2CF-1578-40F6-A67D-ACDED71B7310}" dt="2021-04-22T22:32:07.426" v="269"/>
          <ac:spMkLst>
            <pc:docMk/>
            <pc:sldMk cId="2565695446" sldId="264"/>
            <ac:spMk id="2" creationId="{482E97E2-8B8E-4C6E-B865-9DE6C0F17077}"/>
          </ac:spMkLst>
        </pc:spChg>
        <pc:spChg chg="mod">
          <ac:chgData name="Juan Carlos Ceballos" userId="9cb4aedc44d69bbf" providerId="LiveId" clId="{C900A2CF-1578-40F6-A67D-ACDED71B7310}" dt="2021-04-22T22:31:51.100" v="268" actId="255"/>
          <ac:spMkLst>
            <pc:docMk/>
            <pc:sldMk cId="2565695446" sldId="264"/>
            <ac:spMk id="3" creationId="{CF0BF193-07AC-4A7E-90AF-5579D455E5D5}"/>
          </ac:spMkLst>
        </pc:spChg>
      </pc:sldChg>
      <pc:sldChg chg="modSp new del mod ord">
        <pc:chgData name="Juan Carlos Ceballos" userId="9cb4aedc44d69bbf" providerId="LiveId" clId="{C900A2CF-1578-40F6-A67D-ACDED71B7310}" dt="2021-04-27T22:06:16.742" v="1181" actId="2696"/>
        <pc:sldMkLst>
          <pc:docMk/>
          <pc:sldMk cId="4280060982" sldId="265"/>
        </pc:sldMkLst>
        <pc:spChg chg="mod">
          <ac:chgData name="Juan Carlos Ceballos" userId="9cb4aedc44d69bbf" providerId="LiveId" clId="{C900A2CF-1578-40F6-A67D-ACDED71B7310}" dt="2021-04-22T22:37:13.882" v="324"/>
          <ac:spMkLst>
            <pc:docMk/>
            <pc:sldMk cId="4280060982" sldId="265"/>
            <ac:spMk id="2" creationId="{8D5D626A-0C53-43E8-BCDB-44A44E3E9DFC}"/>
          </ac:spMkLst>
        </pc:spChg>
        <pc:spChg chg="mod">
          <ac:chgData name="Juan Carlos Ceballos" userId="9cb4aedc44d69bbf" providerId="LiveId" clId="{C900A2CF-1578-40F6-A67D-ACDED71B7310}" dt="2021-04-22T22:39:59.971" v="541" actId="255"/>
          <ac:spMkLst>
            <pc:docMk/>
            <pc:sldMk cId="4280060982" sldId="265"/>
            <ac:spMk id="3" creationId="{700CFA46-F85E-4115-87CE-9ABEDE9E4C7C}"/>
          </ac:spMkLst>
        </pc:spChg>
      </pc:sldChg>
      <pc:sldChg chg="new">
        <pc:chgData name="Juan Carlos Ceballos" userId="9cb4aedc44d69bbf" providerId="LiveId" clId="{C900A2CF-1578-40F6-A67D-ACDED71B7310}" dt="2021-04-22T22:46:38.487" v="544" actId="680"/>
        <pc:sldMkLst>
          <pc:docMk/>
          <pc:sldMk cId="1899835308" sldId="266"/>
        </pc:sldMkLst>
      </pc:sldChg>
      <pc:sldChg chg="modSp new mod ord">
        <pc:chgData name="Juan Carlos Ceballos" userId="9cb4aedc44d69bbf" providerId="LiveId" clId="{C900A2CF-1578-40F6-A67D-ACDED71B7310}" dt="2021-04-22T22:52:00.427" v="588"/>
        <pc:sldMkLst>
          <pc:docMk/>
          <pc:sldMk cId="361577090" sldId="267"/>
        </pc:sldMkLst>
        <pc:spChg chg="mod">
          <ac:chgData name="Juan Carlos Ceballos" userId="9cb4aedc44d69bbf" providerId="LiveId" clId="{C900A2CF-1578-40F6-A67D-ACDED71B7310}" dt="2021-04-22T22:50:19.679" v="578" actId="20577"/>
          <ac:spMkLst>
            <pc:docMk/>
            <pc:sldMk cId="361577090" sldId="267"/>
            <ac:spMk id="2" creationId="{E61C9043-D119-4982-BCCF-5EAE6BF95898}"/>
          </ac:spMkLst>
        </pc:spChg>
        <pc:spChg chg="mod">
          <ac:chgData name="Juan Carlos Ceballos" userId="9cb4aedc44d69bbf" providerId="LiveId" clId="{C900A2CF-1578-40F6-A67D-ACDED71B7310}" dt="2021-04-22T22:51:30.173" v="582" actId="255"/>
          <ac:spMkLst>
            <pc:docMk/>
            <pc:sldMk cId="361577090" sldId="267"/>
            <ac:spMk id="3" creationId="{DB65F543-9B5E-49A0-9030-3304FA41600C}"/>
          </ac:spMkLst>
        </pc:spChg>
      </pc:sldChg>
      <pc:sldChg chg="new del">
        <pc:chgData name="Juan Carlos Ceballos" userId="9cb4aedc44d69bbf" providerId="LiveId" clId="{C900A2CF-1578-40F6-A67D-ACDED71B7310}" dt="2021-04-29T01:35:16.644" v="1636" actId="2696"/>
        <pc:sldMkLst>
          <pc:docMk/>
          <pc:sldMk cId="3926152578" sldId="268"/>
        </pc:sldMkLst>
      </pc:sldChg>
      <pc:sldChg chg="modSp new mod ord">
        <pc:chgData name="Juan Carlos Ceballos" userId="9cb4aedc44d69bbf" providerId="LiveId" clId="{C900A2CF-1578-40F6-A67D-ACDED71B7310}" dt="2021-04-27T22:07:09.652" v="1183" actId="20577"/>
        <pc:sldMkLst>
          <pc:docMk/>
          <pc:sldMk cId="2098121970" sldId="269"/>
        </pc:sldMkLst>
        <pc:spChg chg="mod">
          <ac:chgData name="Juan Carlos Ceballos" userId="9cb4aedc44d69bbf" providerId="LiveId" clId="{C900A2CF-1578-40F6-A67D-ACDED71B7310}" dt="2021-04-22T23:04:48.767" v="622" actId="20577"/>
          <ac:spMkLst>
            <pc:docMk/>
            <pc:sldMk cId="2098121970" sldId="269"/>
            <ac:spMk id="2" creationId="{732B5F0D-295F-4C91-82C6-8AE0D4A7F9DF}"/>
          </ac:spMkLst>
        </pc:spChg>
        <pc:spChg chg="mod">
          <ac:chgData name="Juan Carlos Ceballos" userId="9cb4aedc44d69bbf" providerId="LiveId" clId="{C900A2CF-1578-40F6-A67D-ACDED71B7310}" dt="2021-04-27T22:07:09.652" v="1183" actId="20577"/>
          <ac:spMkLst>
            <pc:docMk/>
            <pc:sldMk cId="2098121970" sldId="269"/>
            <ac:spMk id="3" creationId="{B3E541C9-51F7-4649-9BB4-CCCB35152FBD}"/>
          </ac:spMkLst>
        </pc:spChg>
      </pc:sldChg>
      <pc:sldChg chg="modSp new mod ord">
        <pc:chgData name="Juan Carlos Ceballos" userId="9cb4aedc44d69bbf" providerId="LiveId" clId="{C900A2CF-1578-40F6-A67D-ACDED71B7310}" dt="2021-04-22T23:51:47.261" v="1172" actId="20577"/>
        <pc:sldMkLst>
          <pc:docMk/>
          <pc:sldMk cId="2079590230" sldId="270"/>
        </pc:sldMkLst>
        <pc:spChg chg="mod">
          <ac:chgData name="Juan Carlos Ceballos" userId="9cb4aedc44d69bbf" providerId="LiveId" clId="{C900A2CF-1578-40F6-A67D-ACDED71B7310}" dt="2021-04-22T23:44:23.332" v="910" actId="20577"/>
          <ac:spMkLst>
            <pc:docMk/>
            <pc:sldMk cId="2079590230" sldId="270"/>
            <ac:spMk id="2" creationId="{6A560E77-D072-4C24-87F4-F30B8DD5DEBA}"/>
          </ac:spMkLst>
        </pc:spChg>
        <pc:spChg chg="mod">
          <ac:chgData name="Juan Carlos Ceballos" userId="9cb4aedc44d69bbf" providerId="LiveId" clId="{C900A2CF-1578-40F6-A67D-ACDED71B7310}" dt="2021-04-22T23:51:47.261" v="1172" actId="20577"/>
          <ac:spMkLst>
            <pc:docMk/>
            <pc:sldMk cId="2079590230" sldId="270"/>
            <ac:spMk id="3" creationId="{8EA04029-C183-48B2-93D9-D3D2B8413903}"/>
          </ac:spMkLst>
        </pc:spChg>
      </pc:sldChg>
      <pc:sldChg chg="modSp new mod ord">
        <pc:chgData name="Juan Carlos Ceballos" userId="9cb4aedc44d69bbf" providerId="LiveId" clId="{C900A2CF-1578-40F6-A67D-ACDED71B7310}" dt="2021-04-27T22:30:13.423" v="1374"/>
        <pc:sldMkLst>
          <pc:docMk/>
          <pc:sldMk cId="220606340" sldId="271"/>
        </pc:sldMkLst>
        <pc:spChg chg="mod">
          <ac:chgData name="Juan Carlos Ceballos" userId="9cb4aedc44d69bbf" providerId="LiveId" clId="{C900A2CF-1578-40F6-A67D-ACDED71B7310}" dt="2021-04-27T22:13:03.824" v="1251" actId="20577"/>
          <ac:spMkLst>
            <pc:docMk/>
            <pc:sldMk cId="220606340" sldId="271"/>
            <ac:spMk id="2" creationId="{448B4F77-989D-4346-A2DF-12AAFF30EFE3}"/>
          </ac:spMkLst>
        </pc:spChg>
        <pc:spChg chg="mod">
          <ac:chgData name="Juan Carlos Ceballos" userId="9cb4aedc44d69bbf" providerId="LiveId" clId="{C900A2CF-1578-40F6-A67D-ACDED71B7310}" dt="2021-04-27T22:23:35.169" v="1331" actId="20577"/>
          <ac:spMkLst>
            <pc:docMk/>
            <pc:sldMk cId="220606340" sldId="271"/>
            <ac:spMk id="3" creationId="{00BF82F2-CA54-454B-BA89-6B829408EB21}"/>
          </ac:spMkLst>
        </pc:spChg>
      </pc:sldChg>
      <pc:sldChg chg="modSp new mod ord">
        <pc:chgData name="Juan Carlos Ceballos" userId="9cb4aedc44d69bbf" providerId="LiveId" clId="{C900A2CF-1578-40F6-A67D-ACDED71B7310}" dt="2021-04-29T01:35:39.611" v="1640"/>
        <pc:sldMkLst>
          <pc:docMk/>
          <pc:sldMk cId="37911472" sldId="272"/>
        </pc:sldMkLst>
        <pc:spChg chg="mod">
          <ac:chgData name="Juan Carlos Ceballos" userId="9cb4aedc44d69bbf" providerId="LiveId" clId="{C900A2CF-1578-40F6-A67D-ACDED71B7310}" dt="2021-04-27T22:26:35.635" v="1367" actId="20577"/>
          <ac:spMkLst>
            <pc:docMk/>
            <pc:sldMk cId="37911472" sldId="272"/>
            <ac:spMk id="2" creationId="{3B608A01-E733-4619-8497-9D5DA6618E22}"/>
          </ac:spMkLst>
        </pc:spChg>
        <pc:spChg chg="mod">
          <ac:chgData name="Juan Carlos Ceballos" userId="9cb4aedc44d69bbf" providerId="LiveId" clId="{C900A2CF-1578-40F6-A67D-ACDED71B7310}" dt="2021-04-27T22:26:48.442" v="1369" actId="255"/>
          <ac:spMkLst>
            <pc:docMk/>
            <pc:sldMk cId="37911472" sldId="272"/>
            <ac:spMk id="3" creationId="{181320A9-C324-427D-AE76-D45A6B870299}"/>
          </ac:spMkLst>
        </pc:spChg>
      </pc:sldChg>
      <pc:sldChg chg="modSp new mod">
        <pc:chgData name="Juan Carlos Ceballos" userId="9cb4aedc44d69bbf" providerId="LiveId" clId="{C900A2CF-1578-40F6-A67D-ACDED71B7310}" dt="2021-04-27T22:35:05.404" v="1634" actId="255"/>
        <pc:sldMkLst>
          <pc:docMk/>
          <pc:sldMk cId="102056660" sldId="273"/>
        </pc:sldMkLst>
        <pc:spChg chg="mod">
          <ac:chgData name="Juan Carlos Ceballos" userId="9cb4aedc44d69bbf" providerId="LiveId" clId="{C900A2CF-1578-40F6-A67D-ACDED71B7310}" dt="2021-04-27T22:35:05.404" v="1634" actId="255"/>
          <ac:spMkLst>
            <pc:docMk/>
            <pc:sldMk cId="102056660" sldId="273"/>
            <ac:spMk id="3" creationId="{3049D951-5F8D-4CB3-9570-E7E7E62F68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70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0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15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742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166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19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6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59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25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91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64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85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21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66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60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625D-996D-4C43-9574-3E9E5965CA78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D41FA1-5F46-4B47-B54D-057895D1D2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389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C9043-D119-4982-BCCF-5EAE6BF9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ART.306 PRIMA DE SERVICIOS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5F543-9B5E-49A0-9030-3304FA41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/>
              <a:t>El empleador está obligado a pagar a su empleado o empleados, la prestación social denominada prima de servicios que corresponderá a 30 días de salario por año, el cual se reconocerá en dos pagos, así: la mitad máximo el 30 de junio y la otra mitad a más tardar los primeros veinte días de diciembre. Su reconocimiento se hará por todo el semestre trabajado o proporcionalmente al tiempo trabajado.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157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B5F0D-295F-4C91-82C6-8AE0D4A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     CASO PARA RESOLVER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541C9-51F7-4649-9BB4-CCCB3515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Federico es contratado por la compañía GECOLSA con contrato indefinido, ingreso a laborar el 14 de julio de 2020, sueldo 1`300.000.</a:t>
            </a:r>
          </a:p>
          <a:p>
            <a:pPr algn="just"/>
            <a:r>
              <a:rPr lang="es-ES" sz="3600" dirty="0"/>
              <a:t>Se necesita saber cuál es el valor de la prima al 20 de diciembre de 2020.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09812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60E77-D072-4C24-87F4-F30B8DD5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          Caso para resolver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04029-C183-48B2-93D9-D3D2B841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err="1"/>
              <a:t>Sebastían</a:t>
            </a:r>
            <a:r>
              <a:rPr lang="es-ES" sz="3600" dirty="0"/>
              <a:t> es contratado por la empresa NIKE  con un  contrato a término fijo desde el  día 07 de agosto de 2020 hasta el día 28 de noviembre de 2020, sueldo 2`500.000 , liquide la prima de </a:t>
            </a:r>
            <a:r>
              <a:rPr lang="es-ES" sz="3600" dirty="0" err="1"/>
              <a:t>Sebastían</a:t>
            </a:r>
            <a:r>
              <a:rPr lang="es-ES" sz="3600" dirty="0"/>
              <a:t>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07959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8C2B-21C6-4B79-ACF2-2CCAE7B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9D951-5F8D-4CB3-9570-E7E7E62F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Juan González es contratado por el grupo CARRULLA S.A , en contrato a término fijo desde el 27 de julio de 2020 hasta el 15 de diciembre de 2020, </a:t>
            </a:r>
            <a:r>
              <a:rPr lang="es-CO" sz="3200" dirty="0"/>
              <a:t>sueldo 1`987.000. </a:t>
            </a:r>
          </a:p>
          <a:p>
            <a:pPr algn="just"/>
            <a:r>
              <a:rPr lang="es-CO" sz="3200" dirty="0"/>
              <a:t>Liquide la prima de servicios de Juan.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20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B4F77-989D-4346-A2DF-12AAFF30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Art. 306 PRIMA DE SERVICIOS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F82F2-CA54-454B-BA89-6B829408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PARÁGRAFO. Se incluye en esta prestación económica a los trabajadores del servicio doméstico, choferes de servicio familiar, trabajadores por días o trabajadores de fincas y en general quienes cumplan con las condiciones de empleado dependiente.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060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8A01-E733-4619-8497-9D5DA661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Art 307 PRIMA DE SERVICIOS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320A9-C324-427D-AE76-D45A6B87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La prima anual no es salario, ni se computará como factor del salario en ningún caso.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791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296BB-15D0-4567-A397-BEECF30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E3FEB-DF63-42FD-BBC3-02FAB839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35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286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       ART.306 PRIMA DE SERVICIOS</vt:lpstr>
      <vt:lpstr>            CASO PARA RESOLVER</vt:lpstr>
      <vt:lpstr>                 Caso para resolver</vt:lpstr>
      <vt:lpstr>Presentación de PowerPoint</vt:lpstr>
      <vt:lpstr>         Art. 306 PRIMA DE SERVICIOS</vt:lpstr>
      <vt:lpstr>      Art 307 PRIMA DE SERVICIOS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 DE MATERNIDAD</dc:title>
  <dc:creator>Juan Carlos Ceballos</dc:creator>
  <cp:lastModifiedBy>Juan Carlos Ceballos</cp:lastModifiedBy>
  <cp:revision>6</cp:revision>
  <dcterms:created xsi:type="dcterms:W3CDTF">2021-04-22T21:55:31Z</dcterms:created>
  <dcterms:modified xsi:type="dcterms:W3CDTF">2021-04-29T01:35:54Z</dcterms:modified>
</cp:coreProperties>
</file>