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compatMode="1" saveSubsetFonts="1" autoCompressPictures="0">
  <p:sldMasterIdLst>
    <p:sldMasterId id="2147483813" r:id="rId1"/>
  </p:sldMasterIdLst>
  <p:notesMasterIdLst>
    <p:notesMasterId r:id="rId22"/>
  </p:notesMasterIdLst>
  <p:handoutMasterIdLst>
    <p:handoutMasterId r:id="rId23"/>
  </p:handoutMasterIdLst>
  <p:sldIdLst>
    <p:sldId id="403" r:id="rId2"/>
    <p:sldId id="258" r:id="rId3"/>
    <p:sldId id="272" r:id="rId4"/>
    <p:sldId id="382" r:id="rId5"/>
    <p:sldId id="383" r:id="rId6"/>
    <p:sldId id="384" r:id="rId7"/>
    <p:sldId id="385" r:id="rId8"/>
    <p:sldId id="386" r:id="rId9"/>
    <p:sldId id="387" r:id="rId10"/>
    <p:sldId id="388" r:id="rId11"/>
    <p:sldId id="389" r:id="rId12"/>
    <p:sldId id="400" r:id="rId13"/>
    <p:sldId id="391" r:id="rId14"/>
    <p:sldId id="392" r:id="rId15"/>
    <p:sldId id="393" r:id="rId16"/>
    <p:sldId id="394" r:id="rId17"/>
    <p:sldId id="402" r:id="rId18"/>
    <p:sldId id="397" r:id="rId19"/>
    <p:sldId id="398" r:id="rId20"/>
    <p:sldId id="399" r:id="rId21"/>
  </p:sldIdLst>
  <p:sldSz cx="9144000" cy="6858000" type="screen4x3"/>
  <p:notesSz cx="6858000" cy="9180513"/>
  <p:defaultTextStyle>
    <a:defPPr>
      <a:defRPr lang="en-US"/>
    </a:defPPr>
    <a:lvl1pPr algn="l" rtl="0" eaLnBrk="0" fontAlgn="base" hangingPunct="0">
      <a:spcBef>
        <a:spcPct val="0"/>
      </a:spcBef>
      <a:spcAft>
        <a:spcPct val="0"/>
      </a:spcAft>
      <a:defRPr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816">
          <p15:clr>
            <a:srgbClr val="A4A3A4"/>
          </p15:clr>
        </p15:guide>
        <p15:guide id="2" pos="978">
          <p15:clr>
            <a:srgbClr val="A4A3A4"/>
          </p15:clr>
        </p15:guide>
      </p15:sldGuideLst>
    </p:ext>
    <p:ext uri="{2D200454-40CA-4A62-9FC3-DE9A4176ACB9}">
      <p15:notesGuideLst xmlns:p15="http://schemas.microsoft.com/office/powerpoint/2012/main">
        <p15:guide id="1" orient="horz" pos="2891">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6"/>
  </p:normalViewPr>
  <p:slideViewPr>
    <p:cSldViewPr snapToGrid="0">
      <p:cViewPr varScale="1">
        <p:scale>
          <a:sx n="109" d="100"/>
          <a:sy n="109" d="100"/>
        </p:scale>
        <p:origin x="1720" y="176"/>
      </p:cViewPr>
      <p:guideLst>
        <p:guide orient="horz" pos="2816"/>
        <p:guide pos="9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1812" y="-78"/>
      </p:cViewPr>
      <p:guideLst>
        <p:guide orient="horz" pos="2891"/>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6D36C9A-EF7B-1B59-A175-83D3C9C481B9}"/>
              </a:ext>
            </a:extLst>
          </p:cNvPr>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7" rIns="91636" bIns="45817" numCol="1" anchor="t" anchorCtr="0" compatLnSpc="1">
            <a:prstTxWarp prst="textNoShape">
              <a:avLst/>
            </a:prstTxWarp>
          </a:bodyPr>
          <a:lstStyle>
            <a:lvl1pPr algn="l" defTabSz="915988" eaLnBrk="1" hangingPunct="1">
              <a:defRPr sz="1200">
                <a:solidFill>
                  <a:schemeClr val="tx1"/>
                </a:solidFill>
                <a:latin typeface="Arial" charset="0"/>
                <a:ea typeface="ＭＳ Ｐゴシック" pitchFamily="34" charset="-128"/>
                <a:cs typeface="+mn-cs"/>
              </a:defRPr>
            </a:lvl1pPr>
          </a:lstStyle>
          <a:p>
            <a:pPr>
              <a:defRPr/>
            </a:pPr>
            <a:endParaRPr lang="es-ES"/>
          </a:p>
        </p:txBody>
      </p:sp>
      <p:sp>
        <p:nvSpPr>
          <p:cNvPr id="14339" name="Rectangle 3">
            <a:extLst>
              <a:ext uri="{FF2B5EF4-FFF2-40B4-BE49-F238E27FC236}">
                <a16:creationId xmlns:a16="http://schemas.microsoft.com/office/drawing/2014/main" id="{D6B0DAE1-E261-7A30-631D-FA456CBB4C3E}"/>
              </a:ext>
            </a:extLst>
          </p:cNvPr>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636" tIns="45817" rIns="91636" bIns="45817" numCol="1" anchor="t" anchorCtr="0" compatLnSpc="1">
            <a:prstTxWarp prst="textNoShape">
              <a:avLst/>
            </a:prstTxWarp>
          </a:bodyPr>
          <a:lstStyle>
            <a:lvl1pPr algn="r" defTabSz="915988" eaLnBrk="1" hangingPunct="1">
              <a:defRPr sz="1200">
                <a:solidFill>
                  <a:schemeClr val="tx1"/>
                </a:solidFill>
                <a:latin typeface="Arial" charset="0"/>
                <a:ea typeface="ＭＳ Ｐゴシック" pitchFamily="34" charset="-128"/>
                <a:cs typeface="+mn-cs"/>
              </a:defRPr>
            </a:lvl1pPr>
          </a:lstStyle>
          <a:p>
            <a:pPr>
              <a:defRPr/>
            </a:pPr>
            <a:endParaRPr lang="es-ES"/>
          </a:p>
        </p:txBody>
      </p:sp>
      <p:sp>
        <p:nvSpPr>
          <p:cNvPr id="14340" name="Rectangle 4">
            <a:extLst>
              <a:ext uri="{FF2B5EF4-FFF2-40B4-BE49-F238E27FC236}">
                <a16:creationId xmlns:a16="http://schemas.microsoft.com/office/drawing/2014/main" id="{AF7ADF9E-0C5A-C589-A09A-E30AF0AB114B}"/>
              </a:ext>
            </a:extLst>
          </p:cNvPr>
          <p:cNvSpPr>
            <a:spLocks noGrp="1" noChangeArrowheads="1"/>
          </p:cNvSpPr>
          <p:nvPr>
            <p:ph type="ftr" sz="quarter" idx="2"/>
          </p:nvPr>
        </p:nvSpPr>
        <p:spPr bwMode="auto">
          <a:xfrm>
            <a:off x="0" y="8721725"/>
            <a:ext cx="2971800" cy="458788"/>
          </a:xfrm>
          <a:prstGeom prst="rect">
            <a:avLst/>
          </a:prstGeom>
          <a:noFill/>
          <a:ln w="9525">
            <a:noFill/>
            <a:miter lim="800000"/>
            <a:headEnd/>
            <a:tailEnd/>
          </a:ln>
          <a:effectLst/>
        </p:spPr>
        <p:txBody>
          <a:bodyPr vert="horz" wrap="square" lIns="91636" tIns="45817" rIns="91636" bIns="45817" numCol="1" anchor="b" anchorCtr="0" compatLnSpc="1">
            <a:prstTxWarp prst="textNoShape">
              <a:avLst/>
            </a:prstTxWarp>
          </a:bodyPr>
          <a:lstStyle>
            <a:lvl1pPr algn="l" defTabSz="915988" eaLnBrk="1" hangingPunct="1">
              <a:defRPr sz="1200">
                <a:solidFill>
                  <a:schemeClr val="tx1"/>
                </a:solidFill>
                <a:latin typeface="Arial" charset="0"/>
                <a:ea typeface="ＭＳ Ｐゴシック" pitchFamily="34" charset="-128"/>
                <a:cs typeface="+mn-cs"/>
              </a:defRPr>
            </a:lvl1pPr>
          </a:lstStyle>
          <a:p>
            <a:pPr>
              <a:defRPr/>
            </a:pPr>
            <a:endParaRPr lang="es-ES"/>
          </a:p>
        </p:txBody>
      </p:sp>
      <p:sp>
        <p:nvSpPr>
          <p:cNvPr id="14341" name="Rectangle 5">
            <a:extLst>
              <a:ext uri="{FF2B5EF4-FFF2-40B4-BE49-F238E27FC236}">
                <a16:creationId xmlns:a16="http://schemas.microsoft.com/office/drawing/2014/main" id="{B6622D3F-87EC-04A2-4D32-FD6BD5FB60E6}"/>
              </a:ext>
            </a:extLst>
          </p:cNvPr>
          <p:cNvSpPr>
            <a:spLocks noGrp="1" noChangeArrowheads="1"/>
          </p:cNvSpPr>
          <p:nvPr>
            <p:ph type="sldNum" sz="quarter" idx="3"/>
          </p:nvPr>
        </p:nvSpPr>
        <p:spPr bwMode="auto">
          <a:xfrm>
            <a:off x="3886200" y="8721725"/>
            <a:ext cx="2971800" cy="458788"/>
          </a:xfrm>
          <a:prstGeom prst="rect">
            <a:avLst/>
          </a:prstGeom>
          <a:noFill/>
          <a:ln w="9525">
            <a:noFill/>
            <a:miter lim="800000"/>
            <a:headEnd/>
            <a:tailEnd/>
          </a:ln>
          <a:effectLst/>
        </p:spPr>
        <p:txBody>
          <a:bodyPr vert="horz" wrap="square" lIns="91636" tIns="45817" rIns="91636" bIns="45817" numCol="1" anchor="b" anchorCtr="0" compatLnSpc="1">
            <a:prstTxWarp prst="textNoShape">
              <a:avLst/>
            </a:prstTxWarp>
          </a:bodyPr>
          <a:lstStyle>
            <a:lvl1pPr algn="r" defTabSz="915988" eaLnBrk="1" hangingPunct="1">
              <a:defRPr sz="1200">
                <a:solidFill>
                  <a:schemeClr val="tx1"/>
                </a:solidFill>
              </a:defRPr>
            </a:lvl1pPr>
          </a:lstStyle>
          <a:p>
            <a:pPr>
              <a:defRPr/>
            </a:pPr>
            <a:fld id="{0D57CC86-46B0-7F45-A6DF-5792D5AAA55E}" type="slidenum">
              <a:rPr lang="en-US" altLang="es-CO"/>
              <a:pPr>
                <a:defRPr/>
              </a:pPr>
              <a:t>‹Nº›</a:t>
            </a:fld>
            <a:endParaRPr lang="en-US" altLang="es-CO"/>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250F283-A055-599C-527A-46FB7DB417CC}"/>
              </a:ext>
            </a:extLst>
          </p:cNvPr>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7" rIns="91636" bIns="45817" numCol="1" anchor="t" anchorCtr="0" compatLnSpc="1">
            <a:prstTxWarp prst="textNoShape">
              <a:avLst/>
            </a:prstTxWarp>
          </a:bodyPr>
          <a:lstStyle>
            <a:lvl1pPr algn="l" defTabSz="915988" eaLnBrk="1" hangingPunct="1">
              <a:defRPr sz="1200">
                <a:solidFill>
                  <a:schemeClr val="tx1"/>
                </a:solidFill>
                <a:latin typeface="Arial" charset="0"/>
                <a:ea typeface="ＭＳ Ｐゴシック" pitchFamily="34" charset="-128"/>
                <a:cs typeface="+mn-cs"/>
              </a:defRPr>
            </a:lvl1pPr>
          </a:lstStyle>
          <a:p>
            <a:pPr>
              <a:defRPr/>
            </a:pPr>
            <a:endParaRPr lang="es-ES"/>
          </a:p>
        </p:txBody>
      </p:sp>
      <p:sp>
        <p:nvSpPr>
          <p:cNvPr id="5123" name="Rectangle 3">
            <a:extLst>
              <a:ext uri="{FF2B5EF4-FFF2-40B4-BE49-F238E27FC236}">
                <a16:creationId xmlns:a16="http://schemas.microsoft.com/office/drawing/2014/main" id="{321B7CB6-92B5-9E2E-673E-9DAC6457940B}"/>
              </a:ext>
            </a:extLst>
          </p:cNvPr>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636" tIns="45817" rIns="91636" bIns="45817" numCol="1" anchor="t" anchorCtr="0" compatLnSpc="1">
            <a:prstTxWarp prst="textNoShape">
              <a:avLst/>
            </a:prstTxWarp>
          </a:bodyPr>
          <a:lstStyle>
            <a:lvl1pPr algn="r" defTabSz="915988" eaLnBrk="1" hangingPunct="1">
              <a:defRPr sz="1200">
                <a:solidFill>
                  <a:schemeClr val="tx1"/>
                </a:solidFill>
                <a:latin typeface="Arial" charset="0"/>
                <a:ea typeface="ＭＳ Ｐゴシック" pitchFamily="34" charset="-128"/>
                <a:cs typeface="+mn-cs"/>
              </a:defRPr>
            </a:lvl1pPr>
          </a:lstStyle>
          <a:p>
            <a:pPr>
              <a:defRPr/>
            </a:pPr>
            <a:endParaRPr lang="es-ES"/>
          </a:p>
        </p:txBody>
      </p:sp>
      <p:sp>
        <p:nvSpPr>
          <p:cNvPr id="12292" name="Rectangle 4">
            <a:extLst>
              <a:ext uri="{FF2B5EF4-FFF2-40B4-BE49-F238E27FC236}">
                <a16:creationId xmlns:a16="http://schemas.microsoft.com/office/drawing/2014/main" id="{6F050D21-8583-18BB-32EF-1B04F94E8678}"/>
              </a:ext>
            </a:extLst>
          </p:cNvPr>
          <p:cNvSpPr>
            <a:spLocks noChangeArrowheads="1" noTextEdit="1"/>
          </p:cNvSpPr>
          <p:nvPr>
            <p:ph type="sldImg" idx="2"/>
          </p:nvPr>
        </p:nvSpPr>
        <p:spPr bwMode="auto">
          <a:xfrm>
            <a:off x="1133475" y="688975"/>
            <a:ext cx="4591050" cy="3441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DBE51555-A721-EF1E-E76D-23203254A3C6}"/>
              </a:ext>
            </a:extLst>
          </p:cNvPr>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636" tIns="45817" rIns="91636" bIns="458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a:extLst>
              <a:ext uri="{FF2B5EF4-FFF2-40B4-BE49-F238E27FC236}">
                <a16:creationId xmlns:a16="http://schemas.microsoft.com/office/drawing/2014/main" id="{244A6D0C-56CB-F5EF-6910-307E5C8F0F91}"/>
              </a:ext>
            </a:extLst>
          </p:cNvPr>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636" tIns="45817" rIns="91636" bIns="45817" numCol="1" anchor="b" anchorCtr="0" compatLnSpc="1">
            <a:prstTxWarp prst="textNoShape">
              <a:avLst/>
            </a:prstTxWarp>
          </a:bodyPr>
          <a:lstStyle>
            <a:lvl1pPr algn="l" defTabSz="915988" eaLnBrk="1" hangingPunct="1">
              <a:defRPr sz="1200">
                <a:solidFill>
                  <a:schemeClr val="tx1"/>
                </a:solidFill>
                <a:latin typeface="Arial" charset="0"/>
                <a:ea typeface="ＭＳ Ｐゴシック" pitchFamily="34" charset="-128"/>
                <a:cs typeface="+mn-cs"/>
              </a:defRPr>
            </a:lvl1pPr>
          </a:lstStyle>
          <a:p>
            <a:pPr>
              <a:defRPr/>
            </a:pPr>
            <a:endParaRPr lang="es-ES"/>
          </a:p>
        </p:txBody>
      </p:sp>
      <p:sp>
        <p:nvSpPr>
          <p:cNvPr id="5127" name="Rectangle 7">
            <a:extLst>
              <a:ext uri="{FF2B5EF4-FFF2-40B4-BE49-F238E27FC236}">
                <a16:creationId xmlns:a16="http://schemas.microsoft.com/office/drawing/2014/main" id="{52247D05-CD79-A450-4816-20CE13BA890B}"/>
              </a:ext>
            </a:extLst>
          </p:cNvPr>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636" tIns="45817" rIns="91636" bIns="45817" numCol="1" anchor="b" anchorCtr="0" compatLnSpc="1">
            <a:prstTxWarp prst="textNoShape">
              <a:avLst/>
            </a:prstTxWarp>
          </a:bodyPr>
          <a:lstStyle>
            <a:lvl1pPr algn="r" defTabSz="915988" eaLnBrk="1" hangingPunct="1">
              <a:defRPr sz="1200">
                <a:solidFill>
                  <a:schemeClr val="tx1"/>
                </a:solidFill>
              </a:defRPr>
            </a:lvl1pPr>
          </a:lstStyle>
          <a:p>
            <a:pPr>
              <a:defRPr/>
            </a:pPr>
            <a:fld id="{54041370-9A9C-2049-983E-EF5DD061C8E6}" type="slidenum">
              <a:rPr lang="en-US" altLang="es-CO"/>
              <a:pPr>
                <a:defRPr/>
              </a:pPr>
              <a:t>‹Nº›</a:t>
            </a:fld>
            <a:endParaRPr lang="en-US" altLang="es-C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23AC7605-7AD0-0CA2-EF2E-CF92556021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59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59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59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59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47C2344-AEB2-AC41-96BE-43BB0366252D}" type="slidenum">
              <a:rPr lang="en-US" altLang="es-CO" smtClean="0">
                <a:latin typeface="Arial" panose="020B0604020202020204" pitchFamily="34" charset="0"/>
              </a:rPr>
              <a:pPr>
                <a:spcBef>
                  <a:spcPct val="0"/>
                </a:spcBef>
              </a:pPr>
              <a:t>1</a:t>
            </a:fld>
            <a:endParaRPr lang="en-US" altLang="es-CO">
              <a:latin typeface="Arial" panose="020B0604020202020204" pitchFamily="34" charset="0"/>
            </a:endParaRPr>
          </a:p>
        </p:txBody>
      </p:sp>
      <p:sp>
        <p:nvSpPr>
          <p:cNvPr id="16386" name="Rectangle 2">
            <a:extLst>
              <a:ext uri="{FF2B5EF4-FFF2-40B4-BE49-F238E27FC236}">
                <a16:creationId xmlns:a16="http://schemas.microsoft.com/office/drawing/2014/main" id="{8EC0620C-279B-A338-4945-8A50C6DB34B7}"/>
              </a:ext>
            </a:extLst>
          </p:cNvPr>
          <p:cNvSpPr>
            <a:spLocks noChangeArrowheads="1" noTextEdit="1"/>
          </p:cNvSpPr>
          <p:nvPr>
            <p:ph type="sldImg"/>
          </p:nvPr>
        </p:nvSpPr>
        <p:spPr>
          <a:xfrm>
            <a:off x="1135063" y="688975"/>
            <a:ext cx="4587875" cy="3441700"/>
          </a:xfrm>
          <a:ln/>
        </p:spPr>
      </p:sp>
      <p:sp>
        <p:nvSpPr>
          <p:cNvPr id="16387" name="Rectangle 3">
            <a:extLst>
              <a:ext uri="{FF2B5EF4-FFF2-40B4-BE49-F238E27FC236}">
                <a16:creationId xmlns:a16="http://schemas.microsoft.com/office/drawing/2014/main" id="{F7B88507-DDCA-B1AA-EC8E-6E79EC1085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CO">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7217D089-955F-38A9-675E-64F5D54D72C7}"/>
              </a:ext>
            </a:extLst>
          </p:cNvPr>
          <p:cNvSpPr>
            <a:spLocks noChangeArrowheads="1" noTextEdit="1"/>
          </p:cNvSpPr>
          <p:nvPr>
            <p:ph type="sldImg"/>
          </p:nvPr>
        </p:nvSpPr>
        <p:spPr>
          <a:xfrm>
            <a:off x="1135063" y="688975"/>
            <a:ext cx="4587875" cy="3441700"/>
          </a:xfrm>
          <a:ln/>
        </p:spPr>
      </p:sp>
      <p:sp>
        <p:nvSpPr>
          <p:cNvPr id="34818" name="Rectangle 3">
            <a:extLst>
              <a:ext uri="{FF2B5EF4-FFF2-40B4-BE49-F238E27FC236}">
                <a16:creationId xmlns:a16="http://schemas.microsoft.com/office/drawing/2014/main" id="{E5064DF7-8EAE-E6F0-E4CF-8BAE59BF15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927F93FE-3C03-B427-89C7-A053A8A9AD9D}"/>
              </a:ext>
            </a:extLst>
          </p:cNvPr>
          <p:cNvSpPr>
            <a:spLocks noChangeArrowheads="1" noTextEdit="1"/>
          </p:cNvSpPr>
          <p:nvPr>
            <p:ph type="sldImg"/>
          </p:nvPr>
        </p:nvSpPr>
        <p:spPr>
          <a:xfrm>
            <a:off x="1135063" y="688975"/>
            <a:ext cx="4587875" cy="3441700"/>
          </a:xfrm>
          <a:ln/>
        </p:spPr>
      </p:sp>
      <p:sp>
        <p:nvSpPr>
          <p:cNvPr id="36866" name="Rectangle 3">
            <a:extLst>
              <a:ext uri="{FF2B5EF4-FFF2-40B4-BE49-F238E27FC236}">
                <a16:creationId xmlns:a16="http://schemas.microsoft.com/office/drawing/2014/main" id="{8B1EC226-12FA-89A9-6BFC-336EE65851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92987278-06C4-3284-35C7-CCD35047221A}"/>
              </a:ext>
            </a:extLst>
          </p:cNvPr>
          <p:cNvSpPr>
            <a:spLocks noChangeArrowheads="1" noTextEdit="1"/>
          </p:cNvSpPr>
          <p:nvPr>
            <p:ph type="sldImg"/>
          </p:nvPr>
        </p:nvSpPr>
        <p:spPr>
          <a:xfrm>
            <a:off x="1135063" y="688975"/>
            <a:ext cx="4587875" cy="3441700"/>
          </a:xfrm>
          <a:ln/>
        </p:spPr>
      </p:sp>
      <p:sp>
        <p:nvSpPr>
          <p:cNvPr id="38914" name="Rectangle 3">
            <a:extLst>
              <a:ext uri="{FF2B5EF4-FFF2-40B4-BE49-F238E27FC236}">
                <a16:creationId xmlns:a16="http://schemas.microsoft.com/office/drawing/2014/main" id="{3364991B-7C60-8F4E-B1FE-37E9B3217A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ABF3A18B-EC12-9DBE-DBE9-25DF0B966D63}"/>
              </a:ext>
            </a:extLst>
          </p:cNvPr>
          <p:cNvSpPr>
            <a:spLocks noChangeArrowheads="1" noTextEdit="1"/>
          </p:cNvSpPr>
          <p:nvPr>
            <p:ph type="sldImg"/>
          </p:nvPr>
        </p:nvSpPr>
        <p:spPr>
          <a:xfrm>
            <a:off x="1135063" y="688975"/>
            <a:ext cx="4587875" cy="3441700"/>
          </a:xfrm>
          <a:ln/>
        </p:spPr>
      </p:sp>
      <p:sp>
        <p:nvSpPr>
          <p:cNvPr id="40962" name="Rectangle 3">
            <a:extLst>
              <a:ext uri="{FF2B5EF4-FFF2-40B4-BE49-F238E27FC236}">
                <a16:creationId xmlns:a16="http://schemas.microsoft.com/office/drawing/2014/main" id="{256C18F7-3BCE-7846-63CD-288A4AF7A1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FBEED046-6F85-FBFC-C373-96504EE470F2}"/>
              </a:ext>
            </a:extLst>
          </p:cNvPr>
          <p:cNvSpPr>
            <a:spLocks noChangeArrowheads="1" noTextEdit="1"/>
          </p:cNvSpPr>
          <p:nvPr>
            <p:ph type="sldImg"/>
          </p:nvPr>
        </p:nvSpPr>
        <p:spPr>
          <a:xfrm>
            <a:off x="1135063" y="688975"/>
            <a:ext cx="4587875" cy="3441700"/>
          </a:xfrm>
          <a:ln/>
        </p:spPr>
      </p:sp>
      <p:sp>
        <p:nvSpPr>
          <p:cNvPr id="43010" name="Rectangle 3">
            <a:extLst>
              <a:ext uri="{FF2B5EF4-FFF2-40B4-BE49-F238E27FC236}">
                <a16:creationId xmlns:a16="http://schemas.microsoft.com/office/drawing/2014/main" id="{EEF1F2C2-8720-5973-0D0C-A05F9D9391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43F4911B-0D2C-9C92-5F93-8B136238DFD7}"/>
              </a:ext>
            </a:extLst>
          </p:cNvPr>
          <p:cNvSpPr>
            <a:spLocks noChangeArrowheads="1" noTextEdit="1"/>
          </p:cNvSpPr>
          <p:nvPr>
            <p:ph type="sldImg"/>
          </p:nvPr>
        </p:nvSpPr>
        <p:spPr>
          <a:xfrm>
            <a:off x="1135063" y="688975"/>
            <a:ext cx="4587875" cy="3441700"/>
          </a:xfrm>
          <a:ln/>
        </p:spPr>
      </p:sp>
      <p:sp>
        <p:nvSpPr>
          <p:cNvPr id="45058" name="Rectangle 3">
            <a:extLst>
              <a:ext uri="{FF2B5EF4-FFF2-40B4-BE49-F238E27FC236}">
                <a16:creationId xmlns:a16="http://schemas.microsoft.com/office/drawing/2014/main" id="{0F73AC96-9120-C461-DF03-CD7CDA1C7C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7F599706-53E1-0C6F-70F4-A7246F52436C}"/>
              </a:ext>
            </a:extLst>
          </p:cNvPr>
          <p:cNvSpPr>
            <a:spLocks noChangeArrowheads="1" noTextEdit="1"/>
          </p:cNvSpPr>
          <p:nvPr>
            <p:ph type="sldImg"/>
          </p:nvPr>
        </p:nvSpPr>
        <p:spPr>
          <a:xfrm>
            <a:off x="1135063" y="688975"/>
            <a:ext cx="4587875" cy="3441700"/>
          </a:xfrm>
          <a:ln/>
        </p:spPr>
      </p:sp>
      <p:sp>
        <p:nvSpPr>
          <p:cNvPr id="47106" name="Rectangle 3">
            <a:extLst>
              <a:ext uri="{FF2B5EF4-FFF2-40B4-BE49-F238E27FC236}">
                <a16:creationId xmlns:a16="http://schemas.microsoft.com/office/drawing/2014/main" id="{18C84B37-22ED-F71E-9C85-BE87FF7872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C6A3F56D-C6CB-DC6B-250C-BE8B01066A7E}"/>
              </a:ext>
            </a:extLst>
          </p:cNvPr>
          <p:cNvSpPr>
            <a:spLocks noChangeArrowheads="1" noTextEdit="1"/>
          </p:cNvSpPr>
          <p:nvPr>
            <p:ph type="sldImg"/>
          </p:nvPr>
        </p:nvSpPr>
        <p:spPr>
          <a:xfrm>
            <a:off x="1135063" y="688975"/>
            <a:ext cx="4587875" cy="3441700"/>
          </a:xfrm>
          <a:ln/>
        </p:spPr>
      </p:sp>
      <p:sp>
        <p:nvSpPr>
          <p:cNvPr id="49154" name="Rectangle 3">
            <a:extLst>
              <a:ext uri="{FF2B5EF4-FFF2-40B4-BE49-F238E27FC236}">
                <a16:creationId xmlns:a16="http://schemas.microsoft.com/office/drawing/2014/main" id="{7CC3E360-B25B-8A89-7887-99CC9BC7D6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4AAE4269-66DD-27A2-0A73-05BA0B0A48F4}"/>
              </a:ext>
            </a:extLst>
          </p:cNvPr>
          <p:cNvSpPr>
            <a:spLocks noChangeArrowheads="1" noTextEdit="1"/>
          </p:cNvSpPr>
          <p:nvPr>
            <p:ph type="sldImg"/>
          </p:nvPr>
        </p:nvSpPr>
        <p:spPr>
          <a:xfrm>
            <a:off x="1135063" y="688975"/>
            <a:ext cx="4587875" cy="3441700"/>
          </a:xfrm>
          <a:ln/>
        </p:spPr>
      </p:sp>
      <p:sp>
        <p:nvSpPr>
          <p:cNvPr id="51202" name="Rectangle 3">
            <a:extLst>
              <a:ext uri="{FF2B5EF4-FFF2-40B4-BE49-F238E27FC236}">
                <a16:creationId xmlns:a16="http://schemas.microsoft.com/office/drawing/2014/main" id="{E3863E54-4EA7-5C84-97FB-F7F42DD2B6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D7C0EAA4-92BB-9281-AB00-AF8EBEA84535}"/>
              </a:ext>
            </a:extLst>
          </p:cNvPr>
          <p:cNvSpPr>
            <a:spLocks noChangeArrowheads="1" noTextEdit="1"/>
          </p:cNvSpPr>
          <p:nvPr>
            <p:ph type="sldImg"/>
          </p:nvPr>
        </p:nvSpPr>
        <p:spPr>
          <a:xfrm>
            <a:off x="1135063" y="688975"/>
            <a:ext cx="4587875" cy="3441700"/>
          </a:xfrm>
          <a:ln/>
        </p:spPr>
      </p:sp>
      <p:sp>
        <p:nvSpPr>
          <p:cNvPr id="53250" name="Rectangle 3">
            <a:extLst>
              <a:ext uri="{FF2B5EF4-FFF2-40B4-BE49-F238E27FC236}">
                <a16:creationId xmlns:a16="http://schemas.microsoft.com/office/drawing/2014/main" id="{9455D51B-945D-385E-0987-D283D8994D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3A0B2658-FADD-81D7-1713-AB93B0FB990C}"/>
              </a:ext>
            </a:extLst>
          </p:cNvPr>
          <p:cNvSpPr>
            <a:spLocks noChangeArrowheads="1" noTextEdit="1"/>
          </p:cNvSpPr>
          <p:nvPr>
            <p:ph type="sldImg"/>
          </p:nvPr>
        </p:nvSpPr>
        <p:spPr>
          <a:xfrm>
            <a:off x="1135063" y="688975"/>
            <a:ext cx="4587875" cy="3441700"/>
          </a:xfrm>
          <a:ln/>
        </p:spPr>
      </p:sp>
      <p:sp>
        <p:nvSpPr>
          <p:cNvPr id="18434" name="Rectangle 3">
            <a:extLst>
              <a:ext uri="{FF2B5EF4-FFF2-40B4-BE49-F238E27FC236}">
                <a16:creationId xmlns:a16="http://schemas.microsoft.com/office/drawing/2014/main" id="{46E8FD73-60E0-ECA9-9234-0A89DE9CC6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5983A2A5-D689-8F7A-55E5-FFEF0F87E129}"/>
              </a:ext>
            </a:extLst>
          </p:cNvPr>
          <p:cNvSpPr>
            <a:spLocks noChangeArrowheads="1" noTextEdit="1"/>
          </p:cNvSpPr>
          <p:nvPr>
            <p:ph type="sldImg"/>
          </p:nvPr>
        </p:nvSpPr>
        <p:spPr>
          <a:xfrm>
            <a:off x="1135063" y="688975"/>
            <a:ext cx="4587875" cy="3441700"/>
          </a:xfrm>
          <a:ln/>
        </p:spPr>
      </p:sp>
      <p:sp>
        <p:nvSpPr>
          <p:cNvPr id="20482" name="Rectangle 3">
            <a:extLst>
              <a:ext uri="{FF2B5EF4-FFF2-40B4-BE49-F238E27FC236}">
                <a16:creationId xmlns:a16="http://schemas.microsoft.com/office/drawing/2014/main" id="{E3881BBD-477C-E0E4-EE0D-6F7B0A0B9F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96742227-7567-9B3D-35E6-1F6352A60550}"/>
              </a:ext>
            </a:extLst>
          </p:cNvPr>
          <p:cNvSpPr>
            <a:spLocks noChangeArrowheads="1" noTextEdit="1"/>
          </p:cNvSpPr>
          <p:nvPr>
            <p:ph type="sldImg"/>
          </p:nvPr>
        </p:nvSpPr>
        <p:spPr>
          <a:xfrm>
            <a:off x="1135063" y="688975"/>
            <a:ext cx="4587875" cy="3441700"/>
          </a:xfrm>
          <a:ln/>
        </p:spPr>
      </p:sp>
      <p:sp>
        <p:nvSpPr>
          <p:cNvPr id="22530" name="Rectangle 3">
            <a:extLst>
              <a:ext uri="{FF2B5EF4-FFF2-40B4-BE49-F238E27FC236}">
                <a16:creationId xmlns:a16="http://schemas.microsoft.com/office/drawing/2014/main" id="{A8417580-04CA-E6A2-5D96-98887D8939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B6E456D8-EF4D-73C6-9336-948B45C67904}"/>
              </a:ext>
            </a:extLst>
          </p:cNvPr>
          <p:cNvSpPr>
            <a:spLocks noChangeArrowheads="1" noTextEdit="1"/>
          </p:cNvSpPr>
          <p:nvPr>
            <p:ph type="sldImg"/>
          </p:nvPr>
        </p:nvSpPr>
        <p:spPr>
          <a:xfrm>
            <a:off x="1135063" y="688975"/>
            <a:ext cx="4587875" cy="3441700"/>
          </a:xfrm>
          <a:ln/>
        </p:spPr>
      </p:sp>
      <p:sp>
        <p:nvSpPr>
          <p:cNvPr id="24578" name="Rectangle 3">
            <a:extLst>
              <a:ext uri="{FF2B5EF4-FFF2-40B4-BE49-F238E27FC236}">
                <a16:creationId xmlns:a16="http://schemas.microsoft.com/office/drawing/2014/main" id="{3C736632-DFC8-4970-9EA5-D90E74B9F4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23A54ACD-E0F6-BA4F-89C4-674A4DE98749}"/>
              </a:ext>
            </a:extLst>
          </p:cNvPr>
          <p:cNvSpPr>
            <a:spLocks noChangeArrowheads="1" noTextEdit="1"/>
          </p:cNvSpPr>
          <p:nvPr>
            <p:ph type="sldImg"/>
          </p:nvPr>
        </p:nvSpPr>
        <p:spPr>
          <a:xfrm>
            <a:off x="1135063" y="688975"/>
            <a:ext cx="4587875" cy="3441700"/>
          </a:xfrm>
          <a:ln/>
        </p:spPr>
      </p:sp>
      <p:sp>
        <p:nvSpPr>
          <p:cNvPr id="26626" name="Rectangle 3">
            <a:extLst>
              <a:ext uri="{FF2B5EF4-FFF2-40B4-BE49-F238E27FC236}">
                <a16:creationId xmlns:a16="http://schemas.microsoft.com/office/drawing/2014/main" id="{37684197-30D5-E400-0003-2CE5941A90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466DD0C4-222A-4451-9C7E-37079F0A6D2A}"/>
              </a:ext>
            </a:extLst>
          </p:cNvPr>
          <p:cNvSpPr>
            <a:spLocks noChangeArrowheads="1" noTextEdit="1"/>
          </p:cNvSpPr>
          <p:nvPr>
            <p:ph type="sldImg"/>
          </p:nvPr>
        </p:nvSpPr>
        <p:spPr>
          <a:xfrm>
            <a:off x="1135063" y="688975"/>
            <a:ext cx="4587875" cy="3441700"/>
          </a:xfrm>
          <a:ln/>
        </p:spPr>
      </p:sp>
      <p:sp>
        <p:nvSpPr>
          <p:cNvPr id="28674" name="Rectangle 3">
            <a:extLst>
              <a:ext uri="{FF2B5EF4-FFF2-40B4-BE49-F238E27FC236}">
                <a16:creationId xmlns:a16="http://schemas.microsoft.com/office/drawing/2014/main" id="{BB59C437-D2DD-D88D-1F6F-2944745A5F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5EECE43C-A727-AB13-A4BB-C800948ACF1B}"/>
              </a:ext>
            </a:extLst>
          </p:cNvPr>
          <p:cNvSpPr>
            <a:spLocks noChangeArrowheads="1" noTextEdit="1"/>
          </p:cNvSpPr>
          <p:nvPr>
            <p:ph type="sldImg"/>
          </p:nvPr>
        </p:nvSpPr>
        <p:spPr>
          <a:xfrm>
            <a:off x="1135063" y="688975"/>
            <a:ext cx="4587875" cy="3441700"/>
          </a:xfrm>
          <a:ln/>
        </p:spPr>
      </p:sp>
      <p:sp>
        <p:nvSpPr>
          <p:cNvPr id="30722" name="Rectangle 3">
            <a:extLst>
              <a:ext uri="{FF2B5EF4-FFF2-40B4-BE49-F238E27FC236}">
                <a16:creationId xmlns:a16="http://schemas.microsoft.com/office/drawing/2014/main" id="{A4FFDB11-C599-1B8A-3525-E2F5625A90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87E26B19-BDE5-D4A6-BD8C-6507E53EAF29}"/>
              </a:ext>
            </a:extLst>
          </p:cNvPr>
          <p:cNvSpPr>
            <a:spLocks noChangeArrowheads="1" noTextEdit="1"/>
          </p:cNvSpPr>
          <p:nvPr>
            <p:ph type="sldImg"/>
          </p:nvPr>
        </p:nvSpPr>
        <p:spPr>
          <a:xfrm>
            <a:off x="1135063" y="688975"/>
            <a:ext cx="4587875" cy="3441700"/>
          </a:xfrm>
          <a:ln/>
        </p:spPr>
      </p:sp>
      <p:sp>
        <p:nvSpPr>
          <p:cNvPr id="32770" name="Rectangle 3">
            <a:extLst>
              <a:ext uri="{FF2B5EF4-FFF2-40B4-BE49-F238E27FC236}">
                <a16:creationId xmlns:a16="http://schemas.microsoft.com/office/drawing/2014/main" id="{FD5AE312-8C9E-766D-7728-4E1D4C8F1B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27150" y="981075"/>
            <a:ext cx="7261225" cy="1158875"/>
          </a:xfrm>
        </p:spPr>
        <p:txBody>
          <a:bodyPr anchor="t"/>
          <a:lstStyle>
            <a:lvl1pPr>
              <a:defRPr sz="2600" b="1">
                <a:solidFill>
                  <a:srgbClr val="000000"/>
                </a:solidFill>
                <a:latin typeface="SRA Sans 1.0" pitchFamily="50" charset="0"/>
              </a:defRPr>
            </a:lvl1pPr>
          </a:lstStyle>
          <a:p>
            <a:pPr lvl="0"/>
            <a:br>
              <a:rPr lang="en-US" altLang="es-ES" noProof="0" dirty="0"/>
            </a:br>
            <a:r>
              <a:rPr lang="en-US" altLang="es-ES" noProof="0" dirty="0"/>
              <a:t>TÍTULO</a:t>
            </a:r>
          </a:p>
        </p:txBody>
      </p:sp>
      <p:sp>
        <p:nvSpPr>
          <p:cNvPr id="3075" name="Rectangle 3"/>
          <p:cNvSpPr>
            <a:spLocks noGrp="1" noChangeArrowheads="1"/>
          </p:cNvSpPr>
          <p:nvPr>
            <p:ph type="subTitle" idx="1"/>
          </p:nvPr>
        </p:nvSpPr>
        <p:spPr>
          <a:xfrm>
            <a:off x="1306513" y="2289175"/>
            <a:ext cx="7264400" cy="460375"/>
          </a:xfrm>
        </p:spPr>
        <p:txBody>
          <a:bodyPr rIns="0"/>
          <a:lstStyle>
            <a:lvl1pPr>
              <a:spcBef>
                <a:spcPct val="0"/>
              </a:spcBef>
              <a:defRPr>
                <a:solidFill>
                  <a:srgbClr val="000000"/>
                </a:solidFill>
                <a:latin typeface="SRA Sans 1.0" pitchFamily="50" charset="0"/>
              </a:defRPr>
            </a:lvl1pPr>
          </a:lstStyle>
          <a:p>
            <a:pPr lvl="0"/>
            <a:r>
              <a:rPr lang="en-US" altLang="es-ES" noProof="0" dirty="0"/>
              <a:t>SUBTITULO</a:t>
            </a:r>
          </a:p>
        </p:txBody>
      </p:sp>
    </p:spTree>
    <p:extLst>
      <p:ext uri="{BB962C8B-B14F-4D97-AF65-F5344CB8AC3E}">
        <p14:creationId xmlns:p14="http://schemas.microsoft.com/office/powerpoint/2010/main" val="6083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5">
            <a:extLst>
              <a:ext uri="{FF2B5EF4-FFF2-40B4-BE49-F238E27FC236}">
                <a16:creationId xmlns:a16="http://schemas.microsoft.com/office/drawing/2014/main" id="{C2B418F6-1CF4-65FD-E3EE-4DFCB309A185}"/>
              </a:ext>
            </a:extLst>
          </p:cNvPr>
          <p:cNvSpPr>
            <a:spLocks noGrp="1" noChangeArrowheads="1"/>
          </p:cNvSpPr>
          <p:nvPr>
            <p:ph type="ftr" sz="quarter" idx="10"/>
          </p:nvPr>
        </p:nvSpPr>
        <p:spPr>
          <a:ln/>
        </p:spPr>
        <p:txBody>
          <a:bodyPr/>
          <a:lstStyle>
            <a:lvl1pPr>
              <a:defRPr/>
            </a:lvl1pPr>
          </a:lstStyle>
          <a:p>
            <a:pPr>
              <a:defRPr/>
            </a:pPr>
            <a:endParaRPr lang="en-US" altLang="es-ES"/>
          </a:p>
        </p:txBody>
      </p:sp>
      <p:sp>
        <p:nvSpPr>
          <p:cNvPr id="5" name="Rectangle 6">
            <a:extLst>
              <a:ext uri="{FF2B5EF4-FFF2-40B4-BE49-F238E27FC236}">
                <a16:creationId xmlns:a16="http://schemas.microsoft.com/office/drawing/2014/main" id="{2D311B4C-88CB-DBA7-C2E9-2618A624AFB5}"/>
              </a:ext>
            </a:extLst>
          </p:cNvPr>
          <p:cNvSpPr>
            <a:spLocks noGrp="1" noChangeArrowheads="1"/>
          </p:cNvSpPr>
          <p:nvPr>
            <p:ph type="sldNum" sz="quarter" idx="11"/>
          </p:nvPr>
        </p:nvSpPr>
        <p:spPr>
          <a:ln/>
        </p:spPr>
        <p:txBody>
          <a:bodyPr/>
          <a:lstStyle>
            <a:lvl1pPr>
              <a:defRPr/>
            </a:lvl1pPr>
          </a:lstStyle>
          <a:p>
            <a:pPr>
              <a:defRPr/>
            </a:pPr>
            <a:fld id="{32FF9909-75FB-4C49-B513-F9AF1A017626}" type="slidenum">
              <a:rPr lang="en-US" altLang="es-CO"/>
              <a:pPr>
                <a:defRPr/>
              </a:pPr>
              <a:t>‹Nº›</a:t>
            </a:fld>
            <a:endParaRPr lang="en-US" altLang="es-CO"/>
          </a:p>
        </p:txBody>
      </p:sp>
    </p:spTree>
    <p:extLst>
      <p:ext uri="{BB962C8B-B14F-4D97-AF65-F5344CB8AC3E}">
        <p14:creationId xmlns:p14="http://schemas.microsoft.com/office/powerpoint/2010/main" val="1715208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92888" y="631825"/>
            <a:ext cx="1863725" cy="5484813"/>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1000125" y="631825"/>
            <a:ext cx="5440363" cy="548481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5">
            <a:extLst>
              <a:ext uri="{FF2B5EF4-FFF2-40B4-BE49-F238E27FC236}">
                <a16:creationId xmlns:a16="http://schemas.microsoft.com/office/drawing/2014/main" id="{4383D0A7-1446-49A4-6893-5E42437FF654}"/>
              </a:ext>
            </a:extLst>
          </p:cNvPr>
          <p:cNvSpPr>
            <a:spLocks noGrp="1" noChangeArrowheads="1"/>
          </p:cNvSpPr>
          <p:nvPr>
            <p:ph type="ftr" sz="quarter" idx="10"/>
          </p:nvPr>
        </p:nvSpPr>
        <p:spPr>
          <a:ln/>
        </p:spPr>
        <p:txBody>
          <a:bodyPr/>
          <a:lstStyle>
            <a:lvl1pPr>
              <a:defRPr/>
            </a:lvl1pPr>
          </a:lstStyle>
          <a:p>
            <a:pPr>
              <a:defRPr/>
            </a:pPr>
            <a:endParaRPr lang="en-US" altLang="es-ES"/>
          </a:p>
        </p:txBody>
      </p:sp>
      <p:sp>
        <p:nvSpPr>
          <p:cNvPr id="5" name="Rectangle 6">
            <a:extLst>
              <a:ext uri="{FF2B5EF4-FFF2-40B4-BE49-F238E27FC236}">
                <a16:creationId xmlns:a16="http://schemas.microsoft.com/office/drawing/2014/main" id="{D6DC0047-351C-222D-9B3D-3C95D47C1412}"/>
              </a:ext>
            </a:extLst>
          </p:cNvPr>
          <p:cNvSpPr>
            <a:spLocks noGrp="1" noChangeArrowheads="1"/>
          </p:cNvSpPr>
          <p:nvPr>
            <p:ph type="sldNum" sz="quarter" idx="11"/>
          </p:nvPr>
        </p:nvSpPr>
        <p:spPr>
          <a:ln/>
        </p:spPr>
        <p:txBody>
          <a:bodyPr/>
          <a:lstStyle>
            <a:lvl1pPr>
              <a:defRPr/>
            </a:lvl1pPr>
          </a:lstStyle>
          <a:p>
            <a:pPr>
              <a:defRPr/>
            </a:pPr>
            <a:fld id="{C8C264B0-A4DE-054C-B535-C7B760966A18}" type="slidenum">
              <a:rPr lang="en-US" altLang="es-CO"/>
              <a:pPr>
                <a:defRPr/>
              </a:pPr>
              <a:t>‹Nº›</a:t>
            </a:fld>
            <a:endParaRPr lang="en-US" altLang="es-CO"/>
          </a:p>
        </p:txBody>
      </p:sp>
    </p:spTree>
    <p:extLst>
      <p:ext uri="{BB962C8B-B14F-4D97-AF65-F5344CB8AC3E}">
        <p14:creationId xmlns:p14="http://schemas.microsoft.com/office/powerpoint/2010/main" val="197379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a:t>Clic para editar título</a:t>
            </a:r>
            <a:endParaRPr lang="es-ES" dirty="0"/>
          </a:p>
        </p:txBody>
      </p:sp>
      <p:sp>
        <p:nvSpPr>
          <p:cNvPr id="3" name="2 Marcador de contenido"/>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Rectangle 5">
            <a:extLst>
              <a:ext uri="{FF2B5EF4-FFF2-40B4-BE49-F238E27FC236}">
                <a16:creationId xmlns:a16="http://schemas.microsoft.com/office/drawing/2014/main" id="{F9668DF8-933F-5DEF-9A55-E21AF3423AC0}"/>
              </a:ext>
            </a:extLst>
          </p:cNvPr>
          <p:cNvSpPr>
            <a:spLocks noGrp="1" noChangeArrowheads="1"/>
          </p:cNvSpPr>
          <p:nvPr>
            <p:ph type="ftr" sz="quarter" idx="10"/>
          </p:nvPr>
        </p:nvSpPr>
        <p:spPr>
          <a:ln/>
        </p:spPr>
        <p:txBody>
          <a:bodyPr/>
          <a:lstStyle>
            <a:lvl1pPr>
              <a:defRPr/>
            </a:lvl1pPr>
          </a:lstStyle>
          <a:p>
            <a:pPr>
              <a:defRPr/>
            </a:pPr>
            <a:endParaRPr lang="en-US" altLang="es-ES"/>
          </a:p>
        </p:txBody>
      </p:sp>
      <p:sp>
        <p:nvSpPr>
          <p:cNvPr id="5" name="Rectangle 6">
            <a:extLst>
              <a:ext uri="{FF2B5EF4-FFF2-40B4-BE49-F238E27FC236}">
                <a16:creationId xmlns:a16="http://schemas.microsoft.com/office/drawing/2014/main" id="{F90534D5-1B1F-C6DE-E700-3A3E61303CD0}"/>
              </a:ext>
            </a:extLst>
          </p:cNvPr>
          <p:cNvSpPr>
            <a:spLocks noGrp="1" noChangeArrowheads="1"/>
          </p:cNvSpPr>
          <p:nvPr>
            <p:ph type="sldNum" sz="quarter" idx="11"/>
          </p:nvPr>
        </p:nvSpPr>
        <p:spPr>
          <a:ln/>
        </p:spPr>
        <p:txBody>
          <a:bodyPr/>
          <a:lstStyle>
            <a:lvl1pPr>
              <a:defRPr/>
            </a:lvl1pPr>
          </a:lstStyle>
          <a:p>
            <a:pPr>
              <a:defRPr/>
            </a:pPr>
            <a:fld id="{3F96124C-3806-1744-85C0-F9CFC3F9301E}" type="slidenum">
              <a:rPr lang="en-US" altLang="es-CO"/>
              <a:pPr>
                <a:defRPr/>
              </a:pPr>
              <a:t>‹Nº›</a:t>
            </a:fld>
            <a:endParaRPr lang="en-US" altLang="es-CO"/>
          </a:p>
        </p:txBody>
      </p:sp>
    </p:spTree>
    <p:extLst>
      <p:ext uri="{BB962C8B-B14F-4D97-AF65-F5344CB8AC3E}">
        <p14:creationId xmlns:p14="http://schemas.microsoft.com/office/powerpoint/2010/main" val="2177804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dirty="0"/>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5">
            <a:extLst>
              <a:ext uri="{FF2B5EF4-FFF2-40B4-BE49-F238E27FC236}">
                <a16:creationId xmlns:a16="http://schemas.microsoft.com/office/drawing/2014/main" id="{5EE18FF6-CE1F-1499-EFDF-5A9F4403F633}"/>
              </a:ext>
            </a:extLst>
          </p:cNvPr>
          <p:cNvSpPr>
            <a:spLocks noGrp="1" noChangeArrowheads="1"/>
          </p:cNvSpPr>
          <p:nvPr>
            <p:ph type="ftr" sz="quarter" idx="10"/>
          </p:nvPr>
        </p:nvSpPr>
        <p:spPr>
          <a:ln/>
        </p:spPr>
        <p:txBody>
          <a:bodyPr/>
          <a:lstStyle>
            <a:lvl1pPr>
              <a:defRPr/>
            </a:lvl1pPr>
          </a:lstStyle>
          <a:p>
            <a:pPr>
              <a:defRPr/>
            </a:pPr>
            <a:endParaRPr lang="en-US" altLang="es-ES"/>
          </a:p>
        </p:txBody>
      </p:sp>
      <p:sp>
        <p:nvSpPr>
          <p:cNvPr id="5" name="Rectangle 6">
            <a:extLst>
              <a:ext uri="{FF2B5EF4-FFF2-40B4-BE49-F238E27FC236}">
                <a16:creationId xmlns:a16="http://schemas.microsoft.com/office/drawing/2014/main" id="{AA74C326-6F5F-4F50-1E4D-5B872C06245D}"/>
              </a:ext>
            </a:extLst>
          </p:cNvPr>
          <p:cNvSpPr>
            <a:spLocks noGrp="1" noChangeArrowheads="1"/>
          </p:cNvSpPr>
          <p:nvPr>
            <p:ph type="sldNum" sz="quarter" idx="11"/>
          </p:nvPr>
        </p:nvSpPr>
        <p:spPr>
          <a:ln/>
        </p:spPr>
        <p:txBody>
          <a:bodyPr/>
          <a:lstStyle>
            <a:lvl1pPr>
              <a:defRPr/>
            </a:lvl1pPr>
          </a:lstStyle>
          <a:p>
            <a:pPr>
              <a:defRPr/>
            </a:pPr>
            <a:fld id="{9549F811-6CC3-334A-8605-A511C53A9CA9}" type="slidenum">
              <a:rPr lang="en-US" altLang="es-CO"/>
              <a:pPr>
                <a:defRPr/>
              </a:pPr>
              <a:t>‹Nº›</a:t>
            </a:fld>
            <a:endParaRPr lang="en-US" altLang="es-CO"/>
          </a:p>
        </p:txBody>
      </p:sp>
    </p:spTree>
    <p:extLst>
      <p:ext uri="{BB962C8B-B14F-4D97-AF65-F5344CB8AC3E}">
        <p14:creationId xmlns:p14="http://schemas.microsoft.com/office/powerpoint/2010/main" val="324703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a:t>Clic para editar título</a:t>
            </a:r>
            <a:endParaRPr lang="es-ES" dirty="0"/>
          </a:p>
        </p:txBody>
      </p:sp>
      <p:sp>
        <p:nvSpPr>
          <p:cNvPr id="3" name="2 Marcador de contenido"/>
          <p:cNvSpPr>
            <a:spLocks noGrp="1"/>
          </p:cNvSpPr>
          <p:nvPr>
            <p:ph sz="half" idx="1"/>
          </p:nvPr>
        </p:nvSpPr>
        <p:spPr>
          <a:xfrm>
            <a:off x="1000125" y="1438275"/>
            <a:ext cx="365125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803775" y="1438275"/>
            <a:ext cx="3652838"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5">
            <a:extLst>
              <a:ext uri="{FF2B5EF4-FFF2-40B4-BE49-F238E27FC236}">
                <a16:creationId xmlns:a16="http://schemas.microsoft.com/office/drawing/2014/main" id="{B26726C3-9CF9-B9FC-FA22-45FFC1EC9716}"/>
              </a:ext>
            </a:extLst>
          </p:cNvPr>
          <p:cNvSpPr>
            <a:spLocks noGrp="1" noChangeArrowheads="1"/>
          </p:cNvSpPr>
          <p:nvPr>
            <p:ph type="ftr" sz="quarter" idx="10"/>
          </p:nvPr>
        </p:nvSpPr>
        <p:spPr>
          <a:ln/>
        </p:spPr>
        <p:txBody>
          <a:bodyPr/>
          <a:lstStyle>
            <a:lvl1pPr>
              <a:defRPr/>
            </a:lvl1pPr>
          </a:lstStyle>
          <a:p>
            <a:pPr>
              <a:defRPr/>
            </a:pPr>
            <a:endParaRPr lang="en-US" altLang="es-ES"/>
          </a:p>
        </p:txBody>
      </p:sp>
      <p:sp>
        <p:nvSpPr>
          <p:cNvPr id="6" name="Rectangle 6">
            <a:extLst>
              <a:ext uri="{FF2B5EF4-FFF2-40B4-BE49-F238E27FC236}">
                <a16:creationId xmlns:a16="http://schemas.microsoft.com/office/drawing/2014/main" id="{5FB8350C-FF0E-E28D-BDC0-F17FCCACC42A}"/>
              </a:ext>
            </a:extLst>
          </p:cNvPr>
          <p:cNvSpPr>
            <a:spLocks noGrp="1" noChangeArrowheads="1"/>
          </p:cNvSpPr>
          <p:nvPr>
            <p:ph type="sldNum" sz="quarter" idx="11"/>
          </p:nvPr>
        </p:nvSpPr>
        <p:spPr>
          <a:ln/>
        </p:spPr>
        <p:txBody>
          <a:bodyPr/>
          <a:lstStyle>
            <a:lvl1pPr>
              <a:defRPr/>
            </a:lvl1pPr>
          </a:lstStyle>
          <a:p>
            <a:pPr>
              <a:defRPr/>
            </a:pPr>
            <a:fld id="{A2E1F15D-C02B-6542-91F1-E31DA6DC4917}" type="slidenum">
              <a:rPr lang="en-US" altLang="es-CO"/>
              <a:pPr>
                <a:defRPr/>
              </a:pPr>
              <a:t>‹Nº›</a:t>
            </a:fld>
            <a:endParaRPr lang="en-US" altLang="es-CO"/>
          </a:p>
        </p:txBody>
      </p:sp>
    </p:spTree>
    <p:extLst>
      <p:ext uri="{BB962C8B-B14F-4D97-AF65-F5344CB8AC3E}">
        <p14:creationId xmlns:p14="http://schemas.microsoft.com/office/powerpoint/2010/main" val="383105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5">
            <a:extLst>
              <a:ext uri="{FF2B5EF4-FFF2-40B4-BE49-F238E27FC236}">
                <a16:creationId xmlns:a16="http://schemas.microsoft.com/office/drawing/2014/main" id="{E876016C-DFBF-1A4C-9C91-06C3C00155FD}"/>
              </a:ext>
            </a:extLst>
          </p:cNvPr>
          <p:cNvSpPr>
            <a:spLocks noGrp="1" noChangeArrowheads="1"/>
          </p:cNvSpPr>
          <p:nvPr>
            <p:ph type="ftr" sz="quarter" idx="10"/>
          </p:nvPr>
        </p:nvSpPr>
        <p:spPr>
          <a:ln/>
        </p:spPr>
        <p:txBody>
          <a:bodyPr/>
          <a:lstStyle>
            <a:lvl1pPr>
              <a:defRPr/>
            </a:lvl1pPr>
          </a:lstStyle>
          <a:p>
            <a:pPr>
              <a:defRPr/>
            </a:pPr>
            <a:endParaRPr lang="en-US" altLang="es-ES"/>
          </a:p>
        </p:txBody>
      </p:sp>
      <p:sp>
        <p:nvSpPr>
          <p:cNvPr id="8" name="Rectangle 6">
            <a:extLst>
              <a:ext uri="{FF2B5EF4-FFF2-40B4-BE49-F238E27FC236}">
                <a16:creationId xmlns:a16="http://schemas.microsoft.com/office/drawing/2014/main" id="{24735E53-1250-2160-C2AF-489BCBE16B43}"/>
              </a:ext>
            </a:extLst>
          </p:cNvPr>
          <p:cNvSpPr>
            <a:spLocks noGrp="1" noChangeArrowheads="1"/>
          </p:cNvSpPr>
          <p:nvPr>
            <p:ph type="sldNum" sz="quarter" idx="11"/>
          </p:nvPr>
        </p:nvSpPr>
        <p:spPr>
          <a:ln/>
        </p:spPr>
        <p:txBody>
          <a:bodyPr/>
          <a:lstStyle>
            <a:lvl1pPr>
              <a:defRPr/>
            </a:lvl1pPr>
          </a:lstStyle>
          <a:p>
            <a:pPr>
              <a:defRPr/>
            </a:pPr>
            <a:fld id="{85D05056-69FE-204B-93C3-80A5937BECCC}" type="slidenum">
              <a:rPr lang="en-US" altLang="es-CO"/>
              <a:pPr>
                <a:defRPr/>
              </a:pPr>
              <a:t>‹Nº›</a:t>
            </a:fld>
            <a:endParaRPr lang="en-US" altLang="es-CO"/>
          </a:p>
        </p:txBody>
      </p:sp>
    </p:spTree>
    <p:extLst>
      <p:ext uri="{BB962C8B-B14F-4D97-AF65-F5344CB8AC3E}">
        <p14:creationId xmlns:p14="http://schemas.microsoft.com/office/powerpoint/2010/main" val="194076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a:t>Clic para editar título</a:t>
            </a:r>
            <a:endParaRPr lang="es-ES" dirty="0"/>
          </a:p>
        </p:txBody>
      </p:sp>
      <p:sp>
        <p:nvSpPr>
          <p:cNvPr id="3" name="Rectangle 5">
            <a:extLst>
              <a:ext uri="{FF2B5EF4-FFF2-40B4-BE49-F238E27FC236}">
                <a16:creationId xmlns:a16="http://schemas.microsoft.com/office/drawing/2014/main" id="{E8267071-C964-9CB4-723D-BFBD8A052F64}"/>
              </a:ext>
            </a:extLst>
          </p:cNvPr>
          <p:cNvSpPr>
            <a:spLocks noGrp="1" noChangeArrowheads="1"/>
          </p:cNvSpPr>
          <p:nvPr>
            <p:ph type="ftr" sz="quarter" idx="10"/>
          </p:nvPr>
        </p:nvSpPr>
        <p:spPr>
          <a:ln/>
        </p:spPr>
        <p:txBody>
          <a:bodyPr/>
          <a:lstStyle>
            <a:lvl1pPr>
              <a:defRPr/>
            </a:lvl1pPr>
          </a:lstStyle>
          <a:p>
            <a:pPr>
              <a:defRPr/>
            </a:pPr>
            <a:endParaRPr lang="en-US" altLang="es-ES"/>
          </a:p>
        </p:txBody>
      </p:sp>
      <p:sp>
        <p:nvSpPr>
          <p:cNvPr id="4" name="Rectangle 6">
            <a:extLst>
              <a:ext uri="{FF2B5EF4-FFF2-40B4-BE49-F238E27FC236}">
                <a16:creationId xmlns:a16="http://schemas.microsoft.com/office/drawing/2014/main" id="{FAA87E50-3F67-FDE8-41F2-C8B47F2B5683}"/>
              </a:ext>
            </a:extLst>
          </p:cNvPr>
          <p:cNvSpPr>
            <a:spLocks noGrp="1" noChangeArrowheads="1"/>
          </p:cNvSpPr>
          <p:nvPr>
            <p:ph type="sldNum" sz="quarter" idx="11"/>
          </p:nvPr>
        </p:nvSpPr>
        <p:spPr>
          <a:ln/>
        </p:spPr>
        <p:txBody>
          <a:bodyPr/>
          <a:lstStyle>
            <a:lvl1pPr>
              <a:defRPr/>
            </a:lvl1pPr>
          </a:lstStyle>
          <a:p>
            <a:pPr>
              <a:defRPr/>
            </a:pPr>
            <a:fld id="{CB2015B4-811E-4C42-8B7B-6557948BB104}" type="slidenum">
              <a:rPr lang="en-US" altLang="es-CO"/>
              <a:pPr>
                <a:defRPr/>
              </a:pPr>
              <a:t>‹Nº›</a:t>
            </a:fld>
            <a:endParaRPr lang="en-US" altLang="es-CO"/>
          </a:p>
        </p:txBody>
      </p:sp>
    </p:spTree>
    <p:extLst>
      <p:ext uri="{BB962C8B-B14F-4D97-AF65-F5344CB8AC3E}">
        <p14:creationId xmlns:p14="http://schemas.microsoft.com/office/powerpoint/2010/main" val="247531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4" name="1 Título"/>
          <p:cNvSpPr>
            <a:spLocks noGrp="1"/>
          </p:cNvSpPr>
          <p:nvPr>
            <p:ph type="title"/>
          </p:nvPr>
        </p:nvSpPr>
        <p:spPr>
          <a:xfrm>
            <a:off x="1344613" y="631825"/>
            <a:ext cx="344487" cy="539750"/>
          </a:xfrm>
        </p:spPr>
        <p:txBody>
          <a:bodyPr/>
          <a:lstStyle/>
          <a:p>
            <a:r>
              <a:rPr lang="es-ES_tradnl"/>
              <a:t>Clic para editar título</a:t>
            </a:r>
            <a:endParaRPr lang="es-ES" dirty="0"/>
          </a:p>
        </p:txBody>
      </p:sp>
      <p:sp>
        <p:nvSpPr>
          <p:cNvPr id="2" name="Rectangle 5">
            <a:extLst>
              <a:ext uri="{FF2B5EF4-FFF2-40B4-BE49-F238E27FC236}">
                <a16:creationId xmlns:a16="http://schemas.microsoft.com/office/drawing/2014/main" id="{E5844560-106B-04A1-A1B3-07986B0EA4E1}"/>
              </a:ext>
            </a:extLst>
          </p:cNvPr>
          <p:cNvSpPr>
            <a:spLocks noGrp="1" noChangeArrowheads="1"/>
          </p:cNvSpPr>
          <p:nvPr>
            <p:ph type="ftr" sz="quarter" idx="10"/>
          </p:nvPr>
        </p:nvSpPr>
        <p:spPr>
          <a:ln/>
        </p:spPr>
        <p:txBody>
          <a:bodyPr/>
          <a:lstStyle>
            <a:lvl1pPr>
              <a:defRPr/>
            </a:lvl1pPr>
          </a:lstStyle>
          <a:p>
            <a:pPr>
              <a:defRPr/>
            </a:pPr>
            <a:endParaRPr lang="en-US" altLang="es-ES"/>
          </a:p>
        </p:txBody>
      </p:sp>
      <p:sp>
        <p:nvSpPr>
          <p:cNvPr id="3" name="Rectangle 6">
            <a:extLst>
              <a:ext uri="{FF2B5EF4-FFF2-40B4-BE49-F238E27FC236}">
                <a16:creationId xmlns:a16="http://schemas.microsoft.com/office/drawing/2014/main" id="{CB156DCB-18D7-72F0-0E21-378D22D270D3}"/>
              </a:ext>
            </a:extLst>
          </p:cNvPr>
          <p:cNvSpPr>
            <a:spLocks noGrp="1" noChangeArrowheads="1"/>
          </p:cNvSpPr>
          <p:nvPr>
            <p:ph type="sldNum" sz="quarter" idx="11"/>
          </p:nvPr>
        </p:nvSpPr>
        <p:spPr>
          <a:ln/>
        </p:spPr>
        <p:txBody>
          <a:bodyPr/>
          <a:lstStyle>
            <a:lvl1pPr>
              <a:defRPr/>
            </a:lvl1pPr>
          </a:lstStyle>
          <a:p>
            <a:pPr>
              <a:defRPr/>
            </a:pPr>
            <a:fld id="{37557C6C-FF97-914E-ABA3-A9A992086233}" type="slidenum">
              <a:rPr lang="en-US" altLang="es-CO"/>
              <a:pPr>
                <a:defRPr/>
              </a:pPr>
              <a:t>‹Nº›</a:t>
            </a:fld>
            <a:endParaRPr lang="en-US" altLang="es-CO"/>
          </a:p>
        </p:txBody>
      </p:sp>
    </p:spTree>
    <p:extLst>
      <p:ext uri="{BB962C8B-B14F-4D97-AF65-F5344CB8AC3E}">
        <p14:creationId xmlns:p14="http://schemas.microsoft.com/office/powerpoint/2010/main" val="3850357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5">
            <a:extLst>
              <a:ext uri="{FF2B5EF4-FFF2-40B4-BE49-F238E27FC236}">
                <a16:creationId xmlns:a16="http://schemas.microsoft.com/office/drawing/2014/main" id="{C5BCB754-A9F0-4F12-9AD8-B16E1DAB809B}"/>
              </a:ext>
            </a:extLst>
          </p:cNvPr>
          <p:cNvSpPr>
            <a:spLocks noGrp="1" noChangeArrowheads="1"/>
          </p:cNvSpPr>
          <p:nvPr>
            <p:ph type="ftr" sz="quarter" idx="10"/>
          </p:nvPr>
        </p:nvSpPr>
        <p:spPr>
          <a:ln/>
        </p:spPr>
        <p:txBody>
          <a:bodyPr/>
          <a:lstStyle>
            <a:lvl1pPr>
              <a:defRPr/>
            </a:lvl1pPr>
          </a:lstStyle>
          <a:p>
            <a:pPr>
              <a:defRPr/>
            </a:pPr>
            <a:endParaRPr lang="en-US" altLang="es-ES"/>
          </a:p>
        </p:txBody>
      </p:sp>
      <p:sp>
        <p:nvSpPr>
          <p:cNvPr id="6" name="Rectangle 6">
            <a:extLst>
              <a:ext uri="{FF2B5EF4-FFF2-40B4-BE49-F238E27FC236}">
                <a16:creationId xmlns:a16="http://schemas.microsoft.com/office/drawing/2014/main" id="{B8EFE292-FAAC-FE4E-C153-8B612BD0EF0D}"/>
              </a:ext>
            </a:extLst>
          </p:cNvPr>
          <p:cNvSpPr>
            <a:spLocks noGrp="1" noChangeArrowheads="1"/>
          </p:cNvSpPr>
          <p:nvPr>
            <p:ph type="sldNum" sz="quarter" idx="11"/>
          </p:nvPr>
        </p:nvSpPr>
        <p:spPr>
          <a:ln/>
        </p:spPr>
        <p:txBody>
          <a:bodyPr/>
          <a:lstStyle>
            <a:lvl1pPr>
              <a:defRPr/>
            </a:lvl1pPr>
          </a:lstStyle>
          <a:p>
            <a:pPr>
              <a:defRPr/>
            </a:pPr>
            <a:fld id="{FE1DCD56-F09F-7B46-8BFC-B6F45EB9E66E}" type="slidenum">
              <a:rPr lang="en-US" altLang="es-CO"/>
              <a:pPr>
                <a:defRPr/>
              </a:pPr>
              <a:t>‹Nº›</a:t>
            </a:fld>
            <a:endParaRPr lang="en-US" altLang="es-CO"/>
          </a:p>
        </p:txBody>
      </p:sp>
    </p:spTree>
    <p:extLst>
      <p:ext uri="{BB962C8B-B14F-4D97-AF65-F5344CB8AC3E}">
        <p14:creationId xmlns:p14="http://schemas.microsoft.com/office/powerpoint/2010/main" val="1835027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5">
            <a:extLst>
              <a:ext uri="{FF2B5EF4-FFF2-40B4-BE49-F238E27FC236}">
                <a16:creationId xmlns:a16="http://schemas.microsoft.com/office/drawing/2014/main" id="{E8783790-2E78-BAE0-156E-D179FFD025CA}"/>
              </a:ext>
            </a:extLst>
          </p:cNvPr>
          <p:cNvSpPr>
            <a:spLocks noGrp="1" noChangeArrowheads="1"/>
          </p:cNvSpPr>
          <p:nvPr>
            <p:ph type="ftr" sz="quarter" idx="10"/>
          </p:nvPr>
        </p:nvSpPr>
        <p:spPr>
          <a:ln/>
        </p:spPr>
        <p:txBody>
          <a:bodyPr/>
          <a:lstStyle>
            <a:lvl1pPr>
              <a:defRPr/>
            </a:lvl1pPr>
          </a:lstStyle>
          <a:p>
            <a:pPr>
              <a:defRPr/>
            </a:pPr>
            <a:endParaRPr lang="en-US" altLang="es-ES"/>
          </a:p>
        </p:txBody>
      </p:sp>
      <p:sp>
        <p:nvSpPr>
          <p:cNvPr id="6" name="Rectangle 6">
            <a:extLst>
              <a:ext uri="{FF2B5EF4-FFF2-40B4-BE49-F238E27FC236}">
                <a16:creationId xmlns:a16="http://schemas.microsoft.com/office/drawing/2014/main" id="{7A7A93BA-747A-CF25-55DE-593F22D99FAB}"/>
              </a:ext>
            </a:extLst>
          </p:cNvPr>
          <p:cNvSpPr>
            <a:spLocks noGrp="1" noChangeArrowheads="1"/>
          </p:cNvSpPr>
          <p:nvPr>
            <p:ph type="sldNum" sz="quarter" idx="11"/>
          </p:nvPr>
        </p:nvSpPr>
        <p:spPr>
          <a:ln/>
        </p:spPr>
        <p:txBody>
          <a:bodyPr/>
          <a:lstStyle>
            <a:lvl1pPr>
              <a:defRPr/>
            </a:lvl1pPr>
          </a:lstStyle>
          <a:p>
            <a:pPr>
              <a:defRPr/>
            </a:pPr>
            <a:fld id="{58BEE962-2906-8447-9A00-0B0865881B35}" type="slidenum">
              <a:rPr lang="en-US" altLang="es-CO"/>
              <a:pPr>
                <a:defRPr/>
              </a:pPr>
              <a:t>‹Nº›</a:t>
            </a:fld>
            <a:endParaRPr lang="en-US" altLang="es-CO"/>
          </a:p>
        </p:txBody>
      </p:sp>
    </p:spTree>
    <p:extLst>
      <p:ext uri="{BB962C8B-B14F-4D97-AF65-F5344CB8AC3E}">
        <p14:creationId xmlns:p14="http://schemas.microsoft.com/office/powerpoint/2010/main" val="2749553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3">
            <a:extLst>
              <a:ext uri="{FF2B5EF4-FFF2-40B4-BE49-F238E27FC236}">
                <a16:creationId xmlns:a16="http://schemas.microsoft.com/office/drawing/2014/main" id="{4CFF7884-14EC-509B-B873-23F16AA07F8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33940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C34BF93-EA14-401C-2039-C158D30B9ADE}"/>
              </a:ext>
            </a:extLst>
          </p:cNvPr>
          <p:cNvSpPr>
            <a:spLocks noGrp="1" noChangeArrowheads="1"/>
          </p:cNvSpPr>
          <p:nvPr>
            <p:ph type="body" idx="1"/>
          </p:nvPr>
        </p:nvSpPr>
        <p:spPr bwMode="auto">
          <a:xfrm>
            <a:off x="1000125" y="1438275"/>
            <a:ext cx="7456488"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0" numCol="1" anchor="t" anchorCtr="0" compatLnSpc="1">
            <a:prstTxWarp prst="textNoShape">
              <a:avLst/>
            </a:prstTxWarp>
          </a:bodyPr>
          <a:lstStyle/>
          <a:p>
            <a:pPr lvl="0"/>
            <a:r>
              <a:rPr lang="en-US" altLang="es-CO"/>
              <a:t>Nivel 1</a:t>
            </a:r>
          </a:p>
          <a:p>
            <a:pPr lvl="1"/>
            <a:r>
              <a:rPr lang="en-US" altLang="es-CO"/>
              <a:t>Nivel 2</a:t>
            </a:r>
          </a:p>
          <a:p>
            <a:pPr lvl="2"/>
            <a:r>
              <a:rPr lang="en-US" altLang="es-CO"/>
              <a:t>Nivel 3</a:t>
            </a:r>
          </a:p>
          <a:p>
            <a:pPr lvl="3"/>
            <a:r>
              <a:rPr lang="en-US" altLang="es-CO"/>
              <a:t>Nivel 4</a:t>
            </a:r>
          </a:p>
          <a:p>
            <a:pPr lvl="4"/>
            <a:r>
              <a:rPr lang="en-US" altLang="es-CO"/>
              <a:t>Nivel 5</a:t>
            </a:r>
          </a:p>
        </p:txBody>
      </p:sp>
      <p:sp>
        <p:nvSpPr>
          <p:cNvPr id="1029" name="Rectangle 5">
            <a:extLst>
              <a:ext uri="{FF2B5EF4-FFF2-40B4-BE49-F238E27FC236}">
                <a16:creationId xmlns:a16="http://schemas.microsoft.com/office/drawing/2014/main" id="{DC2912E2-E49E-2B25-7BE7-885418F9B3A4}"/>
              </a:ext>
            </a:extLst>
          </p:cNvPr>
          <p:cNvSpPr>
            <a:spLocks noGrp="1" noChangeArrowheads="1"/>
          </p:cNvSpPr>
          <p:nvPr>
            <p:ph type="ftr" sz="quarter" idx="3"/>
          </p:nvPr>
        </p:nvSpPr>
        <p:spPr bwMode="auto">
          <a:xfrm>
            <a:off x="992188" y="6297613"/>
            <a:ext cx="2041525" cy="246062"/>
          </a:xfrm>
          <a:prstGeom prst="rect">
            <a:avLst/>
          </a:prstGeom>
          <a:noFill/>
          <a:ln>
            <a:noFill/>
          </a:ln>
          <a:effectLst/>
        </p:spPr>
        <p:txBody>
          <a:bodyPr vert="horz" wrap="square" lIns="0" tIns="0" rIns="0" bIns="0" numCol="1" anchor="b" anchorCtr="0" compatLnSpc="1">
            <a:prstTxWarp prst="textNoShape">
              <a:avLst/>
            </a:prstTxWarp>
          </a:bodyPr>
          <a:lstStyle>
            <a:lvl1pPr algn="l" eaLnBrk="1" hangingPunct="1">
              <a:defRPr sz="900" b="0">
                <a:solidFill>
                  <a:schemeClr val="tx1"/>
                </a:solidFill>
                <a:latin typeface="SRA Sans 1.0" pitchFamily="50" charset="0"/>
                <a:ea typeface="ＭＳ Ｐゴシック" charset="-128"/>
                <a:cs typeface="+mn-cs"/>
              </a:defRPr>
            </a:lvl1pPr>
          </a:lstStyle>
          <a:p>
            <a:pPr>
              <a:defRPr/>
            </a:pPr>
            <a:endParaRPr lang="en-US" altLang="es-ES"/>
          </a:p>
        </p:txBody>
      </p:sp>
      <p:sp>
        <p:nvSpPr>
          <p:cNvPr id="1030" name="Rectangle 6">
            <a:extLst>
              <a:ext uri="{FF2B5EF4-FFF2-40B4-BE49-F238E27FC236}">
                <a16:creationId xmlns:a16="http://schemas.microsoft.com/office/drawing/2014/main" id="{6345320C-C3FF-2F04-8868-BE094167205F}"/>
              </a:ext>
            </a:extLst>
          </p:cNvPr>
          <p:cNvSpPr>
            <a:spLocks noGrp="1" noChangeArrowheads="1"/>
          </p:cNvSpPr>
          <p:nvPr>
            <p:ph type="sldNum" sz="quarter" idx="4"/>
          </p:nvPr>
        </p:nvSpPr>
        <p:spPr bwMode="auto">
          <a:xfrm>
            <a:off x="0" y="6297613"/>
            <a:ext cx="457200" cy="247650"/>
          </a:xfrm>
          <a:prstGeom prst="rect">
            <a:avLst/>
          </a:prstGeom>
          <a:noFill/>
          <a:ln>
            <a:noFill/>
          </a:ln>
          <a:effectLst/>
        </p:spPr>
        <p:txBody>
          <a:bodyPr vert="horz" wrap="square" lIns="0" tIns="0" rIns="0" bIns="0" numCol="1" anchor="b" anchorCtr="0" compatLnSpc="1">
            <a:prstTxWarp prst="textNoShape">
              <a:avLst/>
            </a:prstTxWarp>
          </a:bodyPr>
          <a:lstStyle>
            <a:lvl1pPr algn="r" eaLnBrk="1" hangingPunct="1">
              <a:defRPr sz="900">
                <a:solidFill>
                  <a:schemeClr val="tx1"/>
                </a:solidFill>
                <a:latin typeface="SRA Sans 1.0" charset="0"/>
              </a:defRPr>
            </a:lvl1pPr>
          </a:lstStyle>
          <a:p>
            <a:pPr>
              <a:defRPr/>
            </a:pPr>
            <a:fld id="{2B45A563-683B-944E-9F00-8BAEFF7C4FCD}" type="slidenum">
              <a:rPr lang="en-US" altLang="es-CO"/>
              <a:pPr>
                <a:defRPr/>
              </a:pPr>
              <a:t>‹Nº›</a:t>
            </a:fld>
            <a:endParaRPr lang="en-US" altLang="es-CO"/>
          </a:p>
        </p:txBody>
      </p:sp>
      <p:sp>
        <p:nvSpPr>
          <p:cNvPr id="2" name="Line 27">
            <a:extLst>
              <a:ext uri="{FF2B5EF4-FFF2-40B4-BE49-F238E27FC236}">
                <a16:creationId xmlns:a16="http://schemas.microsoft.com/office/drawing/2014/main" id="{738B2571-A1CF-52B1-5E8A-501531143A17}"/>
              </a:ext>
            </a:extLst>
          </p:cNvPr>
          <p:cNvSpPr>
            <a:spLocks noChangeShapeType="1"/>
          </p:cNvSpPr>
          <p:nvPr userDrawn="1"/>
        </p:nvSpPr>
        <p:spPr bwMode="auto">
          <a:xfrm>
            <a:off x="1363663" y="1058863"/>
            <a:ext cx="3783012" cy="0"/>
          </a:xfrm>
          <a:prstGeom prst="line">
            <a:avLst/>
          </a:prstGeom>
          <a:noFill/>
          <a:ln w="9525">
            <a:solidFill>
              <a:srgbClr val="FF0000">
                <a:alpha val="98822"/>
              </a:srgbClr>
            </a:solidFill>
            <a:round/>
            <a:headEnd/>
            <a:tailEnd/>
          </a:ln>
          <a:extLst>
            <a:ext uri="{909E8E84-426E-40DD-AFC4-6F175D3DCCD1}">
              <a14:hiddenFill xmlns:a14="http://schemas.microsoft.com/office/drawing/2010/main">
                <a:noFill/>
              </a14:hiddenFill>
            </a:ext>
          </a:extLst>
        </p:spPr>
        <p:txBody>
          <a:bodyPr/>
          <a:lstStyle/>
          <a:p>
            <a:endParaRPr lang="es-CO"/>
          </a:p>
        </p:txBody>
      </p:sp>
      <p:sp>
        <p:nvSpPr>
          <p:cNvPr id="1031" name="Rectangle 2">
            <a:extLst>
              <a:ext uri="{FF2B5EF4-FFF2-40B4-BE49-F238E27FC236}">
                <a16:creationId xmlns:a16="http://schemas.microsoft.com/office/drawing/2014/main" id="{0FFD0CC9-F1B1-2414-FCB2-60E4ADB76BD5}"/>
              </a:ext>
            </a:extLst>
          </p:cNvPr>
          <p:cNvSpPr>
            <a:spLocks noGrp="1" noChangeArrowheads="1"/>
          </p:cNvSpPr>
          <p:nvPr>
            <p:ph type="title"/>
          </p:nvPr>
        </p:nvSpPr>
        <p:spPr bwMode="auto">
          <a:xfrm>
            <a:off x="1344613" y="631825"/>
            <a:ext cx="3444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s-CO"/>
              <a:t>01</a:t>
            </a:r>
          </a:p>
        </p:txBody>
      </p:sp>
      <p:sp>
        <p:nvSpPr>
          <p:cNvPr id="1032" name="Rectangle 32">
            <a:extLst>
              <a:ext uri="{FF2B5EF4-FFF2-40B4-BE49-F238E27FC236}">
                <a16:creationId xmlns:a16="http://schemas.microsoft.com/office/drawing/2014/main" id="{240D2958-4DAA-D2F5-3FFA-B962836C5898}"/>
              </a:ext>
            </a:extLst>
          </p:cNvPr>
          <p:cNvSpPr>
            <a:spLocks noChangeArrowheads="1"/>
          </p:cNvSpPr>
          <p:nvPr/>
        </p:nvSpPr>
        <p:spPr bwMode="auto">
          <a:xfrm>
            <a:off x="1765300" y="660400"/>
            <a:ext cx="5738813" cy="539750"/>
          </a:xfrm>
          <a:prstGeom prst="rect">
            <a:avLst/>
          </a:prstGeom>
          <a:noFill/>
          <a:ln>
            <a:noFill/>
          </a:ln>
          <a:effectLst/>
        </p:spPr>
        <p:txBody>
          <a:bodyPr lIns="0" tIns="0" rIns="0" bIns="0" anchor="ctr"/>
          <a:lstStyle>
            <a:lvl1pPr eaLnBrk="0" hangingPunct="0">
              <a:defRPr>
                <a:solidFill>
                  <a:schemeClr val="bg1"/>
                </a:solidFill>
                <a:latin typeface="Arial" panose="020B0604020202020204" pitchFamily="34" charset="0"/>
                <a:ea typeface="ＭＳ Ｐゴシック" panose="020B0600070205080204" pitchFamily="34" charset="-128"/>
              </a:defRPr>
            </a:lvl1pPr>
            <a:lvl2pPr marL="742950" indent="-285750" eaLnBrk="0" hangingPunct="0">
              <a:defRPr>
                <a:solidFill>
                  <a:schemeClr val="bg1"/>
                </a:solidFill>
                <a:latin typeface="Arial" panose="020B0604020202020204" pitchFamily="34" charset="0"/>
                <a:ea typeface="ＭＳ Ｐゴシック" panose="020B0600070205080204" pitchFamily="34" charset="-128"/>
              </a:defRPr>
            </a:lvl2pPr>
            <a:lvl3pPr marL="1143000" indent="-228600" eaLnBrk="0" hangingPunct="0">
              <a:defRPr>
                <a:solidFill>
                  <a:schemeClr val="bg1"/>
                </a:solidFill>
                <a:latin typeface="Arial" panose="020B0604020202020204" pitchFamily="34" charset="0"/>
                <a:ea typeface="ＭＳ Ｐゴシック" panose="020B0600070205080204" pitchFamily="34" charset="-128"/>
              </a:defRPr>
            </a:lvl3pPr>
            <a:lvl4pPr marL="1600200" indent="-228600" eaLnBrk="0" hangingPunct="0">
              <a:defRPr>
                <a:solidFill>
                  <a:schemeClr val="bg1"/>
                </a:solidFill>
                <a:latin typeface="Arial" panose="020B0604020202020204" pitchFamily="34" charset="0"/>
                <a:ea typeface="ＭＳ Ｐゴシック" panose="020B0600070205080204" pitchFamily="34" charset="-128"/>
              </a:defRPr>
            </a:lvl4pPr>
            <a:lvl5pPr marL="2057400" indent="-228600" eaLnBrk="0" hangingPunct="0">
              <a:defRPr>
                <a:solidFill>
                  <a:schemeClr val="bg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a:solidFill>
                  <a:schemeClr val="bg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a:solidFill>
                  <a:schemeClr val="bg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a:solidFill>
                  <a:schemeClr val="bg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a:solidFill>
                  <a:schemeClr val="bg1"/>
                </a:solidFill>
                <a:latin typeface="Arial" panose="020B0604020202020204" pitchFamily="34" charset="0"/>
                <a:ea typeface="ＭＳ Ｐゴシック" panose="020B0600070205080204" pitchFamily="34" charset="-128"/>
              </a:defRPr>
            </a:lvl9pPr>
          </a:lstStyle>
          <a:p>
            <a:pPr eaLnBrk="1" hangingPunct="1">
              <a:defRPr/>
            </a:pPr>
            <a:r>
              <a:rPr lang="en-US" altLang="es-CO" sz="2000">
                <a:solidFill>
                  <a:schemeClr val="tx1"/>
                </a:solidFill>
                <a:latin typeface="SRA Sans 1.0" charset="0"/>
              </a:rPr>
              <a:t>La decisión de compra del consumidor</a:t>
            </a:r>
          </a:p>
        </p:txBody>
      </p:sp>
    </p:spTree>
  </p:cSld>
  <p:clrMap bg1="lt1" tx1="dk1" bg2="lt2" tx2="dk2" accent1="accent1" accent2="accent2" accent3="accent3" accent4="accent4" accent5="accent5" accent6="accent6" hlink="hlink" folHlink="folHlink"/>
  <p:sldLayoutIdLst>
    <p:sldLayoutId id="2147483932"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hf hdr="0" ftr="0" dt="0"/>
  <p:txStyles>
    <p:titleStyle>
      <a:lvl1pPr algn="l" rtl="0" eaLnBrk="0" fontAlgn="base" hangingPunct="0">
        <a:spcBef>
          <a:spcPct val="0"/>
        </a:spcBef>
        <a:spcAft>
          <a:spcPct val="0"/>
        </a:spcAft>
        <a:defRPr sz="2000">
          <a:solidFill>
            <a:schemeClr val="tx1"/>
          </a:solidFill>
          <a:latin typeface="SRA Sans 1.0" pitchFamily="50" charset="0"/>
          <a:ea typeface="ＭＳ Ｐゴシック" charset="0"/>
          <a:cs typeface="ＭＳ Ｐゴシック" charset="0"/>
        </a:defRPr>
      </a:lvl1pPr>
      <a:lvl2pPr algn="l" rtl="0" eaLnBrk="0" fontAlgn="base" hangingPunct="0">
        <a:spcBef>
          <a:spcPct val="0"/>
        </a:spcBef>
        <a:spcAft>
          <a:spcPct val="0"/>
        </a:spcAft>
        <a:defRPr sz="2000">
          <a:solidFill>
            <a:schemeClr val="tx1"/>
          </a:solidFill>
          <a:latin typeface="SRA Sans 1.0" charset="0"/>
          <a:ea typeface="ＭＳ Ｐゴシック" charset="0"/>
          <a:cs typeface="ＭＳ Ｐゴシック" charset="0"/>
        </a:defRPr>
      </a:lvl2pPr>
      <a:lvl3pPr algn="l" rtl="0" eaLnBrk="0" fontAlgn="base" hangingPunct="0">
        <a:spcBef>
          <a:spcPct val="0"/>
        </a:spcBef>
        <a:spcAft>
          <a:spcPct val="0"/>
        </a:spcAft>
        <a:defRPr sz="2000">
          <a:solidFill>
            <a:schemeClr val="tx1"/>
          </a:solidFill>
          <a:latin typeface="SRA Sans 1.0" charset="0"/>
          <a:ea typeface="ＭＳ Ｐゴシック" charset="0"/>
          <a:cs typeface="ＭＳ Ｐゴシック" charset="0"/>
        </a:defRPr>
      </a:lvl3pPr>
      <a:lvl4pPr algn="l" rtl="0" eaLnBrk="0" fontAlgn="base" hangingPunct="0">
        <a:spcBef>
          <a:spcPct val="0"/>
        </a:spcBef>
        <a:spcAft>
          <a:spcPct val="0"/>
        </a:spcAft>
        <a:defRPr sz="2000">
          <a:solidFill>
            <a:schemeClr val="tx1"/>
          </a:solidFill>
          <a:latin typeface="SRA Sans 1.0" charset="0"/>
          <a:ea typeface="ＭＳ Ｐゴシック" charset="0"/>
          <a:cs typeface="ＭＳ Ｐゴシック" charset="0"/>
        </a:defRPr>
      </a:lvl4pPr>
      <a:lvl5pPr algn="l" rtl="0" eaLnBrk="0" fontAlgn="base" hangingPunct="0">
        <a:spcBef>
          <a:spcPct val="0"/>
        </a:spcBef>
        <a:spcAft>
          <a:spcPct val="0"/>
        </a:spcAft>
        <a:defRPr sz="2000">
          <a:solidFill>
            <a:schemeClr val="tx1"/>
          </a:solidFill>
          <a:latin typeface="SRA Sans 1.0" charset="0"/>
          <a:ea typeface="ＭＳ Ｐゴシック" charset="0"/>
          <a:cs typeface="ＭＳ Ｐゴシック" charset="0"/>
        </a:defRPr>
      </a:lvl5pPr>
      <a:lvl6pPr marL="457200" algn="l" rtl="0" fontAlgn="base">
        <a:spcBef>
          <a:spcPct val="0"/>
        </a:spcBef>
        <a:spcAft>
          <a:spcPct val="0"/>
        </a:spcAft>
        <a:defRPr sz="2000">
          <a:solidFill>
            <a:schemeClr val="tx1"/>
          </a:solidFill>
          <a:latin typeface="Arial" charset="0"/>
        </a:defRPr>
      </a:lvl6pPr>
      <a:lvl7pPr marL="914400" algn="l" rtl="0" fontAlgn="base">
        <a:spcBef>
          <a:spcPct val="0"/>
        </a:spcBef>
        <a:spcAft>
          <a:spcPct val="0"/>
        </a:spcAft>
        <a:defRPr sz="2000">
          <a:solidFill>
            <a:schemeClr val="tx1"/>
          </a:solidFill>
          <a:latin typeface="Arial" charset="0"/>
        </a:defRPr>
      </a:lvl7pPr>
      <a:lvl8pPr marL="1371600" algn="l" rtl="0" fontAlgn="base">
        <a:spcBef>
          <a:spcPct val="0"/>
        </a:spcBef>
        <a:spcAft>
          <a:spcPct val="0"/>
        </a:spcAft>
        <a:defRPr sz="2000">
          <a:solidFill>
            <a:schemeClr val="tx1"/>
          </a:solidFill>
          <a:latin typeface="Arial" charset="0"/>
        </a:defRPr>
      </a:lvl8pPr>
      <a:lvl9pPr marL="1828800" algn="l" rtl="0" fontAlgn="base">
        <a:spcBef>
          <a:spcPct val="0"/>
        </a:spcBef>
        <a:spcAft>
          <a:spcPct val="0"/>
        </a:spcAft>
        <a:defRPr sz="2000">
          <a:solidFill>
            <a:schemeClr val="tx1"/>
          </a:solidFill>
          <a:latin typeface="Arial" charset="0"/>
        </a:defRPr>
      </a:lvl9pPr>
    </p:titleStyle>
    <p:bodyStyle>
      <a:lvl1pPr marL="342900" indent="-342900" algn="l" rtl="0" eaLnBrk="0" fontAlgn="base" hangingPunct="0">
        <a:spcBef>
          <a:spcPct val="100000"/>
        </a:spcBef>
        <a:spcAft>
          <a:spcPct val="0"/>
        </a:spcAft>
        <a:defRPr sz="2600">
          <a:solidFill>
            <a:schemeClr val="accent2"/>
          </a:solidFill>
          <a:latin typeface="SRA Sans 1.0" pitchFamily="50" charset="0"/>
          <a:ea typeface="ＭＳ Ｐゴシック" charset="0"/>
          <a:cs typeface="ＭＳ Ｐゴシック" charset="0"/>
        </a:defRPr>
      </a:lvl1pPr>
      <a:lvl2pPr marL="165100" indent="-163513" algn="l" rtl="0" eaLnBrk="0" fontAlgn="base" hangingPunct="0">
        <a:spcBef>
          <a:spcPct val="20000"/>
        </a:spcBef>
        <a:spcAft>
          <a:spcPct val="0"/>
        </a:spcAft>
        <a:buChar char="•"/>
        <a:defRPr sz="2200">
          <a:solidFill>
            <a:schemeClr val="bg2"/>
          </a:solidFill>
          <a:latin typeface="SRA Sans 1.0" pitchFamily="50" charset="0"/>
          <a:ea typeface="ＭＳ Ｐゴシック" charset="0"/>
        </a:defRPr>
      </a:lvl2pPr>
      <a:lvl3pPr marL="406400" indent="-239713" algn="l" rtl="0" eaLnBrk="0" fontAlgn="base" hangingPunct="0">
        <a:spcBef>
          <a:spcPct val="20000"/>
        </a:spcBef>
        <a:spcAft>
          <a:spcPct val="0"/>
        </a:spcAft>
        <a:buChar char="–"/>
        <a:defRPr sz="2000">
          <a:solidFill>
            <a:schemeClr val="tx1"/>
          </a:solidFill>
          <a:latin typeface="SRA Sans 1.0" pitchFamily="50" charset="0"/>
          <a:ea typeface="ＭＳ Ｐゴシック" charset="0"/>
        </a:defRPr>
      </a:lvl3pPr>
      <a:lvl4pPr marL="684213" indent="-276225" algn="l" rtl="0" eaLnBrk="0" fontAlgn="base" hangingPunct="0">
        <a:spcBef>
          <a:spcPct val="20000"/>
        </a:spcBef>
        <a:spcAft>
          <a:spcPct val="0"/>
        </a:spcAft>
        <a:buChar char="–"/>
        <a:defRPr>
          <a:solidFill>
            <a:schemeClr val="tx1"/>
          </a:solidFill>
          <a:latin typeface="SRA Sans 1.0" pitchFamily="50" charset="0"/>
          <a:ea typeface="ＭＳ Ｐゴシック" charset="0"/>
        </a:defRPr>
      </a:lvl4pPr>
      <a:lvl5pPr marL="927100" indent="-228600" algn="l" rtl="0" eaLnBrk="0" fontAlgn="base" hangingPunct="0">
        <a:spcBef>
          <a:spcPct val="20000"/>
        </a:spcBef>
        <a:spcAft>
          <a:spcPct val="0"/>
        </a:spcAft>
        <a:buChar char="–"/>
        <a:defRPr sz="1600">
          <a:solidFill>
            <a:schemeClr val="tx1"/>
          </a:solidFill>
          <a:latin typeface="SRA Sans 1.0" pitchFamily="50" charset="0"/>
          <a:ea typeface="ＭＳ Ｐゴシック" charset="0"/>
        </a:defRPr>
      </a:lvl5pPr>
      <a:lvl6pPr marL="1384300" indent="-228600" algn="l" rtl="0" fontAlgn="base">
        <a:spcBef>
          <a:spcPct val="20000"/>
        </a:spcBef>
        <a:spcAft>
          <a:spcPct val="0"/>
        </a:spcAft>
        <a:buChar char="–"/>
        <a:defRPr sz="1600">
          <a:solidFill>
            <a:schemeClr val="tx1"/>
          </a:solidFill>
          <a:latin typeface="+mn-lt"/>
        </a:defRPr>
      </a:lvl6pPr>
      <a:lvl7pPr marL="1841500" indent="-228600" algn="l" rtl="0" fontAlgn="base">
        <a:spcBef>
          <a:spcPct val="20000"/>
        </a:spcBef>
        <a:spcAft>
          <a:spcPct val="0"/>
        </a:spcAft>
        <a:buChar char="–"/>
        <a:defRPr sz="1600">
          <a:solidFill>
            <a:schemeClr val="tx1"/>
          </a:solidFill>
          <a:latin typeface="+mn-lt"/>
        </a:defRPr>
      </a:lvl7pPr>
      <a:lvl8pPr marL="2298700" indent="-228600" algn="l" rtl="0" fontAlgn="base">
        <a:spcBef>
          <a:spcPct val="20000"/>
        </a:spcBef>
        <a:spcAft>
          <a:spcPct val="0"/>
        </a:spcAft>
        <a:buChar char="–"/>
        <a:defRPr sz="1600">
          <a:solidFill>
            <a:schemeClr val="tx1"/>
          </a:solidFill>
          <a:latin typeface="+mn-lt"/>
        </a:defRPr>
      </a:lvl8pPr>
      <a:lvl9pPr marL="2755900" indent="-228600" algn="l" rtl="0" fontAlgn="base">
        <a:spcBef>
          <a:spcPct val="20000"/>
        </a:spcBef>
        <a:spcAft>
          <a:spcPct val="0"/>
        </a:spcAft>
        <a:buChar char="–"/>
        <a:defRPr sz="16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5 CuadroTexto">
            <a:extLst>
              <a:ext uri="{FF2B5EF4-FFF2-40B4-BE49-F238E27FC236}">
                <a16:creationId xmlns:a16="http://schemas.microsoft.com/office/drawing/2014/main" id="{DC56C67E-49CA-943B-3E71-3C5FF4029B0A}"/>
              </a:ext>
            </a:extLst>
          </p:cNvPr>
          <p:cNvSpPr txBox="1">
            <a:spLocks noChangeArrowheads="1"/>
          </p:cNvSpPr>
          <p:nvPr/>
        </p:nvSpPr>
        <p:spPr bwMode="auto">
          <a:xfrm>
            <a:off x="1295400" y="792163"/>
            <a:ext cx="6553200"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algn="ctr" eaLnBrk="1" hangingPunct="1">
              <a:spcBef>
                <a:spcPct val="0"/>
              </a:spcBef>
            </a:pPr>
            <a:r>
              <a:rPr lang="es-ES_tradnl" altLang="es-CO" sz="2200" b="1">
                <a:solidFill>
                  <a:schemeClr val="tx1"/>
                </a:solidFill>
                <a:latin typeface="Arial" panose="020B0604020202020204" pitchFamily="34" charset="0"/>
              </a:rPr>
              <a:t>Unidad 1</a:t>
            </a:r>
          </a:p>
          <a:p>
            <a:pPr algn="ctr" eaLnBrk="1" hangingPunct="1">
              <a:spcBef>
                <a:spcPct val="0"/>
              </a:spcBef>
            </a:pPr>
            <a:r>
              <a:rPr lang="es-ES_tradnl" altLang="es-CO" sz="2200" b="1">
                <a:solidFill>
                  <a:schemeClr val="tx1"/>
                </a:solidFill>
                <a:latin typeface="Arial" panose="020B0604020202020204" pitchFamily="34" charset="0"/>
              </a:rPr>
              <a:t>La decisión de compra del consumidor</a:t>
            </a:r>
          </a:p>
        </p:txBody>
      </p:sp>
      <p:sp>
        <p:nvSpPr>
          <p:cNvPr id="14338" name="Rectangle 8">
            <a:extLst>
              <a:ext uri="{FF2B5EF4-FFF2-40B4-BE49-F238E27FC236}">
                <a16:creationId xmlns:a16="http://schemas.microsoft.com/office/drawing/2014/main" id="{EC6DC7C0-F935-293D-DCCC-8F25F0CD3402}"/>
              </a:ext>
            </a:extLst>
          </p:cNvPr>
          <p:cNvSpPr>
            <a:spLocks noChangeArrowheads="1"/>
          </p:cNvSpPr>
          <p:nvPr/>
        </p:nvSpPr>
        <p:spPr bwMode="auto">
          <a:xfrm>
            <a:off x="4533900" y="2247900"/>
            <a:ext cx="3905250"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74625" indent="-174625">
              <a:defRPr>
                <a:solidFill>
                  <a:schemeClr val="bg1"/>
                </a:solidFill>
                <a:latin typeface="Arial" panose="020B0604020202020204" pitchFamily="34" charset="0"/>
                <a:ea typeface="ＭＳ Ｐゴシック" panose="020B0600070205080204" pitchFamily="34" charset="-128"/>
              </a:defRPr>
            </a:lvl1pPr>
            <a:lvl2pPr marL="742950" indent="-285750">
              <a:defRPr>
                <a:solidFill>
                  <a:schemeClr val="bg1"/>
                </a:solidFill>
                <a:latin typeface="Arial" panose="020B0604020202020204" pitchFamily="34" charset="0"/>
                <a:ea typeface="ＭＳ Ｐゴシック" panose="020B0600070205080204" pitchFamily="34" charset="-128"/>
              </a:defRPr>
            </a:lvl2pPr>
            <a:lvl3pPr marL="1143000" indent="-228600">
              <a:defRPr>
                <a:solidFill>
                  <a:schemeClr val="bg1"/>
                </a:solidFill>
                <a:latin typeface="Arial" panose="020B0604020202020204" pitchFamily="34" charset="0"/>
                <a:ea typeface="ＭＳ Ｐゴシック" panose="020B0600070205080204" pitchFamily="34" charset="-128"/>
              </a:defRPr>
            </a:lvl3pPr>
            <a:lvl4pPr marL="1600200" indent="-228600">
              <a:defRPr>
                <a:solidFill>
                  <a:schemeClr val="bg1"/>
                </a:solidFill>
                <a:latin typeface="Arial" panose="020B0604020202020204" pitchFamily="34" charset="0"/>
                <a:ea typeface="ＭＳ Ｐゴシック" panose="020B0600070205080204" pitchFamily="34" charset="-128"/>
              </a:defRPr>
            </a:lvl4pPr>
            <a:lvl5pPr marL="2057400" indent="-228600">
              <a:defRPr>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bg1"/>
                </a:solidFill>
                <a:latin typeface="Arial" panose="020B0604020202020204" pitchFamily="34" charset="0"/>
                <a:ea typeface="ＭＳ Ｐゴシック" panose="020B0600070205080204" pitchFamily="34" charset="-128"/>
              </a:defRPr>
            </a:lvl9pPr>
          </a:lstStyle>
          <a:p>
            <a:pPr algn="ctr" eaLnBrk="1" hangingPunct="1"/>
            <a:r>
              <a:rPr lang="es-ES" altLang="es-CO" b="1">
                <a:solidFill>
                  <a:schemeClr val="tx1"/>
                </a:solidFill>
              </a:rPr>
              <a:t>Estudiarás:</a:t>
            </a:r>
          </a:p>
          <a:p>
            <a:pPr eaLnBrk="1" hangingPunct="1"/>
            <a:endParaRPr lang="es-ES" altLang="es-CO">
              <a:solidFill>
                <a:schemeClr val="tx1"/>
              </a:solidFill>
            </a:endParaRPr>
          </a:p>
          <a:p>
            <a:pPr eaLnBrk="1" hangingPunct="1"/>
            <a:r>
              <a:rPr lang="es-ES" altLang="es-CO">
                <a:solidFill>
                  <a:schemeClr val="tx1"/>
                </a:solidFill>
              </a:rPr>
              <a:t>• Los tipos de consumidores.</a:t>
            </a:r>
          </a:p>
          <a:p>
            <a:pPr eaLnBrk="1" hangingPunct="1"/>
            <a:r>
              <a:rPr lang="es-ES" altLang="es-CO">
                <a:solidFill>
                  <a:schemeClr val="tx1"/>
                </a:solidFill>
              </a:rPr>
              <a:t>• El comportamiento del consumidor.</a:t>
            </a:r>
          </a:p>
          <a:p>
            <a:pPr eaLnBrk="1" hangingPunct="1"/>
            <a:r>
              <a:rPr lang="es-ES" altLang="es-CO">
                <a:solidFill>
                  <a:schemeClr val="tx1"/>
                </a:solidFill>
              </a:rPr>
              <a:t>• Los tipos de compras.</a:t>
            </a:r>
          </a:p>
          <a:p>
            <a:pPr eaLnBrk="1" hangingPunct="1"/>
            <a:r>
              <a:rPr lang="es-ES" altLang="es-CO">
                <a:solidFill>
                  <a:schemeClr val="tx1"/>
                </a:solidFill>
              </a:rPr>
              <a:t>• El proceso de decisión de compra del consumidor final.</a:t>
            </a:r>
          </a:p>
          <a:p>
            <a:pPr eaLnBrk="1" hangingPunct="1"/>
            <a:r>
              <a:rPr lang="es-ES" altLang="es-CO">
                <a:solidFill>
                  <a:schemeClr val="tx1"/>
                </a:solidFill>
              </a:rPr>
              <a:t>• El proceso de compra del consumidor industrial o institucional.</a:t>
            </a:r>
          </a:p>
          <a:p>
            <a:pPr eaLnBrk="1" hangingPunct="1"/>
            <a:r>
              <a:rPr lang="es-ES" altLang="es-CO">
                <a:solidFill>
                  <a:schemeClr val="tx1"/>
                </a:solidFill>
              </a:rPr>
              <a:t>• La tipología de clientes.</a:t>
            </a:r>
          </a:p>
        </p:txBody>
      </p:sp>
      <p:pic>
        <p:nvPicPr>
          <p:cNvPr id="14339" name="Imagen 9">
            <a:extLst>
              <a:ext uri="{FF2B5EF4-FFF2-40B4-BE49-F238E27FC236}">
                <a16:creationId xmlns:a16="http://schemas.microsoft.com/office/drawing/2014/main" id="{9CC84A19-B72D-9549-744A-FDFDAFC8D5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0075" y="2259013"/>
            <a:ext cx="3556000"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8744" name="Picture 8">
            <a:extLst>
              <a:ext uri="{FF2B5EF4-FFF2-40B4-BE49-F238E27FC236}">
                <a16:creationId xmlns:a16="http://schemas.microsoft.com/office/drawing/2014/main" id="{5612E734-0376-753B-A63C-DA2E448581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113" y="2295525"/>
            <a:ext cx="6046787"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8738" name="Rectangle 2">
            <a:extLst>
              <a:ext uri="{FF2B5EF4-FFF2-40B4-BE49-F238E27FC236}">
                <a16:creationId xmlns:a16="http://schemas.microsoft.com/office/drawing/2014/main" id="{183CE2B0-0824-A3AE-3468-5F417CAF1AC3}"/>
              </a:ext>
            </a:extLst>
          </p:cNvPr>
          <p:cNvSpPr>
            <a:spLocks noChangeArrowheads="1"/>
          </p:cNvSpPr>
          <p:nvPr/>
        </p:nvSpPr>
        <p:spPr bwMode="auto">
          <a:xfrm>
            <a:off x="933450" y="1166813"/>
            <a:ext cx="78771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buFontTx/>
              <a:buAutoNum type="arabicPeriod" startAt="4"/>
            </a:pPr>
            <a:r>
              <a:rPr lang="es-ES" altLang="es-CO" sz="2200" b="1">
                <a:solidFill>
                  <a:schemeClr val="tx1"/>
                </a:solidFill>
                <a:latin typeface="Arial" panose="020B0604020202020204" pitchFamily="34" charset="0"/>
                <a:cs typeface="Times New Roman" panose="02020603050405020304" pitchFamily="18" charset="0"/>
              </a:rPr>
              <a:t>Las necesidades del consumidor. ¿Por qué se compra?</a:t>
            </a:r>
          </a:p>
        </p:txBody>
      </p:sp>
      <p:sp>
        <p:nvSpPr>
          <p:cNvPr id="628740" name="Rectangle 4">
            <a:extLst>
              <a:ext uri="{FF2B5EF4-FFF2-40B4-BE49-F238E27FC236}">
                <a16:creationId xmlns:a16="http://schemas.microsoft.com/office/drawing/2014/main" id="{D7699C72-10FC-C5C6-62ED-9798E5B6E0DF}"/>
              </a:ext>
            </a:extLst>
          </p:cNvPr>
          <p:cNvSpPr>
            <a:spLocks noChangeArrowheads="1"/>
          </p:cNvSpPr>
          <p:nvPr/>
        </p:nvSpPr>
        <p:spPr bwMode="auto">
          <a:xfrm>
            <a:off x="5981700" y="2781300"/>
            <a:ext cx="2527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000">
                <a:solidFill>
                  <a:schemeClr val="tx1"/>
                </a:solidFill>
                <a:latin typeface="Arial" panose="020B0604020202020204" pitchFamily="34" charset="0"/>
              </a:rPr>
              <a:t>La pirámide de Maslow jerarquiza las necesidades. Las primeras necesidades o necesidades básicas están en la base; una vez satisfechas las primeras, surgen las necesidades de seguridad, sociales, de estima, hasta llegar a las más altas, de autorrealización.</a:t>
            </a:r>
          </a:p>
        </p:txBody>
      </p:sp>
      <p:sp>
        <p:nvSpPr>
          <p:cNvPr id="72709" name="Rectangle 5">
            <a:extLst>
              <a:ext uri="{FF2B5EF4-FFF2-40B4-BE49-F238E27FC236}">
                <a16:creationId xmlns:a16="http://schemas.microsoft.com/office/drawing/2014/main" id="{8E2FA263-EEA8-4530-79BF-0A98B32F4A21}"/>
              </a:ext>
            </a:extLst>
          </p:cNvPr>
          <p:cNvSpPr>
            <a:spLocks noChangeArrowheads="1"/>
          </p:cNvSpPr>
          <p:nvPr/>
        </p:nvSpPr>
        <p:spPr bwMode="auto">
          <a:xfrm>
            <a:off x="1281113" y="1728788"/>
            <a:ext cx="6335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2000">
                <a:solidFill>
                  <a:schemeClr val="tx1"/>
                </a:solidFill>
                <a:latin typeface="Arial" panose="020B0604020202020204" pitchFamily="34" charset="0"/>
                <a:cs typeface="Times New Roman" panose="02020603050405020304" pitchFamily="18" charset="0"/>
              </a:rPr>
              <a:t>4.2. La teoría de Maslow y los tipos de necesidades</a:t>
            </a:r>
          </a:p>
        </p:txBody>
      </p:sp>
      <p:sp>
        <p:nvSpPr>
          <p:cNvPr id="628745" name="Rectangle 9">
            <a:extLst>
              <a:ext uri="{FF2B5EF4-FFF2-40B4-BE49-F238E27FC236}">
                <a16:creationId xmlns:a16="http://schemas.microsoft.com/office/drawing/2014/main" id="{9917A274-72E7-2B41-B56E-856F1677D25F}"/>
              </a:ext>
            </a:extLst>
          </p:cNvPr>
          <p:cNvSpPr>
            <a:spLocks noChangeArrowheads="1"/>
          </p:cNvSpPr>
          <p:nvPr/>
        </p:nvSpPr>
        <p:spPr bwMode="auto">
          <a:xfrm>
            <a:off x="2819400" y="6407150"/>
            <a:ext cx="3390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000" i="1">
                <a:solidFill>
                  <a:schemeClr val="tx1"/>
                </a:solidFill>
                <a:latin typeface="Arial" panose="020B0604020202020204" pitchFamily="34" charset="0"/>
              </a:rPr>
              <a:t>Jerarquía de necesidades de Maslow.</a:t>
            </a:r>
          </a:p>
        </p:txBody>
      </p:sp>
      <p:sp>
        <p:nvSpPr>
          <p:cNvPr id="7" name="1 Título">
            <a:extLst>
              <a:ext uri="{FF2B5EF4-FFF2-40B4-BE49-F238E27FC236}">
                <a16:creationId xmlns:a16="http://schemas.microsoft.com/office/drawing/2014/main" id="{743381A3-EDDF-950F-5B43-8308FAD0D71A}"/>
              </a:ext>
            </a:extLst>
          </p:cNvPr>
          <p:cNvSpPr>
            <a:spLocks noGrp="1"/>
          </p:cNvSpPr>
          <p:nvPr>
            <p:ph type="title"/>
          </p:nvPr>
        </p:nvSpPr>
        <p:spPr/>
        <p:txBody>
          <a:bodyPr/>
          <a:lstStyle/>
          <a:p>
            <a:pPr>
              <a:defRPr/>
            </a:pPr>
            <a:r>
              <a:rPr lang="es-ES" dirty="0">
                <a:cs typeface="+mj-cs"/>
              </a:rPr>
              <a:t>01</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8738"/>
                                        </p:tgtEl>
                                        <p:attrNameLst>
                                          <p:attrName>style.visibility</p:attrName>
                                        </p:attrNameLst>
                                      </p:cBhvr>
                                      <p:to>
                                        <p:strVal val="visible"/>
                                      </p:to>
                                    </p:set>
                                    <p:anim calcmode="lin" valueType="num">
                                      <p:cBhvr additive="base">
                                        <p:cTn id="7" dur="500" fill="hold"/>
                                        <p:tgtEl>
                                          <p:spTgt spid="628738"/>
                                        </p:tgtEl>
                                        <p:attrNameLst>
                                          <p:attrName>ppt_x</p:attrName>
                                        </p:attrNameLst>
                                      </p:cBhvr>
                                      <p:tavLst>
                                        <p:tav tm="0">
                                          <p:val>
                                            <p:strVal val="0-#ppt_w/2"/>
                                          </p:val>
                                        </p:tav>
                                        <p:tav tm="100000">
                                          <p:val>
                                            <p:strVal val="#ppt_x"/>
                                          </p:val>
                                        </p:tav>
                                      </p:tavLst>
                                    </p:anim>
                                    <p:anim calcmode="lin" valueType="num">
                                      <p:cBhvr additive="base">
                                        <p:cTn id="8" dur="500" fill="hold"/>
                                        <p:tgtEl>
                                          <p:spTgt spid="6287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2709"/>
                                        </p:tgtEl>
                                        <p:attrNameLst>
                                          <p:attrName>style.visibility</p:attrName>
                                        </p:attrNameLst>
                                      </p:cBhvr>
                                      <p:to>
                                        <p:strVal val="visible"/>
                                      </p:to>
                                    </p:set>
                                    <p:animEffect transition="in" filter="box(in)">
                                      <p:cBhvr>
                                        <p:cTn id="13" dur="500"/>
                                        <p:tgtEl>
                                          <p:spTgt spid="7270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628744"/>
                                        </p:tgtEl>
                                        <p:attrNameLst>
                                          <p:attrName>style.visibility</p:attrName>
                                        </p:attrNameLst>
                                      </p:cBhvr>
                                      <p:to>
                                        <p:strVal val="visible"/>
                                      </p:to>
                                    </p:set>
                                    <p:animEffect transition="in" filter="blinds(horizontal)">
                                      <p:cBhvr>
                                        <p:cTn id="18" dur="500"/>
                                        <p:tgtEl>
                                          <p:spTgt spid="62874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628745">
                                            <p:txEl>
                                              <p:pRg st="0" end="0"/>
                                            </p:txEl>
                                          </p:spTgt>
                                        </p:tgtEl>
                                        <p:attrNameLst>
                                          <p:attrName>style.visibility</p:attrName>
                                        </p:attrNameLst>
                                      </p:cBhvr>
                                      <p:to>
                                        <p:strVal val="visible"/>
                                      </p:to>
                                    </p:set>
                                    <p:animEffect transition="in" filter="box(in)">
                                      <p:cBhvr>
                                        <p:cTn id="23" dur="500"/>
                                        <p:tgtEl>
                                          <p:spTgt spid="628745">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628740"/>
                                        </p:tgtEl>
                                        <p:attrNameLst>
                                          <p:attrName>style.visibility</p:attrName>
                                        </p:attrNameLst>
                                      </p:cBhvr>
                                      <p:to>
                                        <p:strVal val="visible"/>
                                      </p:to>
                                    </p:set>
                                    <p:animEffect transition="in" filter="box(in)">
                                      <p:cBhvr>
                                        <p:cTn id="28" dur="500"/>
                                        <p:tgtEl>
                                          <p:spTgt spid="628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8" grpId="0" autoUpdateAnimBg="0"/>
      <p:bldP spid="628740" grpId="0"/>
      <p:bldP spid="7270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0791" name="Picture 7">
            <a:extLst>
              <a:ext uri="{FF2B5EF4-FFF2-40B4-BE49-F238E27FC236}">
                <a16:creationId xmlns:a16="http://schemas.microsoft.com/office/drawing/2014/main" id="{8DF5E846-D8CD-34AA-6B10-7E28FA7B44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1463" y="2197100"/>
            <a:ext cx="6359525" cy="428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0790" name="Rectangle 6">
            <a:extLst>
              <a:ext uri="{FF2B5EF4-FFF2-40B4-BE49-F238E27FC236}">
                <a16:creationId xmlns:a16="http://schemas.microsoft.com/office/drawing/2014/main" id="{410E4C04-3E4C-A68F-F8F5-3A94E0B8CE99}"/>
              </a:ext>
            </a:extLst>
          </p:cNvPr>
          <p:cNvSpPr>
            <a:spLocks noChangeArrowheads="1"/>
          </p:cNvSpPr>
          <p:nvPr/>
        </p:nvSpPr>
        <p:spPr bwMode="auto">
          <a:xfrm>
            <a:off x="2044700" y="6223000"/>
            <a:ext cx="269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000" i="1">
                <a:solidFill>
                  <a:schemeClr val="tx1"/>
                </a:solidFill>
                <a:latin typeface="Arial" panose="020B0604020202020204" pitchFamily="34" charset="0"/>
              </a:rPr>
              <a:t>Tipos de compras, </a:t>
            </a:r>
            <a:r>
              <a:rPr lang="es-ES" altLang="es-CO" sz="1000">
                <a:solidFill>
                  <a:schemeClr val="tx1"/>
                </a:solidFill>
                <a:latin typeface="Arial" panose="020B0604020202020204" pitchFamily="34" charset="0"/>
              </a:rPr>
              <a:t>a) </a:t>
            </a:r>
            <a:r>
              <a:rPr lang="es-ES" altLang="es-CO" sz="1000" i="1">
                <a:solidFill>
                  <a:schemeClr val="tx1"/>
                </a:solidFill>
                <a:latin typeface="Arial" panose="020B0604020202020204" pitchFamily="34" charset="0"/>
              </a:rPr>
              <a:t>a </a:t>
            </a:r>
            <a:r>
              <a:rPr lang="es-ES" altLang="es-CO" sz="1000">
                <a:solidFill>
                  <a:schemeClr val="tx1"/>
                </a:solidFill>
                <a:latin typeface="Arial" panose="020B0604020202020204" pitchFamily="34" charset="0"/>
              </a:rPr>
              <a:t>d) </a:t>
            </a:r>
            <a:r>
              <a:rPr lang="es-ES" altLang="es-CO" sz="1000" i="1">
                <a:solidFill>
                  <a:schemeClr val="tx1"/>
                </a:solidFill>
                <a:latin typeface="Arial" panose="020B0604020202020204" pitchFamily="34" charset="0"/>
              </a:rPr>
              <a:t>compra racional, </a:t>
            </a:r>
          </a:p>
          <a:p>
            <a:pPr eaLnBrk="1" hangingPunct="1">
              <a:spcBef>
                <a:spcPct val="0"/>
              </a:spcBef>
            </a:pPr>
            <a:r>
              <a:rPr lang="es-ES" altLang="es-CO" sz="1000">
                <a:solidFill>
                  <a:schemeClr val="tx1"/>
                </a:solidFill>
                <a:latin typeface="Arial" panose="020B0604020202020204" pitchFamily="34" charset="0"/>
              </a:rPr>
              <a:t>e) </a:t>
            </a:r>
            <a:r>
              <a:rPr lang="es-ES" altLang="es-CO" sz="1000" i="1">
                <a:solidFill>
                  <a:schemeClr val="tx1"/>
                </a:solidFill>
                <a:latin typeface="Arial" panose="020B0604020202020204" pitchFamily="34" charset="0"/>
              </a:rPr>
              <a:t>compra impulsiva.</a:t>
            </a:r>
          </a:p>
        </p:txBody>
      </p:sp>
      <p:sp>
        <p:nvSpPr>
          <p:cNvPr id="7" name="Rectangle 3">
            <a:extLst>
              <a:ext uri="{FF2B5EF4-FFF2-40B4-BE49-F238E27FC236}">
                <a16:creationId xmlns:a16="http://schemas.microsoft.com/office/drawing/2014/main" id="{C14EAFAF-650C-4C6E-8B2A-28F5F39DA3ED}"/>
              </a:ext>
            </a:extLst>
          </p:cNvPr>
          <p:cNvSpPr>
            <a:spLocks noChangeArrowheads="1"/>
          </p:cNvSpPr>
          <p:nvPr/>
        </p:nvSpPr>
        <p:spPr bwMode="auto">
          <a:xfrm>
            <a:off x="933450" y="1166813"/>
            <a:ext cx="773747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buFontTx/>
              <a:buAutoNum type="arabicPeriod" startAt="5"/>
            </a:pPr>
            <a:r>
              <a:rPr lang="es-ES" altLang="es-CO" sz="2200" b="1">
                <a:solidFill>
                  <a:schemeClr val="tx1"/>
                </a:solidFill>
                <a:latin typeface="Arial" panose="020B0604020202020204" pitchFamily="34" charset="0"/>
                <a:cs typeface="Times New Roman" panose="02020603050405020304" pitchFamily="18" charset="0"/>
              </a:rPr>
              <a:t>Tipos de compras según el comportamiento del consumidor</a:t>
            </a:r>
          </a:p>
        </p:txBody>
      </p:sp>
      <p:sp>
        <p:nvSpPr>
          <p:cNvPr id="5" name="1 Título">
            <a:extLst>
              <a:ext uri="{FF2B5EF4-FFF2-40B4-BE49-F238E27FC236}">
                <a16:creationId xmlns:a16="http://schemas.microsoft.com/office/drawing/2014/main" id="{3BF29E75-6565-E3FB-66AD-ABBAFB8A12D5}"/>
              </a:ext>
            </a:extLst>
          </p:cNvPr>
          <p:cNvSpPr>
            <a:spLocks noGrp="1"/>
          </p:cNvSpPr>
          <p:nvPr>
            <p:ph type="title"/>
          </p:nvPr>
        </p:nvSpPr>
        <p:spPr/>
        <p:txBody>
          <a:bodyPr/>
          <a:lstStyle/>
          <a:p>
            <a:pPr>
              <a:defRPr/>
            </a:pPr>
            <a:r>
              <a:rPr lang="es-ES" dirty="0">
                <a:cs typeface="+mj-cs"/>
              </a:rPr>
              <a:t>01</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630791"/>
                                        </p:tgtEl>
                                        <p:attrNameLst>
                                          <p:attrName>style.visibility</p:attrName>
                                        </p:attrNameLst>
                                      </p:cBhvr>
                                      <p:to>
                                        <p:strVal val="visible"/>
                                      </p:to>
                                    </p:set>
                                    <p:animEffect transition="in" filter="blinds(horizontal)">
                                      <p:cBhvr>
                                        <p:cTn id="13" dur="500"/>
                                        <p:tgtEl>
                                          <p:spTgt spid="63079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630790"/>
                                        </p:tgtEl>
                                        <p:attrNameLst>
                                          <p:attrName>style.visibility</p:attrName>
                                        </p:attrNameLst>
                                      </p:cBhvr>
                                      <p:to>
                                        <p:strVal val="visible"/>
                                      </p:to>
                                    </p:set>
                                    <p:animEffect transition="in" filter="box(in)">
                                      <p:cBhvr>
                                        <p:cTn id="18" dur="500"/>
                                        <p:tgtEl>
                                          <p:spTgt spid="630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90" grpId="0"/>
      <p:bldP spid="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5" name="Rectangle 3">
            <a:extLst>
              <a:ext uri="{FF2B5EF4-FFF2-40B4-BE49-F238E27FC236}">
                <a16:creationId xmlns:a16="http://schemas.microsoft.com/office/drawing/2014/main" id="{E28A0AA7-FBAA-6940-DA3D-98773FD06D71}"/>
              </a:ext>
            </a:extLst>
          </p:cNvPr>
          <p:cNvSpPr>
            <a:spLocks noChangeArrowheads="1"/>
          </p:cNvSpPr>
          <p:nvPr/>
        </p:nvSpPr>
        <p:spPr bwMode="auto">
          <a:xfrm>
            <a:off x="933450" y="1166813"/>
            <a:ext cx="773747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buFontTx/>
              <a:buAutoNum type="arabicPeriod" startAt="6"/>
            </a:pPr>
            <a:r>
              <a:rPr lang="es-ES" altLang="es-CO" sz="2200" b="1">
                <a:solidFill>
                  <a:schemeClr val="tx1"/>
                </a:solidFill>
                <a:latin typeface="Arial" panose="020B0604020202020204" pitchFamily="34" charset="0"/>
                <a:cs typeface="Times New Roman" panose="02020603050405020304" pitchFamily="18" charset="0"/>
              </a:rPr>
              <a:t>El proceso de decisión de compra del consumidor final</a:t>
            </a:r>
          </a:p>
        </p:txBody>
      </p:sp>
      <p:sp>
        <p:nvSpPr>
          <p:cNvPr id="72709" name="Rectangle 5">
            <a:extLst>
              <a:ext uri="{FF2B5EF4-FFF2-40B4-BE49-F238E27FC236}">
                <a16:creationId xmlns:a16="http://schemas.microsoft.com/office/drawing/2014/main" id="{9C2E354A-DD0E-D7D1-6A1D-1DA8FA26CB69}"/>
              </a:ext>
            </a:extLst>
          </p:cNvPr>
          <p:cNvSpPr>
            <a:spLocks noChangeArrowheads="1"/>
          </p:cNvSpPr>
          <p:nvPr/>
        </p:nvSpPr>
        <p:spPr bwMode="auto">
          <a:xfrm>
            <a:off x="1268413" y="1792288"/>
            <a:ext cx="6335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2000">
                <a:solidFill>
                  <a:schemeClr val="tx1"/>
                </a:solidFill>
                <a:latin typeface="Arial" panose="020B0604020202020204" pitchFamily="34" charset="0"/>
                <a:cs typeface="Times New Roman" panose="02020603050405020304" pitchFamily="18" charset="0"/>
              </a:rPr>
              <a:t>6.1. Fases del proceso de decisión de compra</a:t>
            </a:r>
          </a:p>
        </p:txBody>
      </p:sp>
      <p:sp>
        <p:nvSpPr>
          <p:cNvPr id="632837" name="Rectangle 5">
            <a:extLst>
              <a:ext uri="{FF2B5EF4-FFF2-40B4-BE49-F238E27FC236}">
                <a16:creationId xmlns:a16="http://schemas.microsoft.com/office/drawing/2014/main" id="{294647BE-9D9F-5B8D-562B-08B7B29249B9}"/>
              </a:ext>
            </a:extLst>
          </p:cNvPr>
          <p:cNvSpPr>
            <a:spLocks noChangeArrowheads="1"/>
          </p:cNvSpPr>
          <p:nvPr/>
        </p:nvSpPr>
        <p:spPr bwMode="auto">
          <a:xfrm>
            <a:off x="6791325" y="2097088"/>
            <a:ext cx="18796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200" b="1">
                <a:solidFill>
                  <a:schemeClr val="tx1"/>
                </a:solidFill>
                <a:latin typeface="Arial" panose="020B0604020202020204" pitchFamily="34" charset="0"/>
              </a:rPr>
              <a:t>Según Philip Kotler, el proceso en la decisión de compra se desarrolla en cinco etapas</a:t>
            </a:r>
          </a:p>
        </p:txBody>
      </p:sp>
      <p:pic>
        <p:nvPicPr>
          <p:cNvPr id="632838" name="Picture 6">
            <a:extLst>
              <a:ext uri="{FF2B5EF4-FFF2-40B4-BE49-F238E27FC236}">
                <a16:creationId xmlns:a16="http://schemas.microsoft.com/office/drawing/2014/main" id="{F3412DB4-9B69-1126-9A7B-E03087D82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600" y="2154238"/>
            <a:ext cx="4933950" cy="437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1 Título">
            <a:extLst>
              <a:ext uri="{FF2B5EF4-FFF2-40B4-BE49-F238E27FC236}">
                <a16:creationId xmlns:a16="http://schemas.microsoft.com/office/drawing/2014/main" id="{3DACE7E2-5E7A-E3EE-3726-4E0CA16D4A27}"/>
              </a:ext>
            </a:extLst>
          </p:cNvPr>
          <p:cNvSpPr>
            <a:spLocks noGrp="1"/>
          </p:cNvSpPr>
          <p:nvPr>
            <p:ph type="title"/>
          </p:nvPr>
        </p:nvSpPr>
        <p:spPr/>
        <p:txBody>
          <a:bodyPr/>
          <a:lstStyle/>
          <a:p>
            <a:pPr>
              <a:defRPr/>
            </a:pPr>
            <a:r>
              <a:rPr lang="es-ES" dirty="0">
                <a:cs typeface="+mj-cs"/>
              </a:rPr>
              <a:t>01</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2835"/>
                                        </p:tgtEl>
                                        <p:attrNameLst>
                                          <p:attrName>style.visibility</p:attrName>
                                        </p:attrNameLst>
                                      </p:cBhvr>
                                      <p:to>
                                        <p:strVal val="visible"/>
                                      </p:to>
                                    </p:set>
                                    <p:anim calcmode="lin" valueType="num">
                                      <p:cBhvr additive="base">
                                        <p:cTn id="7" dur="500" fill="hold"/>
                                        <p:tgtEl>
                                          <p:spTgt spid="632835"/>
                                        </p:tgtEl>
                                        <p:attrNameLst>
                                          <p:attrName>ppt_x</p:attrName>
                                        </p:attrNameLst>
                                      </p:cBhvr>
                                      <p:tavLst>
                                        <p:tav tm="0">
                                          <p:val>
                                            <p:strVal val="0-#ppt_w/2"/>
                                          </p:val>
                                        </p:tav>
                                        <p:tav tm="100000">
                                          <p:val>
                                            <p:strVal val="#ppt_x"/>
                                          </p:val>
                                        </p:tav>
                                      </p:tavLst>
                                    </p:anim>
                                    <p:anim calcmode="lin" valueType="num">
                                      <p:cBhvr additive="base">
                                        <p:cTn id="8" dur="500" fill="hold"/>
                                        <p:tgtEl>
                                          <p:spTgt spid="6328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2709"/>
                                        </p:tgtEl>
                                        <p:attrNameLst>
                                          <p:attrName>style.visibility</p:attrName>
                                        </p:attrNameLst>
                                      </p:cBhvr>
                                      <p:to>
                                        <p:strVal val="visible"/>
                                      </p:to>
                                    </p:set>
                                    <p:animEffect transition="in" filter="box(in)">
                                      <p:cBhvr>
                                        <p:cTn id="13" dur="500"/>
                                        <p:tgtEl>
                                          <p:spTgt spid="7270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632837"/>
                                        </p:tgtEl>
                                        <p:attrNameLst>
                                          <p:attrName>style.visibility</p:attrName>
                                        </p:attrNameLst>
                                      </p:cBhvr>
                                      <p:to>
                                        <p:strVal val="visible"/>
                                      </p:to>
                                    </p:set>
                                    <p:animEffect transition="in" filter="box(in)">
                                      <p:cBhvr>
                                        <p:cTn id="18" dur="500"/>
                                        <p:tgtEl>
                                          <p:spTgt spid="6328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632838"/>
                                        </p:tgtEl>
                                        <p:attrNameLst>
                                          <p:attrName>style.visibility</p:attrName>
                                        </p:attrNameLst>
                                      </p:cBhvr>
                                      <p:to>
                                        <p:strVal val="visible"/>
                                      </p:to>
                                    </p:set>
                                    <p:animEffect transition="in" filter="blinds(horizontal)">
                                      <p:cBhvr>
                                        <p:cTn id="23" dur="500"/>
                                        <p:tgtEl>
                                          <p:spTgt spid="632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5" grpId="0" autoUpdateAnimBg="0"/>
      <p:bldP spid="72709" grpId="0" autoUpdateAnimBg="0"/>
      <p:bldP spid="6328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a:extLst>
              <a:ext uri="{FF2B5EF4-FFF2-40B4-BE49-F238E27FC236}">
                <a16:creationId xmlns:a16="http://schemas.microsoft.com/office/drawing/2014/main" id="{2BAB5C1F-A93C-3056-5EB8-B9844D73B5C2}"/>
              </a:ext>
            </a:extLst>
          </p:cNvPr>
          <p:cNvSpPr>
            <a:spLocks noChangeArrowheads="1"/>
          </p:cNvSpPr>
          <p:nvPr/>
        </p:nvSpPr>
        <p:spPr bwMode="auto">
          <a:xfrm>
            <a:off x="933450" y="1166813"/>
            <a:ext cx="773747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buFontTx/>
              <a:buAutoNum type="arabicPeriod" startAt="6"/>
            </a:pPr>
            <a:r>
              <a:rPr lang="es-ES" altLang="es-CO" sz="2200" b="1">
                <a:solidFill>
                  <a:schemeClr val="tx1"/>
                </a:solidFill>
                <a:latin typeface="Arial" panose="020B0604020202020204" pitchFamily="34" charset="0"/>
                <a:cs typeface="Times New Roman" panose="02020603050405020304" pitchFamily="18" charset="0"/>
              </a:rPr>
              <a:t>El proceso de decisión de compra del consumidor final</a:t>
            </a:r>
          </a:p>
        </p:txBody>
      </p:sp>
      <p:sp>
        <p:nvSpPr>
          <p:cNvPr id="72709" name="Rectangle 5">
            <a:extLst>
              <a:ext uri="{FF2B5EF4-FFF2-40B4-BE49-F238E27FC236}">
                <a16:creationId xmlns:a16="http://schemas.microsoft.com/office/drawing/2014/main" id="{3D23FC05-FF9C-DCA9-A833-19C2BA33ED15}"/>
              </a:ext>
            </a:extLst>
          </p:cNvPr>
          <p:cNvSpPr>
            <a:spLocks noChangeArrowheads="1"/>
          </p:cNvSpPr>
          <p:nvPr/>
        </p:nvSpPr>
        <p:spPr bwMode="auto">
          <a:xfrm>
            <a:off x="1255713" y="1844675"/>
            <a:ext cx="70850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2000">
                <a:solidFill>
                  <a:schemeClr val="tx1"/>
                </a:solidFill>
                <a:latin typeface="Arial" panose="020B0604020202020204" pitchFamily="34" charset="0"/>
                <a:cs typeface="Times New Roman" panose="02020603050405020304" pitchFamily="18" charset="0"/>
              </a:rPr>
              <a:t>6.2. Factores que influyen en el proceso de decisión de compra del consumidor final</a:t>
            </a:r>
          </a:p>
        </p:txBody>
      </p:sp>
      <p:sp>
        <p:nvSpPr>
          <p:cNvPr id="634884" name="Rectangle 4">
            <a:extLst>
              <a:ext uri="{FF2B5EF4-FFF2-40B4-BE49-F238E27FC236}">
                <a16:creationId xmlns:a16="http://schemas.microsoft.com/office/drawing/2014/main" id="{21C15329-7598-DCD4-07A3-517ACE120B6D}"/>
              </a:ext>
            </a:extLst>
          </p:cNvPr>
          <p:cNvSpPr>
            <a:spLocks noChangeArrowheads="1"/>
          </p:cNvSpPr>
          <p:nvPr/>
        </p:nvSpPr>
        <p:spPr bwMode="auto">
          <a:xfrm>
            <a:off x="1803400" y="6337300"/>
            <a:ext cx="445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000" i="1">
                <a:solidFill>
                  <a:schemeClr val="tx1"/>
                </a:solidFill>
                <a:latin typeface="Arial" panose="020B0604020202020204" pitchFamily="34" charset="0"/>
              </a:rPr>
              <a:t>Factores que influyen en la decisión de compra del consumidor fi nal.</a:t>
            </a:r>
          </a:p>
        </p:txBody>
      </p:sp>
      <p:pic>
        <p:nvPicPr>
          <p:cNvPr id="634886" name="Picture 6">
            <a:extLst>
              <a:ext uri="{FF2B5EF4-FFF2-40B4-BE49-F238E27FC236}">
                <a16:creationId xmlns:a16="http://schemas.microsoft.com/office/drawing/2014/main" id="{17AD6C8F-7DC3-3204-ADD6-6DFCE5D49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25" y="2454275"/>
            <a:ext cx="5383213" cy="379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887" name="Picture 7">
            <a:extLst>
              <a:ext uri="{FF2B5EF4-FFF2-40B4-BE49-F238E27FC236}">
                <a16:creationId xmlns:a16="http://schemas.microsoft.com/office/drawing/2014/main" id="{31DB4A27-56DC-9CFE-07F0-50190DFD53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250" y="2868613"/>
            <a:ext cx="17145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888" name="Rectangle 8">
            <a:extLst>
              <a:ext uri="{FF2B5EF4-FFF2-40B4-BE49-F238E27FC236}">
                <a16:creationId xmlns:a16="http://schemas.microsoft.com/office/drawing/2014/main" id="{E442BEC6-5100-9A2A-9909-0A4A47976305}"/>
              </a:ext>
            </a:extLst>
          </p:cNvPr>
          <p:cNvSpPr>
            <a:spLocks noChangeArrowheads="1"/>
          </p:cNvSpPr>
          <p:nvPr/>
        </p:nvSpPr>
        <p:spPr bwMode="auto">
          <a:xfrm>
            <a:off x="6921500" y="4711700"/>
            <a:ext cx="17145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000" i="1">
                <a:solidFill>
                  <a:schemeClr val="tx1"/>
                </a:solidFill>
                <a:latin typeface="Arial" panose="020B0604020202020204" pitchFamily="34" charset="0"/>
              </a:rPr>
              <a:t>La preocupación por el cuidado del medioambiente influye en la decisión de compra del consumidor. Así, por ejemplo, en los electrodomésticos encontramos etiquetas de eficiencia energética que pueden determinar la elección de uno u otro aparato.</a:t>
            </a:r>
          </a:p>
        </p:txBody>
      </p:sp>
      <p:sp>
        <p:nvSpPr>
          <p:cNvPr id="8" name="1 Título">
            <a:extLst>
              <a:ext uri="{FF2B5EF4-FFF2-40B4-BE49-F238E27FC236}">
                <a16:creationId xmlns:a16="http://schemas.microsoft.com/office/drawing/2014/main" id="{2EA3E9AD-92AF-4490-CD5B-A36B3613ACF1}"/>
              </a:ext>
            </a:extLst>
          </p:cNvPr>
          <p:cNvSpPr>
            <a:spLocks noGrp="1"/>
          </p:cNvSpPr>
          <p:nvPr>
            <p:ph type="title"/>
          </p:nvPr>
        </p:nvSpPr>
        <p:spPr/>
        <p:txBody>
          <a:bodyPr/>
          <a:lstStyle/>
          <a:p>
            <a:pPr>
              <a:defRPr/>
            </a:pPr>
            <a:r>
              <a:rPr lang="es-ES" dirty="0">
                <a:cs typeface="+mj-cs"/>
              </a:rPr>
              <a:t>01</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882"/>
                                        </p:tgtEl>
                                        <p:attrNameLst>
                                          <p:attrName>style.visibility</p:attrName>
                                        </p:attrNameLst>
                                      </p:cBhvr>
                                      <p:to>
                                        <p:strVal val="visible"/>
                                      </p:to>
                                    </p:set>
                                    <p:anim calcmode="lin" valueType="num">
                                      <p:cBhvr additive="base">
                                        <p:cTn id="7" dur="500" fill="hold"/>
                                        <p:tgtEl>
                                          <p:spTgt spid="634882"/>
                                        </p:tgtEl>
                                        <p:attrNameLst>
                                          <p:attrName>ppt_x</p:attrName>
                                        </p:attrNameLst>
                                      </p:cBhvr>
                                      <p:tavLst>
                                        <p:tav tm="0">
                                          <p:val>
                                            <p:strVal val="0-#ppt_w/2"/>
                                          </p:val>
                                        </p:tav>
                                        <p:tav tm="100000">
                                          <p:val>
                                            <p:strVal val="#ppt_x"/>
                                          </p:val>
                                        </p:tav>
                                      </p:tavLst>
                                    </p:anim>
                                    <p:anim calcmode="lin" valueType="num">
                                      <p:cBhvr additive="base">
                                        <p:cTn id="8" dur="500" fill="hold"/>
                                        <p:tgtEl>
                                          <p:spTgt spid="6348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2709"/>
                                        </p:tgtEl>
                                        <p:attrNameLst>
                                          <p:attrName>style.visibility</p:attrName>
                                        </p:attrNameLst>
                                      </p:cBhvr>
                                      <p:to>
                                        <p:strVal val="visible"/>
                                      </p:to>
                                    </p:set>
                                    <p:animEffect transition="in" filter="box(in)">
                                      <p:cBhvr>
                                        <p:cTn id="13" dur="500"/>
                                        <p:tgtEl>
                                          <p:spTgt spid="7270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634886"/>
                                        </p:tgtEl>
                                        <p:attrNameLst>
                                          <p:attrName>style.visibility</p:attrName>
                                        </p:attrNameLst>
                                      </p:cBhvr>
                                      <p:to>
                                        <p:strVal val="visible"/>
                                      </p:to>
                                    </p:set>
                                    <p:animEffect transition="in" filter="blinds(horizontal)">
                                      <p:cBhvr>
                                        <p:cTn id="18" dur="500"/>
                                        <p:tgtEl>
                                          <p:spTgt spid="63488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634884">
                                            <p:txEl>
                                              <p:pRg st="0" end="0"/>
                                            </p:txEl>
                                          </p:spTgt>
                                        </p:tgtEl>
                                        <p:attrNameLst>
                                          <p:attrName>style.visibility</p:attrName>
                                        </p:attrNameLst>
                                      </p:cBhvr>
                                      <p:to>
                                        <p:strVal val="visible"/>
                                      </p:to>
                                    </p:set>
                                    <p:animEffect transition="in" filter="box(in)">
                                      <p:cBhvr>
                                        <p:cTn id="23" dur="500"/>
                                        <p:tgtEl>
                                          <p:spTgt spid="634884">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16" fill="hold" nodeType="clickEffect">
                                  <p:stCondLst>
                                    <p:cond delay="0"/>
                                  </p:stCondLst>
                                  <p:childTnLst>
                                    <p:set>
                                      <p:cBhvr>
                                        <p:cTn id="27" dur="1" fill="hold">
                                          <p:stCondLst>
                                            <p:cond delay="0"/>
                                          </p:stCondLst>
                                        </p:cTn>
                                        <p:tgtEl>
                                          <p:spTgt spid="634887"/>
                                        </p:tgtEl>
                                        <p:attrNameLst>
                                          <p:attrName>style.visibility</p:attrName>
                                        </p:attrNameLst>
                                      </p:cBhvr>
                                      <p:to>
                                        <p:strVal val="visible"/>
                                      </p:to>
                                    </p:set>
                                    <p:animEffect transition="in" filter="diamond(in)">
                                      <p:cBhvr>
                                        <p:cTn id="28" dur="2000"/>
                                        <p:tgtEl>
                                          <p:spTgt spid="63488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34888"/>
                                        </p:tgtEl>
                                        <p:attrNameLst>
                                          <p:attrName>style.visibility</p:attrName>
                                        </p:attrNameLst>
                                      </p:cBhvr>
                                      <p:to>
                                        <p:strVal val="visible"/>
                                      </p:to>
                                    </p:set>
                                    <p:animEffect transition="in" filter="blinds(horizontal)">
                                      <p:cBhvr>
                                        <p:cTn id="33" dur="500"/>
                                        <p:tgtEl>
                                          <p:spTgt spid="634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2" grpId="0" autoUpdateAnimBg="0"/>
      <p:bldP spid="72709" grpId="0" autoUpdateAnimBg="0"/>
      <p:bldP spid="63488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a:extLst>
              <a:ext uri="{FF2B5EF4-FFF2-40B4-BE49-F238E27FC236}">
                <a16:creationId xmlns:a16="http://schemas.microsoft.com/office/drawing/2014/main" id="{AF8A912F-9AF3-87FE-C93E-CDCF5A17A256}"/>
              </a:ext>
            </a:extLst>
          </p:cNvPr>
          <p:cNvSpPr>
            <a:spLocks noChangeArrowheads="1"/>
          </p:cNvSpPr>
          <p:nvPr/>
        </p:nvSpPr>
        <p:spPr bwMode="auto">
          <a:xfrm>
            <a:off x="919163" y="1338263"/>
            <a:ext cx="773747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buFontTx/>
              <a:buAutoNum type="arabicPeriod" startAt="6"/>
            </a:pPr>
            <a:r>
              <a:rPr lang="es-ES" altLang="es-CO" sz="2200" b="1">
                <a:solidFill>
                  <a:schemeClr val="tx1"/>
                </a:solidFill>
                <a:latin typeface="Arial" panose="020B0604020202020204" pitchFamily="34" charset="0"/>
                <a:cs typeface="Times New Roman" panose="02020603050405020304" pitchFamily="18" charset="0"/>
              </a:rPr>
              <a:t>El proceso de decisión de compra del consumidor final</a:t>
            </a:r>
          </a:p>
        </p:txBody>
      </p:sp>
      <p:sp>
        <p:nvSpPr>
          <p:cNvPr id="72709" name="Rectangle 5">
            <a:extLst>
              <a:ext uri="{FF2B5EF4-FFF2-40B4-BE49-F238E27FC236}">
                <a16:creationId xmlns:a16="http://schemas.microsoft.com/office/drawing/2014/main" id="{277C1E1D-B43E-F89A-7116-4BA08ADAE306}"/>
              </a:ext>
            </a:extLst>
          </p:cNvPr>
          <p:cNvSpPr>
            <a:spLocks noChangeArrowheads="1"/>
          </p:cNvSpPr>
          <p:nvPr/>
        </p:nvSpPr>
        <p:spPr bwMode="auto">
          <a:xfrm>
            <a:off x="1255713" y="1989138"/>
            <a:ext cx="70850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2000">
                <a:solidFill>
                  <a:schemeClr val="tx1"/>
                </a:solidFill>
                <a:latin typeface="Arial" panose="020B0604020202020204" pitchFamily="34" charset="0"/>
                <a:cs typeface="Times New Roman" panose="02020603050405020304" pitchFamily="18" charset="0"/>
              </a:rPr>
              <a:t>6.2. Factores que influyen en el proceso de decisión de compra del consumidor final</a:t>
            </a:r>
          </a:p>
        </p:txBody>
      </p:sp>
      <p:sp>
        <p:nvSpPr>
          <p:cNvPr id="636932" name="Rectangle 4">
            <a:extLst>
              <a:ext uri="{FF2B5EF4-FFF2-40B4-BE49-F238E27FC236}">
                <a16:creationId xmlns:a16="http://schemas.microsoft.com/office/drawing/2014/main" id="{56C4AA64-93BC-AA03-2C4E-EE6BBBF37B11}"/>
              </a:ext>
            </a:extLst>
          </p:cNvPr>
          <p:cNvSpPr>
            <a:spLocks noChangeArrowheads="1"/>
          </p:cNvSpPr>
          <p:nvPr/>
        </p:nvSpPr>
        <p:spPr bwMode="auto">
          <a:xfrm>
            <a:off x="1560513" y="3508375"/>
            <a:ext cx="620077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400">
                <a:solidFill>
                  <a:schemeClr val="tx1"/>
                </a:solidFill>
                <a:latin typeface="Arial" panose="020B0604020202020204" pitchFamily="34" charset="0"/>
              </a:rPr>
              <a:t>La percepción, el aprendizaje, las creencias, las actitudes y la personalidad son determinantes personales que inciden en el proceso de compra; también hay que añadir la memoria. </a:t>
            </a:r>
          </a:p>
          <a:p>
            <a:pPr eaLnBrk="1" hangingPunct="1">
              <a:spcBef>
                <a:spcPct val="0"/>
              </a:spcBef>
            </a:pPr>
            <a:endParaRPr lang="es-ES" altLang="es-CO" sz="1400">
              <a:solidFill>
                <a:schemeClr val="tx1"/>
              </a:solidFill>
              <a:latin typeface="Arial" panose="020B0604020202020204" pitchFamily="34" charset="0"/>
            </a:endParaRPr>
          </a:p>
          <a:p>
            <a:pPr eaLnBrk="1" hangingPunct="1">
              <a:spcBef>
                <a:spcPct val="0"/>
              </a:spcBef>
            </a:pPr>
            <a:r>
              <a:rPr lang="es-ES" altLang="es-CO" sz="1400">
                <a:solidFill>
                  <a:schemeClr val="tx1"/>
                </a:solidFill>
                <a:latin typeface="Arial" panose="020B0604020202020204" pitchFamily="34" charset="0"/>
              </a:rPr>
              <a:t>Se les llama también determinantes internos porque </a:t>
            </a:r>
          </a:p>
          <a:p>
            <a:pPr eaLnBrk="1" hangingPunct="1">
              <a:spcBef>
                <a:spcPct val="0"/>
              </a:spcBef>
            </a:pPr>
            <a:r>
              <a:rPr lang="es-ES" altLang="es-CO" sz="1400">
                <a:solidFill>
                  <a:schemeClr val="tx1"/>
                </a:solidFill>
                <a:latin typeface="Arial" panose="020B0604020202020204" pitchFamily="34" charset="0"/>
              </a:rPr>
              <a:t>surgen del propio consumidor, de su idiosincrasia, su manera de ser. </a:t>
            </a:r>
          </a:p>
          <a:p>
            <a:pPr eaLnBrk="1" hangingPunct="1">
              <a:spcBef>
                <a:spcPct val="0"/>
              </a:spcBef>
            </a:pPr>
            <a:endParaRPr lang="es-ES" altLang="es-CO" sz="1400">
              <a:solidFill>
                <a:schemeClr val="tx1"/>
              </a:solidFill>
              <a:latin typeface="Arial" panose="020B0604020202020204" pitchFamily="34" charset="0"/>
            </a:endParaRPr>
          </a:p>
          <a:p>
            <a:pPr eaLnBrk="1" hangingPunct="1">
              <a:spcBef>
                <a:spcPct val="0"/>
              </a:spcBef>
            </a:pPr>
            <a:r>
              <a:rPr lang="es-ES" altLang="es-CO" sz="1400">
                <a:solidFill>
                  <a:schemeClr val="tx1"/>
                </a:solidFill>
                <a:latin typeface="Arial" panose="020B0604020202020204" pitchFamily="34" charset="0"/>
              </a:rPr>
              <a:t>Estos factores influyen en cómo se recuerdan las marcas, los nombres o los productos que se desean y los lugares donde adquirirlos.</a:t>
            </a:r>
          </a:p>
        </p:txBody>
      </p:sp>
      <p:sp>
        <p:nvSpPr>
          <p:cNvPr id="2" name="Rectangle 5">
            <a:extLst>
              <a:ext uri="{FF2B5EF4-FFF2-40B4-BE49-F238E27FC236}">
                <a16:creationId xmlns:a16="http://schemas.microsoft.com/office/drawing/2014/main" id="{0E3C31A5-9DC0-594D-81DD-3EDD2E290315}"/>
              </a:ext>
            </a:extLst>
          </p:cNvPr>
          <p:cNvSpPr>
            <a:spLocks noChangeArrowheads="1"/>
          </p:cNvSpPr>
          <p:nvPr/>
        </p:nvSpPr>
        <p:spPr bwMode="auto">
          <a:xfrm>
            <a:off x="1327150" y="2925763"/>
            <a:ext cx="60404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600" b="1">
                <a:solidFill>
                  <a:schemeClr val="tx1"/>
                </a:solidFill>
                <a:latin typeface="Arial" panose="020B0604020202020204" pitchFamily="34" charset="0"/>
              </a:rPr>
              <a:t>A. Factores internos</a:t>
            </a:r>
            <a:endParaRPr lang="es-ES" altLang="es-CO" sz="1800">
              <a:solidFill>
                <a:schemeClr val="tx1"/>
              </a:solidFill>
              <a:latin typeface="Arial" panose="020B0604020202020204" pitchFamily="34" charset="0"/>
            </a:endParaRPr>
          </a:p>
        </p:txBody>
      </p:sp>
      <p:sp>
        <p:nvSpPr>
          <p:cNvPr id="6" name="1 Título">
            <a:extLst>
              <a:ext uri="{FF2B5EF4-FFF2-40B4-BE49-F238E27FC236}">
                <a16:creationId xmlns:a16="http://schemas.microsoft.com/office/drawing/2014/main" id="{F26F7B8C-4915-2C2C-39EC-2766C83C9F1E}"/>
              </a:ext>
            </a:extLst>
          </p:cNvPr>
          <p:cNvSpPr>
            <a:spLocks noGrp="1"/>
          </p:cNvSpPr>
          <p:nvPr>
            <p:ph type="title"/>
          </p:nvPr>
        </p:nvSpPr>
        <p:spPr/>
        <p:txBody>
          <a:bodyPr/>
          <a:lstStyle/>
          <a:p>
            <a:pPr>
              <a:defRPr/>
            </a:pPr>
            <a:r>
              <a:rPr lang="es-ES" dirty="0">
                <a:cs typeface="+mj-cs"/>
              </a:rPr>
              <a:t>01</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6930"/>
                                        </p:tgtEl>
                                        <p:attrNameLst>
                                          <p:attrName>style.visibility</p:attrName>
                                        </p:attrNameLst>
                                      </p:cBhvr>
                                      <p:to>
                                        <p:strVal val="visible"/>
                                      </p:to>
                                    </p:set>
                                    <p:anim calcmode="lin" valueType="num">
                                      <p:cBhvr additive="base">
                                        <p:cTn id="7" dur="500" fill="hold"/>
                                        <p:tgtEl>
                                          <p:spTgt spid="636930"/>
                                        </p:tgtEl>
                                        <p:attrNameLst>
                                          <p:attrName>ppt_x</p:attrName>
                                        </p:attrNameLst>
                                      </p:cBhvr>
                                      <p:tavLst>
                                        <p:tav tm="0">
                                          <p:val>
                                            <p:strVal val="0-#ppt_w/2"/>
                                          </p:val>
                                        </p:tav>
                                        <p:tav tm="100000">
                                          <p:val>
                                            <p:strVal val="#ppt_x"/>
                                          </p:val>
                                        </p:tav>
                                      </p:tavLst>
                                    </p:anim>
                                    <p:anim calcmode="lin" valueType="num">
                                      <p:cBhvr additive="base">
                                        <p:cTn id="8" dur="500" fill="hold"/>
                                        <p:tgtEl>
                                          <p:spTgt spid="6369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2709"/>
                                        </p:tgtEl>
                                        <p:attrNameLst>
                                          <p:attrName>style.visibility</p:attrName>
                                        </p:attrNameLst>
                                      </p:cBhvr>
                                      <p:to>
                                        <p:strVal val="visible"/>
                                      </p:to>
                                    </p:set>
                                    <p:animEffect transition="in" filter="box(in)">
                                      <p:cBhvr>
                                        <p:cTn id="13" dur="500"/>
                                        <p:tgtEl>
                                          <p:spTgt spid="7270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in)">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36932"/>
                                        </p:tgtEl>
                                        <p:attrNameLst>
                                          <p:attrName>style.visibility</p:attrName>
                                        </p:attrNameLst>
                                      </p:cBhvr>
                                      <p:to>
                                        <p:strVal val="visible"/>
                                      </p:to>
                                    </p:set>
                                    <p:animEffect transition="in" filter="blinds(horizontal)">
                                      <p:cBhvr>
                                        <p:cTn id="23" dur="500"/>
                                        <p:tgtEl>
                                          <p:spTgt spid="636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0" grpId="0" autoUpdateAnimBg="0"/>
      <p:bldP spid="72709" grpId="0" autoUpdateAnimBg="0"/>
      <p:bldP spid="636932" grpId="0"/>
      <p:bldP spid="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a:extLst>
              <a:ext uri="{FF2B5EF4-FFF2-40B4-BE49-F238E27FC236}">
                <a16:creationId xmlns:a16="http://schemas.microsoft.com/office/drawing/2014/main" id="{682C5F96-A8C8-0F06-0750-110B2C236480}"/>
              </a:ext>
            </a:extLst>
          </p:cNvPr>
          <p:cNvSpPr>
            <a:spLocks noChangeArrowheads="1"/>
          </p:cNvSpPr>
          <p:nvPr/>
        </p:nvSpPr>
        <p:spPr bwMode="auto">
          <a:xfrm>
            <a:off x="890588" y="1138238"/>
            <a:ext cx="773747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buFontTx/>
              <a:buAutoNum type="arabicPeriod" startAt="6"/>
            </a:pPr>
            <a:r>
              <a:rPr lang="es-ES" altLang="es-CO" sz="2200" b="1">
                <a:solidFill>
                  <a:schemeClr val="tx1"/>
                </a:solidFill>
                <a:latin typeface="Arial" panose="020B0604020202020204" pitchFamily="34" charset="0"/>
                <a:cs typeface="Times New Roman" panose="02020603050405020304" pitchFamily="18" charset="0"/>
              </a:rPr>
              <a:t>El proceso de decisión de compra del consumidor final</a:t>
            </a:r>
          </a:p>
        </p:txBody>
      </p:sp>
      <p:sp>
        <p:nvSpPr>
          <p:cNvPr id="72709" name="Rectangle 5">
            <a:extLst>
              <a:ext uri="{FF2B5EF4-FFF2-40B4-BE49-F238E27FC236}">
                <a16:creationId xmlns:a16="http://schemas.microsoft.com/office/drawing/2014/main" id="{968871AC-6BA4-5A86-4234-C5A7777DDBBB}"/>
              </a:ext>
            </a:extLst>
          </p:cNvPr>
          <p:cNvSpPr>
            <a:spLocks noChangeArrowheads="1"/>
          </p:cNvSpPr>
          <p:nvPr/>
        </p:nvSpPr>
        <p:spPr bwMode="auto">
          <a:xfrm>
            <a:off x="1227138" y="1816100"/>
            <a:ext cx="70850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2000">
                <a:solidFill>
                  <a:schemeClr val="tx1"/>
                </a:solidFill>
                <a:latin typeface="Arial" panose="020B0604020202020204" pitchFamily="34" charset="0"/>
                <a:cs typeface="Times New Roman" panose="02020603050405020304" pitchFamily="18" charset="0"/>
              </a:rPr>
              <a:t>6.2. Factores que influyen en el proceso de decisión de compra del consumidor final</a:t>
            </a:r>
          </a:p>
        </p:txBody>
      </p:sp>
      <p:sp>
        <p:nvSpPr>
          <p:cNvPr id="638980" name="Rectangle 4">
            <a:extLst>
              <a:ext uri="{FF2B5EF4-FFF2-40B4-BE49-F238E27FC236}">
                <a16:creationId xmlns:a16="http://schemas.microsoft.com/office/drawing/2014/main" id="{324874D4-EAC0-3151-50C5-9C2A3F008308}"/>
              </a:ext>
            </a:extLst>
          </p:cNvPr>
          <p:cNvSpPr>
            <a:spLocks noChangeArrowheads="1"/>
          </p:cNvSpPr>
          <p:nvPr/>
        </p:nvSpPr>
        <p:spPr bwMode="auto">
          <a:xfrm>
            <a:off x="1303338" y="3111500"/>
            <a:ext cx="4514850"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400">
                <a:solidFill>
                  <a:schemeClr val="tx1"/>
                </a:solidFill>
                <a:latin typeface="Arial" panose="020B0604020202020204" pitchFamily="34" charset="0"/>
              </a:rPr>
              <a:t>Los grupos de referencia, la familia, la clase social, la cultura, las subculturas, los roles y estatus, las circunstancias económicas y la ocupación son elementos externos que influyen en el proceso de compra. No obstante, en una sociedad tan compleja como la nuestra, hay que hacer una matización y varias aportaciones:</a:t>
            </a:r>
          </a:p>
          <a:p>
            <a:pPr eaLnBrk="1" hangingPunct="1">
              <a:spcBef>
                <a:spcPct val="0"/>
              </a:spcBef>
            </a:pPr>
            <a:endParaRPr lang="es-ES" altLang="es-CO" sz="1400">
              <a:solidFill>
                <a:schemeClr val="tx1"/>
              </a:solidFill>
              <a:latin typeface="Arial" panose="020B0604020202020204" pitchFamily="34" charset="0"/>
            </a:endParaRPr>
          </a:p>
          <a:p>
            <a:pPr eaLnBrk="1" hangingPunct="1">
              <a:spcBef>
                <a:spcPct val="0"/>
              </a:spcBef>
            </a:pPr>
            <a:r>
              <a:rPr lang="es-ES" altLang="es-CO" sz="1400">
                <a:solidFill>
                  <a:schemeClr val="tx1"/>
                </a:solidFill>
                <a:latin typeface="Arial" panose="020B0604020202020204" pitchFamily="34" charset="0"/>
              </a:rPr>
              <a:t>• Los niveles de satisfacción y opulencia del consumidor.</a:t>
            </a:r>
          </a:p>
          <a:p>
            <a:pPr eaLnBrk="1" hangingPunct="1">
              <a:spcBef>
                <a:spcPct val="0"/>
              </a:spcBef>
            </a:pPr>
            <a:r>
              <a:rPr lang="es-ES" altLang="es-CO" sz="1400">
                <a:solidFill>
                  <a:schemeClr val="tx1"/>
                </a:solidFill>
                <a:latin typeface="Arial" panose="020B0604020202020204" pitchFamily="34" charset="0"/>
              </a:rPr>
              <a:t>• El valor añadido de los productos.</a:t>
            </a:r>
          </a:p>
          <a:p>
            <a:pPr eaLnBrk="1" hangingPunct="1">
              <a:spcBef>
                <a:spcPct val="0"/>
              </a:spcBef>
            </a:pPr>
            <a:r>
              <a:rPr lang="es-ES" altLang="es-CO" sz="1400">
                <a:solidFill>
                  <a:schemeClr val="tx1"/>
                </a:solidFill>
                <a:latin typeface="Arial" panose="020B0604020202020204" pitchFamily="34" charset="0"/>
              </a:rPr>
              <a:t>• El consumo y el ocio.</a:t>
            </a:r>
          </a:p>
          <a:p>
            <a:pPr eaLnBrk="1" hangingPunct="1">
              <a:spcBef>
                <a:spcPct val="0"/>
              </a:spcBef>
            </a:pPr>
            <a:r>
              <a:rPr lang="es-ES" altLang="es-CO" sz="1400">
                <a:solidFill>
                  <a:schemeClr val="tx1"/>
                </a:solidFill>
                <a:latin typeface="Arial" panose="020B0604020202020204" pitchFamily="34" charset="0"/>
              </a:rPr>
              <a:t>• La competencia y la renovación.</a:t>
            </a:r>
          </a:p>
          <a:p>
            <a:pPr eaLnBrk="1" hangingPunct="1">
              <a:spcBef>
                <a:spcPct val="0"/>
              </a:spcBef>
            </a:pPr>
            <a:r>
              <a:rPr lang="es-ES" altLang="es-CO" sz="1400">
                <a:solidFill>
                  <a:schemeClr val="tx1"/>
                </a:solidFill>
                <a:latin typeface="Arial" panose="020B0604020202020204" pitchFamily="34" charset="0"/>
              </a:rPr>
              <a:t>• La unidad familiar moderna.</a:t>
            </a:r>
          </a:p>
          <a:p>
            <a:pPr eaLnBrk="1" hangingPunct="1">
              <a:spcBef>
                <a:spcPct val="0"/>
              </a:spcBef>
            </a:pPr>
            <a:r>
              <a:rPr lang="es-ES" altLang="es-CO" sz="1400">
                <a:solidFill>
                  <a:schemeClr val="tx1"/>
                </a:solidFill>
                <a:latin typeface="Arial" panose="020B0604020202020204" pitchFamily="34" charset="0"/>
              </a:rPr>
              <a:t>• El medioambiente.</a:t>
            </a:r>
          </a:p>
          <a:p>
            <a:pPr eaLnBrk="1" hangingPunct="1">
              <a:spcBef>
                <a:spcPct val="0"/>
              </a:spcBef>
            </a:pPr>
            <a:r>
              <a:rPr lang="es-ES" altLang="es-CO" sz="1400">
                <a:solidFill>
                  <a:schemeClr val="tx1"/>
                </a:solidFill>
                <a:latin typeface="Arial" panose="020B0604020202020204" pitchFamily="34" charset="0"/>
              </a:rPr>
              <a:t>• Las nuevas clases sociales.</a:t>
            </a:r>
          </a:p>
        </p:txBody>
      </p:sp>
      <p:sp>
        <p:nvSpPr>
          <p:cNvPr id="2" name="Rectangle 5">
            <a:extLst>
              <a:ext uri="{FF2B5EF4-FFF2-40B4-BE49-F238E27FC236}">
                <a16:creationId xmlns:a16="http://schemas.microsoft.com/office/drawing/2014/main" id="{065E4783-2F28-E91E-FDE4-DBBD32045E71}"/>
              </a:ext>
            </a:extLst>
          </p:cNvPr>
          <p:cNvSpPr>
            <a:spLocks noChangeArrowheads="1"/>
          </p:cNvSpPr>
          <p:nvPr/>
        </p:nvSpPr>
        <p:spPr bwMode="auto">
          <a:xfrm>
            <a:off x="1255713" y="2568575"/>
            <a:ext cx="60404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600" b="1">
                <a:solidFill>
                  <a:schemeClr val="tx1"/>
                </a:solidFill>
                <a:latin typeface="Arial" panose="020B0604020202020204" pitchFamily="34" charset="0"/>
              </a:rPr>
              <a:t>B. Factores externos</a:t>
            </a:r>
            <a:endParaRPr lang="es-ES" altLang="es-CO" sz="1800">
              <a:solidFill>
                <a:schemeClr val="tx1"/>
              </a:solidFill>
              <a:latin typeface="Arial" panose="020B0604020202020204" pitchFamily="34" charset="0"/>
            </a:endParaRPr>
          </a:p>
        </p:txBody>
      </p:sp>
      <p:sp>
        <p:nvSpPr>
          <p:cNvPr id="638983" name="Rectangle 7">
            <a:extLst>
              <a:ext uri="{FF2B5EF4-FFF2-40B4-BE49-F238E27FC236}">
                <a16:creationId xmlns:a16="http://schemas.microsoft.com/office/drawing/2014/main" id="{9D7EFE88-1720-C0A8-373E-786C87CF5325}"/>
              </a:ext>
            </a:extLst>
          </p:cNvPr>
          <p:cNvSpPr>
            <a:spLocks noChangeArrowheads="1"/>
          </p:cNvSpPr>
          <p:nvPr/>
        </p:nvSpPr>
        <p:spPr bwMode="auto">
          <a:xfrm>
            <a:off x="6049963" y="5783263"/>
            <a:ext cx="23574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000" i="1">
                <a:solidFill>
                  <a:schemeClr val="tx1"/>
                </a:solidFill>
                <a:latin typeface="Arial" panose="020B0604020202020204" pitchFamily="34" charset="0"/>
              </a:rPr>
              <a:t>Las grandes superficies comerciales amplían sus horarios y días de apertura para adaptarse al estilo de vida de los consumidores.</a:t>
            </a:r>
          </a:p>
        </p:txBody>
      </p:sp>
      <p:pic>
        <p:nvPicPr>
          <p:cNvPr id="638984" name="Picture 8">
            <a:extLst>
              <a:ext uri="{FF2B5EF4-FFF2-40B4-BE49-F238E27FC236}">
                <a16:creationId xmlns:a16="http://schemas.microsoft.com/office/drawing/2014/main" id="{C546BC58-9DB1-693C-7CCA-72A1DC3D3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728913"/>
            <a:ext cx="22669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a:extLst>
              <a:ext uri="{FF2B5EF4-FFF2-40B4-BE49-F238E27FC236}">
                <a16:creationId xmlns:a16="http://schemas.microsoft.com/office/drawing/2014/main" id="{6892C766-9911-CB9A-F450-47980E99BE6C}"/>
              </a:ext>
            </a:extLst>
          </p:cNvPr>
          <p:cNvSpPr>
            <a:spLocks noGrp="1"/>
          </p:cNvSpPr>
          <p:nvPr>
            <p:ph type="title"/>
          </p:nvPr>
        </p:nvSpPr>
        <p:spPr/>
        <p:txBody>
          <a:bodyPr/>
          <a:lstStyle/>
          <a:p>
            <a:pPr>
              <a:defRPr/>
            </a:pPr>
            <a:r>
              <a:rPr lang="es-ES" dirty="0">
                <a:cs typeface="+mj-cs"/>
              </a:rPr>
              <a:t>01</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8978"/>
                                        </p:tgtEl>
                                        <p:attrNameLst>
                                          <p:attrName>style.visibility</p:attrName>
                                        </p:attrNameLst>
                                      </p:cBhvr>
                                      <p:to>
                                        <p:strVal val="visible"/>
                                      </p:to>
                                    </p:set>
                                    <p:anim calcmode="lin" valueType="num">
                                      <p:cBhvr additive="base">
                                        <p:cTn id="7" dur="500" fill="hold"/>
                                        <p:tgtEl>
                                          <p:spTgt spid="638978"/>
                                        </p:tgtEl>
                                        <p:attrNameLst>
                                          <p:attrName>ppt_x</p:attrName>
                                        </p:attrNameLst>
                                      </p:cBhvr>
                                      <p:tavLst>
                                        <p:tav tm="0">
                                          <p:val>
                                            <p:strVal val="0-#ppt_w/2"/>
                                          </p:val>
                                        </p:tav>
                                        <p:tav tm="100000">
                                          <p:val>
                                            <p:strVal val="#ppt_x"/>
                                          </p:val>
                                        </p:tav>
                                      </p:tavLst>
                                    </p:anim>
                                    <p:anim calcmode="lin" valueType="num">
                                      <p:cBhvr additive="base">
                                        <p:cTn id="8" dur="500" fill="hold"/>
                                        <p:tgtEl>
                                          <p:spTgt spid="63897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2709"/>
                                        </p:tgtEl>
                                        <p:attrNameLst>
                                          <p:attrName>style.visibility</p:attrName>
                                        </p:attrNameLst>
                                      </p:cBhvr>
                                      <p:to>
                                        <p:strVal val="visible"/>
                                      </p:to>
                                    </p:set>
                                    <p:animEffect transition="in" filter="box(in)">
                                      <p:cBhvr>
                                        <p:cTn id="13" dur="500"/>
                                        <p:tgtEl>
                                          <p:spTgt spid="7270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in)">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638980"/>
                                        </p:tgtEl>
                                        <p:attrNameLst>
                                          <p:attrName>style.visibility</p:attrName>
                                        </p:attrNameLst>
                                      </p:cBhvr>
                                      <p:to>
                                        <p:strVal val="visible"/>
                                      </p:to>
                                    </p:set>
                                    <p:animEffect transition="in" filter="box(in)">
                                      <p:cBhvr>
                                        <p:cTn id="23" dur="500"/>
                                        <p:tgtEl>
                                          <p:spTgt spid="63898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16" fill="hold" nodeType="clickEffect">
                                  <p:stCondLst>
                                    <p:cond delay="0"/>
                                  </p:stCondLst>
                                  <p:childTnLst>
                                    <p:set>
                                      <p:cBhvr>
                                        <p:cTn id="27" dur="1" fill="hold">
                                          <p:stCondLst>
                                            <p:cond delay="0"/>
                                          </p:stCondLst>
                                        </p:cTn>
                                        <p:tgtEl>
                                          <p:spTgt spid="638984"/>
                                        </p:tgtEl>
                                        <p:attrNameLst>
                                          <p:attrName>style.visibility</p:attrName>
                                        </p:attrNameLst>
                                      </p:cBhvr>
                                      <p:to>
                                        <p:strVal val="visible"/>
                                      </p:to>
                                    </p:set>
                                    <p:animEffect transition="in" filter="diamond(in)">
                                      <p:cBhvr>
                                        <p:cTn id="28" dur="2000"/>
                                        <p:tgtEl>
                                          <p:spTgt spid="63898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638983">
                                            <p:txEl>
                                              <p:pRg st="0" end="0"/>
                                            </p:txEl>
                                          </p:spTgt>
                                        </p:tgtEl>
                                        <p:attrNameLst>
                                          <p:attrName>style.visibility</p:attrName>
                                        </p:attrNameLst>
                                      </p:cBhvr>
                                      <p:to>
                                        <p:strVal val="visible"/>
                                      </p:to>
                                    </p:set>
                                    <p:animEffect transition="in" filter="box(in)">
                                      <p:cBhvr>
                                        <p:cTn id="33" dur="500"/>
                                        <p:tgtEl>
                                          <p:spTgt spid="6389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78" grpId="0" autoUpdateAnimBg="0"/>
      <p:bldP spid="72709" grpId="0" autoUpdateAnimBg="0"/>
      <p:bldP spid="638980" grpId="0"/>
      <p:bldP spid="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1026" name="Rectangle 2">
            <a:extLst>
              <a:ext uri="{FF2B5EF4-FFF2-40B4-BE49-F238E27FC236}">
                <a16:creationId xmlns:a16="http://schemas.microsoft.com/office/drawing/2014/main" id="{214BB2B7-E7D9-7973-4E6B-2EDDA28D71A6}"/>
              </a:ext>
            </a:extLst>
          </p:cNvPr>
          <p:cNvSpPr>
            <a:spLocks noChangeArrowheads="1"/>
          </p:cNvSpPr>
          <p:nvPr/>
        </p:nvSpPr>
        <p:spPr bwMode="auto">
          <a:xfrm>
            <a:off x="890588" y="1138238"/>
            <a:ext cx="773747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buFontTx/>
              <a:buAutoNum type="arabicPeriod" startAt="7"/>
            </a:pPr>
            <a:r>
              <a:rPr lang="es-ES" altLang="es-CO" sz="2200" b="1">
                <a:solidFill>
                  <a:schemeClr val="tx1"/>
                </a:solidFill>
                <a:latin typeface="Arial" panose="020B0604020202020204" pitchFamily="34" charset="0"/>
                <a:cs typeface="Times New Roman" panose="02020603050405020304" pitchFamily="18" charset="0"/>
              </a:rPr>
              <a:t>El proceso de decisión de compra del consumidor industrial e institucional</a:t>
            </a:r>
          </a:p>
        </p:txBody>
      </p:sp>
      <p:sp>
        <p:nvSpPr>
          <p:cNvPr id="14" name="Rectangle 5">
            <a:extLst>
              <a:ext uri="{FF2B5EF4-FFF2-40B4-BE49-F238E27FC236}">
                <a16:creationId xmlns:a16="http://schemas.microsoft.com/office/drawing/2014/main" id="{2BE8B6D5-4E76-705F-21A0-CD3B4FB8BE48}"/>
              </a:ext>
            </a:extLst>
          </p:cNvPr>
          <p:cNvSpPr>
            <a:spLocks noChangeArrowheads="1"/>
          </p:cNvSpPr>
          <p:nvPr/>
        </p:nvSpPr>
        <p:spPr bwMode="auto">
          <a:xfrm>
            <a:off x="1268413" y="1792288"/>
            <a:ext cx="6335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2000">
                <a:solidFill>
                  <a:schemeClr val="tx1"/>
                </a:solidFill>
                <a:latin typeface="Arial" panose="020B0604020202020204" pitchFamily="34" charset="0"/>
                <a:cs typeface="Times New Roman" panose="02020603050405020304" pitchFamily="18" charset="0"/>
              </a:rPr>
              <a:t>7.1. Fases del proceso de decisión de compra</a:t>
            </a:r>
          </a:p>
        </p:txBody>
      </p:sp>
      <p:pic>
        <p:nvPicPr>
          <p:cNvPr id="49159" name="Picture 7">
            <a:extLst>
              <a:ext uri="{FF2B5EF4-FFF2-40B4-BE49-F238E27FC236}">
                <a16:creationId xmlns:a16="http://schemas.microsoft.com/office/drawing/2014/main" id="{B835E7E7-CED9-F9FA-4327-C41D61115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163" y="2154238"/>
            <a:ext cx="5781675"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5">
            <a:extLst>
              <a:ext uri="{FF2B5EF4-FFF2-40B4-BE49-F238E27FC236}">
                <a16:creationId xmlns:a16="http://schemas.microsoft.com/office/drawing/2014/main" id="{F3E47B5D-FDFB-43A6-BC35-515F39D7E840}"/>
              </a:ext>
            </a:extLst>
          </p:cNvPr>
          <p:cNvSpPr>
            <a:spLocks noChangeArrowheads="1"/>
          </p:cNvSpPr>
          <p:nvPr/>
        </p:nvSpPr>
        <p:spPr bwMode="auto">
          <a:xfrm>
            <a:off x="6959600" y="1906588"/>
            <a:ext cx="166846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200" b="1">
                <a:solidFill>
                  <a:schemeClr val="tx1"/>
                </a:solidFill>
                <a:latin typeface="Arial" panose="020B0604020202020204" pitchFamily="34" charset="0"/>
              </a:rPr>
              <a:t>Según Philip Kotler</a:t>
            </a:r>
          </a:p>
        </p:txBody>
      </p:sp>
      <p:sp>
        <p:nvSpPr>
          <p:cNvPr id="6" name="1 Título">
            <a:extLst>
              <a:ext uri="{FF2B5EF4-FFF2-40B4-BE49-F238E27FC236}">
                <a16:creationId xmlns:a16="http://schemas.microsoft.com/office/drawing/2014/main" id="{22776299-49DF-C4AB-30F2-7F751B21A6FB}"/>
              </a:ext>
            </a:extLst>
          </p:cNvPr>
          <p:cNvSpPr>
            <a:spLocks noGrp="1"/>
          </p:cNvSpPr>
          <p:nvPr>
            <p:ph type="title"/>
          </p:nvPr>
        </p:nvSpPr>
        <p:spPr/>
        <p:txBody>
          <a:bodyPr/>
          <a:lstStyle/>
          <a:p>
            <a:pPr>
              <a:defRPr/>
            </a:pPr>
            <a:r>
              <a:rPr lang="es-ES" dirty="0">
                <a:cs typeface="+mj-cs"/>
              </a:rPr>
              <a:t>01</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1026"/>
                                        </p:tgtEl>
                                        <p:attrNameLst>
                                          <p:attrName>style.visibility</p:attrName>
                                        </p:attrNameLst>
                                      </p:cBhvr>
                                      <p:to>
                                        <p:strVal val="visible"/>
                                      </p:to>
                                    </p:set>
                                    <p:anim calcmode="lin" valueType="num">
                                      <p:cBhvr additive="base">
                                        <p:cTn id="7" dur="500" fill="hold"/>
                                        <p:tgtEl>
                                          <p:spTgt spid="641026"/>
                                        </p:tgtEl>
                                        <p:attrNameLst>
                                          <p:attrName>ppt_x</p:attrName>
                                        </p:attrNameLst>
                                      </p:cBhvr>
                                      <p:tavLst>
                                        <p:tav tm="0">
                                          <p:val>
                                            <p:strVal val="0-#ppt_w/2"/>
                                          </p:val>
                                        </p:tav>
                                        <p:tav tm="100000">
                                          <p:val>
                                            <p:strVal val="#ppt_x"/>
                                          </p:val>
                                        </p:tav>
                                      </p:tavLst>
                                    </p:anim>
                                    <p:anim calcmode="lin" valueType="num">
                                      <p:cBhvr additive="base">
                                        <p:cTn id="8" dur="500" fill="hold"/>
                                        <p:tgtEl>
                                          <p:spTgt spid="6410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ox(in)">
                                      <p:cBhvr>
                                        <p:cTn id="13" dur="500"/>
                                        <p:tgtEl>
                                          <p:spTgt spid="1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ox(in)">
                                      <p:cBhvr>
                                        <p:cTn id="18" dur="500"/>
                                        <p:tgtEl>
                                          <p:spTgt spid="1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9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6" grpId="0" autoUpdateAnimBg="0"/>
      <p:bldP spid="14" grpId="0" autoUpdateAnimBg="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a:extLst>
              <a:ext uri="{FF2B5EF4-FFF2-40B4-BE49-F238E27FC236}">
                <a16:creationId xmlns:a16="http://schemas.microsoft.com/office/drawing/2014/main" id="{AF1814D7-E176-1925-E7BE-AC44DF8BA9D7}"/>
              </a:ext>
            </a:extLst>
          </p:cNvPr>
          <p:cNvSpPr>
            <a:spLocks noChangeArrowheads="1"/>
          </p:cNvSpPr>
          <p:nvPr/>
        </p:nvSpPr>
        <p:spPr bwMode="auto">
          <a:xfrm>
            <a:off x="890588" y="1138238"/>
            <a:ext cx="773747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buFontTx/>
              <a:buAutoNum type="arabicPeriod" startAt="7"/>
            </a:pPr>
            <a:r>
              <a:rPr lang="es-ES" altLang="es-CO" sz="2200" b="1">
                <a:solidFill>
                  <a:schemeClr val="tx1"/>
                </a:solidFill>
                <a:latin typeface="Arial" panose="020B0604020202020204" pitchFamily="34" charset="0"/>
                <a:cs typeface="Times New Roman" panose="02020603050405020304" pitchFamily="18" charset="0"/>
              </a:rPr>
              <a:t>El proceso de decisión de compra del consumidor industrial e institucional</a:t>
            </a:r>
          </a:p>
        </p:txBody>
      </p:sp>
      <p:pic>
        <p:nvPicPr>
          <p:cNvPr id="63490" name="Picture 2">
            <a:extLst>
              <a:ext uri="{FF2B5EF4-FFF2-40B4-BE49-F238E27FC236}">
                <a16:creationId xmlns:a16="http://schemas.microsoft.com/office/drawing/2014/main" id="{304B810E-3F08-0FCF-CCB4-477554A082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713" y="2419350"/>
            <a:ext cx="5715000" cy="415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491" name="Picture 3">
            <a:extLst>
              <a:ext uri="{FF2B5EF4-FFF2-40B4-BE49-F238E27FC236}">
                <a16:creationId xmlns:a16="http://schemas.microsoft.com/office/drawing/2014/main" id="{B2B71CAC-D672-6FE0-B7B8-9560F5FBE8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6713" y="2097088"/>
            <a:ext cx="2343150"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a:extLst>
              <a:ext uri="{FF2B5EF4-FFF2-40B4-BE49-F238E27FC236}">
                <a16:creationId xmlns:a16="http://schemas.microsoft.com/office/drawing/2014/main" id="{F60997C5-A2C0-0B73-D453-CC72441C068C}"/>
              </a:ext>
            </a:extLst>
          </p:cNvPr>
          <p:cNvSpPr>
            <a:spLocks noChangeArrowheads="1"/>
          </p:cNvSpPr>
          <p:nvPr/>
        </p:nvSpPr>
        <p:spPr bwMode="auto">
          <a:xfrm>
            <a:off x="6716713" y="5992813"/>
            <a:ext cx="235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000" i="1">
                <a:solidFill>
                  <a:schemeClr val="tx1"/>
                </a:solidFill>
                <a:latin typeface="Arial" panose="020B0604020202020204" pitchFamily="34" charset="0"/>
              </a:rPr>
              <a:t>Factores que influyen en la decisión de compra del consumidor industrial</a:t>
            </a:r>
          </a:p>
        </p:txBody>
      </p:sp>
      <p:sp>
        <p:nvSpPr>
          <p:cNvPr id="9" name="Rectangle 5">
            <a:extLst>
              <a:ext uri="{FF2B5EF4-FFF2-40B4-BE49-F238E27FC236}">
                <a16:creationId xmlns:a16="http://schemas.microsoft.com/office/drawing/2014/main" id="{DEAB1D50-C824-7711-1BFB-41D74A281B5C}"/>
              </a:ext>
            </a:extLst>
          </p:cNvPr>
          <p:cNvSpPr>
            <a:spLocks noChangeArrowheads="1"/>
          </p:cNvSpPr>
          <p:nvPr/>
        </p:nvSpPr>
        <p:spPr bwMode="auto">
          <a:xfrm>
            <a:off x="1268413" y="1804988"/>
            <a:ext cx="6335712"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2000">
                <a:solidFill>
                  <a:schemeClr val="tx1"/>
                </a:solidFill>
                <a:latin typeface="Arial" panose="020B0604020202020204" pitchFamily="34" charset="0"/>
                <a:cs typeface="Times New Roman" panose="02020603050405020304" pitchFamily="18" charset="0"/>
              </a:rPr>
              <a:t>7.2. Factores que determinan el proceso de decisión de compra del consumidor industrial e institucional</a:t>
            </a:r>
          </a:p>
        </p:txBody>
      </p:sp>
      <p:sp>
        <p:nvSpPr>
          <p:cNvPr id="7" name="1 Título">
            <a:extLst>
              <a:ext uri="{FF2B5EF4-FFF2-40B4-BE49-F238E27FC236}">
                <a16:creationId xmlns:a16="http://schemas.microsoft.com/office/drawing/2014/main" id="{002220CD-C26A-51AE-FB4C-4E7A36E15EC2}"/>
              </a:ext>
            </a:extLst>
          </p:cNvPr>
          <p:cNvSpPr>
            <a:spLocks noGrp="1"/>
          </p:cNvSpPr>
          <p:nvPr>
            <p:ph type="title"/>
          </p:nvPr>
        </p:nvSpPr>
        <p:spPr/>
        <p:txBody>
          <a:bodyPr/>
          <a:lstStyle/>
          <a:p>
            <a:pPr>
              <a:defRPr/>
            </a:pPr>
            <a:r>
              <a:rPr lang="es-ES" dirty="0">
                <a:cs typeface="+mj-cs"/>
              </a:rPr>
              <a:t>01</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1026"/>
                                        </p:tgtEl>
                                        <p:attrNameLst>
                                          <p:attrName>style.visibility</p:attrName>
                                        </p:attrNameLst>
                                      </p:cBhvr>
                                      <p:to>
                                        <p:strVal val="visible"/>
                                      </p:to>
                                    </p:set>
                                    <p:anim calcmode="lin" valueType="num">
                                      <p:cBhvr additive="base">
                                        <p:cTn id="7" dur="500" fill="hold"/>
                                        <p:tgtEl>
                                          <p:spTgt spid="641026"/>
                                        </p:tgtEl>
                                        <p:attrNameLst>
                                          <p:attrName>ppt_x</p:attrName>
                                        </p:attrNameLst>
                                      </p:cBhvr>
                                      <p:tavLst>
                                        <p:tav tm="0">
                                          <p:val>
                                            <p:strVal val="0-#ppt_w/2"/>
                                          </p:val>
                                        </p:tav>
                                        <p:tav tm="100000">
                                          <p:val>
                                            <p:strVal val="#ppt_x"/>
                                          </p:val>
                                        </p:tav>
                                      </p:tavLst>
                                    </p:anim>
                                    <p:anim calcmode="lin" valueType="num">
                                      <p:cBhvr additive="base">
                                        <p:cTn id="8" dur="500" fill="hold"/>
                                        <p:tgtEl>
                                          <p:spTgt spid="6410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63490"/>
                                        </p:tgtEl>
                                        <p:attrNameLst>
                                          <p:attrName>style.visibility</p:attrName>
                                        </p:attrNameLst>
                                      </p:cBhvr>
                                      <p:to>
                                        <p:strVal val="visible"/>
                                      </p:to>
                                    </p:set>
                                    <p:animEffect transition="in" filter="blinds(horizontal)">
                                      <p:cBhvr>
                                        <p:cTn id="18" dur="500"/>
                                        <p:tgtEl>
                                          <p:spTgt spid="6349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nodeType="clickEffect">
                                  <p:stCondLst>
                                    <p:cond delay="0"/>
                                  </p:stCondLst>
                                  <p:childTnLst>
                                    <p:set>
                                      <p:cBhvr>
                                        <p:cTn id="22" dur="1" fill="hold">
                                          <p:stCondLst>
                                            <p:cond delay="0"/>
                                          </p:stCondLst>
                                        </p:cTn>
                                        <p:tgtEl>
                                          <p:spTgt spid="63491"/>
                                        </p:tgtEl>
                                        <p:attrNameLst>
                                          <p:attrName>style.visibility</p:attrName>
                                        </p:attrNameLst>
                                      </p:cBhvr>
                                      <p:to>
                                        <p:strVal val="visible"/>
                                      </p:to>
                                    </p:set>
                                    <p:animEffect transition="in" filter="circle(in)">
                                      <p:cBhvr>
                                        <p:cTn id="23" dur="2000"/>
                                        <p:tgtEl>
                                          <p:spTgt spid="6349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box(in)">
                                      <p:cBhvr>
                                        <p:cTn id="2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6" grpId="0" autoUpdateAnimBg="0"/>
      <p:bldP spid="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a:extLst>
              <a:ext uri="{FF2B5EF4-FFF2-40B4-BE49-F238E27FC236}">
                <a16:creationId xmlns:a16="http://schemas.microsoft.com/office/drawing/2014/main" id="{9C1D54BA-B4AF-CA3D-8CDA-DCBDDD0CBDE0}"/>
              </a:ext>
            </a:extLst>
          </p:cNvPr>
          <p:cNvSpPr>
            <a:spLocks noChangeArrowheads="1"/>
          </p:cNvSpPr>
          <p:nvPr/>
        </p:nvSpPr>
        <p:spPr bwMode="auto">
          <a:xfrm>
            <a:off x="1219200" y="1138238"/>
            <a:ext cx="77374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buFontTx/>
              <a:buAutoNum type="arabicPeriod" startAt="8"/>
            </a:pPr>
            <a:r>
              <a:rPr lang="es-ES" altLang="es-CO" sz="2200" b="1">
                <a:solidFill>
                  <a:schemeClr val="tx1"/>
                </a:solidFill>
                <a:latin typeface="Arial" panose="020B0604020202020204" pitchFamily="34" charset="0"/>
                <a:cs typeface="Times New Roman" panose="02020603050405020304" pitchFamily="18" charset="0"/>
              </a:rPr>
              <a:t>Tipología de clientes</a:t>
            </a:r>
          </a:p>
        </p:txBody>
      </p:sp>
      <p:pic>
        <p:nvPicPr>
          <p:cNvPr id="647173" name="Picture 5">
            <a:extLst>
              <a:ext uri="{FF2B5EF4-FFF2-40B4-BE49-F238E27FC236}">
                <a16:creationId xmlns:a16="http://schemas.microsoft.com/office/drawing/2014/main" id="{EBF348B3-DEAE-E68C-07C2-AB8F981A9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963" y="1624013"/>
            <a:ext cx="584835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7174" name="Rectangle 6">
            <a:extLst>
              <a:ext uri="{FF2B5EF4-FFF2-40B4-BE49-F238E27FC236}">
                <a16:creationId xmlns:a16="http://schemas.microsoft.com/office/drawing/2014/main" id="{3CA45717-E26A-7A61-076A-C31F61809392}"/>
              </a:ext>
            </a:extLst>
          </p:cNvPr>
          <p:cNvSpPr>
            <a:spLocks noChangeArrowheads="1"/>
          </p:cNvSpPr>
          <p:nvPr/>
        </p:nvSpPr>
        <p:spPr bwMode="auto">
          <a:xfrm>
            <a:off x="7300913" y="6383338"/>
            <a:ext cx="23574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000" i="1">
                <a:solidFill>
                  <a:schemeClr val="tx1"/>
                </a:solidFill>
                <a:latin typeface="Arial" panose="020B0604020202020204" pitchFamily="34" charset="0"/>
              </a:rPr>
              <a:t>Tipología de clientes.  </a:t>
            </a:r>
          </a:p>
        </p:txBody>
      </p:sp>
      <p:sp>
        <p:nvSpPr>
          <p:cNvPr id="5" name="1 Título">
            <a:extLst>
              <a:ext uri="{FF2B5EF4-FFF2-40B4-BE49-F238E27FC236}">
                <a16:creationId xmlns:a16="http://schemas.microsoft.com/office/drawing/2014/main" id="{28292D1F-E959-6786-56BE-9C13866416F2}"/>
              </a:ext>
            </a:extLst>
          </p:cNvPr>
          <p:cNvSpPr>
            <a:spLocks noGrp="1"/>
          </p:cNvSpPr>
          <p:nvPr>
            <p:ph type="title"/>
          </p:nvPr>
        </p:nvSpPr>
        <p:spPr/>
        <p:txBody>
          <a:bodyPr/>
          <a:lstStyle/>
          <a:p>
            <a:pPr>
              <a:defRPr/>
            </a:pPr>
            <a:r>
              <a:rPr lang="es-ES" dirty="0">
                <a:cs typeface="+mj-cs"/>
              </a:rPr>
              <a:t>01</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7170"/>
                                        </p:tgtEl>
                                        <p:attrNameLst>
                                          <p:attrName>style.visibility</p:attrName>
                                        </p:attrNameLst>
                                      </p:cBhvr>
                                      <p:to>
                                        <p:strVal val="visible"/>
                                      </p:to>
                                    </p:set>
                                    <p:anim calcmode="lin" valueType="num">
                                      <p:cBhvr additive="base">
                                        <p:cTn id="7" dur="500" fill="hold"/>
                                        <p:tgtEl>
                                          <p:spTgt spid="647170"/>
                                        </p:tgtEl>
                                        <p:attrNameLst>
                                          <p:attrName>ppt_x</p:attrName>
                                        </p:attrNameLst>
                                      </p:cBhvr>
                                      <p:tavLst>
                                        <p:tav tm="0">
                                          <p:val>
                                            <p:strVal val="0-#ppt_w/2"/>
                                          </p:val>
                                        </p:tav>
                                        <p:tav tm="100000">
                                          <p:val>
                                            <p:strVal val="#ppt_x"/>
                                          </p:val>
                                        </p:tav>
                                      </p:tavLst>
                                    </p:anim>
                                    <p:anim calcmode="lin" valueType="num">
                                      <p:cBhvr additive="base">
                                        <p:cTn id="8" dur="500" fill="hold"/>
                                        <p:tgtEl>
                                          <p:spTgt spid="6471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647173"/>
                                        </p:tgtEl>
                                        <p:attrNameLst>
                                          <p:attrName>style.visibility</p:attrName>
                                        </p:attrNameLst>
                                      </p:cBhvr>
                                      <p:to>
                                        <p:strVal val="visible"/>
                                      </p:to>
                                    </p:set>
                                    <p:animEffect transition="in" filter="diamond(in)">
                                      <p:cBhvr>
                                        <p:cTn id="13" dur="2000"/>
                                        <p:tgtEl>
                                          <p:spTgt spid="64717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647174"/>
                                        </p:tgtEl>
                                        <p:attrNameLst>
                                          <p:attrName>style.visibility</p:attrName>
                                        </p:attrNameLst>
                                      </p:cBhvr>
                                      <p:to>
                                        <p:strVal val="visible"/>
                                      </p:to>
                                    </p:set>
                                    <p:animEffect transition="in" filter="box(in)">
                                      <p:cBhvr>
                                        <p:cTn id="18" dur="500"/>
                                        <p:tgtEl>
                                          <p:spTgt spid="64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0" grpId="0" autoUpdateAnimBg="0"/>
      <p:bldP spid="64717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a:extLst>
              <a:ext uri="{FF2B5EF4-FFF2-40B4-BE49-F238E27FC236}">
                <a16:creationId xmlns:a16="http://schemas.microsoft.com/office/drawing/2014/main" id="{0B6C827E-F9DA-D531-8B5B-F2D5D152EC39}"/>
              </a:ext>
            </a:extLst>
          </p:cNvPr>
          <p:cNvSpPr>
            <a:spLocks noChangeArrowheads="1"/>
          </p:cNvSpPr>
          <p:nvPr/>
        </p:nvSpPr>
        <p:spPr bwMode="auto">
          <a:xfrm>
            <a:off x="1219200" y="1138238"/>
            <a:ext cx="77374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buFontTx/>
              <a:buAutoNum type="arabicPeriod" startAt="8"/>
            </a:pPr>
            <a:r>
              <a:rPr lang="es-ES" altLang="es-CO" sz="2200" b="1">
                <a:solidFill>
                  <a:schemeClr val="tx1"/>
                </a:solidFill>
                <a:latin typeface="Arial" panose="020B0604020202020204" pitchFamily="34" charset="0"/>
                <a:cs typeface="Times New Roman" panose="02020603050405020304" pitchFamily="18" charset="0"/>
              </a:rPr>
              <a:t>Tipología de clientes</a:t>
            </a:r>
          </a:p>
        </p:txBody>
      </p:sp>
      <p:sp>
        <p:nvSpPr>
          <p:cNvPr id="649220" name="Rectangle 4">
            <a:extLst>
              <a:ext uri="{FF2B5EF4-FFF2-40B4-BE49-F238E27FC236}">
                <a16:creationId xmlns:a16="http://schemas.microsoft.com/office/drawing/2014/main" id="{A3971168-1C88-7B1C-B333-AE61426C5A05}"/>
              </a:ext>
            </a:extLst>
          </p:cNvPr>
          <p:cNvSpPr>
            <a:spLocks noChangeArrowheads="1"/>
          </p:cNvSpPr>
          <p:nvPr/>
        </p:nvSpPr>
        <p:spPr bwMode="auto">
          <a:xfrm>
            <a:off x="3471863" y="5454650"/>
            <a:ext cx="23574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000" i="1">
                <a:solidFill>
                  <a:schemeClr val="tx1"/>
                </a:solidFill>
                <a:latin typeface="Arial" panose="020B0604020202020204" pitchFamily="34" charset="0"/>
              </a:rPr>
              <a:t>Tipología de clientes.  </a:t>
            </a:r>
          </a:p>
        </p:txBody>
      </p:sp>
      <p:sp>
        <p:nvSpPr>
          <p:cNvPr id="649221" name="Rectangle 5">
            <a:extLst>
              <a:ext uri="{FF2B5EF4-FFF2-40B4-BE49-F238E27FC236}">
                <a16:creationId xmlns:a16="http://schemas.microsoft.com/office/drawing/2014/main" id="{C8CDF009-4EF3-9593-1399-698B739FDB74}"/>
              </a:ext>
            </a:extLst>
          </p:cNvPr>
          <p:cNvSpPr>
            <a:spLocks noChangeArrowheads="1"/>
          </p:cNvSpPr>
          <p:nvPr/>
        </p:nvSpPr>
        <p:spPr bwMode="auto">
          <a:xfrm>
            <a:off x="3216275" y="1698625"/>
            <a:ext cx="23574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600" i="1">
                <a:solidFill>
                  <a:schemeClr val="tx1"/>
                </a:solidFill>
                <a:latin typeface="Arial" panose="020B0604020202020204" pitchFamily="34" charset="0"/>
              </a:rPr>
              <a:t>(Continuación)  </a:t>
            </a:r>
          </a:p>
        </p:txBody>
      </p:sp>
      <p:pic>
        <p:nvPicPr>
          <p:cNvPr id="649222" name="Picture 6">
            <a:extLst>
              <a:ext uri="{FF2B5EF4-FFF2-40B4-BE49-F238E27FC236}">
                <a16:creationId xmlns:a16="http://schemas.microsoft.com/office/drawing/2014/main" id="{49798D5E-50F7-0F03-8C18-B9D3743BF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463" y="2109788"/>
            <a:ext cx="5859462"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1 Título">
            <a:extLst>
              <a:ext uri="{FF2B5EF4-FFF2-40B4-BE49-F238E27FC236}">
                <a16:creationId xmlns:a16="http://schemas.microsoft.com/office/drawing/2014/main" id="{1F577469-BEB2-89E2-D124-9BE485DDE8E3}"/>
              </a:ext>
            </a:extLst>
          </p:cNvPr>
          <p:cNvSpPr>
            <a:spLocks noGrp="1"/>
          </p:cNvSpPr>
          <p:nvPr>
            <p:ph type="title"/>
          </p:nvPr>
        </p:nvSpPr>
        <p:spPr/>
        <p:txBody>
          <a:bodyPr/>
          <a:lstStyle/>
          <a:p>
            <a:pPr>
              <a:defRPr/>
            </a:pPr>
            <a:r>
              <a:rPr lang="es-ES" dirty="0">
                <a:cs typeface="+mj-cs"/>
              </a:rPr>
              <a:t>01</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9218"/>
                                        </p:tgtEl>
                                        <p:attrNameLst>
                                          <p:attrName>style.visibility</p:attrName>
                                        </p:attrNameLst>
                                      </p:cBhvr>
                                      <p:to>
                                        <p:strVal val="visible"/>
                                      </p:to>
                                    </p:set>
                                    <p:anim calcmode="lin" valueType="num">
                                      <p:cBhvr additive="base">
                                        <p:cTn id="7" dur="500" fill="hold"/>
                                        <p:tgtEl>
                                          <p:spTgt spid="649218"/>
                                        </p:tgtEl>
                                        <p:attrNameLst>
                                          <p:attrName>ppt_x</p:attrName>
                                        </p:attrNameLst>
                                      </p:cBhvr>
                                      <p:tavLst>
                                        <p:tav tm="0">
                                          <p:val>
                                            <p:strVal val="0-#ppt_w/2"/>
                                          </p:val>
                                        </p:tav>
                                        <p:tav tm="100000">
                                          <p:val>
                                            <p:strVal val="#ppt_x"/>
                                          </p:val>
                                        </p:tav>
                                      </p:tavLst>
                                    </p:anim>
                                    <p:anim calcmode="lin" valueType="num">
                                      <p:cBhvr additive="base">
                                        <p:cTn id="8" dur="500" fill="hold"/>
                                        <p:tgtEl>
                                          <p:spTgt spid="6492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649221"/>
                                        </p:tgtEl>
                                        <p:attrNameLst>
                                          <p:attrName>style.visibility</p:attrName>
                                        </p:attrNameLst>
                                      </p:cBhvr>
                                      <p:to>
                                        <p:strVal val="visible"/>
                                      </p:to>
                                    </p:set>
                                    <p:animEffect transition="in" filter="box(in)">
                                      <p:cBhvr>
                                        <p:cTn id="13" dur="500"/>
                                        <p:tgtEl>
                                          <p:spTgt spid="64922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649222"/>
                                        </p:tgtEl>
                                        <p:attrNameLst>
                                          <p:attrName>style.visibility</p:attrName>
                                        </p:attrNameLst>
                                      </p:cBhvr>
                                      <p:to>
                                        <p:strVal val="visible"/>
                                      </p:to>
                                    </p:set>
                                    <p:animEffect transition="in" filter="blinds(horizontal)">
                                      <p:cBhvr>
                                        <p:cTn id="18" dur="500"/>
                                        <p:tgtEl>
                                          <p:spTgt spid="64922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649220"/>
                                        </p:tgtEl>
                                        <p:attrNameLst>
                                          <p:attrName>style.visibility</p:attrName>
                                        </p:attrNameLst>
                                      </p:cBhvr>
                                      <p:to>
                                        <p:strVal val="visible"/>
                                      </p:to>
                                    </p:set>
                                    <p:animEffect transition="in" filter="box(in)">
                                      <p:cBhvr>
                                        <p:cTn id="23" dur="500"/>
                                        <p:tgtEl>
                                          <p:spTgt spid="64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18" grpId="0" autoUpdateAnimBg="0"/>
      <p:bldP spid="649220" grpId="0"/>
      <p:bldP spid="649221"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Rectangle 3">
            <a:extLst>
              <a:ext uri="{FF2B5EF4-FFF2-40B4-BE49-F238E27FC236}">
                <a16:creationId xmlns:a16="http://schemas.microsoft.com/office/drawing/2014/main" id="{602E453F-DA34-C407-F8B6-DA8D18AC0AC1}"/>
              </a:ext>
            </a:extLst>
          </p:cNvPr>
          <p:cNvSpPr>
            <a:spLocks noGrp="1" noChangeArrowheads="1"/>
          </p:cNvSpPr>
          <p:nvPr>
            <p:ph idx="1"/>
          </p:nvPr>
        </p:nvSpPr>
        <p:spPr>
          <a:xfrm>
            <a:off x="1292225" y="1200150"/>
            <a:ext cx="6972300" cy="4935538"/>
          </a:xfrm>
        </p:spPr>
        <p:txBody>
          <a:bodyPr/>
          <a:lstStyle/>
          <a:p>
            <a:pPr marL="495300" indent="-495300" algn="ctr" defTabSz="765175" eaLnBrk="1" hangingPunct="1">
              <a:lnSpc>
                <a:spcPct val="80000"/>
              </a:lnSpc>
              <a:tabLst>
                <a:tab pos="288925" algn="l"/>
              </a:tabLst>
            </a:pPr>
            <a:r>
              <a:rPr lang="es-ES" altLang="es-CO" sz="2000" b="1">
                <a:latin typeface="SRA Sans 1.0" charset="0"/>
                <a:ea typeface="ＭＳ Ｐゴシック" panose="020B0600070205080204" pitchFamily="34" charset="-128"/>
              </a:rPr>
              <a:t>CONTENIDOS</a:t>
            </a:r>
          </a:p>
          <a:p>
            <a:pPr marL="495300" indent="-495300" defTabSz="765175" eaLnBrk="1" hangingPunct="1">
              <a:lnSpc>
                <a:spcPct val="80000"/>
              </a:lnSpc>
              <a:spcBef>
                <a:spcPct val="50000"/>
              </a:spcBef>
              <a:buFontTx/>
              <a:buAutoNum type="arabicPeriod"/>
              <a:tabLst>
                <a:tab pos="288925" algn="l"/>
              </a:tabLst>
            </a:pPr>
            <a:r>
              <a:rPr lang="es-ES" altLang="es-CO" sz="2000" b="1">
                <a:latin typeface="SRA Sans 1.0" charset="0"/>
                <a:ea typeface="ＭＳ Ｐゴシック" panose="020B0600070205080204" pitchFamily="34" charset="-128"/>
              </a:rPr>
              <a:t>Introducción</a:t>
            </a:r>
          </a:p>
          <a:p>
            <a:pPr marL="495300" indent="-495300" defTabSz="765175" eaLnBrk="1" hangingPunct="1">
              <a:lnSpc>
                <a:spcPct val="80000"/>
              </a:lnSpc>
              <a:spcBef>
                <a:spcPct val="50000"/>
              </a:spcBef>
              <a:buFontTx/>
              <a:buAutoNum type="arabicPeriod"/>
              <a:tabLst>
                <a:tab pos="288925" algn="l"/>
              </a:tabLst>
            </a:pPr>
            <a:r>
              <a:rPr lang="es-ES" altLang="es-CO" sz="2000" b="1">
                <a:latin typeface="SRA Sans 1.0" charset="0"/>
                <a:ea typeface="ＭＳ Ｐゴシック" panose="020B0600070205080204" pitchFamily="34" charset="-128"/>
              </a:rPr>
              <a:t>Tipos de consumidores. ¿Quiénes constituyen el mercado?</a:t>
            </a:r>
          </a:p>
          <a:p>
            <a:pPr marL="495300" indent="-495300" defTabSz="765175" eaLnBrk="1" hangingPunct="1">
              <a:lnSpc>
                <a:spcPct val="80000"/>
              </a:lnSpc>
              <a:spcBef>
                <a:spcPct val="50000"/>
              </a:spcBef>
              <a:buFontTx/>
              <a:buAutoNum type="arabicPeriod"/>
              <a:tabLst>
                <a:tab pos="288925" algn="l"/>
              </a:tabLst>
            </a:pPr>
            <a:r>
              <a:rPr lang="es-ES" altLang="es-CO" sz="2000" b="1">
                <a:latin typeface="SRA Sans 1.0" charset="0"/>
                <a:ea typeface="ＭＳ Ｐゴシック" panose="020B0600070205080204" pitchFamily="34" charset="-128"/>
              </a:rPr>
              <a:t>Estudio del comportamiento del consumidor. ¿Qué productos se compran y por qué? </a:t>
            </a:r>
          </a:p>
          <a:p>
            <a:pPr marL="495300" indent="-495300" defTabSz="765175" eaLnBrk="1" hangingPunct="1">
              <a:lnSpc>
                <a:spcPct val="80000"/>
              </a:lnSpc>
              <a:spcBef>
                <a:spcPct val="50000"/>
              </a:spcBef>
              <a:buFontTx/>
              <a:buAutoNum type="arabicPeriod"/>
              <a:tabLst>
                <a:tab pos="288925" algn="l"/>
              </a:tabLst>
            </a:pPr>
            <a:r>
              <a:rPr lang="es-ES" altLang="es-CO" sz="2000" b="1">
                <a:latin typeface="SRA Sans 1.0" charset="0"/>
                <a:ea typeface="ＭＳ Ｐゴシック" panose="020B0600070205080204" pitchFamily="34" charset="-128"/>
              </a:rPr>
              <a:t>Las necesidades del consumidor. ¿Por qué se compra? </a:t>
            </a:r>
          </a:p>
          <a:p>
            <a:pPr marL="495300" indent="-495300" defTabSz="765175" eaLnBrk="1" hangingPunct="1">
              <a:lnSpc>
                <a:spcPct val="80000"/>
              </a:lnSpc>
              <a:spcBef>
                <a:spcPct val="50000"/>
              </a:spcBef>
              <a:buFontTx/>
              <a:buAutoNum type="arabicPeriod"/>
              <a:tabLst>
                <a:tab pos="288925" algn="l"/>
              </a:tabLst>
            </a:pPr>
            <a:r>
              <a:rPr lang="es-ES" altLang="es-CO" sz="2000" b="1">
                <a:latin typeface="SRA Sans 1.0" charset="0"/>
                <a:ea typeface="ＭＳ Ｐゴシック" panose="020B0600070205080204" pitchFamily="34" charset="-128"/>
              </a:rPr>
              <a:t>Tipos de compras según el comportamiento del consumidor</a:t>
            </a:r>
          </a:p>
          <a:p>
            <a:pPr marL="495300" indent="-495300" defTabSz="765175" eaLnBrk="1" hangingPunct="1">
              <a:lnSpc>
                <a:spcPct val="80000"/>
              </a:lnSpc>
              <a:spcBef>
                <a:spcPct val="50000"/>
              </a:spcBef>
              <a:buFontTx/>
              <a:buAutoNum type="arabicPeriod"/>
              <a:tabLst>
                <a:tab pos="288925" algn="l"/>
              </a:tabLst>
            </a:pPr>
            <a:r>
              <a:rPr lang="es-ES" altLang="es-CO" sz="2000" b="1">
                <a:latin typeface="SRA Sans 1.0" charset="0"/>
                <a:ea typeface="ＭＳ Ｐゴシック" panose="020B0600070205080204" pitchFamily="34" charset="-128"/>
              </a:rPr>
              <a:t>El proceso de decisión de compra del consumidor final</a:t>
            </a:r>
          </a:p>
          <a:p>
            <a:pPr marL="495300" indent="-495300" defTabSz="765175" eaLnBrk="1" hangingPunct="1">
              <a:lnSpc>
                <a:spcPct val="80000"/>
              </a:lnSpc>
              <a:spcBef>
                <a:spcPct val="50000"/>
              </a:spcBef>
              <a:buFontTx/>
              <a:buAutoNum type="arabicPeriod"/>
              <a:tabLst>
                <a:tab pos="288925" algn="l"/>
              </a:tabLst>
            </a:pPr>
            <a:r>
              <a:rPr lang="es-ES" altLang="es-CO" sz="2000" b="1">
                <a:latin typeface="SRA Sans 1.0" charset="0"/>
                <a:ea typeface="ＭＳ Ｐゴシック" panose="020B0600070205080204" pitchFamily="34" charset="-128"/>
              </a:rPr>
              <a:t>El proceso de decisión de compra del consumidor industrial e institucional</a:t>
            </a:r>
          </a:p>
          <a:p>
            <a:pPr marL="495300" indent="-495300" defTabSz="765175" eaLnBrk="1" hangingPunct="1">
              <a:lnSpc>
                <a:spcPct val="80000"/>
              </a:lnSpc>
              <a:spcBef>
                <a:spcPct val="50000"/>
              </a:spcBef>
              <a:buFontTx/>
              <a:buAutoNum type="arabicPeriod"/>
              <a:tabLst>
                <a:tab pos="288925" algn="l"/>
              </a:tabLst>
            </a:pPr>
            <a:r>
              <a:rPr lang="es-ES" altLang="es-CO" sz="2000" b="1">
                <a:latin typeface="SRA Sans 1.0" charset="0"/>
                <a:ea typeface="ＭＳ Ｐゴシック" panose="020B0600070205080204" pitchFamily="34" charset="-128"/>
              </a:rPr>
              <a:t>Tipología de clientes</a:t>
            </a:r>
          </a:p>
        </p:txBody>
      </p:sp>
      <p:sp>
        <p:nvSpPr>
          <p:cNvPr id="15362" name="Slide Number Placeholder 4">
            <a:extLst>
              <a:ext uri="{FF2B5EF4-FFF2-40B4-BE49-F238E27FC236}">
                <a16:creationId xmlns:a16="http://schemas.microsoft.com/office/drawing/2014/main" id="{83951882-5B75-9A0C-9196-81432C3894F9}"/>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a:spcBef>
                <a:spcPct val="0"/>
              </a:spcBef>
            </a:pPr>
            <a:fld id="{F0B1C359-A6BB-5F4D-BF4D-E026A34A4D51}" type="slidenum">
              <a:rPr lang="es-ES" altLang="es-CO" sz="900" smtClean="0">
                <a:solidFill>
                  <a:schemeClr val="tx1"/>
                </a:solidFill>
                <a:latin typeface="Arial" panose="020B0604020202020204" pitchFamily="34" charset="0"/>
              </a:rPr>
              <a:pPr>
                <a:spcBef>
                  <a:spcPct val="0"/>
                </a:spcBef>
              </a:pPr>
              <a:t>1</a:t>
            </a:fld>
            <a:endParaRPr lang="es-ES" altLang="es-CO" sz="900">
              <a:solidFill>
                <a:schemeClr val="tx1"/>
              </a:solidFill>
              <a:latin typeface="Arial" panose="020B0604020202020204" pitchFamily="34" charset="0"/>
            </a:endParaRPr>
          </a:p>
        </p:txBody>
      </p:sp>
      <p:sp>
        <p:nvSpPr>
          <p:cNvPr id="4" name="1 Título">
            <a:extLst>
              <a:ext uri="{FF2B5EF4-FFF2-40B4-BE49-F238E27FC236}">
                <a16:creationId xmlns:a16="http://schemas.microsoft.com/office/drawing/2014/main" id="{581E2585-B631-1ADC-40F8-D6D3173F3892}"/>
              </a:ext>
            </a:extLst>
          </p:cNvPr>
          <p:cNvSpPr>
            <a:spLocks noGrp="1"/>
          </p:cNvSpPr>
          <p:nvPr>
            <p:ph type="title"/>
          </p:nvPr>
        </p:nvSpPr>
        <p:spPr/>
        <p:txBody>
          <a:bodyPr/>
          <a:lstStyle/>
          <a:p>
            <a:pPr>
              <a:defRPr/>
            </a:pPr>
            <a:r>
              <a:rPr lang="es-ES" dirty="0">
                <a:cs typeface="+mj-cs"/>
              </a:rPr>
              <a:t>01</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2707"/>
                                        </p:tgtEl>
                                        <p:attrNameLst>
                                          <p:attrName>style.visibility</p:attrName>
                                        </p:attrNameLst>
                                      </p:cBhvr>
                                      <p:to>
                                        <p:strVal val="visible"/>
                                      </p:to>
                                    </p:set>
                                    <p:animEffect transition="in" filter="fade">
                                      <p:cBhvr>
                                        <p:cTn id="7" dur="2000"/>
                                        <p:tgtEl>
                                          <p:spTgt spid="72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3">
            <a:extLst>
              <a:ext uri="{FF2B5EF4-FFF2-40B4-BE49-F238E27FC236}">
                <a16:creationId xmlns:a16="http://schemas.microsoft.com/office/drawing/2014/main" id="{18C0DB20-98AA-CA12-3CA9-CBD5C6818D96}"/>
              </a:ext>
            </a:extLst>
          </p:cNvPr>
          <p:cNvSpPr txBox="1">
            <a:spLocks noChangeArrowheads="1"/>
          </p:cNvSpPr>
          <p:nvPr/>
        </p:nvSpPr>
        <p:spPr bwMode="auto">
          <a:xfrm>
            <a:off x="1006475" y="1247775"/>
            <a:ext cx="7608888" cy="519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r>
              <a:rPr lang="es-ES" altLang="es-CO" sz="4300">
                <a:latin typeface="Arial" panose="020B0604020202020204" pitchFamily="34" charset="0"/>
              </a:rPr>
              <a:t>Créditos:</a:t>
            </a:r>
          </a:p>
          <a:p>
            <a:pPr eaLnBrk="1" hangingPunct="1"/>
            <a:r>
              <a:rPr lang="es-ES" altLang="es-CO" sz="1400">
                <a:latin typeface="Arial" panose="020B0604020202020204" pitchFamily="34" charset="0"/>
              </a:rPr>
              <a:t>Derechos reservados © 2014, respecto a la segunda edición en español, por: </a:t>
            </a:r>
            <a:br>
              <a:rPr lang="es-ES" altLang="es-CO" sz="1400">
                <a:latin typeface="Arial" panose="020B0604020202020204" pitchFamily="34" charset="0"/>
              </a:rPr>
            </a:br>
            <a:r>
              <a:rPr lang="es-ES" altLang="es-CO" sz="1400">
                <a:latin typeface="Arial" panose="020B0604020202020204" pitchFamily="34" charset="0"/>
              </a:rPr>
              <a:t>McGraw-Hill/Interamericana de España, S.L.  </a:t>
            </a:r>
          </a:p>
          <a:p>
            <a:pPr eaLnBrk="1" hangingPunct="1"/>
            <a:r>
              <a:rPr lang="es-ES" altLang="es-CO" sz="1400" b="1">
                <a:latin typeface="Arial" panose="020B0604020202020204" pitchFamily="34" charset="0"/>
              </a:rPr>
              <a:t>Autores del libro del alumno</a:t>
            </a:r>
            <a:br>
              <a:rPr lang="es-ES" altLang="es-CO" sz="1400">
                <a:latin typeface="Arial" panose="020B0604020202020204" pitchFamily="34" charset="0"/>
              </a:rPr>
            </a:br>
            <a:r>
              <a:rPr lang="es-ES" altLang="es-CO" sz="1400">
                <a:latin typeface="Arial" panose="020B0604020202020204" pitchFamily="34" charset="0"/>
              </a:rPr>
              <a:t>Ramón Colet Areán</a:t>
            </a:r>
            <a:br>
              <a:rPr lang="es-ES" altLang="es-CO" sz="1400">
                <a:latin typeface="Arial" panose="020B0604020202020204" pitchFamily="34" charset="0"/>
              </a:rPr>
            </a:br>
            <a:r>
              <a:rPr lang="es-ES" altLang="es-CO" sz="1400">
                <a:latin typeface="Arial" panose="020B0604020202020204" pitchFamily="34" charset="0"/>
              </a:rPr>
              <a:t>Eduardo Polío Morán</a:t>
            </a:r>
          </a:p>
          <a:p>
            <a:pPr eaLnBrk="1" hangingPunct="1"/>
            <a:br>
              <a:rPr lang="es-ES" altLang="es-CO" sz="1400">
                <a:solidFill>
                  <a:srgbClr val="000000"/>
                </a:solidFill>
                <a:latin typeface="Arial" panose="020B0604020202020204" pitchFamily="34" charset="0"/>
              </a:rPr>
            </a:br>
            <a:r>
              <a:rPr lang="es-ES" altLang="es-CO" sz="1400" b="1">
                <a:solidFill>
                  <a:srgbClr val="000000"/>
                </a:solidFill>
                <a:latin typeface="Arial" panose="020B0604020202020204" pitchFamily="34" charset="0"/>
              </a:rPr>
              <a:t>Equipo editorial: </a:t>
            </a:r>
            <a:r>
              <a:rPr lang="es-ES" altLang="es-CO" sz="1400">
                <a:solidFill>
                  <a:srgbClr val="000000"/>
                </a:solidFill>
                <a:latin typeface="Arial" panose="020B0604020202020204" pitchFamily="34" charset="0"/>
              </a:rPr>
              <a:t>M.ª Isabel Bermejo Bermejo, Elisabeth Sánchez, </a:t>
            </a:r>
            <a:br>
              <a:rPr lang="es-ES" altLang="es-CO" sz="1400">
                <a:solidFill>
                  <a:srgbClr val="000000"/>
                </a:solidFill>
                <a:latin typeface="Arial" panose="020B0604020202020204" pitchFamily="34" charset="0"/>
              </a:rPr>
            </a:br>
            <a:r>
              <a:rPr lang="es-ES" altLang="es-CO" sz="1400">
                <a:solidFill>
                  <a:srgbClr val="000000"/>
                </a:solidFill>
                <a:latin typeface="Arial" panose="020B0604020202020204" pitchFamily="34" charset="0"/>
              </a:rPr>
              <a:t>                              Silvia García Olaya, Rocío Orovengua, Miguel Montanyà Revuelto</a:t>
            </a:r>
            <a:br>
              <a:rPr lang="es-ES" altLang="es-CO" sz="1400">
                <a:solidFill>
                  <a:srgbClr val="000000"/>
                </a:solidFill>
                <a:latin typeface="Arial" panose="020B0604020202020204" pitchFamily="34" charset="0"/>
              </a:rPr>
            </a:br>
            <a:r>
              <a:rPr lang="es-ES" altLang="es-CO" sz="1400" b="1">
                <a:solidFill>
                  <a:srgbClr val="000000"/>
                </a:solidFill>
                <a:latin typeface="Arial" panose="020B0604020202020204" pitchFamily="34" charset="0"/>
              </a:rPr>
              <a:t>Fotografías:</a:t>
            </a:r>
            <a:r>
              <a:rPr lang="es-ES" altLang="es-CO" sz="1400">
                <a:solidFill>
                  <a:srgbClr val="000000"/>
                </a:solidFill>
                <a:latin typeface="Arial" panose="020B0604020202020204" pitchFamily="34" charset="0"/>
              </a:rPr>
              <a:t> 123 RTF, Archivo de imágenes de McGraw-Hill </a:t>
            </a:r>
            <a:br>
              <a:rPr lang="es-ES" altLang="es-CO" sz="1400">
                <a:solidFill>
                  <a:srgbClr val="000000"/>
                </a:solidFill>
                <a:latin typeface="Arial" panose="020B0604020202020204" pitchFamily="34" charset="0"/>
              </a:rPr>
            </a:br>
            <a:r>
              <a:rPr lang="es-ES" altLang="es-CO" sz="1400" b="1">
                <a:solidFill>
                  <a:srgbClr val="000000"/>
                </a:solidFill>
                <a:latin typeface="Arial" panose="020B0604020202020204" pitchFamily="34" charset="0"/>
              </a:rPr>
              <a:t>Ilustraciones: </a:t>
            </a:r>
            <a:r>
              <a:rPr lang="es-ES" altLang="es-CO" sz="1400">
                <a:solidFill>
                  <a:srgbClr val="000000"/>
                </a:solidFill>
                <a:latin typeface="Arial" panose="020B0604020202020204" pitchFamily="34" charset="0"/>
              </a:rPr>
              <a:t>Jaime Martínez Tomás</a:t>
            </a:r>
            <a:br>
              <a:rPr lang="es-ES" altLang="es-CO" sz="1400">
                <a:solidFill>
                  <a:srgbClr val="000000"/>
                </a:solidFill>
                <a:latin typeface="Arial" panose="020B0604020202020204" pitchFamily="34" charset="0"/>
              </a:rPr>
            </a:br>
            <a:endParaRPr lang="es-ES" altLang="es-CO" sz="1400">
              <a:solidFill>
                <a:srgbClr val="000000"/>
              </a:solidFill>
              <a:latin typeface="Arial" panose="020B0604020202020204" pitchFamily="34" charset="0"/>
            </a:endParaRPr>
          </a:p>
        </p:txBody>
      </p:sp>
      <p:sp>
        <p:nvSpPr>
          <p:cNvPr id="3" name="1 Título">
            <a:extLst>
              <a:ext uri="{FF2B5EF4-FFF2-40B4-BE49-F238E27FC236}">
                <a16:creationId xmlns:a16="http://schemas.microsoft.com/office/drawing/2014/main" id="{274BD505-2168-4394-FBF5-F4B52D02B5C8}"/>
              </a:ext>
            </a:extLst>
          </p:cNvPr>
          <p:cNvSpPr>
            <a:spLocks noGrp="1"/>
          </p:cNvSpPr>
          <p:nvPr>
            <p:ph type="title"/>
          </p:nvPr>
        </p:nvSpPr>
        <p:spPr/>
        <p:txBody>
          <a:bodyPr/>
          <a:lstStyle/>
          <a:p>
            <a:pPr>
              <a:defRPr/>
            </a:pPr>
            <a:r>
              <a:rPr lang="es-ES" dirty="0">
                <a:cs typeface="+mj-cs"/>
              </a:rPr>
              <a:t>01</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79AF5F43-D0AC-E4FF-B51B-2A4E2EE87FD4}"/>
              </a:ext>
            </a:extLst>
          </p:cNvPr>
          <p:cNvSpPr>
            <a:spLocks noChangeArrowheads="1"/>
          </p:cNvSpPr>
          <p:nvPr/>
        </p:nvSpPr>
        <p:spPr bwMode="auto">
          <a:xfrm>
            <a:off x="1047750" y="1471613"/>
            <a:ext cx="7521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a:spcBef>
                <a:spcPct val="0"/>
              </a:spcBef>
              <a:buFontTx/>
              <a:buAutoNum type="arabicPeriod"/>
            </a:pPr>
            <a:r>
              <a:rPr lang="es-ES" altLang="es-CO" sz="2200" b="1">
                <a:solidFill>
                  <a:schemeClr val="tx1"/>
                </a:solidFill>
                <a:latin typeface="Arial" panose="020B0604020202020204" pitchFamily="34" charset="0"/>
                <a:cs typeface="Times New Roman" panose="02020603050405020304" pitchFamily="18" charset="0"/>
              </a:rPr>
              <a:t>Introducción  </a:t>
            </a:r>
          </a:p>
        </p:txBody>
      </p:sp>
      <p:sp>
        <p:nvSpPr>
          <p:cNvPr id="369695" name="Text Box 31">
            <a:extLst>
              <a:ext uri="{FF2B5EF4-FFF2-40B4-BE49-F238E27FC236}">
                <a16:creationId xmlns:a16="http://schemas.microsoft.com/office/drawing/2014/main" id="{F600E4F3-EC93-710E-9E72-3F1234C22B3A}"/>
              </a:ext>
            </a:extLst>
          </p:cNvPr>
          <p:cNvSpPr txBox="1">
            <a:spLocks noChangeArrowheads="1"/>
          </p:cNvSpPr>
          <p:nvPr/>
        </p:nvSpPr>
        <p:spPr bwMode="auto">
          <a:xfrm>
            <a:off x="1485900" y="2362200"/>
            <a:ext cx="3311525"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800">
                <a:solidFill>
                  <a:schemeClr val="tx1"/>
                </a:solidFill>
                <a:latin typeface="Arial" panose="020B0604020202020204" pitchFamily="34" charset="0"/>
              </a:rPr>
              <a:t>Para comprender el proceso de decisión de compra del consumidor, los especialistas</a:t>
            </a:r>
          </a:p>
          <a:p>
            <a:pPr eaLnBrk="1" hangingPunct="1">
              <a:spcBef>
                <a:spcPct val="0"/>
              </a:spcBef>
            </a:pPr>
            <a:r>
              <a:rPr lang="es-ES" altLang="es-CO" sz="1800">
                <a:solidFill>
                  <a:schemeClr val="tx1"/>
                </a:solidFill>
                <a:latin typeface="Arial" panose="020B0604020202020204" pitchFamily="34" charset="0"/>
              </a:rPr>
              <a:t>en marketing de las empresas se hacen siete preguntas fundamentales:</a:t>
            </a:r>
          </a:p>
        </p:txBody>
      </p:sp>
      <p:pic>
        <p:nvPicPr>
          <p:cNvPr id="369700" name="Picture 36">
            <a:extLst>
              <a:ext uri="{FF2B5EF4-FFF2-40B4-BE49-F238E27FC236}">
                <a16:creationId xmlns:a16="http://schemas.microsoft.com/office/drawing/2014/main" id="{4FBB0BA6-F40A-F85F-D860-7441AE3F2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400" y="1392238"/>
            <a:ext cx="289560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702" name="Text Box 38">
            <a:extLst>
              <a:ext uri="{FF2B5EF4-FFF2-40B4-BE49-F238E27FC236}">
                <a16:creationId xmlns:a16="http://schemas.microsoft.com/office/drawing/2014/main" id="{254B81F9-4DFD-51CF-660E-9207F162340C}"/>
              </a:ext>
            </a:extLst>
          </p:cNvPr>
          <p:cNvSpPr txBox="1">
            <a:spLocks noChangeArrowheads="1"/>
          </p:cNvSpPr>
          <p:nvPr/>
        </p:nvSpPr>
        <p:spPr bwMode="auto">
          <a:xfrm>
            <a:off x="5159375" y="4581525"/>
            <a:ext cx="2676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000" i="1">
                <a:solidFill>
                  <a:schemeClr val="tx1"/>
                </a:solidFill>
                <a:latin typeface="Arial" panose="020B0604020202020204" pitchFamily="34" charset="0"/>
              </a:rPr>
              <a:t>Las siete preguntas para entender el proceso de decisión de compra del consumidor.</a:t>
            </a:r>
          </a:p>
        </p:txBody>
      </p:sp>
      <p:sp>
        <p:nvSpPr>
          <p:cNvPr id="6" name="1 Título">
            <a:extLst>
              <a:ext uri="{FF2B5EF4-FFF2-40B4-BE49-F238E27FC236}">
                <a16:creationId xmlns:a16="http://schemas.microsoft.com/office/drawing/2014/main" id="{1AF897D7-BB78-AAC6-4104-B69C3EA26B86}"/>
              </a:ext>
            </a:extLst>
          </p:cNvPr>
          <p:cNvSpPr>
            <a:spLocks noGrp="1"/>
          </p:cNvSpPr>
          <p:nvPr>
            <p:ph type="title"/>
          </p:nvPr>
        </p:nvSpPr>
        <p:spPr/>
        <p:txBody>
          <a:bodyPr/>
          <a:lstStyle/>
          <a:p>
            <a:pPr>
              <a:defRPr/>
            </a:pPr>
            <a:r>
              <a:rPr lang="es-ES" dirty="0">
                <a:cs typeface="+mj-cs"/>
              </a:rPr>
              <a:t>01</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9666"/>
                                        </p:tgtEl>
                                        <p:attrNameLst>
                                          <p:attrName>style.visibility</p:attrName>
                                        </p:attrNameLst>
                                      </p:cBhvr>
                                      <p:to>
                                        <p:strVal val="visible"/>
                                      </p:to>
                                    </p:set>
                                    <p:anim calcmode="lin" valueType="num">
                                      <p:cBhvr additive="base">
                                        <p:cTn id="7" dur="500" fill="hold"/>
                                        <p:tgtEl>
                                          <p:spTgt spid="369666"/>
                                        </p:tgtEl>
                                        <p:attrNameLst>
                                          <p:attrName>ppt_x</p:attrName>
                                        </p:attrNameLst>
                                      </p:cBhvr>
                                      <p:tavLst>
                                        <p:tav tm="0">
                                          <p:val>
                                            <p:strVal val="0-#ppt_w/2"/>
                                          </p:val>
                                        </p:tav>
                                        <p:tav tm="100000">
                                          <p:val>
                                            <p:strVal val="#ppt_x"/>
                                          </p:val>
                                        </p:tav>
                                      </p:tavLst>
                                    </p:anim>
                                    <p:anim calcmode="lin" valueType="num">
                                      <p:cBhvr additive="base">
                                        <p:cTn id="8" dur="500" fill="hold"/>
                                        <p:tgtEl>
                                          <p:spTgt spid="3696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69695"/>
                                        </p:tgtEl>
                                        <p:attrNameLst>
                                          <p:attrName>style.visibility</p:attrName>
                                        </p:attrNameLst>
                                      </p:cBhvr>
                                      <p:to>
                                        <p:strVal val="visible"/>
                                      </p:to>
                                    </p:set>
                                    <p:animEffect transition="in" filter="box(in)">
                                      <p:cBhvr>
                                        <p:cTn id="13" dur="500"/>
                                        <p:tgtEl>
                                          <p:spTgt spid="36969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69700"/>
                                        </p:tgtEl>
                                        <p:attrNameLst>
                                          <p:attrName>style.visibility</p:attrName>
                                        </p:attrNameLst>
                                      </p:cBhvr>
                                      <p:to>
                                        <p:strVal val="visible"/>
                                      </p:to>
                                    </p:set>
                                    <p:animEffect transition="in" filter="blinds(horizontal)">
                                      <p:cBhvr>
                                        <p:cTn id="18" dur="500"/>
                                        <p:tgtEl>
                                          <p:spTgt spid="36970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369702"/>
                                        </p:tgtEl>
                                        <p:attrNameLst>
                                          <p:attrName>style.visibility</p:attrName>
                                        </p:attrNameLst>
                                      </p:cBhvr>
                                      <p:to>
                                        <p:strVal val="visible"/>
                                      </p:to>
                                    </p:set>
                                    <p:anim calcmode="lin" valueType="num">
                                      <p:cBhvr>
                                        <p:cTn id="23" dur="500" fill="hold"/>
                                        <p:tgtEl>
                                          <p:spTgt spid="369702"/>
                                        </p:tgtEl>
                                        <p:attrNameLst>
                                          <p:attrName>ppt_w</p:attrName>
                                        </p:attrNameLst>
                                      </p:cBhvr>
                                      <p:tavLst>
                                        <p:tav tm="0">
                                          <p:val>
                                            <p:fltVal val="0"/>
                                          </p:val>
                                        </p:tav>
                                        <p:tav tm="100000">
                                          <p:val>
                                            <p:strVal val="#ppt_w"/>
                                          </p:val>
                                        </p:tav>
                                      </p:tavLst>
                                    </p:anim>
                                    <p:anim calcmode="lin" valueType="num">
                                      <p:cBhvr>
                                        <p:cTn id="24" dur="500" fill="hold"/>
                                        <p:tgtEl>
                                          <p:spTgt spid="36970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6" grpId="0" autoUpdateAnimBg="0"/>
      <p:bldP spid="369695" grpId="0"/>
      <p:bldP spid="36970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a:extLst>
              <a:ext uri="{FF2B5EF4-FFF2-40B4-BE49-F238E27FC236}">
                <a16:creationId xmlns:a16="http://schemas.microsoft.com/office/drawing/2014/main" id="{BA4B9BAE-E882-1683-1BB8-324C65CDA98A}"/>
              </a:ext>
            </a:extLst>
          </p:cNvPr>
          <p:cNvSpPr>
            <a:spLocks noChangeArrowheads="1"/>
          </p:cNvSpPr>
          <p:nvPr/>
        </p:nvSpPr>
        <p:spPr bwMode="auto">
          <a:xfrm>
            <a:off x="1022350" y="1243013"/>
            <a:ext cx="752157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a:spcBef>
                <a:spcPct val="0"/>
              </a:spcBef>
              <a:buFontTx/>
              <a:buAutoNum type="arabicPeriod" startAt="2"/>
            </a:pPr>
            <a:r>
              <a:rPr lang="es-ES" altLang="es-CO" sz="2200" b="1">
                <a:solidFill>
                  <a:schemeClr val="tx1"/>
                </a:solidFill>
                <a:latin typeface="Arial" panose="020B0604020202020204" pitchFamily="34" charset="0"/>
                <a:cs typeface="Times New Roman" panose="02020603050405020304" pitchFamily="18" charset="0"/>
              </a:rPr>
              <a:t>Tipos de consumidores. ¿Quiénes constituyen el mercado?</a:t>
            </a:r>
          </a:p>
        </p:txBody>
      </p:sp>
      <p:sp>
        <p:nvSpPr>
          <p:cNvPr id="616454" name="Text Box 6">
            <a:extLst>
              <a:ext uri="{FF2B5EF4-FFF2-40B4-BE49-F238E27FC236}">
                <a16:creationId xmlns:a16="http://schemas.microsoft.com/office/drawing/2014/main" id="{EE0DDC24-5A8A-B9FF-DE54-E8945225F8D0}"/>
              </a:ext>
            </a:extLst>
          </p:cNvPr>
          <p:cNvSpPr txBox="1">
            <a:spLocks noChangeArrowheads="1"/>
          </p:cNvSpPr>
          <p:nvPr/>
        </p:nvSpPr>
        <p:spPr bwMode="auto">
          <a:xfrm>
            <a:off x="1476375" y="2308225"/>
            <a:ext cx="64484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400">
                <a:solidFill>
                  <a:schemeClr val="tx1"/>
                </a:solidFill>
                <a:latin typeface="Arial" panose="020B0604020202020204" pitchFamily="34" charset="0"/>
              </a:rPr>
              <a:t>Cuando adquirimos el producto o servicio que nos falta y lo utilizamos, nos convertimos en un consumidor.</a:t>
            </a:r>
          </a:p>
        </p:txBody>
      </p:sp>
      <p:pic>
        <p:nvPicPr>
          <p:cNvPr id="616455" name="Picture 7">
            <a:extLst>
              <a:ext uri="{FF2B5EF4-FFF2-40B4-BE49-F238E27FC236}">
                <a16:creationId xmlns:a16="http://schemas.microsoft.com/office/drawing/2014/main" id="{CE261FE7-3F21-BA65-0001-7036C513F2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021013"/>
            <a:ext cx="5792788"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456" name="Picture 8">
            <a:extLst>
              <a:ext uri="{FF2B5EF4-FFF2-40B4-BE49-F238E27FC236}">
                <a16:creationId xmlns:a16="http://schemas.microsoft.com/office/drawing/2014/main" id="{9A3F398B-2282-E930-D7BE-2D91D26C73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4124325"/>
            <a:ext cx="56959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1 Título">
            <a:extLst>
              <a:ext uri="{FF2B5EF4-FFF2-40B4-BE49-F238E27FC236}">
                <a16:creationId xmlns:a16="http://schemas.microsoft.com/office/drawing/2014/main" id="{DD039443-ACAA-841B-1B2B-92E9A96299DE}"/>
              </a:ext>
            </a:extLst>
          </p:cNvPr>
          <p:cNvSpPr>
            <a:spLocks noGrp="1"/>
          </p:cNvSpPr>
          <p:nvPr>
            <p:ph type="title"/>
          </p:nvPr>
        </p:nvSpPr>
        <p:spPr/>
        <p:txBody>
          <a:bodyPr/>
          <a:lstStyle/>
          <a:p>
            <a:pPr>
              <a:defRPr/>
            </a:pPr>
            <a:r>
              <a:rPr lang="es-ES" dirty="0">
                <a:cs typeface="+mj-cs"/>
              </a:rPr>
              <a:t>01</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6450"/>
                                        </p:tgtEl>
                                        <p:attrNameLst>
                                          <p:attrName>style.visibility</p:attrName>
                                        </p:attrNameLst>
                                      </p:cBhvr>
                                      <p:to>
                                        <p:strVal val="visible"/>
                                      </p:to>
                                    </p:set>
                                    <p:anim calcmode="lin" valueType="num">
                                      <p:cBhvr additive="base">
                                        <p:cTn id="7" dur="500" fill="hold"/>
                                        <p:tgtEl>
                                          <p:spTgt spid="616450"/>
                                        </p:tgtEl>
                                        <p:attrNameLst>
                                          <p:attrName>ppt_x</p:attrName>
                                        </p:attrNameLst>
                                      </p:cBhvr>
                                      <p:tavLst>
                                        <p:tav tm="0">
                                          <p:val>
                                            <p:strVal val="0-#ppt_w/2"/>
                                          </p:val>
                                        </p:tav>
                                        <p:tav tm="100000">
                                          <p:val>
                                            <p:strVal val="#ppt_x"/>
                                          </p:val>
                                        </p:tav>
                                      </p:tavLst>
                                    </p:anim>
                                    <p:anim calcmode="lin" valueType="num">
                                      <p:cBhvr additive="base">
                                        <p:cTn id="8" dur="500" fill="hold"/>
                                        <p:tgtEl>
                                          <p:spTgt spid="6164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16454"/>
                                        </p:tgtEl>
                                        <p:attrNameLst>
                                          <p:attrName>style.visibility</p:attrName>
                                        </p:attrNameLst>
                                      </p:cBhvr>
                                      <p:to>
                                        <p:strVal val="visible"/>
                                      </p:to>
                                    </p:set>
                                    <p:anim calcmode="lin" valueType="num">
                                      <p:cBhvr>
                                        <p:cTn id="13" dur="500" fill="hold"/>
                                        <p:tgtEl>
                                          <p:spTgt spid="616454"/>
                                        </p:tgtEl>
                                        <p:attrNameLst>
                                          <p:attrName>ppt_w</p:attrName>
                                        </p:attrNameLst>
                                      </p:cBhvr>
                                      <p:tavLst>
                                        <p:tav tm="0">
                                          <p:val>
                                            <p:fltVal val="0"/>
                                          </p:val>
                                        </p:tav>
                                        <p:tav tm="100000">
                                          <p:val>
                                            <p:strVal val="#ppt_w"/>
                                          </p:val>
                                        </p:tav>
                                      </p:tavLst>
                                    </p:anim>
                                    <p:anim calcmode="lin" valueType="num">
                                      <p:cBhvr>
                                        <p:cTn id="14" dur="500" fill="hold"/>
                                        <p:tgtEl>
                                          <p:spTgt spid="616454"/>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616455"/>
                                        </p:tgtEl>
                                        <p:attrNameLst>
                                          <p:attrName>style.visibility</p:attrName>
                                        </p:attrNameLst>
                                      </p:cBhvr>
                                      <p:to>
                                        <p:strVal val="visible"/>
                                      </p:to>
                                    </p:set>
                                    <p:animEffect transition="in" filter="checkerboard(across)">
                                      <p:cBhvr>
                                        <p:cTn id="19" dur="500"/>
                                        <p:tgtEl>
                                          <p:spTgt spid="61645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nodeType="clickEffect">
                                  <p:stCondLst>
                                    <p:cond delay="0"/>
                                  </p:stCondLst>
                                  <p:childTnLst>
                                    <p:set>
                                      <p:cBhvr>
                                        <p:cTn id="23" dur="1" fill="hold">
                                          <p:stCondLst>
                                            <p:cond delay="0"/>
                                          </p:stCondLst>
                                        </p:cTn>
                                        <p:tgtEl>
                                          <p:spTgt spid="616456"/>
                                        </p:tgtEl>
                                        <p:attrNameLst>
                                          <p:attrName>style.visibility</p:attrName>
                                        </p:attrNameLst>
                                      </p:cBhvr>
                                      <p:to>
                                        <p:strVal val="visible"/>
                                      </p:to>
                                    </p:set>
                                    <p:animEffect transition="in" filter="diamond(in)">
                                      <p:cBhvr>
                                        <p:cTn id="24" dur="2000"/>
                                        <p:tgtEl>
                                          <p:spTgt spid="616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0" grpId="0" autoUpdateAnimBg="0"/>
      <p:bldP spid="61645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a:extLst>
              <a:ext uri="{FF2B5EF4-FFF2-40B4-BE49-F238E27FC236}">
                <a16:creationId xmlns:a16="http://schemas.microsoft.com/office/drawing/2014/main" id="{0985C6BC-B254-7C0C-55E2-AF405058B467}"/>
              </a:ext>
            </a:extLst>
          </p:cNvPr>
          <p:cNvSpPr>
            <a:spLocks noChangeArrowheads="1"/>
          </p:cNvSpPr>
          <p:nvPr/>
        </p:nvSpPr>
        <p:spPr bwMode="auto">
          <a:xfrm>
            <a:off x="933450" y="1211263"/>
            <a:ext cx="752157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a:spcBef>
                <a:spcPct val="0"/>
              </a:spcBef>
            </a:pPr>
            <a:r>
              <a:rPr lang="es-ES" altLang="es-CO" sz="2200" b="1">
                <a:solidFill>
                  <a:schemeClr val="tx1"/>
                </a:solidFill>
                <a:latin typeface="Arial" panose="020B0604020202020204" pitchFamily="34" charset="0"/>
                <a:cs typeface="Times New Roman" panose="02020603050405020304" pitchFamily="18" charset="0"/>
              </a:rPr>
              <a:t>3. Estudio del comportamiento del consumidor. </a:t>
            </a:r>
          </a:p>
          <a:p>
            <a:pPr>
              <a:spcBef>
                <a:spcPct val="0"/>
              </a:spcBef>
            </a:pPr>
            <a:r>
              <a:rPr lang="es-ES" altLang="es-CO" sz="2200" b="1">
                <a:solidFill>
                  <a:schemeClr val="tx1"/>
                </a:solidFill>
                <a:latin typeface="Arial" panose="020B0604020202020204" pitchFamily="34" charset="0"/>
                <a:cs typeface="Times New Roman" panose="02020603050405020304" pitchFamily="18" charset="0"/>
              </a:rPr>
              <a:t>    ¿Qué productos se compran y por qué</a:t>
            </a:r>
            <a:r>
              <a:rPr lang="es-ES" altLang="es-CO" sz="1800">
                <a:solidFill>
                  <a:schemeClr val="tx1"/>
                </a:solidFill>
                <a:latin typeface="Arial" panose="020B0604020202020204" pitchFamily="34" charset="0"/>
                <a:cs typeface="Times New Roman" panose="02020603050405020304" pitchFamily="18" charset="0"/>
              </a:rPr>
              <a:t>?</a:t>
            </a:r>
          </a:p>
        </p:txBody>
      </p:sp>
      <p:sp>
        <p:nvSpPr>
          <p:cNvPr id="72709" name="Rectangle 5">
            <a:extLst>
              <a:ext uri="{FF2B5EF4-FFF2-40B4-BE49-F238E27FC236}">
                <a16:creationId xmlns:a16="http://schemas.microsoft.com/office/drawing/2014/main" id="{44CA607E-4DBA-D9D8-C8C6-639344FE8876}"/>
              </a:ext>
            </a:extLst>
          </p:cNvPr>
          <p:cNvSpPr>
            <a:spLocks noChangeArrowheads="1"/>
          </p:cNvSpPr>
          <p:nvPr/>
        </p:nvSpPr>
        <p:spPr bwMode="auto">
          <a:xfrm>
            <a:off x="1287463" y="2038350"/>
            <a:ext cx="60404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600" b="1">
                <a:solidFill>
                  <a:schemeClr val="tx1"/>
                </a:solidFill>
                <a:latin typeface="Arial" panose="020B0604020202020204" pitchFamily="34" charset="0"/>
              </a:rPr>
              <a:t>A. Factores culturales</a:t>
            </a:r>
            <a:endParaRPr lang="es-ES" altLang="es-CO" sz="1800">
              <a:solidFill>
                <a:schemeClr val="tx1"/>
              </a:solidFill>
              <a:latin typeface="Arial" panose="020B0604020202020204" pitchFamily="34" charset="0"/>
            </a:endParaRPr>
          </a:p>
        </p:txBody>
      </p:sp>
      <p:sp>
        <p:nvSpPr>
          <p:cNvPr id="618504" name="Text Box 8">
            <a:extLst>
              <a:ext uri="{FF2B5EF4-FFF2-40B4-BE49-F238E27FC236}">
                <a16:creationId xmlns:a16="http://schemas.microsoft.com/office/drawing/2014/main" id="{1B8CCD31-1F87-64DF-33C7-2DA665B95913}"/>
              </a:ext>
            </a:extLst>
          </p:cNvPr>
          <p:cNvSpPr txBox="1">
            <a:spLocks noChangeArrowheads="1"/>
          </p:cNvSpPr>
          <p:nvPr/>
        </p:nvSpPr>
        <p:spPr bwMode="auto">
          <a:xfrm>
            <a:off x="1311275" y="2486025"/>
            <a:ext cx="644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400" b="1">
                <a:solidFill>
                  <a:schemeClr val="tx1"/>
                </a:solidFill>
                <a:latin typeface="Arial" panose="020B0604020202020204" pitchFamily="34" charset="0"/>
              </a:rPr>
              <a:t>• El nivel cultural.</a:t>
            </a:r>
            <a:r>
              <a:rPr lang="es-ES" altLang="es-CO" sz="1400">
                <a:solidFill>
                  <a:schemeClr val="tx1"/>
                </a:solidFill>
                <a:latin typeface="Arial" panose="020B0604020202020204" pitchFamily="34" charset="0"/>
              </a:rPr>
              <a:t> Es un factor esencial en el comportamiento del consumidor.</a:t>
            </a:r>
          </a:p>
        </p:txBody>
      </p:sp>
      <p:pic>
        <p:nvPicPr>
          <p:cNvPr id="618505" name="Picture 9">
            <a:extLst>
              <a:ext uri="{FF2B5EF4-FFF2-40B4-BE49-F238E27FC236}">
                <a16:creationId xmlns:a16="http://schemas.microsoft.com/office/drawing/2014/main" id="{C7AAD0BD-D6B5-0996-B28A-F0199A8C9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2974975"/>
            <a:ext cx="583088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8506" name="Text Box 10">
            <a:extLst>
              <a:ext uri="{FF2B5EF4-FFF2-40B4-BE49-F238E27FC236}">
                <a16:creationId xmlns:a16="http://schemas.microsoft.com/office/drawing/2014/main" id="{2CC109BA-7F41-8AE4-A5EF-064243BBFCA7}"/>
              </a:ext>
            </a:extLst>
          </p:cNvPr>
          <p:cNvSpPr txBox="1">
            <a:spLocks noChangeArrowheads="1"/>
          </p:cNvSpPr>
          <p:nvPr/>
        </p:nvSpPr>
        <p:spPr bwMode="auto">
          <a:xfrm>
            <a:off x="1336675" y="4086225"/>
            <a:ext cx="4886325"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400" b="1">
                <a:solidFill>
                  <a:schemeClr val="tx1"/>
                </a:solidFill>
                <a:latin typeface="Arial" panose="020B0604020202020204" pitchFamily="34" charset="0"/>
              </a:rPr>
              <a:t>• Las subculturas.</a:t>
            </a:r>
            <a:r>
              <a:rPr lang="es-ES" altLang="es-CO" sz="1800">
                <a:solidFill>
                  <a:schemeClr val="bg1"/>
                </a:solidFill>
                <a:latin typeface="Arial" panose="020B0604020202020204" pitchFamily="34" charset="0"/>
              </a:rPr>
              <a:t> </a:t>
            </a:r>
            <a:r>
              <a:rPr lang="es-ES" altLang="es-CO" sz="1400">
                <a:solidFill>
                  <a:schemeClr val="tx1"/>
                </a:solidFill>
                <a:latin typeface="Arial" panose="020B0604020202020204" pitchFamily="34" charset="0"/>
              </a:rPr>
              <a:t>En un mismo país o ciudad conviven individuos que pertenecen a culturas distintas. La inmigración favorece la mezcla de personas de diferentes nacionalidades, comunidades y religiones.</a:t>
            </a:r>
          </a:p>
          <a:p>
            <a:pPr eaLnBrk="1" hangingPunct="1">
              <a:spcBef>
                <a:spcPct val="0"/>
              </a:spcBef>
            </a:pPr>
            <a:endParaRPr lang="es-ES" altLang="es-CO" sz="1400">
              <a:solidFill>
                <a:schemeClr val="tx1"/>
              </a:solidFill>
              <a:latin typeface="Arial" panose="020B0604020202020204" pitchFamily="34" charset="0"/>
            </a:endParaRPr>
          </a:p>
          <a:p>
            <a:pPr eaLnBrk="1" hangingPunct="1">
              <a:spcBef>
                <a:spcPct val="0"/>
              </a:spcBef>
            </a:pPr>
            <a:r>
              <a:rPr lang="es-ES" altLang="es-CO" sz="1400" b="1">
                <a:solidFill>
                  <a:schemeClr val="tx1"/>
                </a:solidFill>
                <a:latin typeface="Arial" panose="020B0604020202020204" pitchFamily="34" charset="0"/>
              </a:rPr>
              <a:t>• La clase social.</a:t>
            </a:r>
            <a:r>
              <a:rPr lang="es-ES" altLang="es-CO" sz="1800">
                <a:solidFill>
                  <a:schemeClr val="bg1"/>
                </a:solidFill>
                <a:latin typeface="Arial" panose="020B0604020202020204" pitchFamily="34" charset="0"/>
              </a:rPr>
              <a:t> </a:t>
            </a:r>
            <a:r>
              <a:rPr lang="es-ES" altLang="es-CO" sz="1400">
                <a:solidFill>
                  <a:schemeClr val="tx1"/>
                </a:solidFill>
                <a:latin typeface="Arial" panose="020B0604020202020204" pitchFamily="34" charset="0"/>
              </a:rPr>
              <a:t>En toda sociedad los individuos se dividen en grupos relativamente homogéneos y tienen un estatus y una jerarquía dados por su nivel económico, estudios, tipo de trabajo, etc.</a:t>
            </a:r>
          </a:p>
        </p:txBody>
      </p:sp>
      <p:pic>
        <p:nvPicPr>
          <p:cNvPr id="618507" name="Picture 11">
            <a:extLst>
              <a:ext uri="{FF2B5EF4-FFF2-40B4-BE49-F238E27FC236}">
                <a16:creationId xmlns:a16="http://schemas.microsoft.com/office/drawing/2014/main" id="{3D2B6AF2-2353-8976-0EB7-653126B4A5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5425" y="2970213"/>
            <a:ext cx="22669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8508" name="Text Box 12">
            <a:extLst>
              <a:ext uri="{FF2B5EF4-FFF2-40B4-BE49-F238E27FC236}">
                <a16:creationId xmlns:a16="http://schemas.microsoft.com/office/drawing/2014/main" id="{4C02158B-1E04-BEF4-DB84-FD27D1AFA0DF}"/>
              </a:ext>
            </a:extLst>
          </p:cNvPr>
          <p:cNvSpPr txBox="1">
            <a:spLocks noChangeArrowheads="1"/>
          </p:cNvSpPr>
          <p:nvPr/>
        </p:nvSpPr>
        <p:spPr bwMode="auto">
          <a:xfrm>
            <a:off x="6594475" y="4937125"/>
            <a:ext cx="22066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000" i="1">
                <a:solidFill>
                  <a:schemeClr val="tx1"/>
                </a:solidFill>
                <a:latin typeface="Arial" panose="020B0604020202020204" pitchFamily="34" charset="0"/>
              </a:rPr>
              <a:t>Los movimientos migratorios favorecen la convivencia entre personas de diferentes culturas lo que hace que las  costumbres década grupo se mezclen. Este hecho determina en parte el comportamiento de las personas a la hora de consumir.</a:t>
            </a:r>
          </a:p>
        </p:txBody>
      </p:sp>
      <p:sp>
        <p:nvSpPr>
          <p:cNvPr id="9" name="1 Título">
            <a:extLst>
              <a:ext uri="{FF2B5EF4-FFF2-40B4-BE49-F238E27FC236}">
                <a16:creationId xmlns:a16="http://schemas.microsoft.com/office/drawing/2014/main" id="{11968817-9436-E906-C2AD-7016A1498E3F}"/>
              </a:ext>
            </a:extLst>
          </p:cNvPr>
          <p:cNvSpPr>
            <a:spLocks noGrp="1"/>
          </p:cNvSpPr>
          <p:nvPr>
            <p:ph type="title"/>
          </p:nvPr>
        </p:nvSpPr>
        <p:spPr/>
        <p:txBody>
          <a:bodyPr/>
          <a:lstStyle/>
          <a:p>
            <a:pPr>
              <a:defRPr/>
            </a:pPr>
            <a:r>
              <a:rPr lang="es-ES" dirty="0">
                <a:cs typeface="+mj-cs"/>
              </a:rPr>
              <a:t>01</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8498"/>
                                        </p:tgtEl>
                                        <p:attrNameLst>
                                          <p:attrName>style.visibility</p:attrName>
                                        </p:attrNameLst>
                                      </p:cBhvr>
                                      <p:to>
                                        <p:strVal val="visible"/>
                                      </p:to>
                                    </p:set>
                                    <p:anim calcmode="lin" valueType="num">
                                      <p:cBhvr additive="base">
                                        <p:cTn id="7" dur="500" fill="hold"/>
                                        <p:tgtEl>
                                          <p:spTgt spid="618498"/>
                                        </p:tgtEl>
                                        <p:attrNameLst>
                                          <p:attrName>ppt_x</p:attrName>
                                        </p:attrNameLst>
                                      </p:cBhvr>
                                      <p:tavLst>
                                        <p:tav tm="0">
                                          <p:val>
                                            <p:strVal val="0-#ppt_w/2"/>
                                          </p:val>
                                        </p:tav>
                                        <p:tav tm="100000">
                                          <p:val>
                                            <p:strVal val="#ppt_x"/>
                                          </p:val>
                                        </p:tav>
                                      </p:tavLst>
                                    </p:anim>
                                    <p:anim calcmode="lin" valueType="num">
                                      <p:cBhvr additive="base">
                                        <p:cTn id="8" dur="500" fill="hold"/>
                                        <p:tgtEl>
                                          <p:spTgt spid="6184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2709"/>
                                        </p:tgtEl>
                                        <p:attrNameLst>
                                          <p:attrName>style.visibility</p:attrName>
                                        </p:attrNameLst>
                                      </p:cBhvr>
                                      <p:to>
                                        <p:strVal val="visible"/>
                                      </p:to>
                                    </p:set>
                                    <p:animEffect transition="in" filter="box(in)">
                                      <p:cBhvr>
                                        <p:cTn id="13" dur="500"/>
                                        <p:tgtEl>
                                          <p:spTgt spid="7270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618504"/>
                                        </p:tgtEl>
                                        <p:attrNameLst>
                                          <p:attrName>style.visibility</p:attrName>
                                        </p:attrNameLst>
                                      </p:cBhvr>
                                      <p:to>
                                        <p:strVal val="visible"/>
                                      </p:to>
                                    </p:set>
                                    <p:anim calcmode="lin" valueType="num">
                                      <p:cBhvr>
                                        <p:cTn id="18" dur="500" fill="hold"/>
                                        <p:tgtEl>
                                          <p:spTgt spid="618504"/>
                                        </p:tgtEl>
                                        <p:attrNameLst>
                                          <p:attrName>ppt_w</p:attrName>
                                        </p:attrNameLst>
                                      </p:cBhvr>
                                      <p:tavLst>
                                        <p:tav tm="0">
                                          <p:val>
                                            <p:fltVal val="0"/>
                                          </p:val>
                                        </p:tav>
                                        <p:tav tm="100000">
                                          <p:val>
                                            <p:strVal val="#ppt_w"/>
                                          </p:val>
                                        </p:tav>
                                      </p:tavLst>
                                    </p:anim>
                                    <p:anim calcmode="lin" valueType="num">
                                      <p:cBhvr>
                                        <p:cTn id="19" dur="500" fill="hold"/>
                                        <p:tgtEl>
                                          <p:spTgt spid="618504"/>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618505"/>
                                        </p:tgtEl>
                                        <p:attrNameLst>
                                          <p:attrName>style.visibility</p:attrName>
                                        </p:attrNameLst>
                                      </p:cBhvr>
                                      <p:to>
                                        <p:strVal val="visible"/>
                                      </p:to>
                                    </p:set>
                                    <p:animEffect transition="in" filter="blinds(horizontal)">
                                      <p:cBhvr>
                                        <p:cTn id="24" dur="500"/>
                                        <p:tgtEl>
                                          <p:spTgt spid="61850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618506"/>
                                        </p:tgtEl>
                                        <p:attrNameLst>
                                          <p:attrName>style.visibility</p:attrName>
                                        </p:attrNameLst>
                                      </p:cBhvr>
                                      <p:to>
                                        <p:strVal val="visible"/>
                                      </p:to>
                                    </p:set>
                                    <p:anim calcmode="lin" valueType="num">
                                      <p:cBhvr>
                                        <p:cTn id="29" dur="500" fill="hold"/>
                                        <p:tgtEl>
                                          <p:spTgt spid="618506"/>
                                        </p:tgtEl>
                                        <p:attrNameLst>
                                          <p:attrName>ppt_w</p:attrName>
                                        </p:attrNameLst>
                                      </p:cBhvr>
                                      <p:tavLst>
                                        <p:tav tm="0">
                                          <p:val>
                                            <p:fltVal val="0"/>
                                          </p:val>
                                        </p:tav>
                                        <p:tav tm="100000">
                                          <p:val>
                                            <p:strVal val="#ppt_w"/>
                                          </p:val>
                                        </p:tav>
                                      </p:tavLst>
                                    </p:anim>
                                    <p:anim calcmode="lin" valueType="num">
                                      <p:cBhvr>
                                        <p:cTn id="30" dur="500" fill="hold"/>
                                        <p:tgtEl>
                                          <p:spTgt spid="618506"/>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8" presetClass="entr" presetSubtype="16" fill="hold" nodeType="clickEffect">
                                  <p:stCondLst>
                                    <p:cond delay="0"/>
                                  </p:stCondLst>
                                  <p:childTnLst>
                                    <p:set>
                                      <p:cBhvr>
                                        <p:cTn id="34" dur="1" fill="hold">
                                          <p:stCondLst>
                                            <p:cond delay="0"/>
                                          </p:stCondLst>
                                        </p:cTn>
                                        <p:tgtEl>
                                          <p:spTgt spid="618507"/>
                                        </p:tgtEl>
                                        <p:attrNameLst>
                                          <p:attrName>style.visibility</p:attrName>
                                        </p:attrNameLst>
                                      </p:cBhvr>
                                      <p:to>
                                        <p:strVal val="visible"/>
                                      </p:to>
                                    </p:set>
                                    <p:animEffect transition="in" filter="diamond(in)">
                                      <p:cBhvr>
                                        <p:cTn id="35" dur="2000"/>
                                        <p:tgtEl>
                                          <p:spTgt spid="61850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618508"/>
                                        </p:tgtEl>
                                        <p:attrNameLst>
                                          <p:attrName>style.visibility</p:attrName>
                                        </p:attrNameLst>
                                      </p:cBhvr>
                                      <p:to>
                                        <p:strVal val="visible"/>
                                      </p:to>
                                    </p:set>
                                    <p:anim calcmode="lin" valueType="num">
                                      <p:cBhvr>
                                        <p:cTn id="40" dur="500" fill="hold"/>
                                        <p:tgtEl>
                                          <p:spTgt spid="618508"/>
                                        </p:tgtEl>
                                        <p:attrNameLst>
                                          <p:attrName>ppt_w</p:attrName>
                                        </p:attrNameLst>
                                      </p:cBhvr>
                                      <p:tavLst>
                                        <p:tav tm="0">
                                          <p:val>
                                            <p:fltVal val="0"/>
                                          </p:val>
                                        </p:tav>
                                        <p:tav tm="100000">
                                          <p:val>
                                            <p:strVal val="#ppt_w"/>
                                          </p:val>
                                        </p:tav>
                                      </p:tavLst>
                                    </p:anim>
                                    <p:anim calcmode="lin" valueType="num">
                                      <p:cBhvr>
                                        <p:cTn id="41" dur="500" fill="hold"/>
                                        <p:tgtEl>
                                          <p:spTgt spid="6185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498" grpId="0" autoUpdateAnimBg="0"/>
      <p:bldP spid="72709" grpId="0" autoUpdateAnimBg="0"/>
      <p:bldP spid="618504" grpId="0" autoUpdateAnimBg="0"/>
      <p:bldP spid="618506" grpId="0" autoUpdateAnimBg="0"/>
      <p:bldP spid="61850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a:extLst>
              <a:ext uri="{FF2B5EF4-FFF2-40B4-BE49-F238E27FC236}">
                <a16:creationId xmlns:a16="http://schemas.microsoft.com/office/drawing/2014/main" id="{E666D165-20A9-1DA2-3494-6FCA3C3622FF}"/>
              </a:ext>
            </a:extLst>
          </p:cNvPr>
          <p:cNvSpPr>
            <a:spLocks noChangeArrowheads="1"/>
          </p:cNvSpPr>
          <p:nvPr/>
        </p:nvSpPr>
        <p:spPr bwMode="auto">
          <a:xfrm>
            <a:off x="933450" y="1166813"/>
            <a:ext cx="752157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a:spcBef>
                <a:spcPct val="0"/>
              </a:spcBef>
              <a:buFontTx/>
              <a:buAutoNum type="arabicPeriod" startAt="3"/>
            </a:pPr>
            <a:r>
              <a:rPr lang="es-ES" altLang="es-CO" sz="2200" b="1">
                <a:solidFill>
                  <a:schemeClr val="tx1"/>
                </a:solidFill>
                <a:latin typeface="Arial" panose="020B0604020202020204" pitchFamily="34" charset="0"/>
                <a:cs typeface="Times New Roman" panose="02020603050405020304" pitchFamily="18" charset="0"/>
              </a:rPr>
              <a:t> Estudio del comportamiento del consumidor. </a:t>
            </a:r>
          </a:p>
          <a:p>
            <a:pPr>
              <a:spcBef>
                <a:spcPct val="0"/>
              </a:spcBef>
            </a:pPr>
            <a:r>
              <a:rPr lang="es-ES" altLang="es-CO" sz="2200" b="1">
                <a:solidFill>
                  <a:schemeClr val="tx1"/>
                </a:solidFill>
                <a:latin typeface="Arial" panose="020B0604020202020204" pitchFamily="34" charset="0"/>
                <a:cs typeface="Times New Roman" panose="02020603050405020304" pitchFamily="18" charset="0"/>
              </a:rPr>
              <a:t>    ¿Qué productos se compran y por qué</a:t>
            </a:r>
            <a:r>
              <a:rPr lang="es-ES" altLang="es-CO" sz="1800">
                <a:solidFill>
                  <a:schemeClr val="tx1"/>
                </a:solidFill>
                <a:latin typeface="Arial" panose="020B0604020202020204" pitchFamily="34" charset="0"/>
                <a:cs typeface="Times New Roman" panose="02020603050405020304" pitchFamily="18" charset="0"/>
              </a:rPr>
              <a:t>?</a:t>
            </a:r>
          </a:p>
        </p:txBody>
      </p:sp>
      <p:sp>
        <p:nvSpPr>
          <p:cNvPr id="72709" name="Rectangle 5">
            <a:extLst>
              <a:ext uri="{FF2B5EF4-FFF2-40B4-BE49-F238E27FC236}">
                <a16:creationId xmlns:a16="http://schemas.microsoft.com/office/drawing/2014/main" id="{792BFA62-E5E2-E609-7302-ECCA78DF0E42}"/>
              </a:ext>
            </a:extLst>
          </p:cNvPr>
          <p:cNvSpPr>
            <a:spLocks noChangeArrowheads="1"/>
          </p:cNvSpPr>
          <p:nvPr/>
        </p:nvSpPr>
        <p:spPr bwMode="auto">
          <a:xfrm>
            <a:off x="1287463" y="2038350"/>
            <a:ext cx="60404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600" b="1">
                <a:solidFill>
                  <a:schemeClr val="tx1"/>
                </a:solidFill>
                <a:latin typeface="Arial" panose="020B0604020202020204" pitchFamily="34" charset="0"/>
              </a:rPr>
              <a:t>B. Factores sociales</a:t>
            </a:r>
            <a:endParaRPr lang="es-ES" altLang="es-CO" sz="1800">
              <a:solidFill>
                <a:schemeClr val="tx1"/>
              </a:solidFill>
              <a:latin typeface="Arial" panose="020B0604020202020204" pitchFamily="34" charset="0"/>
            </a:endParaRPr>
          </a:p>
        </p:txBody>
      </p:sp>
      <p:sp>
        <p:nvSpPr>
          <p:cNvPr id="620548" name="Text Box 4">
            <a:extLst>
              <a:ext uri="{FF2B5EF4-FFF2-40B4-BE49-F238E27FC236}">
                <a16:creationId xmlns:a16="http://schemas.microsoft.com/office/drawing/2014/main" id="{41D757F5-4BFB-EDF7-6D97-4197D9A1A64D}"/>
              </a:ext>
            </a:extLst>
          </p:cNvPr>
          <p:cNvSpPr txBox="1">
            <a:spLocks noChangeArrowheads="1"/>
          </p:cNvSpPr>
          <p:nvPr/>
        </p:nvSpPr>
        <p:spPr bwMode="auto">
          <a:xfrm>
            <a:off x="1311275" y="2486025"/>
            <a:ext cx="73501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400">
                <a:solidFill>
                  <a:schemeClr val="tx1"/>
                </a:solidFill>
                <a:latin typeface="Arial" panose="020B0604020202020204" pitchFamily="34" charset="0"/>
              </a:rPr>
              <a:t>Diversos hechos sociales determinan también el comportamiento del consumidor: la familia y grupos a los que pertenezca, así como el rol y estatus que tenga en esos grupos.</a:t>
            </a:r>
          </a:p>
        </p:txBody>
      </p:sp>
      <p:pic>
        <p:nvPicPr>
          <p:cNvPr id="620553" name="Picture 9">
            <a:extLst>
              <a:ext uri="{FF2B5EF4-FFF2-40B4-BE49-F238E27FC236}">
                <a16:creationId xmlns:a16="http://schemas.microsoft.com/office/drawing/2014/main" id="{B37327E1-24E1-D37D-9851-1E749F5DB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188" y="3228975"/>
            <a:ext cx="633095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1 Título">
            <a:extLst>
              <a:ext uri="{FF2B5EF4-FFF2-40B4-BE49-F238E27FC236}">
                <a16:creationId xmlns:a16="http://schemas.microsoft.com/office/drawing/2014/main" id="{F6F8B4B3-0984-5956-4BE3-67E0D01833D1}"/>
              </a:ext>
            </a:extLst>
          </p:cNvPr>
          <p:cNvSpPr>
            <a:spLocks noGrp="1"/>
          </p:cNvSpPr>
          <p:nvPr>
            <p:ph type="title"/>
          </p:nvPr>
        </p:nvSpPr>
        <p:spPr/>
        <p:txBody>
          <a:bodyPr/>
          <a:lstStyle/>
          <a:p>
            <a:pPr>
              <a:defRPr/>
            </a:pPr>
            <a:r>
              <a:rPr lang="es-ES" dirty="0">
                <a:cs typeface="+mj-cs"/>
              </a:rPr>
              <a:t>01</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0546"/>
                                        </p:tgtEl>
                                        <p:attrNameLst>
                                          <p:attrName>style.visibility</p:attrName>
                                        </p:attrNameLst>
                                      </p:cBhvr>
                                      <p:to>
                                        <p:strVal val="visible"/>
                                      </p:to>
                                    </p:set>
                                    <p:anim calcmode="lin" valueType="num">
                                      <p:cBhvr additive="base">
                                        <p:cTn id="7" dur="500" fill="hold"/>
                                        <p:tgtEl>
                                          <p:spTgt spid="620546"/>
                                        </p:tgtEl>
                                        <p:attrNameLst>
                                          <p:attrName>ppt_x</p:attrName>
                                        </p:attrNameLst>
                                      </p:cBhvr>
                                      <p:tavLst>
                                        <p:tav tm="0">
                                          <p:val>
                                            <p:strVal val="0-#ppt_w/2"/>
                                          </p:val>
                                        </p:tav>
                                        <p:tav tm="100000">
                                          <p:val>
                                            <p:strVal val="#ppt_x"/>
                                          </p:val>
                                        </p:tav>
                                      </p:tavLst>
                                    </p:anim>
                                    <p:anim calcmode="lin" valueType="num">
                                      <p:cBhvr additive="base">
                                        <p:cTn id="8" dur="500" fill="hold"/>
                                        <p:tgtEl>
                                          <p:spTgt spid="6205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2709"/>
                                        </p:tgtEl>
                                        <p:attrNameLst>
                                          <p:attrName>style.visibility</p:attrName>
                                        </p:attrNameLst>
                                      </p:cBhvr>
                                      <p:to>
                                        <p:strVal val="visible"/>
                                      </p:to>
                                    </p:set>
                                    <p:animEffect transition="in" filter="box(in)">
                                      <p:cBhvr>
                                        <p:cTn id="13" dur="500"/>
                                        <p:tgtEl>
                                          <p:spTgt spid="7270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620548"/>
                                        </p:tgtEl>
                                        <p:attrNameLst>
                                          <p:attrName>style.visibility</p:attrName>
                                        </p:attrNameLst>
                                      </p:cBhvr>
                                      <p:to>
                                        <p:strVal val="visible"/>
                                      </p:to>
                                    </p:set>
                                    <p:anim calcmode="lin" valueType="num">
                                      <p:cBhvr>
                                        <p:cTn id="18" dur="500" fill="hold"/>
                                        <p:tgtEl>
                                          <p:spTgt spid="620548"/>
                                        </p:tgtEl>
                                        <p:attrNameLst>
                                          <p:attrName>ppt_w</p:attrName>
                                        </p:attrNameLst>
                                      </p:cBhvr>
                                      <p:tavLst>
                                        <p:tav tm="0">
                                          <p:val>
                                            <p:fltVal val="0"/>
                                          </p:val>
                                        </p:tav>
                                        <p:tav tm="100000">
                                          <p:val>
                                            <p:strVal val="#ppt_w"/>
                                          </p:val>
                                        </p:tav>
                                      </p:tavLst>
                                    </p:anim>
                                    <p:anim calcmode="lin" valueType="num">
                                      <p:cBhvr>
                                        <p:cTn id="19" dur="500" fill="hold"/>
                                        <p:tgtEl>
                                          <p:spTgt spid="620548"/>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620553"/>
                                        </p:tgtEl>
                                        <p:attrNameLst>
                                          <p:attrName>style.visibility</p:attrName>
                                        </p:attrNameLst>
                                      </p:cBhvr>
                                      <p:to>
                                        <p:strVal val="visible"/>
                                      </p:to>
                                    </p:set>
                                    <p:animEffect transition="in" filter="blinds(horizontal)">
                                      <p:cBhvr>
                                        <p:cTn id="24" dur="500"/>
                                        <p:tgtEl>
                                          <p:spTgt spid="620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6" grpId="0" autoUpdateAnimBg="0"/>
      <p:bldP spid="72709" grpId="0" autoUpdateAnimBg="0"/>
      <p:bldP spid="62054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a:extLst>
              <a:ext uri="{FF2B5EF4-FFF2-40B4-BE49-F238E27FC236}">
                <a16:creationId xmlns:a16="http://schemas.microsoft.com/office/drawing/2014/main" id="{D449003E-4EB5-D9EF-957F-1F94B9337FD7}"/>
              </a:ext>
            </a:extLst>
          </p:cNvPr>
          <p:cNvSpPr>
            <a:spLocks noChangeArrowheads="1"/>
          </p:cNvSpPr>
          <p:nvPr/>
        </p:nvSpPr>
        <p:spPr bwMode="auto">
          <a:xfrm>
            <a:off x="933450" y="1166813"/>
            <a:ext cx="752157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a:spcBef>
                <a:spcPct val="0"/>
              </a:spcBef>
              <a:buFontTx/>
              <a:buAutoNum type="arabicPeriod" startAt="3"/>
            </a:pPr>
            <a:r>
              <a:rPr lang="es-ES" altLang="es-CO" sz="2200" b="1">
                <a:solidFill>
                  <a:schemeClr val="tx1"/>
                </a:solidFill>
                <a:latin typeface="Arial" panose="020B0604020202020204" pitchFamily="34" charset="0"/>
                <a:cs typeface="Times New Roman" panose="02020603050405020304" pitchFamily="18" charset="0"/>
              </a:rPr>
              <a:t>Estudio del comportamiento del consumidor. </a:t>
            </a:r>
          </a:p>
          <a:p>
            <a:pPr>
              <a:spcBef>
                <a:spcPct val="0"/>
              </a:spcBef>
            </a:pPr>
            <a:r>
              <a:rPr lang="es-ES" altLang="es-CO" sz="2200" b="1">
                <a:solidFill>
                  <a:schemeClr val="tx1"/>
                </a:solidFill>
                <a:latin typeface="Arial" panose="020B0604020202020204" pitchFamily="34" charset="0"/>
                <a:cs typeface="Times New Roman" panose="02020603050405020304" pitchFamily="18" charset="0"/>
              </a:rPr>
              <a:t>    ¿Qué productos se compran y por qué</a:t>
            </a:r>
            <a:r>
              <a:rPr lang="es-ES" altLang="es-CO" sz="1800">
                <a:solidFill>
                  <a:schemeClr val="tx1"/>
                </a:solidFill>
                <a:latin typeface="Arial" panose="020B0604020202020204" pitchFamily="34" charset="0"/>
                <a:cs typeface="Times New Roman" panose="02020603050405020304" pitchFamily="18" charset="0"/>
              </a:rPr>
              <a:t>?</a:t>
            </a:r>
          </a:p>
        </p:txBody>
      </p:sp>
      <p:sp>
        <p:nvSpPr>
          <p:cNvPr id="72709" name="Rectangle 5">
            <a:extLst>
              <a:ext uri="{FF2B5EF4-FFF2-40B4-BE49-F238E27FC236}">
                <a16:creationId xmlns:a16="http://schemas.microsoft.com/office/drawing/2014/main" id="{029E9CE2-373B-B10A-190B-70C24290460D}"/>
              </a:ext>
            </a:extLst>
          </p:cNvPr>
          <p:cNvSpPr>
            <a:spLocks noChangeArrowheads="1"/>
          </p:cNvSpPr>
          <p:nvPr/>
        </p:nvSpPr>
        <p:spPr bwMode="auto">
          <a:xfrm>
            <a:off x="1287463" y="2063750"/>
            <a:ext cx="60404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600" b="1">
                <a:solidFill>
                  <a:schemeClr val="tx1"/>
                </a:solidFill>
                <a:latin typeface="Arial" panose="020B0604020202020204" pitchFamily="34" charset="0"/>
              </a:rPr>
              <a:t>C. Factores personales</a:t>
            </a:r>
            <a:endParaRPr lang="es-ES" altLang="es-CO" sz="1800">
              <a:solidFill>
                <a:schemeClr val="tx1"/>
              </a:solidFill>
              <a:latin typeface="Arial" panose="020B0604020202020204" pitchFamily="34" charset="0"/>
            </a:endParaRPr>
          </a:p>
        </p:txBody>
      </p:sp>
      <p:sp>
        <p:nvSpPr>
          <p:cNvPr id="622596" name="Text Box 4">
            <a:extLst>
              <a:ext uri="{FF2B5EF4-FFF2-40B4-BE49-F238E27FC236}">
                <a16:creationId xmlns:a16="http://schemas.microsoft.com/office/drawing/2014/main" id="{DF94345C-2E4F-6387-03AA-4C642C7F28F1}"/>
              </a:ext>
            </a:extLst>
          </p:cNvPr>
          <p:cNvSpPr txBox="1">
            <a:spLocks noChangeArrowheads="1"/>
          </p:cNvSpPr>
          <p:nvPr/>
        </p:nvSpPr>
        <p:spPr bwMode="auto">
          <a:xfrm>
            <a:off x="1311275" y="2486025"/>
            <a:ext cx="73501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400" b="1">
                <a:solidFill>
                  <a:schemeClr val="tx1"/>
                </a:solidFill>
                <a:latin typeface="Arial" panose="020B0604020202020204" pitchFamily="34" charset="0"/>
              </a:rPr>
              <a:t>• Edad y fase del ciclo de vida.</a:t>
            </a:r>
            <a:r>
              <a:rPr lang="es-ES" altLang="es-CO" sz="1800">
                <a:solidFill>
                  <a:schemeClr val="bg1"/>
                </a:solidFill>
                <a:latin typeface="Arial" panose="020B0604020202020204" pitchFamily="34" charset="0"/>
              </a:rPr>
              <a:t> </a:t>
            </a:r>
            <a:r>
              <a:rPr lang="es-ES" altLang="es-CO" sz="1400">
                <a:solidFill>
                  <a:schemeClr val="tx1"/>
                </a:solidFill>
                <a:latin typeface="Arial" panose="020B0604020202020204" pitchFamily="34" charset="0"/>
              </a:rPr>
              <a:t>Una persona a lo largo de su vida pasa por la compra</a:t>
            </a:r>
          </a:p>
          <a:p>
            <a:pPr eaLnBrk="1" hangingPunct="1">
              <a:spcBef>
                <a:spcPct val="0"/>
              </a:spcBef>
            </a:pPr>
            <a:r>
              <a:rPr lang="es-ES" altLang="es-CO" sz="1400">
                <a:solidFill>
                  <a:schemeClr val="tx1"/>
                </a:solidFill>
                <a:latin typeface="Arial" panose="020B0604020202020204" pitchFamily="34" charset="0"/>
              </a:rPr>
              <a:t>de diferentes bienes. Sus gustos y hábitos cambian.</a:t>
            </a:r>
          </a:p>
        </p:txBody>
      </p:sp>
      <p:sp>
        <p:nvSpPr>
          <p:cNvPr id="622598" name="Text Box 6">
            <a:extLst>
              <a:ext uri="{FF2B5EF4-FFF2-40B4-BE49-F238E27FC236}">
                <a16:creationId xmlns:a16="http://schemas.microsoft.com/office/drawing/2014/main" id="{E9D9373A-FD9E-0A2E-D549-0C358CA5EFCD}"/>
              </a:ext>
            </a:extLst>
          </p:cNvPr>
          <p:cNvSpPr txBox="1">
            <a:spLocks noChangeArrowheads="1"/>
          </p:cNvSpPr>
          <p:nvPr/>
        </p:nvSpPr>
        <p:spPr bwMode="auto">
          <a:xfrm>
            <a:off x="1336675" y="3209925"/>
            <a:ext cx="73501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400" b="1">
                <a:solidFill>
                  <a:schemeClr val="tx1"/>
                </a:solidFill>
                <a:latin typeface="Arial" panose="020B0604020202020204" pitchFamily="34" charset="0"/>
              </a:rPr>
              <a:t>• Ocupación.</a:t>
            </a:r>
            <a:r>
              <a:rPr lang="es-ES" altLang="es-CO" sz="1800">
                <a:solidFill>
                  <a:schemeClr val="bg1"/>
                </a:solidFill>
                <a:latin typeface="Arial" panose="020B0604020202020204" pitchFamily="34" charset="0"/>
              </a:rPr>
              <a:t> </a:t>
            </a:r>
            <a:r>
              <a:rPr lang="es-ES" altLang="es-CO" sz="1400">
                <a:solidFill>
                  <a:schemeClr val="tx1"/>
                </a:solidFill>
                <a:latin typeface="Arial" panose="020B0604020202020204" pitchFamily="34" charset="0"/>
              </a:rPr>
              <a:t>El tipo de trabajo al que se dedica el individuo ejerce una gran influencia</a:t>
            </a:r>
          </a:p>
          <a:p>
            <a:pPr eaLnBrk="1" hangingPunct="1">
              <a:spcBef>
                <a:spcPct val="0"/>
              </a:spcBef>
            </a:pPr>
            <a:r>
              <a:rPr lang="es-ES" altLang="es-CO" sz="1400">
                <a:solidFill>
                  <a:schemeClr val="tx1"/>
                </a:solidFill>
                <a:latin typeface="Arial" panose="020B0604020202020204" pitchFamily="34" charset="0"/>
              </a:rPr>
              <a:t>en su comportamiento a la hora de consumir.</a:t>
            </a:r>
          </a:p>
        </p:txBody>
      </p:sp>
      <p:sp>
        <p:nvSpPr>
          <p:cNvPr id="622599" name="Text Box 7">
            <a:extLst>
              <a:ext uri="{FF2B5EF4-FFF2-40B4-BE49-F238E27FC236}">
                <a16:creationId xmlns:a16="http://schemas.microsoft.com/office/drawing/2014/main" id="{F5658032-6AF0-B0C8-E246-6E10144F6427}"/>
              </a:ext>
            </a:extLst>
          </p:cNvPr>
          <p:cNvSpPr txBox="1">
            <a:spLocks noChangeArrowheads="1"/>
          </p:cNvSpPr>
          <p:nvPr/>
        </p:nvSpPr>
        <p:spPr bwMode="auto">
          <a:xfrm>
            <a:off x="1362075" y="3933825"/>
            <a:ext cx="73501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400" b="1">
                <a:solidFill>
                  <a:schemeClr val="tx1"/>
                </a:solidFill>
                <a:latin typeface="Arial" panose="020B0604020202020204" pitchFamily="34" charset="0"/>
              </a:rPr>
              <a:t>• Estilo de vida.</a:t>
            </a:r>
            <a:r>
              <a:rPr lang="es-ES" altLang="es-CO" sz="1400">
                <a:solidFill>
                  <a:schemeClr val="tx1"/>
                </a:solidFill>
                <a:latin typeface="Arial" panose="020B0604020202020204" pitchFamily="34" charset="0"/>
              </a:rPr>
              <a:t> Es todo aquello que tiene que ver con la forma de vivir de una persona.</a:t>
            </a:r>
          </a:p>
          <a:p>
            <a:pPr eaLnBrk="1" hangingPunct="1">
              <a:spcBef>
                <a:spcPct val="0"/>
              </a:spcBef>
            </a:pPr>
            <a:r>
              <a:rPr lang="es-ES" altLang="es-CO" sz="1400">
                <a:solidFill>
                  <a:schemeClr val="tx1"/>
                </a:solidFill>
                <a:latin typeface="Arial" panose="020B0604020202020204" pitchFamily="34" charset="0"/>
              </a:rPr>
              <a:t>Sus intereses, opiniones y actividades influyen en el comportamiento a la hora de</a:t>
            </a:r>
          </a:p>
          <a:p>
            <a:pPr eaLnBrk="1" hangingPunct="1">
              <a:spcBef>
                <a:spcPct val="0"/>
              </a:spcBef>
            </a:pPr>
            <a:r>
              <a:rPr lang="es-ES" altLang="es-CO" sz="1400">
                <a:solidFill>
                  <a:schemeClr val="tx1"/>
                </a:solidFill>
                <a:latin typeface="Arial" panose="020B0604020202020204" pitchFamily="34" charset="0"/>
              </a:rPr>
              <a:t>consumir.</a:t>
            </a:r>
          </a:p>
        </p:txBody>
      </p:sp>
      <p:sp>
        <p:nvSpPr>
          <p:cNvPr id="622600" name="Text Box 8">
            <a:extLst>
              <a:ext uri="{FF2B5EF4-FFF2-40B4-BE49-F238E27FC236}">
                <a16:creationId xmlns:a16="http://schemas.microsoft.com/office/drawing/2014/main" id="{B987E748-1839-1887-F2B7-78E0C4DAEF4F}"/>
              </a:ext>
            </a:extLst>
          </p:cNvPr>
          <p:cNvSpPr txBox="1">
            <a:spLocks noChangeArrowheads="1"/>
          </p:cNvSpPr>
          <p:nvPr/>
        </p:nvSpPr>
        <p:spPr bwMode="auto">
          <a:xfrm>
            <a:off x="1298575" y="4784725"/>
            <a:ext cx="73501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400" b="1">
                <a:solidFill>
                  <a:schemeClr val="tx1"/>
                </a:solidFill>
                <a:latin typeface="Arial" panose="020B0604020202020204" pitchFamily="34" charset="0"/>
              </a:rPr>
              <a:t>• Circunstancias económicas.</a:t>
            </a:r>
            <a:r>
              <a:rPr lang="es-ES" altLang="es-CO" sz="1400">
                <a:solidFill>
                  <a:schemeClr val="tx1"/>
                </a:solidFill>
                <a:latin typeface="Arial" panose="020B0604020202020204" pitchFamily="34" charset="0"/>
              </a:rPr>
              <a:t> Cuando hay crecimiento económico y se dan facilidades</a:t>
            </a:r>
          </a:p>
          <a:p>
            <a:pPr eaLnBrk="1" hangingPunct="1">
              <a:spcBef>
                <a:spcPct val="0"/>
              </a:spcBef>
            </a:pPr>
            <a:r>
              <a:rPr lang="es-ES" altLang="es-CO" sz="1400">
                <a:solidFill>
                  <a:schemeClr val="tx1"/>
                </a:solidFill>
                <a:latin typeface="Arial" panose="020B0604020202020204" pitchFamily="34" charset="0"/>
              </a:rPr>
              <a:t>de crédito, se producen mayores niveles de empleo y renta, lo cual implica que los</a:t>
            </a:r>
          </a:p>
          <a:p>
            <a:pPr eaLnBrk="1" hangingPunct="1">
              <a:spcBef>
                <a:spcPct val="0"/>
              </a:spcBef>
            </a:pPr>
            <a:r>
              <a:rPr lang="es-ES" altLang="es-CO" sz="1400">
                <a:solidFill>
                  <a:schemeClr val="tx1"/>
                </a:solidFill>
                <a:latin typeface="Arial" panose="020B0604020202020204" pitchFamily="34" charset="0"/>
              </a:rPr>
              <a:t>individuos puedan satisfacer necesidades más complejas que las de simple supervivencia.</a:t>
            </a:r>
          </a:p>
        </p:txBody>
      </p:sp>
      <p:sp>
        <p:nvSpPr>
          <p:cNvPr id="622601" name="Text Box 9">
            <a:extLst>
              <a:ext uri="{FF2B5EF4-FFF2-40B4-BE49-F238E27FC236}">
                <a16:creationId xmlns:a16="http://schemas.microsoft.com/office/drawing/2014/main" id="{654070DD-84DF-969A-2E66-32992C77AEB8}"/>
              </a:ext>
            </a:extLst>
          </p:cNvPr>
          <p:cNvSpPr txBox="1">
            <a:spLocks noChangeArrowheads="1"/>
          </p:cNvSpPr>
          <p:nvPr/>
        </p:nvSpPr>
        <p:spPr bwMode="auto">
          <a:xfrm>
            <a:off x="1346200" y="5668963"/>
            <a:ext cx="735012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400" b="1">
                <a:solidFill>
                  <a:schemeClr val="tx1"/>
                </a:solidFill>
                <a:latin typeface="Arial" panose="020B0604020202020204" pitchFamily="34" charset="0"/>
              </a:rPr>
              <a:t>•</a:t>
            </a:r>
            <a:r>
              <a:rPr lang="es-ES" altLang="es-CO" sz="1800">
                <a:solidFill>
                  <a:schemeClr val="tx1"/>
                </a:solidFill>
                <a:latin typeface="Arial" panose="020B0604020202020204" pitchFamily="34" charset="0"/>
              </a:rPr>
              <a:t> </a:t>
            </a:r>
            <a:r>
              <a:rPr lang="es-ES" altLang="es-CO" sz="1400" b="1">
                <a:solidFill>
                  <a:schemeClr val="tx1"/>
                </a:solidFill>
                <a:latin typeface="Arial" panose="020B0604020202020204" pitchFamily="34" charset="0"/>
              </a:rPr>
              <a:t>Personalidad.</a:t>
            </a:r>
            <a:r>
              <a:rPr lang="es-ES" altLang="es-CO" sz="1400">
                <a:solidFill>
                  <a:schemeClr val="tx1"/>
                </a:solidFill>
                <a:latin typeface="Arial" panose="020B0604020202020204" pitchFamily="34" charset="0"/>
              </a:rPr>
              <a:t> Cada individuo tiene una personalidad diferente. Unos tienen más autonomía, seguridad, dominio o sociabilidad. Estas formas de encarar la vida influyen</a:t>
            </a:r>
          </a:p>
          <a:p>
            <a:pPr eaLnBrk="1" hangingPunct="1">
              <a:spcBef>
                <a:spcPct val="0"/>
              </a:spcBef>
            </a:pPr>
            <a:r>
              <a:rPr lang="es-ES" altLang="es-CO" sz="1400">
                <a:solidFill>
                  <a:schemeClr val="tx1"/>
                </a:solidFill>
                <a:latin typeface="Arial" panose="020B0604020202020204" pitchFamily="34" charset="0"/>
              </a:rPr>
              <a:t>en su comportamiento a la hora de consumir.</a:t>
            </a:r>
          </a:p>
        </p:txBody>
      </p:sp>
      <p:sp>
        <p:nvSpPr>
          <p:cNvPr id="9" name="1 Título">
            <a:extLst>
              <a:ext uri="{FF2B5EF4-FFF2-40B4-BE49-F238E27FC236}">
                <a16:creationId xmlns:a16="http://schemas.microsoft.com/office/drawing/2014/main" id="{549A51E2-A18B-91B2-FDE0-DA606D3CD758}"/>
              </a:ext>
            </a:extLst>
          </p:cNvPr>
          <p:cNvSpPr>
            <a:spLocks noGrp="1"/>
          </p:cNvSpPr>
          <p:nvPr>
            <p:ph type="title"/>
          </p:nvPr>
        </p:nvSpPr>
        <p:spPr/>
        <p:txBody>
          <a:bodyPr/>
          <a:lstStyle/>
          <a:p>
            <a:pPr>
              <a:defRPr/>
            </a:pPr>
            <a:r>
              <a:rPr lang="es-ES" dirty="0">
                <a:cs typeface="+mj-cs"/>
              </a:rPr>
              <a:t>01</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2594"/>
                                        </p:tgtEl>
                                        <p:attrNameLst>
                                          <p:attrName>style.visibility</p:attrName>
                                        </p:attrNameLst>
                                      </p:cBhvr>
                                      <p:to>
                                        <p:strVal val="visible"/>
                                      </p:to>
                                    </p:set>
                                    <p:anim calcmode="lin" valueType="num">
                                      <p:cBhvr additive="base">
                                        <p:cTn id="7" dur="500" fill="hold"/>
                                        <p:tgtEl>
                                          <p:spTgt spid="622594"/>
                                        </p:tgtEl>
                                        <p:attrNameLst>
                                          <p:attrName>ppt_x</p:attrName>
                                        </p:attrNameLst>
                                      </p:cBhvr>
                                      <p:tavLst>
                                        <p:tav tm="0">
                                          <p:val>
                                            <p:strVal val="0-#ppt_w/2"/>
                                          </p:val>
                                        </p:tav>
                                        <p:tav tm="100000">
                                          <p:val>
                                            <p:strVal val="#ppt_x"/>
                                          </p:val>
                                        </p:tav>
                                      </p:tavLst>
                                    </p:anim>
                                    <p:anim calcmode="lin" valueType="num">
                                      <p:cBhvr additive="base">
                                        <p:cTn id="8" dur="500" fill="hold"/>
                                        <p:tgtEl>
                                          <p:spTgt spid="6225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2709"/>
                                        </p:tgtEl>
                                        <p:attrNameLst>
                                          <p:attrName>style.visibility</p:attrName>
                                        </p:attrNameLst>
                                      </p:cBhvr>
                                      <p:to>
                                        <p:strVal val="visible"/>
                                      </p:to>
                                    </p:set>
                                    <p:animEffect transition="in" filter="box(in)">
                                      <p:cBhvr>
                                        <p:cTn id="13" dur="500"/>
                                        <p:tgtEl>
                                          <p:spTgt spid="7270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622596"/>
                                        </p:tgtEl>
                                        <p:attrNameLst>
                                          <p:attrName>style.visibility</p:attrName>
                                        </p:attrNameLst>
                                      </p:cBhvr>
                                      <p:to>
                                        <p:strVal val="visible"/>
                                      </p:to>
                                    </p:set>
                                    <p:anim calcmode="lin" valueType="num">
                                      <p:cBhvr>
                                        <p:cTn id="18" dur="500" fill="hold"/>
                                        <p:tgtEl>
                                          <p:spTgt spid="622596"/>
                                        </p:tgtEl>
                                        <p:attrNameLst>
                                          <p:attrName>ppt_w</p:attrName>
                                        </p:attrNameLst>
                                      </p:cBhvr>
                                      <p:tavLst>
                                        <p:tav tm="0">
                                          <p:val>
                                            <p:fltVal val="0"/>
                                          </p:val>
                                        </p:tav>
                                        <p:tav tm="100000">
                                          <p:val>
                                            <p:strVal val="#ppt_w"/>
                                          </p:val>
                                        </p:tav>
                                      </p:tavLst>
                                    </p:anim>
                                    <p:anim calcmode="lin" valueType="num">
                                      <p:cBhvr>
                                        <p:cTn id="19" dur="500" fill="hold"/>
                                        <p:tgtEl>
                                          <p:spTgt spid="622596"/>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622598"/>
                                        </p:tgtEl>
                                        <p:attrNameLst>
                                          <p:attrName>style.visibility</p:attrName>
                                        </p:attrNameLst>
                                      </p:cBhvr>
                                      <p:to>
                                        <p:strVal val="visible"/>
                                      </p:to>
                                    </p:set>
                                    <p:anim calcmode="lin" valueType="num">
                                      <p:cBhvr>
                                        <p:cTn id="24" dur="500" fill="hold"/>
                                        <p:tgtEl>
                                          <p:spTgt spid="622598"/>
                                        </p:tgtEl>
                                        <p:attrNameLst>
                                          <p:attrName>ppt_w</p:attrName>
                                        </p:attrNameLst>
                                      </p:cBhvr>
                                      <p:tavLst>
                                        <p:tav tm="0">
                                          <p:val>
                                            <p:fltVal val="0"/>
                                          </p:val>
                                        </p:tav>
                                        <p:tav tm="100000">
                                          <p:val>
                                            <p:strVal val="#ppt_w"/>
                                          </p:val>
                                        </p:tav>
                                      </p:tavLst>
                                    </p:anim>
                                    <p:anim calcmode="lin" valueType="num">
                                      <p:cBhvr>
                                        <p:cTn id="25" dur="500" fill="hold"/>
                                        <p:tgtEl>
                                          <p:spTgt spid="622598"/>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622599"/>
                                        </p:tgtEl>
                                        <p:attrNameLst>
                                          <p:attrName>style.visibility</p:attrName>
                                        </p:attrNameLst>
                                      </p:cBhvr>
                                      <p:to>
                                        <p:strVal val="visible"/>
                                      </p:to>
                                    </p:set>
                                    <p:anim calcmode="lin" valueType="num">
                                      <p:cBhvr>
                                        <p:cTn id="30" dur="500" fill="hold"/>
                                        <p:tgtEl>
                                          <p:spTgt spid="622599"/>
                                        </p:tgtEl>
                                        <p:attrNameLst>
                                          <p:attrName>ppt_w</p:attrName>
                                        </p:attrNameLst>
                                      </p:cBhvr>
                                      <p:tavLst>
                                        <p:tav tm="0">
                                          <p:val>
                                            <p:fltVal val="0"/>
                                          </p:val>
                                        </p:tav>
                                        <p:tav tm="100000">
                                          <p:val>
                                            <p:strVal val="#ppt_w"/>
                                          </p:val>
                                        </p:tav>
                                      </p:tavLst>
                                    </p:anim>
                                    <p:anim calcmode="lin" valueType="num">
                                      <p:cBhvr>
                                        <p:cTn id="31" dur="500" fill="hold"/>
                                        <p:tgtEl>
                                          <p:spTgt spid="622599"/>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622600"/>
                                        </p:tgtEl>
                                        <p:attrNameLst>
                                          <p:attrName>style.visibility</p:attrName>
                                        </p:attrNameLst>
                                      </p:cBhvr>
                                      <p:to>
                                        <p:strVal val="visible"/>
                                      </p:to>
                                    </p:set>
                                    <p:anim calcmode="lin" valueType="num">
                                      <p:cBhvr>
                                        <p:cTn id="36" dur="500" fill="hold"/>
                                        <p:tgtEl>
                                          <p:spTgt spid="622600"/>
                                        </p:tgtEl>
                                        <p:attrNameLst>
                                          <p:attrName>ppt_w</p:attrName>
                                        </p:attrNameLst>
                                      </p:cBhvr>
                                      <p:tavLst>
                                        <p:tav tm="0">
                                          <p:val>
                                            <p:fltVal val="0"/>
                                          </p:val>
                                        </p:tav>
                                        <p:tav tm="100000">
                                          <p:val>
                                            <p:strVal val="#ppt_w"/>
                                          </p:val>
                                        </p:tav>
                                      </p:tavLst>
                                    </p:anim>
                                    <p:anim calcmode="lin" valueType="num">
                                      <p:cBhvr>
                                        <p:cTn id="37" dur="500" fill="hold"/>
                                        <p:tgtEl>
                                          <p:spTgt spid="622600"/>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622601"/>
                                        </p:tgtEl>
                                        <p:attrNameLst>
                                          <p:attrName>style.visibility</p:attrName>
                                        </p:attrNameLst>
                                      </p:cBhvr>
                                      <p:to>
                                        <p:strVal val="visible"/>
                                      </p:to>
                                    </p:set>
                                    <p:anim calcmode="lin" valueType="num">
                                      <p:cBhvr>
                                        <p:cTn id="42" dur="500" fill="hold"/>
                                        <p:tgtEl>
                                          <p:spTgt spid="622601"/>
                                        </p:tgtEl>
                                        <p:attrNameLst>
                                          <p:attrName>ppt_w</p:attrName>
                                        </p:attrNameLst>
                                      </p:cBhvr>
                                      <p:tavLst>
                                        <p:tav tm="0">
                                          <p:val>
                                            <p:fltVal val="0"/>
                                          </p:val>
                                        </p:tav>
                                        <p:tav tm="100000">
                                          <p:val>
                                            <p:strVal val="#ppt_w"/>
                                          </p:val>
                                        </p:tav>
                                      </p:tavLst>
                                    </p:anim>
                                    <p:anim calcmode="lin" valueType="num">
                                      <p:cBhvr>
                                        <p:cTn id="43" dur="500" fill="hold"/>
                                        <p:tgtEl>
                                          <p:spTgt spid="6226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4" grpId="0" autoUpdateAnimBg="0"/>
      <p:bldP spid="72709" grpId="0" autoUpdateAnimBg="0"/>
      <p:bldP spid="622596" grpId="0" autoUpdateAnimBg="0"/>
      <p:bldP spid="622598" grpId="0" autoUpdateAnimBg="0"/>
      <p:bldP spid="622599" grpId="0" autoUpdateAnimBg="0"/>
      <p:bldP spid="622600" grpId="0" autoUpdateAnimBg="0"/>
      <p:bldP spid="62260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a:extLst>
              <a:ext uri="{FF2B5EF4-FFF2-40B4-BE49-F238E27FC236}">
                <a16:creationId xmlns:a16="http://schemas.microsoft.com/office/drawing/2014/main" id="{62A77D79-3C7F-46F0-EEAB-DCCDE0DDAD0A}"/>
              </a:ext>
            </a:extLst>
          </p:cNvPr>
          <p:cNvSpPr>
            <a:spLocks noChangeArrowheads="1"/>
          </p:cNvSpPr>
          <p:nvPr/>
        </p:nvSpPr>
        <p:spPr bwMode="auto">
          <a:xfrm>
            <a:off x="933450" y="1166813"/>
            <a:ext cx="752157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a:spcBef>
                <a:spcPct val="0"/>
              </a:spcBef>
              <a:buFontTx/>
              <a:buAutoNum type="arabicPeriod" startAt="3"/>
            </a:pPr>
            <a:r>
              <a:rPr lang="es-ES" altLang="es-CO" sz="2200" b="1">
                <a:solidFill>
                  <a:schemeClr val="tx1"/>
                </a:solidFill>
                <a:latin typeface="Arial" panose="020B0604020202020204" pitchFamily="34" charset="0"/>
                <a:cs typeface="Times New Roman" panose="02020603050405020304" pitchFamily="18" charset="0"/>
              </a:rPr>
              <a:t>Estudio del comportamiento del consumidor. ¿Qué productos se compran y por qué?</a:t>
            </a:r>
          </a:p>
        </p:txBody>
      </p:sp>
      <p:sp>
        <p:nvSpPr>
          <p:cNvPr id="72709" name="Rectangle 5">
            <a:extLst>
              <a:ext uri="{FF2B5EF4-FFF2-40B4-BE49-F238E27FC236}">
                <a16:creationId xmlns:a16="http://schemas.microsoft.com/office/drawing/2014/main" id="{DA6D9E71-7D2B-53EF-C791-9A758BD6C0FF}"/>
              </a:ext>
            </a:extLst>
          </p:cNvPr>
          <p:cNvSpPr>
            <a:spLocks noChangeArrowheads="1"/>
          </p:cNvSpPr>
          <p:nvPr/>
        </p:nvSpPr>
        <p:spPr bwMode="auto">
          <a:xfrm>
            <a:off x="1287463" y="2063750"/>
            <a:ext cx="60404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600" b="1">
                <a:solidFill>
                  <a:schemeClr val="tx1"/>
                </a:solidFill>
                <a:latin typeface="Arial" panose="020B0604020202020204" pitchFamily="34" charset="0"/>
              </a:rPr>
              <a:t>D. Factores psicológicos</a:t>
            </a:r>
            <a:endParaRPr lang="es-ES" altLang="es-CO" sz="1800">
              <a:solidFill>
                <a:schemeClr val="tx1"/>
              </a:solidFill>
              <a:latin typeface="Arial" panose="020B0604020202020204" pitchFamily="34" charset="0"/>
            </a:endParaRPr>
          </a:p>
        </p:txBody>
      </p:sp>
      <p:sp>
        <p:nvSpPr>
          <p:cNvPr id="624644" name="Text Box 4">
            <a:extLst>
              <a:ext uri="{FF2B5EF4-FFF2-40B4-BE49-F238E27FC236}">
                <a16:creationId xmlns:a16="http://schemas.microsoft.com/office/drawing/2014/main" id="{A8DCF765-B094-A956-475B-D7826B2962BA}"/>
              </a:ext>
            </a:extLst>
          </p:cNvPr>
          <p:cNvSpPr txBox="1">
            <a:spLocks noChangeArrowheads="1"/>
          </p:cNvSpPr>
          <p:nvPr/>
        </p:nvSpPr>
        <p:spPr bwMode="auto">
          <a:xfrm>
            <a:off x="1311275" y="2486025"/>
            <a:ext cx="7566025"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300" b="1">
                <a:solidFill>
                  <a:schemeClr val="tx1"/>
                </a:solidFill>
                <a:latin typeface="Arial" panose="020B0604020202020204" pitchFamily="34" charset="0"/>
              </a:rPr>
              <a:t>• Motivación.</a:t>
            </a:r>
            <a:r>
              <a:rPr lang="es-ES" altLang="es-CO" sz="1300">
                <a:solidFill>
                  <a:schemeClr val="tx1"/>
                </a:solidFill>
                <a:latin typeface="Arial" panose="020B0604020202020204" pitchFamily="34" charset="0"/>
              </a:rPr>
              <a:t> Generalmente, compramos para satisfacer necesidades de distinta índole y porque tenemos un motivo. Los motivos por los que compramos son: la obtención de beneficios; la utilidad; el orgullo; la emulación; el miedo; el amor.</a:t>
            </a:r>
          </a:p>
          <a:p>
            <a:pPr eaLnBrk="1" hangingPunct="1">
              <a:spcBef>
                <a:spcPct val="0"/>
              </a:spcBef>
            </a:pPr>
            <a:endParaRPr lang="es-ES" altLang="es-CO" sz="1300">
              <a:solidFill>
                <a:schemeClr val="tx1"/>
              </a:solidFill>
              <a:latin typeface="Arial" panose="020B0604020202020204" pitchFamily="34" charset="0"/>
            </a:endParaRPr>
          </a:p>
          <a:p>
            <a:pPr eaLnBrk="1" hangingPunct="1">
              <a:spcBef>
                <a:spcPct val="0"/>
              </a:spcBef>
            </a:pPr>
            <a:r>
              <a:rPr lang="es-ES" altLang="es-CO" sz="1300">
                <a:solidFill>
                  <a:schemeClr val="tx1"/>
                </a:solidFill>
                <a:latin typeface="Arial" panose="020B0604020202020204" pitchFamily="34" charset="0"/>
              </a:rPr>
              <a:t>• </a:t>
            </a:r>
            <a:r>
              <a:rPr lang="es-ES" altLang="es-CO" sz="1300" b="1">
                <a:solidFill>
                  <a:schemeClr val="tx1"/>
                </a:solidFill>
                <a:latin typeface="Arial" panose="020B0604020202020204" pitchFamily="34" charset="0"/>
              </a:rPr>
              <a:t>Aprendizaje</a:t>
            </a:r>
            <a:r>
              <a:rPr lang="es-ES" altLang="es-CO" sz="1300">
                <a:solidFill>
                  <a:schemeClr val="tx1"/>
                </a:solidFill>
                <a:latin typeface="Arial" panose="020B0604020202020204" pitchFamily="34" charset="0"/>
              </a:rPr>
              <a:t>. El comportamiento y los intereses de consumo de las personas se modifican a medida que aprenden porque adquieren experiencia.</a:t>
            </a:r>
          </a:p>
          <a:p>
            <a:pPr eaLnBrk="1" hangingPunct="1">
              <a:spcBef>
                <a:spcPct val="0"/>
              </a:spcBef>
            </a:pPr>
            <a:endParaRPr lang="es-ES" altLang="es-CO" sz="1300">
              <a:solidFill>
                <a:schemeClr val="tx1"/>
              </a:solidFill>
              <a:latin typeface="Arial" panose="020B0604020202020204" pitchFamily="34" charset="0"/>
            </a:endParaRPr>
          </a:p>
          <a:p>
            <a:pPr eaLnBrk="1" hangingPunct="1">
              <a:spcBef>
                <a:spcPct val="0"/>
              </a:spcBef>
            </a:pPr>
            <a:r>
              <a:rPr lang="es-ES" altLang="es-CO" sz="1300">
                <a:solidFill>
                  <a:schemeClr val="tx1"/>
                </a:solidFill>
                <a:latin typeface="Arial" panose="020B0604020202020204" pitchFamily="34" charset="0"/>
              </a:rPr>
              <a:t>• </a:t>
            </a:r>
            <a:r>
              <a:rPr lang="es-ES" altLang="es-CO" sz="1300" b="1">
                <a:solidFill>
                  <a:schemeClr val="tx1"/>
                </a:solidFill>
                <a:latin typeface="Arial" panose="020B0604020202020204" pitchFamily="34" charset="0"/>
              </a:rPr>
              <a:t>Percepción</a:t>
            </a:r>
            <a:r>
              <a:rPr lang="es-ES" altLang="es-CO" sz="1300">
                <a:solidFill>
                  <a:schemeClr val="tx1"/>
                </a:solidFill>
                <a:latin typeface="Arial" panose="020B0604020202020204" pitchFamily="34" charset="0"/>
              </a:rPr>
              <a:t>. Dos individuos diferentes perciben la misma realidad de forma distinta. El consumidor prestará atención a lo que le interesa y no tendrá en cuenta el resto.</a:t>
            </a:r>
          </a:p>
          <a:p>
            <a:pPr eaLnBrk="1" hangingPunct="1">
              <a:spcBef>
                <a:spcPct val="0"/>
              </a:spcBef>
            </a:pPr>
            <a:endParaRPr lang="es-ES" altLang="es-CO" sz="1300" b="1">
              <a:solidFill>
                <a:schemeClr val="tx1"/>
              </a:solidFill>
              <a:latin typeface="Arial" panose="020B0604020202020204" pitchFamily="34" charset="0"/>
            </a:endParaRPr>
          </a:p>
          <a:p>
            <a:pPr eaLnBrk="1" hangingPunct="1">
              <a:spcBef>
                <a:spcPct val="0"/>
              </a:spcBef>
            </a:pPr>
            <a:r>
              <a:rPr lang="es-ES" altLang="es-CO" sz="1300" b="1">
                <a:solidFill>
                  <a:schemeClr val="tx1"/>
                </a:solidFill>
                <a:latin typeface="Arial" panose="020B0604020202020204" pitchFamily="34" charset="0"/>
              </a:rPr>
              <a:t>• Convicciones y actitudes.</a:t>
            </a:r>
            <a:r>
              <a:rPr lang="es-ES" altLang="es-CO" sz="1300">
                <a:solidFill>
                  <a:schemeClr val="tx1"/>
                </a:solidFill>
                <a:latin typeface="Arial" panose="020B0604020202020204" pitchFamily="34" charset="0"/>
              </a:rPr>
              <a:t> Con el aprendizaje los individuos adoptan nuevas creencias y comportamientos respecto al hecho de comprar.</a:t>
            </a:r>
          </a:p>
        </p:txBody>
      </p:sp>
      <p:pic>
        <p:nvPicPr>
          <p:cNvPr id="624649" name="Picture 9">
            <a:extLst>
              <a:ext uri="{FF2B5EF4-FFF2-40B4-BE49-F238E27FC236}">
                <a16:creationId xmlns:a16="http://schemas.microsoft.com/office/drawing/2014/main" id="{C640AE5E-5E78-F7E3-DB2B-7E2D4E47A4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975" y="5056188"/>
            <a:ext cx="229552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50" name="Rectangle 10">
            <a:extLst>
              <a:ext uri="{FF2B5EF4-FFF2-40B4-BE49-F238E27FC236}">
                <a16:creationId xmlns:a16="http://schemas.microsoft.com/office/drawing/2014/main" id="{22617A75-B430-08C9-5AAE-AFC829475946}"/>
              </a:ext>
            </a:extLst>
          </p:cNvPr>
          <p:cNvSpPr>
            <a:spLocks noChangeArrowheads="1"/>
          </p:cNvSpPr>
          <p:nvPr/>
        </p:nvSpPr>
        <p:spPr bwMode="auto">
          <a:xfrm>
            <a:off x="5346700" y="5768975"/>
            <a:ext cx="2235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000" i="1">
                <a:solidFill>
                  <a:schemeClr val="tx1"/>
                </a:solidFill>
                <a:latin typeface="Arial" panose="020B0604020202020204" pitchFamily="34" charset="0"/>
              </a:rPr>
              <a:t>En la compra de un nuevo coche, la utilidad, la emulación o el orgullo pueden ser motivos que determinen el comportamiento de compra del consumidor.</a:t>
            </a:r>
          </a:p>
        </p:txBody>
      </p:sp>
      <p:sp>
        <p:nvSpPr>
          <p:cNvPr id="7" name="1 Título">
            <a:extLst>
              <a:ext uri="{FF2B5EF4-FFF2-40B4-BE49-F238E27FC236}">
                <a16:creationId xmlns:a16="http://schemas.microsoft.com/office/drawing/2014/main" id="{F562E8D3-F278-EFCA-AE4E-44971DA26864}"/>
              </a:ext>
            </a:extLst>
          </p:cNvPr>
          <p:cNvSpPr>
            <a:spLocks noGrp="1"/>
          </p:cNvSpPr>
          <p:nvPr>
            <p:ph type="title"/>
          </p:nvPr>
        </p:nvSpPr>
        <p:spPr/>
        <p:txBody>
          <a:bodyPr/>
          <a:lstStyle/>
          <a:p>
            <a:pPr>
              <a:defRPr/>
            </a:pPr>
            <a:r>
              <a:rPr lang="es-ES" dirty="0">
                <a:cs typeface="+mj-cs"/>
              </a:rPr>
              <a:t>01</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42"/>
                                        </p:tgtEl>
                                        <p:attrNameLst>
                                          <p:attrName>style.visibility</p:attrName>
                                        </p:attrNameLst>
                                      </p:cBhvr>
                                      <p:to>
                                        <p:strVal val="visible"/>
                                      </p:to>
                                    </p:set>
                                    <p:anim calcmode="lin" valueType="num">
                                      <p:cBhvr additive="base">
                                        <p:cTn id="7" dur="500" fill="hold"/>
                                        <p:tgtEl>
                                          <p:spTgt spid="624642"/>
                                        </p:tgtEl>
                                        <p:attrNameLst>
                                          <p:attrName>ppt_x</p:attrName>
                                        </p:attrNameLst>
                                      </p:cBhvr>
                                      <p:tavLst>
                                        <p:tav tm="0">
                                          <p:val>
                                            <p:strVal val="0-#ppt_w/2"/>
                                          </p:val>
                                        </p:tav>
                                        <p:tav tm="100000">
                                          <p:val>
                                            <p:strVal val="#ppt_x"/>
                                          </p:val>
                                        </p:tav>
                                      </p:tavLst>
                                    </p:anim>
                                    <p:anim calcmode="lin" valueType="num">
                                      <p:cBhvr additive="base">
                                        <p:cTn id="8" dur="500" fill="hold"/>
                                        <p:tgtEl>
                                          <p:spTgt spid="6246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2709"/>
                                        </p:tgtEl>
                                        <p:attrNameLst>
                                          <p:attrName>style.visibility</p:attrName>
                                        </p:attrNameLst>
                                      </p:cBhvr>
                                      <p:to>
                                        <p:strVal val="visible"/>
                                      </p:to>
                                    </p:set>
                                    <p:animEffect transition="in" filter="box(in)">
                                      <p:cBhvr>
                                        <p:cTn id="13" dur="500"/>
                                        <p:tgtEl>
                                          <p:spTgt spid="7270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624644"/>
                                        </p:tgtEl>
                                        <p:attrNameLst>
                                          <p:attrName>style.visibility</p:attrName>
                                        </p:attrNameLst>
                                      </p:cBhvr>
                                      <p:to>
                                        <p:strVal val="visible"/>
                                      </p:to>
                                    </p:set>
                                    <p:anim calcmode="lin" valueType="num">
                                      <p:cBhvr>
                                        <p:cTn id="18" dur="500" fill="hold"/>
                                        <p:tgtEl>
                                          <p:spTgt spid="624644"/>
                                        </p:tgtEl>
                                        <p:attrNameLst>
                                          <p:attrName>ppt_w</p:attrName>
                                        </p:attrNameLst>
                                      </p:cBhvr>
                                      <p:tavLst>
                                        <p:tav tm="0">
                                          <p:val>
                                            <p:fltVal val="0"/>
                                          </p:val>
                                        </p:tav>
                                        <p:tav tm="100000">
                                          <p:val>
                                            <p:strVal val="#ppt_w"/>
                                          </p:val>
                                        </p:tav>
                                      </p:tavLst>
                                    </p:anim>
                                    <p:anim calcmode="lin" valueType="num">
                                      <p:cBhvr>
                                        <p:cTn id="19" dur="500" fill="hold"/>
                                        <p:tgtEl>
                                          <p:spTgt spid="624644"/>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nodeType="clickEffect">
                                  <p:stCondLst>
                                    <p:cond delay="0"/>
                                  </p:stCondLst>
                                  <p:childTnLst>
                                    <p:set>
                                      <p:cBhvr>
                                        <p:cTn id="23" dur="1" fill="hold">
                                          <p:stCondLst>
                                            <p:cond delay="0"/>
                                          </p:stCondLst>
                                        </p:cTn>
                                        <p:tgtEl>
                                          <p:spTgt spid="624649"/>
                                        </p:tgtEl>
                                        <p:attrNameLst>
                                          <p:attrName>style.visibility</p:attrName>
                                        </p:attrNameLst>
                                      </p:cBhvr>
                                      <p:to>
                                        <p:strVal val="visible"/>
                                      </p:to>
                                    </p:set>
                                    <p:animEffect transition="in" filter="diamond(in)">
                                      <p:cBhvr>
                                        <p:cTn id="24" dur="2000"/>
                                        <p:tgtEl>
                                          <p:spTgt spid="62464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624650"/>
                                        </p:tgtEl>
                                        <p:attrNameLst>
                                          <p:attrName>style.visibility</p:attrName>
                                        </p:attrNameLst>
                                      </p:cBhvr>
                                      <p:to>
                                        <p:strVal val="visible"/>
                                      </p:to>
                                    </p:set>
                                    <p:animEffect transition="in" filter="box(in)">
                                      <p:cBhvr>
                                        <p:cTn id="29" dur="500"/>
                                        <p:tgtEl>
                                          <p:spTgt spid="624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2" grpId="0" autoUpdateAnimBg="0"/>
      <p:bldP spid="72709" grpId="0" autoUpdateAnimBg="0"/>
      <p:bldP spid="624644" grpId="0" autoUpdateAnimBg="0"/>
      <p:bldP spid="6246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a:extLst>
              <a:ext uri="{FF2B5EF4-FFF2-40B4-BE49-F238E27FC236}">
                <a16:creationId xmlns:a16="http://schemas.microsoft.com/office/drawing/2014/main" id="{F545D7F8-E3A1-A72F-CFB2-911B0362263D}"/>
              </a:ext>
            </a:extLst>
          </p:cNvPr>
          <p:cNvSpPr>
            <a:spLocks noChangeArrowheads="1"/>
          </p:cNvSpPr>
          <p:nvPr/>
        </p:nvSpPr>
        <p:spPr bwMode="auto">
          <a:xfrm>
            <a:off x="933450" y="1166813"/>
            <a:ext cx="7889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buFontTx/>
              <a:buAutoNum type="arabicPeriod" startAt="4"/>
            </a:pPr>
            <a:r>
              <a:rPr lang="es-ES" altLang="es-CO" sz="2200" b="1">
                <a:solidFill>
                  <a:schemeClr val="tx1"/>
                </a:solidFill>
                <a:latin typeface="Arial" panose="020B0604020202020204" pitchFamily="34" charset="0"/>
                <a:cs typeface="Times New Roman" panose="02020603050405020304" pitchFamily="18" charset="0"/>
              </a:rPr>
              <a:t>Las necesidades del consumidor. ¿Por qué se compra?</a:t>
            </a:r>
          </a:p>
        </p:txBody>
      </p:sp>
      <p:sp>
        <p:nvSpPr>
          <p:cNvPr id="626692" name="Text Box 4">
            <a:extLst>
              <a:ext uri="{FF2B5EF4-FFF2-40B4-BE49-F238E27FC236}">
                <a16:creationId xmlns:a16="http://schemas.microsoft.com/office/drawing/2014/main" id="{EAAE005D-BC96-BA90-C728-BAE761E54696}"/>
              </a:ext>
            </a:extLst>
          </p:cNvPr>
          <p:cNvSpPr txBox="1">
            <a:spLocks noChangeArrowheads="1"/>
          </p:cNvSpPr>
          <p:nvPr/>
        </p:nvSpPr>
        <p:spPr bwMode="auto">
          <a:xfrm>
            <a:off x="1263650" y="1658938"/>
            <a:ext cx="69024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400">
                <a:solidFill>
                  <a:schemeClr val="tx1"/>
                </a:solidFill>
                <a:latin typeface="Arial" panose="020B0604020202020204" pitchFamily="34" charset="0"/>
              </a:rPr>
              <a:t>Cuando los seres humanos nos movemos para obtener un producto es porque vemos en él el objeto que nos satisfará.</a:t>
            </a:r>
          </a:p>
        </p:txBody>
      </p:sp>
      <p:sp>
        <p:nvSpPr>
          <p:cNvPr id="626694" name="Rectangle 6">
            <a:extLst>
              <a:ext uri="{FF2B5EF4-FFF2-40B4-BE49-F238E27FC236}">
                <a16:creationId xmlns:a16="http://schemas.microsoft.com/office/drawing/2014/main" id="{47EF4D33-C0FC-67A7-A2FB-93A988459F2B}"/>
              </a:ext>
            </a:extLst>
          </p:cNvPr>
          <p:cNvSpPr>
            <a:spLocks noChangeArrowheads="1"/>
          </p:cNvSpPr>
          <p:nvPr/>
        </p:nvSpPr>
        <p:spPr bwMode="auto">
          <a:xfrm>
            <a:off x="6172200" y="4927600"/>
            <a:ext cx="17145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1000" i="1">
                <a:solidFill>
                  <a:schemeClr val="tx1"/>
                </a:solidFill>
                <a:latin typeface="Arial" panose="020B0604020202020204" pitchFamily="34" charset="0"/>
              </a:rPr>
              <a:t>El hecho de beber puede responder a dos necesidades muy diferentes: la necesidad psíquica de socializar con nuestros amigos mientras tomamos un refresco, por ejemplo, o la necesidad física de ingerir líquido porque estamos en un desierto.</a:t>
            </a:r>
          </a:p>
        </p:txBody>
      </p:sp>
      <p:sp>
        <p:nvSpPr>
          <p:cNvPr id="72709" name="Rectangle 5">
            <a:extLst>
              <a:ext uri="{FF2B5EF4-FFF2-40B4-BE49-F238E27FC236}">
                <a16:creationId xmlns:a16="http://schemas.microsoft.com/office/drawing/2014/main" id="{89FD9BB4-1646-88F9-27BD-34E3EAA66CC8}"/>
              </a:ext>
            </a:extLst>
          </p:cNvPr>
          <p:cNvSpPr>
            <a:spLocks noChangeArrowheads="1"/>
          </p:cNvSpPr>
          <p:nvPr/>
        </p:nvSpPr>
        <p:spPr bwMode="auto">
          <a:xfrm>
            <a:off x="1077913" y="2349500"/>
            <a:ext cx="5599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100000"/>
              </a:spcBef>
              <a:defRPr sz="2600">
                <a:solidFill>
                  <a:schemeClr val="accent2"/>
                </a:solidFill>
                <a:latin typeface="SRA Sans 1.0" charset="0"/>
                <a:ea typeface="ＭＳ Ｐゴシック" panose="020B0600070205080204" pitchFamily="34" charset="-128"/>
              </a:defRPr>
            </a:lvl1pPr>
            <a:lvl2pPr marL="742950" indent="-285750">
              <a:spcBef>
                <a:spcPct val="20000"/>
              </a:spcBef>
              <a:buChar char="•"/>
              <a:defRPr sz="2200">
                <a:solidFill>
                  <a:schemeClr val="bg2"/>
                </a:solidFill>
                <a:latin typeface="SRA Sans 1.0" charset="0"/>
                <a:ea typeface="ＭＳ Ｐゴシック" panose="020B0600070205080204" pitchFamily="34" charset="-128"/>
              </a:defRPr>
            </a:lvl2pPr>
            <a:lvl3pPr marL="1143000" indent="-228600">
              <a:spcBef>
                <a:spcPct val="20000"/>
              </a:spcBef>
              <a:buChar char="–"/>
              <a:defRPr sz="2000">
                <a:solidFill>
                  <a:schemeClr val="tx1"/>
                </a:solidFill>
                <a:latin typeface="SRA Sans 1.0" charset="0"/>
                <a:ea typeface="ＭＳ Ｐゴシック" panose="020B0600070205080204" pitchFamily="34" charset="-128"/>
              </a:defRPr>
            </a:lvl3pPr>
            <a:lvl4pPr marL="1600200" indent="-228600">
              <a:spcBef>
                <a:spcPct val="20000"/>
              </a:spcBef>
              <a:buChar char="–"/>
              <a:defRPr>
                <a:solidFill>
                  <a:schemeClr val="tx1"/>
                </a:solidFill>
                <a:latin typeface="SRA Sans 1.0" charset="0"/>
                <a:ea typeface="ＭＳ Ｐゴシック" panose="020B0600070205080204" pitchFamily="34" charset="-128"/>
              </a:defRPr>
            </a:lvl4pPr>
            <a:lvl5pPr marL="2057400" indent="-228600">
              <a:spcBef>
                <a:spcPct val="20000"/>
              </a:spcBef>
              <a:buChar char="–"/>
              <a:defRPr sz="1600">
                <a:solidFill>
                  <a:schemeClr val="tx1"/>
                </a:solidFill>
                <a:latin typeface="SRA Sans 1.0"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SRA Sans 1.0" charset="0"/>
                <a:ea typeface="ＭＳ Ｐゴシック" panose="020B0600070205080204" pitchFamily="34" charset="-128"/>
              </a:defRPr>
            </a:lvl9pPr>
          </a:lstStyle>
          <a:p>
            <a:pPr eaLnBrk="1" hangingPunct="1">
              <a:spcBef>
                <a:spcPct val="0"/>
              </a:spcBef>
            </a:pPr>
            <a:r>
              <a:rPr lang="es-ES" altLang="es-CO" sz="2000">
                <a:solidFill>
                  <a:schemeClr val="tx1"/>
                </a:solidFill>
                <a:latin typeface="Arial" panose="020B0604020202020204" pitchFamily="34" charset="0"/>
                <a:cs typeface="Times New Roman" panose="02020603050405020304" pitchFamily="18" charset="0"/>
              </a:rPr>
              <a:t>4.1. La necesidad</a:t>
            </a:r>
            <a:endParaRPr lang="es-ES" altLang="es-CO" sz="1800">
              <a:solidFill>
                <a:schemeClr val="tx1"/>
              </a:solidFill>
              <a:latin typeface="Arial" panose="020B0604020202020204" pitchFamily="34" charset="0"/>
              <a:cs typeface="Times New Roman" panose="02020603050405020304" pitchFamily="18" charset="0"/>
            </a:endParaRPr>
          </a:p>
        </p:txBody>
      </p:sp>
      <p:pic>
        <p:nvPicPr>
          <p:cNvPr id="626698" name="Picture 10">
            <a:extLst>
              <a:ext uri="{FF2B5EF4-FFF2-40B4-BE49-F238E27FC236}">
                <a16:creationId xmlns:a16="http://schemas.microsoft.com/office/drawing/2014/main" id="{C3180341-5F7D-43F9-828B-6AB369284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188" y="2873375"/>
            <a:ext cx="57626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6699" name="Picture 11">
            <a:extLst>
              <a:ext uri="{FF2B5EF4-FFF2-40B4-BE49-F238E27FC236}">
                <a16:creationId xmlns:a16="http://schemas.microsoft.com/office/drawing/2014/main" id="{1636C1A3-2FC3-ABE7-8415-613BB6FE64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0" y="4357688"/>
            <a:ext cx="4695825"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6690"/>
                                        </p:tgtEl>
                                        <p:attrNameLst>
                                          <p:attrName>style.visibility</p:attrName>
                                        </p:attrNameLst>
                                      </p:cBhvr>
                                      <p:to>
                                        <p:strVal val="visible"/>
                                      </p:to>
                                    </p:set>
                                    <p:anim calcmode="lin" valueType="num">
                                      <p:cBhvr additive="base">
                                        <p:cTn id="7" dur="500" fill="hold"/>
                                        <p:tgtEl>
                                          <p:spTgt spid="626690"/>
                                        </p:tgtEl>
                                        <p:attrNameLst>
                                          <p:attrName>ppt_x</p:attrName>
                                        </p:attrNameLst>
                                      </p:cBhvr>
                                      <p:tavLst>
                                        <p:tav tm="0">
                                          <p:val>
                                            <p:strVal val="0-#ppt_w/2"/>
                                          </p:val>
                                        </p:tav>
                                        <p:tav tm="100000">
                                          <p:val>
                                            <p:strVal val="#ppt_x"/>
                                          </p:val>
                                        </p:tav>
                                      </p:tavLst>
                                    </p:anim>
                                    <p:anim calcmode="lin" valueType="num">
                                      <p:cBhvr additive="base">
                                        <p:cTn id="8" dur="500" fill="hold"/>
                                        <p:tgtEl>
                                          <p:spTgt spid="6266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26692"/>
                                        </p:tgtEl>
                                        <p:attrNameLst>
                                          <p:attrName>style.visibility</p:attrName>
                                        </p:attrNameLst>
                                      </p:cBhvr>
                                      <p:to>
                                        <p:strVal val="visible"/>
                                      </p:to>
                                    </p:set>
                                    <p:anim calcmode="lin" valueType="num">
                                      <p:cBhvr>
                                        <p:cTn id="13" dur="500" fill="hold"/>
                                        <p:tgtEl>
                                          <p:spTgt spid="626692"/>
                                        </p:tgtEl>
                                        <p:attrNameLst>
                                          <p:attrName>ppt_w</p:attrName>
                                        </p:attrNameLst>
                                      </p:cBhvr>
                                      <p:tavLst>
                                        <p:tav tm="0">
                                          <p:val>
                                            <p:fltVal val="0"/>
                                          </p:val>
                                        </p:tav>
                                        <p:tav tm="100000">
                                          <p:val>
                                            <p:strVal val="#ppt_w"/>
                                          </p:val>
                                        </p:tav>
                                      </p:tavLst>
                                    </p:anim>
                                    <p:anim calcmode="lin" valueType="num">
                                      <p:cBhvr>
                                        <p:cTn id="14" dur="500" fill="hold"/>
                                        <p:tgtEl>
                                          <p:spTgt spid="626692"/>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72709"/>
                                        </p:tgtEl>
                                        <p:attrNameLst>
                                          <p:attrName>style.visibility</p:attrName>
                                        </p:attrNameLst>
                                      </p:cBhvr>
                                      <p:to>
                                        <p:strVal val="visible"/>
                                      </p:to>
                                    </p:set>
                                    <p:animEffect transition="in" filter="box(in)">
                                      <p:cBhvr>
                                        <p:cTn id="19" dur="500"/>
                                        <p:tgtEl>
                                          <p:spTgt spid="7270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626698"/>
                                        </p:tgtEl>
                                        <p:attrNameLst>
                                          <p:attrName>style.visibility</p:attrName>
                                        </p:attrNameLst>
                                      </p:cBhvr>
                                      <p:to>
                                        <p:strVal val="visible"/>
                                      </p:to>
                                    </p:set>
                                    <p:animEffect transition="in" filter="blinds(horizontal)">
                                      <p:cBhvr>
                                        <p:cTn id="24" dur="500"/>
                                        <p:tgtEl>
                                          <p:spTgt spid="62669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ntr" presetSubtype="16" fill="hold" nodeType="clickEffect">
                                  <p:stCondLst>
                                    <p:cond delay="0"/>
                                  </p:stCondLst>
                                  <p:childTnLst>
                                    <p:set>
                                      <p:cBhvr>
                                        <p:cTn id="28" dur="1" fill="hold">
                                          <p:stCondLst>
                                            <p:cond delay="0"/>
                                          </p:stCondLst>
                                        </p:cTn>
                                        <p:tgtEl>
                                          <p:spTgt spid="626699"/>
                                        </p:tgtEl>
                                        <p:attrNameLst>
                                          <p:attrName>style.visibility</p:attrName>
                                        </p:attrNameLst>
                                      </p:cBhvr>
                                      <p:to>
                                        <p:strVal val="visible"/>
                                      </p:to>
                                    </p:set>
                                    <p:animEffect transition="in" filter="diamond(in)">
                                      <p:cBhvr>
                                        <p:cTn id="29" dur="2000"/>
                                        <p:tgtEl>
                                          <p:spTgt spid="62669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626694"/>
                                        </p:tgtEl>
                                        <p:attrNameLst>
                                          <p:attrName>style.visibility</p:attrName>
                                        </p:attrNameLst>
                                      </p:cBhvr>
                                      <p:to>
                                        <p:strVal val="visible"/>
                                      </p:to>
                                    </p:set>
                                    <p:animEffect transition="in" filter="box(in)">
                                      <p:cBhvr>
                                        <p:cTn id="34" dur="500"/>
                                        <p:tgtEl>
                                          <p:spTgt spid="626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0" grpId="0" autoUpdateAnimBg="0"/>
      <p:bldP spid="626692" grpId="0" autoUpdateAnimBg="0"/>
      <p:bldP spid="626694" grpId="0"/>
      <p:bldP spid="72709" grpId="0" autoUpdateAnimBg="0"/>
    </p:bldLst>
  </p:timing>
</p:sld>
</file>

<file path=ppt/theme/theme1.xml><?xml version="1.0" encoding="utf-8"?>
<a:theme xmlns:a="http://schemas.openxmlformats.org/drawingml/2006/main" name="1_Diseño predeterminado">
  <a:themeElements>
    <a:clrScheme name="">
      <a:dk1>
        <a:srgbClr val="000000"/>
      </a:dk1>
      <a:lt1>
        <a:srgbClr val="FFFFFF"/>
      </a:lt1>
      <a:dk2>
        <a:srgbClr val="FFCC00"/>
      </a:dk2>
      <a:lt2>
        <a:srgbClr val="919191"/>
      </a:lt2>
      <a:accent1>
        <a:srgbClr val="FF0000"/>
      </a:accent1>
      <a:accent2>
        <a:srgbClr val="4C4C4C"/>
      </a:accent2>
      <a:accent3>
        <a:srgbClr val="FFFFFF"/>
      </a:accent3>
      <a:accent4>
        <a:srgbClr val="000000"/>
      </a:accent4>
      <a:accent5>
        <a:srgbClr val="FFAAAA"/>
      </a:accent5>
      <a:accent6>
        <a:srgbClr val="444444"/>
      </a:accent6>
      <a:hlink>
        <a:srgbClr val="003F7E"/>
      </a:hlink>
      <a:folHlink>
        <a:srgbClr val="FF66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es-ES" sz="1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es-ES" sz="1800" b="1" i="0" u="none" strike="noStrike" cap="none" normalizeH="0" baseline="0" smtClean="0">
            <a:ln>
              <a:noFill/>
            </a:ln>
            <a:solidFill>
              <a:schemeClr val="bg1"/>
            </a:solidFill>
            <a:effectLst/>
            <a:latin typeface="Arial" charset="0"/>
          </a:defRPr>
        </a:defPPr>
      </a:lstStyle>
    </a:lnDef>
  </a:objectDefaults>
  <a:extraClrSchemeLst>
    <a:extraClrScheme>
      <a:clrScheme name="Diseño predeterminado 1">
        <a:dk1>
          <a:srgbClr val="000000"/>
        </a:dk1>
        <a:lt1>
          <a:srgbClr val="FFFFFF"/>
        </a:lt1>
        <a:dk2>
          <a:srgbClr val="FFCC00"/>
        </a:dk2>
        <a:lt2>
          <a:srgbClr val="999999"/>
        </a:lt2>
        <a:accent1>
          <a:srgbClr val="FF6600"/>
        </a:accent1>
        <a:accent2>
          <a:srgbClr val="FF0000"/>
        </a:accent2>
        <a:accent3>
          <a:srgbClr val="FFFFFF"/>
        </a:accent3>
        <a:accent4>
          <a:srgbClr val="000000"/>
        </a:accent4>
        <a:accent5>
          <a:srgbClr val="FFB8AA"/>
        </a:accent5>
        <a:accent6>
          <a:srgbClr val="E70000"/>
        </a:accent6>
        <a:hlink>
          <a:srgbClr val="339933"/>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10570</TotalTime>
  <Words>1483</Words>
  <Application>Microsoft Macintosh PowerPoint</Application>
  <PresentationFormat>Presentación en pantalla (4:3)</PresentationFormat>
  <Paragraphs>137</Paragraphs>
  <Slides>20</Slides>
  <Notes>19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ＭＳ Ｐゴシック</vt:lpstr>
      <vt:lpstr>SRA Sans 1.0</vt:lpstr>
      <vt:lpstr>Times New Roman</vt:lpstr>
      <vt:lpstr>1_Diseño predeterminado</vt:lpstr>
      <vt:lpstr>Presentación de PowerPoint</vt:lpstr>
      <vt:lpstr>01</vt:lpstr>
      <vt:lpstr>01</vt:lpstr>
      <vt:lpstr>01</vt:lpstr>
      <vt:lpstr>01</vt:lpstr>
      <vt:lpstr>01</vt:lpstr>
      <vt:lpstr>01</vt:lpstr>
      <vt:lpstr>01</vt:lpstr>
      <vt:lpstr>Presentación de PowerPoint</vt:lpstr>
      <vt:lpstr>01</vt:lpstr>
      <vt:lpstr>01</vt:lpstr>
      <vt:lpstr>01</vt:lpstr>
      <vt:lpstr>01</vt:lpstr>
      <vt:lpstr>01</vt:lpstr>
      <vt:lpstr>01</vt:lpstr>
      <vt:lpstr>01</vt:lpstr>
      <vt:lpstr>01</vt:lpstr>
      <vt:lpstr>01</vt:lpstr>
      <vt:lpstr>01</vt:lpstr>
      <vt:lpstr>01</vt:lpstr>
    </vt:vector>
  </TitlesOfParts>
  <Company>FutureBrand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Production</dc:creator>
  <cp:lastModifiedBy>Microsoft Office User</cp:lastModifiedBy>
  <cp:revision>881</cp:revision>
  <dcterms:created xsi:type="dcterms:W3CDTF">2010-01-12T15:07:59Z</dcterms:created>
  <dcterms:modified xsi:type="dcterms:W3CDTF">2023-04-13T16:15:46Z</dcterms:modified>
</cp:coreProperties>
</file>