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9" r:id="rId4"/>
    <p:sldId id="267" r:id="rId5"/>
    <p:sldId id="257" r:id="rId6"/>
    <p:sldId id="266" r:id="rId7"/>
    <p:sldId id="270" r:id="rId8"/>
    <p:sldId id="269" r:id="rId9"/>
    <p:sldId id="283" r:id="rId10"/>
    <p:sldId id="275" r:id="rId11"/>
    <p:sldId id="277" r:id="rId12"/>
    <p:sldId id="278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84" autoAdjust="0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5634A-88F0-4844-A22E-3B3A8A3CF32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AE935386-C14B-497F-B6E5-8C4A2D209FEC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MARCO CONSTITUCIONAL DE LOS IMPUESTOS EN COLOMBIA </a:t>
          </a:r>
          <a:endParaRPr lang="es-CO" dirty="0"/>
        </a:p>
      </dgm:t>
    </dgm:pt>
    <dgm:pt modelId="{37EC71E8-38FA-497E-ACD0-8097C5CC52B7}" type="parTrans" cxnId="{C0F70E97-5539-48E4-B797-812014A1D455}">
      <dgm:prSet/>
      <dgm:spPr/>
      <dgm:t>
        <a:bodyPr/>
        <a:lstStyle/>
        <a:p>
          <a:endParaRPr lang="es-CO"/>
        </a:p>
      </dgm:t>
    </dgm:pt>
    <dgm:pt modelId="{5334F79B-3A1B-43E5-A983-5A69BF4C4318}" type="sibTrans" cxnId="{C0F70E97-5539-48E4-B797-812014A1D455}">
      <dgm:prSet/>
      <dgm:spPr/>
      <dgm:t>
        <a:bodyPr/>
        <a:lstStyle/>
        <a:p>
          <a:endParaRPr lang="es-CO"/>
        </a:p>
      </dgm:t>
    </dgm:pt>
    <dgm:pt modelId="{8722938B-029C-45C3-93C6-5C32409C1CB0}">
      <dgm:prSet phldrT="[Texto]" custT="1"/>
      <dgm:spPr>
        <a:solidFill>
          <a:schemeClr val="accent5">
            <a:lumMod val="40000"/>
            <a:lumOff val="60000"/>
            <a:alpha val="36000"/>
          </a:schemeClr>
        </a:solidFill>
      </dgm:spPr>
      <dgm:t>
        <a:bodyPr/>
        <a:lstStyle/>
        <a:p>
          <a:pPr algn="just"/>
          <a:r>
            <a:rPr lang="es-CO" sz="1400" b="0" i="0" dirty="0">
              <a:solidFill>
                <a:schemeClr val="tx1"/>
              </a:solidFill>
              <a:latin typeface="Arial Black" pitchFamily="34" charset="0"/>
            </a:rPr>
            <a:t>ART 95   9 .Contribuir al financiamiento de los gastos e inversiones del Estado dentro de conceptos de justicia y equidad.</a:t>
          </a:r>
          <a:endParaRPr lang="es-CO" sz="1400" dirty="0">
            <a:solidFill>
              <a:schemeClr val="tx1"/>
            </a:solidFill>
            <a:latin typeface="Arial Black" pitchFamily="34" charset="0"/>
          </a:endParaRPr>
        </a:p>
      </dgm:t>
    </dgm:pt>
    <dgm:pt modelId="{09F89AEB-4B94-4241-8CD0-164F080F7014}" type="parTrans" cxnId="{B2C0F01F-F60D-4A8B-9DF8-C8B39F5FB90E}">
      <dgm:prSet/>
      <dgm:spPr/>
      <dgm:t>
        <a:bodyPr/>
        <a:lstStyle/>
        <a:p>
          <a:endParaRPr lang="es-CO"/>
        </a:p>
      </dgm:t>
    </dgm:pt>
    <dgm:pt modelId="{2D6A1577-2324-4C87-9877-F4099E962105}" type="sibTrans" cxnId="{B2C0F01F-F60D-4A8B-9DF8-C8B39F5FB90E}">
      <dgm:prSet/>
      <dgm:spPr/>
      <dgm:t>
        <a:bodyPr/>
        <a:lstStyle/>
        <a:p>
          <a:endParaRPr lang="es-CO"/>
        </a:p>
      </dgm:t>
    </dgm:pt>
    <dgm:pt modelId="{78937AC1-AF50-464B-89D1-886CBC381DCB}">
      <dgm:prSet phldrT="[Texto]" custT="1"/>
      <dgm:spPr>
        <a:solidFill>
          <a:schemeClr val="accent5">
            <a:lumMod val="40000"/>
            <a:lumOff val="60000"/>
            <a:alpha val="36000"/>
          </a:schemeClr>
        </a:solidFill>
      </dgm:spPr>
      <dgm:t>
        <a:bodyPr/>
        <a:lstStyle/>
        <a:p>
          <a:pPr algn="just"/>
          <a:r>
            <a:rPr lang="es-CO" sz="1400" b="1" i="0" dirty="0">
              <a:solidFill>
                <a:schemeClr val="tx1"/>
              </a:solidFill>
              <a:latin typeface="Arial Black" pitchFamily="34" charset="0"/>
            </a:rPr>
            <a:t>ARTICULO   150. </a:t>
          </a:r>
          <a:r>
            <a:rPr lang="es-CO" sz="1400" b="0" i="0" dirty="0">
              <a:solidFill>
                <a:schemeClr val="tx1"/>
              </a:solidFill>
              <a:latin typeface="Arial Black" pitchFamily="34" charset="0"/>
            </a:rPr>
            <a:t>Corresponde al Congreso hacer las leyes. Por medio de ellas ejerce las siguientes funciones:</a:t>
          </a:r>
        </a:p>
        <a:p>
          <a:pPr algn="just"/>
          <a:r>
            <a:rPr lang="es-CO" sz="1400" b="0" i="0" dirty="0">
              <a:solidFill>
                <a:schemeClr val="tx1"/>
              </a:solidFill>
              <a:latin typeface="Arial Black" pitchFamily="34" charset="0"/>
            </a:rPr>
            <a:t>12. Establecer contribuciones fiscales y, excepcionalmente, contribuciones parafiscales en los casos y bajo las condiciones que establezca la ley.</a:t>
          </a:r>
          <a:endParaRPr lang="es-CO" sz="1400" dirty="0">
            <a:solidFill>
              <a:schemeClr val="tx1"/>
            </a:solidFill>
            <a:latin typeface="Arial Black" pitchFamily="34" charset="0"/>
          </a:endParaRPr>
        </a:p>
      </dgm:t>
    </dgm:pt>
    <dgm:pt modelId="{1DAD5869-4B4E-4CD3-8AC1-DDD7591E80FA}" type="parTrans" cxnId="{A30EFB89-9ABB-4EDE-9BAF-95DD63112E06}">
      <dgm:prSet/>
      <dgm:spPr/>
      <dgm:t>
        <a:bodyPr/>
        <a:lstStyle/>
        <a:p>
          <a:endParaRPr lang="es-CO"/>
        </a:p>
      </dgm:t>
    </dgm:pt>
    <dgm:pt modelId="{4BC681F1-A06F-40B0-9B01-9DA8DFD356BC}" type="sibTrans" cxnId="{A30EFB89-9ABB-4EDE-9BAF-95DD63112E06}">
      <dgm:prSet/>
      <dgm:spPr/>
      <dgm:t>
        <a:bodyPr/>
        <a:lstStyle/>
        <a:p>
          <a:endParaRPr lang="es-CO"/>
        </a:p>
      </dgm:t>
    </dgm:pt>
    <dgm:pt modelId="{1E42EA03-9BBB-47DB-85FC-C3A1ACEFA430}">
      <dgm:prSet phldrT="[Texto]" custT="1"/>
      <dgm:spPr>
        <a:solidFill>
          <a:schemeClr val="accent5">
            <a:lumMod val="40000"/>
            <a:lumOff val="60000"/>
            <a:alpha val="36000"/>
          </a:schemeClr>
        </a:solidFill>
      </dgm:spPr>
      <dgm:t>
        <a:bodyPr/>
        <a:lstStyle/>
        <a:p>
          <a:pPr algn="just"/>
          <a:r>
            <a:rPr lang="es-CO" sz="1400" b="1" i="0" dirty="0">
              <a:solidFill>
                <a:schemeClr val="tx1"/>
              </a:solidFill>
              <a:latin typeface="Arial Black" pitchFamily="34" charset="0"/>
            </a:rPr>
            <a:t>ARTICULO   150. </a:t>
          </a:r>
          <a:r>
            <a:rPr lang="es-CO" sz="1400" b="0" i="0" dirty="0">
              <a:solidFill>
                <a:schemeClr val="tx1"/>
              </a:solidFill>
              <a:latin typeface="Arial Black" pitchFamily="34" charset="0"/>
            </a:rPr>
            <a:t>Corresponde al Congreso hacer las leyes. Por medio de ellas ejerce las siguientes funciones:</a:t>
          </a:r>
        </a:p>
        <a:p>
          <a:pPr algn="just"/>
          <a:r>
            <a:rPr lang="es-CO" sz="1400" b="0" i="0" dirty="0">
              <a:solidFill>
                <a:schemeClr val="tx1"/>
              </a:solidFill>
              <a:latin typeface="Arial Black" pitchFamily="34" charset="0"/>
            </a:rPr>
            <a:t>11. Establecer las rentas nacionales y fijar los gastos de la administración.</a:t>
          </a:r>
          <a:endParaRPr lang="es-CO" sz="1400" dirty="0">
            <a:solidFill>
              <a:schemeClr val="tx1"/>
            </a:solidFill>
            <a:latin typeface="Arial Black" pitchFamily="34" charset="0"/>
          </a:endParaRPr>
        </a:p>
      </dgm:t>
    </dgm:pt>
    <dgm:pt modelId="{CF69FDD4-D346-48FD-B920-6B5336F4537F}" type="parTrans" cxnId="{D69D7543-6170-4B4C-BD11-A8CE64C307CC}">
      <dgm:prSet/>
      <dgm:spPr/>
      <dgm:t>
        <a:bodyPr/>
        <a:lstStyle/>
        <a:p>
          <a:endParaRPr lang="es-CO"/>
        </a:p>
      </dgm:t>
    </dgm:pt>
    <dgm:pt modelId="{E8DB9AF3-BC65-45E9-9A37-F87B8A536434}" type="sibTrans" cxnId="{D69D7543-6170-4B4C-BD11-A8CE64C307CC}">
      <dgm:prSet/>
      <dgm:spPr/>
      <dgm:t>
        <a:bodyPr/>
        <a:lstStyle/>
        <a:p>
          <a:endParaRPr lang="es-CO"/>
        </a:p>
      </dgm:t>
    </dgm:pt>
    <dgm:pt modelId="{28DC05C1-6AF8-466C-A44C-F736576ED8EC}">
      <dgm:prSet custT="1"/>
      <dgm:spPr>
        <a:solidFill>
          <a:schemeClr val="accent5">
            <a:lumMod val="40000"/>
            <a:lumOff val="60000"/>
            <a:alpha val="36000"/>
          </a:schemeClr>
        </a:solidFill>
      </dgm:spPr>
      <dgm:t>
        <a:bodyPr/>
        <a:lstStyle/>
        <a:p>
          <a:pPr algn="just"/>
          <a:r>
            <a:rPr lang="es-CO" sz="1400" b="0" i="0" dirty="0">
              <a:solidFill>
                <a:schemeClr val="tx1"/>
              </a:solidFill>
              <a:latin typeface="Arial Black" pitchFamily="34" charset="0"/>
            </a:rPr>
            <a:t>El art. 338: En tiempos de paz, solamente el Congreso, las asambleas departamentales y los concejos distritales y municipales podrán imponer contribuciones fiscales y parafiscales. ….</a:t>
          </a:r>
          <a:endParaRPr lang="es-CO" sz="1400" dirty="0">
            <a:solidFill>
              <a:schemeClr val="tx1"/>
            </a:solidFill>
            <a:latin typeface="Arial Black" pitchFamily="34" charset="0"/>
          </a:endParaRPr>
        </a:p>
      </dgm:t>
    </dgm:pt>
    <dgm:pt modelId="{1A98061F-D4B2-49BE-84F7-B0B95FF74132}" type="parTrans" cxnId="{AFAD6EB3-A309-46BC-990A-ECBB0E8FD395}">
      <dgm:prSet/>
      <dgm:spPr/>
      <dgm:t>
        <a:bodyPr/>
        <a:lstStyle/>
        <a:p>
          <a:endParaRPr lang="es-CO"/>
        </a:p>
      </dgm:t>
    </dgm:pt>
    <dgm:pt modelId="{17439F51-5FB5-4FC5-98D0-D3E265266D78}" type="sibTrans" cxnId="{AFAD6EB3-A309-46BC-990A-ECBB0E8FD395}">
      <dgm:prSet/>
      <dgm:spPr/>
      <dgm:t>
        <a:bodyPr/>
        <a:lstStyle/>
        <a:p>
          <a:endParaRPr lang="es-CO"/>
        </a:p>
      </dgm:t>
    </dgm:pt>
    <dgm:pt modelId="{CD105417-5EAE-4EB1-92EB-00ACB971B386}" type="pres">
      <dgm:prSet presAssocID="{BF05634A-88F0-4844-A22E-3B3A8A3CF32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7B3E97-0778-48F2-B673-66DDEA31A6B1}" type="pres">
      <dgm:prSet presAssocID="{AE935386-C14B-497F-B6E5-8C4A2D209FEC}" presName="root1" presStyleCnt="0"/>
      <dgm:spPr/>
    </dgm:pt>
    <dgm:pt modelId="{C0D66C12-7DB6-47DF-9B37-07865F6FFB94}" type="pres">
      <dgm:prSet presAssocID="{AE935386-C14B-497F-B6E5-8C4A2D209FEC}" presName="LevelOneTextNode" presStyleLbl="node0" presStyleIdx="0" presStyleCnt="1">
        <dgm:presLayoutVars>
          <dgm:chPref val="3"/>
        </dgm:presLayoutVars>
      </dgm:prSet>
      <dgm:spPr/>
    </dgm:pt>
    <dgm:pt modelId="{650F0ABF-FD32-422D-A81F-5C091C8E18D7}" type="pres">
      <dgm:prSet presAssocID="{AE935386-C14B-497F-B6E5-8C4A2D209FEC}" presName="level2hierChild" presStyleCnt="0"/>
      <dgm:spPr/>
    </dgm:pt>
    <dgm:pt modelId="{218C0F74-8CEB-46EB-B638-7FA3B89FE525}" type="pres">
      <dgm:prSet presAssocID="{09F89AEB-4B94-4241-8CD0-164F080F7014}" presName="conn2-1" presStyleLbl="parChTrans1D2" presStyleIdx="0" presStyleCnt="4"/>
      <dgm:spPr/>
    </dgm:pt>
    <dgm:pt modelId="{85A64E22-6CFB-48AC-8794-51C6D6FF6FF9}" type="pres">
      <dgm:prSet presAssocID="{09F89AEB-4B94-4241-8CD0-164F080F7014}" presName="connTx" presStyleLbl="parChTrans1D2" presStyleIdx="0" presStyleCnt="4"/>
      <dgm:spPr/>
    </dgm:pt>
    <dgm:pt modelId="{C8D52F54-4FA2-4BDB-9A25-81A66048C588}" type="pres">
      <dgm:prSet presAssocID="{8722938B-029C-45C3-93C6-5C32409C1CB0}" presName="root2" presStyleCnt="0"/>
      <dgm:spPr/>
    </dgm:pt>
    <dgm:pt modelId="{32E27BDB-0E37-4C28-A8AB-7FE8C0041CB0}" type="pres">
      <dgm:prSet presAssocID="{8722938B-029C-45C3-93C6-5C32409C1CB0}" presName="LevelTwoTextNode" presStyleLbl="node2" presStyleIdx="0" presStyleCnt="4" custScaleX="194872">
        <dgm:presLayoutVars>
          <dgm:chPref val="3"/>
        </dgm:presLayoutVars>
      </dgm:prSet>
      <dgm:spPr/>
    </dgm:pt>
    <dgm:pt modelId="{F5DF914F-6090-42BA-9C9E-AE9480BFA9C2}" type="pres">
      <dgm:prSet presAssocID="{8722938B-029C-45C3-93C6-5C32409C1CB0}" presName="level3hierChild" presStyleCnt="0"/>
      <dgm:spPr/>
    </dgm:pt>
    <dgm:pt modelId="{2BF7A50E-8B17-474B-A8E7-809FB73764F2}" type="pres">
      <dgm:prSet presAssocID="{CF69FDD4-D346-48FD-B920-6B5336F4537F}" presName="conn2-1" presStyleLbl="parChTrans1D2" presStyleIdx="1" presStyleCnt="4"/>
      <dgm:spPr/>
    </dgm:pt>
    <dgm:pt modelId="{AB7A44B4-61B3-4810-8E4A-E5E3C7F1CE75}" type="pres">
      <dgm:prSet presAssocID="{CF69FDD4-D346-48FD-B920-6B5336F4537F}" presName="connTx" presStyleLbl="parChTrans1D2" presStyleIdx="1" presStyleCnt="4"/>
      <dgm:spPr/>
    </dgm:pt>
    <dgm:pt modelId="{9DEBDB0B-A67B-4C3E-8B42-F18857E3176C}" type="pres">
      <dgm:prSet presAssocID="{1E42EA03-9BBB-47DB-85FC-C3A1ACEFA430}" presName="root2" presStyleCnt="0"/>
      <dgm:spPr/>
    </dgm:pt>
    <dgm:pt modelId="{19D8E0D5-6AC2-426E-8D8E-35AA50F86082}" type="pres">
      <dgm:prSet presAssocID="{1E42EA03-9BBB-47DB-85FC-C3A1ACEFA430}" presName="LevelTwoTextNode" presStyleLbl="node2" presStyleIdx="1" presStyleCnt="4" custScaleX="194872" custScaleY="110000">
        <dgm:presLayoutVars>
          <dgm:chPref val="3"/>
        </dgm:presLayoutVars>
      </dgm:prSet>
      <dgm:spPr/>
    </dgm:pt>
    <dgm:pt modelId="{8B7DB65D-7072-442B-85C0-8637DF2FBAE2}" type="pres">
      <dgm:prSet presAssocID="{1E42EA03-9BBB-47DB-85FC-C3A1ACEFA430}" presName="level3hierChild" presStyleCnt="0"/>
      <dgm:spPr/>
    </dgm:pt>
    <dgm:pt modelId="{5AC7AC03-4C62-4506-9423-16F2F00D4412}" type="pres">
      <dgm:prSet presAssocID="{1DAD5869-4B4E-4CD3-8AC1-DDD7591E80FA}" presName="conn2-1" presStyleLbl="parChTrans1D2" presStyleIdx="2" presStyleCnt="4"/>
      <dgm:spPr/>
    </dgm:pt>
    <dgm:pt modelId="{9CAA179D-CBB6-4006-9EEC-8C018ED03765}" type="pres">
      <dgm:prSet presAssocID="{1DAD5869-4B4E-4CD3-8AC1-DDD7591E80FA}" presName="connTx" presStyleLbl="parChTrans1D2" presStyleIdx="2" presStyleCnt="4"/>
      <dgm:spPr/>
    </dgm:pt>
    <dgm:pt modelId="{01D9BD10-4333-4505-A62F-3DA77E70CF49}" type="pres">
      <dgm:prSet presAssocID="{78937AC1-AF50-464B-89D1-886CBC381DCB}" presName="root2" presStyleCnt="0"/>
      <dgm:spPr/>
    </dgm:pt>
    <dgm:pt modelId="{C040471A-BC50-4E5D-B061-847BB65DA861}" type="pres">
      <dgm:prSet presAssocID="{78937AC1-AF50-464B-89D1-886CBC381DCB}" presName="LevelTwoTextNode" presStyleLbl="node2" presStyleIdx="2" presStyleCnt="4" custScaleX="194872" custScaleY="110000">
        <dgm:presLayoutVars>
          <dgm:chPref val="3"/>
        </dgm:presLayoutVars>
      </dgm:prSet>
      <dgm:spPr/>
    </dgm:pt>
    <dgm:pt modelId="{F5FE0BC4-BDDF-4529-B8F5-7B6AF76E9144}" type="pres">
      <dgm:prSet presAssocID="{78937AC1-AF50-464B-89D1-886CBC381DCB}" presName="level3hierChild" presStyleCnt="0"/>
      <dgm:spPr/>
    </dgm:pt>
    <dgm:pt modelId="{1100EF73-8577-4F07-8658-4391EF146948}" type="pres">
      <dgm:prSet presAssocID="{1A98061F-D4B2-49BE-84F7-B0B95FF74132}" presName="conn2-1" presStyleLbl="parChTrans1D2" presStyleIdx="3" presStyleCnt="4"/>
      <dgm:spPr/>
    </dgm:pt>
    <dgm:pt modelId="{957B437B-A91F-44B6-B37C-F74CD7018575}" type="pres">
      <dgm:prSet presAssocID="{1A98061F-D4B2-49BE-84F7-B0B95FF74132}" presName="connTx" presStyleLbl="parChTrans1D2" presStyleIdx="3" presStyleCnt="4"/>
      <dgm:spPr/>
    </dgm:pt>
    <dgm:pt modelId="{60DD94BE-7BA5-407B-8067-F9FFE429CDFA}" type="pres">
      <dgm:prSet presAssocID="{28DC05C1-6AF8-466C-A44C-F736576ED8EC}" presName="root2" presStyleCnt="0"/>
      <dgm:spPr/>
    </dgm:pt>
    <dgm:pt modelId="{4D625E1D-AF7A-4CC0-917F-E19F0B9570BE}" type="pres">
      <dgm:prSet presAssocID="{28DC05C1-6AF8-466C-A44C-F736576ED8EC}" presName="LevelTwoTextNode" presStyleLbl="node2" presStyleIdx="3" presStyleCnt="4" custScaleX="194872" custScaleY="110000">
        <dgm:presLayoutVars>
          <dgm:chPref val="3"/>
        </dgm:presLayoutVars>
      </dgm:prSet>
      <dgm:spPr/>
    </dgm:pt>
    <dgm:pt modelId="{C3D65B13-8B3C-4644-9E74-FE5C21560580}" type="pres">
      <dgm:prSet presAssocID="{28DC05C1-6AF8-466C-A44C-F736576ED8EC}" presName="level3hierChild" presStyleCnt="0"/>
      <dgm:spPr/>
    </dgm:pt>
  </dgm:ptLst>
  <dgm:cxnLst>
    <dgm:cxn modelId="{71C5FC00-99F7-4EB4-957E-D01CAA6DF006}" type="presOf" srcId="{1DAD5869-4B4E-4CD3-8AC1-DDD7591E80FA}" destId="{5AC7AC03-4C62-4506-9423-16F2F00D4412}" srcOrd="0" destOrd="0" presId="urn:microsoft.com/office/officeart/2008/layout/HorizontalMultiLevelHierarchy"/>
    <dgm:cxn modelId="{E5064B03-5666-4ABA-B32E-A674DA3572BB}" type="presOf" srcId="{CF69FDD4-D346-48FD-B920-6B5336F4537F}" destId="{2BF7A50E-8B17-474B-A8E7-809FB73764F2}" srcOrd="0" destOrd="0" presId="urn:microsoft.com/office/officeart/2008/layout/HorizontalMultiLevelHierarchy"/>
    <dgm:cxn modelId="{F094ED16-73C7-47CB-BB3A-54C17368C298}" type="presOf" srcId="{1DAD5869-4B4E-4CD3-8AC1-DDD7591E80FA}" destId="{9CAA179D-CBB6-4006-9EEC-8C018ED03765}" srcOrd="1" destOrd="0" presId="urn:microsoft.com/office/officeart/2008/layout/HorizontalMultiLevelHierarchy"/>
    <dgm:cxn modelId="{E8F11C19-3A80-4495-A94A-6A69CF0E18E9}" type="presOf" srcId="{1A98061F-D4B2-49BE-84F7-B0B95FF74132}" destId="{957B437B-A91F-44B6-B37C-F74CD7018575}" srcOrd="1" destOrd="0" presId="urn:microsoft.com/office/officeart/2008/layout/HorizontalMultiLevelHierarchy"/>
    <dgm:cxn modelId="{B2C0F01F-F60D-4A8B-9DF8-C8B39F5FB90E}" srcId="{AE935386-C14B-497F-B6E5-8C4A2D209FEC}" destId="{8722938B-029C-45C3-93C6-5C32409C1CB0}" srcOrd="0" destOrd="0" parTransId="{09F89AEB-4B94-4241-8CD0-164F080F7014}" sibTransId="{2D6A1577-2324-4C87-9877-F4099E962105}"/>
    <dgm:cxn modelId="{5042783E-CDBF-45AD-8240-E736C9410D55}" type="presOf" srcId="{1A98061F-D4B2-49BE-84F7-B0B95FF74132}" destId="{1100EF73-8577-4F07-8658-4391EF146948}" srcOrd="0" destOrd="0" presId="urn:microsoft.com/office/officeart/2008/layout/HorizontalMultiLevelHierarchy"/>
    <dgm:cxn modelId="{2E5C4662-BC7F-44A4-A507-26423A99FA8B}" type="presOf" srcId="{CF69FDD4-D346-48FD-B920-6B5336F4537F}" destId="{AB7A44B4-61B3-4810-8E4A-E5E3C7F1CE75}" srcOrd="1" destOrd="0" presId="urn:microsoft.com/office/officeart/2008/layout/HorizontalMultiLevelHierarchy"/>
    <dgm:cxn modelId="{D69D7543-6170-4B4C-BD11-A8CE64C307CC}" srcId="{AE935386-C14B-497F-B6E5-8C4A2D209FEC}" destId="{1E42EA03-9BBB-47DB-85FC-C3A1ACEFA430}" srcOrd="1" destOrd="0" parTransId="{CF69FDD4-D346-48FD-B920-6B5336F4537F}" sibTransId="{E8DB9AF3-BC65-45E9-9A37-F87B8A536434}"/>
    <dgm:cxn modelId="{0D3DBF75-D020-4A86-AF25-3E65BB98CE90}" type="presOf" srcId="{28DC05C1-6AF8-466C-A44C-F736576ED8EC}" destId="{4D625E1D-AF7A-4CC0-917F-E19F0B9570BE}" srcOrd="0" destOrd="0" presId="urn:microsoft.com/office/officeart/2008/layout/HorizontalMultiLevelHierarchy"/>
    <dgm:cxn modelId="{3E287C59-75D6-42A0-B656-74B97ECF07D0}" type="presOf" srcId="{BF05634A-88F0-4844-A22E-3B3A8A3CF324}" destId="{CD105417-5EAE-4EB1-92EB-00ACB971B386}" srcOrd="0" destOrd="0" presId="urn:microsoft.com/office/officeart/2008/layout/HorizontalMultiLevelHierarchy"/>
    <dgm:cxn modelId="{078FAE83-6441-4E41-AE00-F316C07CFFBE}" type="presOf" srcId="{AE935386-C14B-497F-B6E5-8C4A2D209FEC}" destId="{C0D66C12-7DB6-47DF-9B37-07865F6FFB94}" srcOrd="0" destOrd="0" presId="urn:microsoft.com/office/officeart/2008/layout/HorizontalMultiLevelHierarchy"/>
    <dgm:cxn modelId="{A30EFB89-9ABB-4EDE-9BAF-95DD63112E06}" srcId="{AE935386-C14B-497F-B6E5-8C4A2D209FEC}" destId="{78937AC1-AF50-464B-89D1-886CBC381DCB}" srcOrd="2" destOrd="0" parTransId="{1DAD5869-4B4E-4CD3-8AC1-DDD7591E80FA}" sibTransId="{4BC681F1-A06F-40B0-9B01-9DA8DFD356BC}"/>
    <dgm:cxn modelId="{C0F70E97-5539-48E4-B797-812014A1D455}" srcId="{BF05634A-88F0-4844-A22E-3B3A8A3CF324}" destId="{AE935386-C14B-497F-B6E5-8C4A2D209FEC}" srcOrd="0" destOrd="0" parTransId="{37EC71E8-38FA-497E-ACD0-8097C5CC52B7}" sibTransId="{5334F79B-3A1B-43E5-A983-5A69BF4C4318}"/>
    <dgm:cxn modelId="{AFAD6EB3-A309-46BC-990A-ECBB0E8FD395}" srcId="{AE935386-C14B-497F-B6E5-8C4A2D209FEC}" destId="{28DC05C1-6AF8-466C-A44C-F736576ED8EC}" srcOrd="3" destOrd="0" parTransId="{1A98061F-D4B2-49BE-84F7-B0B95FF74132}" sibTransId="{17439F51-5FB5-4FC5-98D0-D3E265266D78}"/>
    <dgm:cxn modelId="{806606CA-6C92-4BAE-99C6-9A178AE1A7FF}" type="presOf" srcId="{09F89AEB-4B94-4241-8CD0-164F080F7014}" destId="{85A64E22-6CFB-48AC-8794-51C6D6FF6FF9}" srcOrd="1" destOrd="0" presId="urn:microsoft.com/office/officeart/2008/layout/HorizontalMultiLevelHierarchy"/>
    <dgm:cxn modelId="{AFCB94DB-DEEF-4C44-B153-1A65C8CDE0AE}" type="presOf" srcId="{1E42EA03-9BBB-47DB-85FC-C3A1ACEFA430}" destId="{19D8E0D5-6AC2-426E-8D8E-35AA50F86082}" srcOrd="0" destOrd="0" presId="urn:microsoft.com/office/officeart/2008/layout/HorizontalMultiLevelHierarchy"/>
    <dgm:cxn modelId="{B5D7E7DC-AB30-410E-BBBC-2B6B7D4ED070}" type="presOf" srcId="{8722938B-029C-45C3-93C6-5C32409C1CB0}" destId="{32E27BDB-0E37-4C28-A8AB-7FE8C0041CB0}" srcOrd="0" destOrd="0" presId="urn:microsoft.com/office/officeart/2008/layout/HorizontalMultiLevelHierarchy"/>
    <dgm:cxn modelId="{D25A37DD-4509-42F7-8A6B-34954322247B}" type="presOf" srcId="{09F89AEB-4B94-4241-8CD0-164F080F7014}" destId="{218C0F74-8CEB-46EB-B638-7FA3B89FE525}" srcOrd="0" destOrd="0" presId="urn:microsoft.com/office/officeart/2008/layout/HorizontalMultiLevelHierarchy"/>
    <dgm:cxn modelId="{702382E9-C76A-49A7-B0D4-8BAEFD39EDD1}" type="presOf" srcId="{78937AC1-AF50-464B-89D1-886CBC381DCB}" destId="{C040471A-BC50-4E5D-B061-847BB65DA861}" srcOrd="0" destOrd="0" presId="urn:microsoft.com/office/officeart/2008/layout/HorizontalMultiLevelHierarchy"/>
    <dgm:cxn modelId="{5E4F77C2-66A6-4E14-B396-A1B37FC83C1D}" type="presParOf" srcId="{CD105417-5EAE-4EB1-92EB-00ACB971B386}" destId="{B67B3E97-0778-48F2-B673-66DDEA31A6B1}" srcOrd="0" destOrd="0" presId="urn:microsoft.com/office/officeart/2008/layout/HorizontalMultiLevelHierarchy"/>
    <dgm:cxn modelId="{B8C30344-134F-46F6-9B1C-3C500BF8273A}" type="presParOf" srcId="{B67B3E97-0778-48F2-B673-66DDEA31A6B1}" destId="{C0D66C12-7DB6-47DF-9B37-07865F6FFB94}" srcOrd="0" destOrd="0" presId="urn:microsoft.com/office/officeart/2008/layout/HorizontalMultiLevelHierarchy"/>
    <dgm:cxn modelId="{1CC2AA19-CBF0-4B33-97E1-F320BD0D32D0}" type="presParOf" srcId="{B67B3E97-0778-48F2-B673-66DDEA31A6B1}" destId="{650F0ABF-FD32-422D-A81F-5C091C8E18D7}" srcOrd="1" destOrd="0" presId="urn:microsoft.com/office/officeart/2008/layout/HorizontalMultiLevelHierarchy"/>
    <dgm:cxn modelId="{D7ECE0B4-C5B0-4C88-B516-D861B4966698}" type="presParOf" srcId="{650F0ABF-FD32-422D-A81F-5C091C8E18D7}" destId="{218C0F74-8CEB-46EB-B638-7FA3B89FE525}" srcOrd="0" destOrd="0" presId="urn:microsoft.com/office/officeart/2008/layout/HorizontalMultiLevelHierarchy"/>
    <dgm:cxn modelId="{111FA751-EF55-424A-BDA1-75D16CE380CD}" type="presParOf" srcId="{218C0F74-8CEB-46EB-B638-7FA3B89FE525}" destId="{85A64E22-6CFB-48AC-8794-51C6D6FF6FF9}" srcOrd="0" destOrd="0" presId="urn:microsoft.com/office/officeart/2008/layout/HorizontalMultiLevelHierarchy"/>
    <dgm:cxn modelId="{7E988CBF-8CAB-418A-93DF-FBC6A4420FB2}" type="presParOf" srcId="{650F0ABF-FD32-422D-A81F-5C091C8E18D7}" destId="{C8D52F54-4FA2-4BDB-9A25-81A66048C588}" srcOrd="1" destOrd="0" presId="urn:microsoft.com/office/officeart/2008/layout/HorizontalMultiLevelHierarchy"/>
    <dgm:cxn modelId="{DC44DD8D-49E4-43CD-AA52-B6CF8AB7E2F9}" type="presParOf" srcId="{C8D52F54-4FA2-4BDB-9A25-81A66048C588}" destId="{32E27BDB-0E37-4C28-A8AB-7FE8C0041CB0}" srcOrd="0" destOrd="0" presId="urn:microsoft.com/office/officeart/2008/layout/HorizontalMultiLevelHierarchy"/>
    <dgm:cxn modelId="{2F2CE82E-0CB9-4425-A137-8D2E13202989}" type="presParOf" srcId="{C8D52F54-4FA2-4BDB-9A25-81A66048C588}" destId="{F5DF914F-6090-42BA-9C9E-AE9480BFA9C2}" srcOrd="1" destOrd="0" presId="urn:microsoft.com/office/officeart/2008/layout/HorizontalMultiLevelHierarchy"/>
    <dgm:cxn modelId="{82B1A250-00B1-48B9-A0CE-777578721D90}" type="presParOf" srcId="{650F0ABF-FD32-422D-A81F-5C091C8E18D7}" destId="{2BF7A50E-8B17-474B-A8E7-809FB73764F2}" srcOrd="2" destOrd="0" presId="urn:microsoft.com/office/officeart/2008/layout/HorizontalMultiLevelHierarchy"/>
    <dgm:cxn modelId="{354C3E7A-4F8A-4576-B552-357F5D1387EF}" type="presParOf" srcId="{2BF7A50E-8B17-474B-A8E7-809FB73764F2}" destId="{AB7A44B4-61B3-4810-8E4A-E5E3C7F1CE75}" srcOrd="0" destOrd="0" presId="urn:microsoft.com/office/officeart/2008/layout/HorizontalMultiLevelHierarchy"/>
    <dgm:cxn modelId="{80416F1A-BFE9-4088-8B7C-2BFEE2883620}" type="presParOf" srcId="{650F0ABF-FD32-422D-A81F-5C091C8E18D7}" destId="{9DEBDB0B-A67B-4C3E-8B42-F18857E3176C}" srcOrd="3" destOrd="0" presId="urn:microsoft.com/office/officeart/2008/layout/HorizontalMultiLevelHierarchy"/>
    <dgm:cxn modelId="{B768965D-B044-4A32-BB07-949C72B9B741}" type="presParOf" srcId="{9DEBDB0B-A67B-4C3E-8B42-F18857E3176C}" destId="{19D8E0D5-6AC2-426E-8D8E-35AA50F86082}" srcOrd="0" destOrd="0" presId="urn:microsoft.com/office/officeart/2008/layout/HorizontalMultiLevelHierarchy"/>
    <dgm:cxn modelId="{9538E0B3-E231-4168-A20A-C19A4BEE1454}" type="presParOf" srcId="{9DEBDB0B-A67B-4C3E-8B42-F18857E3176C}" destId="{8B7DB65D-7072-442B-85C0-8637DF2FBAE2}" srcOrd="1" destOrd="0" presId="urn:microsoft.com/office/officeart/2008/layout/HorizontalMultiLevelHierarchy"/>
    <dgm:cxn modelId="{05070339-E338-462D-BBBA-F07650F9BE88}" type="presParOf" srcId="{650F0ABF-FD32-422D-A81F-5C091C8E18D7}" destId="{5AC7AC03-4C62-4506-9423-16F2F00D4412}" srcOrd="4" destOrd="0" presId="urn:microsoft.com/office/officeart/2008/layout/HorizontalMultiLevelHierarchy"/>
    <dgm:cxn modelId="{ED2B5B1D-0359-4751-8A26-F605A24C51A5}" type="presParOf" srcId="{5AC7AC03-4C62-4506-9423-16F2F00D4412}" destId="{9CAA179D-CBB6-4006-9EEC-8C018ED03765}" srcOrd="0" destOrd="0" presId="urn:microsoft.com/office/officeart/2008/layout/HorizontalMultiLevelHierarchy"/>
    <dgm:cxn modelId="{C437F582-F235-42BA-A2EB-DE34FB4E39B8}" type="presParOf" srcId="{650F0ABF-FD32-422D-A81F-5C091C8E18D7}" destId="{01D9BD10-4333-4505-A62F-3DA77E70CF49}" srcOrd="5" destOrd="0" presId="urn:microsoft.com/office/officeart/2008/layout/HorizontalMultiLevelHierarchy"/>
    <dgm:cxn modelId="{33E591DD-A4FA-4A4B-8755-1D02191769C0}" type="presParOf" srcId="{01D9BD10-4333-4505-A62F-3DA77E70CF49}" destId="{C040471A-BC50-4E5D-B061-847BB65DA861}" srcOrd="0" destOrd="0" presId="urn:microsoft.com/office/officeart/2008/layout/HorizontalMultiLevelHierarchy"/>
    <dgm:cxn modelId="{46D31CA5-BCD6-446C-BB9E-B08EA27C6126}" type="presParOf" srcId="{01D9BD10-4333-4505-A62F-3DA77E70CF49}" destId="{F5FE0BC4-BDDF-4529-B8F5-7B6AF76E9144}" srcOrd="1" destOrd="0" presId="urn:microsoft.com/office/officeart/2008/layout/HorizontalMultiLevelHierarchy"/>
    <dgm:cxn modelId="{D5B99652-2D4A-4B0F-A6E2-31C4520DBDDC}" type="presParOf" srcId="{650F0ABF-FD32-422D-A81F-5C091C8E18D7}" destId="{1100EF73-8577-4F07-8658-4391EF146948}" srcOrd="6" destOrd="0" presId="urn:microsoft.com/office/officeart/2008/layout/HorizontalMultiLevelHierarchy"/>
    <dgm:cxn modelId="{73DF4190-4D1F-4B0D-ADF6-0280B3B5B94D}" type="presParOf" srcId="{1100EF73-8577-4F07-8658-4391EF146948}" destId="{957B437B-A91F-44B6-B37C-F74CD7018575}" srcOrd="0" destOrd="0" presId="urn:microsoft.com/office/officeart/2008/layout/HorizontalMultiLevelHierarchy"/>
    <dgm:cxn modelId="{D6176879-5ED1-4BCC-B946-22504C2E011F}" type="presParOf" srcId="{650F0ABF-FD32-422D-A81F-5C091C8E18D7}" destId="{60DD94BE-7BA5-407B-8067-F9FFE429CDFA}" srcOrd="7" destOrd="0" presId="urn:microsoft.com/office/officeart/2008/layout/HorizontalMultiLevelHierarchy"/>
    <dgm:cxn modelId="{9E86625A-23F2-4FB0-998F-6F8DC699BE5C}" type="presParOf" srcId="{60DD94BE-7BA5-407B-8067-F9FFE429CDFA}" destId="{4D625E1D-AF7A-4CC0-917F-E19F0B9570BE}" srcOrd="0" destOrd="0" presId="urn:microsoft.com/office/officeart/2008/layout/HorizontalMultiLevelHierarchy"/>
    <dgm:cxn modelId="{222F69A9-2056-4B70-943C-836CFAB44523}" type="presParOf" srcId="{60DD94BE-7BA5-407B-8067-F9FFE429CDFA}" destId="{C3D65B13-8B3C-4644-9E74-FE5C2156058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FF922D-543E-47AB-8544-596D49E8F5BF}" type="doc">
      <dgm:prSet loTypeId="urn:microsoft.com/office/officeart/2005/8/layout/chart3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EE13A50C-BC6D-45DB-A2BA-3CF30F599C2A}">
      <dgm:prSet custT="1"/>
      <dgm:spPr/>
      <dgm:t>
        <a:bodyPr/>
        <a:lstStyle/>
        <a:p>
          <a:r>
            <a:rPr lang="es-CO" sz="1100" b="1">
              <a:solidFill>
                <a:schemeClr val="tx1"/>
              </a:solidFill>
              <a:latin typeface="Arial Black" pitchFamily="34" charset="0"/>
            </a:rPr>
            <a:t>DECLARACIÓN  </a:t>
          </a:r>
          <a:endParaRPr lang="es-CO" sz="11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6A657148-3BAE-4341-8A5F-13452D6239FB}" type="parTrans" cxnId="{A36EA175-C213-43DE-8541-92200A867ACA}">
      <dgm:prSet/>
      <dgm:spPr/>
      <dgm:t>
        <a:bodyPr/>
        <a:lstStyle/>
        <a:p>
          <a:endParaRPr lang="es-CO"/>
        </a:p>
      </dgm:t>
    </dgm:pt>
    <dgm:pt modelId="{9DDA827D-F5CE-4D1D-AE4D-88E41190FE88}" type="sibTrans" cxnId="{A36EA175-C213-43DE-8541-92200A867ACA}">
      <dgm:prSet/>
      <dgm:spPr/>
      <dgm:t>
        <a:bodyPr/>
        <a:lstStyle/>
        <a:p>
          <a:endParaRPr lang="es-CO"/>
        </a:p>
      </dgm:t>
    </dgm:pt>
    <dgm:pt modelId="{74636848-D8D0-488B-8503-EF7FAC71AC4E}">
      <dgm:prSet custT="1"/>
      <dgm:spPr/>
      <dgm:t>
        <a:bodyPr/>
        <a:lstStyle/>
        <a:p>
          <a:r>
            <a:rPr lang="es-CO" sz="1100" b="1">
              <a:solidFill>
                <a:schemeClr val="tx1"/>
              </a:solidFill>
              <a:latin typeface="Arial Black" pitchFamily="34" charset="0"/>
            </a:rPr>
            <a:t>RECAUDACIÓN, </a:t>
          </a:r>
          <a:endParaRPr lang="es-CO" sz="11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7C8E9CB7-DDA2-4BA9-8D6B-EDA6F4C72BE8}" type="parTrans" cxnId="{C3B2FDAE-91DA-48F5-BD80-99D765B910AA}">
      <dgm:prSet/>
      <dgm:spPr/>
      <dgm:t>
        <a:bodyPr/>
        <a:lstStyle/>
        <a:p>
          <a:endParaRPr lang="es-CO"/>
        </a:p>
      </dgm:t>
    </dgm:pt>
    <dgm:pt modelId="{D1D26C47-61E9-4791-8634-8D3AA0F34AED}" type="sibTrans" cxnId="{C3B2FDAE-91DA-48F5-BD80-99D765B910AA}">
      <dgm:prSet/>
      <dgm:spPr/>
      <dgm:t>
        <a:bodyPr/>
        <a:lstStyle/>
        <a:p>
          <a:endParaRPr lang="es-CO"/>
        </a:p>
      </dgm:t>
    </dgm:pt>
    <dgm:pt modelId="{50926FE7-CEF7-4B77-8C38-F52B3EAFD028}">
      <dgm:prSet custT="1"/>
      <dgm:spPr/>
      <dgm:t>
        <a:bodyPr/>
        <a:lstStyle/>
        <a:p>
          <a:r>
            <a:rPr lang="es-CO" sz="1100" b="1">
              <a:solidFill>
                <a:schemeClr val="tx1"/>
              </a:solidFill>
              <a:latin typeface="Arial Black" pitchFamily="34" charset="0"/>
            </a:rPr>
            <a:t>FISCALIZACIÓN, </a:t>
          </a:r>
          <a:endParaRPr lang="es-CO" sz="11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498D76FC-E430-4634-8E83-BE2803C22972}" type="parTrans" cxnId="{C671D91E-E325-4F14-B1F7-8D51D52723FC}">
      <dgm:prSet/>
      <dgm:spPr/>
      <dgm:t>
        <a:bodyPr/>
        <a:lstStyle/>
        <a:p>
          <a:endParaRPr lang="es-CO"/>
        </a:p>
      </dgm:t>
    </dgm:pt>
    <dgm:pt modelId="{FB358C0B-0C54-41BD-A49C-4F7B280A546E}" type="sibTrans" cxnId="{C671D91E-E325-4F14-B1F7-8D51D52723FC}">
      <dgm:prSet/>
      <dgm:spPr/>
      <dgm:t>
        <a:bodyPr/>
        <a:lstStyle/>
        <a:p>
          <a:endParaRPr lang="es-CO"/>
        </a:p>
      </dgm:t>
    </dgm:pt>
    <dgm:pt modelId="{008F2098-4D52-47A4-BCD6-6220C8ADFAEB}">
      <dgm:prSet custT="1"/>
      <dgm:spPr/>
      <dgm:t>
        <a:bodyPr/>
        <a:lstStyle/>
        <a:p>
          <a:r>
            <a:rPr lang="es-CO" sz="1100" b="1">
              <a:solidFill>
                <a:schemeClr val="tx1"/>
              </a:solidFill>
              <a:latin typeface="Arial Black" pitchFamily="34" charset="0"/>
            </a:rPr>
            <a:t>LIQUIDACIÓN,</a:t>
          </a:r>
          <a:endParaRPr lang="es-CO" sz="11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9F99B11D-48A8-4A18-92D9-95E4086F9A6D}" type="parTrans" cxnId="{D2803375-D643-4754-828C-2094CA0540B4}">
      <dgm:prSet/>
      <dgm:spPr/>
      <dgm:t>
        <a:bodyPr/>
        <a:lstStyle/>
        <a:p>
          <a:endParaRPr lang="es-CO"/>
        </a:p>
      </dgm:t>
    </dgm:pt>
    <dgm:pt modelId="{D343AB16-44AF-425D-9FA7-BB34C738F92B}" type="sibTrans" cxnId="{D2803375-D643-4754-828C-2094CA0540B4}">
      <dgm:prSet/>
      <dgm:spPr/>
      <dgm:t>
        <a:bodyPr/>
        <a:lstStyle/>
        <a:p>
          <a:endParaRPr lang="es-CO"/>
        </a:p>
      </dgm:t>
    </dgm:pt>
    <dgm:pt modelId="{781100AB-100E-41C9-B3EA-D028AB04C75E}">
      <dgm:prSet custT="1"/>
      <dgm:spPr/>
      <dgm:t>
        <a:bodyPr/>
        <a:lstStyle/>
        <a:p>
          <a:r>
            <a:rPr lang="es-CO" sz="1100" b="1">
              <a:solidFill>
                <a:schemeClr val="tx1"/>
              </a:solidFill>
              <a:latin typeface="Arial Black" pitchFamily="34" charset="0"/>
            </a:rPr>
            <a:t>DISCUSIÓN,</a:t>
          </a:r>
          <a:endParaRPr lang="es-CO" sz="11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0F4CE5E6-8DB4-4087-9339-8FCED70E86D2}" type="parTrans" cxnId="{D1D6C8B3-84B9-4B27-A970-1F55DAB11A47}">
      <dgm:prSet/>
      <dgm:spPr/>
      <dgm:t>
        <a:bodyPr/>
        <a:lstStyle/>
        <a:p>
          <a:endParaRPr lang="es-CO"/>
        </a:p>
      </dgm:t>
    </dgm:pt>
    <dgm:pt modelId="{51684201-3030-40EF-AB71-2C24A5C03A91}" type="sibTrans" cxnId="{D1D6C8B3-84B9-4B27-A970-1F55DAB11A47}">
      <dgm:prSet/>
      <dgm:spPr/>
      <dgm:t>
        <a:bodyPr/>
        <a:lstStyle/>
        <a:p>
          <a:endParaRPr lang="es-CO"/>
        </a:p>
      </dgm:t>
    </dgm:pt>
    <dgm:pt modelId="{A59AE8EF-561C-4D35-AD18-D64313DF42ED}">
      <dgm:prSet custT="1"/>
      <dgm:spPr/>
      <dgm:t>
        <a:bodyPr/>
        <a:lstStyle/>
        <a:p>
          <a:r>
            <a:rPr lang="es-CO" sz="1100" b="1">
              <a:solidFill>
                <a:schemeClr val="tx1"/>
              </a:solidFill>
              <a:latin typeface="Arial Black" pitchFamily="34" charset="0"/>
            </a:rPr>
            <a:t>COBRO,</a:t>
          </a:r>
          <a:endParaRPr lang="es-CO" sz="11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D3ECEC2F-F3FB-457A-9FF2-896BDAB65757}" type="parTrans" cxnId="{4C21C5EF-9B90-4D14-9B60-0DC2595964EE}">
      <dgm:prSet/>
      <dgm:spPr/>
      <dgm:t>
        <a:bodyPr/>
        <a:lstStyle/>
        <a:p>
          <a:endParaRPr lang="es-CO"/>
        </a:p>
      </dgm:t>
    </dgm:pt>
    <dgm:pt modelId="{57D3B0BF-8173-4E7F-9B44-4B1435621508}" type="sibTrans" cxnId="{4C21C5EF-9B90-4D14-9B60-0DC2595964EE}">
      <dgm:prSet/>
      <dgm:spPr/>
      <dgm:t>
        <a:bodyPr/>
        <a:lstStyle/>
        <a:p>
          <a:endParaRPr lang="es-CO"/>
        </a:p>
      </dgm:t>
    </dgm:pt>
    <dgm:pt modelId="{E4510D1E-552A-4C32-8D48-A947CED237CE}">
      <dgm:prSet custT="1"/>
      <dgm:spPr/>
      <dgm:t>
        <a:bodyPr/>
        <a:lstStyle/>
        <a:p>
          <a:r>
            <a:rPr lang="es-CO" sz="1100" b="1">
              <a:solidFill>
                <a:schemeClr val="tx1"/>
              </a:solidFill>
              <a:latin typeface="Arial Black" pitchFamily="34" charset="0"/>
            </a:rPr>
            <a:t>DEVOLUCIÓN, </a:t>
          </a:r>
          <a:endParaRPr lang="es-CO" sz="11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717BA38B-C728-4065-A4CB-84133D54339F}" type="parTrans" cxnId="{6F017952-E497-48FD-A114-9A318DB8F55E}">
      <dgm:prSet/>
      <dgm:spPr/>
      <dgm:t>
        <a:bodyPr/>
        <a:lstStyle/>
        <a:p>
          <a:endParaRPr lang="es-CO"/>
        </a:p>
      </dgm:t>
    </dgm:pt>
    <dgm:pt modelId="{F0A6C98A-7650-44AB-B16D-B026E9FCA24E}" type="sibTrans" cxnId="{6F017952-E497-48FD-A114-9A318DB8F55E}">
      <dgm:prSet/>
      <dgm:spPr/>
      <dgm:t>
        <a:bodyPr/>
        <a:lstStyle/>
        <a:p>
          <a:endParaRPr lang="es-CO"/>
        </a:p>
      </dgm:t>
    </dgm:pt>
    <dgm:pt modelId="{2DE2CD42-B4F7-4E43-80C2-F02BD8F145F3}">
      <dgm:prSet/>
      <dgm:spPr/>
      <dgm:t>
        <a:bodyPr/>
        <a:lstStyle/>
        <a:p>
          <a:endParaRPr lang="es-CO"/>
        </a:p>
      </dgm:t>
    </dgm:pt>
    <dgm:pt modelId="{55B967BB-3E5B-4E74-9C9B-D9D833ED87B4}" type="parTrans" cxnId="{9512DF59-77EB-42EA-A533-142CD0019A86}">
      <dgm:prSet/>
      <dgm:spPr/>
      <dgm:t>
        <a:bodyPr/>
        <a:lstStyle/>
        <a:p>
          <a:endParaRPr lang="es-CO"/>
        </a:p>
      </dgm:t>
    </dgm:pt>
    <dgm:pt modelId="{9EBE3A6F-8B2F-40AD-8BA7-4820601D344E}" type="sibTrans" cxnId="{9512DF59-77EB-42EA-A533-142CD0019A86}">
      <dgm:prSet/>
      <dgm:spPr/>
      <dgm:t>
        <a:bodyPr/>
        <a:lstStyle/>
        <a:p>
          <a:endParaRPr lang="es-CO"/>
        </a:p>
      </dgm:t>
    </dgm:pt>
    <dgm:pt modelId="{55F31DDB-0901-4C8D-8DD9-7E9D71CC5C4D}" type="pres">
      <dgm:prSet presAssocID="{D5FF922D-543E-47AB-8544-596D49E8F5BF}" presName="compositeShape" presStyleCnt="0">
        <dgm:presLayoutVars>
          <dgm:chMax val="7"/>
          <dgm:dir/>
          <dgm:resizeHandles val="exact"/>
        </dgm:presLayoutVars>
      </dgm:prSet>
      <dgm:spPr/>
    </dgm:pt>
    <dgm:pt modelId="{BD31BD80-95A1-4DF2-9CB4-6D3288D91AD1}" type="pres">
      <dgm:prSet presAssocID="{D5FF922D-543E-47AB-8544-596D49E8F5BF}" presName="wedge1" presStyleLbl="node1" presStyleIdx="0" presStyleCnt="7" custScaleX="121000" custScaleY="121000" custLinFactNeighborX="17518"/>
      <dgm:spPr/>
    </dgm:pt>
    <dgm:pt modelId="{C1594F12-3AFE-4603-BB97-639FC4D632CF}" type="pres">
      <dgm:prSet presAssocID="{D5FF922D-543E-47AB-8544-596D49E8F5B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911BB93-EBB9-4473-8B82-49F5D9917A79}" type="pres">
      <dgm:prSet presAssocID="{D5FF922D-543E-47AB-8544-596D49E8F5BF}" presName="wedge2" presStyleLbl="node1" presStyleIdx="1" presStyleCnt="7" custScaleX="121000" custScaleY="121000" custLinFactNeighborX="17518"/>
      <dgm:spPr/>
    </dgm:pt>
    <dgm:pt modelId="{101CE98A-C61F-4E4B-A9C8-C15BD40C3764}" type="pres">
      <dgm:prSet presAssocID="{D5FF922D-543E-47AB-8544-596D49E8F5B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4403A51-5ACA-4E1B-B96C-267C3C9A207D}" type="pres">
      <dgm:prSet presAssocID="{D5FF922D-543E-47AB-8544-596D49E8F5BF}" presName="wedge3" presStyleLbl="node1" presStyleIdx="2" presStyleCnt="7" custScaleX="121000" custScaleY="121000" custLinFactNeighborX="17518"/>
      <dgm:spPr/>
    </dgm:pt>
    <dgm:pt modelId="{F49223D3-4FDB-4E50-BD77-626CF3E2070C}" type="pres">
      <dgm:prSet presAssocID="{D5FF922D-543E-47AB-8544-596D49E8F5B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AB898E2-0B67-403E-BB0A-0A0443874042}" type="pres">
      <dgm:prSet presAssocID="{D5FF922D-543E-47AB-8544-596D49E8F5BF}" presName="wedge4" presStyleLbl="node1" presStyleIdx="3" presStyleCnt="7" custScaleX="121000" custScaleY="121000" custLinFactNeighborX="17518"/>
      <dgm:spPr/>
    </dgm:pt>
    <dgm:pt modelId="{96BA6751-BC60-4AAC-80B3-3A80A16190FC}" type="pres">
      <dgm:prSet presAssocID="{D5FF922D-543E-47AB-8544-596D49E8F5B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3B2C650-66EE-4B03-B439-C9E6CA3EEDCE}" type="pres">
      <dgm:prSet presAssocID="{D5FF922D-543E-47AB-8544-596D49E8F5BF}" presName="wedge5" presStyleLbl="node1" presStyleIdx="4" presStyleCnt="7" custScaleX="121000" custScaleY="121000" custLinFactNeighborX="17518"/>
      <dgm:spPr/>
    </dgm:pt>
    <dgm:pt modelId="{010AA518-E7D6-44A5-B9AA-981361661745}" type="pres">
      <dgm:prSet presAssocID="{D5FF922D-543E-47AB-8544-596D49E8F5B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2EEB6A56-B0C9-40BD-93A7-90F1F0554DA8}" type="pres">
      <dgm:prSet presAssocID="{D5FF922D-543E-47AB-8544-596D49E8F5BF}" presName="wedge6" presStyleLbl="node1" presStyleIdx="5" presStyleCnt="7" custScaleX="121000" custScaleY="121000" custLinFactNeighborX="17518"/>
      <dgm:spPr/>
    </dgm:pt>
    <dgm:pt modelId="{4620CC59-5B5C-49A2-A277-4A2727EB8C2B}" type="pres">
      <dgm:prSet presAssocID="{D5FF922D-543E-47AB-8544-596D49E8F5B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41887E-00CA-49BD-902A-477456D82F3F}" type="pres">
      <dgm:prSet presAssocID="{D5FF922D-543E-47AB-8544-596D49E8F5BF}" presName="wedge7" presStyleLbl="node1" presStyleIdx="6" presStyleCnt="7" custScaleX="121000" custScaleY="121000" custLinFactNeighborX="17518"/>
      <dgm:spPr/>
    </dgm:pt>
    <dgm:pt modelId="{8532370F-7FBA-4E29-82D0-4B9EA4CEE3C2}" type="pres">
      <dgm:prSet presAssocID="{D5FF922D-543E-47AB-8544-596D49E8F5B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64D9D06-CED5-484C-AC51-E71ADD3EBE91}" type="presOf" srcId="{EE13A50C-BC6D-45DB-A2BA-3CF30F599C2A}" destId="{C1594F12-3AFE-4603-BB97-639FC4D632CF}" srcOrd="1" destOrd="0" presId="urn:microsoft.com/office/officeart/2005/8/layout/chart3"/>
    <dgm:cxn modelId="{1A227214-79D7-4333-9CF3-B33E61B1DE5B}" type="presOf" srcId="{A59AE8EF-561C-4D35-AD18-D64313DF42ED}" destId="{2EEB6A56-B0C9-40BD-93A7-90F1F0554DA8}" srcOrd="0" destOrd="0" presId="urn:microsoft.com/office/officeart/2005/8/layout/chart3"/>
    <dgm:cxn modelId="{51F63F17-015D-49D4-B4B1-D2BAF7D0D0C7}" type="presOf" srcId="{E4510D1E-552A-4C32-8D48-A947CED237CE}" destId="{8532370F-7FBA-4E29-82D0-4B9EA4CEE3C2}" srcOrd="1" destOrd="0" presId="urn:microsoft.com/office/officeart/2005/8/layout/chart3"/>
    <dgm:cxn modelId="{70387C1A-ADE8-42A9-B60A-7B2B636EE106}" type="presOf" srcId="{781100AB-100E-41C9-B3EA-D028AB04C75E}" destId="{D3B2C650-66EE-4B03-B439-C9E6CA3EEDCE}" srcOrd="0" destOrd="0" presId="urn:microsoft.com/office/officeart/2005/8/layout/chart3"/>
    <dgm:cxn modelId="{AF184A1D-9CBF-415F-96B2-C7D3FBEF0154}" type="presOf" srcId="{D5FF922D-543E-47AB-8544-596D49E8F5BF}" destId="{55F31DDB-0901-4C8D-8DD9-7E9D71CC5C4D}" srcOrd="0" destOrd="0" presId="urn:microsoft.com/office/officeart/2005/8/layout/chart3"/>
    <dgm:cxn modelId="{C671D91E-E325-4F14-B1F7-8D51D52723FC}" srcId="{D5FF922D-543E-47AB-8544-596D49E8F5BF}" destId="{50926FE7-CEF7-4B77-8C38-F52B3EAFD028}" srcOrd="2" destOrd="0" parTransId="{498D76FC-E430-4634-8E83-BE2803C22972}" sibTransId="{FB358C0B-0C54-41BD-A49C-4F7B280A546E}"/>
    <dgm:cxn modelId="{A463992F-353B-4A34-84E1-4724C50C709B}" type="presOf" srcId="{A59AE8EF-561C-4D35-AD18-D64313DF42ED}" destId="{4620CC59-5B5C-49A2-A277-4A2727EB8C2B}" srcOrd="1" destOrd="0" presId="urn:microsoft.com/office/officeart/2005/8/layout/chart3"/>
    <dgm:cxn modelId="{32D0203D-02BB-4732-A31A-58DCB2FAD3DD}" type="presOf" srcId="{781100AB-100E-41C9-B3EA-D028AB04C75E}" destId="{010AA518-E7D6-44A5-B9AA-981361661745}" srcOrd="1" destOrd="0" presId="urn:microsoft.com/office/officeart/2005/8/layout/chart3"/>
    <dgm:cxn modelId="{6D212C68-7864-4364-A387-B0B8D9EC61EA}" type="presOf" srcId="{74636848-D8D0-488B-8503-EF7FAC71AC4E}" destId="{D911BB93-EBB9-4473-8B82-49F5D9917A79}" srcOrd="0" destOrd="0" presId="urn:microsoft.com/office/officeart/2005/8/layout/chart3"/>
    <dgm:cxn modelId="{FC34EC49-5E59-4CD9-9FA2-8A7C563D13C3}" type="presOf" srcId="{008F2098-4D52-47A4-BCD6-6220C8ADFAEB}" destId="{96BA6751-BC60-4AAC-80B3-3A80A16190FC}" srcOrd="1" destOrd="0" presId="urn:microsoft.com/office/officeart/2005/8/layout/chart3"/>
    <dgm:cxn modelId="{6F017952-E497-48FD-A114-9A318DB8F55E}" srcId="{D5FF922D-543E-47AB-8544-596D49E8F5BF}" destId="{E4510D1E-552A-4C32-8D48-A947CED237CE}" srcOrd="6" destOrd="0" parTransId="{717BA38B-C728-4065-A4CB-84133D54339F}" sibTransId="{F0A6C98A-7650-44AB-B16D-B026E9FCA24E}"/>
    <dgm:cxn modelId="{D2803375-D643-4754-828C-2094CA0540B4}" srcId="{D5FF922D-543E-47AB-8544-596D49E8F5BF}" destId="{008F2098-4D52-47A4-BCD6-6220C8ADFAEB}" srcOrd="3" destOrd="0" parTransId="{9F99B11D-48A8-4A18-92D9-95E4086F9A6D}" sibTransId="{D343AB16-44AF-425D-9FA7-BB34C738F92B}"/>
    <dgm:cxn modelId="{A36EA175-C213-43DE-8541-92200A867ACA}" srcId="{D5FF922D-543E-47AB-8544-596D49E8F5BF}" destId="{EE13A50C-BC6D-45DB-A2BA-3CF30F599C2A}" srcOrd="0" destOrd="0" parTransId="{6A657148-3BAE-4341-8A5F-13452D6239FB}" sibTransId="{9DDA827D-F5CE-4D1D-AE4D-88E41190FE88}"/>
    <dgm:cxn modelId="{9512DF59-77EB-42EA-A533-142CD0019A86}" srcId="{D5FF922D-543E-47AB-8544-596D49E8F5BF}" destId="{2DE2CD42-B4F7-4E43-80C2-F02BD8F145F3}" srcOrd="7" destOrd="0" parTransId="{55B967BB-3E5B-4E74-9C9B-D9D833ED87B4}" sibTransId="{9EBE3A6F-8B2F-40AD-8BA7-4820601D344E}"/>
    <dgm:cxn modelId="{272EBE7F-7ED2-451C-8CE3-D83915C285D6}" type="presOf" srcId="{008F2098-4D52-47A4-BCD6-6220C8ADFAEB}" destId="{3AB898E2-0B67-403E-BB0A-0A0443874042}" srcOrd="0" destOrd="0" presId="urn:microsoft.com/office/officeart/2005/8/layout/chart3"/>
    <dgm:cxn modelId="{5C887688-5B53-4374-83CF-1BB9794A1098}" type="presOf" srcId="{50926FE7-CEF7-4B77-8C38-F52B3EAFD028}" destId="{F49223D3-4FDB-4E50-BD77-626CF3E2070C}" srcOrd="1" destOrd="0" presId="urn:microsoft.com/office/officeart/2005/8/layout/chart3"/>
    <dgm:cxn modelId="{61E952A4-39E8-4F88-B807-EC94AE7C6D0E}" type="presOf" srcId="{74636848-D8D0-488B-8503-EF7FAC71AC4E}" destId="{101CE98A-C61F-4E4B-A9C8-C15BD40C3764}" srcOrd="1" destOrd="0" presId="urn:microsoft.com/office/officeart/2005/8/layout/chart3"/>
    <dgm:cxn modelId="{C3B2FDAE-91DA-48F5-BD80-99D765B910AA}" srcId="{D5FF922D-543E-47AB-8544-596D49E8F5BF}" destId="{74636848-D8D0-488B-8503-EF7FAC71AC4E}" srcOrd="1" destOrd="0" parTransId="{7C8E9CB7-DDA2-4BA9-8D6B-EDA6F4C72BE8}" sibTransId="{D1D26C47-61E9-4791-8634-8D3AA0F34AED}"/>
    <dgm:cxn modelId="{D1D6C8B3-84B9-4B27-A970-1F55DAB11A47}" srcId="{D5FF922D-543E-47AB-8544-596D49E8F5BF}" destId="{781100AB-100E-41C9-B3EA-D028AB04C75E}" srcOrd="4" destOrd="0" parTransId="{0F4CE5E6-8DB4-4087-9339-8FCED70E86D2}" sibTransId="{51684201-3030-40EF-AB71-2C24A5C03A91}"/>
    <dgm:cxn modelId="{62BFC9D8-B261-469B-B9C4-F711F6469767}" type="presOf" srcId="{50926FE7-CEF7-4B77-8C38-F52B3EAFD028}" destId="{24403A51-5ACA-4E1B-B96C-267C3C9A207D}" srcOrd="0" destOrd="0" presId="urn:microsoft.com/office/officeart/2005/8/layout/chart3"/>
    <dgm:cxn modelId="{3DA8CBE6-637C-49BD-8C20-688F66C2DE17}" type="presOf" srcId="{EE13A50C-BC6D-45DB-A2BA-3CF30F599C2A}" destId="{BD31BD80-95A1-4DF2-9CB4-6D3288D91AD1}" srcOrd="0" destOrd="0" presId="urn:microsoft.com/office/officeart/2005/8/layout/chart3"/>
    <dgm:cxn modelId="{4C21C5EF-9B90-4D14-9B60-0DC2595964EE}" srcId="{D5FF922D-543E-47AB-8544-596D49E8F5BF}" destId="{A59AE8EF-561C-4D35-AD18-D64313DF42ED}" srcOrd="5" destOrd="0" parTransId="{D3ECEC2F-F3FB-457A-9FF2-896BDAB65757}" sibTransId="{57D3B0BF-8173-4E7F-9B44-4B1435621508}"/>
    <dgm:cxn modelId="{DE243EF7-3E0E-48F6-8678-659370AB2401}" type="presOf" srcId="{E4510D1E-552A-4C32-8D48-A947CED237CE}" destId="{7B41887E-00CA-49BD-902A-477456D82F3F}" srcOrd="0" destOrd="0" presId="urn:microsoft.com/office/officeart/2005/8/layout/chart3"/>
    <dgm:cxn modelId="{94D1B889-D542-4F52-8AAF-5E5CA2A45F31}" type="presParOf" srcId="{55F31DDB-0901-4C8D-8DD9-7E9D71CC5C4D}" destId="{BD31BD80-95A1-4DF2-9CB4-6D3288D91AD1}" srcOrd="0" destOrd="0" presId="urn:microsoft.com/office/officeart/2005/8/layout/chart3"/>
    <dgm:cxn modelId="{436F6BB2-1B1E-4207-8E70-050CBE1FACBA}" type="presParOf" srcId="{55F31DDB-0901-4C8D-8DD9-7E9D71CC5C4D}" destId="{C1594F12-3AFE-4603-BB97-639FC4D632CF}" srcOrd="1" destOrd="0" presId="urn:microsoft.com/office/officeart/2005/8/layout/chart3"/>
    <dgm:cxn modelId="{A73F49E1-0239-43CB-9DC7-D2167F9E78ED}" type="presParOf" srcId="{55F31DDB-0901-4C8D-8DD9-7E9D71CC5C4D}" destId="{D911BB93-EBB9-4473-8B82-49F5D9917A79}" srcOrd="2" destOrd="0" presId="urn:microsoft.com/office/officeart/2005/8/layout/chart3"/>
    <dgm:cxn modelId="{B62DADDA-962E-4FFC-92CE-2BB4731BD81B}" type="presParOf" srcId="{55F31DDB-0901-4C8D-8DD9-7E9D71CC5C4D}" destId="{101CE98A-C61F-4E4B-A9C8-C15BD40C3764}" srcOrd="3" destOrd="0" presId="urn:microsoft.com/office/officeart/2005/8/layout/chart3"/>
    <dgm:cxn modelId="{9C5F5CCB-B3A9-40E2-9E21-69247A6A4E70}" type="presParOf" srcId="{55F31DDB-0901-4C8D-8DD9-7E9D71CC5C4D}" destId="{24403A51-5ACA-4E1B-B96C-267C3C9A207D}" srcOrd="4" destOrd="0" presId="urn:microsoft.com/office/officeart/2005/8/layout/chart3"/>
    <dgm:cxn modelId="{12E5E43C-BCDF-439A-BF2D-D860C4E053D9}" type="presParOf" srcId="{55F31DDB-0901-4C8D-8DD9-7E9D71CC5C4D}" destId="{F49223D3-4FDB-4E50-BD77-626CF3E2070C}" srcOrd="5" destOrd="0" presId="urn:microsoft.com/office/officeart/2005/8/layout/chart3"/>
    <dgm:cxn modelId="{32262536-36F6-461C-9A57-173604B45CEA}" type="presParOf" srcId="{55F31DDB-0901-4C8D-8DD9-7E9D71CC5C4D}" destId="{3AB898E2-0B67-403E-BB0A-0A0443874042}" srcOrd="6" destOrd="0" presId="urn:microsoft.com/office/officeart/2005/8/layout/chart3"/>
    <dgm:cxn modelId="{4130F379-F640-4207-A174-582539CC1115}" type="presParOf" srcId="{55F31DDB-0901-4C8D-8DD9-7E9D71CC5C4D}" destId="{96BA6751-BC60-4AAC-80B3-3A80A16190FC}" srcOrd="7" destOrd="0" presId="urn:microsoft.com/office/officeart/2005/8/layout/chart3"/>
    <dgm:cxn modelId="{A33872D6-C2F6-43FE-9080-2D799C1AA95F}" type="presParOf" srcId="{55F31DDB-0901-4C8D-8DD9-7E9D71CC5C4D}" destId="{D3B2C650-66EE-4B03-B439-C9E6CA3EEDCE}" srcOrd="8" destOrd="0" presId="urn:microsoft.com/office/officeart/2005/8/layout/chart3"/>
    <dgm:cxn modelId="{D02D0846-5CEE-4AF6-B647-4031723FFDAC}" type="presParOf" srcId="{55F31DDB-0901-4C8D-8DD9-7E9D71CC5C4D}" destId="{010AA518-E7D6-44A5-B9AA-981361661745}" srcOrd="9" destOrd="0" presId="urn:microsoft.com/office/officeart/2005/8/layout/chart3"/>
    <dgm:cxn modelId="{151F27D8-BA5D-452C-A8DD-657E72FFC26A}" type="presParOf" srcId="{55F31DDB-0901-4C8D-8DD9-7E9D71CC5C4D}" destId="{2EEB6A56-B0C9-40BD-93A7-90F1F0554DA8}" srcOrd="10" destOrd="0" presId="urn:microsoft.com/office/officeart/2005/8/layout/chart3"/>
    <dgm:cxn modelId="{88901964-6612-4A49-9D27-1637DD784B7A}" type="presParOf" srcId="{55F31DDB-0901-4C8D-8DD9-7E9D71CC5C4D}" destId="{4620CC59-5B5C-49A2-A277-4A2727EB8C2B}" srcOrd="11" destOrd="0" presId="urn:microsoft.com/office/officeart/2005/8/layout/chart3"/>
    <dgm:cxn modelId="{DA69F672-ED6F-404F-8E52-FFDF5A6C7830}" type="presParOf" srcId="{55F31DDB-0901-4C8D-8DD9-7E9D71CC5C4D}" destId="{7B41887E-00CA-49BD-902A-477456D82F3F}" srcOrd="12" destOrd="0" presId="urn:microsoft.com/office/officeart/2005/8/layout/chart3"/>
    <dgm:cxn modelId="{18FBE109-CEFA-4E3F-B5D7-09EC504FD829}" type="presParOf" srcId="{55F31DDB-0901-4C8D-8DD9-7E9D71CC5C4D}" destId="{8532370F-7FBA-4E29-82D0-4B9EA4CEE3C2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B3CCA3-8E64-48C5-A47E-C1D91D2B968F}" type="doc">
      <dgm:prSet loTypeId="urn:microsoft.com/office/officeart/2008/layout/RadialCluster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690FCC24-C8BC-4E1F-AF56-B75B5C8F28E2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DEPARTAMENTOS </a:t>
          </a:r>
        </a:p>
      </dgm:t>
    </dgm:pt>
    <dgm:pt modelId="{4EE2EB98-44BD-41D8-9B5A-9E07C7F4733B}" type="parTrans" cxnId="{DF91A0FE-4CF3-442E-B2D0-D59E7A14A825}">
      <dgm:prSet/>
      <dgm:spPr/>
      <dgm:t>
        <a:bodyPr/>
        <a:lstStyle/>
        <a:p>
          <a:endParaRPr lang="es-CO"/>
        </a:p>
      </dgm:t>
    </dgm:pt>
    <dgm:pt modelId="{5BEA537B-D992-4C61-B2FC-DA4E95D66DF6}" type="sibTrans" cxnId="{DF91A0FE-4CF3-442E-B2D0-D59E7A14A825}">
      <dgm:prSet/>
      <dgm:spPr/>
      <dgm:t>
        <a:bodyPr/>
        <a:lstStyle/>
        <a:p>
          <a:endParaRPr lang="es-CO"/>
        </a:p>
      </dgm:t>
    </dgm:pt>
    <dgm:pt modelId="{7837D9B9-295B-49B9-84BC-B62940D65BF0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ES EL PRIMER ENTE ADMINISTRATIVO A NIVEL REGIONAL </a:t>
          </a:r>
        </a:p>
      </dgm:t>
    </dgm:pt>
    <dgm:pt modelId="{F3BA9B70-E424-4E71-A681-E14C38E71496}" type="parTrans" cxnId="{D103E623-399D-4EBD-8E13-D66CD5785891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8707F9A8-C79B-4C30-8513-4C713B943E75}" type="sibTrans" cxnId="{D103E623-399D-4EBD-8E13-D66CD5785891}">
      <dgm:prSet/>
      <dgm:spPr/>
      <dgm:t>
        <a:bodyPr/>
        <a:lstStyle/>
        <a:p>
          <a:endParaRPr lang="es-CO"/>
        </a:p>
      </dgm:t>
    </dgm:pt>
    <dgm:pt modelId="{9BDF8317-F1DC-43EB-8FA4-2AC5E4D0A39C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ADMINISTRA  ASUNTOS REGIONALES </a:t>
          </a:r>
        </a:p>
      </dgm:t>
    </dgm:pt>
    <dgm:pt modelId="{D0446B33-33C7-406F-8151-525F8EC5EB87}" type="parTrans" cxnId="{A2370953-78CD-4193-BF33-FDD41898760C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4CE6376C-D449-4209-A684-50E460E68DD2}" type="sibTrans" cxnId="{A2370953-78CD-4193-BF33-FDD41898760C}">
      <dgm:prSet/>
      <dgm:spPr/>
      <dgm:t>
        <a:bodyPr/>
        <a:lstStyle/>
        <a:p>
          <a:endParaRPr lang="es-CO"/>
        </a:p>
      </dgm:t>
    </dgm:pt>
    <dgm:pt modelId="{6007D8DB-A002-40E3-B4B6-A3D1127E84BD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REGLAMENTE ALGUNOS IMPUESTO QUE LE ESTÁN PERMITIDOS POR LA LEY</a:t>
          </a:r>
        </a:p>
      </dgm:t>
    </dgm:pt>
    <dgm:pt modelId="{C0D3E0D3-8EFF-4930-9265-6ABE75388135}" type="parTrans" cxnId="{69DE30F6-628A-4E43-943D-A98F8835CE08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E3B072B5-A7DD-4D3F-9DEB-A6B3EE023DB7}" type="sibTrans" cxnId="{69DE30F6-628A-4E43-943D-A98F8835CE08}">
      <dgm:prSet/>
      <dgm:spPr/>
      <dgm:t>
        <a:bodyPr/>
        <a:lstStyle/>
        <a:p>
          <a:endParaRPr lang="es-CO"/>
        </a:p>
      </dgm:t>
    </dgm:pt>
    <dgm:pt modelId="{20BD68B5-E89F-4413-AFC3-25D8B1D6C4E4}" type="pres">
      <dgm:prSet presAssocID="{43B3CCA3-8E64-48C5-A47E-C1D91D2B968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5E64E82-830D-48F1-AC23-835BA91925CA}" type="pres">
      <dgm:prSet presAssocID="{690FCC24-C8BC-4E1F-AF56-B75B5C8F28E2}" presName="singleCycle" presStyleCnt="0"/>
      <dgm:spPr/>
    </dgm:pt>
    <dgm:pt modelId="{9D150349-0726-4E31-B32C-DBDD4946E304}" type="pres">
      <dgm:prSet presAssocID="{690FCC24-C8BC-4E1F-AF56-B75B5C8F28E2}" presName="singleCenter" presStyleLbl="node1" presStyleIdx="0" presStyleCnt="4" custScaleX="285313" custScaleY="56448" custLinFactNeighborY="-13121">
        <dgm:presLayoutVars>
          <dgm:chMax val="7"/>
          <dgm:chPref val="7"/>
        </dgm:presLayoutVars>
      </dgm:prSet>
      <dgm:spPr/>
    </dgm:pt>
    <dgm:pt modelId="{0C700400-E863-45AF-AE5A-A5805787A6F0}" type="pres">
      <dgm:prSet presAssocID="{F3BA9B70-E424-4E71-A681-E14C38E71496}" presName="Name56" presStyleLbl="parChTrans1D2" presStyleIdx="0" presStyleCnt="3"/>
      <dgm:spPr/>
    </dgm:pt>
    <dgm:pt modelId="{EB349A33-6C75-4592-9B0D-706976775C87}" type="pres">
      <dgm:prSet presAssocID="{7837D9B9-295B-49B9-84BC-B62940D65BF0}" presName="text0" presStyleLbl="node1" presStyleIdx="1" presStyleCnt="4" custScaleX="285313">
        <dgm:presLayoutVars>
          <dgm:bulletEnabled val="1"/>
        </dgm:presLayoutVars>
      </dgm:prSet>
      <dgm:spPr/>
    </dgm:pt>
    <dgm:pt modelId="{7DA83F2B-C42C-4AB1-A04C-B9A37008B2E8}" type="pres">
      <dgm:prSet presAssocID="{D0446B33-33C7-406F-8151-525F8EC5EB87}" presName="Name56" presStyleLbl="parChTrans1D2" presStyleIdx="1" presStyleCnt="3"/>
      <dgm:spPr/>
    </dgm:pt>
    <dgm:pt modelId="{43008C12-BF5C-4620-B2A9-4637EE1BCE83}" type="pres">
      <dgm:prSet presAssocID="{9BDF8317-F1DC-43EB-8FA4-2AC5E4D0A39C}" presName="text0" presStyleLbl="node1" presStyleIdx="2" presStyleCnt="4" custScaleX="285313">
        <dgm:presLayoutVars>
          <dgm:bulletEnabled val="1"/>
        </dgm:presLayoutVars>
      </dgm:prSet>
      <dgm:spPr/>
    </dgm:pt>
    <dgm:pt modelId="{4F7DA403-3D9B-4835-A8DF-4282FC2700DA}" type="pres">
      <dgm:prSet presAssocID="{C0D3E0D3-8EFF-4930-9265-6ABE75388135}" presName="Name56" presStyleLbl="parChTrans1D2" presStyleIdx="2" presStyleCnt="3"/>
      <dgm:spPr/>
    </dgm:pt>
    <dgm:pt modelId="{F47B70D6-F7CB-422B-B799-FA6A50F44ECB}" type="pres">
      <dgm:prSet presAssocID="{6007D8DB-A002-40E3-B4B6-A3D1127E84BD}" presName="text0" presStyleLbl="node1" presStyleIdx="3" presStyleCnt="4" custScaleX="285313">
        <dgm:presLayoutVars>
          <dgm:bulletEnabled val="1"/>
        </dgm:presLayoutVars>
      </dgm:prSet>
      <dgm:spPr/>
    </dgm:pt>
  </dgm:ptLst>
  <dgm:cxnLst>
    <dgm:cxn modelId="{D103E623-399D-4EBD-8E13-D66CD5785891}" srcId="{690FCC24-C8BC-4E1F-AF56-B75B5C8F28E2}" destId="{7837D9B9-295B-49B9-84BC-B62940D65BF0}" srcOrd="0" destOrd="0" parTransId="{F3BA9B70-E424-4E71-A681-E14C38E71496}" sibTransId="{8707F9A8-C79B-4C30-8513-4C713B943E75}"/>
    <dgm:cxn modelId="{4A918C4D-AC4B-4CBF-8D89-F743ED3C1180}" type="presOf" srcId="{6007D8DB-A002-40E3-B4B6-A3D1127E84BD}" destId="{F47B70D6-F7CB-422B-B799-FA6A50F44ECB}" srcOrd="0" destOrd="0" presId="urn:microsoft.com/office/officeart/2008/layout/RadialCluster"/>
    <dgm:cxn modelId="{A2370953-78CD-4193-BF33-FDD41898760C}" srcId="{690FCC24-C8BC-4E1F-AF56-B75B5C8F28E2}" destId="{9BDF8317-F1DC-43EB-8FA4-2AC5E4D0A39C}" srcOrd="1" destOrd="0" parTransId="{D0446B33-33C7-406F-8151-525F8EC5EB87}" sibTransId="{4CE6376C-D449-4209-A684-50E460E68DD2}"/>
    <dgm:cxn modelId="{A186BEA6-5C55-467D-9E88-999FA610D12E}" type="presOf" srcId="{690FCC24-C8BC-4E1F-AF56-B75B5C8F28E2}" destId="{9D150349-0726-4E31-B32C-DBDD4946E304}" srcOrd="0" destOrd="0" presId="urn:microsoft.com/office/officeart/2008/layout/RadialCluster"/>
    <dgm:cxn modelId="{E9EC22BD-9580-4B19-8029-BB3440FC07CB}" type="presOf" srcId="{9BDF8317-F1DC-43EB-8FA4-2AC5E4D0A39C}" destId="{43008C12-BF5C-4620-B2A9-4637EE1BCE83}" srcOrd="0" destOrd="0" presId="urn:microsoft.com/office/officeart/2008/layout/RadialCluster"/>
    <dgm:cxn modelId="{1DDDC8BD-9F69-4C90-8B99-853C7FA04C79}" type="presOf" srcId="{7837D9B9-295B-49B9-84BC-B62940D65BF0}" destId="{EB349A33-6C75-4592-9B0D-706976775C87}" srcOrd="0" destOrd="0" presId="urn:microsoft.com/office/officeart/2008/layout/RadialCluster"/>
    <dgm:cxn modelId="{12DC9AC9-66B3-4670-A919-E270334156F2}" type="presOf" srcId="{D0446B33-33C7-406F-8151-525F8EC5EB87}" destId="{7DA83F2B-C42C-4AB1-A04C-B9A37008B2E8}" srcOrd="0" destOrd="0" presId="urn:microsoft.com/office/officeart/2008/layout/RadialCluster"/>
    <dgm:cxn modelId="{1B77E4CF-F93E-4F31-802E-CD0954761274}" type="presOf" srcId="{43B3CCA3-8E64-48C5-A47E-C1D91D2B968F}" destId="{20BD68B5-E89F-4413-AFC3-25D8B1D6C4E4}" srcOrd="0" destOrd="0" presId="urn:microsoft.com/office/officeart/2008/layout/RadialCluster"/>
    <dgm:cxn modelId="{8609D4D4-F62E-443A-923F-5789B69A7D3E}" type="presOf" srcId="{F3BA9B70-E424-4E71-A681-E14C38E71496}" destId="{0C700400-E863-45AF-AE5A-A5805787A6F0}" srcOrd="0" destOrd="0" presId="urn:microsoft.com/office/officeart/2008/layout/RadialCluster"/>
    <dgm:cxn modelId="{0100EDF1-CFA1-4C45-888A-4D64B0A3B5AC}" type="presOf" srcId="{C0D3E0D3-8EFF-4930-9265-6ABE75388135}" destId="{4F7DA403-3D9B-4835-A8DF-4282FC2700DA}" srcOrd="0" destOrd="0" presId="urn:microsoft.com/office/officeart/2008/layout/RadialCluster"/>
    <dgm:cxn modelId="{69DE30F6-628A-4E43-943D-A98F8835CE08}" srcId="{690FCC24-C8BC-4E1F-AF56-B75B5C8F28E2}" destId="{6007D8DB-A002-40E3-B4B6-A3D1127E84BD}" srcOrd="2" destOrd="0" parTransId="{C0D3E0D3-8EFF-4930-9265-6ABE75388135}" sibTransId="{E3B072B5-A7DD-4D3F-9DEB-A6B3EE023DB7}"/>
    <dgm:cxn modelId="{DF91A0FE-4CF3-442E-B2D0-D59E7A14A825}" srcId="{43B3CCA3-8E64-48C5-A47E-C1D91D2B968F}" destId="{690FCC24-C8BC-4E1F-AF56-B75B5C8F28E2}" srcOrd="0" destOrd="0" parTransId="{4EE2EB98-44BD-41D8-9B5A-9E07C7F4733B}" sibTransId="{5BEA537B-D992-4C61-B2FC-DA4E95D66DF6}"/>
    <dgm:cxn modelId="{B633A269-BB3F-4D7A-8357-045C6165A8A8}" type="presParOf" srcId="{20BD68B5-E89F-4413-AFC3-25D8B1D6C4E4}" destId="{F5E64E82-830D-48F1-AC23-835BA91925CA}" srcOrd="0" destOrd="0" presId="urn:microsoft.com/office/officeart/2008/layout/RadialCluster"/>
    <dgm:cxn modelId="{86E0BE66-6737-49AE-A2BF-24AAF6C3A425}" type="presParOf" srcId="{F5E64E82-830D-48F1-AC23-835BA91925CA}" destId="{9D150349-0726-4E31-B32C-DBDD4946E304}" srcOrd="0" destOrd="0" presId="urn:microsoft.com/office/officeart/2008/layout/RadialCluster"/>
    <dgm:cxn modelId="{30852E6E-54C1-40E7-B751-5A562DE0A82D}" type="presParOf" srcId="{F5E64E82-830D-48F1-AC23-835BA91925CA}" destId="{0C700400-E863-45AF-AE5A-A5805787A6F0}" srcOrd="1" destOrd="0" presId="urn:microsoft.com/office/officeart/2008/layout/RadialCluster"/>
    <dgm:cxn modelId="{158F15C4-65DA-4D4B-B36B-B4131259359E}" type="presParOf" srcId="{F5E64E82-830D-48F1-AC23-835BA91925CA}" destId="{EB349A33-6C75-4592-9B0D-706976775C87}" srcOrd="2" destOrd="0" presId="urn:microsoft.com/office/officeart/2008/layout/RadialCluster"/>
    <dgm:cxn modelId="{A94EDF0E-6FB5-4041-AA80-FBCB5A0B0318}" type="presParOf" srcId="{F5E64E82-830D-48F1-AC23-835BA91925CA}" destId="{7DA83F2B-C42C-4AB1-A04C-B9A37008B2E8}" srcOrd="3" destOrd="0" presId="urn:microsoft.com/office/officeart/2008/layout/RadialCluster"/>
    <dgm:cxn modelId="{FE12D6A6-1C73-4E15-B1D1-3B7E630DF428}" type="presParOf" srcId="{F5E64E82-830D-48F1-AC23-835BA91925CA}" destId="{43008C12-BF5C-4620-B2A9-4637EE1BCE83}" srcOrd="4" destOrd="0" presId="urn:microsoft.com/office/officeart/2008/layout/RadialCluster"/>
    <dgm:cxn modelId="{339B16CC-3B08-4472-B099-456989424AF7}" type="presParOf" srcId="{F5E64E82-830D-48F1-AC23-835BA91925CA}" destId="{4F7DA403-3D9B-4835-A8DF-4282FC2700DA}" srcOrd="5" destOrd="0" presId="urn:microsoft.com/office/officeart/2008/layout/RadialCluster"/>
    <dgm:cxn modelId="{68A20BE2-69FC-4647-A7E3-1A7531903AE5}" type="presParOf" srcId="{F5E64E82-830D-48F1-AC23-835BA91925CA}" destId="{F47B70D6-F7CB-422B-B799-FA6A50F44EC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B3CCA3-8E64-48C5-A47E-C1D91D2B968F}" type="doc">
      <dgm:prSet loTypeId="urn:microsoft.com/office/officeart/2008/layout/RadialCluster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90FCC24-C8BC-4E1F-AF56-B75B5C8F28E2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ASAMBLEAS DEPARTAMENTALES </a:t>
          </a:r>
        </a:p>
      </dgm:t>
    </dgm:pt>
    <dgm:pt modelId="{4EE2EB98-44BD-41D8-9B5A-9E07C7F4733B}" type="parTrans" cxnId="{DF91A0FE-4CF3-442E-B2D0-D59E7A14A825}">
      <dgm:prSet/>
      <dgm:spPr/>
      <dgm:t>
        <a:bodyPr/>
        <a:lstStyle/>
        <a:p>
          <a:endParaRPr lang="es-CO"/>
        </a:p>
      </dgm:t>
    </dgm:pt>
    <dgm:pt modelId="{5BEA537B-D992-4C61-B2FC-DA4E95D66DF6}" type="sibTrans" cxnId="{DF91A0FE-4CF3-442E-B2D0-D59E7A14A825}">
      <dgm:prSet/>
      <dgm:spPr/>
      <dgm:t>
        <a:bodyPr/>
        <a:lstStyle/>
        <a:p>
          <a:endParaRPr lang="es-CO"/>
        </a:p>
      </dgm:t>
    </dgm:pt>
    <dgm:pt modelId="{7837D9B9-295B-49B9-84BC-B62940D65BF0}">
      <dgm:prSet phldrT="[Texto]"/>
      <dgm:spPr/>
      <dgm:t>
        <a:bodyPr/>
        <a:lstStyle/>
        <a:p>
          <a:r>
            <a:rPr lang="es-CO" b="0" i="0" dirty="0">
              <a:latin typeface="Arial Black" pitchFamily="34" charset="0"/>
            </a:rPr>
            <a:t>CORPORACIÓN PÚBLICA, DE CARÁCTER POLÍTICO-ADMINISTRATIVO, DE ELECCIÓN POPULAR,</a:t>
          </a:r>
          <a:endParaRPr lang="es-CO" dirty="0">
            <a:latin typeface="Arial Black" pitchFamily="34" charset="0"/>
          </a:endParaRPr>
        </a:p>
      </dgm:t>
    </dgm:pt>
    <dgm:pt modelId="{F3BA9B70-E424-4E71-A681-E14C38E71496}" type="parTrans" cxnId="{D103E623-399D-4EBD-8E13-D66CD5785891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8707F9A8-C79B-4C30-8513-4C713B943E75}" type="sibTrans" cxnId="{D103E623-399D-4EBD-8E13-D66CD5785891}">
      <dgm:prSet/>
      <dgm:spPr/>
      <dgm:t>
        <a:bodyPr/>
        <a:lstStyle/>
        <a:p>
          <a:endParaRPr lang="es-CO"/>
        </a:p>
      </dgm:t>
    </dgm:pt>
    <dgm:pt modelId="{9BDF8317-F1DC-43EB-8FA4-2AC5E4D0A39C}">
      <dgm:prSet phldrT="[Texto]"/>
      <dgm:spPr/>
      <dgm:t>
        <a:bodyPr/>
        <a:lstStyle/>
        <a:p>
          <a:r>
            <a:rPr lang="es-CO" b="1" i="0" dirty="0">
              <a:latin typeface="Arial Black" pitchFamily="34" charset="0"/>
            </a:rPr>
            <a:t>DECRETAR, LOS TRIBUTOS Y CONTRIBUCIONES NECESARIOS PARA EL CUMPLIMIENTO DE LAS FUNCIONES DEPARTAMENTALES.</a:t>
          </a:r>
          <a:endParaRPr lang="es-CO" b="1" dirty="0">
            <a:latin typeface="Arial Black" pitchFamily="34" charset="0"/>
          </a:endParaRPr>
        </a:p>
      </dgm:t>
    </dgm:pt>
    <dgm:pt modelId="{D0446B33-33C7-406F-8151-525F8EC5EB87}" type="parTrans" cxnId="{A2370953-78CD-4193-BF33-FDD41898760C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4CE6376C-D449-4209-A684-50E460E68DD2}" type="sibTrans" cxnId="{A2370953-78CD-4193-BF33-FDD41898760C}">
      <dgm:prSet/>
      <dgm:spPr/>
      <dgm:t>
        <a:bodyPr/>
        <a:lstStyle/>
        <a:p>
          <a:endParaRPr lang="es-CO"/>
        </a:p>
      </dgm:t>
    </dgm:pt>
    <dgm:pt modelId="{6007D8DB-A002-40E3-B4B6-A3D1127E84BD}">
      <dgm:prSet phldrT="[Texto]"/>
      <dgm:spPr/>
      <dgm:t>
        <a:bodyPr/>
        <a:lstStyle/>
        <a:p>
          <a:r>
            <a:rPr lang="es-CO" b="1" i="0" u="none" dirty="0">
              <a:latin typeface="Arial Black" pitchFamily="34" charset="0"/>
            </a:rPr>
            <a:t>LA ASAMBLEA DEPARTAMENTAL EMITE ORDENANZAS DE OBLIGATORIO CUMPLIMIENTO EN SU JURISDICCIÓN TERRITORIAL</a:t>
          </a:r>
          <a:endParaRPr lang="es-CO" b="1" u="none" dirty="0">
            <a:latin typeface="Arial Black" pitchFamily="34" charset="0"/>
          </a:endParaRPr>
        </a:p>
      </dgm:t>
    </dgm:pt>
    <dgm:pt modelId="{C0D3E0D3-8EFF-4930-9265-6ABE75388135}" type="parTrans" cxnId="{69DE30F6-628A-4E43-943D-A98F8835CE08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E3B072B5-A7DD-4D3F-9DEB-A6B3EE023DB7}" type="sibTrans" cxnId="{69DE30F6-628A-4E43-943D-A98F8835CE08}">
      <dgm:prSet/>
      <dgm:spPr/>
      <dgm:t>
        <a:bodyPr/>
        <a:lstStyle/>
        <a:p>
          <a:endParaRPr lang="es-CO"/>
        </a:p>
      </dgm:t>
    </dgm:pt>
    <dgm:pt modelId="{20BD68B5-E89F-4413-AFC3-25D8B1D6C4E4}" type="pres">
      <dgm:prSet presAssocID="{43B3CCA3-8E64-48C5-A47E-C1D91D2B968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5E64E82-830D-48F1-AC23-835BA91925CA}" type="pres">
      <dgm:prSet presAssocID="{690FCC24-C8BC-4E1F-AF56-B75B5C8F28E2}" presName="singleCycle" presStyleCnt="0"/>
      <dgm:spPr/>
    </dgm:pt>
    <dgm:pt modelId="{9D150349-0726-4E31-B32C-DBDD4946E304}" type="pres">
      <dgm:prSet presAssocID="{690FCC24-C8BC-4E1F-AF56-B75B5C8F28E2}" presName="singleCenter" presStyleLbl="node1" presStyleIdx="0" presStyleCnt="4" custScaleX="235795" custScaleY="56448" custLinFactNeighborY="-13121">
        <dgm:presLayoutVars>
          <dgm:chMax val="7"/>
          <dgm:chPref val="7"/>
        </dgm:presLayoutVars>
      </dgm:prSet>
      <dgm:spPr/>
    </dgm:pt>
    <dgm:pt modelId="{0C700400-E863-45AF-AE5A-A5805787A6F0}" type="pres">
      <dgm:prSet presAssocID="{F3BA9B70-E424-4E71-A681-E14C38E71496}" presName="Name56" presStyleLbl="parChTrans1D2" presStyleIdx="0" presStyleCnt="3"/>
      <dgm:spPr/>
    </dgm:pt>
    <dgm:pt modelId="{EB349A33-6C75-4592-9B0D-706976775C87}" type="pres">
      <dgm:prSet presAssocID="{7837D9B9-295B-49B9-84BC-B62940D65BF0}" presName="text0" presStyleLbl="node1" presStyleIdx="1" presStyleCnt="4" custScaleX="285313">
        <dgm:presLayoutVars>
          <dgm:bulletEnabled val="1"/>
        </dgm:presLayoutVars>
      </dgm:prSet>
      <dgm:spPr/>
    </dgm:pt>
    <dgm:pt modelId="{7DA83F2B-C42C-4AB1-A04C-B9A37008B2E8}" type="pres">
      <dgm:prSet presAssocID="{D0446B33-33C7-406F-8151-525F8EC5EB87}" presName="Name56" presStyleLbl="parChTrans1D2" presStyleIdx="1" presStyleCnt="3"/>
      <dgm:spPr/>
    </dgm:pt>
    <dgm:pt modelId="{43008C12-BF5C-4620-B2A9-4637EE1BCE83}" type="pres">
      <dgm:prSet presAssocID="{9BDF8317-F1DC-43EB-8FA4-2AC5E4D0A39C}" presName="text0" presStyleLbl="node1" presStyleIdx="2" presStyleCnt="4" custScaleX="313844">
        <dgm:presLayoutVars>
          <dgm:bulletEnabled val="1"/>
        </dgm:presLayoutVars>
      </dgm:prSet>
      <dgm:spPr/>
    </dgm:pt>
    <dgm:pt modelId="{4F7DA403-3D9B-4835-A8DF-4282FC2700DA}" type="pres">
      <dgm:prSet presAssocID="{C0D3E0D3-8EFF-4930-9265-6ABE75388135}" presName="Name56" presStyleLbl="parChTrans1D2" presStyleIdx="2" presStyleCnt="3"/>
      <dgm:spPr/>
    </dgm:pt>
    <dgm:pt modelId="{F47B70D6-F7CB-422B-B799-FA6A50F44ECB}" type="pres">
      <dgm:prSet presAssocID="{6007D8DB-A002-40E3-B4B6-A3D1127E84BD}" presName="text0" presStyleLbl="node1" presStyleIdx="3" presStyleCnt="4" custScaleX="313844">
        <dgm:presLayoutVars>
          <dgm:bulletEnabled val="1"/>
        </dgm:presLayoutVars>
      </dgm:prSet>
      <dgm:spPr/>
    </dgm:pt>
  </dgm:ptLst>
  <dgm:cxnLst>
    <dgm:cxn modelId="{2F9D1512-F503-4E3F-A5DB-0EB3F166D411}" type="presOf" srcId="{690FCC24-C8BC-4E1F-AF56-B75B5C8F28E2}" destId="{9D150349-0726-4E31-B32C-DBDD4946E304}" srcOrd="0" destOrd="0" presId="urn:microsoft.com/office/officeart/2008/layout/RadialCluster"/>
    <dgm:cxn modelId="{D103E623-399D-4EBD-8E13-D66CD5785891}" srcId="{690FCC24-C8BC-4E1F-AF56-B75B5C8F28E2}" destId="{7837D9B9-295B-49B9-84BC-B62940D65BF0}" srcOrd="0" destOrd="0" parTransId="{F3BA9B70-E424-4E71-A681-E14C38E71496}" sibTransId="{8707F9A8-C79B-4C30-8513-4C713B943E75}"/>
    <dgm:cxn modelId="{6B81283D-22C4-466D-AA67-C51484CA07B6}" type="presOf" srcId="{43B3CCA3-8E64-48C5-A47E-C1D91D2B968F}" destId="{20BD68B5-E89F-4413-AFC3-25D8B1D6C4E4}" srcOrd="0" destOrd="0" presId="urn:microsoft.com/office/officeart/2008/layout/RadialCluster"/>
    <dgm:cxn modelId="{A2370953-78CD-4193-BF33-FDD41898760C}" srcId="{690FCC24-C8BC-4E1F-AF56-B75B5C8F28E2}" destId="{9BDF8317-F1DC-43EB-8FA4-2AC5E4D0A39C}" srcOrd="1" destOrd="0" parTransId="{D0446B33-33C7-406F-8151-525F8EC5EB87}" sibTransId="{4CE6376C-D449-4209-A684-50E460E68DD2}"/>
    <dgm:cxn modelId="{0ED67882-E4C1-40EB-8553-C178F98DE926}" type="presOf" srcId="{9BDF8317-F1DC-43EB-8FA4-2AC5E4D0A39C}" destId="{43008C12-BF5C-4620-B2A9-4637EE1BCE83}" srcOrd="0" destOrd="0" presId="urn:microsoft.com/office/officeart/2008/layout/RadialCluster"/>
    <dgm:cxn modelId="{DD2CE2AD-1566-4CBB-94F9-5CF24CBCEAED}" type="presOf" srcId="{F3BA9B70-E424-4E71-A681-E14C38E71496}" destId="{0C700400-E863-45AF-AE5A-A5805787A6F0}" srcOrd="0" destOrd="0" presId="urn:microsoft.com/office/officeart/2008/layout/RadialCluster"/>
    <dgm:cxn modelId="{774C1EBA-26F4-4BF1-9302-3CD1EAB87933}" type="presOf" srcId="{6007D8DB-A002-40E3-B4B6-A3D1127E84BD}" destId="{F47B70D6-F7CB-422B-B799-FA6A50F44ECB}" srcOrd="0" destOrd="0" presId="urn:microsoft.com/office/officeart/2008/layout/RadialCluster"/>
    <dgm:cxn modelId="{02C5F5DE-B536-41EA-95F7-9ADB795C7BC6}" type="presOf" srcId="{C0D3E0D3-8EFF-4930-9265-6ABE75388135}" destId="{4F7DA403-3D9B-4835-A8DF-4282FC2700DA}" srcOrd="0" destOrd="0" presId="urn:microsoft.com/office/officeart/2008/layout/RadialCluster"/>
    <dgm:cxn modelId="{3941C7EE-17B7-4717-9505-0B5BE645619F}" type="presOf" srcId="{D0446B33-33C7-406F-8151-525F8EC5EB87}" destId="{7DA83F2B-C42C-4AB1-A04C-B9A37008B2E8}" srcOrd="0" destOrd="0" presId="urn:microsoft.com/office/officeart/2008/layout/RadialCluster"/>
    <dgm:cxn modelId="{BE9618F5-F19A-482E-BFB4-23FC5BF3955D}" type="presOf" srcId="{7837D9B9-295B-49B9-84BC-B62940D65BF0}" destId="{EB349A33-6C75-4592-9B0D-706976775C87}" srcOrd="0" destOrd="0" presId="urn:microsoft.com/office/officeart/2008/layout/RadialCluster"/>
    <dgm:cxn modelId="{69DE30F6-628A-4E43-943D-A98F8835CE08}" srcId="{690FCC24-C8BC-4E1F-AF56-B75B5C8F28E2}" destId="{6007D8DB-A002-40E3-B4B6-A3D1127E84BD}" srcOrd="2" destOrd="0" parTransId="{C0D3E0D3-8EFF-4930-9265-6ABE75388135}" sibTransId="{E3B072B5-A7DD-4D3F-9DEB-A6B3EE023DB7}"/>
    <dgm:cxn modelId="{DF91A0FE-4CF3-442E-B2D0-D59E7A14A825}" srcId="{43B3CCA3-8E64-48C5-A47E-C1D91D2B968F}" destId="{690FCC24-C8BC-4E1F-AF56-B75B5C8F28E2}" srcOrd="0" destOrd="0" parTransId="{4EE2EB98-44BD-41D8-9B5A-9E07C7F4733B}" sibTransId="{5BEA537B-D992-4C61-B2FC-DA4E95D66DF6}"/>
    <dgm:cxn modelId="{C68481F8-E8FD-42F2-AF9A-063F188F1DD6}" type="presParOf" srcId="{20BD68B5-E89F-4413-AFC3-25D8B1D6C4E4}" destId="{F5E64E82-830D-48F1-AC23-835BA91925CA}" srcOrd="0" destOrd="0" presId="urn:microsoft.com/office/officeart/2008/layout/RadialCluster"/>
    <dgm:cxn modelId="{67AD3F46-5D47-4704-9117-500FEC39A874}" type="presParOf" srcId="{F5E64E82-830D-48F1-AC23-835BA91925CA}" destId="{9D150349-0726-4E31-B32C-DBDD4946E304}" srcOrd="0" destOrd="0" presId="urn:microsoft.com/office/officeart/2008/layout/RadialCluster"/>
    <dgm:cxn modelId="{73301493-A6C4-4FAF-9E88-2558A197135A}" type="presParOf" srcId="{F5E64E82-830D-48F1-AC23-835BA91925CA}" destId="{0C700400-E863-45AF-AE5A-A5805787A6F0}" srcOrd="1" destOrd="0" presId="urn:microsoft.com/office/officeart/2008/layout/RadialCluster"/>
    <dgm:cxn modelId="{92620A5D-5BCA-48B7-AF3D-EE2D2F4865D0}" type="presParOf" srcId="{F5E64E82-830D-48F1-AC23-835BA91925CA}" destId="{EB349A33-6C75-4592-9B0D-706976775C87}" srcOrd="2" destOrd="0" presId="urn:microsoft.com/office/officeart/2008/layout/RadialCluster"/>
    <dgm:cxn modelId="{AAC8C904-870D-4961-9C67-CA3481929E08}" type="presParOf" srcId="{F5E64E82-830D-48F1-AC23-835BA91925CA}" destId="{7DA83F2B-C42C-4AB1-A04C-B9A37008B2E8}" srcOrd="3" destOrd="0" presId="urn:microsoft.com/office/officeart/2008/layout/RadialCluster"/>
    <dgm:cxn modelId="{B837F916-8D30-4221-BA2D-4D618E958881}" type="presParOf" srcId="{F5E64E82-830D-48F1-AC23-835BA91925CA}" destId="{43008C12-BF5C-4620-B2A9-4637EE1BCE83}" srcOrd="4" destOrd="0" presId="urn:microsoft.com/office/officeart/2008/layout/RadialCluster"/>
    <dgm:cxn modelId="{4FA2D93B-0305-48E9-BB87-8D4ADA9A4CF9}" type="presParOf" srcId="{F5E64E82-830D-48F1-AC23-835BA91925CA}" destId="{4F7DA403-3D9B-4835-A8DF-4282FC2700DA}" srcOrd="5" destOrd="0" presId="urn:microsoft.com/office/officeart/2008/layout/RadialCluster"/>
    <dgm:cxn modelId="{CB58D518-42F1-40CE-8ABF-E41DA345A6AE}" type="presParOf" srcId="{F5E64E82-830D-48F1-AC23-835BA91925CA}" destId="{F47B70D6-F7CB-422B-B799-FA6A50F44EC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CFB3B-15A2-468B-B79A-D57AA4026E1B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A1916CB3-42C3-4695-A78F-1E7E28632049}">
      <dgm:prSet phldrT="[Texto]" custT="1"/>
      <dgm:spPr/>
      <dgm:t>
        <a:bodyPr/>
        <a:lstStyle/>
        <a:p>
          <a:r>
            <a:rPr lang="es-CO" sz="1100" b="1" dirty="0">
              <a:solidFill>
                <a:schemeClr val="bg1"/>
              </a:solidFill>
              <a:latin typeface="Arial Black" pitchFamily="34" charset="0"/>
            </a:rPr>
            <a:t>IMPUESTOS DEPARTAMENTALES </a:t>
          </a:r>
        </a:p>
      </dgm:t>
    </dgm:pt>
    <dgm:pt modelId="{73BF4C02-1D87-42E6-81FE-FAD4909ED47D}" type="parTrans" cxnId="{92574E11-2ECE-4FA5-97D2-81CEC415A003}">
      <dgm:prSet/>
      <dgm:spPr/>
      <dgm:t>
        <a:bodyPr/>
        <a:lstStyle/>
        <a:p>
          <a:endParaRPr lang="es-CO"/>
        </a:p>
      </dgm:t>
    </dgm:pt>
    <dgm:pt modelId="{3F71874E-889A-4F5E-A415-F5759A2FB470}" type="sibTrans" cxnId="{92574E11-2ECE-4FA5-97D2-81CEC415A003}">
      <dgm:prSet/>
      <dgm:spPr/>
      <dgm:t>
        <a:bodyPr/>
        <a:lstStyle/>
        <a:p>
          <a:endParaRPr lang="es-CO"/>
        </a:p>
      </dgm:t>
    </dgm:pt>
    <dgm:pt modelId="{B3630710-69F5-430C-98D5-54181A4BFF49}">
      <dgm:prSet custT="1"/>
      <dgm:spPr/>
      <dgm:t>
        <a:bodyPr/>
        <a:lstStyle/>
        <a:p>
          <a:r>
            <a:rPr lang="es-MX" sz="1000" b="1" dirty="0">
              <a:solidFill>
                <a:schemeClr val="tx1"/>
              </a:solidFill>
              <a:latin typeface="Arial Black" pitchFamily="34" charset="0"/>
            </a:rPr>
            <a:t>CONSUMO.</a:t>
          </a:r>
        </a:p>
      </dgm:t>
    </dgm:pt>
    <dgm:pt modelId="{92F61F98-1163-4E54-8918-416B4BEA4329}" type="parTrans" cxnId="{13DBFFB3-AA95-48D9-82DC-40181A265BA2}">
      <dgm:prSet/>
      <dgm:spPr/>
      <dgm:t>
        <a:bodyPr/>
        <a:lstStyle/>
        <a:p>
          <a:endParaRPr lang="es-CO"/>
        </a:p>
      </dgm:t>
    </dgm:pt>
    <dgm:pt modelId="{2CA7BD90-2FA7-47A5-A6C1-BD20DAE7E781}" type="sibTrans" cxnId="{13DBFFB3-AA95-48D9-82DC-40181A265BA2}">
      <dgm:prSet/>
      <dgm:spPr/>
      <dgm:t>
        <a:bodyPr/>
        <a:lstStyle/>
        <a:p>
          <a:endParaRPr lang="es-CO" sz="24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A7EAB581-E8CE-4680-91A5-E4DFB7FAD130}">
      <dgm:prSet custT="1"/>
      <dgm:spPr/>
      <dgm:t>
        <a:bodyPr/>
        <a:lstStyle/>
        <a:p>
          <a:r>
            <a:rPr lang="es-MX" sz="1000" b="1" dirty="0">
              <a:solidFill>
                <a:schemeClr val="tx1"/>
              </a:solidFill>
              <a:latin typeface="Arial Black" pitchFamily="34" charset="0"/>
            </a:rPr>
            <a:t>JUEGOS DE AZAR.</a:t>
          </a:r>
        </a:p>
      </dgm:t>
    </dgm:pt>
    <dgm:pt modelId="{F7C4BB01-1563-4E5D-B253-3739F393C54F}" type="parTrans" cxnId="{30CCC9A9-3E46-4298-B508-01AA28BCE0E8}">
      <dgm:prSet/>
      <dgm:spPr/>
      <dgm:t>
        <a:bodyPr/>
        <a:lstStyle/>
        <a:p>
          <a:endParaRPr lang="es-CO"/>
        </a:p>
      </dgm:t>
    </dgm:pt>
    <dgm:pt modelId="{C15C2496-8991-40B6-AAEB-FB5CC4DAF2D4}" type="sibTrans" cxnId="{30CCC9A9-3E46-4298-B508-01AA28BCE0E8}">
      <dgm:prSet/>
      <dgm:spPr/>
      <dgm:t>
        <a:bodyPr/>
        <a:lstStyle/>
        <a:p>
          <a:endParaRPr lang="es-CO" sz="24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7F5F3085-EF68-48F6-B34C-E2D3EBAA7939}">
      <dgm:prSet custT="1"/>
      <dgm:spPr/>
      <dgm:t>
        <a:bodyPr/>
        <a:lstStyle/>
        <a:p>
          <a:r>
            <a:rPr lang="es-MX" sz="1000" b="1" dirty="0">
              <a:solidFill>
                <a:schemeClr val="tx1"/>
              </a:solidFill>
              <a:latin typeface="Arial Black" pitchFamily="34" charset="0"/>
            </a:rPr>
            <a:t>REGISTRO.</a:t>
          </a:r>
        </a:p>
      </dgm:t>
    </dgm:pt>
    <dgm:pt modelId="{E0F8AD23-BC09-438B-8D9C-599DA709FA50}" type="parTrans" cxnId="{C87BFE77-E08E-460D-BBF8-0D56646AFF22}">
      <dgm:prSet/>
      <dgm:spPr/>
      <dgm:t>
        <a:bodyPr/>
        <a:lstStyle/>
        <a:p>
          <a:endParaRPr lang="es-CO"/>
        </a:p>
      </dgm:t>
    </dgm:pt>
    <dgm:pt modelId="{E1F89193-0C25-401F-B067-B16014928230}" type="sibTrans" cxnId="{C87BFE77-E08E-460D-BBF8-0D56646AFF22}">
      <dgm:prSet/>
      <dgm:spPr/>
      <dgm:t>
        <a:bodyPr/>
        <a:lstStyle/>
        <a:p>
          <a:endParaRPr lang="es-CO" sz="24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90A207DA-BAC6-4496-821E-82ACA75B72AB}">
      <dgm:prSet custT="1"/>
      <dgm:spPr/>
      <dgm:t>
        <a:bodyPr/>
        <a:lstStyle/>
        <a:p>
          <a:r>
            <a:rPr lang="es-MX" sz="1000" b="1" dirty="0">
              <a:solidFill>
                <a:schemeClr val="tx1"/>
              </a:solidFill>
              <a:latin typeface="Arial Black" pitchFamily="34" charset="0"/>
            </a:rPr>
            <a:t>AUTOMOTORES.</a:t>
          </a:r>
        </a:p>
      </dgm:t>
    </dgm:pt>
    <dgm:pt modelId="{68E544CF-DEF4-4E28-8A9B-EA65C803821E}" type="parTrans" cxnId="{3209EA6E-5D7A-411F-B45B-B6A85200A2F8}">
      <dgm:prSet/>
      <dgm:spPr/>
      <dgm:t>
        <a:bodyPr/>
        <a:lstStyle/>
        <a:p>
          <a:endParaRPr lang="es-CO"/>
        </a:p>
      </dgm:t>
    </dgm:pt>
    <dgm:pt modelId="{DFDBA515-D087-4450-9714-D8258A5A6DF1}" type="sibTrans" cxnId="{3209EA6E-5D7A-411F-B45B-B6A85200A2F8}">
      <dgm:prSet/>
      <dgm:spPr/>
      <dgm:t>
        <a:bodyPr/>
        <a:lstStyle/>
        <a:p>
          <a:endParaRPr lang="es-CO" sz="24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A935E903-E37C-4C22-95D2-EB09F47B45C0}">
      <dgm:prSet custT="1"/>
      <dgm:spPr/>
      <dgm:t>
        <a:bodyPr/>
        <a:lstStyle/>
        <a:p>
          <a:r>
            <a:rPr lang="es-MX" sz="1000" b="1" dirty="0">
              <a:solidFill>
                <a:schemeClr val="tx1"/>
              </a:solidFill>
              <a:latin typeface="Arial Black" pitchFamily="34" charset="0"/>
            </a:rPr>
            <a:t>DEGÜELLO DE GANADO MAYOR </a:t>
          </a:r>
        </a:p>
      </dgm:t>
    </dgm:pt>
    <dgm:pt modelId="{C451EE93-83CC-4298-94B2-B487FF651AA3}" type="parTrans" cxnId="{F029C8BA-34D0-4642-8CCA-C4BF2E3B1584}">
      <dgm:prSet/>
      <dgm:spPr/>
      <dgm:t>
        <a:bodyPr/>
        <a:lstStyle/>
        <a:p>
          <a:endParaRPr lang="es-CO"/>
        </a:p>
      </dgm:t>
    </dgm:pt>
    <dgm:pt modelId="{BE305311-0D98-4079-B1B7-3D1CF9499601}" type="sibTrans" cxnId="{F029C8BA-34D0-4642-8CCA-C4BF2E3B1584}">
      <dgm:prSet/>
      <dgm:spPr/>
      <dgm:t>
        <a:bodyPr/>
        <a:lstStyle/>
        <a:p>
          <a:endParaRPr lang="es-CO" sz="2400" b="1" dirty="0">
            <a:solidFill>
              <a:schemeClr val="tx1"/>
            </a:solidFill>
            <a:latin typeface="Arial Black" pitchFamily="34" charset="0"/>
          </a:endParaRPr>
        </a:p>
      </dgm:t>
    </dgm:pt>
    <dgm:pt modelId="{A4122E8A-56EF-4519-8F95-8173054C921E}" type="pres">
      <dgm:prSet presAssocID="{302CFB3B-15A2-468B-B79A-D57AA4026E1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B5D51F5-B564-4950-8F65-16121B45D51B}" type="pres">
      <dgm:prSet presAssocID="{A1916CB3-42C3-4695-A78F-1E7E28632049}" presName="centerShape" presStyleLbl="node0" presStyleIdx="0" presStyleCnt="1" custScaleX="110000" custScaleY="110000"/>
      <dgm:spPr/>
    </dgm:pt>
    <dgm:pt modelId="{9F807A46-BD46-4F45-A4F1-6194B37F738A}" type="pres">
      <dgm:prSet presAssocID="{B3630710-69F5-430C-98D5-54181A4BFF49}" presName="node" presStyleLbl="node1" presStyleIdx="0" presStyleCnt="5" custScaleX="110000" custScaleY="110000">
        <dgm:presLayoutVars>
          <dgm:bulletEnabled val="1"/>
        </dgm:presLayoutVars>
      </dgm:prSet>
      <dgm:spPr/>
    </dgm:pt>
    <dgm:pt modelId="{C7BA4EDA-096B-4420-865D-EEB2EFADCFBB}" type="pres">
      <dgm:prSet presAssocID="{B3630710-69F5-430C-98D5-54181A4BFF49}" presName="dummy" presStyleCnt="0"/>
      <dgm:spPr/>
    </dgm:pt>
    <dgm:pt modelId="{6CD8C9D7-9BB3-4F45-952E-F489AE5EE68C}" type="pres">
      <dgm:prSet presAssocID="{2CA7BD90-2FA7-47A5-A6C1-BD20DAE7E781}" presName="sibTrans" presStyleLbl="sibTrans2D1" presStyleIdx="0" presStyleCnt="5" custScaleX="110000" custScaleY="110000"/>
      <dgm:spPr/>
    </dgm:pt>
    <dgm:pt modelId="{F8A21050-064D-4A91-BB1E-8D058735D401}" type="pres">
      <dgm:prSet presAssocID="{A7EAB581-E8CE-4680-91A5-E4DFB7FAD130}" presName="node" presStyleLbl="node1" presStyleIdx="1" presStyleCnt="5" custScaleX="110000" custScaleY="110000">
        <dgm:presLayoutVars>
          <dgm:bulletEnabled val="1"/>
        </dgm:presLayoutVars>
      </dgm:prSet>
      <dgm:spPr/>
    </dgm:pt>
    <dgm:pt modelId="{5DECF407-FE03-444D-B28E-1DE3E7587144}" type="pres">
      <dgm:prSet presAssocID="{A7EAB581-E8CE-4680-91A5-E4DFB7FAD130}" presName="dummy" presStyleCnt="0"/>
      <dgm:spPr/>
    </dgm:pt>
    <dgm:pt modelId="{5E8CF447-8ED2-402B-B466-2ECCCEE840F5}" type="pres">
      <dgm:prSet presAssocID="{C15C2496-8991-40B6-AAEB-FB5CC4DAF2D4}" presName="sibTrans" presStyleLbl="sibTrans2D1" presStyleIdx="1" presStyleCnt="5" custScaleX="110000" custScaleY="110000"/>
      <dgm:spPr/>
    </dgm:pt>
    <dgm:pt modelId="{9EB2039B-C055-484C-BC12-5FA031FCB8A6}" type="pres">
      <dgm:prSet presAssocID="{7F5F3085-EF68-48F6-B34C-E2D3EBAA7939}" presName="node" presStyleLbl="node1" presStyleIdx="2" presStyleCnt="5" custScaleX="110000" custScaleY="110000">
        <dgm:presLayoutVars>
          <dgm:bulletEnabled val="1"/>
        </dgm:presLayoutVars>
      </dgm:prSet>
      <dgm:spPr/>
    </dgm:pt>
    <dgm:pt modelId="{525FEC94-D0A9-4B4F-8052-24778AD38C82}" type="pres">
      <dgm:prSet presAssocID="{7F5F3085-EF68-48F6-B34C-E2D3EBAA7939}" presName="dummy" presStyleCnt="0"/>
      <dgm:spPr/>
    </dgm:pt>
    <dgm:pt modelId="{8960F461-6087-4C65-8132-4022C4E1BD14}" type="pres">
      <dgm:prSet presAssocID="{E1F89193-0C25-401F-B067-B16014928230}" presName="sibTrans" presStyleLbl="sibTrans2D1" presStyleIdx="2" presStyleCnt="5" custScaleX="110000" custScaleY="110000"/>
      <dgm:spPr/>
    </dgm:pt>
    <dgm:pt modelId="{92586227-1CF8-476A-8058-3F72F0AFDE3E}" type="pres">
      <dgm:prSet presAssocID="{90A207DA-BAC6-4496-821E-82ACA75B72AB}" presName="node" presStyleLbl="node1" presStyleIdx="3" presStyleCnt="5" custScaleX="110000" custScaleY="110000">
        <dgm:presLayoutVars>
          <dgm:bulletEnabled val="1"/>
        </dgm:presLayoutVars>
      </dgm:prSet>
      <dgm:spPr/>
    </dgm:pt>
    <dgm:pt modelId="{01BD3CE2-EE4E-4CB0-B1CD-646D266CDB2B}" type="pres">
      <dgm:prSet presAssocID="{90A207DA-BAC6-4496-821E-82ACA75B72AB}" presName="dummy" presStyleCnt="0"/>
      <dgm:spPr/>
    </dgm:pt>
    <dgm:pt modelId="{290BE86A-D907-4FEA-ADCE-E95B26F30335}" type="pres">
      <dgm:prSet presAssocID="{DFDBA515-D087-4450-9714-D8258A5A6DF1}" presName="sibTrans" presStyleLbl="sibTrans2D1" presStyleIdx="3" presStyleCnt="5" custScaleX="110000" custScaleY="110000"/>
      <dgm:spPr/>
    </dgm:pt>
    <dgm:pt modelId="{4109B8D7-AF7F-4D3C-9854-6E514CE984AB}" type="pres">
      <dgm:prSet presAssocID="{A935E903-E37C-4C22-95D2-EB09F47B45C0}" presName="node" presStyleLbl="node1" presStyleIdx="4" presStyleCnt="5" custScaleX="110000" custScaleY="110000">
        <dgm:presLayoutVars>
          <dgm:bulletEnabled val="1"/>
        </dgm:presLayoutVars>
      </dgm:prSet>
      <dgm:spPr/>
    </dgm:pt>
    <dgm:pt modelId="{BFC9F1F5-1D24-48A4-86B2-B047F2435301}" type="pres">
      <dgm:prSet presAssocID="{A935E903-E37C-4C22-95D2-EB09F47B45C0}" presName="dummy" presStyleCnt="0"/>
      <dgm:spPr/>
    </dgm:pt>
    <dgm:pt modelId="{0C62F544-88C3-4B95-A118-219630BE9E03}" type="pres">
      <dgm:prSet presAssocID="{BE305311-0D98-4079-B1B7-3D1CF9499601}" presName="sibTrans" presStyleLbl="sibTrans2D1" presStyleIdx="4" presStyleCnt="5" custScaleX="110000" custScaleY="110000"/>
      <dgm:spPr/>
    </dgm:pt>
  </dgm:ptLst>
  <dgm:cxnLst>
    <dgm:cxn modelId="{92574E11-2ECE-4FA5-97D2-81CEC415A003}" srcId="{302CFB3B-15A2-468B-B79A-D57AA4026E1B}" destId="{A1916CB3-42C3-4695-A78F-1E7E28632049}" srcOrd="0" destOrd="0" parTransId="{73BF4C02-1D87-42E6-81FE-FAD4909ED47D}" sibTransId="{3F71874E-889A-4F5E-A415-F5759A2FB470}"/>
    <dgm:cxn modelId="{9A490F22-3B0D-43D4-9149-06525A3A8BA4}" type="presOf" srcId="{B3630710-69F5-430C-98D5-54181A4BFF49}" destId="{9F807A46-BD46-4F45-A4F1-6194B37F738A}" srcOrd="0" destOrd="0" presId="urn:microsoft.com/office/officeart/2005/8/layout/radial6"/>
    <dgm:cxn modelId="{11440628-555E-48F9-B65E-ADFF592A445C}" type="presOf" srcId="{2CA7BD90-2FA7-47A5-A6C1-BD20DAE7E781}" destId="{6CD8C9D7-9BB3-4F45-952E-F489AE5EE68C}" srcOrd="0" destOrd="0" presId="urn:microsoft.com/office/officeart/2005/8/layout/radial6"/>
    <dgm:cxn modelId="{AC4CBD30-7C30-463E-8701-D079B4A74650}" type="presOf" srcId="{A7EAB581-E8CE-4680-91A5-E4DFB7FAD130}" destId="{F8A21050-064D-4A91-BB1E-8D058735D401}" srcOrd="0" destOrd="0" presId="urn:microsoft.com/office/officeart/2005/8/layout/radial6"/>
    <dgm:cxn modelId="{C8E4323F-7861-4856-87C2-87167E9425D9}" type="presOf" srcId="{A935E903-E37C-4C22-95D2-EB09F47B45C0}" destId="{4109B8D7-AF7F-4D3C-9854-6E514CE984AB}" srcOrd="0" destOrd="0" presId="urn:microsoft.com/office/officeart/2005/8/layout/radial6"/>
    <dgm:cxn modelId="{3209EA6E-5D7A-411F-B45B-B6A85200A2F8}" srcId="{A1916CB3-42C3-4695-A78F-1E7E28632049}" destId="{90A207DA-BAC6-4496-821E-82ACA75B72AB}" srcOrd="3" destOrd="0" parTransId="{68E544CF-DEF4-4E28-8A9B-EA65C803821E}" sibTransId="{DFDBA515-D087-4450-9714-D8258A5A6DF1}"/>
    <dgm:cxn modelId="{3791836F-F8FC-4444-A19E-BD1D5041208C}" type="presOf" srcId="{90A207DA-BAC6-4496-821E-82ACA75B72AB}" destId="{92586227-1CF8-476A-8058-3F72F0AFDE3E}" srcOrd="0" destOrd="0" presId="urn:microsoft.com/office/officeart/2005/8/layout/radial6"/>
    <dgm:cxn modelId="{A6E3A751-BFE2-4C22-9034-492EB92D4A64}" type="presOf" srcId="{DFDBA515-D087-4450-9714-D8258A5A6DF1}" destId="{290BE86A-D907-4FEA-ADCE-E95B26F30335}" srcOrd="0" destOrd="0" presId="urn:microsoft.com/office/officeart/2005/8/layout/radial6"/>
    <dgm:cxn modelId="{A014B655-9B3F-4F4F-8F3D-4B80638BB5D8}" type="presOf" srcId="{302CFB3B-15A2-468B-B79A-D57AA4026E1B}" destId="{A4122E8A-56EF-4519-8F95-8173054C921E}" srcOrd="0" destOrd="0" presId="urn:microsoft.com/office/officeart/2005/8/layout/radial6"/>
    <dgm:cxn modelId="{7150EC57-0C5F-4F39-AFD1-8D46F0939076}" type="presOf" srcId="{7F5F3085-EF68-48F6-B34C-E2D3EBAA7939}" destId="{9EB2039B-C055-484C-BC12-5FA031FCB8A6}" srcOrd="0" destOrd="0" presId="urn:microsoft.com/office/officeart/2005/8/layout/radial6"/>
    <dgm:cxn modelId="{C87BFE77-E08E-460D-BBF8-0D56646AFF22}" srcId="{A1916CB3-42C3-4695-A78F-1E7E28632049}" destId="{7F5F3085-EF68-48F6-B34C-E2D3EBAA7939}" srcOrd="2" destOrd="0" parTransId="{E0F8AD23-BC09-438B-8D9C-599DA709FA50}" sibTransId="{E1F89193-0C25-401F-B067-B16014928230}"/>
    <dgm:cxn modelId="{AFC91578-DF35-466E-A9CD-152529F768BA}" type="presOf" srcId="{C15C2496-8991-40B6-AAEB-FB5CC4DAF2D4}" destId="{5E8CF447-8ED2-402B-B466-2ECCCEE840F5}" srcOrd="0" destOrd="0" presId="urn:microsoft.com/office/officeart/2005/8/layout/radial6"/>
    <dgm:cxn modelId="{4733148F-6453-42BD-831A-B47BD1A7861C}" type="presOf" srcId="{A1916CB3-42C3-4695-A78F-1E7E28632049}" destId="{8B5D51F5-B564-4950-8F65-16121B45D51B}" srcOrd="0" destOrd="0" presId="urn:microsoft.com/office/officeart/2005/8/layout/radial6"/>
    <dgm:cxn modelId="{165B96A4-D1E9-4EE7-A310-C35EDD334A88}" type="presOf" srcId="{BE305311-0D98-4079-B1B7-3D1CF9499601}" destId="{0C62F544-88C3-4B95-A118-219630BE9E03}" srcOrd="0" destOrd="0" presId="urn:microsoft.com/office/officeart/2005/8/layout/radial6"/>
    <dgm:cxn modelId="{30CCC9A9-3E46-4298-B508-01AA28BCE0E8}" srcId="{A1916CB3-42C3-4695-A78F-1E7E28632049}" destId="{A7EAB581-E8CE-4680-91A5-E4DFB7FAD130}" srcOrd="1" destOrd="0" parTransId="{F7C4BB01-1563-4E5D-B253-3739F393C54F}" sibTransId="{C15C2496-8991-40B6-AAEB-FB5CC4DAF2D4}"/>
    <dgm:cxn modelId="{13DBFFB3-AA95-48D9-82DC-40181A265BA2}" srcId="{A1916CB3-42C3-4695-A78F-1E7E28632049}" destId="{B3630710-69F5-430C-98D5-54181A4BFF49}" srcOrd="0" destOrd="0" parTransId="{92F61F98-1163-4E54-8918-416B4BEA4329}" sibTransId="{2CA7BD90-2FA7-47A5-A6C1-BD20DAE7E781}"/>
    <dgm:cxn modelId="{F029C8BA-34D0-4642-8CCA-C4BF2E3B1584}" srcId="{A1916CB3-42C3-4695-A78F-1E7E28632049}" destId="{A935E903-E37C-4C22-95D2-EB09F47B45C0}" srcOrd="4" destOrd="0" parTransId="{C451EE93-83CC-4298-94B2-B487FF651AA3}" sibTransId="{BE305311-0D98-4079-B1B7-3D1CF9499601}"/>
    <dgm:cxn modelId="{B77BD7CF-1047-4220-9101-7535F5E7BA73}" type="presOf" srcId="{E1F89193-0C25-401F-B067-B16014928230}" destId="{8960F461-6087-4C65-8132-4022C4E1BD14}" srcOrd="0" destOrd="0" presId="urn:microsoft.com/office/officeart/2005/8/layout/radial6"/>
    <dgm:cxn modelId="{6973AF31-8034-432B-9D53-6F80D4A8CEF8}" type="presParOf" srcId="{A4122E8A-56EF-4519-8F95-8173054C921E}" destId="{8B5D51F5-B564-4950-8F65-16121B45D51B}" srcOrd="0" destOrd="0" presId="urn:microsoft.com/office/officeart/2005/8/layout/radial6"/>
    <dgm:cxn modelId="{C5CCE7C8-25F5-4170-8D2F-6E12C8FDDE8C}" type="presParOf" srcId="{A4122E8A-56EF-4519-8F95-8173054C921E}" destId="{9F807A46-BD46-4F45-A4F1-6194B37F738A}" srcOrd="1" destOrd="0" presId="urn:microsoft.com/office/officeart/2005/8/layout/radial6"/>
    <dgm:cxn modelId="{FB106899-3BDD-493F-BA89-2EE13C3DABF7}" type="presParOf" srcId="{A4122E8A-56EF-4519-8F95-8173054C921E}" destId="{C7BA4EDA-096B-4420-865D-EEB2EFADCFBB}" srcOrd="2" destOrd="0" presId="urn:microsoft.com/office/officeart/2005/8/layout/radial6"/>
    <dgm:cxn modelId="{22D398C4-72EE-4C54-83CA-81BDC977D243}" type="presParOf" srcId="{A4122E8A-56EF-4519-8F95-8173054C921E}" destId="{6CD8C9D7-9BB3-4F45-952E-F489AE5EE68C}" srcOrd="3" destOrd="0" presId="urn:microsoft.com/office/officeart/2005/8/layout/radial6"/>
    <dgm:cxn modelId="{D2B3474D-CBD4-4F45-869F-3E7371A51803}" type="presParOf" srcId="{A4122E8A-56EF-4519-8F95-8173054C921E}" destId="{F8A21050-064D-4A91-BB1E-8D058735D401}" srcOrd="4" destOrd="0" presId="urn:microsoft.com/office/officeart/2005/8/layout/radial6"/>
    <dgm:cxn modelId="{77F7C9B4-3F18-4689-856B-8C340C5C4C93}" type="presParOf" srcId="{A4122E8A-56EF-4519-8F95-8173054C921E}" destId="{5DECF407-FE03-444D-B28E-1DE3E7587144}" srcOrd="5" destOrd="0" presId="urn:microsoft.com/office/officeart/2005/8/layout/radial6"/>
    <dgm:cxn modelId="{8D4B21E3-5DD0-4D46-AF0D-978414B60B40}" type="presParOf" srcId="{A4122E8A-56EF-4519-8F95-8173054C921E}" destId="{5E8CF447-8ED2-402B-B466-2ECCCEE840F5}" srcOrd="6" destOrd="0" presId="urn:microsoft.com/office/officeart/2005/8/layout/radial6"/>
    <dgm:cxn modelId="{91BCB83E-8ADA-48F7-B5B4-BD5857C81A32}" type="presParOf" srcId="{A4122E8A-56EF-4519-8F95-8173054C921E}" destId="{9EB2039B-C055-484C-BC12-5FA031FCB8A6}" srcOrd="7" destOrd="0" presId="urn:microsoft.com/office/officeart/2005/8/layout/radial6"/>
    <dgm:cxn modelId="{35B3B362-23BB-4FF4-A2C5-A0152CC5C9AE}" type="presParOf" srcId="{A4122E8A-56EF-4519-8F95-8173054C921E}" destId="{525FEC94-D0A9-4B4F-8052-24778AD38C82}" srcOrd="8" destOrd="0" presId="urn:microsoft.com/office/officeart/2005/8/layout/radial6"/>
    <dgm:cxn modelId="{29EF5385-542C-4E1D-8474-B01E42356940}" type="presParOf" srcId="{A4122E8A-56EF-4519-8F95-8173054C921E}" destId="{8960F461-6087-4C65-8132-4022C4E1BD14}" srcOrd="9" destOrd="0" presId="urn:microsoft.com/office/officeart/2005/8/layout/radial6"/>
    <dgm:cxn modelId="{5728EFA1-3A61-4163-BE4D-4CFC4431F267}" type="presParOf" srcId="{A4122E8A-56EF-4519-8F95-8173054C921E}" destId="{92586227-1CF8-476A-8058-3F72F0AFDE3E}" srcOrd="10" destOrd="0" presId="urn:microsoft.com/office/officeart/2005/8/layout/radial6"/>
    <dgm:cxn modelId="{6D208C47-9FE4-4D36-A105-F6758AFB8E5E}" type="presParOf" srcId="{A4122E8A-56EF-4519-8F95-8173054C921E}" destId="{01BD3CE2-EE4E-4CB0-B1CD-646D266CDB2B}" srcOrd="11" destOrd="0" presId="urn:microsoft.com/office/officeart/2005/8/layout/radial6"/>
    <dgm:cxn modelId="{41B2E8C0-323D-4A80-956D-CF8C3E7DBBDF}" type="presParOf" srcId="{A4122E8A-56EF-4519-8F95-8173054C921E}" destId="{290BE86A-D907-4FEA-ADCE-E95B26F30335}" srcOrd="12" destOrd="0" presId="urn:microsoft.com/office/officeart/2005/8/layout/radial6"/>
    <dgm:cxn modelId="{4319A852-2F9C-4C4B-9F6D-214B0B4C7A64}" type="presParOf" srcId="{A4122E8A-56EF-4519-8F95-8173054C921E}" destId="{4109B8D7-AF7F-4D3C-9854-6E514CE984AB}" srcOrd="13" destOrd="0" presId="urn:microsoft.com/office/officeart/2005/8/layout/radial6"/>
    <dgm:cxn modelId="{8B99DD9C-26AB-4083-B63F-065CA63810BE}" type="presParOf" srcId="{A4122E8A-56EF-4519-8F95-8173054C921E}" destId="{BFC9F1F5-1D24-48A4-86B2-B047F2435301}" srcOrd="14" destOrd="0" presId="urn:microsoft.com/office/officeart/2005/8/layout/radial6"/>
    <dgm:cxn modelId="{02E41206-8A28-4211-BF72-74FE7B749F48}" type="presParOf" srcId="{A4122E8A-56EF-4519-8F95-8173054C921E}" destId="{0C62F544-88C3-4B95-A118-219630BE9E0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B3CCA3-8E64-48C5-A47E-C1D91D2B968F}" type="doc">
      <dgm:prSet loTypeId="urn:microsoft.com/office/officeart/2008/layout/RadialCluster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690FCC24-C8BC-4E1F-AF56-B75B5C8F28E2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MUNICIPIO</a:t>
          </a:r>
        </a:p>
      </dgm:t>
    </dgm:pt>
    <dgm:pt modelId="{4EE2EB98-44BD-41D8-9B5A-9E07C7F4733B}" type="parTrans" cxnId="{DF91A0FE-4CF3-442E-B2D0-D59E7A14A825}">
      <dgm:prSet/>
      <dgm:spPr/>
      <dgm:t>
        <a:bodyPr/>
        <a:lstStyle/>
        <a:p>
          <a:endParaRPr lang="es-CO"/>
        </a:p>
      </dgm:t>
    </dgm:pt>
    <dgm:pt modelId="{5BEA537B-D992-4C61-B2FC-DA4E95D66DF6}" type="sibTrans" cxnId="{DF91A0FE-4CF3-442E-B2D0-D59E7A14A825}">
      <dgm:prSet/>
      <dgm:spPr/>
      <dgm:t>
        <a:bodyPr/>
        <a:lstStyle/>
        <a:p>
          <a:endParaRPr lang="es-CO"/>
        </a:p>
      </dgm:t>
    </dgm:pt>
    <dgm:pt modelId="{7837D9B9-295B-49B9-84BC-B62940D65BF0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ES EL PRIMER ENTE ADMINISTRATIVO A NIVEL MUNICIPAL</a:t>
          </a:r>
        </a:p>
      </dgm:t>
    </dgm:pt>
    <dgm:pt modelId="{F3BA9B70-E424-4E71-A681-E14C38E71496}" type="parTrans" cxnId="{D103E623-399D-4EBD-8E13-D66CD5785891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8707F9A8-C79B-4C30-8513-4C713B943E75}" type="sibTrans" cxnId="{D103E623-399D-4EBD-8E13-D66CD5785891}">
      <dgm:prSet/>
      <dgm:spPr/>
      <dgm:t>
        <a:bodyPr/>
        <a:lstStyle/>
        <a:p>
          <a:endParaRPr lang="es-CO"/>
        </a:p>
      </dgm:t>
    </dgm:pt>
    <dgm:pt modelId="{9BDF8317-F1DC-43EB-8FA4-2AC5E4D0A39C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ADMINISTRA  ASUNTOS MUNICIPALES </a:t>
          </a:r>
        </a:p>
      </dgm:t>
    </dgm:pt>
    <dgm:pt modelId="{D0446B33-33C7-406F-8151-525F8EC5EB87}" type="parTrans" cxnId="{A2370953-78CD-4193-BF33-FDD41898760C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4CE6376C-D449-4209-A684-50E460E68DD2}" type="sibTrans" cxnId="{A2370953-78CD-4193-BF33-FDD41898760C}">
      <dgm:prSet/>
      <dgm:spPr/>
      <dgm:t>
        <a:bodyPr/>
        <a:lstStyle/>
        <a:p>
          <a:endParaRPr lang="es-CO"/>
        </a:p>
      </dgm:t>
    </dgm:pt>
    <dgm:pt modelId="{6007D8DB-A002-40E3-B4B6-A3D1127E84BD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REGLAMENTE ALGUNOS IMPUESTO QUE LE ESTÁN PERMITIDOS POR LA LEY</a:t>
          </a:r>
        </a:p>
      </dgm:t>
    </dgm:pt>
    <dgm:pt modelId="{C0D3E0D3-8EFF-4930-9265-6ABE75388135}" type="parTrans" cxnId="{69DE30F6-628A-4E43-943D-A98F8835CE08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E3B072B5-A7DD-4D3F-9DEB-A6B3EE023DB7}" type="sibTrans" cxnId="{69DE30F6-628A-4E43-943D-A98F8835CE08}">
      <dgm:prSet/>
      <dgm:spPr/>
      <dgm:t>
        <a:bodyPr/>
        <a:lstStyle/>
        <a:p>
          <a:endParaRPr lang="es-CO"/>
        </a:p>
      </dgm:t>
    </dgm:pt>
    <dgm:pt modelId="{20BD68B5-E89F-4413-AFC3-25D8B1D6C4E4}" type="pres">
      <dgm:prSet presAssocID="{43B3CCA3-8E64-48C5-A47E-C1D91D2B968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5E64E82-830D-48F1-AC23-835BA91925CA}" type="pres">
      <dgm:prSet presAssocID="{690FCC24-C8BC-4E1F-AF56-B75B5C8F28E2}" presName="singleCycle" presStyleCnt="0"/>
      <dgm:spPr/>
    </dgm:pt>
    <dgm:pt modelId="{9D150349-0726-4E31-B32C-DBDD4946E304}" type="pres">
      <dgm:prSet presAssocID="{690FCC24-C8BC-4E1F-AF56-B75B5C8F28E2}" presName="singleCenter" presStyleLbl="node1" presStyleIdx="0" presStyleCnt="4" custScaleX="285313" custScaleY="56448" custLinFactNeighborY="-13121">
        <dgm:presLayoutVars>
          <dgm:chMax val="7"/>
          <dgm:chPref val="7"/>
        </dgm:presLayoutVars>
      </dgm:prSet>
      <dgm:spPr/>
    </dgm:pt>
    <dgm:pt modelId="{0C700400-E863-45AF-AE5A-A5805787A6F0}" type="pres">
      <dgm:prSet presAssocID="{F3BA9B70-E424-4E71-A681-E14C38E71496}" presName="Name56" presStyleLbl="parChTrans1D2" presStyleIdx="0" presStyleCnt="3"/>
      <dgm:spPr/>
    </dgm:pt>
    <dgm:pt modelId="{EB349A33-6C75-4592-9B0D-706976775C87}" type="pres">
      <dgm:prSet presAssocID="{7837D9B9-295B-49B9-84BC-B62940D65BF0}" presName="text0" presStyleLbl="node1" presStyleIdx="1" presStyleCnt="4" custScaleX="285313">
        <dgm:presLayoutVars>
          <dgm:bulletEnabled val="1"/>
        </dgm:presLayoutVars>
      </dgm:prSet>
      <dgm:spPr/>
    </dgm:pt>
    <dgm:pt modelId="{7DA83F2B-C42C-4AB1-A04C-B9A37008B2E8}" type="pres">
      <dgm:prSet presAssocID="{D0446B33-33C7-406F-8151-525F8EC5EB87}" presName="Name56" presStyleLbl="parChTrans1D2" presStyleIdx="1" presStyleCnt="3"/>
      <dgm:spPr/>
    </dgm:pt>
    <dgm:pt modelId="{43008C12-BF5C-4620-B2A9-4637EE1BCE83}" type="pres">
      <dgm:prSet presAssocID="{9BDF8317-F1DC-43EB-8FA4-2AC5E4D0A39C}" presName="text0" presStyleLbl="node1" presStyleIdx="2" presStyleCnt="4" custScaleX="285313">
        <dgm:presLayoutVars>
          <dgm:bulletEnabled val="1"/>
        </dgm:presLayoutVars>
      </dgm:prSet>
      <dgm:spPr/>
    </dgm:pt>
    <dgm:pt modelId="{4F7DA403-3D9B-4835-A8DF-4282FC2700DA}" type="pres">
      <dgm:prSet presAssocID="{C0D3E0D3-8EFF-4930-9265-6ABE75388135}" presName="Name56" presStyleLbl="parChTrans1D2" presStyleIdx="2" presStyleCnt="3"/>
      <dgm:spPr/>
    </dgm:pt>
    <dgm:pt modelId="{F47B70D6-F7CB-422B-B799-FA6A50F44ECB}" type="pres">
      <dgm:prSet presAssocID="{6007D8DB-A002-40E3-B4B6-A3D1127E84BD}" presName="text0" presStyleLbl="node1" presStyleIdx="3" presStyleCnt="4" custScaleX="285313">
        <dgm:presLayoutVars>
          <dgm:bulletEnabled val="1"/>
        </dgm:presLayoutVars>
      </dgm:prSet>
      <dgm:spPr/>
    </dgm:pt>
  </dgm:ptLst>
  <dgm:cxnLst>
    <dgm:cxn modelId="{D815B00E-E876-4B40-A045-0682C624C7D6}" type="presOf" srcId="{43B3CCA3-8E64-48C5-A47E-C1D91D2B968F}" destId="{20BD68B5-E89F-4413-AFC3-25D8B1D6C4E4}" srcOrd="0" destOrd="0" presId="urn:microsoft.com/office/officeart/2008/layout/RadialCluster"/>
    <dgm:cxn modelId="{6A52E316-560F-4DD6-9696-46B8728D1EA9}" type="presOf" srcId="{690FCC24-C8BC-4E1F-AF56-B75B5C8F28E2}" destId="{9D150349-0726-4E31-B32C-DBDD4946E304}" srcOrd="0" destOrd="0" presId="urn:microsoft.com/office/officeart/2008/layout/RadialCluster"/>
    <dgm:cxn modelId="{D103E623-399D-4EBD-8E13-D66CD5785891}" srcId="{690FCC24-C8BC-4E1F-AF56-B75B5C8F28E2}" destId="{7837D9B9-295B-49B9-84BC-B62940D65BF0}" srcOrd="0" destOrd="0" parTransId="{F3BA9B70-E424-4E71-A681-E14C38E71496}" sibTransId="{8707F9A8-C79B-4C30-8513-4C713B943E75}"/>
    <dgm:cxn modelId="{500F973D-C105-4F67-80BF-AE7B1F38F351}" type="presOf" srcId="{6007D8DB-A002-40E3-B4B6-A3D1127E84BD}" destId="{F47B70D6-F7CB-422B-B799-FA6A50F44ECB}" srcOrd="0" destOrd="0" presId="urn:microsoft.com/office/officeart/2008/layout/RadialCluster"/>
    <dgm:cxn modelId="{FE422740-B3BA-4F05-B5A7-E12602ECCCD9}" type="presOf" srcId="{D0446B33-33C7-406F-8151-525F8EC5EB87}" destId="{7DA83F2B-C42C-4AB1-A04C-B9A37008B2E8}" srcOrd="0" destOrd="0" presId="urn:microsoft.com/office/officeart/2008/layout/RadialCluster"/>
    <dgm:cxn modelId="{A2370953-78CD-4193-BF33-FDD41898760C}" srcId="{690FCC24-C8BC-4E1F-AF56-B75B5C8F28E2}" destId="{9BDF8317-F1DC-43EB-8FA4-2AC5E4D0A39C}" srcOrd="1" destOrd="0" parTransId="{D0446B33-33C7-406F-8151-525F8EC5EB87}" sibTransId="{4CE6376C-D449-4209-A684-50E460E68DD2}"/>
    <dgm:cxn modelId="{9351737B-91D9-4D88-9A4C-B65501F14058}" type="presOf" srcId="{F3BA9B70-E424-4E71-A681-E14C38E71496}" destId="{0C700400-E863-45AF-AE5A-A5805787A6F0}" srcOrd="0" destOrd="0" presId="urn:microsoft.com/office/officeart/2008/layout/RadialCluster"/>
    <dgm:cxn modelId="{9C64BB82-E165-4587-8C1E-D99071AA0C4F}" type="presOf" srcId="{C0D3E0D3-8EFF-4930-9265-6ABE75388135}" destId="{4F7DA403-3D9B-4835-A8DF-4282FC2700DA}" srcOrd="0" destOrd="0" presId="urn:microsoft.com/office/officeart/2008/layout/RadialCluster"/>
    <dgm:cxn modelId="{63AF48EB-07D4-4D33-9CCC-AA62F7D80D9E}" type="presOf" srcId="{9BDF8317-F1DC-43EB-8FA4-2AC5E4D0A39C}" destId="{43008C12-BF5C-4620-B2A9-4637EE1BCE83}" srcOrd="0" destOrd="0" presId="urn:microsoft.com/office/officeart/2008/layout/RadialCluster"/>
    <dgm:cxn modelId="{722512F3-1EBF-43C6-A6DC-CDD4177405E1}" type="presOf" srcId="{7837D9B9-295B-49B9-84BC-B62940D65BF0}" destId="{EB349A33-6C75-4592-9B0D-706976775C87}" srcOrd="0" destOrd="0" presId="urn:microsoft.com/office/officeart/2008/layout/RadialCluster"/>
    <dgm:cxn modelId="{69DE30F6-628A-4E43-943D-A98F8835CE08}" srcId="{690FCC24-C8BC-4E1F-AF56-B75B5C8F28E2}" destId="{6007D8DB-A002-40E3-B4B6-A3D1127E84BD}" srcOrd="2" destOrd="0" parTransId="{C0D3E0D3-8EFF-4930-9265-6ABE75388135}" sibTransId="{E3B072B5-A7DD-4D3F-9DEB-A6B3EE023DB7}"/>
    <dgm:cxn modelId="{DF91A0FE-4CF3-442E-B2D0-D59E7A14A825}" srcId="{43B3CCA3-8E64-48C5-A47E-C1D91D2B968F}" destId="{690FCC24-C8BC-4E1F-AF56-B75B5C8F28E2}" srcOrd="0" destOrd="0" parTransId="{4EE2EB98-44BD-41D8-9B5A-9E07C7F4733B}" sibTransId="{5BEA537B-D992-4C61-B2FC-DA4E95D66DF6}"/>
    <dgm:cxn modelId="{D52C2DD3-F16B-4299-B4B4-01679729EF4F}" type="presParOf" srcId="{20BD68B5-E89F-4413-AFC3-25D8B1D6C4E4}" destId="{F5E64E82-830D-48F1-AC23-835BA91925CA}" srcOrd="0" destOrd="0" presId="urn:microsoft.com/office/officeart/2008/layout/RadialCluster"/>
    <dgm:cxn modelId="{2056B7BF-B304-45CF-9B33-CD9072B7C6A4}" type="presParOf" srcId="{F5E64E82-830D-48F1-AC23-835BA91925CA}" destId="{9D150349-0726-4E31-B32C-DBDD4946E304}" srcOrd="0" destOrd="0" presId="urn:microsoft.com/office/officeart/2008/layout/RadialCluster"/>
    <dgm:cxn modelId="{1F7E8DE7-1C01-4035-AF7B-AB07E1186A26}" type="presParOf" srcId="{F5E64E82-830D-48F1-AC23-835BA91925CA}" destId="{0C700400-E863-45AF-AE5A-A5805787A6F0}" srcOrd="1" destOrd="0" presId="urn:microsoft.com/office/officeart/2008/layout/RadialCluster"/>
    <dgm:cxn modelId="{BF3EB2D4-7B9C-4F7A-81E9-F23754BC9B9D}" type="presParOf" srcId="{F5E64E82-830D-48F1-AC23-835BA91925CA}" destId="{EB349A33-6C75-4592-9B0D-706976775C87}" srcOrd="2" destOrd="0" presId="urn:microsoft.com/office/officeart/2008/layout/RadialCluster"/>
    <dgm:cxn modelId="{EAC350D7-9BFA-48B7-AC3A-BF37670BEA5E}" type="presParOf" srcId="{F5E64E82-830D-48F1-AC23-835BA91925CA}" destId="{7DA83F2B-C42C-4AB1-A04C-B9A37008B2E8}" srcOrd="3" destOrd="0" presId="urn:microsoft.com/office/officeart/2008/layout/RadialCluster"/>
    <dgm:cxn modelId="{95A16FFF-0C77-4924-9926-933FC9940777}" type="presParOf" srcId="{F5E64E82-830D-48F1-AC23-835BA91925CA}" destId="{43008C12-BF5C-4620-B2A9-4637EE1BCE83}" srcOrd="4" destOrd="0" presId="urn:microsoft.com/office/officeart/2008/layout/RadialCluster"/>
    <dgm:cxn modelId="{E304F4DB-3692-49D8-93A8-6A43ED3B3BE4}" type="presParOf" srcId="{F5E64E82-830D-48F1-AC23-835BA91925CA}" destId="{4F7DA403-3D9B-4835-A8DF-4282FC2700DA}" srcOrd="5" destOrd="0" presId="urn:microsoft.com/office/officeart/2008/layout/RadialCluster"/>
    <dgm:cxn modelId="{BC90E96F-34AA-4253-ABBB-F2D682F2CBE6}" type="presParOf" srcId="{F5E64E82-830D-48F1-AC23-835BA91925CA}" destId="{F47B70D6-F7CB-422B-B799-FA6A50F44EC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3B3CCA3-8E64-48C5-A47E-C1D91D2B968F}" type="doc">
      <dgm:prSet loTypeId="urn:microsoft.com/office/officeart/2008/layout/RadialCluster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90FCC24-C8BC-4E1F-AF56-B75B5C8F28E2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CONCEJOS MUNICIPALES</a:t>
          </a:r>
        </a:p>
      </dgm:t>
    </dgm:pt>
    <dgm:pt modelId="{4EE2EB98-44BD-41D8-9B5A-9E07C7F4733B}" type="parTrans" cxnId="{DF91A0FE-4CF3-442E-B2D0-D59E7A14A825}">
      <dgm:prSet/>
      <dgm:spPr/>
      <dgm:t>
        <a:bodyPr/>
        <a:lstStyle/>
        <a:p>
          <a:endParaRPr lang="es-CO"/>
        </a:p>
      </dgm:t>
    </dgm:pt>
    <dgm:pt modelId="{5BEA537B-D992-4C61-B2FC-DA4E95D66DF6}" type="sibTrans" cxnId="{DF91A0FE-4CF3-442E-B2D0-D59E7A14A825}">
      <dgm:prSet/>
      <dgm:spPr/>
      <dgm:t>
        <a:bodyPr/>
        <a:lstStyle/>
        <a:p>
          <a:endParaRPr lang="es-CO"/>
        </a:p>
      </dgm:t>
    </dgm:pt>
    <dgm:pt modelId="{7837D9B9-295B-49B9-84BC-B62940D65BF0}">
      <dgm:prSet phldrT="[Texto]"/>
      <dgm:spPr/>
      <dgm:t>
        <a:bodyPr/>
        <a:lstStyle/>
        <a:p>
          <a:r>
            <a:rPr lang="es-CO" b="0" i="0" dirty="0">
              <a:latin typeface="Arial Black" pitchFamily="34" charset="0"/>
            </a:rPr>
            <a:t>CORPORACIÓN PÚBLICA, DE CARÁCTER POLÍTICO-ADMINISTRATIVO, DE ELECCIÓN POPULAR,</a:t>
          </a:r>
          <a:endParaRPr lang="es-CO" dirty="0">
            <a:latin typeface="Arial Black" pitchFamily="34" charset="0"/>
          </a:endParaRPr>
        </a:p>
      </dgm:t>
    </dgm:pt>
    <dgm:pt modelId="{F3BA9B70-E424-4E71-A681-E14C38E71496}" type="parTrans" cxnId="{D103E623-399D-4EBD-8E13-D66CD5785891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8707F9A8-C79B-4C30-8513-4C713B943E75}" type="sibTrans" cxnId="{D103E623-399D-4EBD-8E13-D66CD5785891}">
      <dgm:prSet/>
      <dgm:spPr/>
      <dgm:t>
        <a:bodyPr/>
        <a:lstStyle/>
        <a:p>
          <a:endParaRPr lang="es-CO"/>
        </a:p>
      </dgm:t>
    </dgm:pt>
    <dgm:pt modelId="{9BDF8317-F1DC-43EB-8FA4-2AC5E4D0A39C}">
      <dgm:prSet phldrT="[Texto]"/>
      <dgm:spPr/>
      <dgm:t>
        <a:bodyPr/>
        <a:lstStyle/>
        <a:p>
          <a:r>
            <a:rPr lang="es-CO" b="0" i="0" dirty="0">
              <a:latin typeface="Arial Black" pitchFamily="34" charset="0"/>
            </a:rPr>
            <a:t>VOTAR DE CONFORMIDAD CON LA CONSTITUCIÓN Y LA LEY LOS TRIBUTOS Y LOS GASTOS LOCALES.</a:t>
          </a:r>
          <a:endParaRPr lang="es-CO" b="1" dirty="0">
            <a:latin typeface="Arial Black" pitchFamily="34" charset="0"/>
          </a:endParaRPr>
        </a:p>
      </dgm:t>
    </dgm:pt>
    <dgm:pt modelId="{D0446B33-33C7-406F-8151-525F8EC5EB87}" type="parTrans" cxnId="{A2370953-78CD-4193-BF33-FDD41898760C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4CE6376C-D449-4209-A684-50E460E68DD2}" type="sibTrans" cxnId="{A2370953-78CD-4193-BF33-FDD41898760C}">
      <dgm:prSet/>
      <dgm:spPr/>
      <dgm:t>
        <a:bodyPr/>
        <a:lstStyle/>
        <a:p>
          <a:endParaRPr lang="es-CO"/>
        </a:p>
      </dgm:t>
    </dgm:pt>
    <dgm:pt modelId="{6007D8DB-A002-40E3-B4B6-A3D1127E84BD}">
      <dgm:prSet phldrT="[Texto]"/>
      <dgm:spPr/>
      <dgm:t>
        <a:bodyPr/>
        <a:lstStyle/>
        <a:p>
          <a:r>
            <a:rPr lang="es-CO" b="1" i="0" u="none" dirty="0">
              <a:latin typeface="Arial Black" pitchFamily="34" charset="0"/>
            </a:rPr>
            <a:t>EMITEN ACUERDO MUNICIPALES</a:t>
          </a:r>
          <a:endParaRPr lang="es-CO" b="1" u="none" dirty="0">
            <a:latin typeface="Arial Black" pitchFamily="34" charset="0"/>
          </a:endParaRPr>
        </a:p>
      </dgm:t>
    </dgm:pt>
    <dgm:pt modelId="{C0D3E0D3-8EFF-4930-9265-6ABE75388135}" type="parTrans" cxnId="{69DE30F6-628A-4E43-943D-A98F8835CE08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E3B072B5-A7DD-4D3F-9DEB-A6B3EE023DB7}" type="sibTrans" cxnId="{69DE30F6-628A-4E43-943D-A98F8835CE08}">
      <dgm:prSet/>
      <dgm:spPr/>
      <dgm:t>
        <a:bodyPr/>
        <a:lstStyle/>
        <a:p>
          <a:endParaRPr lang="es-CO"/>
        </a:p>
      </dgm:t>
    </dgm:pt>
    <dgm:pt modelId="{20BD68B5-E89F-4413-AFC3-25D8B1D6C4E4}" type="pres">
      <dgm:prSet presAssocID="{43B3CCA3-8E64-48C5-A47E-C1D91D2B968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5E64E82-830D-48F1-AC23-835BA91925CA}" type="pres">
      <dgm:prSet presAssocID="{690FCC24-C8BC-4E1F-AF56-B75B5C8F28E2}" presName="singleCycle" presStyleCnt="0"/>
      <dgm:spPr/>
    </dgm:pt>
    <dgm:pt modelId="{9D150349-0726-4E31-B32C-DBDD4946E304}" type="pres">
      <dgm:prSet presAssocID="{690FCC24-C8BC-4E1F-AF56-B75B5C8F28E2}" presName="singleCenter" presStyleLbl="node1" presStyleIdx="0" presStyleCnt="4" custScaleX="235795" custScaleY="56448" custLinFactNeighborY="-13121">
        <dgm:presLayoutVars>
          <dgm:chMax val="7"/>
          <dgm:chPref val="7"/>
        </dgm:presLayoutVars>
      </dgm:prSet>
      <dgm:spPr/>
    </dgm:pt>
    <dgm:pt modelId="{0C700400-E863-45AF-AE5A-A5805787A6F0}" type="pres">
      <dgm:prSet presAssocID="{F3BA9B70-E424-4E71-A681-E14C38E71496}" presName="Name56" presStyleLbl="parChTrans1D2" presStyleIdx="0" presStyleCnt="3"/>
      <dgm:spPr/>
    </dgm:pt>
    <dgm:pt modelId="{EB349A33-6C75-4592-9B0D-706976775C87}" type="pres">
      <dgm:prSet presAssocID="{7837D9B9-295B-49B9-84BC-B62940D65BF0}" presName="text0" presStyleLbl="node1" presStyleIdx="1" presStyleCnt="4" custScaleX="285313">
        <dgm:presLayoutVars>
          <dgm:bulletEnabled val="1"/>
        </dgm:presLayoutVars>
      </dgm:prSet>
      <dgm:spPr/>
    </dgm:pt>
    <dgm:pt modelId="{7DA83F2B-C42C-4AB1-A04C-B9A37008B2E8}" type="pres">
      <dgm:prSet presAssocID="{D0446B33-33C7-406F-8151-525F8EC5EB87}" presName="Name56" presStyleLbl="parChTrans1D2" presStyleIdx="1" presStyleCnt="3"/>
      <dgm:spPr/>
    </dgm:pt>
    <dgm:pt modelId="{43008C12-BF5C-4620-B2A9-4637EE1BCE83}" type="pres">
      <dgm:prSet presAssocID="{9BDF8317-F1DC-43EB-8FA4-2AC5E4D0A39C}" presName="text0" presStyleLbl="node1" presStyleIdx="2" presStyleCnt="4" custScaleX="313844">
        <dgm:presLayoutVars>
          <dgm:bulletEnabled val="1"/>
        </dgm:presLayoutVars>
      </dgm:prSet>
      <dgm:spPr/>
    </dgm:pt>
    <dgm:pt modelId="{4F7DA403-3D9B-4835-A8DF-4282FC2700DA}" type="pres">
      <dgm:prSet presAssocID="{C0D3E0D3-8EFF-4930-9265-6ABE75388135}" presName="Name56" presStyleLbl="parChTrans1D2" presStyleIdx="2" presStyleCnt="3"/>
      <dgm:spPr/>
    </dgm:pt>
    <dgm:pt modelId="{F47B70D6-F7CB-422B-B799-FA6A50F44ECB}" type="pres">
      <dgm:prSet presAssocID="{6007D8DB-A002-40E3-B4B6-A3D1127E84BD}" presName="text0" presStyleLbl="node1" presStyleIdx="3" presStyleCnt="4" custScaleX="313844">
        <dgm:presLayoutVars>
          <dgm:bulletEnabled val="1"/>
        </dgm:presLayoutVars>
      </dgm:prSet>
      <dgm:spPr/>
    </dgm:pt>
  </dgm:ptLst>
  <dgm:cxnLst>
    <dgm:cxn modelId="{B3E1E10D-FE70-4B71-BA44-F3B1C9D9AF8C}" type="presOf" srcId="{690FCC24-C8BC-4E1F-AF56-B75B5C8F28E2}" destId="{9D150349-0726-4E31-B32C-DBDD4946E304}" srcOrd="0" destOrd="0" presId="urn:microsoft.com/office/officeart/2008/layout/RadialCluster"/>
    <dgm:cxn modelId="{D103E623-399D-4EBD-8E13-D66CD5785891}" srcId="{690FCC24-C8BC-4E1F-AF56-B75B5C8F28E2}" destId="{7837D9B9-295B-49B9-84BC-B62940D65BF0}" srcOrd="0" destOrd="0" parTransId="{F3BA9B70-E424-4E71-A681-E14C38E71496}" sibTransId="{8707F9A8-C79B-4C30-8513-4C713B943E75}"/>
    <dgm:cxn modelId="{51040624-DCF4-4B37-89DC-B3DB92D5BBE4}" type="presOf" srcId="{D0446B33-33C7-406F-8151-525F8EC5EB87}" destId="{7DA83F2B-C42C-4AB1-A04C-B9A37008B2E8}" srcOrd="0" destOrd="0" presId="urn:microsoft.com/office/officeart/2008/layout/RadialCluster"/>
    <dgm:cxn modelId="{A2370953-78CD-4193-BF33-FDD41898760C}" srcId="{690FCC24-C8BC-4E1F-AF56-B75B5C8F28E2}" destId="{9BDF8317-F1DC-43EB-8FA4-2AC5E4D0A39C}" srcOrd="1" destOrd="0" parTransId="{D0446B33-33C7-406F-8151-525F8EC5EB87}" sibTransId="{4CE6376C-D449-4209-A684-50E460E68DD2}"/>
    <dgm:cxn modelId="{F1707F7C-41F9-4430-93C5-BA17B73FDBBF}" type="presOf" srcId="{7837D9B9-295B-49B9-84BC-B62940D65BF0}" destId="{EB349A33-6C75-4592-9B0D-706976775C87}" srcOrd="0" destOrd="0" presId="urn:microsoft.com/office/officeart/2008/layout/RadialCluster"/>
    <dgm:cxn modelId="{F142A47C-5D59-420B-8814-C85AA6B38F96}" type="presOf" srcId="{6007D8DB-A002-40E3-B4B6-A3D1127E84BD}" destId="{F47B70D6-F7CB-422B-B799-FA6A50F44ECB}" srcOrd="0" destOrd="0" presId="urn:microsoft.com/office/officeart/2008/layout/RadialCluster"/>
    <dgm:cxn modelId="{05D3657D-2220-4B94-8E85-B0F0CDDE83DA}" type="presOf" srcId="{F3BA9B70-E424-4E71-A681-E14C38E71496}" destId="{0C700400-E863-45AF-AE5A-A5805787A6F0}" srcOrd="0" destOrd="0" presId="urn:microsoft.com/office/officeart/2008/layout/RadialCluster"/>
    <dgm:cxn modelId="{9C4C0793-30C3-4D42-B3EE-54542AC4183A}" type="presOf" srcId="{C0D3E0D3-8EFF-4930-9265-6ABE75388135}" destId="{4F7DA403-3D9B-4835-A8DF-4282FC2700DA}" srcOrd="0" destOrd="0" presId="urn:microsoft.com/office/officeart/2008/layout/RadialCluster"/>
    <dgm:cxn modelId="{274F5D9F-2728-4C85-B85A-D46C0792FF3A}" type="presOf" srcId="{43B3CCA3-8E64-48C5-A47E-C1D91D2B968F}" destId="{20BD68B5-E89F-4413-AFC3-25D8B1D6C4E4}" srcOrd="0" destOrd="0" presId="urn:microsoft.com/office/officeart/2008/layout/RadialCluster"/>
    <dgm:cxn modelId="{F08DE0E6-A12D-4350-9527-7B3B27F3A87D}" type="presOf" srcId="{9BDF8317-F1DC-43EB-8FA4-2AC5E4D0A39C}" destId="{43008C12-BF5C-4620-B2A9-4637EE1BCE83}" srcOrd="0" destOrd="0" presId="urn:microsoft.com/office/officeart/2008/layout/RadialCluster"/>
    <dgm:cxn modelId="{69DE30F6-628A-4E43-943D-A98F8835CE08}" srcId="{690FCC24-C8BC-4E1F-AF56-B75B5C8F28E2}" destId="{6007D8DB-A002-40E3-B4B6-A3D1127E84BD}" srcOrd="2" destOrd="0" parTransId="{C0D3E0D3-8EFF-4930-9265-6ABE75388135}" sibTransId="{E3B072B5-A7DD-4D3F-9DEB-A6B3EE023DB7}"/>
    <dgm:cxn modelId="{DF91A0FE-4CF3-442E-B2D0-D59E7A14A825}" srcId="{43B3CCA3-8E64-48C5-A47E-C1D91D2B968F}" destId="{690FCC24-C8BC-4E1F-AF56-B75B5C8F28E2}" srcOrd="0" destOrd="0" parTransId="{4EE2EB98-44BD-41D8-9B5A-9E07C7F4733B}" sibTransId="{5BEA537B-D992-4C61-B2FC-DA4E95D66DF6}"/>
    <dgm:cxn modelId="{2223E8E0-656E-4D50-A516-B70875886B74}" type="presParOf" srcId="{20BD68B5-E89F-4413-AFC3-25D8B1D6C4E4}" destId="{F5E64E82-830D-48F1-AC23-835BA91925CA}" srcOrd="0" destOrd="0" presId="urn:microsoft.com/office/officeart/2008/layout/RadialCluster"/>
    <dgm:cxn modelId="{C32BCAB2-1047-4A4E-8F5F-1CC259BD5E23}" type="presParOf" srcId="{F5E64E82-830D-48F1-AC23-835BA91925CA}" destId="{9D150349-0726-4E31-B32C-DBDD4946E304}" srcOrd="0" destOrd="0" presId="urn:microsoft.com/office/officeart/2008/layout/RadialCluster"/>
    <dgm:cxn modelId="{1D29BE59-B2FB-4B84-A8E5-A0273DA67F60}" type="presParOf" srcId="{F5E64E82-830D-48F1-AC23-835BA91925CA}" destId="{0C700400-E863-45AF-AE5A-A5805787A6F0}" srcOrd="1" destOrd="0" presId="urn:microsoft.com/office/officeart/2008/layout/RadialCluster"/>
    <dgm:cxn modelId="{67D206EE-3A2B-48D7-BB92-D1BEE5374C71}" type="presParOf" srcId="{F5E64E82-830D-48F1-AC23-835BA91925CA}" destId="{EB349A33-6C75-4592-9B0D-706976775C87}" srcOrd="2" destOrd="0" presId="urn:microsoft.com/office/officeart/2008/layout/RadialCluster"/>
    <dgm:cxn modelId="{2920880B-0DF2-4D7D-8A54-54DD0F2F0163}" type="presParOf" srcId="{F5E64E82-830D-48F1-AC23-835BA91925CA}" destId="{7DA83F2B-C42C-4AB1-A04C-B9A37008B2E8}" srcOrd="3" destOrd="0" presId="urn:microsoft.com/office/officeart/2008/layout/RadialCluster"/>
    <dgm:cxn modelId="{B8F8A61A-8FCC-4A46-A211-09EACC64B72B}" type="presParOf" srcId="{F5E64E82-830D-48F1-AC23-835BA91925CA}" destId="{43008C12-BF5C-4620-B2A9-4637EE1BCE83}" srcOrd="4" destOrd="0" presId="urn:microsoft.com/office/officeart/2008/layout/RadialCluster"/>
    <dgm:cxn modelId="{ABC5656A-BD45-4882-AD2C-0E1FD7C858D5}" type="presParOf" srcId="{F5E64E82-830D-48F1-AC23-835BA91925CA}" destId="{4F7DA403-3D9B-4835-A8DF-4282FC2700DA}" srcOrd="5" destOrd="0" presId="urn:microsoft.com/office/officeart/2008/layout/RadialCluster"/>
    <dgm:cxn modelId="{5D6DF378-1A5D-4729-AAE4-F563A7416244}" type="presParOf" srcId="{F5E64E82-830D-48F1-AC23-835BA91925CA}" destId="{F47B70D6-F7CB-422B-B799-FA6A50F44EC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CFB3B-15A2-468B-B79A-D57AA4026E1B}" type="doc">
      <dgm:prSet loTypeId="urn:microsoft.com/office/officeart/2005/8/layout/radial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A1916CB3-42C3-4695-A78F-1E7E28632049}">
      <dgm:prSet phldrT="[Texto]" custT="1"/>
      <dgm:spPr/>
      <dgm:t>
        <a:bodyPr/>
        <a:lstStyle/>
        <a:p>
          <a:r>
            <a:rPr lang="es-CO" sz="1600" b="1" dirty="0">
              <a:latin typeface="Arial Black" pitchFamily="34" charset="0"/>
            </a:rPr>
            <a:t>IMPUESTOS MUNICIPALES</a:t>
          </a:r>
        </a:p>
      </dgm:t>
    </dgm:pt>
    <dgm:pt modelId="{73BF4C02-1D87-42E6-81FE-FAD4909ED47D}" type="parTrans" cxnId="{92574E11-2ECE-4FA5-97D2-81CEC415A003}">
      <dgm:prSet/>
      <dgm:spPr/>
      <dgm:t>
        <a:bodyPr/>
        <a:lstStyle/>
        <a:p>
          <a:endParaRPr lang="es-CO"/>
        </a:p>
      </dgm:t>
    </dgm:pt>
    <dgm:pt modelId="{3F71874E-889A-4F5E-A415-F5759A2FB470}" type="sibTrans" cxnId="{92574E11-2ECE-4FA5-97D2-81CEC415A003}">
      <dgm:prSet/>
      <dgm:spPr/>
      <dgm:t>
        <a:bodyPr/>
        <a:lstStyle/>
        <a:p>
          <a:endParaRPr lang="es-CO"/>
        </a:p>
      </dgm:t>
    </dgm:pt>
    <dgm:pt modelId="{C3D5BA3E-3C83-4B62-A8AA-53BEC3BE68F1}">
      <dgm:prSet custT="1"/>
      <dgm:spPr/>
      <dgm:t>
        <a:bodyPr/>
        <a:lstStyle/>
        <a:p>
          <a:r>
            <a:rPr lang="es-MX" sz="1200" b="1" dirty="0">
              <a:latin typeface="Arial Black" pitchFamily="34" charset="0"/>
            </a:rPr>
            <a:t>PREDIAL.</a:t>
          </a:r>
        </a:p>
      </dgm:t>
    </dgm:pt>
    <dgm:pt modelId="{A5E81B84-64D7-4C79-9D27-C302C037C7BE}" type="parTrans" cxnId="{FCFC542D-A240-4704-8D83-85082CE1A725}">
      <dgm:prSet/>
      <dgm:spPr/>
      <dgm:t>
        <a:bodyPr/>
        <a:lstStyle/>
        <a:p>
          <a:endParaRPr lang="es-CO"/>
        </a:p>
      </dgm:t>
    </dgm:pt>
    <dgm:pt modelId="{8C4C3884-9D84-4765-AE40-FA8F2133668E}" type="sibTrans" cxnId="{FCFC542D-A240-4704-8D83-85082CE1A725}">
      <dgm:prSet/>
      <dgm:spPr/>
      <dgm:t>
        <a:bodyPr/>
        <a:lstStyle/>
        <a:p>
          <a:endParaRPr lang="es-CO" sz="2800" dirty="0">
            <a:latin typeface="Arial Black" pitchFamily="34" charset="0"/>
          </a:endParaRPr>
        </a:p>
      </dgm:t>
    </dgm:pt>
    <dgm:pt modelId="{B708E4A3-6258-4429-B9B6-6A9FF0279707}">
      <dgm:prSet custT="1"/>
      <dgm:spPr/>
      <dgm:t>
        <a:bodyPr/>
        <a:lstStyle/>
        <a:p>
          <a:r>
            <a:rPr lang="es-MX" sz="1200" b="1" dirty="0" err="1">
              <a:latin typeface="Arial Black" pitchFamily="34" charset="0"/>
            </a:rPr>
            <a:t>IND</a:t>
          </a:r>
          <a:r>
            <a:rPr lang="es-MX" sz="1200" b="1" dirty="0">
              <a:latin typeface="Arial Black" pitchFamily="34" charset="0"/>
            </a:rPr>
            <a:t>. Y COM.</a:t>
          </a:r>
        </a:p>
      </dgm:t>
    </dgm:pt>
    <dgm:pt modelId="{581D5B18-0094-4A81-AFD4-AE3E779E5BD1}" type="parTrans" cxnId="{0211C119-6045-41A7-86CB-4C64F3244901}">
      <dgm:prSet/>
      <dgm:spPr/>
      <dgm:t>
        <a:bodyPr/>
        <a:lstStyle/>
        <a:p>
          <a:endParaRPr lang="es-CO"/>
        </a:p>
      </dgm:t>
    </dgm:pt>
    <dgm:pt modelId="{4678F26C-D0D8-411E-BBB7-89F4A3F79985}" type="sibTrans" cxnId="{0211C119-6045-41A7-86CB-4C64F3244901}">
      <dgm:prSet/>
      <dgm:spPr/>
      <dgm:t>
        <a:bodyPr/>
        <a:lstStyle/>
        <a:p>
          <a:endParaRPr lang="es-CO" sz="2800" dirty="0">
            <a:latin typeface="Arial Black" pitchFamily="34" charset="0"/>
          </a:endParaRPr>
        </a:p>
      </dgm:t>
    </dgm:pt>
    <dgm:pt modelId="{27C3286B-79B9-410D-AB7F-3DFF38635632}">
      <dgm:prSet custT="1"/>
      <dgm:spPr/>
      <dgm:t>
        <a:bodyPr/>
        <a:lstStyle/>
        <a:p>
          <a:r>
            <a:rPr lang="es-MX" sz="1200" b="1" dirty="0">
              <a:latin typeface="Arial Black" pitchFamily="34" charset="0"/>
            </a:rPr>
            <a:t>SEMAFORIZACIÓN.</a:t>
          </a:r>
        </a:p>
      </dgm:t>
    </dgm:pt>
    <dgm:pt modelId="{7E58B7AE-EA15-4984-827E-F44DAC2A191A}" type="parTrans" cxnId="{9E9542BC-E287-49BF-911F-BB59D4D2C97F}">
      <dgm:prSet/>
      <dgm:spPr/>
      <dgm:t>
        <a:bodyPr/>
        <a:lstStyle/>
        <a:p>
          <a:endParaRPr lang="es-CO"/>
        </a:p>
      </dgm:t>
    </dgm:pt>
    <dgm:pt modelId="{2F565CE6-5E48-4292-B877-625D02C5F678}" type="sibTrans" cxnId="{9E9542BC-E287-49BF-911F-BB59D4D2C97F}">
      <dgm:prSet/>
      <dgm:spPr/>
      <dgm:t>
        <a:bodyPr/>
        <a:lstStyle/>
        <a:p>
          <a:endParaRPr lang="es-CO" sz="2800" dirty="0">
            <a:latin typeface="Arial Black" pitchFamily="34" charset="0"/>
          </a:endParaRPr>
        </a:p>
      </dgm:t>
    </dgm:pt>
    <dgm:pt modelId="{6242322F-3050-4945-9365-41F754D9C651}">
      <dgm:prSet custT="1"/>
      <dgm:spPr/>
      <dgm:t>
        <a:bodyPr/>
        <a:lstStyle/>
        <a:p>
          <a:r>
            <a:rPr lang="es-MX" sz="1200" b="1" dirty="0">
              <a:latin typeface="Arial Black" pitchFamily="34" charset="0"/>
            </a:rPr>
            <a:t>JUEGOS.</a:t>
          </a:r>
        </a:p>
      </dgm:t>
    </dgm:pt>
    <dgm:pt modelId="{5C6FA01E-822F-4532-BB7E-AE7161116395}" type="parTrans" cxnId="{BDFA693D-2929-4747-9576-EE3199BA226D}">
      <dgm:prSet/>
      <dgm:spPr/>
      <dgm:t>
        <a:bodyPr/>
        <a:lstStyle/>
        <a:p>
          <a:endParaRPr lang="es-CO"/>
        </a:p>
      </dgm:t>
    </dgm:pt>
    <dgm:pt modelId="{0269ACB5-CA9B-4074-B5BA-FA4EE4889109}" type="sibTrans" cxnId="{BDFA693D-2929-4747-9576-EE3199BA226D}">
      <dgm:prSet/>
      <dgm:spPr/>
      <dgm:t>
        <a:bodyPr/>
        <a:lstStyle/>
        <a:p>
          <a:endParaRPr lang="es-CO" sz="2800" dirty="0">
            <a:latin typeface="Arial Black" pitchFamily="34" charset="0"/>
          </a:endParaRPr>
        </a:p>
      </dgm:t>
    </dgm:pt>
    <dgm:pt modelId="{7A02AEAD-1C78-4075-9C30-4885F4E39ED1}">
      <dgm:prSet custT="1"/>
      <dgm:spPr/>
      <dgm:t>
        <a:bodyPr/>
        <a:lstStyle/>
        <a:p>
          <a:r>
            <a:rPr lang="es-MX" sz="1200" b="1" dirty="0">
              <a:latin typeface="Arial Black" pitchFamily="34" charset="0"/>
            </a:rPr>
            <a:t>CONCURSOS Y APUESTAS </a:t>
          </a:r>
        </a:p>
      </dgm:t>
    </dgm:pt>
    <dgm:pt modelId="{C6EF1D23-BF8B-43FE-B1B0-E4699F430496}" type="parTrans" cxnId="{883D21B5-B84F-4A8F-8835-B34898E3D25E}">
      <dgm:prSet/>
      <dgm:spPr/>
      <dgm:t>
        <a:bodyPr/>
        <a:lstStyle/>
        <a:p>
          <a:endParaRPr lang="es-CO"/>
        </a:p>
      </dgm:t>
    </dgm:pt>
    <dgm:pt modelId="{7FEA3890-3ADB-45C2-8575-AE31D89492F5}" type="sibTrans" cxnId="{883D21B5-B84F-4A8F-8835-B34898E3D25E}">
      <dgm:prSet/>
      <dgm:spPr/>
      <dgm:t>
        <a:bodyPr/>
        <a:lstStyle/>
        <a:p>
          <a:endParaRPr lang="es-CO" sz="2800" dirty="0">
            <a:latin typeface="Arial Black" pitchFamily="34" charset="0"/>
          </a:endParaRPr>
        </a:p>
      </dgm:t>
    </dgm:pt>
    <dgm:pt modelId="{A4122E8A-56EF-4519-8F95-8173054C921E}" type="pres">
      <dgm:prSet presAssocID="{302CFB3B-15A2-468B-B79A-D57AA4026E1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B5D51F5-B564-4950-8F65-16121B45D51B}" type="pres">
      <dgm:prSet presAssocID="{A1916CB3-42C3-4695-A78F-1E7E28632049}" presName="centerShape" presStyleLbl="node0" presStyleIdx="0" presStyleCnt="1" custScaleX="110000" custScaleY="110000"/>
      <dgm:spPr/>
    </dgm:pt>
    <dgm:pt modelId="{0FDCECCC-EE5B-43A3-B225-F8986645EAC6}" type="pres">
      <dgm:prSet presAssocID="{C3D5BA3E-3C83-4B62-A8AA-53BEC3BE68F1}" presName="node" presStyleLbl="node1" presStyleIdx="0" presStyleCnt="5" custScaleX="121000" custScaleY="121000">
        <dgm:presLayoutVars>
          <dgm:bulletEnabled val="1"/>
        </dgm:presLayoutVars>
      </dgm:prSet>
      <dgm:spPr/>
    </dgm:pt>
    <dgm:pt modelId="{01D3DB39-DA6D-40F5-B92D-63C2E78DCF16}" type="pres">
      <dgm:prSet presAssocID="{C3D5BA3E-3C83-4B62-A8AA-53BEC3BE68F1}" presName="dummy" presStyleCnt="0"/>
      <dgm:spPr/>
    </dgm:pt>
    <dgm:pt modelId="{1627A57A-F913-442C-980F-982FD9172256}" type="pres">
      <dgm:prSet presAssocID="{8C4C3884-9D84-4765-AE40-FA8F2133668E}" presName="sibTrans" presStyleLbl="sibTrans2D1" presStyleIdx="0" presStyleCnt="5"/>
      <dgm:spPr/>
    </dgm:pt>
    <dgm:pt modelId="{B2FD705A-4881-4C34-947C-C0AE67D42F53}" type="pres">
      <dgm:prSet presAssocID="{B708E4A3-6258-4429-B9B6-6A9FF0279707}" presName="node" presStyleLbl="node1" presStyleIdx="1" presStyleCnt="5" custScaleX="121000" custScaleY="121000">
        <dgm:presLayoutVars>
          <dgm:bulletEnabled val="1"/>
        </dgm:presLayoutVars>
      </dgm:prSet>
      <dgm:spPr/>
    </dgm:pt>
    <dgm:pt modelId="{B3F4D58B-07E7-4E2E-B53B-F64EB37A7EA7}" type="pres">
      <dgm:prSet presAssocID="{B708E4A3-6258-4429-B9B6-6A9FF0279707}" presName="dummy" presStyleCnt="0"/>
      <dgm:spPr/>
    </dgm:pt>
    <dgm:pt modelId="{A0232C1D-A316-4BA6-AA74-0807835A88CB}" type="pres">
      <dgm:prSet presAssocID="{4678F26C-D0D8-411E-BBB7-89F4A3F79985}" presName="sibTrans" presStyleLbl="sibTrans2D1" presStyleIdx="1" presStyleCnt="5"/>
      <dgm:spPr/>
    </dgm:pt>
    <dgm:pt modelId="{434824E0-B4F7-45DE-9D9E-2A833D5F8FC7}" type="pres">
      <dgm:prSet presAssocID="{27C3286B-79B9-410D-AB7F-3DFF38635632}" presName="node" presStyleLbl="node1" presStyleIdx="2" presStyleCnt="5" custScaleX="121000" custScaleY="121000">
        <dgm:presLayoutVars>
          <dgm:bulletEnabled val="1"/>
        </dgm:presLayoutVars>
      </dgm:prSet>
      <dgm:spPr/>
    </dgm:pt>
    <dgm:pt modelId="{F8B1AB5E-439B-4B5F-963F-F3377DB01615}" type="pres">
      <dgm:prSet presAssocID="{27C3286B-79B9-410D-AB7F-3DFF38635632}" presName="dummy" presStyleCnt="0"/>
      <dgm:spPr/>
    </dgm:pt>
    <dgm:pt modelId="{DB0D698D-EECB-423C-AA65-7D82D710E6C6}" type="pres">
      <dgm:prSet presAssocID="{2F565CE6-5E48-4292-B877-625D02C5F678}" presName="sibTrans" presStyleLbl="sibTrans2D1" presStyleIdx="2" presStyleCnt="5"/>
      <dgm:spPr/>
    </dgm:pt>
    <dgm:pt modelId="{33FECF09-CB09-4B2C-8777-1EE661D12CBF}" type="pres">
      <dgm:prSet presAssocID="{6242322F-3050-4945-9365-41F754D9C651}" presName="node" presStyleLbl="node1" presStyleIdx="3" presStyleCnt="5" custScaleX="121000" custScaleY="121000">
        <dgm:presLayoutVars>
          <dgm:bulletEnabled val="1"/>
        </dgm:presLayoutVars>
      </dgm:prSet>
      <dgm:spPr/>
    </dgm:pt>
    <dgm:pt modelId="{344BF42B-768C-4A33-A495-3A14B5061762}" type="pres">
      <dgm:prSet presAssocID="{6242322F-3050-4945-9365-41F754D9C651}" presName="dummy" presStyleCnt="0"/>
      <dgm:spPr/>
    </dgm:pt>
    <dgm:pt modelId="{3AAEA73B-E296-4F5C-8D8C-F0D812C3DAB3}" type="pres">
      <dgm:prSet presAssocID="{0269ACB5-CA9B-4074-B5BA-FA4EE4889109}" presName="sibTrans" presStyleLbl="sibTrans2D1" presStyleIdx="3" presStyleCnt="5"/>
      <dgm:spPr/>
    </dgm:pt>
    <dgm:pt modelId="{73E166D8-8557-495F-BD27-3F30DB07F204}" type="pres">
      <dgm:prSet presAssocID="{7A02AEAD-1C78-4075-9C30-4885F4E39ED1}" presName="node" presStyleLbl="node1" presStyleIdx="4" presStyleCnt="5" custScaleX="121000" custScaleY="121000">
        <dgm:presLayoutVars>
          <dgm:bulletEnabled val="1"/>
        </dgm:presLayoutVars>
      </dgm:prSet>
      <dgm:spPr/>
    </dgm:pt>
    <dgm:pt modelId="{11DFF480-1176-46B4-B2B1-FA0C4064505B}" type="pres">
      <dgm:prSet presAssocID="{7A02AEAD-1C78-4075-9C30-4885F4E39ED1}" presName="dummy" presStyleCnt="0"/>
      <dgm:spPr/>
    </dgm:pt>
    <dgm:pt modelId="{6DE139B0-3F2F-4D2D-BF14-24E94F549E92}" type="pres">
      <dgm:prSet presAssocID="{7FEA3890-3ADB-45C2-8575-AE31D89492F5}" presName="sibTrans" presStyleLbl="sibTrans2D1" presStyleIdx="4" presStyleCnt="5"/>
      <dgm:spPr/>
    </dgm:pt>
  </dgm:ptLst>
  <dgm:cxnLst>
    <dgm:cxn modelId="{F9C4A60F-9C73-420C-9B2F-153A6105CDD1}" type="presOf" srcId="{302CFB3B-15A2-468B-B79A-D57AA4026E1B}" destId="{A4122E8A-56EF-4519-8F95-8173054C921E}" srcOrd="0" destOrd="0" presId="urn:microsoft.com/office/officeart/2005/8/layout/radial6"/>
    <dgm:cxn modelId="{92574E11-2ECE-4FA5-97D2-81CEC415A003}" srcId="{302CFB3B-15A2-468B-B79A-D57AA4026E1B}" destId="{A1916CB3-42C3-4695-A78F-1E7E28632049}" srcOrd="0" destOrd="0" parTransId="{73BF4C02-1D87-42E6-81FE-FAD4909ED47D}" sibTransId="{3F71874E-889A-4F5E-A415-F5759A2FB470}"/>
    <dgm:cxn modelId="{0211C119-6045-41A7-86CB-4C64F3244901}" srcId="{A1916CB3-42C3-4695-A78F-1E7E28632049}" destId="{B708E4A3-6258-4429-B9B6-6A9FF0279707}" srcOrd="1" destOrd="0" parTransId="{581D5B18-0094-4A81-AFD4-AE3E779E5BD1}" sibTransId="{4678F26C-D0D8-411E-BBB7-89F4A3F79985}"/>
    <dgm:cxn modelId="{FCFC542D-A240-4704-8D83-85082CE1A725}" srcId="{A1916CB3-42C3-4695-A78F-1E7E28632049}" destId="{C3D5BA3E-3C83-4B62-A8AA-53BEC3BE68F1}" srcOrd="0" destOrd="0" parTransId="{A5E81B84-64D7-4C79-9D27-C302C037C7BE}" sibTransId="{8C4C3884-9D84-4765-AE40-FA8F2133668E}"/>
    <dgm:cxn modelId="{BDFA693D-2929-4747-9576-EE3199BA226D}" srcId="{A1916CB3-42C3-4695-A78F-1E7E28632049}" destId="{6242322F-3050-4945-9365-41F754D9C651}" srcOrd="3" destOrd="0" parTransId="{5C6FA01E-822F-4532-BB7E-AE7161116395}" sibTransId="{0269ACB5-CA9B-4074-B5BA-FA4EE4889109}"/>
    <dgm:cxn modelId="{5E7CB970-6D26-4789-9F8C-730EE35E9606}" type="presOf" srcId="{7A02AEAD-1C78-4075-9C30-4885F4E39ED1}" destId="{73E166D8-8557-495F-BD27-3F30DB07F204}" srcOrd="0" destOrd="0" presId="urn:microsoft.com/office/officeart/2005/8/layout/radial6"/>
    <dgm:cxn modelId="{43C24C7E-5B90-482B-A31D-C36B937D5FF6}" type="presOf" srcId="{B708E4A3-6258-4429-B9B6-6A9FF0279707}" destId="{B2FD705A-4881-4C34-947C-C0AE67D42F53}" srcOrd="0" destOrd="0" presId="urn:microsoft.com/office/officeart/2005/8/layout/radial6"/>
    <dgm:cxn modelId="{C21DFB90-1297-41A3-917D-EF803B241277}" type="presOf" srcId="{6242322F-3050-4945-9365-41F754D9C651}" destId="{33FECF09-CB09-4B2C-8777-1EE661D12CBF}" srcOrd="0" destOrd="0" presId="urn:microsoft.com/office/officeart/2005/8/layout/radial6"/>
    <dgm:cxn modelId="{10D14A9B-A76B-447D-8B74-674CD9FA8F55}" type="presOf" srcId="{7FEA3890-3ADB-45C2-8575-AE31D89492F5}" destId="{6DE139B0-3F2F-4D2D-BF14-24E94F549E92}" srcOrd="0" destOrd="0" presId="urn:microsoft.com/office/officeart/2005/8/layout/radial6"/>
    <dgm:cxn modelId="{7B4A34A1-7D23-4BE3-B387-2EDC2E9B96B9}" type="presOf" srcId="{A1916CB3-42C3-4695-A78F-1E7E28632049}" destId="{8B5D51F5-B564-4950-8F65-16121B45D51B}" srcOrd="0" destOrd="0" presId="urn:microsoft.com/office/officeart/2005/8/layout/radial6"/>
    <dgm:cxn modelId="{2B2C21A7-00ED-4E09-A987-C463FA9E0E17}" type="presOf" srcId="{8C4C3884-9D84-4765-AE40-FA8F2133668E}" destId="{1627A57A-F913-442C-980F-982FD9172256}" srcOrd="0" destOrd="0" presId="urn:microsoft.com/office/officeart/2005/8/layout/radial6"/>
    <dgm:cxn modelId="{58B456B2-804C-43CC-8005-0FD292AD601B}" type="presOf" srcId="{0269ACB5-CA9B-4074-B5BA-FA4EE4889109}" destId="{3AAEA73B-E296-4F5C-8D8C-F0D812C3DAB3}" srcOrd="0" destOrd="0" presId="urn:microsoft.com/office/officeart/2005/8/layout/radial6"/>
    <dgm:cxn modelId="{883D21B5-B84F-4A8F-8835-B34898E3D25E}" srcId="{A1916CB3-42C3-4695-A78F-1E7E28632049}" destId="{7A02AEAD-1C78-4075-9C30-4885F4E39ED1}" srcOrd="4" destOrd="0" parTransId="{C6EF1D23-BF8B-43FE-B1B0-E4699F430496}" sibTransId="{7FEA3890-3ADB-45C2-8575-AE31D89492F5}"/>
    <dgm:cxn modelId="{131495B8-0A17-4D6D-ACE4-53DD1E8F9B61}" type="presOf" srcId="{2F565CE6-5E48-4292-B877-625D02C5F678}" destId="{DB0D698D-EECB-423C-AA65-7D82D710E6C6}" srcOrd="0" destOrd="0" presId="urn:microsoft.com/office/officeart/2005/8/layout/radial6"/>
    <dgm:cxn modelId="{60F5B3BB-F5BC-4C3F-B0F1-AAD277DA1F9D}" type="presOf" srcId="{C3D5BA3E-3C83-4B62-A8AA-53BEC3BE68F1}" destId="{0FDCECCC-EE5B-43A3-B225-F8986645EAC6}" srcOrd="0" destOrd="0" presId="urn:microsoft.com/office/officeart/2005/8/layout/radial6"/>
    <dgm:cxn modelId="{9E9542BC-E287-49BF-911F-BB59D4D2C97F}" srcId="{A1916CB3-42C3-4695-A78F-1E7E28632049}" destId="{27C3286B-79B9-410D-AB7F-3DFF38635632}" srcOrd="2" destOrd="0" parTransId="{7E58B7AE-EA15-4984-827E-F44DAC2A191A}" sibTransId="{2F565CE6-5E48-4292-B877-625D02C5F678}"/>
    <dgm:cxn modelId="{E4CE16D4-DC8E-4422-8A60-B565030A15D9}" type="presOf" srcId="{27C3286B-79B9-410D-AB7F-3DFF38635632}" destId="{434824E0-B4F7-45DE-9D9E-2A833D5F8FC7}" srcOrd="0" destOrd="0" presId="urn:microsoft.com/office/officeart/2005/8/layout/radial6"/>
    <dgm:cxn modelId="{B6E9A6D4-5C7E-4F9F-9A55-D7AB4C3FA540}" type="presOf" srcId="{4678F26C-D0D8-411E-BBB7-89F4A3F79985}" destId="{A0232C1D-A316-4BA6-AA74-0807835A88CB}" srcOrd="0" destOrd="0" presId="urn:microsoft.com/office/officeart/2005/8/layout/radial6"/>
    <dgm:cxn modelId="{F08A0CCD-CBBE-4D5B-9093-C3C42988DECD}" type="presParOf" srcId="{A4122E8A-56EF-4519-8F95-8173054C921E}" destId="{8B5D51F5-B564-4950-8F65-16121B45D51B}" srcOrd="0" destOrd="0" presId="urn:microsoft.com/office/officeart/2005/8/layout/radial6"/>
    <dgm:cxn modelId="{112BF557-4900-4956-A5D8-8D6AEE4DD53A}" type="presParOf" srcId="{A4122E8A-56EF-4519-8F95-8173054C921E}" destId="{0FDCECCC-EE5B-43A3-B225-F8986645EAC6}" srcOrd="1" destOrd="0" presId="urn:microsoft.com/office/officeart/2005/8/layout/radial6"/>
    <dgm:cxn modelId="{3915AAC6-E576-49D3-B8B6-DF59899A5FA9}" type="presParOf" srcId="{A4122E8A-56EF-4519-8F95-8173054C921E}" destId="{01D3DB39-DA6D-40F5-B92D-63C2E78DCF16}" srcOrd="2" destOrd="0" presId="urn:microsoft.com/office/officeart/2005/8/layout/radial6"/>
    <dgm:cxn modelId="{1C65C5FC-17AE-4EC2-A380-52EAEF6EE440}" type="presParOf" srcId="{A4122E8A-56EF-4519-8F95-8173054C921E}" destId="{1627A57A-F913-442C-980F-982FD9172256}" srcOrd="3" destOrd="0" presId="urn:microsoft.com/office/officeart/2005/8/layout/radial6"/>
    <dgm:cxn modelId="{9CEE2698-608B-4567-8135-5BBD96AFD645}" type="presParOf" srcId="{A4122E8A-56EF-4519-8F95-8173054C921E}" destId="{B2FD705A-4881-4C34-947C-C0AE67D42F53}" srcOrd="4" destOrd="0" presId="urn:microsoft.com/office/officeart/2005/8/layout/radial6"/>
    <dgm:cxn modelId="{34973026-9E71-4984-A742-2BDDBAD10B08}" type="presParOf" srcId="{A4122E8A-56EF-4519-8F95-8173054C921E}" destId="{B3F4D58B-07E7-4E2E-B53B-F64EB37A7EA7}" srcOrd="5" destOrd="0" presId="urn:microsoft.com/office/officeart/2005/8/layout/radial6"/>
    <dgm:cxn modelId="{61980B34-A96D-4633-8F54-EEEE56479D8D}" type="presParOf" srcId="{A4122E8A-56EF-4519-8F95-8173054C921E}" destId="{A0232C1D-A316-4BA6-AA74-0807835A88CB}" srcOrd="6" destOrd="0" presId="urn:microsoft.com/office/officeart/2005/8/layout/radial6"/>
    <dgm:cxn modelId="{4A7B6F52-DA71-40CF-B5EA-888005DF9790}" type="presParOf" srcId="{A4122E8A-56EF-4519-8F95-8173054C921E}" destId="{434824E0-B4F7-45DE-9D9E-2A833D5F8FC7}" srcOrd="7" destOrd="0" presId="urn:microsoft.com/office/officeart/2005/8/layout/radial6"/>
    <dgm:cxn modelId="{8C24DA43-CEC5-46B3-9AE1-66160B8AA9A6}" type="presParOf" srcId="{A4122E8A-56EF-4519-8F95-8173054C921E}" destId="{F8B1AB5E-439B-4B5F-963F-F3377DB01615}" srcOrd="8" destOrd="0" presId="urn:microsoft.com/office/officeart/2005/8/layout/radial6"/>
    <dgm:cxn modelId="{8205AF1B-E020-4306-8202-07F0631E5842}" type="presParOf" srcId="{A4122E8A-56EF-4519-8F95-8173054C921E}" destId="{DB0D698D-EECB-423C-AA65-7D82D710E6C6}" srcOrd="9" destOrd="0" presId="urn:microsoft.com/office/officeart/2005/8/layout/radial6"/>
    <dgm:cxn modelId="{5E688137-EC62-41B2-B749-7B2102EDC5A5}" type="presParOf" srcId="{A4122E8A-56EF-4519-8F95-8173054C921E}" destId="{33FECF09-CB09-4B2C-8777-1EE661D12CBF}" srcOrd="10" destOrd="0" presId="urn:microsoft.com/office/officeart/2005/8/layout/radial6"/>
    <dgm:cxn modelId="{B9663527-B5FE-4F9B-B39F-05EAD9046E87}" type="presParOf" srcId="{A4122E8A-56EF-4519-8F95-8173054C921E}" destId="{344BF42B-768C-4A33-A495-3A14B5061762}" srcOrd="11" destOrd="0" presId="urn:microsoft.com/office/officeart/2005/8/layout/radial6"/>
    <dgm:cxn modelId="{C84DE3FB-D314-42B2-839D-C31FDECFBBD8}" type="presParOf" srcId="{A4122E8A-56EF-4519-8F95-8173054C921E}" destId="{3AAEA73B-E296-4F5C-8D8C-F0D812C3DAB3}" srcOrd="12" destOrd="0" presId="urn:microsoft.com/office/officeart/2005/8/layout/radial6"/>
    <dgm:cxn modelId="{6D8D5DA7-C488-4431-B701-97AD3E51585E}" type="presParOf" srcId="{A4122E8A-56EF-4519-8F95-8173054C921E}" destId="{73E166D8-8557-495F-BD27-3F30DB07F204}" srcOrd="13" destOrd="0" presId="urn:microsoft.com/office/officeart/2005/8/layout/radial6"/>
    <dgm:cxn modelId="{3BEB37DB-D7D8-4BED-B199-84DE9D984D0D}" type="presParOf" srcId="{A4122E8A-56EF-4519-8F95-8173054C921E}" destId="{11DFF480-1176-46B4-B2B1-FA0C4064505B}" srcOrd="14" destOrd="0" presId="urn:microsoft.com/office/officeart/2005/8/layout/radial6"/>
    <dgm:cxn modelId="{16F1F6EB-C3A6-41EC-9553-E57557EBFC95}" type="presParOf" srcId="{A4122E8A-56EF-4519-8F95-8173054C921E}" destId="{6DE139B0-3F2F-4D2D-BF14-24E94F549E9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3EEB7B5-F100-43ED-846F-0A03E27EBD1E}" type="doc">
      <dgm:prSet loTypeId="urn:microsoft.com/office/officeart/2005/8/layout/hList3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165D12F-640C-41A6-B467-62712B2502D2}">
      <dgm:prSet phldrT="[Texto]" custT="1"/>
      <dgm:spPr>
        <a:gradFill rotWithShape="0">
          <a:gsLst>
            <a:gs pos="0">
              <a:schemeClr val="accent5">
                <a:lumMod val="20000"/>
                <a:lumOff val="80000"/>
                <a:alpha val="54000"/>
              </a:schemeClr>
            </a:gs>
            <a:gs pos="35000">
              <a:schemeClr val="accent5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</a:gradFill>
      </dgm:spPr>
      <dgm:t>
        <a:bodyPr/>
        <a:lstStyle/>
        <a:p>
          <a:r>
            <a:rPr lang="es-CO" sz="3600" dirty="0">
              <a:latin typeface="Arial Black" pitchFamily="34" charset="0"/>
            </a:rPr>
            <a:t>CONGRESO DE LA REPUBLICA </a:t>
          </a:r>
        </a:p>
      </dgm:t>
    </dgm:pt>
    <dgm:pt modelId="{82569FDF-AFA3-46D2-BC90-633E31CCAFE7}" type="parTrans" cxnId="{A85B0D50-69D0-47C8-9C92-BC654B89F951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E41587C2-D82B-4273-97F0-68AE0912D4F5}" type="sibTrans" cxnId="{A85B0D50-69D0-47C8-9C92-BC654B89F951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57982A3A-5D50-46DC-8CF9-9ACFCB7C28D2}">
      <dgm:prSet phldrT="[Texto]"/>
      <dgm:spPr/>
      <dgm:t>
        <a:bodyPr/>
        <a:lstStyle/>
        <a:p>
          <a:r>
            <a:rPr lang="es-CO" b="0" i="0" dirty="0">
              <a:latin typeface="Arial Black" pitchFamily="34" charset="0"/>
            </a:rPr>
            <a:t>EL MÁXIMO ÓRGANO REPRESENTATIVO DEL PODER LEGISLATIVO</a:t>
          </a:r>
          <a:endParaRPr lang="es-CO" dirty="0">
            <a:latin typeface="Arial Black" pitchFamily="34" charset="0"/>
          </a:endParaRPr>
        </a:p>
      </dgm:t>
    </dgm:pt>
    <dgm:pt modelId="{29F03504-F174-4977-B46B-CB6682BA175D}" type="parTrans" cxnId="{1F9052E2-EEB3-48AC-A3F1-789E128E4924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682E7FDB-DD63-4B0D-8678-432B04668E69}" type="sibTrans" cxnId="{1F9052E2-EEB3-48AC-A3F1-789E128E4924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ACC2E1B8-1DC0-4E85-8D28-FDAF4DA402A9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ES UNA LEGISLATURA DE ORDEN BICAMERAL</a:t>
          </a:r>
        </a:p>
        <a:p>
          <a:r>
            <a:rPr lang="es-CO" dirty="0">
              <a:latin typeface="Arial Black" pitchFamily="34" charset="0"/>
            </a:rPr>
            <a:t>SENADO Y CÁMARA DE REPRESENTANTES </a:t>
          </a:r>
        </a:p>
      </dgm:t>
    </dgm:pt>
    <dgm:pt modelId="{67C3D1EA-940B-4E2E-91DD-09AA90E88662}" type="parTrans" cxnId="{E520D7E8-F5A5-4C33-BAA9-66BD7CF59BB4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11FD9B08-C8A5-41F7-82DE-11295D110286}" type="sibTrans" cxnId="{E520D7E8-F5A5-4C33-BAA9-66BD7CF59BB4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D674385A-78BE-41B6-A86B-14BA7E0CC521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SENADORES </a:t>
          </a:r>
        </a:p>
        <a:p>
          <a:r>
            <a:rPr lang="es-CO" dirty="0">
              <a:latin typeface="Arial Black" pitchFamily="34" charset="0"/>
            </a:rPr>
            <a:t>102 ELECCIÓN NACIONAL</a:t>
          </a:r>
        </a:p>
        <a:p>
          <a:r>
            <a:rPr lang="es-CO" dirty="0">
              <a:latin typeface="Arial Black" pitchFamily="34" charset="0"/>
            </a:rPr>
            <a:t>REPRESENTANTES</a:t>
          </a:r>
        </a:p>
        <a:p>
          <a:r>
            <a:rPr lang="es-CO" dirty="0">
              <a:latin typeface="Arial Black" pitchFamily="34" charset="0"/>
            </a:rPr>
            <a:t>166 ELECCIÓN DEPARTAMENTAL  </a:t>
          </a:r>
        </a:p>
      </dgm:t>
    </dgm:pt>
    <dgm:pt modelId="{19AF6539-072A-42BF-9F41-BBF2E2CB560E}" type="parTrans" cxnId="{A941A376-0A80-4C63-867F-4A6C34396CEB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EE049E8D-63A5-4F60-A08B-FBFCE4FFF492}" type="sibTrans" cxnId="{A941A376-0A80-4C63-867F-4A6C34396CEB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28A87E24-C903-414A-83FA-0F476460A12C}" type="pres">
      <dgm:prSet presAssocID="{33EEB7B5-F100-43ED-846F-0A03E27EBD1E}" presName="composite" presStyleCnt="0">
        <dgm:presLayoutVars>
          <dgm:chMax val="1"/>
          <dgm:dir/>
          <dgm:resizeHandles val="exact"/>
        </dgm:presLayoutVars>
      </dgm:prSet>
      <dgm:spPr/>
    </dgm:pt>
    <dgm:pt modelId="{9992C1DB-4753-4EC4-94E4-8B932016C40E}" type="pres">
      <dgm:prSet presAssocID="{1165D12F-640C-41A6-B467-62712B2502D2}" presName="roof" presStyleLbl="dkBgShp" presStyleIdx="0" presStyleCnt="2"/>
      <dgm:spPr/>
    </dgm:pt>
    <dgm:pt modelId="{C1C9D23A-F5C0-41E8-9EAC-C6DD27EDE0F1}" type="pres">
      <dgm:prSet presAssocID="{1165D12F-640C-41A6-B467-62712B2502D2}" presName="pillars" presStyleCnt="0"/>
      <dgm:spPr/>
    </dgm:pt>
    <dgm:pt modelId="{C5BBD62F-D299-49A1-9B12-CB1B31116C79}" type="pres">
      <dgm:prSet presAssocID="{1165D12F-640C-41A6-B467-62712B2502D2}" presName="pillar1" presStyleLbl="node1" presStyleIdx="0" presStyleCnt="3">
        <dgm:presLayoutVars>
          <dgm:bulletEnabled val="1"/>
        </dgm:presLayoutVars>
      </dgm:prSet>
      <dgm:spPr/>
    </dgm:pt>
    <dgm:pt modelId="{B4AD5191-3E53-495B-A8D7-3C3703683CF8}" type="pres">
      <dgm:prSet presAssocID="{ACC2E1B8-1DC0-4E85-8D28-FDAF4DA402A9}" presName="pillarX" presStyleLbl="node1" presStyleIdx="1" presStyleCnt="3">
        <dgm:presLayoutVars>
          <dgm:bulletEnabled val="1"/>
        </dgm:presLayoutVars>
      </dgm:prSet>
      <dgm:spPr/>
    </dgm:pt>
    <dgm:pt modelId="{3140D673-04B2-4316-843B-0F7BDBC12A43}" type="pres">
      <dgm:prSet presAssocID="{D674385A-78BE-41B6-A86B-14BA7E0CC521}" presName="pillarX" presStyleLbl="node1" presStyleIdx="2" presStyleCnt="3">
        <dgm:presLayoutVars>
          <dgm:bulletEnabled val="1"/>
        </dgm:presLayoutVars>
      </dgm:prSet>
      <dgm:spPr/>
    </dgm:pt>
    <dgm:pt modelId="{FC4A848D-24C7-4D8F-BF97-49A026E69149}" type="pres">
      <dgm:prSet presAssocID="{1165D12F-640C-41A6-B467-62712B2502D2}" presName="base" presStyleLbl="dkBgShp" presStyleIdx="1" presStyleCnt="2"/>
      <dgm:spPr/>
    </dgm:pt>
  </dgm:ptLst>
  <dgm:cxnLst>
    <dgm:cxn modelId="{A449A823-351A-4371-8065-41C7CED133D2}" type="presOf" srcId="{ACC2E1B8-1DC0-4E85-8D28-FDAF4DA402A9}" destId="{B4AD5191-3E53-495B-A8D7-3C3703683CF8}" srcOrd="0" destOrd="0" presId="urn:microsoft.com/office/officeart/2005/8/layout/hList3"/>
    <dgm:cxn modelId="{5E03556D-C0D3-4FB9-8A52-3A4ED179408F}" type="presOf" srcId="{D674385A-78BE-41B6-A86B-14BA7E0CC521}" destId="{3140D673-04B2-4316-843B-0F7BDBC12A43}" srcOrd="0" destOrd="0" presId="urn:microsoft.com/office/officeart/2005/8/layout/hList3"/>
    <dgm:cxn modelId="{A85B0D50-69D0-47C8-9C92-BC654B89F951}" srcId="{33EEB7B5-F100-43ED-846F-0A03E27EBD1E}" destId="{1165D12F-640C-41A6-B467-62712B2502D2}" srcOrd="0" destOrd="0" parTransId="{82569FDF-AFA3-46D2-BC90-633E31CCAFE7}" sibTransId="{E41587C2-D82B-4273-97F0-68AE0912D4F5}"/>
    <dgm:cxn modelId="{A941A376-0A80-4C63-867F-4A6C34396CEB}" srcId="{1165D12F-640C-41A6-B467-62712B2502D2}" destId="{D674385A-78BE-41B6-A86B-14BA7E0CC521}" srcOrd="2" destOrd="0" parTransId="{19AF6539-072A-42BF-9F41-BBF2E2CB560E}" sibTransId="{EE049E8D-63A5-4F60-A08B-FBFCE4FFF492}"/>
    <dgm:cxn modelId="{85CFE07B-7635-49C4-A03A-800062F03AB9}" type="presOf" srcId="{33EEB7B5-F100-43ED-846F-0A03E27EBD1E}" destId="{28A87E24-C903-414A-83FA-0F476460A12C}" srcOrd="0" destOrd="0" presId="urn:microsoft.com/office/officeart/2005/8/layout/hList3"/>
    <dgm:cxn modelId="{AA64B8DC-5194-4F46-AEC1-30537F81D81E}" type="presOf" srcId="{57982A3A-5D50-46DC-8CF9-9ACFCB7C28D2}" destId="{C5BBD62F-D299-49A1-9B12-CB1B31116C79}" srcOrd="0" destOrd="0" presId="urn:microsoft.com/office/officeart/2005/8/layout/hList3"/>
    <dgm:cxn modelId="{1F9052E2-EEB3-48AC-A3F1-789E128E4924}" srcId="{1165D12F-640C-41A6-B467-62712B2502D2}" destId="{57982A3A-5D50-46DC-8CF9-9ACFCB7C28D2}" srcOrd="0" destOrd="0" parTransId="{29F03504-F174-4977-B46B-CB6682BA175D}" sibTransId="{682E7FDB-DD63-4B0D-8678-432B04668E69}"/>
    <dgm:cxn modelId="{E520D7E8-F5A5-4C33-BAA9-66BD7CF59BB4}" srcId="{1165D12F-640C-41A6-B467-62712B2502D2}" destId="{ACC2E1B8-1DC0-4E85-8D28-FDAF4DA402A9}" srcOrd="1" destOrd="0" parTransId="{67C3D1EA-940B-4E2E-91DD-09AA90E88662}" sibTransId="{11FD9B08-C8A5-41F7-82DE-11295D110286}"/>
    <dgm:cxn modelId="{22B946F9-4BF2-4BE8-ABE5-21DFE6D825CA}" type="presOf" srcId="{1165D12F-640C-41A6-B467-62712B2502D2}" destId="{9992C1DB-4753-4EC4-94E4-8B932016C40E}" srcOrd="0" destOrd="0" presId="urn:microsoft.com/office/officeart/2005/8/layout/hList3"/>
    <dgm:cxn modelId="{5ED24990-A198-45A6-A759-C60E34C3057C}" type="presParOf" srcId="{28A87E24-C903-414A-83FA-0F476460A12C}" destId="{9992C1DB-4753-4EC4-94E4-8B932016C40E}" srcOrd="0" destOrd="0" presId="urn:microsoft.com/office/officeart/2005/8/layout/hList3"/>
    <dgm:cxn modelId="{E22531DD-94D9-45B6-BFD8-B4DF3FA9519D}" type="presParOf" srcId="{28A87E24-C903-414A-83FA-0F476460A12C}" destId="{C1C9D23A-F5C0-41E8-9EAC-C6DD27EDE0F1}" srcOrd="1" destOrd="0" presId="urn:microsoft.com/office/officeart/2005/8/layout/hList3"/>
    <dgm:cxn modelId="{4E5164D8-6A13-41D5-8283-F616D01BC2D9}" type="presParOf" srcId="{C1C9D23A-F5C0-41E8-9EAC-C6DD27EDE0F1}" destId="{C5BBD62F-D299-49A1-9B12-CB1B31116C79}" srcOrd="0" destOrd="0" presId="urn:microsoft.com/office/officeart/2005/8/layout/hList3"/>
    <dgm:cxn modelId="{D6AC1CEF-DB08-4639-ADCC-88AD54D36894}" type="presParOf" srcId="{C1C9D23A-F5C0-41E8-9EAC-C6DD27EDE0F1}" destId="{B4AD5191-3E53-495B-A8D7-3C3703683CF8}" srcOrd="1" destOrd="0" presId="urn:microsoft.com/office/officeart/2005/8/layout/hList3"/>
    <dgm:cxn modelId="{FC42F276-1745-41CD-AAA2-F2F26934BFF8}" type="presParOf" srcId="{C1C9D23A-F5C0-41E8-9EAC-C6DD27EDE0F1}" destId="{3140D673-04B2-4316-843B-0F7BDBC12A43}" srcOrd="2" destOrd="0" presId="urn:microsoft.com/office/officeart/2005/8/layout/hList3"/>
    <dgm:cxn modelId="{506167E0-7BCF-45C2-99E4-86804CD0B3FD}" type="presParOf" srcId="{28A87E24-C903-414A-83FA-0F476460A12C}" destId="{FC4A848D-24C7-4D8F-BF97-49A026E6914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3EEB7B5-F100-43ED-846F-0A03E27EBD1E}" type="doc">
      <dgm:prSet loTypeId="urn:microsoft.com/office/officeart/2005/8/layout/hList3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165D12F-640C-41A6-B467-62712B2502D2}">
      <dgm:prSet phldrT="[Texto]" custT="1"/>
      <dgm:spPr>
        <a:gradFill rotWithShape="0">
          <a:gsLst>
            <a:gs pos="0">
              <a:schemeClr val="accent5">
                <a:lumMod val="20000"/>
                <a:lumOff val="80000"/>
                <a:alpha val="54000"/>
              </a:schemeClr>
            </a:gs>
            <a:gs pos="35000">
              <a:schemeClr val="accent5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</a:gradFill>
      </dgm:spPr>
      <dgm:t>
        <a:bodyPr/>
        <a:lstStyle/>
        <a:p>
          <a:r>
            <a:rPr lang="es-CO" sz="3600" dirty="0">
              <a:latin typeface="Arial Black" pitchFamily="34" charset="0"/>
            </a:rPr>
            <a:t>CONGRESO DE LA REPUBLICA </a:t>
          </a:r>
        </a:p>
      </dgm:t>
    </dgm:pt>
    <dgm:pt modelId="{82569FDF-AFA3-46D2-BC90-633E31CCAFE7}" type="parTrans" cxnId="{A85B0D50-69D0-47C8-9C92-BC654B89F951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E41587C2-D82B-4273-97F0-68AE0912D4F5}" type="sibTrans" cxnId="{A85B0D50-69D0-47C8-9C92-BC654B89F951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57982A3A-5D50-46DC-8CF9-9ACFCB7C28D2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CADA CÁMARA SE DIVIDE EN SIETE COMISIONES </a:t>
          </a:r>
        </a:p>
        <a:p>
          <a:r>
            <a:rPr lang="es-CO" dirty="0">
              <a:latin typeface="Arial Black" pitchFamily="34" charset="0"/>
            </a:rPr>
            <a:t>CONSTITUCIONALES </a:t>
          </a:r>
        </a:p>
      </dgm:t>
    </dgm:pt>
    <dgm:pt modelId="{29F03504-F174-4977-B46B-CB6682BA175D}" type="parTrans" cxnId="{1F9052E2-EEB3-48AC-A3F1-789E128E4924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682E7FDB-DD63-4B0D-8678-432B04668E69}" type="sibTrans" cxnId="{1F9052E2-EEB3-48AC-A3F1-789E128E4924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ACC2E1B8-1DC0-4E85-8D28-FDAF4DA402A9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LA COMISIÓN TERCERA SE ENCARGA DE ESTUDIAR LOS PROYECTOS DE LEY QUE SE RELACIONAN CON LOS IMPUESTOS   </a:t>
          </a:r>
        </a:p>
      </dgm:t>
    </dgm:pt>
    <dgm:pt modelId="{67C3D1EA-940B-4E2E-91DD-09AA90E88662}" type="parTrans" cxnId="{E520D7E8-F5A5-4C33-BAA9-66BD7CF59BB4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11FD9B08-C8A5-41F7-82DE-11295D110286}" type="sibTrans" cxnId="{E520D7E8-F5A5-4C33-BAA9-66BD7CF59BB4}">
      <dgm:prSet/>
      <dgm:spPr/>
      <dgm:t>
        <a:bodyPr/>
        <a:lstStyle/>
        <a:p>
          <a:endParaRPr lang="es-CO" dirty="0">
            <a:latin typeface="Arial Black" pitchFamily="34" charset="0"/>
          </a:endParaRPr>
        </a:p>
      </dgm:t>
    </dgm:pt>
    <dgm:pt modelId="{28A87E24-C903-414A-83FA-0F476460A12C}" type="pres">
      <dgm:prSet presAssocID="{33EEB7B5-F100-43ED-846F-0A03E27EBD1E}" presName="composite" presStyleCnt="0">
        <dgm:presLayoutVars>
          <dgm:chMax val="1"/>
          <dgm:dir/>
          <dgm:resizeHandles val="exact"/>
        </dgm:presLayoutVars>
      </dgm:prSet>
      <dgm:spPr/>
    </dgm:pt>
    <dgm:pt modelId="{9992C1DB-4753-4EC4-94E4-8B932016C40E}" type="pres">
      <dgm:prSet presAssocID="{1165D12F-640C-41A6-B467-62712B2502D2}" presName="roof" presStyleLbl="dkBgShp" presStyleIdx="0" presStyleCnt="2"/>
      <dgm:spPr/>
    </dgm:pt>
    <dgm:pt modelId="{C1C9D23A-F5C0-41E8-9EAC-C6DD27EDE0F1}" type="pres">
      <dgm:prSet presAssocID="{1165D12F-640C-41A6-B467-62712B2502D2}" presName="pillars" presStyleCnt="0"/>
      <dgm:spPr/>
    </dgm:pt>
    <dgm:pt modelId="{C5BBD62F-D299-49A1-9B12-CB1B31116C79}" type="pres">
      <dgm:prSet presAssocID="{1165D12F-640C-41A6-B467-62712B2502D2}" presName="pillar1" presStyleLbl="node1" presStyleIdx="0" presStyleCnt="2">
        <dgm:presLayoutVars>
          <dgm:bulletEnabled val="1"/>
        </dgm:presLayoutVars>
      </dgm:prSet>
      <dgm:spPr/>
    </dgm:pt>
    <dgm:pt modelId="{B4AD5191-3E53-495B-A8D7-3C3703683CF8}" type="pres">
      <dgm:prSet presAssocID="{ACC2E1B8-1DC0-4E85-8D28-FDAF4DA402A9}" presName="pillarX" presStyleLbl="node1" presStyleIdx="1" presStyleCnt="2">
        <dgm:presLayoutVars>
          <dgm:bulletEnabled val="1"/>
        </dgm:presLayoutVars>
      </dgm:prSet>
      <dgm:spPr/>
    </dgm:pt>
    <dgm:pt modelId="{FC4A848D-24C7-4D8F-BF97-49A026E69149}" type="pres">
      <dgm:prSet presAssocID="{1165D12F-640C-41A6-B467-62712B2502D2}" presName="base" presStyleLbl="dkBgShp" presStyleIdx="1" presStyleCnt="2"/>
      <dgm:spPr/>
    </dgm:pt>
  </dgm:ptLst>
  <dgm:cxnLst>
    <dgm:cxn modelId="{DB9A1C02-AA9C-41FE-92AB-E2F5DE4AAC17}" type="presOf" srcId="{1165D12F-640C-41A6-B467-62712B2502D2}" destId="{9992C1DB-4753-4EC4-94E4-8B932016C40E}" srcOrd="0" destOrd="0" presId="urn:microsoft.com/office/officeart/2005/8/layout/hList3"/>
    <dgm:cxn modelId="{A85B0D50-69D0-47C8-9C92-BC654B89F951}" srcId="{33EEB7B5-F100-43ED-846F-0A03E27EBD1E}" destId="{1165D12F-640C-41A6-B467-62712B2502D2}" srcOrd="0" destOrd="0" parTransId="{82569FDF-AFA3-46D2-BC90-633E31CCAFE7}" sibTransId="{E41587C2-D82B-4273-97F0-68AE0912D4F5}"/>
    <dgm:cxn modelId="{4B7FEF7F-995A-48B7-B68D-8D30EDCAECD3}" type="presOf" srcId="{57982A3A-5D50-46DC-8CF9-9ACFCB7C28D2}" destId="{C5BBD62F-D299-49A1-9B12-CB1B31116C79}" srcOrd="0" destOrd="0" presId="urn:microsoft.com/office/officeart/2005/8/layout/hList3"/>
    <dgm:cxn modelId="{C77BD4DF-B454-4BDC-B495-1A26C349ECA7}" type="presOf" srcId="{ACC2E1B8-1DC0-4E85-8D28-FDAF4DA402A9}" destId="{B4AD5191-3E53-495B-A8D7-3C3703683CF8}" srcOrd="0" destOrd="0" presId="urn:microsoft.com/office/officeart/2005/8/layout/hList3"/>
    <dgm:cxn modelId="{1F9052E2-EEB3-48AC-A3F1-789E128E4924}" srcId="{1165D12F-640C-41A6-B467-62712B2502D2}" destId="{57982A3A-5D50-46DC-8CF9-9ACFCB7C28D2}" srcOrd="0" destOrd="0" parTransId="{29F03504-F174-4977-B46B-CB6682BA175D}" sibTransId="{682E7FDB-DD63-4B0D-8678-432B04668E69}"/>
    <dgm:cxn modelId="{E520D7E8-F5A5-4C33-BAA9-66BD7CF59BB4}" srcId="{1165D12F-640C-41A6-B467-62712B2502D2}" destId="{ACC2E1B8-1DC0-4E85-8D28-FDAF4DA402A9}" srcOrd="1" destOrd="0" parTransId="{67C3D1EA-940B-4E2E-91DD-09AA90E88662}" sibTransId="{11FD9B08-C8A5-41F7-82DE-11295D110286}"/>
    <dgm:cxn modelId="{353FD4F3-AE54-4F6A-B0B6-E2D59F1EFDCD}" type="presOf" srcId="{33EEB7B5-F100-43ED-846F-0A03E27EBD1E}" destId="{28A87E24-C903-414A-83FA-0F476460A12C}" srcOrd="0" destOrd="0" presId="urn:microsoft.com/office/officeart/2005/8/layout/hList3"/>
    <dgm:cxn modelId="{EA19BEB8-74F5-4FE8-9C89-01591A6D9E47}" type="presParOf" srcId="{28A87E24-C903-414A-83FA-0F476460A12C}" destId="{9992C1DB-4753-4EC4-94E4-8B932016C40E}" srcOrd="0" destOrd="0" presId="urn:microsoft.com/office/officeart/2005/8/layout/hList3"/>
    <dgm:cxn modelId="{B3E78B0F-34F0-4118-B97E-11AE5E5C1081}" type="presParOf" srcId="{28A87E24-C903-414A-83FA-0F476460A12C}" destId="{C1C9D23A-F5C0-41E8-9EAC-C6DD27EDE0F1}" srcOrd="1" destOrd="0" presId="urn:microsoft.com/office/officeart/2005/8/layout/hList3"/>
    <dgm:cxn modelId="{B4EB9F6B-DE17-4439-B132-5F6E47DD6A9F}" type="presParOf" srcId="{C1C9D23A-F5C0-41E8-9EAC-C6DD27EDE0F1}" destId="{C5BBD62F-D299-49A1-9B12-CB1B31116C79}" srcOrd="0" destOrd="0" presId="urn:microsoft.com/office/officeart/2005/8/layout/hList3"/>
    <dgm:cxn modelId="{1F97E22D-04E9-4927-9B97-9F42C3CFA929}" type="presParOf" srcId="{C1C9D23A-F5C0-41E8-9EAC-C6DD27EDE0F1}" destId="{B4AD5191-3E53-495B-A8D7-3C3703683CF8}" srcOrd="1" destOrd="0" presId="urn:microsoft.com/office/officeart/2005/8/layout/hList3"/>
    <dgm:cxn modelId="{8D1A2CEE-910A-4538-BF1E-5C1347EA0413}" type="presParOf" srcId="{28A87E24-C903-414A-83FA-0F476460A12C}" destId="{FC4A848D-24C7-4D8F-BF97-49A026E6914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CB0F7C8-0735-4398-B38E-5691329B2F7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A3504264-FCE7-4949-BC62-715E3BA0940A}">
      <dgm:prSet/>
      <dgm:spPr/>
      <dgm:t>
        <a:bodyPr/>
        <a:lstStyle/>
        <a:p>
          <a:pPr algn="l"/>
          <a:r>
            <a:rPr lang="es-CO" b="0" i="0" dirty="0">
              <a:latin typeface="Arial Black" pitchFamily="34" charset="0"/>
            </a:rPr>
            <a:t>Función Constituyente: Para reformar la Constitución Política mediante Actos Legislativos.</a:t>
          </a:r>
        </a:p>
      </dgm:t>
    </dgm:pt>
    <dgm:pt modelId="{DA09F6B5-3B80-41B2-8B95-2B1932012F27}" type="parTrans" cxnId="{2D7B0147-8632-4998-B0F6-71E04A411898}">
      <dgm:prSet/>
      <dgm:spPr/>
      <dgm:t>
        <a:bodyPr/>
        <a:lstStyle/>
        <a:p>
          <a:pPr algn="l"/>
          <a:endParaRPr lang="es-CO" b="0">
            <a:latin typeface="Arial Black" pitchFamily="34" charset="0"/>
          </a:endParaRPr>
        </a:p>
      </dgm:t>
    </dgm:pt>
    <dgm:pt modelId="{2A306009-1E60-4179-8F28-FAA7F8F81467}" type="sibTrans" cxnId="{2D7B0147-8632-4998-B0F6-71E04A411898}">
      <dgm:prSet/>
      <dgm:spPr/>
      <dgm:t>
        <a:bodyPr/>
        <a:lstStyle/>
        <a:p>
          <a:pPr algn="l"/>
          <a:endParaRPr lang="es-CO" b="0">
            <a:latin typeface="Arial Black" pitchFamily="34" charset="0"/>
          </a:endParaRPr>
        </a:p>
      </dgm:t>
    </dgm:pt>
    <dgm:pt modelId="{9057326E-9EFB-46B3-A189-AF2AF8591CAA}">
      <dgm:prSet/>
      <dgm:spPr/>
      <dgm:t>
        <a:bodyPr/>
        <a:lstStyle/>
        <a:p>
          <a:pPr algn="l"/>
          <a:r>
            <a:rPr lang="es-CO" b="0" i="0">
              <a:latin typeface="Arial Black" pitchFamily="34" charset="0"/>
            </a:rPr>
            <a:t>Función Legislativa: Para elaborar, interpretar, reformar y derogar las Leyes y Códigos en todos los ramos de la Legislación.</a:t>
          </a:r>
        </a:p>
      </dgm:t>
    </dgm:pt>
    <dgm:pt modelId="{7411D70A-61D9-44A5-B7CF-9B74FB8181DD}" type="parTrans" cxnId="{358D811D-E9D9-4A8E-A8F1-9FF030FD22BE}">
      <dgm:prSet/>
      <dgm:spPr/>
      <dgm:t>
        <a:bodyPr/>
        <a:lstStyle/>
        <a:p>
          <a:pPr algn="l"/>
          <a:endParaRPr lang="es-CO" b="0">
            <a:latin typeface="Arial Black" pitchFamily="34" charset="0"/>
          </a:endParaRPr>
        </a:p>
      </dgm:t>
    </dgm:pt>
    <dgm:pt modelId="{976A6AB1-C8C9-4AB3-A442-A919B6004406}" type="sibTrans" cxnId="{358D811D-E9D9-4A8E-A8F1-9FF030FD22BE}">
      <dgm:prSet/>
      <dgm:spPr/>
      <dgm:t>
        <a:bodyPr/>
        <a:lstStyle/>
        <a:p>
          <a:pPr algn="l"/>
          <a:endParaRPr lang="es-CO" b="0">
            <a:latin typeface="Arial Black" pitchFamily="34" charset="0"/>
          </a:endParaRPr>
        </a:p>
      </dgm:t>
    </dgm:pt>
    <dgm:pt modelId="{5C6D3616-FB20-4665-8330-B5F4E8AE112E}">
      <dgm:prSet/>
      <dgm:spPr/>
      <dgm:t>
        <a:bodyPr/>
        <a:lstStyle/>
        <a:p>
          <a:pPr algn="l"/>
          <a:r>
            <a:rPr lang="es-CO" b="0" i="0" dirty="0">
              <a:latin typeface="Arial Black" pitchFamily="34" charset="0"/>
            </a:rPr>
            <a:t>Función de Control Político: Para requerir y emplazar a los Ministros del Despachos y demás autoridades </a:t>
          </a:r>
        </a:p>
      </dgm:t>
    </dgm:pt>
    <dgm:pt modelId="{868294B9-450E-488D-AA41-97347F17EF02}" type="parTrans" cxnId="{5DFE8461-36AB-4329-8D9E-6212E8B9D244}">
      <dgm:prSet/>
      <dgm:spPr/>
      <dgm:t>
        <a:bodyPr/>
        <a:lstStyle/>
        <a:p>
          <a:pPr algn="l"/>
          <a:endParaRPr lang="es-CO" b="0">
            <a:latin typeface="Arial Black" pitchFamily="34" charset="0"/>
          </a:endParaRPr>
        </a:p>
      </dgm:t>
    </dgm:pt>
    <dgm:pt modelId="{190B28D9-00F1-47F4-829A-4F27DF54D68B}" type="sibTrans" cxnId="{5DFE8461-36AB-4329-8D9E-6212E8B9D244}">
      <dgm:prSet/>
      <dgm:spPr/>
      <dgm:t>
        <a:bodyPr/>
        <a:lstStyle/>
        <a:p>
          <a:pPr algn="l"/>
          <a:endParaRPr lang="es-CO" b="0">
            <a:latin typeface="Arial Black" pitchFamily="34" charset="0"/>
          </a:endParaRPr>
        </a:p>
      </dgm:t>
    </dgm:pt>
    <dgm:pt modelId="{259AAF23-1BA3-4499-A018-5A0CB6F7AF6E}" type="pres">
      <dgm:prSet presAssocID="{ACB0F7C8-0735-4398-B38E-5691329B2F71}" presName="Name0" presStyleCnt="0">
        <dgm:presLayoutVars>
          <dgm:chMax val="7"/>
          <dgm:chPref val="7"/>
          <dgm:dir/>
        </dgm:presLayoutVars>
      </dgm:prSet>
      <dgm:spPr/>
    </dgm:pt>
    <dgm:pt modelId="{729F2451-1928-4D3F-B788-0D58A75DC1EF}" type="pres">
      <dgm:prSet presAssocID="{ACB0F7C8-0735-4398-B38E-5691329B2F71}" presName="Name1" presStyleCnt="0"/>
      <dgm:spPr/>
    </dgm:pt>
    <dgm:pt modelId="{551AAF25-24AB-40E9-A0D9-92A0BEC403E8}" type="pres">
      <dgm:prSet presAssocID="{ACB0F7C8-0735-4398-B38E-5691329B2F71}" presName="cycle" presStyleCnt="0"/>
      <dgm:spPr/>
    </dgm:pt>
    <dgm:pt modelId="{A051BDBD-96A6-437C-8C83-D7AC7A611A9B}" type="pres">
      <dgm:prSet presAssocID="{ACB0F7C8-0735-4398-B38E-5691329B2F71}" presName="srcNode" presStyleLbl="node1" presStyleIdx="0" presStyleCnt="3"/>
      <dgm:spPr/>
    </dgm:pt>
    <dgm:pt modelId="{BD9D805C-09F8-43C0-A74E-8E85104782BB}" type="pres">
      <dgm:prSet presAssocID="{ACB0F7C8-0735-4398-B38E-5691329B2F71}" presName="conn" presStyleLbl="parChTrans1D2" presStyleIdx="0" presStyleCnt="1"/>
      <dgm:spPr/>
    </dgm:pt>
    <dgm:pt modelId="{C244E173-2747-48BB-9F68-8CDDBD27CD49}" type="pres">
      <dgm:prSet presAssocID="{ACB0F7C8-0735-4398-B38E-5691329B2F71}" presName="extraNode" presStyleLbl="node1" presStyleIdx="0" presStyleCnt="3"/>
      <dgm:spPr/>
    </dgm:pt>
    <dgm:pt modelId="{10EB2713-06DF-45FC-9761-DC5F5C1970A6}" type="pres">
      <dgm:prSet presAssocID="{ACB0F7C8-0735-4398-B38E-5691329B2F71}" presName="dstNode" presStyleLbl="node1" presStyleIdx="0" presStyleCnt="3"/>
      <dgm:spPr/>
    </dgm:pt>
    <dgm:pt modelId="{AA0458F8-C7EE-47B5-90BD-14843A943708}" type="pres">
      <dgm:prSet presAssocID="{A3504264-FCE7-4949-BC62-715E3BA0940A}" presName="text_1" presStyleLbl="node1" presStyleIdx="0" presStyleCnt="3">
        <dgm:presLayoutVars>
          <dgm:bulletEnabled val="1"/>
        </dgm:presLayoutVars>
      </dgm:prSet>
      <dgm:spPr/>
    </dgm:pt>
    <dgm:pt modelId="{DC274CE6-DEA9-40B9-A655-780740D60A59}" type="pres">
      <dgm:prSet presAssocID="{A3504264-FCE7-4949-BC62-715E3BA0940A}" presName="accent_1" presStyleCnt="0"/>
      <dgm:spPr/>
    </dgm:pt>
    <dgm:pt modelId="{8EF6C746-4C7A-4AEA-8C79-BFCF7D1D7CDA}" type="pres">
      <dgm:prSet presAssocID="{A3504264-FCE7-4949-BC62-715E3BA0940A}" presName="accentRepeatNode" presStyleLbl="solidFgAcc1" presStyleIdx="0" presStyleCnt="3"/>
      <dgm:spPr/>
    </dgm:pt>
    <dgm:pt modelId="{E2C98C80-DD95-4C79-B415-EA8B166DD45F}" type="pres">
      <dgm:prSet presAssocID="{9057326E-9EFB-46B3-A189-AF2AF8591CAA}" presName="text_2" presStyleLbl="node1" presStyleIdx="1" presStyleCnt="3">
        <dgm:presLayoutVars>
          <dgm:bulletEnabled val="1"/>
        </dgm:presLayoutVars>
      </dgm:prSet>
      <dgm:spPr/>
    </dgm:pt>
    <dgm:pt modelId="{F17747F9-1948-402D-A918-2ED937077B61}" type="pres">
      <dgm:prSet presAssocID="{9057326E-9EFB-46B3-A189-AF2AF8591CAA}" presName="accent_2" presStyleCnt="0"/>
      <dgm:spPr/>
    </dgm:pt>
    <dgm:pt modelId="{391FF872-A317-489C-B912-51E60ADBB3D0}" type="pres">
      <dgm:prSet presAssocID="{9057326E-9EFB-46B3-A189-AF2AF8591CAA}" presName="accentRepeatNode" presStyleLbl="solidFgAcc1" presStyleIdx="1" presStyleCnt="3"/>
      <dgm:spPr/>
    </dgm:pt>
    <dgm:pt modelId="{DD91C5C5-A07A-49F5-B9FE-302D969C249E}" type="pres">
      <dgm:prSet presAssocID="{5C6D3616-FB20-4665-8330-B5F4E8AE112E}" presName="text_3" presStyleLbl="node1" presStyleIdx="2" presStyleCnt="3">
        <dgm:presLayoutVars>
          <dgm:bulletEnabled val="1"/>
        </dgm:presLayoutVars>
      </dgm:prSet>
      <dgm:spPr/>
    </dgm:pt>
    <dgm:pt modelId="{EE1A69A0-93B7-4492-9B82-6971D3EE0091}" type="pres">
      <dgm:prSet presAssocID="{5C6D3616-FB20-4665-8330-B5F4E8AE112E}" presName="accent_3" presStyleCnt="0"/>
      <dgm:spPr/>
    </dgm:pt>
    <dgm:pt modelId="{B446EA71-3FC9-442C-8E1F-B2BE57C3201E}" type="pres">
      <dgm:prSet presAssocID="{5C6D3616-FB20-4665-8330-B5F4E8AE112E}" presName="accentRepeatNode" presStyleLbl="solidFgAcc1" presStyleIdx="2" presStyleCnt="3"/>
      <dgm:spPr/>
    </dgm:pt>
  </dgm:ptLst>
  <dgm:cxnLst>
    <dgm:cxn modelId="{129C4913-D523-4DC3-8F35-AEB94E7D3758}" type="presOf" srcId="{A3504264-FCE7-4949-BC62-715E3BA0940A}" destId="{AA0458F8-C7EE-47B5-90BD-14843A943708}" srcOrd="0" destOrd="0" presId="urn:microsoft.com/office/officeart/2008/layout/VerticalCurvedList"/>
    <dgm:cxn modelId="{358D811D-E9D9-4A8E-A8F1-9FF030FD22BE}" srcId="{ACB0F7C8-0735-4398-B38E-5691329B2F71}" destId="{9057326E-9EFB-46B3-A189-AF2AF8591CAA}" srcOrd="1" destOrd="0" parTransId="{7411D70A-61D9-44A5-B7CF-9B74FB8181DD}" sibTransId="{976A6AB1-C8C9-4AB3-A442-A919B6004406}"/>
    <dgm:cxn modelId="{5DFE8461-36AB-4329-8D9E-6212E8B9D244}" srcId="{ACB0F7C8-0735-4398-B38E-5691329B2F71}" destId="{5C6D3616-FB20-4665-8330-B5F4E8AE112E}" srcOrd="2" destOrd="0" parTransId="{868294B9-450E-488D-AA41-97347F17EF02}" sibTransId="{190B28D9-00F1-47F4-829A-4F27DF54D68B}"/>
    <dgm:cxn modelId="{C1C46063-00D9-47FB-9B64-24F02B84B515}" type="presOf" srcId="{ACB0F7C8-0735-4398-B38E-5691329B2F71}" destId="{259AAF23-1BA3-4499-A018-5A0CB6F7AF6E}" srcOrd="0" destOrd="0" presId="urn:microsoft.com/office/officeart/2008/layout/VerticalCurvedList"/>
    <dgm:cxn modelId="{5EF9B043-C15E-48BB-88DB-1B3A046EDB42}" type="presOf" srcId="{9057326E-9EFB-46B3-A189-AF2AF8591CAA}" destId="{E2C98C80-DD95-4C79-B415-EA8B166DD45F}" srcOrd="0" destOrd="0" presId="urn:microsoft.com/office/officeart/2008/layout/VerticalCurvedList"/>
    <dgm:cxn modelId="{2D7B0147-8632-4998-B0F6-71E04A411898}" srcId="{ACB0F7C8-0735-4398-B38E-5691329B2F71}" destId="{A3504264-FCE7-4949-BC62-715E3BA0940A}" srcOrd="0" destOrd="0" parTransId="{DA09F6B5-3B80-41B2-8B95-2B1932012F27}" sibTransId="{2A306009-1E60-4179-8F28-FAA7F8F81467}"/>
    <dgm:cxn modelId="{1B708CCB-6176-4C99-8EF5-E12E769A505B}" type="presOf" srcId="{5C6D3616-FB20-4665-8330-B5F4E8AE112E}" destId="{DD91C5C5-A07A-49F5-B9FE-302D969C249E}" srcOrd="0" destOrd="0" presId="urn:microsoft.com/office/officeart/2008/layout/VerticalCurvedList"/>
    <dgm:cxn modelId="{9499B3CD-EFA0-40E0-8188-BCAD6154A7C2}" type="presOf" srcId="{2A306009-1E60-4179-8F28-FAA7F8F81467}" destId="{BD9D805C-09F8-43C0-A74E-8E85104782BB}" srcOrd="0" destOrd="0" presId="urn:microsoft.com/office/officeart/2008/layout/VerticalCurvedList"/>
    <dgm:cxn modelId="{A8B523F8-D8F4-467D-8EC9-2C253F90C586}" type="presParOf" srcId="{259AAF23-1BA3-4499-A018-5A0CB6F7AF6E}" destId="{729F2451-1928-4D3F-B788-0D58A75DC1EF}" srcOrd="0" destOrd="0" presId="urn:microsoft.com/office/officeart/2008/layout/VerticalCurvedList"/>
    <dgm:cxn modelId="{E32D8C39-DF85-49F5-920E-BD6804EDB713}" type="presParOf" srcId="{729F2451-1928-4D3F-B788-0D58A75DC1EF}" destId="{551AAF25-24AB-40E9-A0D9-92A0BEC403E8}" srcOrd="0" destOrd="0" presId="urn:microsoft.com/office/officeart/2008/layout/VerticalCurvedList"/>
    <dgm:cxn modelId="{5AA000BE-6DFC-4878-AD95-7B252E999702}" type="presParOf" srcId="{551AAF25-24AB-40E9-A0D9-92A0BEC403E8}" destId="{A051BDBD-96A6-437C-8C83-D7AC7A611A9B}" srcOrd="0" destOrd="0" presId="urn:microsoft.com/office/officeart/2008/layout/VerticalCurvedList"/>
    <dgm:cxn modelId="{8FF55479-5243-4048-B4FC-B312E5AC7447}" type="presParOf" srcId="{551AAF25-24AB-40E9-A0D9-92A0BEC403E8}" destId="{BD9D805C-09F8-43C0-A74E-8E85104782BB}" srcOrd="1" destOrd="0" presId="urn:microsoft.com/office/officeart/2008/layout/VerticalCurvedList"/>
    <dgm:cxn modelId="{D8D5BE02-E0D8-4A29-95CB-512D70158765}" type="presParOf" srcId="{551AAF25-24AB-40E9-A0D9-92A0BEC403E8}" destId="{C244E173-2747-48BB-9F68-8CDDBD27CD49}" srcOrd="2" destOrd="0" presId="urn:microsoft.com/office/officeart/2008/layout/VerticalCurvedList"/>
    <dgm:cxn modelId="{6F7B2C73-632B-4C19-91B5-2A5CEB3EF56D}" type="presParOf" srcId="{551AAF25-24AB-40E9-A0D9-92A0BEC403E8}" destId="{10EB2713-06DF-45FC-9761-DC5F5C1970A6}" srcOrd="3" destOrd="0" presId="urn:microsoft.com/office/officeart/2008/layout/VerticalCurvedList"/>
    <dgm:cxn modelId="{4FFE215B-3A3C-4157-956F-C5FF8D4ED5FA}" type="presParOf" srcId="{729F2451-1928-4D3F-B788-0D58A75DC1EF}" destId="{AA0458F8-C7EE-47B5-90BD-14843A943708}" srcOrd="1" destOrd="0" presId="urn:microsoft.com/office/officeart/2008/layout/VerticalCurvedList"/>
    <dgm:cxn modelId="{42023E84-48F3-45F9-AB20-8B2B8CA57384}" type="presParOf" srcId="{729F2451-1928-4D3F-B788-0D58A75DC1EF}" destId="{DC274CE6-DEA9-40B9-A655-780740D60A59}" srcOrd="2" destOrd="0" presId="urn:microsoft.com/office/officeart/2008/layout/VerticalCurvedList"/>
    <dgm:cxn modelId="{6B0B5003-A5DF-4D55-ACB2-46551E0F6723}" type="presParOf" srcId="{DC274CE6-DEA9-40B9-A655-780740D60A59}" destId="{8EF6C746-4C7A-4AEA-8C79-BFCF7D1D7CDA}" srcOrd="0" destOrd="0" presId="urn:microsoft.com/office/officeart/2008/layout/VerticalCurvedList"/>
    <dgm:cxn modelId="{2AAF19E8-93DD-452B-94FC-0FA1D83A80F6}" type="presParOf" srcId="{729F2451-1928-4D3F-B788-0D58A75DC1EF}" destId="{E2C98C80-DD95-4C79-B415-EA8B166DD45F}" srcOrd="3" destOrd="0" presId="urn:microsoft.com/office/officeart/2008/layout/VerticalCurvedList"/>
    <dgm:cxn modelId="{6D4BBF28-BF8C-4A83-A444-DFBB2EC22ED8}" type="presParOf" srcId="{729F2451-1928-4D3F-B788-0D58A75DC1EF}" destId="{F17747F9-1948-402D-A918-2ED937077B61}" srcOrd="4" destOrd="0" presId="urn:microsoft.com/office/officeart/2008/layout/VerticalCurvedList"/>
    <dgm:cxn modelId="{C3F42C70-7BD3-4476-BCB2-65A971904F57}" type="presParOf" srcId="{F17747F9-1948-402D-A918-2ED937077B61}" destId="{391FF872-A317-489C-B912-51E60ADBB3D0}" srcOrd="0" destOrd="0" presId="urn:microsoft.com/office/officeart/2008/layout/VerticalCurvedList"/>
    <dgm:cxn modelId="{E8D5A867-3FDC-421F-B6D1-19A75D2A15F1}" type="presParOf" srcId="{729F2451-1928-4D3F-B788-0D58A75DC1EF}" destId="{DD91C5C5-A07A-49F5-B9FE-302D969C249E}" srcOrd="5" destOrd="0" presId="urn:microsoft.com/office/officeart/2008/layout/VerticalCurvedList"/>
    <dgm:cxn modelId="{B50B2914-9B68-4367-8435-C91E407D2621}" type="presParOf" srcId="{729F2451-1928-4D3F-B788-0D58A75DC1EF}" destId="{EE1A69A0-93B7-4492-9B82-6971D3EE0091}" srcOrd="6" destOrd="0" presId="urn:microsoft.com/office/officeart/2008/layout/VerticalCurvedList"/>
    <dgm:cxn modelId="{350A56FB-97AA-407A-986D-6A2CC9069D56}" type="presParOf" srcId="{EE1A69A0-93B7-4492-9B82-6971D3EE0091}" destId="{B446EA71-3FC9-442C-8E1F-B2BE57C320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D16B1B-6617-4B03-9D86-A4285CA74B1C}" type="doc">
      <dgm:prSet loTypeId="urn:microsoft.com/office/officeart/2005/8/layout/orgChart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8DF25FDC-5355-47CF-A86F-296AE977E340}">
      <dgm:prSet phldrT="[Texto]" custT="1"/>
      <dgm:spPr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s-CO" sz="2400" dirty="0">
              <a:latin typeface="Arial Black" pitchFamily="34" charset="0"/>
            </a:rPr>
            <a:t>TITULO V </a:t>
          </a:r>
        </a:p>
        <a:p>
          <a:r>
            <a:rPr lang="es-CO" sz="2400" dirty="0">
              <a:latin typeface="Arial Black" pitchFamily="34" charset="0"/>
            </a:rPr>
            <a:t>DE LA ORGANIZACIÓN DEL ESTADO </a:t>
          </a:r>
          <a:endParaRPr lang="es-CO" sz="1600" dirty="0">
            <a:latin typeface="Arial Black" pitchFamily="34" charset="0"/>
          </a:endParaRPr>
        </a:p>
        <a:p>
          <a:r>
            <a:rPr lang="es-CO" sz="1600" dirty="0">
              <a:latin typeface="Arial Black" pitchFamily="34" charset="0"/>
            </a:rPr>
            <a:t>(Art. 113 son ramas del poder publico )</a:t>
          </a:r>
        </a:p>
      </dgm:t>
    </dgm:pt>
    <dgm:pt modelId="{7EF63B06-3304-4CE6-85B1-822B908BD9F7}" type="parTrans" cxnId="{1DFC4BBE-99AA-4CAF-AF76-27334DF1F8CD}">
      <dgm:prSet/>
      <dgm:spPr/>
      <dgm:t>
        <a:bodyPr/>
        <a:lstStyle/>
        <a:p>
          <a:endParaRPr lang="es-CO"/>
        </a:p>
      </dgm:t>
    </dgm:pt>
    <dgm:pt modelId="{28A3FF3B-B8BC-44C4-9774-D3A5CEE08220}" type="sibTrans" cxnId="{1DFC4BBE-99AA-4CAF-AF76-27334DF1F8CD}">
      <dgm:prSet/>
      <dgm:spPr/>
      <dgm:t>
        <a:bodyPr/>
        <a:lstStyle/>
        <a:p>
          <a:endParaRPr lang="es-CO"/>
        </a:p>
      </dgm:t>
    </dgm:pt>
    <dgm:pt modelId="{C5EE5405-5134-4A63-818A-B37A4F015E6D}">
      <dgm:prSet phldrT="[Texto]"/>
      <dgm:spPr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s-CO" b="1" i="0" dirty="0">
              <a:latin typeface="Arial Black" pitchFamily="34" charset="0"/>
            </a:rPr>
            <a:t>TITULO VI</a:t>
          </a:r>
        </a:p>
        <a:p>
          <a:r>
            <a:rPr lang="es-CO" b="1" i="0" dirty="0">
              <a:latin typeface="Arial Black" pitchFamily="34" charset="0"/>
            </a:rPr>
            <a:t>DE LA RAMA LEGISLATIVA</a:t>
          </a:r>
        </a:p>
        <a:p>
          <a:r>
            <a:rPr lang="es-CO" b="1" i="0" dirty="0">
              <a:latin typeface="Arial Black" pitchFamily="34" charset="0"/>
            </a:rPr>
            <a:t>Desde el art 132 a 187</a:t>
          </a:r>
          <a:endParaRPr lang="es-CO" dirty="0">
            <a:latin typeface="Arial Black" pitchFamily="34" charset="0"/>
          </a:endParaRPr>
        </a:p>
      </dgm:t>
    </dgm:pt>
    <dgm:pt modelId="{F10FF608-A99D-4386-BDA9-29F1DC3B4FCE}" type="parTrans" cxnId="{046FC919-AABD-4217-9353-E69B205FD616}">
      <dgm:prSet/>
      <dgm:spPr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endParaRPr lang="es-CO">
            <a:latin typeface="Arial Black" pitchFamily="34" charset="0"/>
          </a:endParaRPr>
        </a:p>
      </dgm:t>
    </dgm:pt>
    <dgm:pt modelId="{82646718-28AE-4D61-A8D4-53C2536E5332}" type="sibTrans" cxnId="{046FC919-AABD-4217-9353-E69B205FD616}">
      <dgm:prSet/>
      <dgm:spPr/>
      <dgm:t>
        <a:bodyPr/>
        <a:lstStyle/>
        <a:p>
          <a:endParaRPr lang="es-CO"/>
        </a:p>
      </dgm:t>
    </dgm:pt>
    <dgm:pt modelId="{CB57DB99-0699-4D23-B795-23AD4FDE23C4}">
      <dgm:prSet phldrT="[Texto]"/>
      <dgm:spPr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s-CO" b="1" i="0" dirty="0">
              <a:latin typeface="Arial Black" pitchFamily="34" charset="0"/>
            </a:rPr>
            <a:t>TITULO VII</a:t>
          </a:r>
        </a:p>
        <a:p>
          <a:r>
            <a:rPr lang="es-CO" b="1" i="0" dirty="0">
              <a:latin typeface="Arial Black" pitchFamily="34" charset="0"/>
            </a:rPr>
            <a:t>DE LA RAMA EJECUTIVA</a:t>
          </a:r>
        </a:p>
        <a:p>
          <a:r>
            <a:rPr lang="es-CO" b="1" i="0" dirty="0">
              <a:latin typeface="Arial Black" pitchFamily="34" charset="0"/>
            </a:rPr>
            <a:t>Desde el art. 188 a 227</a:t>
          </a:r>
          <a:endParaRPr lang="es-CO" dirty="0">
            <a:latin typeface="Arial Black" pitchFamily="34" charset="0"/>
          </a:endParaRPr>
        </a:p>
      </dgm:t>
    </dgm:pt>
    <dgm:pt modelId="{2B2DAFE8-C187-4414-B3A5-C977DD6355F5}" type="parTrans" cxnId="{73BA3035-63FE-44DA-A130-EADF7FDB6430}">
      <dgm:prSet/>
      <dgm:spPr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endParaRPr lang="es-CO">
            <a:latin typeface="Arial Black" pitchFamily="34" charset="0"/>
          </a:endParaRPr>
        </a:p>
      </dgm:t>
    </dgm:pt>
    <dgm:pt modelId="{6F65D99B-A706-487E-AF73-55DEF66B8372}" type="sibTrans" cxnId="{73BA3035-63FE-44DA-A130-EADF7FDB6430}">
      <dgm:prSet/>
      <dgm:spPr/>
      <dgm:t>
        <a:bodyPr/>
        <a:lstStyle/>
        <a:p>
          <a:endParaRPr lang="es-CO"/>
        </a:p>
      </dgm:t>
    </dgm:pt>
    <dgm:pt modelId="{289A1875-7B19-4713-B275-957484D77298}">
      <dgm:prSet/>
      <dgm:spPr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pPr algn="ctr"/>
          <a:r>
            <a:rPr lang="es-CO" b="1" i="0" dirty="0">
              <a:latin typeface="Arial Black" pitchFamily="34" charset="0"/>
            </a:rPr>
            <a:t>TITULO VIII</a:t>
          </a:r>
        </a:p>
        <a:p>
          <a:pPr algn="ctr"/>
          <a:r>
            <a:rPr lang="es-CO" b="1" i="0" dirty="0">
              <a:latin typeface="Arial Black" pitchFamily="34" charset="0"/>
            </a:rPr>
            <a:t>DE LA RAMA JUDICIAL</a:t>
          </a:r>
        </a:p>
        <a:p>
          <a:pPr algn="ctr"/>
          <a:r>
            <a:rPr lang="es-CO" b="1" i="0" dirty="0">
              <a:latin typeface="Arial Black" pitchFamily="34" charset="0"/>
            </a:rPr>
            <a:t>Desde el art. 228 a 257</a:t>
          </a:r>
          <a:endParaRPr lang="es-CO" dirty="0">
            <a:latin typeface="Arial Black" pitchFamily="34" charset="0"/>
          </a:endParaRPr>
        </a:p>
      </dgm:t>
    </dgm:pt>
    <dgm:pt modelId="{A5A6EA7F-51F4-4ACD-854A-A38CA261FCF7}" type="parTrans" cxnId="{73698580-E757-49AD-984A-CA9608976F14}">
      <dgm:prSet/>
      <dgm:spPr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endParaRPr lang="es-CO">
            <a:latin typeface="Arial Black" pitchFamily="34" charset="0"/>
          </a:endParaRPr>
        </a:p>
      </dgm:t>
    </dgm:pt>
    <dgm:pt modelId="{04045D93-44F9-49B7-8C07-0CCFC566B1DA}" type="sibTrans" cxnId="{73698580-E757-49AD-984A-CA9608976F14}">
      <dgm:prSet/>
      <dgm:spPr/>
      <dgm:t>
        <a:bodyPr/>
        <a:lstStyle/>
        <a:p>
          <a:endParaRPr lang="es-CO"/>
        </a:p>
      </dgm:t>
    </dgm:pt>
    <dgm:pt modelId="{887D818E-2B37-4372-9143-8AE8BD57FACB}" type="pres">
      <dgm:prSet presAssocID="{60D16B1B-6617-4B03-9D86-A4285CA74B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963130-3D2D-4BE9-9E17-982937D69C62}" type="pres">
      <dgm:prSet presAssocID="{8DF25FDC-5355-47CF-A86F-296AE977E340}" presName="hierRoot1" presStyleCnt="0">
        <dgm:presLayoutVars>
          <dgm:hierBranch val="init"/>
        </dgm:presLayoutVars>
      </dgm:prSet>
      <dgm:spPr/>
    </dgm:pt>
    <dgm:pt modelId="{2510052B-67B9-4524-916E-9774DA508242}" type="pres">
      <dgm:prSet presAssocID="{8DF25FDC-5355-47CF-A86F-296AE977E340}" presName="rootComposite1" presStyleCnt="0"/>
      <dgm:spPr/>
    </dgm:pt>
    <dgm:pt modelId="{CFC42C36-140B-48A7-8AAE-F87C9FFFC889}" type="pres">
      <dgm:prSet presAssocID="{8DF25FDC-5355-47CF-A86F-296AE977E340}" presName="rootText1" presStyleLbl="node0" presStyleIdx="0" presStyleCnt="1" custScaleX="346027" custScaleY="133100">
        <dgm:presLayoutVars>
          <dgm:chPref val="3"/>
        </dgm:presLayoutVars>
      </dgm:prSet>
      <dgm:spPr/>
    </dgm:pt>
    <dgm:pt modelId="{7B78C32D-F8AF-45BC-A9D0-02CB5E540AAF}" type="pres">
      <dgm:prSet presAssocID="{8DF25FDC-5355-47CF-A86F-296AE977E340}" presName="rootConnector1" presStyleLbl="node1" presStyleIdx="0" presStyleCnt="0"/>
      <dgm:spPr/>
    </dgm:pt>
    <dgm:pt modelId="{63C0F902-5DE1-4AB5-82CA-3469190AE236}" type="pres">
      <dgm:prSet presAssocID="{8DF25FDC-5355-47CF-A86F-296AE977E340}" presName="hierChild2" presStyleCnt="0"/>
      <dgm:spPr/>
    </dgm:pt>
    <dgm:pt modelId="{504423E5-2077-41C7-AB03-9A25E52967C1}" type="pres">
      <dgm:prSet presAssocID="{F10FF608-A99D-4386-BDA9-29F1DC3B4FCE}" presName="Name37" presStyleLbl="parChTrans1D2" presStyleIdx="0" presStyleCnt="3"/>
      <dgm:spPr/>
    </dgm:pt>
    <dgm:pt modelId="{8FDC44CF-2722-4451-A3C7-3A3AAF911875}" type="pres">
      <dgm:prSet presAssocID="{C5EE5405-5134-4A63-818A-B37A4F015E6D}" presName="hierRoot2" presStyleCnt="0">
        <dgm:presLayoutVars>
          <dgm:hierBranch val="init"/>
        </dgm:presLayoutVars>
      </dgm:prSet>
      <dgm:spPr/>
    </dgm:pt>
    <dgm:pt modelId="{9E9E52EB-5114-4DF5-BBF3-7076B499C050}" type="pres">
      <dgm:prSet presAssocID="{C5EE5405-5134-4A63-818A-B37A4F015E6D}" presName="rootComposite" presStyleCnt="0"/>
      <dgm:spPr/>
    </dgm:pt>
    <dgm:pt modelId="{F18B160F-FCCC-4C25-999E-AD30763838FD}" type="pres">
      <dgm:prSet presAssocID="{C5EE5405-5134-4A63-818A-B37A4F015E6D}" presName="rootText" presStyleLbl="node2" presStyleIdx="0" presStyleCnt="3" custScaleX="110000" custScaleY="194872">
        <dgm:presLayoutVars>
          <dgm:chPref val="3"/>
        </dgm:presLayoutVars>
      </dgm:prSet>
      <dgm:spPr/>
    </dgm:pt>
    <dgm:pt modelId="{14EF1025-14F1-4201-9769-723258D0E057}" type="pres">
      <dgm:prSet presAssocID="{C5EE5405-5134-4A63-818A-B37A4F015E6D}" presName="rootConnector" presStyleLbl="node2" presStyleIdx="0" presStyleCnt="3"/>
      <dgm:spPr/>
    </dgm:pt>
    <dgm:pt modelId="{D1733C4B-6889-4DA0-9F9D-0AFB8D4526BB}" type="pres">
      <dgm:prSet presAssocID="{C5EE5405-5134-4A63-818A-B37A4F015E6D}" presName="hierChild4" presStyleCnt="0"/>
      <dgm:spPr/>
    </dgm:pt>
    <dgm:pt modelId="{9A5DD2F6-E20C-44C4-A56F-BC29A29C2E46}" type="pres">
      <dgm:prSet presAssocID="{C5EE5405-5134-4A63-818A-B37A4F015E6D}" presName="hierChild5" presStyleCnt="0"/>
      <dgm:spPr/>
    </dgm:pt>
    <dgm:pt modelId="{201D0206-E1B1-4C8E-94FC-27D518412894}" type="pres">
      <dgm:prSet presAssocID="{2B2DAFE8-C187-4414-B3A5-C977DD6355F5}" presName="Name37" presStyleLbl="parChTrans1D2" presStyleIdx="1" presStyleCnt="3"/>
      <dgm:spPr/>
    </dgm:pt>
    <dgm:pt modelId="{26B92147-41B6-4B58-AABF-D4E41300B02D}" type="pres">
      <dgm:prSet presAssocID="{CB57DB99-0699-4D23-B795-23AD4FDE23C4}" presName="hierRoot2" presStyleCnt="0">
        <dgm:presLayoutVars>
          <dgm:hierBranch val="init"/>
        </dgm:presLayoutVars>
      </dgm:prSet>
      <dgm:spPr/>
    </dgm:pt>
    <dgm:pt modelId="{74C6DFDF-C4C9-4246-A6C8-0C7C5B9A26D4}" type="pres">
      <dgm:prSet presAssocID="{CB57DB99-0699-4D23-B795-23AD4FDE23C4}" presName="rootComposite" presStyleCnt="0"/>
      <dgm:spPr/>
    </dgm:pt>
    <dgm:pt modelId="{B4AAD1CB-26CE-47D2-A212-E15E933578E8}" type="pres">
      <dgm:prSet presAssocID="{CB57DB99-0699-4D23-B795-23AD4FDE23C4}" presName="rootText" presStyleLbl="node2" presStyleIdx="1" presStyleCnt="3" custScaleX="110000" custScaleY="194872">
        <dgm:presLayoutVars>
          <dgm:chPref val="3"/>
        </dgm:presLayoutVars>
      </dgm:prSet>
      <dgm:spPr/>
    </dgm:pt>
    <dgm:pt modelId="{116941A0-3480-4484-91A6-561BBC43850C}" type="pres">
      <dgm:prSet presAssocID="{CB57DB99-0699-4D23-B795-23AD4FDE23C4}" presName="rootConnector" presStyleLbl="node2" presStyleIdx="1" presStyleCnt="3"/>
      <dgm:spPr/>
    </dgm:pt>
    <dgm:pt modelId="{8C7CF2BA-16B3-42C1-8455-472B1E3D515A}" type="pres">
      <dgm:prSet presAssocID="{CB57DB99-0699-4D23-B795-23AD4FDE23C4}" presName="hierChild4" presStyleCnt="0"/>
      <dgm:spPr/>
    </dgm:pt>
    <dgm:pt modelId="{E9A63F9C-A86A-4DAC-8329-8A3EF18C3F3A}" type="pres">
      <dgm:prSet presAssocID="{CB57DB99-0699-4D23-B795-23AD4FDE23C4}" presName="hierChild5" presStyleCnt="0"/>
      <dgm:spPr/>
    </dgm:pt>
    <dgm:pt modelId="{DC4910E1-C671-4F88-B3A6-9C6C6456F5DC}" type="pres">
      <dgm:prSet presAssocID="{A5A6EA7F-51F4-4ACD-854A-A38CA261FCF7}" presName="Name37" presStyleLbl="parChTrans1D2" presStyleIdx="2" presStyleCnt="3"/>
      <dgm:spPr/>
    </dgm:pt>
    <dgm:pt modelId="{CCD0DFD3-E347-4ED3-AC95-FD56459273AC}" type="pres">
      <dgm:prSet presAssocID="{289A1875-7B19-4713-B275-957484D77298}" presName="hierRoot2" presStyleCnt="0">
        <dgm:presLayoutVars>
          <dgm:hierBranch val="init"/>
        </dgm:presLayoutVars>
      </dgm:prSet>
      <dgm:spPr/>
    </dgm:pt>
    <dgm:pt modelId="{6BFA5392-E09B-475B-AD09-4CE9C45E7BF8}" type="pres">
      <dgm:prSet presAssocID="{289A1875-7B19-4713-B275-957484D77298}" presName="rootComposite" presStyleCnt="0"/>
      <dgm:spPr/>
    </dgm:pt>
    <dgm:pt modelId="{4758A45D-CCAC-47E4-980E-2F0968BF16E9}" type="pres">
      <dgm:prSet presAssocID="{289A1875-7B19-4713-B275-957484D77298}" presName="rootText" presStyleLbl="node2" presStyleIdx="2" presStyleCnt="3" custScaleX="110000" custScaleY="194872">
        <dgm:presLayoutVars>
          <dgm:chPref val="3"/>
        </dgm:presLayoutVars>
      </dgm:prSet>
      <dgm:spPr/>
    </dgm:pt>
    <dgm:pt modelId="{9C5D7366-FC15-4BFE-9FFA-1F13ABB337E3}" type="pres">
      <dgm:prSet presAssocID="{289A1875-7B19-4713-B275-957484D77298}" presName="rootConnector" presStyleLbl="node2" presStyleIdx="2" presStyleCnt="3"/>
      <dgm:spPr/>
    </dgm:pt>
    <dgm:pt modelId="{BD24C0F8-DF0D-451C-BAB6-BAD40C8DFAB4}" type="pres">
      <dgm:prSet presAssocID="{289A1875-7B19-4713-B275-957484D77298}" presName="hierChild4" presStyleCnt="0"/>
      <dgm:spPr/>
    </dgm:pt>
    <dgm:pt modelId="{E828DC06-B6FC-41FE-9841-8168C3A38460}" type="pres">
      <dgm:prSet presAssocID="{289A1875-7B19-4713-B275-957484D77298}" presName="hierChild5" presStyleCnt="0"/>
      <dgm:spPr/>
    </dgm:pt>
    <dgm:pt modelId="{C20B0C22-1034-4491-8CE0-D3D0EF43E474}" type="pres">
      <dgm:prSet presAssocID="{8DF25FDC-5355-47CF-A86F-296AE977E340}" presName="hierChild3" presStyleCnt="0"/>
      <dgm:spPr/>
    </dgm:pt>
  </dgm:ptLst>
  <dgm:cxnLst>
    <dgm:cxn modelId="{046FC919-AABD-4217-9353-E69B205FD616}" srcId="{8DF25FDC-5355-47CF-A86F-296AE977E340}" destId="{C5EE5405-5134-4A63-818A-B37A4F015E6D}" srcOrd="0" destOrd="0" parTransId="{F10FF608-A99D-4386-BDA9-29F1DC3B4FCE}" sibTransId="{82646718-28AE-4D61-A8D4-53C2536E5332}"/>
    <dgm:cxn modelId="{2B01C12D-2EB5-4995-8EFB-1D245251E469}" type="presOf" srcId="{2B2DAFE8-C187-4414-B3A5-C977DD6355F5}" destId="{201D0206-E1B1-4C8E-94FC-27D518412894}" srcOrd="0" destOrd="0" presId="urn:microsoft.com/office/officeart/2005/8/layout/orgChart1"/>
    <dgm:cxn modelId="{73BA3035-63FE-44DA-A130-EADF7FDB6430}" srcId="{8DF25FDC-5355-47CF-A86F-296AE977E340}" destId="{CB57DB99-0699-4D23-B795-23AD4FDE23C4}" srcOrd="1" destOrd="0" parTransId="{2B2DAFE8-C187-4414-B3A5-C977DD6355F5}" sibTransId="{6F65D99B-A706-487E-AF73-55DEF66B8372}"/>
    <dgm:cxn modelId="{BB8FC038-3959-4577-8440-9928B08DD82F}" type="presOf" srcId="{C5EE5405-5134-4A63-818A-B37A4F015E6D}" destId="{F18B160F-FCCC-4C25-999E-AD30763838FD}" srcOrd="0" destOrd="0" presId="urn:microsoft.com/office/officeart/2005/8/layout/orgChart1"/>
    <dgm:cxn modelId="{371B485E-23B6-45AC-9600-2EA935DA07EE}" type="presOf" srcId="{8DF25FDC-5355-47CF-A86F-296AE977E340}" destId="{CFC42C36-140B-48A7-8AAE-F87C9FFFC889}" srcOrd="0" destOrd="0" presId="urn:microsoft.com/office/officeart/2005/8/layout/orgChart1"/>
    <dgm:cxn modelId="{50064C66-7933-4B69-93AE-F003EB92997D}" type="presOf" srcId="{8DF25FDC-5355-47CF-A86F-296AE977E340}" destId="{7B78C32D-F8AF-45BC-A9D0-02CB5E540AAF}" srcOrd="1" destOrd="0" presId="urn:microsoft.com/office/officeart/2005/8/layout/orgChart1"/>
    <dgm:cxn modelId="{741A9D75-4A81-4C0D-8617-DCF9862BAD32}" type="presOf" srcId="{F10FF608-A99D-4386-BDA9-29F1DC3B4FCE}" destId="{504423E5-2077-41C7-AB03-9A25E52967C1}" srcOrd="0" destOrd="0" presId="urn:microsoft.com/office/officeart/2005/8/layout/orgChart1"/>
    <dgm:cxn modelId="{73698580-E757-49AD-984A-CA9608976F14}" srcId="{8DF25FDC-5355-47CF-A86F-296AE977E340}" destId="{289A1875-7B19-4713-B275-957484D77298}" srcOrd="2" destOrd="0" parTransId="{A5A6EA7F-51F4-4ACD-854A-A38CA261FCF7}" sibTransId="{04045D93-44F9-49B7-8C07-0CCFC566B1DA}"/>
    <dgm:cxn modelId="{18668887-6302-4D9A-BDE5-6EA3C98636A9}" type="presOf" srcId="{CB57DB99-0699-4D23-B795-23AD4FDE23C4}" destId="{116941A0-3480-4484-91A6-561BBC43850C}" srcOrd="1" destOrd="0" presId="urn:microsoft.com/office/officeart/2005/8/layout/orgChart1"/>
    <dgm:cxn modelId="{08A44F89-21CC-4647-AAE7-751ECF3E0734}" type="presOf" srcId="{60D16B1B-6617-4B03-9D86-A4285CA74B1C}" destId="{887D818E-2B37-4372-9143-8AE8BD57FACB}" srcOrd="0" destOrd="0" presId="urn:microsoft.com/office/officeart/2005/8/layout/orgChart1"/>
    <dgm:cxn modelId="{458C97AB-B900-4BAC-9EFD-C6D5D0AA2BA8}" type="presOf" srcId="{CB57DB99-0699-4D23-B795-23AD4FDE23C4}" destId="{B4AAD1CB-26CE-47D2-A212-E15E933578E8}" srcOrd="0" destOrd="0" presId="urn:microsoft.com/office/officeart/2005/8/layout/orgChart1"/>
    <dgm:cxn modelId="{1DFC4BBE-99AA-4CAF-AF76-27334DF1F8CD}" srcId="{60D16B1B-6617-4B03-9D86-A4285CA74B1C}" destId="{8DF25FDC-5355-47CF-A86F-296AE977E340}" srcOrd="0" destOrd="0" parTransId="{7EF63B06-3304-4CE6-85B1-822B908BD9F7}" sibTransId="{28A3FF3B-B8BC-44C4-9774-D3A5CEE08220}"/>
    <dgm:cxn modelId="{9D326FC1-2616-417E-A284-9D550A22BB95}" type="presOf" srcId="{289A1875-7B19-4713-B275-957484D77298}" destId="{9C5D7366-FC15-4BFE-9FFA-1F13ABB337E3}" srcOrd="1" destOrd="0" presId="urn:microsoft.com/office/officeart/2005/8/layout/orgChart1"/>
    <dgm:cxn modelId="{E41AA4C6-35DF-4B1D-831B-5C682A4F7478}" type="presOf" srcId="{289A1875-7B19-4713-B275-957484D77298}" destId="{4758A45D-CCAC-47E4-980E-2F0968BF16E9}" srcOrd="0" destOrd="0" presId="urn:microsoft.com/office/officeart/2005/8/layout/orgChart1"/>
    <dgm:cxn modelId="{EEB51AD2-BE0B-48EC-886D-7AA6BBA458F5}" type="presOf" srcId="{A5A6EA7F-51F4-4ACD-854A-A38CA261FCF7}" destId="{DC4910E1-C671-4F88-B3A6-9C6C6456F5DC}" srcOrd="0" destOrd="0" presId="urn:microsoft.com/office/officeart/2005/8/layout/orgChart1"/>
    <dgm:cxn modelId="{8CB5E7EC-92AB-4E11-8C8C-C2C96AB3002D}" type="presOf" srcId="{C5EE5405-5134-4A63-818A-B37A4F015E6D}" destId="{14EF1025-14F1-4201-9769-723258D0E057}" srcOrd="1" destOrd="0" presId="urn:microsoft.com/office/officeart/2005/8/layout/orgChart1"/>
    <dgm:cxn modelId="{56FA8A5B-F749-4842-AF5C-17113F6F57C1}" type="presParOf" srcId="{887D818E-2B37-4372-9143-8AE8BD57FACB}" destId="{8B963130-3D2D-4BE9-9E17-982937D69C62}" srcOrd="0" destOrd="0" presId="urn:microsoft.com/office/officeart/2005/8/layout/orgChart1"/>
    <dgm:cxn modelId="{36AB46FE-EC40-4CB0-9D4A-17AF6BCD850B}" type="presParOf" srcId="{8B963130-3D2D-4BE9-9E17-982937D69C62}" destId="{2510052B-67B9-4524-916E-9774DA508242}" srcOrd="0" destOrd="0" presId="urn:microsoft.com/office/officeart/2005/8/layout/orgChart1"/>
    <dgm:cxn modelId="{03EB2F24-4545-4ECF-B7C5-B8EF4223760B}" type="presParOf" srcId="{2510052B-67B9-4524-916E-9774DA508242}" destId="{CFC42C36-140B-48A7-8AAE-F87C9FFFC889}" srcOrd="0" destOrd="0" presId="urn:microsoft.com/office/officeart/2005/8/layout/orgChart1"/>
    <dgm:cxn modelId="{223F204B-49F9-42AE-B591-35798A7E62C8}" type="presParOf" srcId="{2510052B-67B9-4524-916E-9774DA508242}" destId="{7B78C32D-F8AF-45BC-A9D0-02CB5E540AAF}" srcOrd="1" destOrd="0" presId="urn:microsoft.com/office/officeart/2005/8/layout/orgChart1"/>
    <dgm:cxn modelId="{D01EE7F0-8C5F-47D8-BE70-24CA019028F1}" type="presParOf" srcId="{8B963130-3D2D-4BE9-9E17-982937D69C62}" destId="{63C0F902-5DE1-4AB5-82CA-3469190AE236}" srcOrd="1" destOrd="0" presId="urn:microsoft.com/office/officeart/2005/8/layout/orgChart1"/>
    <dgm:cxn modelId="{7899BE7E-EBAB-4648-8BF2-8DFEB8C44478}" type="presParOf" srcId="{63C0F902-5DE1-4AB5-82CA-3469190AE236}" destId="{504423E5-2077-41C7-AB03-9A25E52967C1}" srcOrd="0" destOrd="0" presId="urn:microsoft.com/office/officeart/2005/8/layout/orgChart1"/>
    <dgm:cxn modelId="{2B24FC35-037A-4C3C-A677-3E79F759F55C}" type="presParOf" srcId="{63C0F902-5DE1-4AB5-82CA-3469190AE236}" destId="{8FDC44CF-2722-4451-A3C7-3A3AAF911875}" srcOrd="1" destOrd="0" presId="urn:microsoft.com/office/officeart/2005/8/layout/orgChart1"/>
    <dgm:cxn modelId="{D957A4D2-4B8A-4468-B7EF-1F5AF56EB779}" type="presParOf" srcId="{8FDC44CF-2722-4451-A3C7-3A3AAF911875}" destId="{9E9E52EB-5114-4DF5-BBF3-7076B499C050}" srcOrd="0" destOrd="0" presId="urn:microsoft.com/office/officeart/2005/8/layout/orgChart1"/>
    <dgm:cxn modelId="{C4F2C9B7-D466-4BCA-8486-92EEA5A7B01D}" type="presParOf" srcId="{9E9E52EB-5114-4DF5-BBF3-7076B499C050}" destId="{F18B160F-FCCC-4C25-999E-AD30763838FD}" srcOrd="0" destOrd="0" presId="urn:microsoft.com/office/officeart/2005/8/layout/orgChart1"/>
    <dgm:cxn modelId="{EF9E8ABA-961F-4348-B3A0-90A8FC88E9FB}" type="presParOf" srcId="{9E9E52EB-5114-4DF5-BBF3-7076B499C050}" destId="{14EF1025-14F1-4201-9769-723258D0E057}" srcOrd="1" destOrd="0" presId="urn:microsoft.com/office/officeart/2005/8/layout/orgChart1"/>
    <dgm:cxn modelId="{02F01B1B-3977-41C2-B242-D6BEB5D9E50B}" type="presParOf" srcId="{8FDC44CF-2722-4451-A3C7-3A3AAF911875}" destId="{D1733C4B-6889-4DA0-9F9D-0AFB8D4526BB}" srcOrd="1" destOrd="0" presId="urn:microsoft.com/office/officeart/2005/8/layout/orgChart1"/>
    <dgm:cxn modelId="{7C119865-F70F-45A3-9E3D-C3FDA92E82B1}" type="presParOf" srcId="{8FDC44CF-2722-4451-A3C7-3A3AAF911875}" destId="{9A5DD2F6-E20C-44C4-A56F-BC29A29C2E46}" srcOrd="2" destOrd="0" presId="urn:microsoft.com/office/officeart/2005/8/layout/orgChart1"/>
    <dgm:cxn modelId="{AD07F901-1B5C-4BE6-8153-213AB4BAC785}" type="presParOf" srcId="{63C0F902-5DE1-4AB5-82CA-3469190AE236}" destId="{201D0206-E1B1-4C8E-94FC-27D518412894}" srcOrd="2" destOrd="0" presId="urn:microsoft.com/office/officeart/2005/8/layout/orgChart1"/>
    <dgm:cxn modelId="{17A24997-DB16-4E1F-A768-60A96F7C80BA}" type="presParOf" srcId="{63C0F902-5DE1-4AB5-82CA-3469190AE236}" destId="{26B92147-41B6-4B58-AABF-D4E41300B02D}" srcOrd="3" destOrd="0" presId="urn:microsoft.com/office/officeart/2005/8/layout/orgChart1"/>
    <dgm:cxn modelId="{197768B1-9B02-45B5-B8EE-AEC411A3DBD1}" type="presParOf" srcId="{26B92147-41B6-4B58-AABF-D4E41300B02D}" destId="{74C6DFDF-C4C9-4246-A6C8-0C7C5B9A26D4}" srcOrd="0" destOrd="0" presId="urn:microsoft.com/office/officeart/2005/8/layout/orgChart1"/>
    <dgm:cxn modelId="{35387DFE-DE49-456F-81A0-7D437DDC492A}" type="presParOf" srcId="{74C6DFDF-C4C9-4246-A6C8-0C7C5B9A26D4}" destId="{B4AAD1CB-26CE-47D2-A212-E15E933578E8}" srcOrd="0" destOrd="0" presId="urn:microsoft.com/office/officeart/2005/8/layout/orgChart1"/>
    <dgm:cxn modelId="{0336176D-284A-4F4E-BCE8-9F4F9D7CDA47}" type="presParOf" srcId="{74C6DFDF-C4C9-4246-A6C8-0C7C5B9A26D4}" destId="{116941A0-3480-4484-91A6-561BBC43850C}" srcOrd="1" destOrd="0" presId="urn:microsoft.com/office/officeart/2005/8/layout/orgChart1"/>
    <dgm:cxn modelId="{85EE136A-BE1B-4C43-9EA5-44C3A9450B3B}" type="presParOf" srcId="{26B92147-41B6-4B58-AABF-D4E41300B02D}" destId="{8C7CF2BA-16B3-42C1-8455-472B1E3D515A}" srcOrd="1" destOrd="0" presId="urn:microsoft.com/office/officeart/2005/8/layout/orgChart1"/>
    <dgm:cxn modelId="{BE3746EC-43B7-4713-9B7E-82D2C7B14ECD}" type="presParOf" srcId="{26B92147-41B6-4B58-AABF-D4E41300B02D}" destId="{E9A63F9C-A86A-4DAC-8329-8A3EF18C3F3A}" srcOrd="2" destOrd="0" presId="urn:microsoft.com/office/officeart/2005/8/layout/orgChart1"/>
    <dgm:cxn modelId="{467F92F1-95B9-45BD-A8D7-521D515260FE}" type="presParOf" srcId="{63C0F902-5DE1-4AB5-82CA-3469190AE236}" destId="{DC4910E1-C671-4F88-B3A6-9C6C6456F5DC}" srcOrd="4" destOrd="0" presId="urn:microsoft.com/office/officeart/2005/8/layout/orgChart1"/>
    <dgm:cxn modelId="{83663C67-F765-4076-8583-2FA8B45A82C9}" type="presParOf" srcId="{63C0F902-5DE1-4AB5-82CA-3469190AE236}" destId="{CCD0DFD3-E347-4ED3-AC95-FD56459273AC}" srcOrd="5" destOrd="0" presId="urn:microsoft.com/office/officeart/2005/8/layout/orgChart1"/>
    <dgm:cxn modelId="{4D53C0D1-6586-4D3E-BC0F-0CAC7BCA73C6}" type="presParOf" srcId="{CCD0DFD3-E347-4ED3-AC95-FD56459273AC}" destId="{6BFA5392-E09B-475B-AD09-4CE9C45E7BF8}" srcOrd="0" destOrd="0" presId="urn:microsoft.com/office/officeart/2005/8/layout/orgChart1"/>
    <dgm:cxn modelId="{AEB57767-5D67-496D-9174-7348D52E6FAE}" type="presParOf" srcId="{6BFA5392-E09B-475B-AD09-4CE9C45E7BF8}" destId="{4758A45D-CCAC-47E4-980E-2F0968BF16E9}" srcOrd="0" destOrd="0" presId="urn:microsoft.com/office/officeart/2005/8/layout/orgChart1"/>
    <dgm:cxn modelId="{7373ED7F-3E60-481F-AB8A-3261D8DEF7DF}" type="presParOf" srcId="{6BFA5392-E09B-475B-AD09-4CE9C45E7BF8}" destId="{9C5D7366-FC15-4BFE-9FFA-1F13ABB337E3}" srcOrd="1" destOrd="0" presId="urn:microsoft.com/office/officeart/2005/8/layout/orgChart1"/>
    <dgm:cxn modelId="{6F3A4DE0-2D67-41E8-A270-67E792CDD186}" type="presParOf" srcId="{CCD0DFD3-E347-4ED3-AC95-FD56459273AC}" destId="{BD24C0F8-DF0D-451C-BAB6-BAD40C8DFAB4}" srcOrd="1" destOrd="0" presId="urn:microsoft.com/office/officeart/2005/8/layout/orgChart1"/>
    <dgm:cxn modelId="{80B82933-F5C4-439A-96BD-8EC7C313DB59}" type="presParOf" srcId="{CCD0DFD3-E347-4ED3-AC95-FD56459273AC}" destId="{E828DC06-B6FC-41FE-9841-8168C3A38460}" srcOrd="2" destOrd="0" presId="urn:microsoft.com/office/officeart/2005/8/layout/orgChart1"/>
    <dgm:cxn modelId="{696DD9BC-9020-4003-A24A-8DA8ABA77D53}" type="presParOf" srcId="{8B963130-3D2D-4BE9-9E17-982937D69C62}" destId="{C20B0C22-1034-4491-8CE0-D3D0EF43E4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46D2826-718F-4A61-B1EB-7746297859E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542C1EE-02CF-497C-88C9-2AAC5A44C010}">
      <dgm:prSet phldrT="[Texto]" custT="1"/>
      <dgm:spPr/>
      <dgm:t>
        <a:bodyPr/>
        <a:lstStyle/>
        <a:p>
          <a:r>
            <a:rPr lang="es-CO" sz="1600" b="1" dirty="0"/>
            <a:t>RAMA JUDICIAL </a:t>
          </a:r>
        </a:p>
      </dgm:t>
    </dgm:pt>
    <dgm:pt modelId="{AF4970BA-F990-4B78-82DF-F6F023283181}" type="parTrans" cxnId="{13FDE0CF-D823-417E-993B-A54A96762E47}">
      <dgm:prSet/>
      <dgm:spPr/>
      <dgm:t>
        <a:bodyPr/>
        <a:lstStyle/>
        <a:p>
          <a:endParaRPr lang="es-CO"/>
        </a:p>
      </dgm:t>
    </dgm:pt>
    <dgm:pt modelId="{9AD78FC7-4BB7-4AA3-80CA-DB82F3136951}" type="sibTrans" cxnId="{13FDE0CF-D823-417E-993B-A54A96762E47}">
      <dgm:prSet/>
      <dgm:spPr/>
      <dgm:t>
        <a:bodyPr/>
        <a:lstStyle/>
        <a:p>
          <a:endParaRPr lang="es-CO"/>
        </a:p>
      </dgm:t>
    </dgm:pt>
    <dgm:pt modelId="{9F22B5E9-220A-4D98-A2D4-6B0AC4BB1F37}">
      <dgm:prSet phldrT="[Texto]" custT="1"/>
      <dgm:spPr/>
      <dgm:t>
        <a:bodyPr/>
        <a:lstStyle/>
        <a:p>
          <a:r>
            <a:rPr lang="es-CO" sz="1600" b="1" dirty="0"/>
            <a:t>JURISDICCIÓN CONSTITUCIONAL </a:t>
          </a:r>
        </a:p>
      </dgm:t>
    </dgm:pt>
    <dgm:pt modelId="{526BABE1-B3EE-4DB6-BECE-6C32D318848C}" type="parTrans" cxnId="{09AF274D-BD9D-4328-B2B7-12E9FFC16B87}">
      <dgm:prSet/>
      <dgm:spPr/>
      <dgm:t>
        <a:bodyPr/>
        <a:lstStyle/>
        <a:p>
          <a:endParaRPr lang="es-CO" sz="2000" b="1"/>
        </a:p>
      </dgm:t>
    </dgm:pt>
    <dgm:pt modelId="{D8CFF9D4-57EC-43A7-8F75-C6A639C00215}" type="sibTrans" cxnId="{09AF274D-BD9D-4328-B2B7-12E9FFC16B87}">
      <dgm:prSet/>
      <dgm:spPr/>
      <dgm:t>
        <a:bodyPr/>
        <a:lstStyle/>
        <a:p>
          <a:endParaRPr lang="es-CO"/>
        </a:p>
      </dgm:t>
    </dgm:pt>
    <dgm:pt modelId="{4C6F4075-4CE3-4032-8B9B-EC71A2C06C0B}">
      <dgm:prSet phldrT="[Texto]" custT="1"/>
      <dgm:spPr/>
      <dgm:t>
        <a:bodyPr/>
        <a:lstStyle/>
        <a:p>
          <a:r>
            <a:rPr lang="es-CO" sz="1600" b="1" dirty="0"/>
            <a:t>CORTE CONSTITUCIONAL </a:t>
          </a:r>
        </a:p>
      </dgm:t>
    </dgm:pt>
    <dgm:pt modelId="{8FA59C25-2E23-4347-9BC6-CDB589E952A7}" type="parTrans" cxnId="{B4F5E25D-338B-465A-8895-4E1E70444E9B}">
      <dgm:prSet/>
      <dgm:spPr/>
      <dgm:t>
        <a:bodyPr/>
        <a:lstStyle/>
        <a:p>
          <a:endParaRPr lang="es-CO" sz="2000" b="1"/>
        </a:p>
      </dgm:t>
    </dgm:pt>
    <dgm:pt modelId="{308F8721-3043-4D5F-860F-041B27EF223A}" type="sibTrans" cxnId="{B4F5E25D-338B-465A-8895-4E1E70444E9B}">
      <dgm:prSet/>
      <dgm:spPr/>
      <dgm:t>
        <a:bodyPr/>
        <a:lstStyle/>
        <a:p>
          <a:endParaRPr lang="es-CO"/>
        </a:p>
      </dgm:t>
    </dgm:pt>
    <dgm:pt modelId="{8EB76BAF-0F6E-4337-A254-0B208311197A}">
      <dgm:prSet phldrT="[Texto]" custT="1"/>
      <dgm:spPr/>
      <dgm:t>
        <a:bodyPr/>
        <a:lstStyle/>
        <a:p>
          <a:pPr algn="ctr"/>
          <a:r>
            <a:rPr lang="es-CO" sz="1600" b="1" dirty="0"/>
            <a:t>JURISDICCIÓN CONTENCIOSO ADMINISTRATIVA </a:t>
          </a:r>
        </a:p>
      </dgm:t>
    </dgm:pt>
    <dgm:pt modelId="{F0608BDF-ED15-4A88-92C8-61289AEB7BC8}" type="parTrans" cxnId="{650DF2F4-B785-4904-942B-20FF593B7651}">
      <dgm:prSet/>
      <dgm:spPr/>
      <dgm:t>
        <a:bodyPr/>
        <a:lstStyle/>
        <a:p>
          <a:endParaRPr lang="es-CO" sz="2000" b="1"/>
        </a:p>
      </dgm:t>
    </dgm:pt>
    <dgm:pt modelId="{112E82CD-2404-4D0F-9463-9D49B075540F}" type="sibTrans" cxnId="{650DF2F4-B785-4904-942B-20FF593B7651}">
      <dgm:prSet/>
      <dgm:spPr/>
      <dgm:t>
        <a:bodyPr/>
        <a:lstStyle/>
        <a:p>
          <a:endParaRPr lang="es-CO"/>
        </a:p>
      </dgm:t>
    </dgm:pt>
    <dgm:pt modelId="{9BE51434-4D3D-4A4D-BA04-77E6BB803C53}">
      <dgm:prSet phldrT="[Texto]" custT="1"/>
      <dgm:spPr/>
      <dgm:t>
        <a:bodyPr/>
        <a:lstStyle/>
        <a:p>
          <a:r>
            <a:rPr lang="es-CO" sz="1600" b="1" dirty="0"/>
            <a:t>CONSEJO DE ESTADO </a:t>
          </a:r>
        </a:p>
      </dgm:t>
    </dgm:pt>
    <dgm:pt modelId="{AE50A056-E9D9-408C-8BCB-3294CE837A51}" type="parTrans" cxnId="{F4BBBC4D-CB92-4EE9-BE82-BC972607EA50}">
      <dgm:prSet/>
      <dgm:spPr/>
      <dgm:t>
        <a:bodyPr/>
        <a:lstStyle/>
        <a:p>
          <a:endParaRPr lang="es-CO" sz="2000" b="1"/>
        </a:p>
      </dgm:t>
    </dgm:pt>
    <dgm:pt modelId="{1F405E78-463B-479A-B017-5B9D427790EA}" type="sibTrans" cxnId="{F4BBBC4D-CB92-4EE9-BE82-BC972607EA50}">
      <dgm:prSet/>
      <dgm:spPr/>
      <dgm:t>
        <a:bodyPr/>
        <a:lstStyle/>
        <a:p>
          <a:endParaRPr lang="es-CO"/>
        </a:p>
      </dgm:t>
    </dgm:pt>
    <dgm:pt modelId="{86E42309-EB34-408A-BE6B-D8AABFCFBC0B}">
      <dgm:prSet custT="1"/>
      <dgm:spPr/>
      <dgm:t>
        <a:bodyPr/>
        <a:lstStyle/>
        <a:p>
          <a:r>
            <a:rPr lang="es-CO" sz="1600" b="1" dirty="0"/>
            <a:t>JUEZ CONSTITUCIONAL </a:t>
          </a:r>
        </a:p>
      </dgm:t>
    </dgm:pt>
    <dgm:pt modelId="{44EF6FDF-14F8-4635-AB95-B819E61EA270}" type="parTrans" cxnId="{A7EBE877-9290-4FE0-B371-2858F7B7C319}">
      <dgm:prSet/>
      <dgm:spPr/>
      <dgm:t>
        <a:bodyPr/>
        <a:lstStyle/>
        <a:p>
          <a:endParaRPr lang="es-CO" sz="2000" b="1"/>
        </a:p>
      </dgm:t>
    </dgm:pt>
    <dgm:pt modelId="{6B7B6EC9-010A-4240-9127-C73D596378CE}" type="sibTrans" cxnId="{A7EBE877-9290-4FE0-B371-2858F7B7C319}">
      <dgm:prSet/>
      <dgm:spPr/>
      <dgm:t>
        <a:bodyPr/>
        <a:lstStyle/>
        <a:p>
          <a:endParaRPr lang="es-CO"/>
        </a:p>
      </dgm:t>
    </dgm:pt>
    <dgm:pt modelId="{1BB1C1CB-8ABE-4D23-B65E-7BC501E72F57}">
      <dgm:prSet custT="1"/>
      <dgm:spPr/>
      <dgm:t>
        <a:bodyPr/>
        <a:lstStyle/>
        <a:p>
          <a:r>
            <a:rPr lang="es-CO" sz="1600" b="1" dirty="0"/>
            <a:t>TRIBUNALES CONTENCIOSO ADMINISTRATIVO </a:t>
          </a:r>
        </a:p>
      </dgm:t>
    </dgm:pt>
    <dgm:pt modelId="{62526F92-F4A1-4A90-9AF2-774D74234F75}" type="parTrans" cxnId="{74638611-2C57-400E-95B0-FBD533A502A3}">
      <dgm:prSet/>
      <dgm:spPr/>
      <dgm:t>
        <a:bodyPr/>
        <a:lstStyle/>
        <a:p>
          <a:endParaRPr lang="es-CO" sz="2000" b="1"/>
        </a:p>
      </dgm:t>
    </dgm:pt>
    <dgm:pt modelId="{C0CA1458-FB4D-4FAA-8581-0A84D877AE86}" type="sibTrans" cxnId="{74638611-2C57-400E-95B0-FBD533A502A3}">
      <dgm:prSet/>
      <dgm:spPr/>
      <dgm:t>
        <a:bodyPr/>
        <a:lstStyle/>
        <a:p>
          <a:endParaRPr lang="es-CO"/>
        </a:p>
      </dgm:t>
    </dgm:pt>
    <dgm:pt modelId="{42F2A4D5-ECDC-4CE9-806A-43DCAF6150B1}">
      <dgm:prSet custT="1"/>
      <dgm:spPr/>
      <dgm:t>
        <a:bodyPr/>
        <a:lstStyle/>
        <a:p>
          <a:r>
            <a:rPr lang="es-CO" sz="1600" b="1" dirty="0"/>
            <a:t>JUZGADOS ADMINISTRATIVOS</a:t>
          </a:r>
        </a:p>
      </dgm:t>
    </dgm:pt>
    <dgm:pt modelId="{883617C1-7DFB-4031-A2D6-31AC0B9EB308}" type="parTrans" cxnId="{870D810A-D750-4A51-95D0-E0338D8608B0}">
      <dgm:prSet/>
      <dgm:spPr/>
      <dgm:t>
        <a:bodyPr/>
        <a:lstStyle/>
        <a:p>
          <a:endParaRPr lang="es-CO" sz="2000" b="1"/>
        </a:p>
      </dgm:t>
    </dgm:pt>
    <dgm:pt modelId="{296584F3-A53D-48FA-86FD-ECF313B6A86E}" type="sibTrans" cxnId="{870D810A-D750-4A51-95D0-E0338D8608B0}">
      <dgm:prSet/>
      <dgm:spPr/>
      <dgm:t>
        <a:bodyPr/>
        <a:lstStyle/>
        <a:p>
          <a:endParaRPr lang="es-CO"/>
        </a:p>
      </dgm:t>
    </dgm:pt>
    <dgm:pt modelId="{5583DB2B-D394-4742-A3C6-E52AF1EAC31A}" type="pres">
      <dgm:prSet presAssocID="{846D2826-718F-4A61-B1EB-7746297859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886EB9-F1C2-476E-948A-64E8A41E726E}" type="pres">
      <dgm:prSet presAssocID="{7542C1EE-02CF-497C-88C9-2AAC5A44C010}" presName="hierRoot1" presStyleCnt="0"/>
      <dgm:spPr/>
    </dgm:pt>
    <dgm:pt modelId="{C85793C2-4F3D-4521-BE0D-2686CEA892B4}" type="pres">
      <dgm:prSet presAssocID="{7542C1EE-02CF-497C-88C9-2AAC5A44C010}" presName="composite" presStyleCnt="0"/>
      <dgm:spPr/>
    </dgm:pt>
    <dgm:pt modelId="{249DB25A-2078-4E23-87C0-D17832830C11}" type="pres">
      <dgm:prSet presAssocID="{7542C1EE-02CF-497C-88C9-2AAC5A44C010}" presName="background" presStyleLbl="node0" presStyleIdx="0" presStyleCnt="1"/>
      <dgm:spPr/>
    </dgm:pt>
    <dgm:pt modelId="{6A14F94C-D6CB-44F9-8993-2A046EAFDA08}" type="pres">
      <dgm:prSet presAssocID="{7542C1EE-02CF-497C-88C9-2AAC5A44C010}" presName="text" presStyleLbl="fgAcc0" presStyleIdx="0" presStyleCnt="1" custScaleX="285311">
        <dgm:presLayoutVars>
          <dgm:chPref val="3"/>
        </dgm:presLayoutVars>
      </dgm:prSet>
      <dgm:spPr/>
    </dgm:pt>
    <dgm:pt modelId="{98B63755-8BE8-4E23-9DA4-6BDB1F1C7550}" type="pres">
      <dgm:prSet presAssocID="{7542C1EE-02CF-497C-88C9-2AAC5A44C010}" presName="hierChild2" presStyleCnt="0"/>
      <dgm:spPr/>
    </dgm:pt>
    <dgm:pt modelId="{06B148DE-0A53-458A-B2BD-8137ABB54B4B}" type="pres">
      <dgm:prSet presAssocID="{526BABE1-B3EE-4DB6-BECE-6C32D318848C}" presName="Name10" presStyleLbl="parChTrans1D2" presStyleIdx="0" presStyleCnt="2"/>
      <dgm:spPr/>
    </dgm:pt>
    <dgm:pt modelId="{28EAD3CF-5265-41C2-BE58-382786EBB94C}" type="pres">
      <dgm:prSet presAssocID="{9F22B5E9-220A-4D98-A2D4-6B0AC4BB1F37}" presName="hierRoot2" presStyleCnt="0"/>
      <dgm:spPr/>
    </dgm:pt>
    <dgm:pt modelId="{F20D3C25-5B0A-42E9-9AE8-6EFE54555DE7}" type="pres">
      <dgm:prSet presAssocID="{9F22B5E9-220A-4D98-A2D4-6B0AC4BB1F37}" presName="composite2" presStyleCnt="0"/>
      <dgm:spPr/>
    </dgm:pt>
    <dgm:pt modelId="{DF99A4AA-9B82-417D-BA7C-DEDCE08F79DD}" type="pres">
      <dgm:prSet presAssocID="{9F22B5E9-220A-4D98-A2D4-6B0AC4BB1F37}" presName="background2" presStyleLbl="node2" presStyleIdx="0" presStyleCnt="2"/>
      <dgm:spPr/>
    </dgm:pt>
    <dgm:pt modelId="{C81CD6A5-C436-4D08-BB02-1A9005AFECCF}" type="pres">
      <dgm:prSet presAssocID="{9F22B5E9-220A-4D98-A2D4-6B0AC4BB1F37}" presName="text2" presStyleLbl="fgAcc2" presStyleIdx="0" presStyleCnt="2" custScaleX="285311" custLinFactNeighborX="-46322">
        <dgm:presLayoutVars>
          <dgm:chPref val="3"/>
        </dgm:presLayoutVars>
      </dgm:prSet>
      <dgm:spPr/>
    </dgm:pt>
    <dgm:pt modelId="{09F9AD1D-3E15-4E62-8B9B-271D3DD8349D}" type="pres">
      <dgm:prSet presAssocID="{9F22B5E9-220A-4D98-A2D4-6B0AC4BB1F37}" presName="hierChild3" presStyleCnt="0"/>
      <dgm:spPr/>
    </dgm:pt>
    <dgm:pt modelId="{C9403F97-F947-445D-AEDD-04E1C056A359}" type="pres">
      <dgm:prSet presAssocID="{8FA59C25-2E23-4347-9BC6-CDB589E952A7}" presName="Name17" presStyleLbl="parChTrans1D3" presStyleIdx="0" presStyleCnt="2"/>
      <dgm:spPr/>
    </dgm:pt>
    <dgm:pt modelId="{0429657B-32B8-4C5F-8865-E7E172680B54}" type="pres">
      <dgm:prSet presAssocID="{4C6F4075-4CE3-4032-8B9B-EC71A2C06C0B}" presName="hierRoot3" presStyleCnt="0"/>
      <dgm:spPr/>
    </dgm:pt>
    <dgm:pt modelId="{1FCDBF45-3362-466D-A0DB-5DB453846567}" type="pres">
      <dgm:prSet presAssocID="{4C6F4075-4CE3-4032-8B9B-EC71A2C06C0B}" presName="composite3" presStyleCnt="0"/>
      <dgm:spPr/>
    </dgm:pt>
    <dgm:pt modelId="{608FF489-2E78-49F4-8656-52367509D626}" type="pres">
      <dgm:prSet presAssocID="{4C6F4075-4CE3-4032-8B9B-EC71A2C06C0B}" presName="background3" presStyleLbl="node3" presStyleIdx="0" presStyleCnt="2"/>
      <dgm:spPr/>
    </dgm:pt>
    <dgm:pt modelId="{328A00C8-4FAC-4A14-88D5-AA8EECA3F0A5}" type="pres">
      <dgm:prSet presAssocID="{4C6F4075-4CE3-4032-8B9B-EC71A2C06C0B}" presName="text3" presStyleLbl="fgAcc3" presStyleIdx="0" presStyleCnt="2" custScaleX="285311" custLinFactNeighborX="-46322">
        <dgm:presLayoutVars>
          <dgm:chPref val="3"/>
        </dgm:presLayoutVars>
      </dgm:prSet>
      <dgm:spPr/>
    </dgm:pt>
    <dgm:pt modelId="{473199AC-8AE4-4690-BDDB-61900B73EB17}" type="pres">
      <dgm:prSet presAssocID="{4C6F4075-4CE3-4032-8B9B-EC71A2C06C0B}" presName="hierChild4" presStyleCnt="0"/>
      <dgm:spPr/>
    </dgm:pt>
    <dgm:pt modelId="{A5BE4564-3727-42D9-8E85-63516DEDBE95}" type="pres">
      <dgm:prSet presAssocID="{44EF6FDF-14F8-4635-AB95-B819E61EA270}" presName="Name23" presStyleLbl="parChTrans1D4" presStyleIdx="0" presStyleCnt="3"/>
      <dgm:spPr/>
    </dgm:pt>
    <dgm:pt modelId="{6C6F2B0A-4F05-4191-9039-8405907180ED}" type="pres">
      <dgm:prSet presAssocID="{86E42309-EB34-408A-BE6B-D8AABFCFBC0B}" presName="hierRoot4" presStyleCnt="0"/>
      <dgm:spPr/>
    </dgm:pt>
    <dgm:pt modelId="{342AFFC3-0749-483E-B86E-E091511C3254}" type="pres">
      <dgm:prSet presAssocID="{86E42309-EB34-408A-BE6B-D8AABFCFBC0B}" presName="composite4" presStyleCnt="0"/>
      <dgm:spPr/>
    </dgm:pt>
    <dgm:pt modelId="{C3AF2D35-6CFC-4926-B0D4-CFD1734EAD3C}" type="pres">
      <dgm:prSet presAssocID="{86E42309-EB34-408A-BE6B-D8AABFCFBC0B}" presName="background4" presStyleLbl="node4" presStyleIdx="0" presStyleCnt="3"/>
      <dgm:spPr/>
    </dgm:pt>
    <dgm:pt modelId="{98963F50-3719-4EC3-BD97-717F8408A46C}" type="pres">
      <dgm:prSet presAssocID="{86E42309-EB34-408A-BE6B-D8AABFCFBC0B}" presName="text4" presStyleLbl="fgAcc4" presStyleIdx="0" presStyleCnt="3" custScaleX="285311" custLinFactNeighborX="-46322">
        <dgm:presLayoutVars>
          <dgm:chPref val="3"/>
        </dgm:presLayoutVars>
      </dgm:prSet>
      <dgm:spPr/>
    </dgm:pt>
    <dgm:pt modelId="{A3B0E42B-7B35-4DE5-9DC7-BFA8CB01A85A}" type="pres">
      <dgm:prSet presAssocID="{86E42309-EB34-408A-BE6B-D8AABFCFBC0B}" presName="hierChild5" presStyleCnt="0"/>
      <dgm:spPr/>
    </dgm:pt>
    <dgm:pt modelId="{372B6E41-248B-403B-9A8A-5E12DF3A2CEC}" type="pres">
      <dgm:prSet presAssocID="{F0608BDF-ED15-4A88-92C8-61289AEB7BC8}" presName="Name10" presStyleLbl="parChTrans1D2" presStyleIdx="1" presStyleCnt="2"/>
      <dgm:spPr/>
    </dgm:pt>
    <dgm:pt modelId="{FE350B14-6697-4148-9235-0C741441C9BC}" type="pres">
      <dgm:prSet presAssocID="{8EB76BAF-0F6E-4337-A254-0B208311197A}" presName="hierRoot2" presStyleCnt="0"/>
      <dgm:spPr/>
    </dgm:pt>
    <dgm:pt modelId="{1FE2FB3D-08E9-4934-8669-AE2B3DFEFF28}" type="pres">
      <dgm:prSet presAssocID="{8EB76BAF-0F6E-4337-A254-0B208311197A}" presName="composite2" presStyleCnt="0"/>
      <dgm:spPr/>
    </dgm:pt>
    <dgm:pt modelId="{197294A5-6326-4207-9B8D-15EA60D981D8}" type="pres">
      <dgm:prSet presAssocID="{8EB76BAF-0F6E-4337-A254-0B208311197A}" presName="background2" presStyleLbl="node2" presStyleIdx="1" presStyleCnt="2"/>
      <dgm:spPr/>
    </dgm:pt>
    <dgm:pt modelId="{9EB9A648-5B1E-4C4D-933A-2DB06CC75877}" type="pres">
      <dgm:prSet presAssocID="{8EB76BAF-0F6E-4337-A254-0B208311197A}" presName="text2" presStyleLbl="fgAcc2" presStyleIdx="1" presStyleCnt="2" custScaleX="285311" custLinFactNeighborX="33422">
        <dgm:presLayoutVars>
          <dgm:chPref val="3"/>
        </dgm:presLayoutVars>
      </dgm:prSet>
      <dgm:spPr/>
    </dgm:pt>
    <dgm:pt modelId="{D7640460-DE80-4A1A-A723-FE8DA6B9EAD0}" type="pres">
      <dgm:prSet presAssocID="{8EB76BAF-0F6E-4337-A254-0B208311197A}" presName="hierChild3" presStyleCnt="0"/>
      <dgm:spPr/>
    </dgm:pt>
    <dgm:pt modelId="{12D6345D-9313-4624-9C30-7E1AB8FC1900}" type="pres">
      <dgm:prSet presAssocID="{AE50A056-E9D9-408C-8BCB-3294CE837A51}" presName="Name17" presStyleLbl="parChTrans1D3" presStyleIdx="1" presStyleCnt="2"/>
      <dgm:spPr/>
    </dgm:pt>
    <dgm:pt modelId="{62F3C617-1C43-478C-B179-D78BC63DC24F}" type="pres">
      <dgm:prSet presAssocID="{9BE51434-4D3D-4A4D-BA04-77E6BB803C53}" presName="hierRoot3" presStyleCnt="0"/>
      <dgm:spPr/>
    </dgm:pt>
    <dgm:pt modelId="{630976C2-BA0B-4500-AE95-15577951F320}" type="pres">
      <dgm:prSet presAssocID="{9BE51434-4D3D-4A4D-BA04-77E6BB803C53}" presName="composite3" presStyleCnt="0"/>
      <dgm:spPr/>
    </dgm:pt>
    <dgm:pt modelId="{B7D90E2B-9DD2-4C85-AE9E-A68885DB3541}" type="pres">
      <dgm:prSet presAssocID="{9BE51434-4D3D-4A4D-BA04-77E6BB803C53}" presName="background3" presStyleLbl="node3" presStyleIdx="1" presStyleCnt="2"/>
      <dgm:spPr/>
    </dgm:pt>
    <dgm:pt modelId="{CD41D753-44EA-45ED-AA66-8F0C8E0B740C}" type="pres">
      <dgm:prSet presAssocID="{9BE51434-4D3D-4A4D-BA04-77E6BB803C53}" presName="text3" presStyleLbl="fgAcc3" presStyleIdx="1" presStyleCnt="2" custScaleX="285311" custLinFactNeighborX="33422">
        <dgm:presLayoutVars>
          <dgm:chPref val="3"/>
        </dgm:presLayoutVars>
      </dgm:prSet>
      <dgm:spPr/>
    </dgm:pt>
    <dgm:pt modelId="{7C69E0A9-DB5D-467B-B139-06C9F11FADA7}" type="pres">
      <dgm:prSet presAssocID="{9BE51434-4D3D-4A4D-BA04-77E6BB803C53}" presName="hierChild4" presStyleCnt="0"/>
      <dgm:spPr/>
    </dgm:pt>
    <dgm:pt modelId="{153902E6-30D2-410B-8171-BF07F65017B1}" type="pres">
      <dgm:prSet presAssocID="{62526F92-F4A1-4A90-9AF2-774D74234F75}" presName="Name23" presStyleLbl="parChTrans1D4" presStyleIdx="1" presStyleCnt="3"/>
      <dgm:spPr/>
    </dgm:pt>
    <dgm:pt modelId="{7F870085-6E83-4207-8DEC-BC47770EC428}" type="pres">
      <dgm:prSet presAssocID="{1BB1C1CB-8ABE-4D23-B65E-7BC501E72F57}" presName="hierRoot4" presStyleCnt="0"/>
      <dgm:spPr/>
    </dgm:pt>
    <dgm:pt modelId="{2ED9F91B-B1A0-48FC-9AF8-B4C7AD72053E}" type="pres">
      <dgm:prSet presAssocID="{1BB1C1CB-8ABE-4D23-B65E-7BC501E72F57}" presName="composite4" presStyleCnt="0"/>
      <dgm:spPr/>
    </dgm:pt>
    <dgm:pt modelId="{6E4DDF0A-E80A-4819-B1B0-5264DE124950}" type="pres">
      <dgm:prSet presAssocID="{1BB1C1CB-8ABE-4D23-B65E-7BC501E72F57}" presName="background4" presStyleLbl="node4" presStyleIdx="1" presStyleCnt="3"/>
      <dgm:spPr/>
    </dgm:pt>
    <dgm:pt modelId="{60BCB525-892B-4337-A0BC-41D804180DF3}" type="pres">
      <dgm:prSet presAssocID="{1BB1C1CB-8ABE-4D23-B65E-7BC501E72F57}" presName="text4" presStyleLbl="fgAcc4" presStyleIdx="1" presStyleCnt="3" custScaleX="285311" custLinFactNeighborX="33422">
        <dgm:presLayoutVars>
          <dgm:chPref val="3"/>
        </dgm:presLayoutVars>
      </dgm:prSet>
      <dgm:spPr/>
    </dgm:pt>
    <dgm:pt modelId="{D01E7C4C-D475-4298-9027-7089F08ECF03}" type="pres">
      <dgm:prSet presAssocID="{1BB1C1CB-8ABE-4D23-B65E-7BC501E72F57}" presName="hierChild5" presStyleCnt="0"/>
      <dgm:spPr/>
    </dgm:pt>
    <dgm:pt modelId="{AD86F1C4-F6D7-4A4C-82E8-A37C0663C512}" type="pres">
      <dgm:prSet presAssocID="{883617C1-7DFB-4031-A2D6-31AC0B9EB308}" presName="Name23" presStyleLbl="parChTrans1D4" presStyleIdx="2" presStyleCnt="3"/>
      <dgm:spPr/>
    </dgm:pt>
    <dgm:pt modelId="{A909662A-FAEE-4F9C-86E4-5A2A4C413D76}" type="pres">
      <dgm:prSet presAssocID="{42F2A4D5-ECDC-4CE9-806A-43DCAF6150B1}" presName="hierRoot4" presStyleCnt="0"/>
      <dgm:spPr/>
    </dgm:pt>
    <dgm:pt modelId="{87E80EF1-6F63-4364-B952-0A8DE7D7BEB3}" type="pres">
      <dgm:prSet presAssocID="{42F2A4D5-ECDC-4CE9-806A-43DCAF6150B1}" presName="composite4" presStyleCnt="0"/>
      <dgm:spPr/>
    </dgm:pt>
    <dgm:pt modelId="{913153E6-D3AB-48AF-818D-A9040FA34B61}" type="pres">
      <dgm:prSet presAssocID="{42F2A4D5-ECDC-4CE9-806A-43DCAF6150B1}" presName="background4" presStyleLbl="node4" presStyleIdx="2" presStyleCnt="3"/>
      <dgm:spPr/>
    </dgm:pt>
    <dgm:pt modelId="{E4576A50-5186-4797-B46D-2C02B829D4BE}" type="pres">
      <dgm:prSet presAssocID="{42F2A4D5-ECDC-4CE9-806A-43DCAF6150B1}" presName="text4" presStyleLbl="fgAcc4" presStyleIdx="2" presStyleCnt="3" custScaleX="285311" custLinFactNeighborX="33422">
        <dgm:presLayoutVars>
          <dgm:chPref val="3"/>
        </dgm:presLayoutVars>
      </dgm:prSet>
      <dgm:spPr/>
    </dgm:pt>
    <dgm:pt modelId="{80D5EDBA-E93B-472C-9D65-C661D2C15B9D}" type="pres">
      <dgm:prSet presAssocID="{42F2A4D5-ECDC-4CE9-806A-43DCAF6150B1}" presName="hierChild5" presStyleCnt="0"/>
      <dgm:spPr/>
    </dgm:pt>
  </dgm:ptLst>
  <dgm:cxnLst>
    <dgm:cxn modelId="{870D810A-D750-4A51-95D0-E0338D8608B0}" srcId="{1BB1C1CB-8ABE-4D23-B65E-7BC501E72F57}" destId="{42F2A4D5-ECDC-4CE9-806A-43DCAF6150B1}" srcOrd="0" destOrd="0" parTransId="{883617C1-7DFB-4031-A2D6-31AC0B9EB308}" sibTransId="{296584F3-A53D-48FA-86FD-ECF313B6A86E}"/>
    <dgm:cxn modelId="{003E0F0E-858B-4F8E-A97A-FBFF7440B018}" type="presOf" srcId="{8FA59C25-2E23-4347-9BC6-CDB589E952A7}" destId="{C9403F97-F947-445D-AEDD-04E1C056A359}" srcOrd="0" destOrd="0" presId="urn:microsoft.com/office/officeart/2005/8/layout/hierarchy1"/>
    <dgm:cxn modelId="{856FA80F-CE59-4DDC-988C-85EE699790CA}" type="presOf" srcId="{1BB1C1CB-8ABE-4D23-B65E-7BC501E72F57}" destId="{60BCB525-892B-4337-A0BC-41D804180DF3}" srcOrd="0" destOrd="0" presId="urn:microsoft.com/office/officeart/2005/8/layout/hierarchy1"/>
    <dgm:cxn modelId="{74638611-2C57-400E-95B0-FBD533A502A3}" srcId="{9BE51434-4D3D-4A4D-BA04-77E6BB803C53}" destId="{1BB1C1CB-8ABE-4D23-B65E-7BC501E72F57}" srcOrd="0" destOrd="0" parTransId="{62526F92-F4A1-4A90-9AF2-774D74234F75}" sibTransId="{C0CA1458-FB4D-4FAA-8581-0A84D877AE86}"/>
    <dgm:cxn modelId="{B07E7F12-29DB-4D11-9AC8-817F951038B3}" type="presOf" srcId="{9F22B5E9-220A-4D98-A2D4-6B0AC4BB1F37}" destId="{C81CD6A5-C436-4D08-BB02-1A9005AFECCF}" srcOrd="0" destOrd="0" presId="urn:microsoft.com/office/officeart/2005/8/layout/hierarchy1"/>
    <dgm:cxn modelId="{9580EE25-3609-4632-835F-53D7FCED2A3E}" type="presOf" srcId="{846D2826-718F-4A61-B1EB-7746297859EE}" destId="{5583DB2B-D394-4742-A3C6-E52AF1EAC31A}" srcOrd="0" destOrd="0" presId="urn:microsoft.com/office/officeart/2005/8/layout/hierarchy1"/>
    <dgm:cxn modelId="{C2C76B2D-AFC9-45D1-BAB3-6955AEFA1D05}" type="presOf" srcId="{86E42309-EB34-408A-BE6B-D8AABFCFBC0B}" destId="{98963F50-3719-4EC3-BD97-717F8408A46C}" srcOrd="0" destOrd="0" presId="urn:microsoft.com/office/officeart/2005/8/layout/hierarchy1"/>
    <dgm:cxn modelId="{5912F55B-54BA-4B34-B44A-6235BD377C1B}" type="presOf" srcId="{44EF6FDF-14F8-4635-AB95-B819E61EA270}" destId="{A5BE4564-3727-42D9-8E85-63516DEDBE95}" srcOrd="0" destOrd="0" presId="urn:microsoft.com/office/officeart/2005/8/layout/hierarchy1"/>
    <dgm:cxn modelId="{B4F5E25D-338B-465A-8895-4E1E70444E9B}" srcId="{9F22B5E9-220A-4D98-A2D4-6B0AC4BB1F37}" destId="{4C6F4075-4CE3-4032-8B9B-EC71A2C06C0B}" srcOrd="0" destOrd="0" parTransId="{8FA59C25-2E23-4347-9BC6-CDB589E952A7}" sibTransId="{308F8721-3043-4D5F-860F-041B27EF223A}"/>
    <dgm:cxn modelId="{50935D62-5D92-43C3-9267-607015A9BAE1}" type="presOf" srcId="{8EB76BAF-0F6E-4337-A254-0B208311197A}" destId="{9EB9A648-5B1E-4C4D-933A-2DB06CC75877}" srcOrd="0" destOrd="0" presId="urn:microsoft.com/office/officeart/2005/8/layout/hierarchy1"/>
    <dgm:cxn modelId="{FC011F63-99CF-4B10-B3D4-2D83D253E337}" type="presOf" srcId="{526BABE1-B3EE-4DB6-BECE-6C32D318848C}" destId="{06B148DE-0A53-458A-B2BD-8137ABB54B4B}" srcOrd="0" destOrd="0" presId="urn:microsoft.com/office/officeart/2005/8/layout/hierarchy1"/>
    <dgm:cxn modelId="{44FD7445-71DF-4032-9787-6DEE203357B9}" type="presOf" srcId="{42F2A4D5-ECDC-4CE9-806A-43DCAF6150B1}" destId="{E4576A50-5186-4797-B46D-2C02B829D4BE}" srcOrd="0" destOrd="0" presId="urn:microsoft.com/office/officeart/2005/8/layout/hierarchy1"/>
    <dgm:cxn modelId="{1EA4CF6C-D2EB-4A73-B779-05D9392E9BC0}" type="presOf" srcId="{62526F92-F4A1-4A90-9AF2-774D74234F75}" destId="{153902E6-30D2-410B-8171-BF07F65017B1}" srcOrd="0" destOrd="0" presId="urn:microsoft.com/office/officeart/2005/8/layout/hierarchy1"/>
    <dgm:cxn modelId="{09AF274D-BD9D-4328-B2B7-12E9FFC16B87}" srcId="{7542C1EE-02CF-497C-88C9-2AAC5A44C010}" destId="{9F22B5E9-220A-4D98-A2D4-6B0AC4BB1F37}" srcOrd="0" destOrd="0" parTransId="{526BABE1-B3EE-4DB6-BECE-6C32D318848C}" sibTransId="{D8CFF9D4-57EC-43A7-8F75-C6A639C00215}"/>
    <dgm:cxn modelId="{F4BBBC4D-CB92-4EE9-BE82-BC972607EA50}" srcId="{8EB76BAF-0F6E-4337-A254-0B208311197A}" destId="{9BE51434-4D3D-4A4D-BA04-77E6BB803C53}" srcOrd="0" destOrd="0" parTransId="{AE50A056-E9D9-408C-8BCB-3294CE837A51}" sibTransId="{1F405E78-463B-479A-B017-5B9D427790EA}"/>
    <dgm:cxn modelId="{A7EBE877-9290-4FE0-B371-2858F7B7C319}" srcId="{4C6F4075-4CE3-4032-8B9B-EC71A2C06C0B}" destId="{86E42309-EB34-408A-BE6B-D8AABFCFBC0B}" srcOrd="0" destOrd="0" parTransId="{44EF6FDF-14F8-4635-AB95-B819E61EA270}" sibTransId="{6B7B6EC9-010A-4240-9127-C73D596378CE}"/>
    <dgm:cxn modelId="{D03BA583-BDC0-43BA-84C6-09F83D801841}" type="presOf" srcId="{883617C1-7DFB-4031-A2D6-31AC0B9EB308}" destId="{AD86F1C4-F6D7-4A4C-82E8-A37C0663C512}" srcOrd="0" destOrd="0" presId="urn:microsoft.com/office/officeart/2005/8/layout/hierarchy1"/>
    <dgm:cxn modelId="{F209899E-A0B7-4DFA-9548-C1C1A679320A}" type="presOf" srcId="{AE50A056-E9D9-408C-8BCB-3294CE837A51}" destId="{12D6345D-9313-4624-9C30-7E1AB8FC1900}" srcOrd="0" destOrd="0" presId="urn:microsoft.com/office/officeart/2005/8/layout/hierarchy1"/>
    <dgm:cxn modelId="{F6EF2B9F-3583-4EEC-ADDB-A7B750FBEF40}" type="presOf" srcId="{7542C1EE-02CF-497C-88C9-2AAC5A44C010}" destId="{6A14F94C-D6CB-44F9-8993-2A046EAFDA08}" srcOrd="0" destOrd="0" presId="urn:microsoft.com/office/officeart/2005/8/layout/hierarchy1"/>
    <dgm:cxn modelId="{13FDE0CF-D823-417E-993B-A54A96762E47}" srcId="{846D2826-718F-4A61-B1EB-7746297859EE}" destId="{7542C1EE-02CF-497C-88C9-2AAC5A44C010}" srcOrd="0" destOrd="0" parTransId="{AF4970BA-F990-4B78-82DF-F6F023283181}" sibTransId="{9AD78FC7-4BB7-4AA3-80CA-DB82F3136951}"/>
    <dgm:cxn modelId="{44DEDAE7-9C35-4DEA-A976-85A852CFB677}" type="presOf" srcId="{9BE51434-4D3D-4A4D-BA04-77E6BB803C53}" destId="{CD41D753-44EA-45ED-AA66-8F0C8E0B740C}" srcOrd="0" destOrd="0" presId="urn:microsoft.com/office/officeart/2005/8/layout/hierarchy1"/>
    <dgm:cxn modelId="{5F5948EA-EA41-4004-9C90-C0F4412D6A7F}" type="presOf" srcId="{F0608BDF-ED15-4A88-92C8-61289AEB7BC8}" destId="{372B6E41-248B-403B-9A8A-5E12DF3A2CEC}" srcOrd="0" destOrd="0" presId="urn:microsoft.com/office/officeart/2005/8/layout/hierarchy1"/>
    <dgm:cxn modelId="{052A7EF4-6C95-417B-8BA1-F722D5855206}" type="presOf" srcId="{4C6F4075-4CE3-4032-8B9B-EC71A2C06C0B}" destId="{328A00C8-4FAC-4A14-88D5-AA8EECA3F0A5}" srcOrd="0" destOrd="0" presId="urn:microsoft.com/office/officeart/2005/8/layout/hierarchy1"/>
    <dgm:cxn modelId="{650DF2F4-B785-4904-942B-20FF593B7651}" srcId="{7542C1EE-02CF-497C-88C9-2AAC5A44C010}" destId="{8EB76BAF-0F6E-4337-A254-0B208311197A}" srcOrd="1" destOrd="0" parTransId="{F0608BDF-ED15-4A88-92C8-61289AEB7BC8}" sibTransId="{112E82CD-2404-4D0F-9463-9D49B075540F}"/>
    <dgm:cxn modelId="{A7F1A34B-3F00-4FE7-9C26-1A719CBCBAFE}" type="presParOf" srcId="{5583DB2B-D394-4742-A3C6-E52AF1EAC31A}" destId="{27886EB9-F1C2-476E-948A-64E8A41E726E}" srcOrd="0" destOrd="0" presId="urn:microsoft.com/office/officeart/2005/8/layout/hierarchy1"/>
    <dgm:cxn modelId="{7BE9FD38-45AF-4CED-BB94-DBD678B1DE26}" type="presParOf" srcId="{27886EB9-F1C2-476E-948A-64E8A41E726E}" destId="{C85793C2-4F3D-4521-BE0D-2686CEA892B4}" srcOrd="0" destOrd="0" presId="urn:microsoft.com/office/officeart/2005/8/layout/hierarchy1"/>
    <dgm:cxn modelId="{B408D408-20F6-4AB2-BEB0-AE65A12F9DB4}" type="presParOf" srcId="{C85793C2-4F3D-4521-BE0D-2686CEA892B4}" destId="{249DB25A-2078-4E23-87C0-D17832830C11}" srcOrd="0" destOrd="0" presId="urn:microsoft.com/office/officeart/2005/8/layout/hierarchy1"/>
    <dgm:cxn modelId="{5AD44D76-71C5-49F3-9D81-9975F3FF111E}" type="presParOf" srcId="{C85793C2-4F3D-4521-BE0D-2686CEA892B4}" destId="{6A14F94C-D6CB-44F9-8993-2A046EAFDA08}" srcOrd="1" destOrd="0" presId="urn:microsoft.com/office/officeart/2005/8/layout/hierarchy1"/>
    <dgm:cxn modelId="{C0FD36EA-FB08-49CD-9863-C869F1A1AB9F}" type="presParOf" srcId="{27886EB9-F1C2-476E-948A-64E8A41E726E}" destId="{98B63755-8BE8-4E23-9DA4-6BDB1F1C7550}" srcOrd="1" destOrd="0" presId="urn:microsoft.com/office/officeart/2005/8/layout/hierarchy1"/>
    <dgm:cxn modelId="{9D4C13DD-81B1-48BC-93F4-0426AFDE6F83}" type="presParOf" srcId="{98B63755-8BE8-4E23-9DA4-6BDB1F1C7550}" destId="{06B148DE-0A53-458A-B2BD-8137ABB54B4B}" srcOrd="0" destOrd="0" presId="urn:microsoft.com/office/officeart/2005/8/layout/hierarchy1"/>
    <dgm:cxn modelId="{3CFB9620-9AD0-4D1B-9BC7-377EEFE11ED3}" type="presParOf" srcId="{98B63755-8BE8-4E23-9DA4-6BDB1F1C7550}" destId="{28EAD3CF-5265-41C2-BE58-382786EBB94C}" srcOrd="1" destOrd="0" presId="urn:microsoft.com/office/officeart/2005/8/layout/hierarchy1"/>
    <dgm:cxn modelId="{2C339B0C-A4AE-499D-9FFF-A9A8DE280647}" type="presParOf" srcId="{28EAD3CF-5265-41C2-BE58-382786EBB94C}" destId="{F20D3C25-5B0A-42E9-9AE8-6EFE54555DE7}" srcOrd="0" destOrd="0" presId="urn:microsoft.com/office/officeart/2005/8/layout/hierarchy1"/>
    <dgm:cxn modelId="{D3947C51-BF9C-49F6-8BCF-42EB092E9229}" type="presParOf" srcId="{F20D3C25-5B0A-42E9-9AE8-6EFE54555DE7}" destId="{DF99A4AA-9B82-417D-BA7C-DEDCE08F79DD}" srcOrd="0" destOrd="0" presId="urn:microsoft.com/office/officeart/2005/8/layout/hierarchy1"/>
    <dgm:cxn modelId="{380A72D8-994F-42BA-A80C-018C2520C768}" type="presParOf" srcId="{F20D3C25-5B0A-42E9-9AE8-6EFE54555DE7}" destId="{C81CD6A5-C436-4D08-BB02-1A9005AFECCF}" srcOrd="1" destOrd="0" presId="urn:microsoft.com/office/officeart/2005/8/layout/hierarchy1"/>
    <dgm:cxn modelId="{3B669B94-030A-4483-9CC9-26814027F097}" type="presParOf" srcId="{28EAD3CF-5265-41C2-BE58-382786EBB94C}" destId="{09F9AD1D-3E15-4E62-8B9B-271D3DD8349D}" srcOrd="1" destOrd="0" presId="urn:microsoft.com/office/officeart/2005/8/layout/hierarchy1"/>
    <dgm:cxn modelId="{E851A6B5-7DC0-411C-AB1E-858024CD5E82}" type="presParOf" srcId="{09F9AD1D-3E15-4E62-8B9B-271D3DD8349D}" destId="{C9403F97-F947-445D-AEDD-04E1C056A359}" srcOrd="0" destOrd="0" presId="urn:microsoft.com/office/officeart/2005/8/layout/hierarchy1"/>
    <dgm:cxn modelId="{4B935D17-89FB-4E08-8529-CE64F50A9358}" type="presParOf" srcId="{09F9AD1D-3E15-4E62-8B9B-271D3DD8349D}" destId="{0429657B-32B8-4C5F-8865-E7E172680B54}" srcOrd="1" destOrd="0" presId="urn:microsoft.com/office/officeart/2005/8/layout/hierarchy1"/>
    <dgm:cxn modelId="{2C07C3CC-7014-45D5-932C-BBFE78426B6E}" type="presParOf" srcId="{0429657B-32B8-4C5F-8865-E7E172680B54}" destId="{1FCDBF45-3362-466D-A0DB-5DB453846567}" srcOrd="0" destOrd="0" presId="urn:microsoft.com/office/officeart/2005/8/layout/hierarchy1"/>
    <dgm:cxn modelId="{99EC7A8E-3A0A-4BA0-8753-198C27E60116}" type="presParOf" srcId="{1FCDBF45-3362-466D-A0DB-5DB453846567}" destId="{608FF489-2E78-49F4-8656-52367509D626}" srcOrd="0" destOrd="0" presId="urn:microsoft.com/office/officeart/2005/8/layout/hierarchy1"/>
    <dgm:cxn modelId="{F2F645D3-D641-47A7-A950-1681491559E3}" type="presParOf" srcId="{1FCDBF45-3362-466D-A0DB-5DB453846567}" destId="{328A00C8-4FAC-4A14-88D5-AA8EECA3F0A5}" srcOrd="1" destOrd="0" presId="urn:microsoft.com/office/officeart/2005/8/layout/hierarchy1"/>
    <dgm:cxn modelId="{C853680D-6D16-427A-B4A9-E67924B68684}" type="presParOf" srcId="{0429657B-32B8-4C5F-8865-E7E172680B54}" destId="{473199AC-8AE4-4690-BDDB-61900B73EB17}" srcOrd="1" destOrd="0" presId="urn:microsoft.com/office/officeart/2005/8/layout/hierarchy1"/>
    <dgm:cxn modelId="{57C6B8C9-8A2A-4ACF-A005-AB2184B8D294}" type="presParOf" srcId="{473199AC-8AE4-4690-BDDB-61900B73EB17}" destId="{A5BE4564-3727-42D9-8E85-63516DEDBE95}" srcOrd="0" destOrd="0" presId="urn:microsoft.com/office/officeart/2005/8/layout/hierarchy1"/>
    <dgm:cxn modelId="{FC8F6610-E56F-4F9C-A139-D3EBA03E01C3}" type="presParOf" srcId="{473199AC-8AE4-4690-BDDB-61900B73EB17}" destId="{6C6F2B0A-4F05-4191-9039-8405907180ED}" srcOrd="1" destOrd="0" presId="urn:microsoft.com/office/officeart/2005/8/layout/hierarchy1"/>
    <dgm:cxn modelId="{EF4B4205-B281-4060-B232-3E5306B54275}" type="presParOf" srcId="{6C6F2B0A-4F05-4191-9039-8405907180ED}" destId="{342AFFC3-0749-483E-B86E-E091511C3254}" srcOrd="0" destOrd="0" presId="urn:microsoft.com/office/officeart/2005/8/layout/hierarchy1"/>
    <dgm:cxn modelId="{100331B7-F3EC-40A2-B0AF-96EC1377C7E3}" type="presParOf" srcId="{342AFFC3-0749-483E-B86E-E091511C3254}" destId="{C3AF2D35-6CFC-4926-B0D4-CFD1734EAD3C}" srcOrd="0" destOrd="0" presId="urn:microsoft.com/office/officeart/2005/8/layout/hierarchy1"/>
    <dgm:cxn modelId="{B25EBBBC-6BC7-4E98-9A74-01E90EE038A6}" type="presParOf" srcId="{342AFFC3-0749-483E-B86E-E091511C3254}" destId="{98963F50-3719-4EC3-BD97-717F8408A46C}" srcOrd="1" destOrd="0" presId="urn:microsoft.com/office/officeart/2005/8/layout/hierarchy1"/>
    <dgm:cxn modelId="{9AFE91AA-E226-4F13-988C-5D035715C473}" type="presParOf" srcId="{6C6F2B0A-4F05-4191-9039-8405907180ED}" destId="{A3B0E42B-7B35-4DE5-9DC7-BFA8CB01A85A}" srcOrd="1" destOrd="0" presId="urn:microsoft.com/office/officeart/2005/8/layout/hierarchy1"/>
    <dgm:cxn modelId="{C760E9C0-B0F7-4428-A8EA-4AD6C576E64C}" type="presParOf" srcId="{98B63755-8BE8-4E23-9DA4-6BDB1F1C7550}" destId="{372B6E41-248B-403B-9A8A-5E12DF3A2CEC}" srcOrd="2" destOrd="0" presId="urn:microsoft.com/office/officeart/2005/8/layout/hierarchy1"/>
    <dgm:cxn modelId="{7EF6E274-C941-4475-94A4-A8341696D3C7}" type="presParOf" srcId="{98B63755-8BE8-4E23-9DA4-6BDB1F1C7550}" destId="{FE350B14-6697-4148-9235-0C741441C9BC}" srcOrd="3" destOrd="0" presId="urn:microsoft.com/office/officeart/2005/8/layout/hierarchy1"/>
    <dgm:cxn modelId="{C5980295-86AE-4D64-9394-8D120228FFCF}" type="presParOf" srcId="{FE350B14-6697-4148-9235-0C741441C9BC}" destId="{1FE2FB3D-08E9-4934-8669-AE2B3DFEFF28}" srcOrd="0" destOrd="0" presId="urn:microsoft.com/office/officeart/2005/8/layout/hierarchy1"/>
    <dgm:cxn modelId="{DD0E50CB-B60E-420D-8507-51F74D11CBF7}" type="presParOf" srcId="{1FE2FB3D-08E9-4934-8669-AE2B3DFEFF28}" destId="{197294A5-6326-4207-9B8D-15EA60D981D8}" srcOrd="0" destOrd="0" presId="urn:microsoft.com/office/officeart/2005/8/layout/hierarchy1"/>
    <dgm:cxn modelId="{68D0EF9B-78E3-4B79-A58A-352B415350B6}" type="presParOf" srcId="{1FE2FB3D-08E9-4934-8669-AE2B3DFEFF28}" destId="{9EB9A648-5B1E-4C4D-933A-2DB06CC75877}" srcOrd="1" destOrd="0" presId="urn:microsoft.com/office/officeart/2005/8/layout/hierarchy1"/>
    <dgm:cxn modelId="{00829DE1-28C0-4045-A576-1E813000A8C7}" type="presParOf" srcId="{FE350B14-6697-4148-9235-0C741441C9BC}" destId="{D7640460-DE80-4A1A-A723-FE8DA6B9EAD0}" srcOrd="1" destOrd="0" presId="urn:microsoft.com/office/officeart/2005/8/layout/hierarchy1"/>
    <dgm:cxn modelId="{956D5308-A33B-4EC6-886F-05F0015568B3}" type="presParOf" srcId="{D7640460-DE80-4A1A-A723-FE8DA6B9EAD0}" destId="{12D6345D-9313-4624-9C30-7E1AB8FC1900}" srcOrd="0" destOrd="0" presId="urn:microsoft.com/office/officeart/2005/8/layout/hierarchy1"/>
    <dgm:cxn modelId="{A7C4DADD-33E2-4C50-9BD0-4D65C0ACA2C3}" type="presParOf" srcId="{D7640460-DE80-4A1A-A723-FE8DA6B9EAD0}" destId="{62F3C617-1C43-478C-B179-D78BC63DC24F}" srcOrd="1" destOrd="0" presId="urn:microsoft.com/office/officeart/2005/8/layout/hierarchy1"/>
    <dgm:cxn modelId="{CBDD1604-9875-4EC2-8FCE-5C9106FB0ADB}" type="presParOf" srcId="{62F3C617-1C43-478C-B179-D78BC63DC24F}" destId="{630976C2-BA0B-4500-AE95-15577951F320}" srcOrd="0" destOrd="0" presId="urn:microsoft.com/office/officeart/2005/8/layout/hierarchy1"/>
    <dgm:cxn modelId="{C9148647-1C72-444E-9208-A2BEECE7D198}" type="presParOf" srcId="{630976C2-BA0B-4500-AE95-15577951F320}" destId="{B7D90E2B-9DD2-4C85-AE9E-A68885DB3541}" srcOrd="0" destOrd="0" presId="urn:microsoft.com/office/officeart/2005/8/layout/hierarchy1"/>
    <dgm:cxn modelId="{E6FAAA28-66F1-4BAB-AD31-1F7209E757E2}" type="presParOf" srcId="{630976C2-BA0B-4500-AE95-15577951F320}" destId="{CD41D753-44EA-45ED-AA66-8F0C8E0B740C}" srcOrd="1" destOrd="0" presId="urn:microsoft.com/office/officeart/2005/8/layout/hierarchy1"/>
    <dgm:cxn modelId="{F3B1DF12-FC69-450B-9A40-7434E61AAD7A}" type="presParOf" srcId="{62F3C617-1C43-478C-B179-D78BC63DC24F}" destId="{7C69E0A9-DB5D-467B-B139-06C9F11FADA7}" srcOrd="1" destOrd="0" presId="urn:microsoft.com/office/officeart/2005/8/layout/hierarchy1"/>
    <dgm:cxn modelId="{3C7D6A4A-C172-4DAB-84AC-495E72498759}" type="presParOf" srcId="{7C69E0A9-DB5D-467B-B139-06C9F11FADA7}" destId="{153902E6-30D2-410B-8171-BF07F65017B1}" srcOrd="0" destOrd="0" presId="urn:microsoft.com/office/officeart/2005/8/layout/hierarchy1"/>
    <dgm:cxn modelId="{8441CCDA-8DAD-46DB-855F-0E5A57A0E988}" type="presParOf" srcId="{7C69E0A9-DB5D-467B-B139-06C9F11FADA7}" destId="{7F870085-6E83-4207-8DEC-BC47770EC428}" srcOrd="1" destOrd="0" presId="urn:microsoft.com/office/officeart/2005/8/layout/hierarchy1"/>
    <dgm:cxn modelId="{E77453EE-CB3A-4972-B510-7220098888C3}" type="presParOf" srcId="{7F870085-6E83-4207-8DEC-BC47770EC428}" destId="{2ED9F91B-B1A0-48FC-9AF8-B4C7AD72053E}" srcOrd="0" destOrd="0" presId="urn:microsoft.com/office/officeart/2005/8/layout/hierarchy1"/>
    <dgm:cxn modelId="{094E7867-3D94-430C-9FEC-BFF16F218AB0}" type="presParOf" srcId="{2ED9F91B-B1A0-48FC-9AF8-B4C7AD72053E}" destId="{6E4DDF0A-E80A-4819-B1B0-5264DE124950}" srcOrd="0" destOrd="0" presId="urn:microsoft.com/office/officeart/2005/8/layout/hierarchy1"/>
    <dgm:cxn modelId="{C46E6594-A04C-4203-B88A-D6E4E999D596}" type="presParOf" srcId="{2ED9F91B-B1A0-48FC-9AF8-B4C7AD72053E}" destId="{60BCB525-892B-4337-A0BC-41D804180DF3}" srcOrd="1" destOrd="0" presId="urn:microsoft.com/office/officeart/2005/8/layout/hierarchy1"/>
    <dgm:cxn modelId="{C29D3E87-2146-4378-841E-14D8A4BD725C}" type="presParOf" srcId="{7F870085-6E83-4207-8DEC-BC47770EC428}" destId="{D01E7C4C-D475-4298-9027-7089F08ECF03}" srcOrd="1" destOrd="0" presId="urn:microsoft.com/office/officeart/2005/8/layout/hierarchy1"/>
    <dgm:cxn modelId="{64F0BABF-3EB3-4A2F-A318-C06BC8159D40}" type="presParOf" srcId="{D01E7C4C-D475-4298-9027-7089F08ECF03}" destId="{AD86F1C4-F6D7-4A4C-82E8-A37C0663C512}" srcOrd="0" destOrd="0" presId="urn:microsoft.com/office/officeart/2005/8/layout/hierarchy1"/>
    <dgm:cxn modelId="{6BAE2232-9605-4B1D-9F76-99AE2B7EA6CC}" type="presParOf" srcId="{D01E7C4C-D475-4298-9027-7089F08ECF03}" destId="{A909662A-FAEE-4F9C-86E4-5A2A4C413D76}" srcOrd="1" destOrd="0" presId="urn:microsoft.com/office/officeart/2005/8/layout/hierarchy1"/>
    <dgm:cxn modelId="{A0A7201A-F142-4A90-AD57-EA292F7D4CFB}" type="presParOf" srcId="{A909662A-FAEE-4F9C-86E4-5A2A4C413D76}" destId="{87E80EF1-6F63-4364-B952-0A8DE7D7BEB3}" srcOrd="0" destOrd="0" presId="urn:microsoft.com/office/officeart/2005/8/layout/hierarchy1"/>
    <dgm:cxn modelId="{60437FD0-D901-43BE-AD5B-274FC4BE8A78}" type="presParOf" srcId="{87E80EF1-6F63-4364-B952-0A8DE7D7BEB3}" destId="{913153E6-D3AB-48AF-818D-A9040FA34B61}" srcOrd="0" destOrd="0" presId="urn:microsoft.com/office/officeart/2005/8/layout/hierarchy1"/>
    <dgm:cxn modelId="{95931BC4-7FA5-4F06-B678-C829FCAA5EE8}" type="presParOf" srcId="{87E80EF1-6F63-4364-B952-0A8DE7D7BEB3}" destId="{E4576A50-5186-4797-B46D-2C02B829D4BE}" srcOrd="1" destOrd="0" presId="urn:microsoft.com/office/officeart/2005/8/layout/hierarchy1"/>
    <dgm:cxn modelId="{6D1B04D6-5C97-4DCA-ACE8-C60769F0431F}" type="presParOf" srcId="{A909662A-FAEE-4F9C-86E4-5A2A4C413D76}" destId="{80D5EDBA-E93B-472C-9D65-C661D2C15B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305CC83-2F84-4FD8-A57B-125EA42F10E5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06152F9-5FA2-4BBA-95DA-2236D29448D8}">
      <dgm:prSet phldrT="[Texto]"/>
      <dgm:spPr/>
      <dgm:t>
        <a:bodyPr/>
        <a:lstStyle/>
        <a:p>
          <a:r>
            <a:rPr lang="es-CO" b="1" dirty="0"/>
            <a:t>CORTE CONSTITUCIONAL </a:t>
          </a:r>
        </a:p>
      </dgm:t>
    </dgm:pt>
    <dgm:pt modelId="{1CB0E4F1-3FE9-4190-B8A4-858A1548E463}" type="parTrans" cxnId="{A9A4C245-6477-4D53-A6DE-5ED726BBC34D}">
      <dgm:prSet/>
      <dgm:spPr/>
      <dgm:t>
        <a:bodyPr/>
        <a:lstStyle/>
        <a:p>
          <a:endParaRPr lang="es-CO" b="1"/>
        </a:p>
      </dgm:t>
    </dgm:pt>
    <dgm:pt modelId="{CEA2161C-A630-4966-B121-A1800D78C63B}" type="sibTrans" cxnId="{A9A4C245-6477-4D53-A6DE-5ED726BBC34D}">
      <dgm:prSet/>
      <dgm:spPr/>
      <dgm:t>
        <a:bodyPr/>
        <a:lstStyle/>
        <a:p>
          <a:endParaRPr lang="es-CO" b="1"/>
        </a:p>
      </dgm:t>
    </dgm:pt>
    <dgm:pt modelId="{8B9B1B2C-44A5-4B7B-AE94-4CE5B0B833D3}">
      <dgm:prSet phldrT="[Texto]"/>
      <dgm:spPr/>
      <dgm:t>
        <a:bodyPr/>
        <a:lstStyle/>
        <a:p>
          <a:r>
            <a:rPr lang="es-CO" b="1" dirty="0"/>
            <a:t>MEDIANTE LOS FALLOS DE CONSTITUCIONALIDAD </a:t>
          </a:r>
          <a:r>
            <a:rPr lang="es-CO" b="1"/>
            <a:t>PUEDE VARIAR </a:t>
          </a:r>
          <a:r>
            <a:rPr lang="es-CO" b="1" dirty="0"/>
            <a:t>LA CONDICIÓN TRIBUTARIA </a:t>
          </a:r>
        </a:p>
      </dgm:t>
    </dgm:pt>
    <dgm:pt modelId="{02F0A231-A6EF-4D70-80B7-B05B49614914}" type="parTrans" cxnId="{97B412E8-2AA7-40C3-971B-D58EF1930E5C}">
      <dgm:prSet/>
      <dgm:spPr/>
      <dgm:t>
        <a:bodyPr/>
        <a:lstStyle/>
        <a:p>
          <a:endParaRPr lang="es-CO" b="1"/>
        </a:p>
      </dgm:t>
    </dgm:pt>
    <dgm:pt modelId="{9397D567-0FE4-4F81-809B-37027877790F}" type="sibTrans" cxnId="{97B412E8-2AA7-40C3-971B-D58EF1930E5C}">
      <dgm:prSet/>
      <dgm:spPr/>
      <dgm:t>
        <a:bodyPr/>
        <a:lstStyle/>
        <a:p>
          <a:endParaRPr lang="es-CO" b="1"/>
        </a:p>
      </dgm:t>
    </dgm:pt>
    <dgm:pt modelId="{D25F8ED0-05F3-4AB2-AF5A-38F3B599B2E5}">
      <dgm:prSet phldrT="[Texto]"/>
      <dgm:spPr/>
      <dgm:t>
        <a:bodyPr/>
        <a:lstStyle/>
        <a:p>
          <a:r>
            <a:rPr lang="es-CO" b="1" dirty="0"/>
            <a:t>CON LOS FALLOS DE TUTELA PUEDE VARIAR LA CONDICIÓN DE TRIBUTARIA </a:t>
          </a:r>
        </a:p>
      </dgm:t>
    </dgm:pt>
    <dgm:pt modelId="{ABCBF15E-BB38-4DD8-873B-A29433D763A0}" type="parTrans" cxnId="{A10219DB-0A7A-41D2-A9AD-46E18B1B8958}">
      <dgm:prSet/>
      <dgm:spPr/>
      <dgm:t>
        <a:bodyPr/>
        <a:lstStyle/>
        <a:p>
          <a:endParaRPr lang="es-CO" b="1"/>
        </a:p>
      </dgm:t>
    </dgm:pt>
    <dgm:pt modelId="{D9E1933D-FE01-4293-B9E5-2050825D020C}" type="sibTrans" cxnId="{A10219DB-0A7A-41D2-A9AD-46E18B1B8958}">
      <dgm:prSet/>
      <dgm:spPr/>
      <dgm:t>
        <a:bodyPr/>
        <a:lstStyle/>
        <a:p>
          <a:endParaRPr lang="es-CO" b="1"/>
        </a:p>
      </dgm:t>
    </dgm:pt>
    <dgm:pt modelId="{BBBCDD4D-95A5-4162-9737-DE90D805D998}">
      <dgm:prSet/>
      <dgm:spPr/>
      <dgm:t>
        <a:bodyPr/>
        <a:lstStyle/>
        <a:p>
          <a:r>
            <a:rPr lang="es-CO" b="1" dirty="0"/>
            <a:t>LOS FALLOS DE CONSTITUCIONALIDAD SON DE APLICACIÓN NACIONAL</a:t>
          </a:r>
        </a:p>
      </dgm:t>
    </dgm:pt>
    <dgm:pt modelId="{2ACB0425-F224-4956-9491-26A17B3DDB39}" type="parTrans" cxnId="{4619A82D-18AC-4866-AAD2-5A1AEEBABEA4}">
      <dgm:prSet/>
      <dgm:spPr/>
      <dgm:t>
        <a:bodyPr/>
        <a:lstStyle/>
        <a:p>
          <a:endParaRPr lang="es-CO" b="1"/>
        </a:p>
      </dgm:t>
    </dgm:pt>
    <dgm:pt modelId="{628F81B0-F918-43EF-B345-CFBF6DFE79F8}" type="sibTrans" cxnId="{4619A82D-18AC-4866-AAD2-5A1AEEBABEA4}">
      <dgm:prSet/>
      <dgm:spPr/>
      <dgm:t>
        <a:bodyPr/>
        <a:lstStyle/>
        <a:p>
          <a:endParaRPr lang="es-CO" b="1"/>
        </a:p>
      </dgm:t>
    </dgm:pt>
    <dgm:pt modelId="{FDC338CD-FBFB-4B2C-97B1-FE9314163D81}">
      <dgm:prSet/>
      <dgm:spPr/>
      <dgm:t>
        <a:bodyPr/>
        <a:lstStyle/>
        <a:p>
          <a:r>
            <a:rPr lang="es-CO" b="1" dirty="0"/>
            <a:t>LOS FALLOS DE TUTELA SON DE APLICACIÓN INDIVIDUAL </a:t>
          </a:r>
        </a:p>
      </dgm:t>
    </dgm:pt>
    <dgm:pt modelId="{251434D2-27AD-4DF2-B3BA-4F1696405603}" type="parTrans" cxnId="{8DF71EE1-ABFF-4DC6-A86B-C989B6CF8090}">
      <dgm:prSet/>
      <dgm:spPr/>
      <dgm:t>
        <a:bodyPr/>
        <a:lstStyle/>
        <a:p>
          <a:endParaRPr lang="es-CO" b="1"/>
        </a:p>
      </dgm:t>
    </dgm:pt>
    <dgm:pt modelId="{285F5E53-C84D-43DA-BA9A-C3694AC8FF8A}" type="sibTrans" cxnId="{8DF71EE1-ABFF-4DC6-A86B-C989B6CF8090}">
      <dgm:prSet/>
      <dgm:spPr/>
      <dgm:t>
        <a:bodyPr/>
        <a:lstStyle/>
        <a:p>
          <a:endParaRPr lang="es-CO" b="1"/>
        </a:p>
      </dgm:t>
    </dgm:pt>
    <dgm:pt modelId="{F5C76E7A-D059-4947-8F5B-7E65F01FAA53}" type="pres">
      <dgm:prSet presAssocID="{6305CC83-2F84-4FD8-A57B-125EA42F10E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128B0E-C7C2-4D81-AD63-39C89ACCB238}" type="pres">
      <dgm:prSet presAssocID="{6305CC83-2F84-4FD8-A57B-125EA42F10E5}" presName="matrix" presStyleCnt="0"/>
      <dgm:spPr/>
    </dgm:pt>
    <dgm:pt modelId="{41EAAF1E-24C7-48F3-B183-4C8D5DC1DC62}" type="pres">
      <dgm:prSet presAssocID="{6305CC83-2F84-4FD8-A57B-125EA42F10E5}" presName="tile1" presStyleLbl="node1" presStyleIdx="0" presStyleCnt="4"/>
      <dgm:spPr/>
    </dgm:pt>
    <dgm:pt modelId="{5D86124A-FF2F-4C0D-B98C-C22B49034D41}" type="pres">
      <dgm:prSet presAssocID="{6305CC83-2F84-4FD8-A57B-125EA42F10E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E09688-DC20-4FDB-8F1C-2D7BFA4DA83F}" type="pres">
      <dgm:prSet presAssocID="{6305CC83-2F84-4FD8-A57B-125EA42F10E5}" presName="tile2" presStyleLbl="node1" presStyleIdx="1" presStyleCnt="4"/>
      <dgm:spPr/>
    </dgm:pt>
    <dgm:pt modelId="{72966990-A80D-499A-A273-18B709D9CE7D}" type="pres">
      <dgm:prSet presAssocID="{6305CC83-2F84-4FD8-A57B-125EA42F10E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248533-0445-4C75-A190-3F92C1444B53}" type="pres">
      <dgm:prSet presAssocID="{6305CC83-2F84-4FD8-A57B-125EA42F10E5}" presName="tile3" presStyleLbl="node1" presStyleIdx="2" presStyleCnt="4"/>
      <dgm:spPr/>
    </dgm:pt>
    <dgm:pt modelId="{C1638D75-5F02-4051-9C32-69D9EFB6D976}" type="pres">
      <dgm:prSet presAssocID="{6305CC83-2F84-4FD8-A57B-125EA42F10E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5C889C-FFE2-432D-BE86-93D4255A73B0}" type="pres">
      <dgm:prSet presAssocID="{6305CC83-2F84-4FD8-A57B-125EA42F10E5}" presName="tile4" presStyleLbl="node1" presStyleIdx="3" presStyleCnt="4"/>
      <dgm:spPr/>
    </dgm:pt>
    <dgm:pt modelId="{7D4B15B1-5BA2-4965-A3A0-DC72FB7EBFFA}" type="pres">
      <dgm:prSet presAssocID="{6305CC83-2F84-4FD8-A57B-125EA42F10E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3932615-D74C-4F23-AA9A-584D50816D22}" type="pres">
      <dgm:prSet presAssocID="{6305CC83-2F84-4FD8-A57B-125EA42F10E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DDB3806-9359-4E34-B4F7-6987AD1DB2CC}" type="presOf" srcId="{BBBCDD4D-95A5-4162-9737-DE90D805D998}" destId="{C1638D75-5F02-4051-9C32-69D9EFB6D976}" srcOrd="1" destOrd="0" presId="urn:microsoft.com/office/officeart/2005/8/layout/matrix1"/>
    <dgm:cxn modelId="{5D05E10F-3FF8-4722-BF9F-CB0D4FB902BD}" type="presOf" srcId="{FDC338CD-FBFB-4B2C-97B1-FE9314163D81}" destId="{7D4B15B1-5BA2-4965-A3A0-DC72FB7EBFFA}" srcOrd="1" destOrd="0" presId="urn:microsoft.com/office/officeart/2005/8/layout/matrix1"/>
    <dgm:cxn modelId="{4619A82D-18AC-4866-AAD2-5A1AEEBABEA4}" srcId="{A06152F9-5FA2-4BBA-95DA-2236D29448D8}" destId="{BBBCDD4D-95A5-4162-9737-DE90D805D998}" srcOrd="2" destOrd="0" parTransId="{2ACB0425-F224-4956-9491-26A17B3DDB39}" sibTransId="{628F81B0-F918-43EF-B345-CFBF6DFE79F8}"/>
    <dgm:cxn modelId="{D10A4864-D4F1-4475-876E-A7B0610AA08D}" type="presOf" srcId="{D25F8ED0-05F3-4AB2-AF5A-38F3B599B2E5}" destId="{47E09688-DC20-4FDB-8F1C-2D7BFA4DA83F}" srcOrd="0" destOrd="0" presId="urn:microsoft.com/office/officeart/2005/8/layout/matrix1"/>
    <dgm:cxn modelId="{A9A4C245-6477-4D53-A6DE-5ED726BBC34D}" srcId="{6305CC83-2F84-4FD8-A57B-125EA42F10E5}" destId="{A06152F9-5FA2-4BBA-95DA-2236D29448D8}" srcOrd="0" destOrd="0" parTransId="{1CB0E4F1-3FE9-4190-B8A4-858A1548E463}" sibTransId="{CEA2161C-A630-4966-B121-A1800D78C63B}"/>
    <dgm:cxn modelId="{081A6567-6157-4289-84DD-E97F8BD25E6E}" type="presOf" srcId="{6305CC83-2F84-4FD8-A57B-125EA42F10E5}" destId="{F5C76E7A-D059-4947-8F5B-7E65F01FAA53}" srcOrd="0" destOrd="0" presId="urn:microsoft.com/office/officeart/2005/8/layout/matrix1"/>
    <dgm:cxn modelId="{26754D50-BF4A-4666-9918-B1B91AC5C033}" type="presOf" srcId="{A06152F9-5FA2-4BBA-95DA-2236D29448D8}" destId="{B3932615-D74C-4F23-AA9A-584D50816D22}" srcOrd="0" destOrd="0" presId="urn:microsoft.com/office/officeart/2005/8/layout/matrix1"/>
    <dgm:cxn modelId="{866FCF78-71F6-4CA1-B6D9-E9A056309A85}" type="presOf" srcId="{BBBCDD4D-95A5-4162-9737-DE90D805D998}" destId="{78248533-0445-4C75-A190-3F92C1444B53}" srcOrd="0" destOrd="0" presId="urn:microsoft.com/office/officeart/2005/8/layout/matrix1"/>
    <dgm:cxn modelId="{0AC8D893-BD94-451B-AB8F-C2DDE94F2B92}" type="presOf" srcId="{8B9B1B2C-44A5-4B7B-AE94-4CE5B0B833D3}" destId="{5D86124A-FF2F-4C0D-B98C-C22B49034D41}" srcOrd="1" destOrd="0" presId="urn:microsoft.com/office/officeart/2005/8/layout/matrix1"/>
    <dgm:cxn modelId="{EE2CEFC7-2B2A-4DA6-ACE9-65A82038C593}" type="presOf" srcId="{8B9B1B2C-44A5-4B7B-AE94-4CE5B0B833D3}" destId="{41EAAF1E-24C7-48F3-B183-4C8D5DC1DC62}" srcOrd="0" destOrd="0" presId="urn:microsoft.com/office/officeart/2005/8/layout/matrix1"/>
    <dgm:cxn modelId="{FE73AAC8-BA51-46E6-BAF8-FC2BBB919E32}" type="presOf" srcId="{D25F8ED0-05F3-4AB2-AF5A-38F3B599B2E5}" destId="{72966990-A80D-499A-A273-18B709D9CE7D}" srcOrd="1" destOrd="0" presId="urn:microsoft.com/office/officeart/2005/8/layout/matrix1"/>
    <dgm:cxn modelId="{A10219DB-0A7A-41D2-A9AD-46E18B1B8958}" srcId="{A06152F9-5FA2-4BBA-95DA-2236D29448D8}" destId="{D25F8ED0-05F3-4AB2-AF5A-38F3B599B2E5}" srcOrd="1" destOrd="0" parTransId="{ABCBF15E-BB38-4DD8-873B-A29433D763A0}" sibTransId="{D9E1933D-FE01-4293-B9E5-2050825D020C}"/>
    <dgm:cxn modelId="{1923C7DE-4046-489D-A4FC-EDC8790A60A7}" type="presOf" srcId="{FDC338CD-FBFB-4B2C-97B1-FE9314163D81}" destId="{7E5C889C-FFE2-432D-BE86-93D4255A73B0}" srcOrd="0" destOrd="0" presId="urn:microsoft.com/office/officeart/2005/8/layout/matrix1"/>
    <dgm:cxn modelId="{8DF71EE1-ABFF-4DC6-A86B-C989B6CF8090}" srcId="{A06152F9-5FA2-4BBA-95DA-2236D29448D8}" destId="{FDC338CD-FBFB-4B2C-97B1-FE9314163D81}" srcOrd="3" destOrd="0" parTransId="{251434D2-27AD-4DF2-B3BA-4F1696405603}" sibTransId="{285F5E53-C84D-43DA-BA9A-C3694AC8FF8A}"/>
    <dgm:cxn modelId="{97B412E8-2AA7-40C3-971B-D58EF1930E5C}" srcId="{A06152F9-5FA2-4BBA-95DA-2236D29448D8}" destId="{8B9B1B2C-44A5-4B7B-AE94-4CE5B0B833D3}" srcOrd="0" destOrd="0" parTransId="{02F0A231-A6EF-4D70-80B7-B05B49614914}" sibTransId="{9397D567-0FE4-4F81-809B-37027877790F}"/>
    <dgm:cxn modelId="{C6FA8EF1-BD6C-4093-B889-01A6CFFAAC89}" type="presParOf" srcId="{F5C76E7A-D059-4947-8F5B-7E65F01FAA53}" destId="{EA128B0E-C7C2-4D81-AD63-39C89ACCB238}" srcOrd="0" destOrd="0" presId="urn:microsoft.com/office/officeart/2005/8/layout/matrix1"/>
    <dgm:cxn modelId="{5F92C1C3-2F4A-4F5D-842A-39A69CC06105}" type="presParOf" srcId="{EA128B0E-C7C2-4D81-AD63-39C89ACCB238}" destId="{41EAAF1E-24C7-48F3-B183-4C8D5DC1DC62}" srcOrd="0" destOrd="0" presId="urn:microsoft.com/office/officeart/2005/8/layout/matrix1"/>
    <dgm:cxn modelId="{9D2F4F67-2DD6-46E3-B986-7E8FA64761EB}" type="presParOf" srcId="{EA128B0E-C7C2-4D81-AD63-39C89ACCB238}" destId="{5D86124A-FF2F-4C0D-B98C-C22B49034D41}" srcOrd="1" destOrd="0" presId="urn:microsoft.com/office/officeart/2005/8/layout/matrix1"/>
    <dgm:cxn modelId="{A3AE9F99-37FC-4F6A-AF01-A26072E0F434}" type="presParOf" srcId="{EA128B0E-C7C2-4D81-AD63-39C89ACCB238}" destId="{47E09688-DC20-4FDB-8F1C-2D7BFA4DA83F}" srcOrd="2" destOrd="0" presId="urn:microsoft.com/office/officeart/2005/8/layout/matrix1"/>
    <dgm:cxn modelId="{D8B88B79-71F2-4B71-88D9-97128F25C51B}" type="presParOf" srcId="{EA128B0E-C7C2-4D81-AD63-39C89ACCB238}" destId="{72966990-A80D-499A-A273-18B709D9CE7D}" srcOrd="3" destOrd="0" presId="urn:microsoft.com/office/officeart/2005/8/layout/matrix1"/>
    <dgm:cxn modelId="{29F1C803-69D7-44EC-B9C4-5BA714E341BF}" type="presParOf" srcId="{EA128B0E-C7C2-4D81-AD63-39C89ACCB238}" destId="{78248533-0445-4C75-A190-3F92C1444B53}" srcOrd="4" destOrd="0" presId="urn:microsoft.com/office/officeart/2005/8/layout/matrix1"/>
    <dgm:cxn modelId="{DFBEF160-0898-42E1-B273-9EFD78B50CC5}" type="presParOf" srcId="{EA128B0E-C7C2-4D81-AD63-39C89ACCB238}" destId="{C1638D75-5F02-4051-9C32-69D9EFB6D976}" srcOrd="5" destOrd="0" presId="urn:microsoft.com/office/officeart/2005/8/layout/matrix1"/>
    <dgm:cxn modelId="{61CD0F02-9D8D-4180-8D5B-1B44D3B9FF18}" type="presParOf" srcId="{EA128B0E-C7C2-4D81-AD63-39C89ACCB238}" destId="{7E5C889C-FFE2-432D-BE86-93D4255A73B0}" srcOrd="6" destOrd="0" presId="urn:microsoft.com/office/officeart/2005/8/layout/matrix1"/>
    <dgm:cxn modelId="{B9558DCC-7C2B-4822-BEE5-EF870D8455D9}" type="presParOf" srcId="{EA128B0E-C7C2-4D81-AD63-39C89ACCB238}" destId="{7D4B15B1-5BA2-4965-A3A0-DC72FB7EBFFA}" srcOrd="7" destOrd="0" presId="urn:microsoft.com/office/officeart/2005/8/layout/matrix1"/>
    <dgm:cxn modelId="{62632AEB-7989-49C3-B675-32640074F784}" type="presParOf" srcId="{F5C76E7A-D059-4947-8F5B-7E65F01FAA53}" destId="{B3932615-D74C-4F23-AA9A-584D50816D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05CC83-2F84-4FD8-A57B-125EA42F10E5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06152F9-5FA2-4BBA-95DA-2236D29448D8}">
      <dgm:prSet phldrT="[Texto]"/>
      <dgm:spPr/>
      <dgm:t>
        <a:bodyPr/>
        <a:lstStyle/>
        <a:p>
          <a:r>
            <a:rPr lang="es-CO" b="1" dirty="0"/>
            <a:t>CONSEJO DE ESTADO </a:t>
          </a:r>
        </a:p>
      </dgm:t>
    </dgm:pt>
    <dgm:pt modelId="{1CB0E4F1-3FE9-4190-B8A4-858A1548E463}" type="parTrans" cxnId="{A9A4C245-6477-4D53-A6DE-5ED726BBC34D}">
      <dgm:prSet/>
      <dgm:spPr/>
      <dgm:t>
        <a:bodyPr/>
        <a:lstStyle/>
        <a:p>
          <a:endParaRPr lang="es-CO" b="1"/>
        </a:p>
      </dgm:t>
    </dgm:pt>
    <dgm:pt modelId="{CEA2161C-A630-4966-B121-A1800D78C63B}" type="sibTrans" cxnId="{A9A4C245-6477-4D53-A6DE-5ED726BBC34D}">
      <dgm:prSet/>
      <dgm:spPr/>
      <dgm:t>
        <a:bodyPr/>
        <a:lstStyle/>
        <a:p>
          <a:endParaRPr lang="es-CO" b="1"/>
        </a:p>
      </dgm:t>
    </dgm:pt>
    <dgm:pt modelId="{8B9B1B2C-44A5-4B7B-AE94-4CE5B0B833D3}">
      <dgm:prSet phldrT="[Texto]"/>
      <dgm:spPr/>
      <dgm:t>
        <a:bodyPr/>
        <a:lstStyle/>
        <a:p>
          <a:r>
            <a:rPr lang="es-CO" b="1" dirty="0"/>
            <a:t>MEDIANTE LOS FALLOS DE NULIDAD DE LOS ACTOS ADMINISTRATIVO  NACIONALES PUEDEN VARIAR LA CONDICIÓN TRIBUTARIA </a:t>
          </a:r>
        </a:p>
      </dgm:t>
    </dgm:pt>
    <dgm:pt modelId="{02F0A231-A6EF-4D70-80B7-B05B49614914}" type="parTrans" cxnId="{97B412E8-2AA7-40C3-971B-D58EF1930E5C}">
      <dgm:prSet/>
      <dgm:spPr/>
      <dgm:t>
        <a:bodyPr/>
        <a:lstStyle/>
        <a:p>
          <a:endParaRPr lang="es-CO" b="1"/>
        </a:p>
      </dgm:t>
    </dgm:pt>
    <dgm:pt modelId="{9397D567-0FE4-4F81-809B-37027877790F}" type="sibTrans" cxnId="{97B412E8-2AA7-40C3-971B-D58EF1930E5C}">
      <dgm:prSet/>
      <dgm:spPr/>
      <dgm:t>
        <a:bodyPr/>
        <a:lstStyle/>
        <a:p>
          <a:endParaRPr lang="es-CO" b="1"/>
        </a:p>
      </dgm:t>
    </dgm:pt>
    <dgm:pt modelId="{D25F8ED0-05F3-4AB2-AF5A-38F3B599B2E5}">
      <dgm:prSet phldrT="[Texto]"/>
      <dgm:spPr/>
      <dgm:t>
        <a:bodyPr/>
        <a:lstStyle/>
        <a:p>
          <a:r>
            <a:rPr lang="es-CO" b="1" dirty="0"/>
            <a:t>CON LOS FALLOS PROCESOS PUEDE VARIAR LA CONDICIÓN DE TRIBUTARIA </a:t>
          </a:r>
        </a:p>
      </dgm:t>
    </dgm:pt>
    <dgm:pt modelId="{ABCBF15E-BB38-4DD8-873B-A29433D763A0}" type="parTrans" cxnId="{A10219DB-0A7A-41D2-A9AD-46E18B1B8958}">
      <dgm:prSet/>
      <dgm:spPr/>
      <dgm:t>
        <a:bodyPr/>
        <a:lstStyle/>
        <a:p>
          <a:endParaRPr lang="es-CO" b="1"/>
        </a:p>
      </dgm:t>
    </dgm:pt>
    <dgm:pt modelId="{D9E1933D-FE01-4293-B9E5-2050825D020C}" type="sibTrans" cxnId="{A10219DB-0A7A-41D2-A9AD-46E18B1B8958}">
      <dgm:prSet/>
      <dgm:spPr/>
      <dgm:t>
        <a:bodyPr/>
        <a:lstStyle/>
        <a:p>
          <a:endParaRPr lang="es-CO" b="1"/>
        </a:p>
      </dgm:t>
    </dgm:pt>
    <dgm:pt modelId="{BBBCDD4D-95A5-4162-9737-DE90D805D998}">
      <dgm:prSet/>
      <dgm:spPr/>
      <dgm:t>
        <a:bodyPr/>
        <a:lstStyle/>
        <a:p>
          <a:r>
            <a:rPr lang="es-CO" b="1" dirty="0"/>
            <a:t>LOS FALLOS DE NULIDAD SON DE APLICACIÓN NACIONAL</a:t>
          </a:r>
        </a:p>
      </dgm:t>
    </dgm:pt>
    <dgm:pt modelId="{2ACB0425-F224-4956-9491-26A17B3DDB39}" type="parTrans" cxnId="{4619A82D-18AC-4866-AAD2-5A1AEEBABEA4}">
      <dgm:prSet/>
      <dgm:spPr/>
      <dgm:t>
        <a:bodyPr/>
        <a:lstStyle/>
        <a:p>
          <a:endParaRPr lang="es-CO" b="1"/>
        </a:p>
      </dgm:t>
    </dgm:pt>
    <dgm:pt modelId="{628F81B0-F918-43EF-B345-CFBF6DFE79F8}" type="sibTrans" cxnId="{4619A82D-18AC-4866-AAD2-5A1AEEBABEA4}">
      <dgm:prSet/>
      <dgm:spPr/>
      <dgm:t>
        <a:bodyPr/>
        <a:lstStyle/>
        <a:p>
          <a:endParaRPr lang="es-CO" b="1"/>
        </a:p>
      </dgm:t>
    </dgm:pt>
    <dgm:pt modelId="{FDC338CD-FBFB-4B2C-97B1-FE9314163D81}">
      <dgm:prSet/>
      <dgm:spPr/>
      <dgm:t>
        <a:bodyPr/>
        <a:lstStyle/>
        <a:p>
          <a:r>
            <a:rPr lang="es-CO" b="1" dirty="0"/>
            <a:t>LOS FALLOS DE PROCESOS SON DE APLICACIÓN INDIVIDUAL </a:t>
          </a:r>
        </a:p>
      </dgm:t>
    </dgm:pt>
    <dgm:pt modelId="{251434D2-27AD-4DF2-B3BA-4F1696405603}" type="parTrans" cxnId="{8DF71EE1-ABFF-4DC6-A86B-C989B6CF8090}">
      <dgm:prSet/>
      <dgm:spPr/>
      <dgm:t>
        <a:bodyPr/>
        <a:lstStyle/>
        <a:p>
          <a:endParaRPr lang="es-CO" b="1"/>
        </a:p>
      </dgm:t>
    </dgm:pt>
    <dgm:pt modelId="{285F5E53-C84D-43DA-BA9A-C3694AC8FF8A}" type="sibTrans" cxnId="{8DF71EE1-ABFF-4DC6-A86B-C989B6CF8090}">
      <dgm:prSet/>
      <dgm:spPr/>
      <dgm:t>
        <a:bodyPr/>
        <a:lstStyle/>
        <a:p>
          <a:endParaRPr lang="es-CO" b="1"/>
        </a:p>
      </dgm:t>
    </dgm:pt>
    <dgm:pt modelId="{F5C76E7A-D059-4947-8F5B-7E65F01FAA53}" type="pres">
      <dgm:prSet presAssocID="{6305CC83-2F84-4FD8-A57B-125EA42F10E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128B0E-C7C2-4D81-AD63-39C89ACCB238}" type="pres">
      <dgm:prSet presAssocID="{6305CC83-2F84-4FD8-A57B-125EA42F10E5}" presName="matrix" presStyleCnt="0"/>
      <dgm:spPr/>
    </dgm:pt>
    <dgm:pt modelId="{41EAAF1E-24C7-48F3-B183-4C8D5DC1DC62}" type="pres">
      <dgm:prSet presAssocID="{6305CC83-2F84-4FD8-A57B-125EA42F10E5}" presName="tile1" presStyleLbl="node1" presStyleIdx="0" presStyleCnt="4"/>
      <dgm:spPr/>
    </dgm:pt>
    <dgm:pt modelId="{5D86124A-FF2F-4C0D-B98C-C22B49034D41}" type="pres">
      <dgm:prSet presAssocID="{6305CC83-2F84-4FD8-A57B-125EA42F10E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E09688-DC20-4FDB-8F1C-2D7BFA4DA83F}" type="pres">
      <dgm:prSet presAssocID="{6305CC83-2F84-4FD8-A57B-125EA42F10E5}" presName="tile2" presStyleLbl="node1" presStyleIdx="1" presStyleCnt="4"/>
      <dgm:spPr/>
    </dgm:pt>
    <dgm:pt modelId="{72966990-A80D-499A-A273-18B709D9CE7D}" type="pres">
      <dgm:prSet presAssocID="{6305CC83-2F84-4FD8-A57B-125EA42F10E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248533-0445-4C75-A190-3F92C1444B53}" type="pres">
      <dgm:prSet presAssocID="{6305CC83-2F84-4FD8-A57B-125EA42F10E5}" presName="tile3" presStyleLbl="node1" presStyleIdx="2" presStyleCnt="4"/>
      <dgm:spPr/>
    </dgm:pt>
    <dgm:pt modelId="{C1638D75-5F02-4051-9C32-69D9EFB6D976}" type="pres">
      <dgm:prSet presAssocID="{6305CC83-2F84-4FD8-A57B-125EA42F10E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5C889C-FFE2-432D-BE86-93D4255A73B0}" type="pres">
      <dgm:prSet presAssocID="{6305CC83-2F84-4FD8-A57B-125EA42F10E5}" presName="tile4" presStyleLbl="node1" presStyleIdx="3" presStyleCnt="4"/>
      <dgm:spPr/>
    </dgm:pt>
    <dgm:pt modelId="{7D4B15B1-5BA2-4965-A3A0-DC72FB7EBFFA}" type="pres">
      <dgm:prSet presAssocID="{6305CC83-2F84-4FD8-A57B-125EA42F10E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3932615-D74C-4F23-AA9A-584D50816D22}" type="pres">
      <dgm:prSet presAssocID="{6305CC83-2F84-4FD8-A57B-125EA42F10E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7C253209-6F08-4A6F-AF3F-452103396DAE}" type="presOf" srcId="{D25F8ED0-05F3-4AB2-AF5A-38F3B599B2E5}" destId="{72966990-A80D-499A-A273-18B709D9CE7D}" srcOrd="1" destOrd="0" presId="urn:microsoft.com/office/officeart/2005/8/layout/matrix1"/>
    <dgm:cxn modelId="{D99CF528-919B-4BC2-8130-CFC464B5B76A}" type="presOf" srcId="{BBBCDD4D-95A5-4162-9737-DE90D805D998}" destId="{C1638D75-5F02-4051-9C32-69D9EFB6D976}" srcOrd="1" destOrd="0" presId="urn:microsoft.com/office/officeart/2005/8/layout/matrix1"/>
    <dgm:cxn modelId="{4619A82D-18AC-4866-AAD2-5A1AEEBABEA4}" srcId="{A06152F9-5FA2-4BBA-95DA-2236D29448D8}" destId="{BBBCDD4D-95A5-4162-9737-DE90D805D998}" srcOrd="2" destOrd="0" parTransId="{2ACB0425-F224-4956-9491-26A17B3DDB39}" sibTransId="{628F81B0-F918-43EF-B345-CFBF6DFE79F8}"/>
    <dgm:cxn modelId="{A9A4C245-6477-4D53-A6DE-5ED726BBC34D}" srcId="{6305CC83-2F84-4FD8-A57B-125EA42F10E5}" destId="{A06152F9-5FA2-4BBA-95DA-2236D29448D8}" srcOrd="0" destOrd="0" parTransId="{1CB0E4F1-3FE9-4190-B8A4-858A1548E463}" sibTransId="{CEA2161C-A630-4966-B121-A1800D78C63B}"/>
    <dgm:cxn modelId="{2BAC2169-5722-4175-9E19-3A70264DEC46}" type="presOf" srcId="{8B9B1B2C-44A5-4B7B-AE94-4CE5B0B833D3}" destId="{41EAAF1E-24C7-48F3-B183-4C8D5DC1DC62}" srcOrd="0" destOrd="0" presId="urn:microsoft.com/office/officeart/2005/8/layout/matrix1"/>
    <dgm:cxn modelId="{7DF29D4F-EE80-4277-A9FA-BCEC655811DF}" type="presOf" srcId="{FDC338CD-FBFB-4B2C-97B1-FE9314163D81}" destId="{7E5C889C-FFE2-432D-BE86-93D4255A73B0}" srcOrd="0" destOrd="0" presId="urn:microsoft.com/office/officeart/2005/8/layout/matrix1"/>
    <dgm:cxn modelId="{815D3A75-CE39-47F8-8E52-3BAE11745FC3}" type="presOf" srcId="{8B9B1B2C-44A5-4B7B-AE94-4CE5B0B833D3}" destId="{5D86124A-FF2F-4C0D-B98C-C22B49034D41}" srcOrd="1" destOrd="0" presId="urn:microsoft.com/office/officeart/2005/8/layout/matrix1"/>
    <dgm:cxn modelId="{89999059-94B7-4C12-A050-90970B065767}" type="presOf" srcId="{D25F8ED0-05F3-4AB2-AF5A-38F3B599B2E5}" destId="{47E09688-DC20-4FDB-8F1C-2D7BFA4DA83F}" srcOrd="0" destOrd="0" presId="urn:microsoft.com/office/officeart/2005/8/layout/matrix1"/>
    <dgm:cxn modelId="{1384408F-B1C3-44EC-8BCD-B1383F6E7DA0}" type="presOf" srcId="{BBBCDD4D-95A5-4162-9737-DE90D805D998}" destId="{78248533-0445-4C75-A190-3F92C1444B53}" srcOrd="0" destOrd="0" presId="urn:microsoft.com/office/officeart/2005/8/layout/matrix1"/>
    <dgm:cxn modelId="{242339B2-EBAB-453E-9FF1-26289579F5DE}" type="presOf" srcId="{FDC338CD-FBFB-4B2C-97B1-FE9314163D81}" destId="{7D4B15B1-5BA2-4965-A3A0-DC72FB7EBFFA}" srcOrd="1" destOrd="0" presId="urn:microsoft.com/office/officeart/2005/8/layout/matrix1"/>
    <dgm:cxn modelId="{99040CD5-4C44-4EA3-89B6-B2028AA7A1DE}" type="presOf" srcId="{A06152F9-5FA2-4BBA-95DA-2236D29448D8}" destId="{B3932615-D74C-4F23-AA9A-584D50816D22}" srcOrd="0" destOrd="0" presId="urn:microsoft.com/office/officeart/2005/8/layout/matrix1"/>
    <dgm:cxn modelId="{7337D2D5-8F59-47EE-986F-FB265DC361B5}" type="presOf" srcId="{6305CC83-2F84-4FD8-A57B-125EA42F10E5}" destId="{F5C76E7A-D059-4947-8F5B-7E65F01FAA53}" srcOrd="0" destOrd="0" presId="urn:microsoft.com/office/officeart/2005/8/layout/matrix1"/>
    <dgm:cxn modelId="{A10219DB-0A7A-41D2-A9AD-46E18B1B8958}" srcId="{A06152F9-5FA2-4BBA-95DA-2236D29448D8}" destId="{D25F8ED0-05F3-4AB2-AF5A-38F3B599B2E5}" srcOrd="1" destOrd="0" parTransId="{ABCBF15E-BB38-4DD8-873B-A29433D763A0}" sibTransId="{D9E1933D-FE01-4293-B9E5-2050825D020C}"/>
    <dgm:cxn modelId="{8DF71EE1-ABFF-4DC6-A86B-C989B6CF8090}" srcId="{A06152F9-5FA2-4BBA-95DA-2236D29448D8}" destId="{FDC338CD-FBFB-4B2C-97B1-FE9314163D81}" srcOrd="3" destOrd="0" parTransId="{251434D2-27AD-4DF2-B3BA-4F1696405603}" sibTransId="{285F5E53-C84D-43DA-BA9A-C3694AC8FF8A}"/>
    <dgm:cxn modelId="{97B412E8-2AA7-40C3-971B-D58EF1930E5C}" srcId="{A06152F9-5FA2-4BBA-95DA-2236D29448D8}" destId="{8B9B1B2C-44A5-4B7B-AE94-4CE5B0B833D3}" srcOrd="0" destOrd="0" parTransId="{02F0A231-A6EF-4D70-80B7-B05B49614914}" sibTransId="{9397D567-0FE4-4F81-809B-37027877790F}"/>
    <dgm:cxn modelId="{063722CC-4F4B-4D9B-9613-D96611FEACC8}" type="presParOf" srcId="{F5C76E7A-D059-4947-8F5B-7E65F01FAA53}" destId="{EA128B0E-C7C2-4D81-AD63-39C89ACCB238}" srcOrd="0" destOrd="0" presId="urn:microsoft.com/office/officeart/2005/8/layout/matrix1"/>
    <dgm:cxn modelId="{0C05949E-4213-4DF8-8500-B64C6AA167C7}" type="presParOf" srcId="{EA128B0E-C7C2-4D81-AD63-39C89ACCB238}" destId="{41EAAF1E-24C7-48F3-B183-4C8D5DC1DC62}" srcOrd="0" destOrd="0" presId="urn:microsoft.com/office/officeart/2005/8/layout/matrix1"/>
    <dgm:cxn modelId="{C4DB33BD-6CAC-4E4D-B8E9-48BE205A6E1E}" type="presParOf" srcId="{EA128B0E-C7C2-4D81-AD63-39C89ACCB238}" destId="{5D86124A-FF2F-4C0D-B98C-C22B49034D41}" srcOrd="1" destOrd="0" presId="urn:microsoft.com/office/officeart/2005/8/layout/matrix1"/>
    <dgm:cxn modelId="{EF4E2313-7212-420A-8885-22F2756ECCB8}" type="presParOf" srcId="{EA128B0E-C7C2-4D81-AD63-39C89ACCB238}" destId="{47E09688-DC20-4FDB-8F1C-2D7BFA4DA83F}" srcOrd="2" destOrd="0" presId="urn:microsoft.com/office/officeart/2005/8/layout/matrix1"/>
    <dgm:cxn modelId="{E70F687C-D17C-4DFF-B16F-E08AA769219E}" type="presParOf" srcId="{EA128B0E-C7C2-4D81-AD63-39C89ACCB238}" destId="{72966990-A80D-499A-A273-18B709D9CE7D}" srcOrd="3" destOrd="0" presId="urn:microsoft.com/office/officeart/2005/8/layout/matrix1"/>
    <dgm:cxn modelId="{3BAAD33A-5CEE-4A78-9104-2A7773CFB850}" type="presParOf" srcId="{EA128B0E-C7C2-4D81-AD63-39C89ACCB238}" destId="{78248533-0445-4C75-A190-3F92C1444B53}" srcOrd="4" destOrd="0" presId="urn:microsoft.com/office/officeart/2005/8/layout/matrix1"/>
    <dgm:cxn modelId="{948710B2-88A4-489B-B148-0D7FCB6D8EFD}" type="presParOf" srcId="{EA128B0E-C7C2-4D81-AD63-39C89ACCB238}" destId="{C1638D75-5F02-4051-9C32-69D9EFB6D976}" srcOrd="5" destOrd="0" presId="urn:microsoft.com/office/officeart/2005/8/layout/matrix1"/>
    <dgm:cxn modelId="{02F42C96-A0E0-4642-8071-E9296784E1D1}" type="presParOf" srcId="{EA128B0E-C7C2-4D81-AD63-39C89ACCB238}" destId="{7E5C889C-FFE2-432D-BE86-93D4255A73B0}" srcOrd="6" destOrd="0" presId="urn:microsoft.com/office/officeart/2005/8/layout/matrix1"/>
    <dgm:cxn modelId="{121CBA4B-5476-487B-8D15-1674E4302DE2}" type="presParOf" srcId="{EA128B0E-C7C2-4D81-AD63-39C89ACCB238}" destId="{7D4B15B1-5BA2-4965-A3A0-DC72FB7EBFFA}" srcOrd="7" destOrd="0" presId="urn:microsoft.com/office/officeart/2005/8/layout/matrix1"/>
    <dgm:cxn modelId="{00AB1447-E302-4895-BB3A-A299A57514C0}" type="presParOf" srcId="{F5C76E7A-D059-4947-8F5B-7E65F01FAA53}" destId="{B3932615-D74C-4F23-AA9A-584D50816D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305CC83-2F84-4FD8-A57B-125EA42F10E5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06152F9-5FA2-4BBA-95DA-2236D29448D8}">
      <dgm:prSet phldrT="[Texto]"/>
      <dgm:spPr/>
      <dgm:t>
        <a:bodyPr/>
        <a:lstStyle/>
        <a:p>
          <a:r>
            <a:rPr lang="es-CO" b="1" dirty="0"/>
            <a:t>TRIBUNAL CONTENCIOSO ADMINISTRATIVO </a:t>
          </a:r>
        </a:p>
      </dgm:t>
    </dgm:pt>
    <dgm:pt modelId="{1CB0E4F1-3FE9-4190-B8A4-858A1548E463}" type="parTrans" cxnId="{A9A4C245-6477-4D53-A6DE-5ED726BBC34D}">
      <dgm:prSet/>
      <dgm:spPr/>
      <dgm:t>
        <a:bodyPr/>
        <a:lstStyle/>
        <a:p>
          <a:endParaRPr lang="es-CO" b="1"/>
        </a:p>
      </dgm:t>
    </dgm:pt>
    <dgm:pt modelId="{CEA2161C-A630-4966-B121-A1800D78C63B}" type="sibTrans" cxnId="{A9A4C245-6477-4D53-A6DE-5ED726BBC34D}">
      <dgm:prSet/>
      <dgm:spPr/>
      <dgm:t>
        <a:bodyPr/>
        <a:lstStyle/>
        <a:p>
          <a:endParaRPr lang="es-CO" b="1"/>
        </a:p>
      </dgm:t>
    </dgm:pt>
    <dgm:pt modelId="{8B9B1B2C-44A5-4B7B-AE94-4CE5B0B833D3}">
      <dgm:prSet phldrT="[Texto]"/>
      <dgm:spPr/>
      <dgm:t>
        <a:bodyPr/>
        <a:lstStyle/>
        <a:p>
          <a:r>
            <a:rPr lang="es-CO" b="1" dirty="0"/>
            <a:t>MEDIANTE LOS FALLOS DE NULIDAD DE LOS ACTOS ADMINISTRATIVO DEPARTAMENTALES  PUEDEN VARIAR LA CONDICIÓN TRIBUTARIA </a:t>
          </a:r>
        </a:p>
      </dgm:t>
    </dgm:pt>
    <dgm:pt modelId="{02F0A231-A6EF-4D70-80B7-B05B49614914}" type="parTrans" cxnId="{97B412E8-2AA7-40C3-971B-D58EF1930E5C}">
      <dgm:prSet/>
      <dgm:spPr/>
      <dgm:t>
        <a:bodyPr/>
        <a:lstStyle/>
        <a:p>
          <a:endParaRPr lang="es-CO" b="1"/>
        </a:p>
      </dgm:t>
    </dgm:pt>
    <dgm:pt modelId="{9397D567-0FE4-4F81-809B-37027877790F}" type="sibTrans" cxnId="{97B412E8-2AA7-40C3-971B-D58EF1930E5C}">
      <dgm:prSet/>
      <dgm:spPr/>
      <dgm:t>
        <a:bodyPr/>
        <a:lstStyle/>
        <a:p>
          <a:endParaRPr lang="es-CO" b="1"/>
        </a:p>
      </dgm:t>
    </dgm:pt>
    <dgm:pt modelId="{D25F8ED0-05F3-4AB2-AF5A-38F3B599B2E5}">
      <dgm:prSet phldrT="[Texto]"/>
      <dgm:spPr/>
      <dgm:t>
        <a:bodyPr/>
        <a:lstStyle/>
        <a:p>
          <a:r>
            <a:rPr lang="es-CO" b="1" dirty="0"/>
            <a:t>CON LOS FALLOS PROCESOS PUEDE VARIAR LA CONDICIÓN DE TRIBUTARIA </a:t>
          </a:r>
        </a:p>
      </dgm:t>
    </dgm:pt>
    <dgm:pt modelId="{ABCBF15E-BB38-4DD8-873B-A29433D763A0}" type="parTrans" cxnId="{A10219DB-0A7A-41D2-A9AD-46E18B1B8958}">
      <dgm:prSet/>
      <dgm:spPr/>
      <dgm:t>
        <a:bodyPr/>
        <a:lstStyle/>
        <a:p>
          <a:endParaRPr lang="es-CO" b="1"/>
        </a:p>
      </dgm:t>
    </dgm:pt>
    <dgm:pt modelId="{D9E1933D-FE01-4293-B9E5-2050825D020C}" type="sibTrans" cxnId="{A10219DB-0A7A-41D2-A9AD-46E18B1B8958}">
      <dgm:prSet/>
      <dgm:spPr/>
      <dgm:t>
        <a:bodyPr/>
        <a:lstStyle/>
        <a:p>
          <a:endParaRPr lang="es-CO" b="1"/>
        </a:p>
      </dgm:t>
    </dgm:pt>
    <dgm:pt modelId="{BBBCDD4D-95A5-4162-9737-DE90D805D998}">
      <dgm:prSet/>
      <dgm:spPr/>
      <dgm:t>
        <a:bodyPr/>
        <a:lstStyle/>
        <a:p>
          <a:r>
            <a:rPr lang="es-CO" b="1" dirty="0"/>
            <a:t>LOS FALLOS DE NULIDAD SON DE APLICACIÓN DEPARTAMENTAL</a:t>
          </a:r>
        </a:p>
      </dgm:t>
    </dgm:pt>
    <dgm:pt modelId="{2ACB0425-F224-4956-9491-26A17B3DDB39}" type="parTrans" cxnId="{4619A82D-18AC-4866-AAD2-5A1AEEBABEA4}">
      <dgm:prSet/>
      <dgm:spPr/>
      <dgm:t>
        <a:bodyPr/>
        <a:lstStyle/>
        <a:p>
          <a:endParaRPr lang="es-CO" b="1"/>
        </a:p>
      </dgm:t>
    </dgm:pt>
    <dgm:pt modelId="{628F81B0-F918-43EF-B345-CFBF6DFE79F8}" type="sibTrans" cxnId="{4619A82D-18AC-4866-AAD2-5A1AEEBABEA4}">
      <dgm:prSet/>
      <dgm:spPr/>
      <dgm:t>
        <a:bodyPr/>
        <a:lstStyle/>
        <a:p>
          <a:endParaRPr lang="es-CO" b="1"/>
        </a:p>
      </dgm:t>
    </dgm:pt>
    <dgm:pt modelId="{FDC338CD-FBFB-4B2C-97B1-FE9314163D81}">
      <dgm:prSet/>
      <dgm:spPr/>
      <dgm:t>
        <a:bodyPr/>
        <a:lstStyle/>
        <a:p>
          <a:r>
            <a:rPr lang="es-CO" b="1" dirty="0"/>
            <a:t>LOS FALLOS DE PROCESOS SON DE APLICACIÓN INDIVIDUAL </a:t>
          </a:r>
        </a:p>
      </dgm:t>
    </dgm:pt>
    <dgm:pt modelId="{251434D2-27AD-4DF2-B3BA-4F1696405603}" type="parTrans" cxnId="{8DF71EE1-ABFF-4DC6-A86B-C989B6CF8090}">
      <dgm:prSet/>
      <dgm:spPr/>
      <dgm:t>
        <a:bodyPr/>
        <a:lstStyle/>
        <a:p>
          <a:endParaRPr lang="es-CO" b="1"/>
        </a:p>
      </dgm:t>
    </dgm:pt>
    <dgm:pt modelId="{285F5E53-C84D-43DA-BA9A-C3694AC8FF8A}" type="sibTrans" cxnId="{8DF71EE1-ABFF-4DC6-A86B-C989B6CF8090}">
      <dgm:prSet/>
      <dgm:spPr/>
      <dgm:t>
        <a:bodyPr/>
        <a:lstStyle/>
        <a:p>
          <a:endParaRPr lang="es-CO" b="1"/>
        </a:p>
      </dgm:t>
    </dgm:pt>
    <dgm:pt modelId="{F5C76E7A-D059-4947-8F5B-7E65F01FAA53}" type="pres">
      <dgm:prSet presAssocID="{6305CC83-2F84-4FD8-A57B-125EA42F10E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128B0E-C7C2-4D81-AD63-39C89ACCB238}" type="pres">
      <dgm:prSet presAssocID="{6305CC83-2F84-4FD8-A57B-125EA42F10E5}" presName="matrix" presStyleCnt="0"/>
      <dgm:spPr/>
    </dgm:pt>
    <dgm:pt modelId="{41EAAF1E-24C7-48F3-B183-4C8D5DC1DC62}" type="pres">
      <dgm:prSet presAssocID="{6305CC83-2F84-4FD8-A57B-125EA42F10E5}" presName="tile1" presStyleLbl="node1" presStyleIdx="0" presStyleCnt="4"/>
      <dgm:spPr/>
    </dgm:pt>
    <dgm:pt modelId="{5D86124A-FF2F-4C0D-B98C-C22B49034D41}" type="pres">
      <dgm:prSet presAssocID="{6305CC83-2F84-4FD8-A57B-125EA42F10E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E09688-DC20-4FDB-8F1C-2D7BFA4DA83F}" type="pres">
      <dgm:prSet presAssocID="{6305CC83-2F84-4FD8-A57B-125EA42F10E5}" presName="tile2" presStyleLbl="node1" presStyleIdx="1" presStyleCnt="4"/>
      <dgm:spPr/>
    </dgm:pt>
    <dgm:pt modelId="{72966990-A80D-499A-A273-18B709D9CE7D}" type="pres">
      <dgm:prSet presAssocID="{6305CC83-2F84-4FD8-A57B-125EA42F10E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248533-0445-4C75-A190-3F92C1444B53}" type="pres">
      <dgm:prSet presAssocID="{6305CC83-2F84-4FD8-A57B-125EA42F10E5}" presName="tile3" presStyleLbl="node1" presStyleIdx="2" presStyleCnt="4"/>
      <dgm:spPr/>
    </dgm:pt>
    <dgm:pt modelId="{C1638D75-5F02-4051-9C32-69D9EFB6D976}" type="pres">
      <dgm:prSet presAssocID="{6305CC83-2F84-4FD8-A57B-125EA42F10E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5C889C-FFE2-432D-BE86-93D4255A73B0}" type="pres">
      <dgm:prSet presAssocID="{6305CC83-2F84-4FD8-A57B-125EA42F10E5}" presName="tile4" presStyleLbl="node1" presStyleIdx="3" presStyleCnt="4"/>
      <dgm:spPr/>
    </dgm:pt>
    <dgm:pt modelId="{7D4B15B1-5BA2-4965-A3A0-DC72FB7EBFFA}" type="pres">
      <dgm:prSet presAssocID="{6305CC83-2F84-4FD8-A57B-125EA42F10E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3932615-D74C-4F23-AA9A-584D50816D22}" type="pres">
      <dgm:prSet presAssocID="{6305CC83-2F84-4FD8-A57B-125EA42F10E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00E9005-A17A-4800-9566-D0294F62857C}" type="presOf" srcId="{A06152F9-5FA2-4BBA-95DA-2236D29448D8}" destId="{B3932615-D74C-4F23-AA9A-584D50816D22}" srcOrd="0" destOrd="0" presId="urn:microsoft.com/office/officeart/2005/8/layout/matrix1"/>
    <dgm:cxn modelId="{FE0B411B-34E9-40D2-8696-9758F70164DD}" type="presOf" srcId="{6305CC83-2F84-4FD8-A57B-125EA42F10E5}" destId="{F5C76E7A-D059-4947-8F5B-7E65F01FAA53}" srcOrd="0" destOrd="0" presId="urn:microsoft.com/office/officeart/2005/8/layout/matrix1"/>
    <dgm:cxn modelId="{ACB3671F-F0B8-40B0-9DA8-FE751737BCBA}" type="presOf" srcId="{FDC338CD-FBFB-4B2C-97B1-FE9314163D81}" destId="{7D4B15B1-5BA2-4965-A3A0-DC72FB7EBFFA}" srcOrd="1" destOrd="0" presId="urn:microsoft.com/office/officeart/2005/8/layout/matrix1"/>
    <dgm:cxn modelId="{4619A82D-18AC-4866-AAD2-5A1AEEBABEA4}" srcId="{A06152F9-5FA2-4BBA-95DA-2236D29448D8}" destId="{BBBCDD4D-95A5-4162-9737-DE90D805D998}" srcOrd="2" destOrd="0" parTransId="{2ACB0425-F224-4956-9491-26A17B3DDB39}" sibTransId="{628F81B0-F918-43EF-B345-CFBF6DFE79F8}"/>
    <dgm:cxn modelId="{980A9333-AE6C-4A38-BDB8-9454FAF2BCE9}" type="presOf" srcId="{FDC338CD-FBFB-4B2C-97B1-FE9314163D81}" destId="{7E5C889C-FFE2-432D-BE86-93D4255A73B0}" srcOrd="0" destOrd="0" presId="urn:microsoft.com/office/officeart/2005/8/layout/matrix1"/>
    <dgm:cxn modelId="{92F1B75E-5861-442F-AB46-DDA5F91EF630}" type="presOf" srcId="{D25F8ED0-05F3-4AB2-AF5A-38F3B599B2E5}" destId="{72966990-A80D-499A-A273-18B709D9CE7D}" srcOrd="1" destOrd="0" presId="urn:microsoft.com/office/officeart/2005/8/layout/matrix1"/>
    <dgm:cxn modelId="{0E6E7B42-8F58-47A8-BB85-6BFFC0D98CD8}" type="presOf" srcId="{BBBCDD4D-95A5-4162-9737-DE90D805D998}" destId="{78248533-0445-4C75-A190-3F92C1444B53}" srcOrd="0" destOrd="0" presId="urn:microsoft.com/office/officeart/2005/8/layout/matrix1"/>
    <dgm:cxn modelId="{84095744-1104-45EA-8E86-CDFBA60EF41D}" type="presOf" srcId="{8B9B1B2C-44A5-4B7B-AE94-4CE5B0B833D3}" destId="{41EAAF1E-24C7-48F3-B183-4C8D5DC1DC62}" srcOrd="0" destOrd="0" presId="urn:microsoft.com/office/officeart/2005/8/layout/matrix1"/>
    <dgm:cxn modelId="{A9A4C245-6477-4D53-A6DE-5ED726BBC34D}" srcId="{6305CC83-2F84-4FD8-A57B-125EA42F10E5}" destId="{A06152F9-5FA2-4BBA-95DA-2236D29448D8}" srcOrd="0" destOrd="0" parTransId="{1CB0E4F1-3FE9-4190-B8A4-858A1548E463}" sibTransId="{CEA2161C-A630-4966-B121-A1800D78C63B}"/>
    <dgm:cxn modelId="{7864CC70-06D7-488C-9CD8-5A0DA7C98243}" type="presOf" srcId="{8B9B1B2C-44A5-4B7B-AE94-4CE5B0B833D3}" destId="{5D86124A-FF2F-4C0D-B98C-C22B49034D41}" srcOrd="1" destOrd="0" presId="urn:microsoft.com/office/officeart/2005/8/layout/matrix1"/>
    <dgm:cxn modelId="{9A2CA358-D160-43C2-A838-4E7DBE5FE8D4}" type="presOf" srcId="{D25F8ED0-05F3-4AB2-AF5A-38F3B599B2E5}" destId="{47E09688-DC20-4FDB-8F1C-2D7BFA4DA83F}" srcOrd="0" destOrd="0" presId="urn:microsoft.com/office/officeart/2005/8/layout/matrix1"/>
    <dgm:cxn modelId="{FD174FD2-FB6A-47BE-9F9A-8BCF75F32C14}" type="presOf" srcId="{BBBCDD4D-95A5-4162-9737-DE90D805D998}" destId="{C1638D75-5F02-4051-9C32-69D9EFB6D976}" srcOrd="1" destOrd="0" presId="urn:microsoft.com/office/officeart/2005/8/layout/matrix1"/>
    <dgm:cxn modelId="{A10219DB-0A7A-41D2-A9AD-46E18B1B8958}" srcId="{A06152F9-5FA2-4BBA-95DA-2236D29448D8}" destId="{D25F8ED0-05F3-4AB2-AF5A-38F3B599B2E5}" srcOrd="1" destOrd="0" parTransId="{ABCBF15E-BB38-4DD8-873B-A29433D763A0}" sibTransId="{D9E1933D-FE01-4293-B9E5-2050825D020C}"/>
    <dgm:cxn modelId="{8DF71EE1-ABFF-4DC6-A86B-C989B6CF8090}" srcId="{A06152F9-5FA2-4BBA-95DA-2236D29448D8}" destId="{FDC338CD-FBFB-4B2C-97B1-FE9314163D81}" srcOrd="3" destOrd="0" parTransId="{251434D2-27AD-4DF2-B3BA-4F1696405603}" sibTransId="{285F5E53-C84D-43DA-BA9A-C3694AC8FF8A}"/>
    <dgm:cxn modelId="{97B412E8-2AA7-40C3-971B-D58EF1930E5C}" srcId="{A06152F9-5FA2-4BBA-95DA-2236D29448D8}" destId="{8B9B1B2C-44A5-4B7B-AE94-4CE5B0B833D3}" srcOrd="0" destOrd="0" parTransId="{02F0A231-A6EF-4D70-80B7-B05B49614914}" sibTransId="{9397D567-0FE4-4F81-809B-37027877790F}"/>
    <dgm:cxn modelId="{DB863270-118D-46FA-BA80-083F0A21F251}" type="presParOf" srcId="{F5C76E7A-D059-4947-8F5B-7E65F01FAA53}" destId="{EA128B0E-C7C2-4D81-AD63-39C89ACCB238}" srcOrd="0" destOrd="0" presId="urn:microsoft.com/office/officeart/2005/8/layout/matrix1"/>
    <dgm:cxn modelId="{E7A0353C-4615-461D-A058-F69ECA372E32}" type="presParOf" srcId="{EA128B0E-C7C2-4D81-AD63-39C89ACCB238}" destId="{41EAAF1E-24C7-48F3-B183-4C8D5DC1DC62}" srcOrd="0" destOrd="0" presId="urn:microsoft.com/office/officeart/2005/8/layout/matrix1"/>
    <dgm:cxn modelId="{376EDCEC-8F47-41EC-ADE7-66AFD8383E54}" type="presParOf" srcId="{EA128B0E-C7C2-4D81-AD63-39C89ACCB238}" destId="{5D86124A-FF2F-4C0D-B98C-C22B49034D41}" srcOrd="1" destOrd="0" presId="urn:microsoft.com/office/officeart/2005/8/layout/matrix1"/>
    <dgm:cxn modelId="{E18BC2CE-5C72-4151-B4A4-B69ADAA917C3}" type="presParOf" srcId="{EA128B0E-C7C2-4D81-AD63-39C89ACCB238}" destId="{47E09688-DC20-4FDB-8F1C-2D7BFA4DA83F}" srcOrd="2" destOrd="0" presId="urn:microsoft.com/office/officeart/2005/8/layout/matrix1"/>
    <dgm:cxn modelId="{67524A2B-E705-43F3-94E7-67B931B47F8B}" type="presParOf" srcId="{EA128B0E-C7C2-4D81-AD63-39C89ACCB238}" destId="{72966990-A80D-499A-A273-18B709D9CE7D}" srcOrd="3" destOrd="0" presId="urn:microsoft.com/office/officeart/2005/8/layout/matrix1"/>
    <dgm:cxn modelId="{B18287E1-CABF-42AB-9236-8E59E22237C1}" type="presParOf" srcId="{EA128B0E-C7C2-4D81-AD63-39C89ACCB238}" destId="{78248533-0445-4C75-A190-3F92C1444B53}" srcOrd="4" destOrd="0" presId="urn:microsoft.com/office/officeart/2005/8/layout/matrix1"/>
    <dgm:cxn modelId="{8A0106D9-1C96-49FA-B0BB-57AD037276B6}" type="presParOf" srcId="{EA128B0E-C7C2-4D81-AD63-39C89ACCB238}" destId="{C1638D75-5F02-4051-9C32-69D9EFB6D976}" srcOrd="5" destOrd="0" presId="urn:microsoft.com/office/officeart/2005/8/layout/matrix1"/>
    <dgm:cxn modelId="{C552E6A1-9FD2-4425-BB21-E28B6D767F38}" type="presParOf" srcId="{EA128B0E-C7C2-4D81-AD63-39C89ACCB238}" destId="{7E5C889C-FFE2-432D-BE86-93D4255A73B0}" srcOrd="6" destOrd="0" presId="urn:microsoft.com/office/officeart/2005/8/layout/matrix1"/>
    <dgm:cxn modelId="{A9448A97-F249-4A42-B433-0F75ABEAC93A}" type="presParOf" srcId="{EA128B0E-C7C2-4D81-AD63-39C89ACCB238}" destId="{7D4B15B1-5BA2-4965-A3A0-DC72FB7EBFFA}" srcOrd="7" destOrd="0" presId="urn:microsoft.com/office/officeart/2005/8/layout/matrix1"/>
    <dgm:cxn modelId="{454404BB-15B9-4042-994E-1E9C77290C04}" type="presParOf" srcId="{F5C76E7A-D059-4947-8F5B-7E65F01FAA53}" destId="{B3932615-D74C-4F23-AA9A-584D50816D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305CC83-2F84-4FD8-A57B-125EA42F10E5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06152F9-5FA2-4BBA-95DA-2236D29448D8}">
      <dgm:prSet phldrT="[Texto]"/>
      <dgm:spPr/>
      <dgm:t>
        <a:bodyPr/>
        <a:lstStyle/>
        <a:p>
          <a:r>
            <a:rPr lang="es-CO" b="1" dirty="0"/>
            <a:t>JUZGADOS ADMINISTRATIVOS</a:t>
          </a:r>
        </a:p>
      </dgm:t>
    </dgm:pt>
    <dgm:pt modelId="{1CB0E4F1-3FE9-4190-B8A4-858A1548E463}" type="parTrans" cxnId="{A9A4C245-6477-4D53-A6DE-5ED726BBC34D}">
      <dgm:prSet/>
      <dgm:spPr/>
      <dgm:t>
        <a:bodyPr/>
        <a:lstStyle/>
        <a:p>
          <a:endParaRPr lang="es-CO" b="1"/>
        </a:p>
      </dgm:t>
    </dgm:pt>
    <dgm:pt modelId="{CEA2161C-A630-4966-B121-A1800D78C63B}" type="sibTrans" cxnId="{A9A4C245-6477-4D53-A6DE-5ED726BBC34D}">
      <dgm:prSet/>
      <dgm:spPr/>
      <dgm:t>
        <a:bodyPr/>
        <a:lstStyle/>
        <a:p>
          <a:endParaRPr lang="es-CO" b="1"/>
        </a:p>
      </dgm:t>
    </dgm:pt>
    <dgm:pt modelId="{8B9B1B2C-44A5-4B7B-AE94-4CE5B0B833D3}">
      <dgm:prSet phldrT="[Texto]"/>
      <dgm:spPr/>
      <dgm:t>
        <a:bodyPr/>
        <a:lstStyle/>
        <a:p>
          <a:r>
            <a:rPr lang="es-CO" b="1" dirty="0"/>
            <a:t>MEDIANTE LOS FALLOS DE NULIDAD DE LOS ACTOS ADMINISTRATIVO MUNICIPAL PUEDEN VARIAR LA CONDICIÓN TRIBUTARIA </a:t>
          </a:r>
        </a:p>
      </dgm:t>
    </dgm:pt>
    <dgm:pt modelId="{02F0A231-A6EF-4D70-80B7-B05B49614914}" type="parTrans" cxnId="{97B412E8-2AA7-40C3-971B-D58EF1930E5C}">
      <dgm:prSet/>
      <dgm:spPr/>
      <dgm:t>
        <a:bodyPr/>
        <a:lstStyle/>
        <a:p>
          <a:endParaRPr lang="es-CO" b="1"/>
        </a:p>
      </dgm:t>
    </dgm:pt>
    <dgm:pt modelId="{9397D567-0FE4-4F81-809B-37027877790F}" type="sibTrans" cxnId="{97B412E8-2AA7-40C3-971B-D58EF1930E5C}">
      <dgm:prSet/>
      <dgm:spPr/>
      <dgm:t>
        <a:bodyPr/>
        <a:lstStyle/>
        <a:p>
          <a:endParaRPr lang="es-CO" b="1"/>
        </a:p>
      </dgm:t>
    </dgm:pt>
    <dgm:pt modelId="{D25F8ED0-05F3-4AB2-AF5A-38F3B599B2E5}">
      <dgm:prSet phldrT="[Texto]"/>
      <dgm:spPr/>
      <dgm:t>
        <a:bodyPr/>
        <a:lstStyle/>
        <a:p>
          <a:r>
            <a:rPr lang="es-CO" b="1" dirty="0"/>
            <a:t>CON LOS FALLOS PROCESOS PUEDE VARIAR LA CONDICIÓN DE TRIBUTARIA </a:t>
          </a:r>
        </a:p>
      </dgm:t>
    </dgm:pt>
    <dgm:pt modelId="{ABCBF15E-BB38-4DD8-873B-A29433D763A0}" type="parTrans" cxnId="{A10219DB-0A7A-41D2-A9AD-46E18B1B8958}">
      <dgm:prSet/>
      <dgm:spPr/>
      <dgm:t>
        <a:bodyPr/>
        <a:lstStyle/>
        <a:p>
          <a:endParaRPr lang="es-CO" b="1"/>
        </a:p>
      </dgm:t>
    </dgm:pt>
    <dgm:pt modelId="{D9E1933D-FE01-4293-B9E5-2050825D020C}" type="sibTrans" cxnId="{A10219DB-0A7A-41D2-A9AD-46E18B1B8958}">
      <dgm:prSet/>
      <dgm:spPr/>
      <dgm:t>
        <a:bodyPr/>
        <a:lstStyle/>
        <a:p>
          <a:endParaRPr lang="es-CO" b="1"/>
        </a:p>
      </dgm:t>
    </dgm:pt>
    <dgm:pt modelId="{BBBCDD4D-95A5-4162-9737-DE90D805D998}">
      <dgm:prSet/>
      <dgm:spPr/>
      <dgm:t>
        <a:bodyPr/>
        <a:lstStyle/>
        <a:p>
          <a:r>
            <a:rPr lang="es-CO" b="1" dirty="0"/>
            <a:t>LOS FALLOS DE NULIDAD SON DE APLICACIÓN MUNICIPAL</a:t>
          </a:r>
        </a:p>
      </dgm:t>
    </dgm:pt>
    <dgm:pt modelId="{2ACB0425-F224-4956-9491-26A17B3DDB39}" type="parTrans" cxnId="{4619A82D-18AC-4866-AAD2-5A1AEEBABEA4}">
      <dgm:prSet/>
      <dgm:spPr/>
      <dgm:t>
        <a:bodyPr/>
        <a:lstStyle/>
        <a:p>
          <a:endParaRPr lang="es-CO" b="1"/>
        </a:p>
      </dgm:t>
    </dgm:pt>
    <dgm:pt modelId="{628F81B0-F918-43EF-B345-CFBF6DFE79F8}" type="sibTrans" cxnId="{4619A82D-18AC-4866-AAD2-5A1AEEBABEA4}">
      <dgm:prSet/>
      <dgm:spPr/>
      <dgm:t>
        <a:bodyPr/>
        <a:lstStyle/>
        <a:p>
          <a:endParaRPr lang="es-CO" b="1"/>
        </a:p>
      </dgm:t>
    </dgm:pt>
    <dgm:pt modelId="{FDC338CD-FBFB-4B2C-97B1-FE9314163D81}">
      <dgm:prSet/>
      <dgm:spPr/>
      <dgm:t>
        <a:bodyPr/>
        <a:lstStyle/>
        <a:p>
          <a:r>
            <a:rPr lang="es-CO" b="1" dirty="0"/>
            <a:t>LOS FALLOS DE PROCESOS SON DE APLICACIÓN INDIVIDUAL </a:t>
          </a:r>
        </a:p>
      </dgm:t>
    </dgm:pt>
    <dgm:pt modelId="{251434D2-27AD-4DF2-B3BA-4F1696405603}" type="parTrans" cxnId="{8DF71EE1-ABFF-4DC6-A86B-C989B6CF8090}">
      <dgm:prSet/>
      <dgm:spPr/>
      <dgm:t>
        <a:bodyPr/>
        <a:lstStyle/>
        <a:p>
          <a:endParaRPr lang="es-CO" b="1"/>
        </a:p>
      </dgm:t>
    </dgm:pt>
    <dgm:pt modelId="{285F5E53-C84D-43DA-BA9A-C3694AC8FF8A}" type="sibTrans" cxnId="{8DF71EE1-ABFF-4DC6-A86B-C989B6CF8090}">
      <dgm:prSet/>
      <dgm:spPr/>
      <dgm:t>
        <a:bodyPr/>
        <a:lstStyle/>
        <a:p>
          <a:endParaRPr lang="es-CO" b="1"/>
        </a:p>
      </dgm:t>
    </dgm:pt>
    <dgm:pt modelId="{F5C76E7A-D059-4947-8F5B-7E65F01FAA53}" type="pres">
      <dgm:prSet presAssocID="{6305CC83-2F84-4FD8-A57B-125EA42F10E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128B0E-C7C2-4D81-AD63-39C89ACCB238}" type="pres">
      <dgm:prSet presAssocID="{6305CC83-2F84-4FD8-A57B-125EA42F10E5}" presName="matrix" presStyleCnt="0"/>
      <dgm:spPr/>
    </dgm:pt>
    <dgm:pt modelId="{41EAAF1E-24C7-48F3-B183-4C8D5DC1DC62}" type="pres">
      <dgm:prSet presAssocID="{6305CC83-2F84-4FD8-A57B-125EA42F10E5}" presName="tile1" presStyleLbl="node1" presStyleIdx="0" presStyleCnt="4"/>
      <dgm:spPr/>
    </dgm:pt>
    <dgm:pt modelId="{5D86124A-FF2F-4C0D-B98C-C22B49034D41}" type="pres">
      <dgm:prSet presAssocID="{6305CC83-2F84-4FD8-A57B-125EA42F10E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E09688-DC20-4FDB-8F1C-2D7BFA4DA83F}" type="pres">
      <dgm:prSet presAssocID="{6305CC83-2F84-4FD8-A57B-125EA42F10E5}" presName="tile2" presStyleLbl="node1" presStyleIdx="1" presStyleCnt="4"/>
      <dgm:spPr/>
    </dgm:pt>
    <dgm:pt modelId="{72966990-A80D-499A-A273-18B709D9CE7D}" type="pres">
      <dgm:prSet presAssocID="{6305CC83-2F84-4FD8-A57B-125EA42F10E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248533-0445-4C75-A190-3F92C1444B53}" type="pres">
      <dgm:prSet presAssocID="{6305CC83-2F84-4FD8-A57B-125EA42F10E5}" presName="tile3" presStyleLbl="node1" presStyleIdx="2" presStyleCnt="4"/>
      <dgm:spPr/>
    </dgm:pt>
    <dgm:pt modelId="{C1638D75-5F02-4051-9C32-69D9EFB6D976}" type="pres">
      <dgm:prSet presAssocID="{6305CC83-2F84-4FD8-A57B-125EA42F10E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5C889C-FFE2-432D-BE86-93D4255A73B0}" type="pres">
      <dgm:prSet presAssocID="{6305CC83-2F84-4FD8-A57B-125EA42F10E5}" presName="tile4" presStyleLbl="node1" presStyleIdx="3" presStyleCnt="4"/>
      <dgm:spPr/>
    </dgm:pt>
    <dgm:pt modelId="{7D4B15B1-5BA2-4965-A3A0-DC72FB7EBFFA}" type="pres">
      <dgm:prSet presAssocID="{6305CC83-2F84-4FD8-A57B-125EA42F10E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3932615-D74C-4F23-AA9A-584D50816D22}" type="pres">
      <dgm:prSet presAssocID="{6305CC83-2F84-4FD8-A57B-125EA42F10E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C6BFA2B-6C04-4A84-9A22-F7FEB0D9821D}" type="presOf" srcId="{D25F8ED0-05F3-4AB2-AF5A-38F3B599B2E5}" destId="{47E09688-DC20-4FDB-8F1C-2D7BFA4DA83F}" srcOrd="0" destOrd="0" presId="urn:microsoft.com/office/officeart/2005/8/layout/matrix1"/>
    <dgm:cxn modelId="{4939FF2B-82B8-40C2-BB8A-D64C94417651}" type="presOf" srcId="{8B9B1B2C-44A5-4B7B-AE94-4CE5B0B833D3}" destId="{5D86124A-FF2F-4C0D-B98C-C22B49034D41}" srcOrd="1" destOrd="0" presId="urn:microsoft.com/office/officeart/2005/8/layout/matrix1"/>
    <dgm:cxn modelId="{4619A82D-18AC-4866-AAD2-5A1AEEBABEA4}" srcId="{A06152F9-5FA2-4BBA-95DA-2236D29448D8}" destId="{BBBCDD4D-95A5-4162-9737-DE90D805D998}" srcOrd="2" destOrd="0" parTransId="{2ACB0425-F224-4956-9491-26A17B3DDB39}" sibTransId="{628F81B0-F918-43EF-B345-CFBF6DFE79F8}"/>
    <dgm:cxn modelId="{F30E0231-02A0-473A-9049-801E215478AF}" type="presOf" srcId="{FDC338CD-FBFB-4B2C-97B1-FE9314163D81}" destId="{7D4B15B1-5BA2-4965-A3A0-DC72FB7EBFFA}" srcOrd="1" destOrd="0" presId="urn:microsoft.com/office/officeart/2005/8/layout/matrix1"/>
    <dgm:cxn modelId="{A9A4C245-6477-4D53-A6DE-5ED726BBC34D}" srcId="{6305CC83-2F84-4FD8-A57B-125EA42F10E5}" destId="{A06152F9-5FA2-4BBA-95DA-2236D29448D8}" srcOrd="0" destOrd="0" parTransId="{1CB0E4F1-3FE9-4190-B8A4-858A1548E463}" sibTransId="{CEA2161C-A630-4966-B121-A1800D78C63B}"/>
    <dgm:cxn modelId="{F30B1068-5154-4520-A6AE-4C1D342CF72F}" type="presOf" srcId="{BBBCDD4D-95A5-4162-9737-DE90D805D998}" destId="{78248533-0445-4C75-A190-3F92C1444B53}" srcOrd="0" destOrd="0" presId="urn:microsoft.com/office/officeart/2005/8/layout/matrix1"/>
    <dgm:cxn modelId="{886FD27A-822F-4A68-8EBC-05482B226F30}" type="presOf" srcId="{BBBCDD4D-95A5-4162-9737-DE90D805D998}" destId="{C1638D75-5F02-4051-9C32-69D9EFB6D976}" srcOrd="1" destOrd="0" presId="urn:microsoft.com/office/officeart/2005/8/layout/matrix1"/>
    <dgm:cxn modelId="{FFD12C82-7B0E-472E-8320-D15FAD36441C}" type="presOf" srcId="{FDC338CD-FBFB-4B2C-97B1-FE9314163D81}" destId="{7E5C889C-FFE2-432D-BE86-93D4255A73B0}" srcOrd="0" destOrd="0" presId="urn:microsoft.com/office/officeart/2005/8/layout/matrix1"/>
    <dgm:cxn modelId="{3EFD66A5-9975-4374-8699-A35220660B75}" type="presOf" srcId="{A06152F9-5FA2-4BBA-95DA-2236D29448D8}" destId="{B3932615-D74C-4F23-AA9A-584D50816D22}" srcOrd="0" destOrd="0" presId="urn:microsoft.com/office/officeart/2005/8/layout/matrix1"/>
    <dgm:cxn modelId="{2860E7AD-63EB-417D-9021-DF23D844F395}" type="presOf" srcId="{D25F8ED0-05F3-4AB2-AF5A-38F3B599B2E5}" destId="{72966990-A80D-499A-A273-18B709D9CE7D}" srcOrd="1" destOrd="0" presId="urn:microsoft.com/office/officeart/2005/8/layout/matrix1"/>
    <dgm:cxn modelId="{62AF42BD-B3A7-476D-BC06-1A271B7978B1}" type="presOf" srcId="{6305CC83-2F84-4FD8-A57B-125EA42F10E5}" destId="{F5C76E7A-D059-4947-8F5B-7E65F01FAA53}" srcOrd="0" destOrd="0" presId="urn:microsoft.com/office/officeart/2005/8/layout/matrix1"/>
    <dgm:cxn modelId="{554003CA-7E38-4BCE-A4D6-AAC0FAD00F59}" type="presOf" srcId="{8B9B1B2C-44A5-4B7B-AE94-4CE5B0B833D3}" destId="{41EAAF1E-24C7-48F3-B183-4C8D5DC1DC62}" srcOrd="0" destOrd="0" presId="urn:microsoft.com/office/officeart/2005/8/layout/matrix1"/>
    <dgm:cxn modelId="{A10219DB-0A7A-41D2-A9AD-46E18B1B8958}" srcId="{A06152F9-5FA2-4BBA-95DA-2236D29448D8}" destId="{D25F8ED0-05F3-4AB2-AF5A-38F3B599B2E5}" srcOrd="1" destOrd="0" parTransId="{ABCBF15E-BB38-4DD8-873B-A29433D763A0}" sibTransId="{D9E1933D-FE01-4293-B9E5-2050825D020C}"/>
    <dgm:cxn modelId="{8DF71EE1-ABFF-4DC6-A86B-C989B6CF8090}" srcId="{A06152F9-5FA2-4BBA-95DA-2236D29448D8}" destId="{FDC338CD-FBFB-4B2C-97B1-FE9314163D81}" srcOrd="3" destOrd="0" parTransId="{251434D2-27AD-4DF2-B3BA-4F1696405603}" sibTransId="{285F5E53-C84D-43DA-BA9A-C3694AC8FF8A}"/>
    <dgm:cxn modelId="{97B412E8-2AA7-40C3-971B-D58EF1930E5C}" srcId="{A06152F9-5FA2-4BBA-95DA-2236D29448D8}" destId="{8B9B1B2C-44A5-4B7B-AE94-4CE5B0B833D3}" srcOrd="0" destOrd="0" parTransId="{02F0A231-A6EF-4D70-80B7-B05B49614914}" sibTransId="{9397D567-0FE4-4F81-809B-37027877790F}"/>
    <dgm:cxn modelId="{9B7A6B5C-99C4-4815-AC43-67D558BDF376}" type="presParOf" srcId="{F5C76E7A-D059-4947-8F5B-7E65F01FAA53}" destId="{EA128B0E-C7C2-4D81-AD63-39C89ACCB238}" srcOrd="0" destOrd="0" presId="urn:microsoft.com/office/officeart/2005/8/layout/matrix1"/>
    <dgm:cxn modelId="{951A9503-71E7-474D-9056-A628427CDC75}" type="presParOf" srcId="{EA128B0E-C7C2-4D81-AD63-39C89ACCB238}" destId="{41EAAF1E-24C7-48F3-B183-4C8D5DC1DC62}" srcOrd="0" destOrd="0" presId="urn:microsoft.com/office/officeart/2005/8/layout/matrix1"/>
    <dgm:cxn modelId="{B772EAB3-EB4B-4478-AFCA-01C00C557680}" type="presParOf" srcId="{EA128B0E-C7C2-4D81-AD63-39C89ACCB238}" destId="{5D86124A-FF2F-4C0D-B98C-C22B49034D41}" srcOrd="1" destOrd="0" presId="urn:microsoft.com/office/officeart/2005/8/layout/matrix1"/>
    <dgm:cxn modelId="{3F936D9B-212C-4776-BFCA-4E16299752DA}" type="presParOf" srcId="{EA128B0E-C7C2-4D81-AD63-39C89ACCB238}" destId="{47E09688-DC20-4FDB-8F1C-2D7BFA4DA83F}" srcOrd="2" destOrd="0" presId="urn:microsoft.com/office/officeart/2005/8/layout/matrix1"/>
    <dgm:cxn modelId="{8AED2A4F-EDDA-4564-8171-A72CB8DB3E58}" type="presParOf" srcId="{EA128B0E-C7C2-4D81-AD63-39C89ACCB238}" destId="{72966990-A80D-499A-A273-18B709D9CE7D}" srcOrd="3" destOrd="0" presId="urn:microsoft.com/office/officeart/2005/8/layout/matrix1"/>
    <dgm:cxn modelId="{944660FF-2BD7-4C26-AFE1-76EF269A132D}" type="presParOf" srcId="{EA128B0E-C7C2-4D81-AD63-39C89ACCB238}" destId="{78248533-0445-4C75-A190-3F92C1444B53}" srcOrd="4" destOrd="0" presId="urn:microsoft.com/office/officeart/2005/8/layout/matrix1"/>
    <dgm:cxn modelId="{2A75350A-F79C-47F9-B2A8-9060F36B093E}" type="presParOf" srcId="{EA128B0E-C7C2-4D81-AD63-39C89ACCB238}" destId="{C1638D75-5F02-4051-9C32-69D9EFB6D976}" srcOrd="5" destOrd="0" presId="urn:microsoft.com/office/officeart/2005/8/layout/matrix1"/>
    <dgm:cxn modelId="{654F24F9-F7F8-46F6-A219-D60B9D16CEAB}" type="presParOf" srcId="{EA128B0E-C7C2-4D81-AD63-39C89ACCB238}" destId="{7E5C889C-FFE2-432D-BE86-93D4255A73B0}" srcOrd="6" destOrd="0" presId="urn:microsoft.com/office/officeart/2005/8/layout/matrix1"/>
    <dgm:cxn modelId="{6BF3F660-DD1F-4924-8698-E4ECD838A428}" type="presParOf" srcId="{EA128B0E-C7C2-4D81-AD63-39C89ACCB238}" destId="{7D4B15B1-5BA2-4965-A3A0-DC72FB7EBFFA}" srcOrd="7" destOrd="0" presId="urn:microsoft.com/office/officeart/2005/8/layout/matrix1"/>
    <dgm:cxn modelId="{730E65D0-574F-4CB9-8F39-16B35048681C}" type="presParOf" srcId="{F5C76E7A-D059-4947-8F5B-7E65F01FAA53}" destId="{B3932615-D74C-4F23-AA9A-584D50816D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A21B9E-2A6F-4E15-B496-3F0E1118EB2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1044328-548B-49EC-A9AF-180B8E2B379F}">
      <dgm:prSet phldrT="[Texto]" custT="1"/>
      <dgm:spPr/>
      <dgm:t>
        <a:bodyPr/>
        <a:lstStyle/>
        <a:p>
          <a:r>
            <a:rPr lang="es-CO" sz="1600" dirty="0">
              <a:latin typeface="Arial Black" pitchFamily="34" charset="0"/>
            </a:rPr>
            <a:t>RAMA EJECUTIVA </a:t>
          </a:r>
        </a:p>
      </dgm:t>
    </dgm:pt>
    <dgm:pt modelId="{18B6E99E-0DBA-4B68-B135-803BB4ED8FA3}" type="parTrans" cxnId="{9E8B157D-03BA-4B60-A6EE-D179C01C4B8A}">
      <dgm:prSet/>
      <dgm:spPr/>
      <dgm:t>
        <a:bodyPr/>
        <a:lstStyle/>
        <a:p>
          <a:endParaRPr lang="es-CO"/>
        </a:p>
      </dgm:t>
    </dgm:pt>
    <dgm:pt modelId="{CC8AFB91-22F2-4124-A9BD-717C9A4D06E0}" type="sibTrans" cxnId="{9E8B157D-03BA-4B60-A6EE-D179C01C4B8A}">
      <dgm:prSet/>
      <dgm:spPr/>
      <dgm:t>
        <a:bodyPr/>
        <a:lstStyle/>
        <a:p>
          <a:endParaRPr lang="es-CO"/>
        </a:p>
      </dgm:t>
    </dgm:pt>
    <dgm:pt modelId="{0C70D11B-DDFB-4AB5-9FD8-1DBCAC58ADA3}">
      <dgm:prSet phldrT="[Texto]" custT="1"/>
      <dgm:spPr/>
      <dgm:t>
        <a:bodyPr/>
        <a:lstStyle/>
        <a:p>
          <a:r>
            <a:rPr lang="es-CO" sz="1600" dirty="0">
              <a:latin typeface="Arial Black" pitchFamily="34" charset="0"/>
            </a:rPr>
            <a:t>NIVEL CENTRAL </a:t>
          </a:r>
        </a:p>
      </dgm:t>
    </dgm:pt>
    <dgm:pt modelId="{8A43C442-EC35-4635-A2D9-DB6821B5AF1C}" type="parTrans" cxnId="{366AFC8B-E6D0-4E3C-B209-B90B4E8474B3}">
      <dgm:prSet/>
      <dgm:spPr/>
      <dgm:t>
        <a:bodyPr/>
        <a:lstStyle/>
        <a:p>
          <a:endParaRPr lang="es-CO" sz="2400">
            <a:latin typeface="Arial Black" pitchFamily="34" charset="0"/>
          </a:endParaRPr>
        </a:p>
      </dgm:t>
    </dgm:pt>
    <dgm:pt modelId="{7F4164B6-DFBF-47E2-9EFB-C3AE444A5DB5}" type="sibTrans" cxnId="{366AFC8B-E6D0-4E3C-B209-B90B4E8474B3}">
      <dgm:prSet/>
      <dgm:spPr/>
      <dgm:t>
        <a:bodyPr/>
        <a:lstStyle/>
        <a:p>
          <a:endParaRPr lang="es-CO"/>
        </a:p>
      </dgm:t>
    </dgm:pt>
    <dgm:pt modelId="{E6554AD5-AA4B-4DCE-A8E4-BC1C7C56F643}">
      <dgm:prSet phldrT="[Texto]" custT="1"/>
      <dgm:spPr/>
      <dgm:t>
        <a:bodyPr/>
        <a:lstStyle/>
        <a:p>
          <a:r>
            <a:rPr lang="es-CO" sz="1600" dirty="0">
              <a:latin typeface="Arial Black" pitchFamily="34" charset="0"/>
            </a:rPr>
            <a:t>PRESIDENCIA DE LA REPUBLICA </a:t>
          </a:r>
        </a:p>
      </dgm:t>
    </dgm:pt>
    <dgm:pt modelId="{FEF05552-AF3C-4CC5-B7A9-1A5EFDB69455}" type="parTrans" cxnId="{AEFDEAF8-776C-47AD-870F-D66C86946D20}">
      <dgm:prSet/>
      <dgm:spPr/>
      <dgm:t>
        <a:bodyPr/>
        <a:lstStyle/>
        <a:p>
          <a:endParaRPr lang="es-CO" sz="2400">
            <a:latin typeface="Arial Black" pitchFamily="34" charset="0"/>
          </a:endParaRPr>
        </a:p>
      </dgm:t>
    </dgm:pt>
    <dgm:pt modelId="{F3F01B78-408C-4518-9195-5D897B9B8E77}" type="sibTrans" cxnId="{AEFDEAF8-776C-47AD-870F-D66C86946D20}">
      <dgm:prSet/>
      <dgm:spPr/>
      <dgm:t>
        <a:bodyPr/>
        <a:lstStyle/>
        <a:p>
          <a:endParaRPr lang="es-CO"/>
        </a:p>
      </dgm:t>
    </dgm:pt>
    <dgm:pt modelId="{2875594C-486E-4B48-84EB-6DE7FF6C62D5}">
      <dgm:prSet custT="1"/>
      <dgm:spPr/>
      <dgm:t>
        <a:bodyPr/>
        <a:lstStyle/>
        <a:p>
          <a:r>
            <a:rPr lang="es-CO" sz="1600" dirty="0">
              <a:latin typeface="Arial Black" pitchFamily="34" charset="0"/>
            </a:rPr>
            <a:t>MINISTERIOS  Y  DEPARTAMENTOS ADMINISTRATIVOS </a:t>
          </a:r>
        </a:p>
      </dgm:t>
    </dgm:pt>
    <dgm:pt modelId="{AB50101C-7607-44B5-9282-A60975F69F40}" type="parTrans" cxnId="{84C278DE-5B9E-4D1A-A004-D792ED444F53}">
      <dgm:prSet/>
      <dgm:spPr/>
      <dgm:t>
        <a:bodyPr/>
        <a:lstStyle/>
        <a:p>
          <a:endParaRPr lang="es-CO" sz="2400">
            <a:latin typeface="Arial Black" pitchFamily="34" charset="0"/>
          </a:endParaRPr>
        </a:p>
      </dgm:t>
    </dgm:pt>
    <dgm:pt modelId="{DAD6B5E6-8513-40DD-B402-9133A63D6634}" type="sibTrans" cxnId="{84C278DE-5B9E-4D1A-A004-D792ED444F53}">
      <dgm:prSet/>
      <dgm:spPr/>
      <dgm:t>
        <a:bodyPr/>
        <a:lstStyle/>
        <a:p>
          <a:endParaRPr lang="es-CO"/>
        </a:p>
      </dgm:t>
    </dgm:pt>
    <dgm:pt modelId="{A476B9DC-90CE-488B-BD00-017A828A1272}">
      <dgm:prSet custT="1"/>
      <dgm:spPr/>
      <dgm:t>
        <a:bodyPr/>
        <a:lstStyle/>
        <a:p>
          <a:r>
            <a:rPr lang="es-CO" sz="1600" dirty="0">
              <a:latin typeface="Arial Black" pitchFamily="34" charset="0"/>
            </a:rPr>
            <a:t>ÓRGANOS CONSULTORES </a:t>
          </a:r>
        </a:p>
      </dgm:t>
    </dgm:pt>
    <dgm:pt modelId="{477AE3E4-787B-4C8E-BAE8-390F7A4D350C}" type="parTrans" cxnId="{7DFAD269-73BB-4190-BCD6-40C4A99901F4}">
      <dgm:prSet/>
      <dgm:spPr/>
      <dgm:t>
        <a:bodyPr/>
        <a:lstStyle/>
        <a:p>
          <a:endParaRPr lang="es-CO" sz="2400">
            <a:latin typeface="Arial Black" pitchFamily="34" charset="0"/>
          </a:endParaRPr>
        </a:p>
      </dgm:t>
    </dgm:pt>
    <dgm:pt modelId="{B22F57C4-91FA-4007-A13D-EF7D7FB92448}" type="sibTrans" cxnId="{7DFAD269-73BB-4190-BCD6-40C4A99901F4}">
      <dgm:prSet/>
      <dgm:spPr/>
      <dgm:t>
        <a:bodyPr/>
        <a:lstStyle/>
        <a:p>
          <a:endParaRPr lang="es-CO"/>
        </a:p>
      </dgm:t>
    </dgm:pt>
    <dgm:pt modelId="{1F0F0D51-D025-495E-9BC4-B16A04C9C55F}" type="pres">
      <dgm:prSet presAssocID="{BFA21B9E-2A6F-4E15-B496-3F0E1118EB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EB8CDA-BB7E-47D0-8BEB-50BEA19D1CFB}" type="pres">
      <dgm:prSet presAssocID="{F1044328-548B-49EC-A9AF-180B8E2B379F}" presName="hierRoot1" presStyleCnt="0"/>
      <dgm:spPr/>
    </dgm:pt>
    <dgm:pt modelId="{D2ADEB0C-AFAF-4E6C-8865-8F18A3F4B860}" type="pres">
      <dgm:prSet presAssocID="{F1044328-548B-49EC-A9AF-180B8E2B379F}" presName="composite" presStyleCnt="0"/>
      <dgm:spPr/>
    </dgm:pt>
    <dgm:pt modelId="{1FABB0C9-C578-45C2-A76A-91D1FAF11802}" type="pres">
      <dgm:prSet presAssocID="{F1044328-548B-49EC-A9AF-180B8E2B379F}" presName="background" presStyleLbl="node0" presStyleIdx="0" presStyleCnt="1"/>
      <dgm:spPr/>
    </dgm:pt>
    <dgm:pt modelId="{3D2D63BA-F862-4F29-9804-FD9D751F4F36}" type="pres">
      <dgm:prSet presAssocID="{F1044328-548B-49EC-A9AF-180B8E2B379F}" presName="text" presStyleLbl="fgAcc0" presStyleIdx="0" presStyleCnt="1" custScaleX="259374">
        <dgm:presLayoutVars>
          <dgm:chPref val="3"/>
        </dgm:presLayoutVars>
      </dgm:prSet>
      <dgm:spPr/>
    </dgm:pt>
    <dgm:pt modelId="{66AA5A22-4304-4C8E-A049-3CB61C1F10E0}" type="pres">
      <dgm:prSet presAssocID="{F1044328-548B-49EC-A9AF-180B8E2B379F}" presName="hierChild2" presStyleCnt="0"/>
      <dgm:spPr/>
    </dgm:pt>
    <dgm:pt modelId="{02CF7D69-25C2-4E31-A327-329629C17770}" type="pres">
      <dgm:prSet presAssocID="{8A43C442-EC35-4635-A2D9-DB6821B5AF1C}" presName="Name10" presStyleLbl="parChTrans1D2" presStyleIdx="0" presStyleCnt="1"/>
      <dgm:spPr/>
    </dgm:pt>
    <dgm:pt modelId="{464777D5-C78A-4D4C-B810-64B4DA296866}" type="pres">
      <dgm:prSet presAssocID="{0C70D11B-DDFB-4AB5-9FD8-1DBCAC58ADA3}" presName="hierRoot2" presStyleCnt="0"/>
      <dgm:spPr/>
    </dgm:pt>
    <dgm:pt modelId="{9CB4412A-F472-4C13-8FC8-3CB5BF7E2E04}" type="pres">
      <dgm:prSet presAssocID="{0C70D11B-DDFB-4AB5-9FD8-1DBCAC58ADA3}" presName="composite2" presStyleCnt="0"/>
      <dgm:spPr/>
    </dgm:pt>
    <dgm:pt modelId="{1C065689-CE19-478C-ADC6-28AE3B523647}" type="pres">
      <dgm:prSet presAssocID="{0C70D11B-DDFB-4AB5-9FD8-1DBCAC58ADA3}" presName="background2" presStyleLbl="node2" presStyleIdx="0" presStyleCnt="1"/>
      <dgm:spPr/>
    </dgm:pt>
    <dgm:pt modelId="{3E4BEA31-3EB3-4D74-BE14-0F1C8DC1A113}" type="pres">
      <dgm:prSet presAssocID="{0C70D11B-DDFB-4AB5-9FD8-1DBCAC58ADA3}" presName="text2" presStyleLbl="fgAcc2" presStyleIdx="0" presStyleCnt="1" custScaleX="259374">
        <dgm:presLayoutVars>
          <dgm:chPref val="3"/>
        </dgm:presLayoutVars>
      </dgm:prSet>
      <dgm:spPr/>
    </dgm:pt>
    <dgm:pt modelId="{75D4EFE5-80F8-4B18-9696-129A25E9773C}" type="pres">
      <dgm:prSet presAssocID="{0C70D11B-DDFB-4AB5-9FD8-1DBCAC58ADA3}" presName="hierChild3" presStyleCnt="0"/>
      <dgm:spPr/>
    </dgm:pt>
    <dgm:pt modelId="{C62D5521-B583-4791-889B-22AC2EF6596C}" type="pres">
      <dgm:prSet presAssocID="{FEF05552-AF3C-4CC5-B7A9-1A5EFDB69455}" presName="Name17" presStyleLbl="parChTrans1D3" presStyleIdx="0" presStyleCnt="1"/>
      <dgm:spPr/>
    </dgm:pt>
    <dgm:pt modelId="{90117E46-976C-458A-8B1A-3998CBE2B800}" type="pres">
      <dgm:prSet presAssocID="{E6554AD5-AA4B-4DCE-A8E4-BC1C7C56F643}" presName="hierRoot3" presStyleCnt="0"/>
      <dgm:spPr/>
    </dgm:pt>
    <dgm:pt modelId="{8BBDEFFC-A9DB-419C-8AE3-1A0AA260FA30}" type="pres">
      <dgm:prSet presAssocID="{E6554AD5-AA4B-4DCE-A8E4-BC1C7C56F643}" presName="composite3" presStyleCnt="0"/>
      <dgm:spPr/>
    </dgm:pt>
    <dgm:pt modelId="{2AA62534-CA55-465F-98E6-15DB19F9084C}" type="pres">
      <dgm:prSet presAssocID="{E6554AD5-AA4B-4DCE-A8E4-BC1C7C56F643}" presName="background3" presStyleLbl="node3" presStyleIdx="0" presStyleCnt="1"/>
      <dgm:spPr/>
    </dgm:pt>
    <dgm:pt modelId="{84CB32BB-E1C2-4115-BE5C-1DFDE07CA702}" type="pres">
      <dgm:prSet presAssocID="{E6554AD5-AA4B-4DCE-A8E4-BC1C7C56F643}" presName="text3" presStyleLbl="fgAcc3" presStyleIdx="0" presStyleCnt="1" custScaleX="259374">
        <dgm:presLayoutVars>
          <dgm:chPref val="3"/>
        </dgm:presLayoutVars>
      </dgm:prSet>
      <dgm:spPr/>
    </dgm:pt>
    <dgm:pt modelId="{2699F41D-29DE-488B-A351-957199F4BAD2}" type="pres">
      <dgm:prSet presAssocID="{E6554AD5-AA4B-4DCE-A8E4-BC1C7C56F643}" presName="hierChild4" presStyleCnt="0"/>
      <dgm:spPr/>
    </dgm:pt>
    <dgm:pt modelId="{DA8A1C4B-B2BF-4A41-8F2F-5526945E7379}" type="pres">
      <dgm:prSet presAssocID="{AB50101C-7607-44B5-9282-A60975F69F40}" presName="Name23" presStyleLbl="parChTrans1D4" presStyleIdx="0" presStyleCnt="2"/>
      <dgm:spPr/>
    </dgm:pt>
    <dgm:pt modelId="{567F0877-41F9-49DC-A04A-932D17B0E3CA}" type="pres">
      <dgm:prSet presAssocID="{2875594C-486E-4B48-84EB-6DE7FF6C62D5}" presName="hierRoot4" presStyleCnt="0"/>
      <dgm:spPr/>
    </dgm:pt>
    <dgm:pt modelId="{E4CD681F-0F55-42B9-93AB-270B2F923F80}" type="pres">
      <dgm:prSet presAssocID="{2875594C-486E-4B48-84EB-6DE7FF6C62D5}" presName="composite4" presStyleCnt="0"/>
      <dgm:spPr/>
    </dgm:pt>
    <dgm:pt modelId="{D02FBFAB-8C9E-4A8C-84FB-BCA043BDA1E4}" type="pres">
      <dgm:prSet presAssocID="{2875594C-486E-4B48-84EB-6DE7FF6C62D5}" presName="background4" presStyleLbl="node4" presStyleIdx="0" presStyleCnt="2"/>
      <dgm:spPr/>
    </dgm:pt>
    <dgm:pt modelId="{6C0D79A0-F084-4C90-B57A-E668017E1221}" type="pres">
      <dgm:prSet presAssocID="{2875594C-486E-4B48-84EB-6DE7FF6C62D5}" presName="text4" presStyleLbl="fgAcc4" presStyleIdx="0" presStyleCnt="2" custScaleX="259374">
        <dgm:presLayoutVars>
          <dgm:chPref val="3"/>
        </dgm:presLayoutVars>
      </dgm:prSet>
      <dgm:spPr/>
    </dgm:pt>
    <dgm:pt modelId="{75774191-E0F6-4262-BDA1-10582C9F5F0E}" type="pres">
      <dgm:prSet presAssocID="{2875594C-486E-4B48-84EB-6DE7FF6C62D5}" presName="hierChild5" presStyleCnt="0"/>
      <dgm:spPr/>
    </dgm:pt>
    <dgm:pt modelId="{70E202DD-B4FB-411D-8CA0-E65453069F07}" type="pres">
      <dgm:prSet presAssocID="{477AE3E4-787B-4C8E-BAE8-390F7A4D350C}" presName="Name23" presStyleLbl="parChTrans1D4" presStyleIdx="1" presStyleCnt="2"/>
      <dgm:spPr/>
    </dgm:pt>
    <dgm:pt modelId="{4DA4F038-29B6-4BFD-B3E7-DD2C3CFA27D3}" type="pres">
      <dgm:prSet presAssocID="{A476B9DC-90CE-488B-BD00-017A828A1272}" presName="hierRoot4" presStyleCnt="0"/>
      <dgm:spPr/>
    </dgm:pt>
    <dgm:pt modelId="{05F81028-A47B-4AE6-B849-EBFE892B6BCC}" type="pres">
      <dgm:prSet presAssocID="{A476B9DC-90CE-488B-BD00-017A828A1272}" presName="composite4" presStyleCnt="0"/>
      <dgm:spPr/>
    </dgm:pt>
    <dgm:pt modelId="{5777B8EB-99B4-466D-9FBB-CC9797F6EFD5}" type="pres">
      <dgm:prSet presAssocID="{A476B9DC-90CE-488B-BD00-017A828A1272}" presName="background4" presStyleLbl="node4" presStyleIdx="1" presStyleCnt="2"/>
      <dgm:spPr/>
    </dgm:pt>
    <dgm:pt modelId="{C095A608-0F78-4D58-9410-86E1BBF0DFE5}" type="pres">
      <dgm:prSet presAssocID="{A476B9DC-90CE-488B-BD00-017A828A1272}" presName="text4" presStyleLbl="fgAcc4" presStyleIdx="1" presStyleCnt="2" custScaleX="259374">
        <dgm:presLayoutVars>
          <dgm:chPref val="3"/>
        </dgm:presLayoutVars>
      </dgm:prSet>
      <dgm:spPr/>
    </dgm:pt>
    <dgm:pt modelId="{D0292978-DAFE-4795-AF89-3A669D9BE1FC}" type="pres">
      <dgm:prSet presAssocID="{A476B9DC-90CE-488B-BD00-017A828A1272}" presName="hierChild5" presStyleCnt="0"/>
      <dgm:spPr/>
    </dgm:pt>
  </dgm:ptLst>
  <dgm:cxnLst>
    <dgm:cxn modelId="{BE57D55B-A963-4B84-8122-017F9CB6525F}" type="presOf" srcId="{2875594C-486E-4B48-84EB-6DE7FF6C62D5}" destId="{6C0D79A0-F084-4C90-B57A-E668017E1221}" srcOrd="0" destOrd="0" presId="urn:microsoft.com/office/officeart/2005/8/layout/hierarchy1"/>
    <dgm:cxn modelId="{9970DC5E-126F-4E40-ACD3-1689802EC738}" type="presOf" srcId="{477AE3E4-787B-4C8E-BAE8-390F7A4D350C}" destId="{70E202DD-B4FB-411D-8CA0-E65453069F07}" srcOrd="0" destOrd="0" presId="urn:microsoft.com/office/officeart/2005/8/layout/hierarchy1"/>
    <dgm:cxn modelId="{5A4A925F-442E-45B2-B136-84E3C917750B}" type="presOf" srcId="{FEF05552-AF3C-4CC5-B7A9-1A5EFDB69455}" destId="{C62D5521-B583-4791-889B-22AC2EF6596C}" srcOrd="0" destOrd="0" presId="urn:microsoft.com/office/officeart/2005/8/layout/hierarchy1"/>
    <dgm:cxn modelId="{CE3A5F44-B22A-45A8-B895-EB157B0C12AA}" type="presOf" srcId="{0C70D11B-DDFB-4AB5-9FD8-1DBCAC58ADA3}" destId="{3E4BEA31-3EB3-4D74-BE14-0F1C8DC1A113}" srcOrd="0" destOrd="0" presId="urn:microsoft.com/office/officeart/2005/8/layout/hierarchy1"/>
    <dgm:cxn modelId="{7DFAD269-73BB-4190-BCD6-40C4A99901F4}" srcId="{2875594C-486E-4B48-84EB-6DE7FF6C62D5}" destId="{A476B9DC-90CE-488B-BD00-017A828A1272}" srcOrd="0" destOrd="0" parTransId="{477AE3E4-787B-4C8E-BAE8-390F7A4D350C}" sibTransId="{B22F57C4-91FA-4007-A13D-EF7D7FB92448}"/>
    <dgm:cxn modelId="{552FC36A-5B05-4D79-BD1D-7E01DE208D78}" type="presOf" srcId="{AB50101C-7607-44B5-9282-A60975F69F40}" destId="{DA8A1C4B-B2BF-4A41-8F2F-5526945E7379}" srcOrd="0" destOrd="0" presId="urn:microsoft.com/office/officeart/2005/8/layout/hierarchy1"/>
    <dgm:cxn modelId="{9E8B157D-03BA-4B60-A6EE-D179C01C4B8A}" srcId="{BFA21B9E-2A6F-4E15-B496-3F0E1118EB24}" destId="{F1044328-548B-49EC-A9AF-180B8E2B379F}" srcOrd="0" destOrd="0" parTransId="{18B6E99E-0DBA-4B68-B135-803BB4ED8FA3}" sibTransId="{CC8AFB91-22F2-4124-A9BD-717C9A4D06E0}"/>
    <dgm:cxn modelId="{366AFC8B-E6D0-4E3C-B209-B90B4E8474B3}" srcId="{F1044328-548B-49EC-A9AF-180B8E2B379F}" destId="{0C70D11B-DDFB-4AB5-9FD8-1DBCAC58ADA3}" srcOrd="0" destOrd="0" parTransId="{8A43C442-EC35-4635-A2D9-DB6821B5AF1C}" sibTransId="{7F4164B6-DFBF-47E2-9EFB-C3AE444A5DB5}"/>
    <dgm:cxn modelId="{22A12295-F3D8-4814-A51E-FEE34905C73F}" type="presOf" srcId="{BFA21B9E-2A6F-4E15-B496-3F0E1118EB24}" destId="{1F0F0D51-D025-495E-9BC4-B16A04C9C55F}" srcOrd="0" destOrd="0" presId="urn:microsoft.com/office/officeart/2005/8/layout/hierarchy1"/>
    <dgm:cxn modelId="{975E72A0-163B-4EA6-A327-9F62A1C4CCE5}" type="presOf" srcId="{8A43C442-EC35-4635-A2D9-DB6821B5AF1C}" destId="{02CF7D69-25C2-4E31-A327-329629C17770}" srcOrd="0" destOrd="0" presId="urn:microsoft.com/office/officeart/2005/8/layout/hierarchy1"/>
    <dgm:cxn modelId="{B7BB8AD6-AC00-4F10-A955-D4241197634C}" type="presOf" srcId="{A476B9DC-90CE-488B-BD00-017A828A1272}" destId="{C095A608-0F78-4D58-9410-86E1BBF0DFE5}" srcOrd="0" destOrd="0" presId="urn:microsoft.com/office/officeart/2005/8/layout/hierarchy1"/>
    <dgm:cxn modelId="{84C278DE-5B9E-4D1A-A004-D792ED444F53}" srcId="{E6554AD5-AA4B-4DCE-A8E4-BC1C7C56F643}" destId="{2875594C-486E-4B48-84EB-6DE7FF6C62D5}" srcOrd="0" destOrd="0" parTransId="{AB50101C-7607-44B5-9282-A60975F69F40}" sibTransId="{DAD6B5E6-8513-40DD-B402-9133A63D6634}"/>
    <dgm:cxn modelId="{D32AB6E0-5EA4-4BB0-9DBB-D25C041582F1}" type="presOf" srcId="{F1044328-548B-49EC-A9AF-180B8E2B379F}" destId="{3D2D63BA-F862-4F29-9804-FD9D751F4F36}" srcOrd="0" destOrd="0" presId="urn:microsoft.com/office/officeart/2005/8/layout/hierarchy1"/>
    <dgm:cxn modelId="{B2DBD2F5-B9A7-4B03-90DB-41E00C387C86}" type="presOf" srcId="{E6554AD5-AA4B-4DCE-A8E4-BC1C7C56F643}" destId="{84CB32BB-E1C2-4115-BE5C-1DFDE07CA702}" srcOrd="0" destOrd="0" presId="urn:microsoft.com/office/officeart/2005/8/layout/hierarchy1"/>
    <dgm:cxn modelId="{AEFDEAF8-776C-47AD-870F-D66C86946D20}" srcId="{0C70D11B-DDFB-4AB5-9FD8-1DBCAC58ADA3}" destId="{E6554AD5-AA4B-4DCE-A8E4-BC1C7C56F643}" srcOrd="0" destOrd="0" parTransId="{FEF05552-AF3C-4CC5-B7A9-1A5EFDB69455}" sibTransId="{F3F01B78-408C-4518-9195-5D897B9B8E77}"/>
    <dgm:cxn modelId="{EC361CED-F8FF-4ED8-9C63-A04E7A3285F9}" type="presParOf" srcId="{1F0F0D51-D025-495E-9BC4-B16A04C9C55F}" destId="{33EB8CDA-BB7E-47D0-8BEB-50BEA19D1CFB}" srcOrd="0" destOrd="0" presId="urn:microsoft.com/office/officeart/2005/8/layout/hierarchy1"/>
    <dgm:cxn modelId="{0A0206E7-CD67-42BA-B720-03C6D96F4E67}" type="presParOf" srcId="{33EB8CDA-BB7E-47D0-8BEB-50BEA19D1CFB}" destId="{D2ADEB0C-AFAF-4E6C-8865-8F18A3F4B860}" srcOrd="0" destOrd="0" presId="urn:microsoft.com/office/officeart/2005/8/layout/hierarchy1"/>
    <dgm:cxn modelId="{52FBE76A-7631-4A2B-8051-7EDF4EAB7B45}" type="presParOf" srcId="{D2ADEB0C-AFAF-4E6C-8865-8F18A3F4B860}" destId="{1FABB0C9-C578-45C2-A76A-91D1FAF11802}" srcOrd="0" destOrd="0" presId="urn:microsoft.com/office/officeart/2005/8/layout/hierarchy1"/>
    <dgm:cxn modelId="{EA0B4952-C559-4CD5-9C66-D0CDF9079790}" type="presParOf" srcId="{D2ADEB0C-AFAF-4E6C-8865-8F18A3F4B860}" destId="{3D2D63BA-F862-4F29-9804-FD9D751F4F36}" srcOrd="1" destOrd="0" presId="urn:microsoft.com/office/officeart/2005/8/layout/hierarchy1"/>
    <dgm:cxn modelId="{D257A2EB-857C-469D-B641-5864C8EFD5E8}" type="presParOf" srcId="{33EB8CDA-BB7E-47D0-8BEB-50BEA19D1CFB}" destId="{66AA5A22-4304-4C8E-A049-3CB61C1F10E0}" srcOrd="1" destOrd="0" presId="urn:microsoft.com/office/officeart/2005/8/layout/hierarchy1"/>
    <dgm:cxn modelId="{257BD8B4-00E2-4086-90F3-6286011246CE}" type="presParOf" srcId="{66AA5A22-4304-4C8E-A049-3CB61C1F10E0}" destId="{02CF7D69-25C2-4E31-A327-329629C17770}" srcOrd="0" destOrd="0" presId="urn:microsoft.com/office/officeart/2005/8/layout/hierarchy1"/>
    <dgm:cxn modelId="{D75BBDBF-3147-49AC-9FB0-005B5EC60069}" type="presParOf" srcId="{66AA5A22-4304-4C8E-A049-3CB61C1F10E0}" destId="{464777D5-C78A-4D4C-B810-64B4DA296866}" srcOrd="1" destOrd="0" presId="urn:microsoft.com/office/officeart/2005/8/layout/hierarchy1"/>
    <dgm:cxn modelId="{317FC03A-1E0D-4C01-8B5C-1C16F2BB8F87}" type="presParOf" srcId="{464777D5-C78A-4D4C-B810-64B4DA296866}" destId="{9CB4412A-F472-4C13-8FC8-3CB5BF7E2E04}" srcOrd="0" destOrd="0" presId="urn:microsoft.com/office/officeart/2005/8/layout/hierarchy1"/>
    <dgm:cxn modelId="{0384B88E-BA3E-48FB-99A9-0254533F4EDD}" type="presParOf" srcId="{9CB4412A-F472-4C13-8FC8-3CB5BF7E2E04}" destId="{1C065689-CE19-478C-ADC6-28AE3B523647}" srcOrd="0" destOrd="0" presId="urn:microsoft.com/office/officeart/2005/8/layout/hierarchy1"/>
    <dgm:cxn modelId="{AF0E846B-D40F-459E-AACE-36F148ED8153}" type="presParOf" srcId="{9CB4412A-F472-4C13-8FC8-3CB5BF7E2E04}" destId="{3E4BEA31-3EB3-4D74-BE14-0F1C8DC1A113}" srcOrd="1" destOrd="0" presId="urn:microsoft.com/office/officeart/2005/8/layout/hierarchy1"/>
    <dgm:cxn modelId="{6974CE50-9D98-4547-AD98-432532CEE0E1}" type="presParOf" srcId="{464777D5-C78A-4D4C-B810-64B4DA296866}" destId="{75D4EFE5-80F8-4B18-9696-129A25E9773C}" srcOrd="1" destOrd="0" presId="urn:microsoft.com/office/officeart/2005/8/layout/hierarchy1"/>
    <dgm:cxn modelId="{899E91A8-873A-49D9-AF2D-8DE611552EF4}" type="presParOf" srcId="{75D4EFE5-80F8-4B18-9696-129A25E9773C}" destId="{C62D5521-B583-4791-889B-22AC2EF6596C}" srcOrd="0" destOrd="0" presId="urn:microsoft.com/office/officeart/2005/8/layout/hierarchy1"/>
    <dgm:cxn modelId="{B0518FB4-B2C6-4472-A292-247A3FA203BE}" type="presParOf" srcId="{75D4EFE5-80F8-4B18-9696-129A25E9773C}" destId="{90117E46-976C-458A-8B1A-3998CBE2B800}" srcOrd="1" destOrd="0" presId="urn:microsoft.com/office/officeart/2005/8/layout/hierarchy1"/>
    <dgm:cxn modelId="{7E60C510-14A0-474C-9229-35FC78F26F74}" type="presParOf" srcId="{90117E46-976C-458A-8B1A-3998CBE2B800}" destId="{8BBDEFFC-A9DB-419C-8AE3-1A0AA260FA30}" srcOrd="0" destOrd="0" presId="urn:microsoft.com/office/officeart/2005/8/layout/hierarchy1"/>
    <dgm:cxn modelId="{3B2AAA68-3A34-4F5F-88EE-0A83CD76AA13}" type="presParOf" srcId="{8BBDEFFC-A9DB-419C-8AE3-1A0AA260FA30}" destId="{2AA62534-CA55-465F-98E6-15DB19F9084C}" srcOrd="0" destOrd="0" presId="urn:microsoft.com/office/officeart/2005/8/layout/hierarchy1"/>
    <dgm:cxn modelId="{BB90EE56-BE77-4B64-8040-A4ACFBA125FF}" type="presParOf" srcId="{8BBDEFFC-A9DB-419C-8AE3-1A0AA260FA30}" destId="{84CB32BB-E1C2-4115-BE5C-1DFDE07CA702}" srcOrd="1" destOrd="0" presId="urn:microsoft.com/office/officeart/2005/8/layout/hierarchy1"/>
    <dgm:cxn modelId="{9D7C0B9E-AAD9-41B8-A5A5-54F1B1B1D0D9}" type="presParOf" srcId="{90117E46-976C-458A-8B1A-3998CBE2B800}" destId="{2699F41D-29DE-488B-A351-957199F4BAD2}" srcOrd="1" destOrd="0" presId="urn:microsoft.com/office/officeart/2005/8/layout/hierarchy1"/>
    <dgm:cxn modelId="{8D6FDD00-7766-4152-8FE3-32685D99F87B}" type="presParOf" srcId="{2699F41D-29DE-488B-A351-957199F4BAD2}" destId="{DA8A1C4B-B2BF-4A41-8F2F-5526945E7379}" srcOrd="0" destOrd="0" presId="urn:microsoft.com/office/officeart/2005/8/layout/hierarchy1"/>
    <dgm:cxn modelId="{3CC03357-304D-4461-A6EA-1961C8494F01}" type="presParOf" srcId="{2699F41D-29DE-488B-A351-957199F4BAD2}" destId="{567F0877-41F9-49DC-A04A-932D17B0E3CA}" srcOrd="1" destOrd="0" presId="urn:microsoft.com/office/officeart/2005/8/layout/hierarchy1"/>
    <dgm:cxn modelId="{83EF9D94-E7DE-45E3-B538-96379EC65CB8}" type="presParOf" srcId="{567F0877-41F9-49DC-A04A-932D17B0E3CA}" destId="{E4CD681F-0F55-42B9-93AB-270B2F923F80}" srcOrd="0" destOrd="0" presId="urn:microsoft.com/office/officeart/2005/8/layout/hierarchy1"/>
    <dgm:cxn modelId="{19CC4C04-210B-4930-9E42-B49DD68A3D51}" type="presParOf" srcId="{E4CD681F-0F55-42B9-93AB-270B2F923F80}" destId="{D02FBFAB-8C9E-4A8C-84FB-BCA043BDA1E4}" srcOrd="0" destOrd="0" presId="urn:microsoft.com/office/officeart/2005/8/layout/hierarchy1"/>
    <dgm:cxn modelId="{E9FC0DC8-8A36-4B4F-95B8-9EC85A0C987A}" type="presParOf" srcId="{E4CD681F-0F55-42B9-93AB-270B2F923F80}" destId="{6C0D79A0-F084-4C90-B57A-E668017E1221}" srcOrd="1" destOrd="0" presId="urn:microsoft.com/office/officeart/2005/8/layout/hierarchy1"/>
    <dgm:cxn modelId="{46A5B0DF-F521-4791-99C3-DB5429510752}" type="presParOf" srcId="{567F0877-41F9-49DC-A04A-932D17B0E3CA}" destId="{75774191-E0F6-4262-BDA1-10582C9F5F0E}" srcOrd="1" destOrd="0" presId="urn:microsoft.com/office/officeart/2005/8/layout/hierarchy1"/>
    <dgm:cxn modelId="{2F15D768-F82D-480D-B5C7-831B52BCDBD8}" type="presParOf" srcId="{75774191-E0F6-4262-BDA1-10582C9F5F0E}" destId="{70E202DD-B4FB-411D-8CA0-E65453069F07}" srcOrd="0" destOrd="0" presId="urn:microsoft.com/office/officeart/2005/8/layout/hierarchy1"/>
    <dgm:cxn modelId="{BA41F75C-B4FE-4D1D-87E4-4FFDB1A62591}" type="presParOf" srcId="{75774191-E0F6-4262-BDA1-10582C9F5F0E}" destId="{4DA4F038-29B6-4BFD-B3E7-DD2C3CFA27D3}" srcOrd="1" destOrd="0" presId="urn:microsoft.com/office/officeart/2005/8/layout/hierarchy1"/>
    <dgm:cxn modelId="{1919B616-39B6-47B1-9545-36A40F8DF9D5}" type="presParOf" srcId="{4DA4F038-29B6-4BFD-B3E7-DD2C3CFA27D3}" destId="{05F81028-A47B-4AE6-B849-EBFE892B6BCC}" srcOrd="0" destOrd="0" presId="urn:microsoft.com/office/officeart/2005/8/layout/hierarchy1"/>
    <dgm:cxn modelId="{E3DB3C51-266A-4DA3-BE0C-8687D265F980}" type="presParOf" srcId="{05F81028-A47B-4AE6-B849-EBFE892B6BCC}" destId="{5777B8EB-99B4-466D-9FBB-CC9797F6EFD5}" srcOrd="0" destOrd="0" presId="urn:microsoft.com/office/officeart/2005/8/layout/hierarchy1"/>
    <dgm:cxn modelId="{687F6F61-5907-4B64-845A-1C1333CD8A6A}" type="presParOf" srcId="{05F81028-A47B-4AE6-B849-EBFE892B6BCC}" destId="{C095A608-0F78-4D58-9410-86E1BBF0DFE5}" srcOrd="1" destOrd="0" presId="urn:microsoft.com/office/officeart/2005/8/layout/hierarchy1"/>
    <dgm:cxn modelId="{39A6320C-901E-48B2-AE48-E01C271695D7}" type="presParOf" srcId="{4DA4F038-29B6-4BFD-B3E7-DD2C3CFA27D3}" destId="{D0292978-DAFE-4795-AF89-3A669D9BE1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A21B9E-2A6F-4E15-B496-3F0E1118EB2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1044328-548B-49EC-A9AF-180B8E2B379F}">
      <dgm:prSet phldrT="[Texto]"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RAMA EJECUTIVA </a:t>
          </a:r>
        </a:p>
      </dgm:t>
    </dgm:pt>
    <dgm:pt modelId="{18B6E99E-0DBA-4B68-B135-803BB4ED8FA3}" type="parTrans" cxnId="{9E8B157D-03BA-4B60-A6EE-D179C01C4B8A}">
      <dgm:prSet/>
      <dgm:spPr/>
      <dgm:t>
        <a:bodyPr/>
        <a:lstStyle/>
        <a:p>
          <a:endParaRPr lang="es-CO"/>
        </a:p>
      </dgm:t>
    </dgm:pt>
    <dgm:pt modelId="{CC8AFB91-22F2-4124-A9BD-717C9A4D06E0}" type="sibTrans" cxnId="{9E8B157D-03BA-4B60-A6EE-D179C01C4B8A}">
      <dgm:prSet/>
      <dgm:spPr/>
      <dgm:t>
        <a:bodyPr/>
        <a:lstStyle/>
        <a:p>
          <a:endParaRPr lang="es-CO"/>
        </a:p>
      </dgm:t>
    </dgm:pt>
    <dgm:pt modelId="{91EB7B36-B2E9-45A6-BF9A-55D43A2C723A}">
      <dgm:prSet phldrT="[Texto]"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TERRITORIAL</a:t>
          </a:r>
        </a:p>
      </dgm:t>
    </dgm:pt>
    <dgm:pt modelId="{FA6DF37F-75A4-4526-AACE-E15CB7A764E4}">
      <dgm:prSet phldrT="[Texto]"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NIVEL DESCENTRALIZADO</a:t>
          </a:r>
        </a:p>
      </dgm:t>
    </dgm:pt>
    <dgm:pt modelId="{0E94FCC4-B263-4AEC-A9CF-381978B21BEF}" type="sibTrans" cxnId="{9A718A39-0CA7-46A6-81E2-45D66E6897AA}">
      <dgm:prSet/>
      <dgm:spPr/>
      <dgm:t>
        <a:bodyPr/>
        <a:lstStyle/>
        <a:p>
          <a:endParaRPr lang="es-CO"/>
        </a:p>
      </dgm:t>
    </dgm:pt>
    <dgm:pt modelId="{BA448491-3FF6-47B6-B283-B383F2282B79}" type="parTrans" cxnId="{9A718A39-0CA7-46A6-81E2-45D66E6897AA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79033BCB-F2C1-476A-AC8F-FEEEA01D19F3}" type="sibTrans" cxnId="{2DA05281-0A2E-48F5-9581-97BA45EDC63F}">
      <dgm:prSet/>
      <dgm:spPr/>
      <dgm:t>
        <a:bodyPr/>
        <a:lstStyle/>
        <a:p>
          <a:endParaRPr lang="es-CO"/>
        </a:p>
      </dgm:t>
    </dgm:pt>
    <dgm:pt modelId="{7F77745B-4225-474A-9F2B-7D513A57CD32}" type="parTrans" cxnId="{2DA05281-0A2E-48F5-9581-97BA45EDC63F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F7E365A5-FD32-4F24-A7D1-3313CBDC73CC}">
      <dgm:prSet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POR FUNCIONES </a:t>
          </a:r>
        </a:p>
      </dgm:t>
    </dgm:pt>
    <dgm:pt modelId="{75A91964-900B-48EF-9CBB-E3EA918D4D18}" type="parTrans" cxnId="{9771DCA6-DB70-4425-9823-5098EEADDDDC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72554AB3-1104-4D2A-8116-3D1B0860AD7E}" type="sibTrans" cxnId="{9771DCA6-DB70-4425-9823-5098EEADDDDC}">
      <dgm:prSet/>
      <dgm:spPr/>
      <dgm:t>
        <a:bodyPr/>
        <a:lstStyle/>
        <a:p>
          <a:endParaRPr lang="es-CO"/>
        </a:p>
      </dgm:t>
    </dgm:pt>
    <dgm:pt modelId="{1A4DDEA1-1425-4D9C-A91B-4196A985C1C4}">
      <dgm:prSet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SUPERINTENDENCIAS </a:t>
          </a:r>
        </a:p>
      </dgm:t>
    </dgm:pt>
    <dgm:pt modelId="{2A64A646-2F5C-4A76-A2A8-FF2EAF7C0945}" type="parTrans" cxnId="{73E0CB7C-A249-4E33-9EA4-CD8ECA0D0C5F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EE3B4A45-8242-4893-AD02-117169B18EEA}" type="sibTrans" cxnId="{73E0CB7C-A249-4E33-9EA4-CD8ECA0D0C5F}">
      <dgm:prSet/>
      <dgm:spPr/>
      <dgm:t>
        <a:bodyPr/>
        <a:lstStyle/>
        <a:p>
          <a:endParaRPr lang="es-CO"/>
        </a:p>
      </dgm:t>
    </dgm:pt>
    <dgm:pt modelId="{038E6DCB-873A-403B-8175-89D1A5F5D2DC}">
      <dgm:prSet custT="1"/>
      <dgm:spPr/>
      <dgm:t>
        <a:bodyPr/>
        <a:lstStyle/>
        <a:p>
          <a:r>
            <a:rPr lang="es-CO" sz="1200" dirty="0">
              <a:latin typeface="Arial Black" pitchFamily="34" charset="0"/>
            </a:rPr>
            <a:t>EMPRESAS INDUSTRIALES Y COMERCIALES DEL ESTADO </a:t>
          </a:r>
        </a:p>
      </dgm:t>
    </dgm:pt>
    <dgm:pt modelId="{B25F00AC-740D-459A-9BF7-1C2C79C4BC2A}" type="parTrans" cxnId="{BC92D427-E8F7-4F89-A849-3CB55ED51505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5FD31E02-1757-4554-BAA7-8DC713B9EC76}" type="sibTrans" cxnId="{BC92D427-E8F7-4F89-A849-3CB55ED51505}">
      <dgm:prSet/>
      <dgm:spPr/>
      <dgm:t>
        <a:bodyPr/>
        <a:lstStyle/>
        <a:p>
          <a:endParaRPr lang="es-CO"/>
        </a:p>
      </dgm:t>
    </dgm:pt>
    <dgm:pt modelId="{BB2F29D3-B621-483B-838F-B06B2DE03815}">
      <dgm:prSet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GOBERNACIONES</a:t>
          </a:r>
        </a:p>
        <a:p>
          <a:r>
            <a:rPr lang="es-CO" sz="1400" dirty="0">
              <a:latin typeface="Arial Black" pitchFamily="34" charset="0"/>
            </a:rPr>
            <a:t>(NIVEL DEPARTAMENTAL)</a:t>
          </a:r>
        </a:p>
      </dgm:t>
    </dgm:pt>
    <dgm:pt modelId="{0632B6B3-6112-4795-8AF8-43C57E594B8D}" type="parTrans" cxnId="{6B9AD415-B8A6-4D24-A7D8-B0D7B7B9A699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4BB0C9D1-5C68-4BCD-AA64-A8C41D82EC94}" type="sibTrans" cxnId="{6B9AD415-B8A6-4D24-A7D8-B0D7B7B9A699}">
      <dgm:prSet/>
      <dgm:spPr/>
      <dgm:t>
        <a:bodyPr/>
        <a:lstStyle/>
        <a:p>
          <a:endParaRPr lang="es-CO"/>
        </a:p>
      </dgm:t>
    </dgm:pt>
    <dgm:pt modelId="{77D85E38-17FF-4A3C-820F-7033B1149AB2}">
      <dgm:prSet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ALCALDÍA</a:t>
          </a:r>
        </a:p>
        <a:p>
          <a:r>
            <a:rPr lang="es-CO" sz="1400" dirty="0">
              <a:latin typeface="Arial Black" pitchFamily="34" charset="0"/>
            </a:rPr>
            <a:t>(NIVEL MUNICIPAL)</a:t>
          </a:r>
        </a:p>
      </dgm:t>
    </dgm:pt>
    <dgm:pt modelId="{925FBC4E-0310-4544-ACCA-8A88C2234C0D}" type="parTrans" cxnId="{90366228-97C9-40FF-AE5C-22F2E92DCC5A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60A1DA80-722B-4BBC-8E5F-47500635DA7D}" type="sibTrans" cxnId="{90366228-97C9-40FF-AE5C-22F2E92DCC5A}">
      <dgm:prSet/>
      <dgm:spPr/>
      <dgm:t>
        <a:bodyPr/>
        <a:lstStyle/>
        <a:p>
          <a:endParaRPr lang="es-CO"/>
        </a:p>
      </dgm:t>
    </dgm:pt>
    <dgm:pt modelId="{BFC042C8-A99D-4998-8BE0-44C2122809C5}">
      <dgm:prSet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SECRETARIAS DEL DESPACHO</a:t>
          </a:r>
        </a:p>
      </dgm:t>
    </dgm:pt>
    <dgm:pt modelId="{765F50B3-595A-491C-8A10-119E0B2E263D}" type="parTrans" cxnId="{3F1D4393-ED2C-4C6C-8614-D3594695C9B6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A6F3B526-3166-428A-AE48-6A1ABFD20905}" type="sibTrans" cxnId="{3F1D4393-ED2C-4C6C-8614-D3594695C9B6}">
      <dgm:prSet/>
      <dgm:spPr/>
      <dgm:t>
        <a:bodyPr/>
        <a:lstStyle/>
        <a:p>
          <a:endParaRPr lang="es-CO"/>
        </a:p>
      </dgm:t>
    </dgm:pt>
    <dgm:pt modelId="{21C4ECA4-646B-440A-8868-DD3CF8868483}">
      <dgm:prSet custT="1"/>
      <dgm:spPr/>
      <dgm:t>
        <a:bodyPr/>
        <a:lstStyle/>
        <a:p>
          <a:r>
            <a:rPr lang="es-CO" sz="1400" dirty="0">
              <a:latin typeface="Arial Black" pitchFamily="34" charset="0"/>
            </a:rPr>
            <a:t>SECRETARIAS DEL DESPACHO</a:t>
          </a:r>
        </a:p>
      </dgm:t>
    </dgm:pt>
    <dgm:pt modelId="{B720982A-6207-40B1-82A7-D11FD2F38D66}" type="parTrans" cxnId="{28F8F19E-19B8-4B41-B23E-B93A30520826}">
      <dgm:prSet/>
      <dgm:spPr/>
      <dgm:t>
        <a:bodyPr/>
        <a:lstStyle/>
        <a:p>
          <a:endParaRPr lang="es-CO" sz="2000">
            <a:latin typeface="Arial Black" pitchFamily="34" charset="0"/>
          </a:endParaRPr>
        </a:p>
      </dgm:t>
    </dgm:pt>
    <dgm:pt modelId="{8F03C518-9E67-4260-B50D-8C51DA51055C}" type="sibTrans" cxnId="{28F8F19E-19B8-4B41-B23E-B93A30520826}">
      <dgm:prSet/>
      <dgm:spPr/>
      <dgm:t>
        <a:bodyPr/>
        <a:lstStyle/>
        <a:p>
          <a:endParaRPr lang="es-CO"/>
        </a:p>
      </dgm:t>
    </dgm:pt>
    <dgm:pt modelId="{1F0F0D51-D025-495E-9BC4-B16A04C9C55F}" type="pres">
      <dgm:prSet presAssocID="{BFA21B9E-2A6F-4E15-B496-3F0E1118EB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EB8CDA-BB7E-47D0-8BEB-50BEA19D1CFB}" type="pres">
      <dgm:prSet presAssocID="{F1044328-548B-49EC-A9AF-180B8E2B379F}" presName="hierRoot1" presStyleCnt="0"/>
      <dgm:spPr/>
    </dgm:pt>
    <dgm:pt modelId="{D2ADEB0C-AFAF-4E6C-8865-8F18A3F4B860}" type="pres">
      <dgm:prSet presAssocID="{F1044328-548B-49EC-A9AF-180B8E2B379F}" presName="composite" presStyleCnt="0"/>
      <dgm:spPr/>
    </dgm:pt>
    <dgm:pt modelId="{1FABB0C9-C578-45C2-A76A-91D1FAF11802}" type="pres">
      <dgm:prSet presAssocID="{F1044328-548B-49EC-A9AF-180B8E2B379F}" presName="background" presStyleLbl="node0" presStyleIdx="0" presStyleCnt="1"/>
      <dgm:spPr/>
    </dgm:pt>
    <dgm:pt modelId="{3D2D63BA-F862-4F29-9804-FD9D751F4F36}" type="pres">
      <dgm:prSet presAssocID="{F1044328-548B-49EC-A9AF-180B8E2B379F}" presName="text" presStyleLbl="fgAcc0" presStyleIdx="0" presStyleCnt="1" custScaleX="194872" custLinFactNeighborX="32278" custLinFactNeighborY="-16772">
        <dgm:presLayoutVars>
          <dgm:chPref val="3"/>
        </dgm:presLayoutVars>
      </dgm:prSet>
      <dgm:spPr/>
    </dgm:pt>
    <dgm:pt modelId="{66AA5A22-4304-4C8E-A049-3CB61C1F10E0}" type="pres">
      <dgm:prSet presAssocID="{F1044328-548B-49EC-A9AF-180B8E2B379F}" presName="hierChild2" presStyleCnt="0"/>
      <dgm:spPr/>
    </dgm:pt>
    <dgm:pt modelId="{70C5255A-251C-46E3-9B1E-EAF435DB3141}" type="pres">
      <dgm:prSet presAssocID="{BA448491-3FF6-47B6-B283-B383F2282B79}" presName="Name10" presStyleLbl="parChTrans1D2" presStyleIdx="0" presStyleCnt="1"/>
      <dgm:spPr/>
    </dgm:pt>
    <dgm:pt modelId="{0F693195-1D0B-4E49-A810-F4DCA3EAC790}" type="pres">
      <dgm:prSet presAssocID="{FA6DF37F-75A4-4526-AACE-E15CB7A764E4}" presName="hierRoot2" presStyleCnt="0"/>
      <dgm:spPr/>
    </dgm:pt>
    <dgm:pt modelId="{CCC72268-4042-495A-8EC3-5E48033B3B9D}" type="pres">
      <dgm:prSet presAssocID="{FA6DF37F-75A4-4526-AACE-E15CB7A764E4}" presName="composite2" presStyleCnt="0"/>
      <dgm:spPr/>
    </dgm:pt>
    <dgm:pt modelId="{2373350A-A5D5-443D-9344-2BCC32BFB609}" type="pres">
      <dgm:prSet presAssocID="{FA6DF37F-75A4-4526-AACE-E15CB7A764E4}" presName="background2" presStyleLbl="node2" presStyleIdx="0" presStyleCnt="1"/>
      <dgm:spPr/>
    </dgm:pt>
    <dgm:pt modelId="{58C16C88-7BF6-47AC-8A7A-632A0E7DF80A}" type="pres">
      <dgm:prSet presAssocID="{FA6DF37F-75A4-4526-AACE-E15CB7A764E4}" presName="text2" presStyleLbl="fgAcc2" presStyleIdx="0" presStyleCnt="1" custScaleX="194872" custLinFactNeighborX="35340">
        <dgm:presLayoutVars>
          <dgm:chPref val="3"/>
        </dgm:presLayoutVars>
      </dgm:prSet>
      <dgm:spPr/>
    </dgm:pt>
    <dgm:pt modelId="{368921FC-C2A5-464C-B37D-3B51DDCDA443}" type="pres">
      <dgm:prSet presAssocID="{FA6DF37F-75A4-4526-AACE-E15CB7A764E4}" presName="hierChild3" presStyleCnt="0"/>
      <dgm:spPr/>
    </dgm:pt>
    <dgm:pt modelId="{88B131EA-B92F-42CF-ADFF-460E7CC3D514}" type="pres">
      <dgm:prSet presAssocID="{75A91964-900B-48EF-9CBB-E3EA918D4D18}" presName="Name17" presStyleLbl="parChTrans1D3" presStyleIdx="0" presStyleCnt="2"/>
      <dgm:spPr/>
    </dgm:pt>
    <dgm:pt modelId="{8D304995-C409-463A-94D4-687A06806CA6}" type="pres">
      <dgm:prSet presAssocID="{F7E365A5-FD32-4F24-A7D1-3313CBDC73CC}" presName="hierRoot3" presStyleCnt="0"/>
      <dgm:spPr/>
    </dgm:pt>
    <dgm:pt modelId="{C92AF881-2766-4DFD-9C47-60198FBFA961}" type="pres">
      <dgm:prSet presAssocID="{F7E365A5-FD32-4F24-A7D1-3313CBDC73CC}" presName="composite3" presStyleCnt="0"/>
      <dgm:spPr/>
    </dgm:pt>
    <dgm:pt modelId="{9141829F-E07E-4EE3-9CB0-FD4F1ECDB840}" type="pres">
      <dgm:prSet presAssocID="{F7E365A5-FD32-4F24-A7D1-3313CBDC73CC}" presName="background3" presStyleLbl="node3" presStyleIdx="0" presStyleCnt="2"/>
      <dgm:spPr/>
    </dgm:pt>
    <dgm:pt modelId="{984D0B5B-5ACD-4B1A-B658-447059BDC2EB}" type="pres">
      <dgm:prSet presAssocID="{F7E365A5-FD32-4F24-A7D1-3313CBDC73CC}" presName="text3" presStyleLbl="fgAcc3" presStyleIdx="0" presStyleCnt="2" custScaleX="194872" custLinFactNeighborX="35340">
        <dgm:presLayoutVars>
          <dgm:chPref val="3"/>
        </dgm:presLayoutVars>
      </dgm:prSet>
      <dgm:spPr/>
    </dgm:pt>
    <dgm:pt modelId="{27AC1D52-4311-42BA-8A63-645D95366146}" type="pres">
      <dgm:prSet presAssocID="{F7E365A5-FD32-4F24-A7D1-3313CBDC73CC}" presName="hierChild4" presStyleCnt="0"/>
      <dgm:spPr/>
    </dgm:pt>
    <dgm:pt modelId="{A6301298-8698-4C8A-9794-041A2E404432}" type="pres">
      <dgm:prSet presAssocID="{2A64A646-2F5C-4A76-A2A8-FF2EAF7C0945}" presName="Name23" presStyleLbl="parChTrans1D4" presStyleIdx="0" presStyleCnt="6"/>
      <dgm:spPr/>
    </dgm:pt>
    <dgm:pt modelId="{78E40AF6-8ED4-4109-9C0D-A1432C8E4B06}" type="pres">
      <dgm:prSet presAssocID="{1A4DDEA1-1425-4D9C-A91B-4196A985C1C4}" presName="hierRoot4" presStyleCnt="0"/>
      <dgm:spPr/>
    </dgm:pt>
    <dgm:pt modelId="{BC11ACCC-B8ED-43EF-B6AB-93E2EA40DE29}" type="pres">
      <dgm:prSet presAssocID="{1A4DDEA1-1425-4D9C-A91B-4196A985C1C4}" presName="composite4" presStyleCnt="0"/>
      <dgm:spPr/>
    </dgm:pt>
    <dgm:pt modelId="{41E61E17-BB7C-4FC2-8AAF-55A7B158FFC3}" type="pres">
      <dgm:prSet presAssocID="{1A4DDEA1-1425-4D9C-A91B-4196A985C1C4}" presName="background4" presStyleLbl="node4" presStyleIdx="0" presStyleCnt="6"/>
      <dgm:spPr/>
    </dgm:pt>
    <dgm:pt modelId="{C81D409E-4966-49AD-B985-1D567260EDCF}" type="pres">
      <dgm:prSet presAssocID="{1A4DDEA1-1425-4D9C-A91B-4196A985C1C4}" presName="text4" presStyleLbl="fgAcc4" presStyleIdx="0" presStyleCnt="6" custScaleX="194872" custLinFactNeighborX="35340">
        <dgm:presLayoutVars>
          <dgm:chPref val="3"/>
        </dgm:presLayoutVars>
      </dgm:prSet>
      <dgm:spPr/>
    </dgm:pt>
    <dgm:pt modelId="{FDF1967D-F3D9-467C-AE33-475B62D4069A}" type="pres">
      <dgm:prSet presAssocID="{1A4DDEA1-1425-4D9C-A91B-4196A985C1C4}" presName="hierChild5" presStyleCnt="0"/>
      <dgm:spPr/>
    </dgm:pt>
    <dgm:pt modelId="{34028C32-3A73-4E83-AC60-021A53EC61C9}" type="pres">
      <dgm:prSet presAssocID="{B25F00AC-740D-459A-9BF7-1C2C79C4BC2A}" presName="Name23" presStyleLbl="parChTrans1D4" presStyleIdx="1" presStyleCnt="6"/>
      <dgm:spPr/>
    </dgm:pt>
    <dgm:pt modelId="{73DB580A-E80F-4DDD-AB89-02FE85AB5A0C}" type="pres">
      <dgm:prSet presAssocID="{038E6DCB-873A-403B-8175-89D1A5F5D2DC}" presName="hierRoot4" presStyleCnt="0"/>
      <dgm:spPr/>
    </dgm:pt>
    <dgm:pt modelId="{CE305791-2983-47AD-9DFB-3822CF706B86}" type="pres">
      <dgm:prSet presAssocID="{038E6DCB-873A-403B-8175-89D1A5F5D2DC}" presName="composite4" presStyleCnt="0"/>
      <dgm:spPr/>
    </dgm:pt>
    <dgm:pt modelId="{F0E2D7E7-E0BE-4E3A-BF1C-45B297F816C0}" type="pres">
      <dgm:prSet presAssocID="{038E6DCB-873A-403B-8175-89D1A5F5D2DC}" presName="background4" presStyleLbl="node4" presStyleIdx="1" presStyleCnt="6"/>
      <dgm:spPr/>
    </dgm:pt>
    <dgm:pt modelId="{D36CD94F-22AC-47FB-A85C-BA021463281E}" type="pres">
      <dgm:prSet presAssocID="{038E6DCB-873A-403B-8175-89D1A5F5D2DC}" presName="text4" presStyleLbl="fgAcc4" presStyleIdx="1" presStyleCnt="6" custScaleX="194872" custLinFactNeighborX="35340">
        <dgm:presLayoutVars>
          <dgm:chPref val="3"/>
        </dgm:presLayoutVars>
      </dgm:prSet>
      <dgm:spPr/>
    </dgm:pt>
    <dgm:pt modelId="{9ED2F90B-2A0C-4568-A43E-8C2A41EB6F68}" type="pres">
      <dgm:prSet presAssocID="{038E6DCB-873A-403B-8175-89D1A5F5D2DC}" presName="hierChild5" presStyleCnt="0"/>
      <dgm:spPr/>
    </dgm:pt>
    <dgm:pt modelId="{45AA3C89-9A66-4C83-AA71-417BB5F4B9D6}" type="pres">
      <dgm:prSet presAssocID="{7F77745B-4225-474A-9F2B-7D513A57CD32}" presName="Name17" presStyleLbl="parChTrans1D3" presStyleIdx="1" presStyleCnt="2"/>
      <dgm:spPr/>
    </dgm:pt>
    <dgm:pt modelId="{72647388-7987-4EDB-B549-F3A85C03D845}" type="pres">
      <dgm:prSet presAssocID="{91EB7B36-B2E9-45A6-BF9A-55D43A2C723A}" presName="hierRoot3" presStyleCnt="0"/>
      <dgm:spPr/>
    </dgm:pt>
    <dgm:pt modelId="{F89EC25E-9CB1-45CA-9BD5-34C6FF5B23EA}" type="pres">
      <dgm:prSet presAssocID="{91EB7B36-B2E9-45A6-BF9A-55D43A2C723A}" presName="composite3" presStyleCnt="0"/>
      <dgm:spPr/>
    </dgm:pt>
    <dgm:pt modelId="{A59F3022-1EA3-48E6-B528-15DCA1AD1514}" type="pres">
      <dgm:prSet presAssocID="{91EB7B36-B2E9-45A6-BF9A-55D43A2C723A}" presName="background3" presStyleLbl="node3" presStyleIdx="1" presStyleCnt="2"/>
      <dgm:spPr/>
    </dgm:pt>
    <dgm:pt modelId="{97BB540C-2C23-4111-B59A-5D442970A991}" type="pres">
      <dgm:prSet presAssocID="{91EB7B36-B2E9-45A6-BF9A-55D43A2C723A}" presName="text3" presStyleLbl="fgAcc3" presStyleIdx="1" presStyleCnt="2" custScaleX="194872" custLinFactNeighborX="35340">
        <dgm:presLayoutVars>
          <dgm:chPref val="3"/>
        </dgm:presLayoutVars>
      </dgm:prSet>
      <dgm:spPr/>
    </dgm:pt>
    <dgm:pt modelId="{B9F5B3B1-DD0C-4DD8-B242-C5C70A0ADC63}" type="pres">
      <dgm:prSet presAssocID="{91EB7B36-B2E9-45A6-BF9A-55D43A2C723A}" presName="hierChild4" presStyleCnt="0"/>
      <dgm:spPr/>
    </dgm:pt>
    <dgm:pt modelId="{8CBABCA9-1002-40DB-AF26-6868972FF02E}" type="pres">
      <dgm:prSet presAssocID="{0632B6B3-6112-4795-8AF8-43C57E594B8D}" presName="Name23" presStyleLbl="parChTrans1D4" presStyleIdx="2" presStyleCnt="6"/>
      <dgm:spPr/>
    </dgm:pt>
    <dgm:pt modelId="{3AFA3BCB-09EE-41A7-ADAB-FC3909721005}" type="pres">
      <dgm:prSet presAssocID="{BB2F29D3-B621-483B-838F-B06B2DE03815}" presName="hierRoot4" presStyleCnt="0"/>
      <dgm:spPr/>
    </dgm:pt>
    <dgm:pt modelId="{0C1A4BC4-3C2D-4F7C-950C-8FEEC595061E}" type="pres">
      <dgm:prSet presAssocID="{BB2F29D3-B621-483B-838F-B06B2DE03815}" presName="composite4" presStyleCnt="0"/>
      <dgm:spPr/>
    </dgm:pt>
    <dgm:pt modelId="{21FA99DE-5174-43A7-ABDF-0F43A5EDF2AA}" type="pres">
      <dgm:prSet presAssocID="{BB2F29D3-B621-483B-838F-B06B2DE03815}" presName="background4" presStyleLbl="node4" presStyleIdx="2" presStyleCnt="6"/>
      <dgm:spPr/>
    </dgm:pt>
    <dgm:pt modelId="{F4D6E5FA-EF92-4F87-B12A-4F7964E3110B}" type="pres">
      <dgm:prSet presAssocID="{BB2F29D3-B621-483B-838F-B06B2DE03815}" presName="text4" presStyleLbl="fgAcc4" presStyleIdx="2" presStyleCnt="6" custScaleX="194872" custLinFactNeighborX="35340">
        <dgm:presLayoutVars>
          <dgm:chPref val="3"/>
        </dgm:presLayoutVars>
      </dgm:prSet>
      <dgm:spPr/>
    </dgm:pt>
    <dgm:pt modelId="{76C78F4F-6428-4431-B2CF-CD9412BB4E70}" type="pres">
      <dgm:prSet presAssocID="{BB2F29D3-B621-483B-838F-B06B2DE03815}" presName="hierChild5" presStyleCnt="0"/>
      <dgm:spPr/>
    </dgm:pt>
    <dgm:pt modelId="{31AC773C-BABF-4A8C-A97E-73131288A6C4}" type="pres">
      <dgm:prSet presAssocID="{765F50B3-595A-491C-8A10-119E0B2E263D}" presName="Name23" presStyleLbl="parChTrans1D4" presStyleIdx="3" presStyleCnt="6"/>
      <dgm:spPr/>
    </dgm:pt>
    <dgm:pt modelId="{BC54851D-2926-4BF4-BBB4-9F6C76682ED4}" type="pres">
      <dgm:prSet presAssocID="{BFC042C8-A99D-4998-8BE0-44C2122809C5}" presName="hierRoot4" presStyleCnt="0"/>
      <dgm:spPr/>
    </dgm:pt>
    <dgm:pt modelId="{6DF75727-69C9-46FE-A522-02B4A78846F9}" type="pres">
      <dgm:prSet presAssocID="{BFC042C8-A99D-4998-8BE0-44C2122809C5}" presName="composite4" presStyleCnt="0"/>
      <dgm:spPr/>
    </dgm:pt>
    <dgm:pt modelId="{C112DDB8-5F85-4184-BA0C-F8C1F4D9FB8D}" type="pres">
      <dgm:prSet presAssocID="{BFC042C8-A99D-4998-8BE0-44C2122809C5}" presName="background4" presStyleLbl="node4" presStyleIdx="3" presStyleCnt="6"/>
      <dgm:spPr/>
    </dgm:pt>
    <dgm:pt modelId="{17CF472B-7BCA-4540-9438-C2673DAFC810}" type="pres">
      <dgm:prSet presAssocID="{BFC042C8-A99D-4998-8BE0-44C2122809C5}" presName="text4" presStyleLbl="fgAcc4" presStyleIdx="3" presStyleCnt="6" custScaleX="194872" custLinFactNeighborX="35340">
        <dgm:presLayoutVars>
          <dgm:chPref val="3"/>
        </dgm:presLayoutVars>
      </dgm:prSet>
      <dgm:spPr/>
    </dgm:pt>
    <dgm:pt modelId="{6E415C9A-CDD2-441A-A16D-CAF2C1E30BF1}" type="pres">
      <dgm:prSet presAssocID="{BFC042C8-A99D-4998-8BE0-44C2122809C5}" presName="hierChild5" presStyleCnt="0"/>
      <dgm:spPr/>
    </dgm:pt>
    <dgm:pt modelId="{3D1D1D8B-6C77-49AC-B421-8E54B7CD3523}" type="pres">
      <dgm:prSet presAssocID="{925FBC4E-0310-4544-ACCA-8A88C2234C0D}" presName="Name23" presStyleLbl="parChTrans1D4" presStyleIdx="4" presStyleCnt="6"/>
      <dgm:spPr/>
    </dgm:pt>
    <dgm:pt modelId="{0ABC1832-8153-4F75-AA67-AB62C48766E5}" type="pres">
      <dgm:prSet presAssocID="{77D85E38-17FF-4A3C-820F-7033B1149AB2}" presName="hierRoot4" presStyleCnt="0"/>
      <dgm:spPr/>
    </dgm:pt>
    <dgm:pt modelId="{879A4E48-7A43-4C10-98F7-83C71BC8DF8B}" type="pres">
      <dgm:prSet presAssocID="{77D85E38-17FF-4A3C-820F-7033B1149AB2}" presName="composite4" presStyleCnt="0"/>
      <dgm:spPr/>
    </dgm:pt>
    <dgm:pt modelId="{E1DE39B0-F915-43A1-B2C1-4810AABA7D82}" type="pres">
      <dgm:prSet presAssocID="{77D85E38-17FF-4A3C-820F-7033B1149AB2}" presName="background4" presStyleLbl="node4" presStyleIdx="4" presStyleCnt="6"/>
      <dgm:spPr/>
    </dgm:pt>
    <dgm:pt modelId="{5C17B771-1494-401E-B28A-7B91214E733B}" type="pres">
      <dgm:prSet presAssocID="{77D85E38-17FF-4A3C-820F-7033B1149AB2}" presName="text4" presStyleLbl="fgAcc4" presStyleIdx="4" presStyleCnt="6" custScaleX="194872" custLinFactNeighborX="35340">
        <dgm:presLayoutVars>
          <dgm:chPref val="3"/>
        </dgm:presLayoutVars>
      </dgm:prSet>
      <dgm:spPr/>
    </dgm:pt>
    <dgm:pt modelId="{0B25E752-6A64-4A70-970E-916B9AAC90C0}" type="pres">
      <dgm:prSet presAssocID="{77D85E38-17FF-4A3C-820F-7033B1149AB2}" presName="hierChild5" presStyleCnt="0"/>
      <dgm:spPr/>
    </dgm:pt>
    <dgm:pt modelId="{B889925F-564A-47A6-B955-5C2160275259}" type="pres">
      <dgm:prSet presAssocID="{B720982A-6207-40B1-82A7-D11FD2F38D66}" presName="Name23" presStyleLbl="parChTrans1D4" presStyleIdx="5" presStyleCnt="6"/>
      <dgm:spPr/>
    </dgm:pt>
    <dgm:pt modelId="{80C078F0-CBD3-47D3-BFF8-846D48BCBB1A}" type="pres">
      <dgm:prSet presAssocID="{21C4ECA4-646B-440A-8868-DD3CF8868483}" presName="hierRoot4" presStyleCnt="0"/>
      <dgm:spPr/>
    </dgm:pt>
    <dgm:pt modelId="{3E03324B-B937-40F2-809B-E5F3AFCC0D53}" type="pres">
      <dgm:prSet presAssocID="{21C4ECA4-646B-440A-8868-DD3CF8868483}" presName="composite4" presStyleCnt="0"/>
      <dgm:spPr/>
    </dgm:pt>
    <dgm:pt modelId="{2C70800D-2D21-4A9F-B1C2-C2011EB1D0FD}" type="pres">
      <dgm:prSet presAssocID="{21C4ECA4-646B-440A-8868-DD3CF8868483}" presName="background4" presStyleLbl="node4" presStyleIdx="5" presStyleCnt="6"/>
      <dgm:spPr/>
    </dgm:pt>
    <dgm:pt modelId="{B8959FE3-92EE-4A9D-AC94-1F9B2065C210}" type="pres">
      <dgm:prSet presAssocID="{21C4ECA4-646B-440A-8868-DD3CF8868483}" presName="text4" presStyleLbl="fgAcc4" presStyleIdx="5" presStyleCnt="6" custScaleX="194872" custLinFactNeighborX="35340">
        <dgm:presLayoutVars>
          <dgm:chPref val="3"/>
        </dgm:presLayoutVars>
      </dgm:prSet>
      <dgm:spPr/>
    </dgm:pt>
    <dgm:pt modelId="{5B5BEC21-3993-496E-92AD-A2442C82948B}" type="pres">
      <dgm:prSet presAssocID="{21C4ECA4-646B-440A-8868-DD3CF8868483}" presName="hierChild5" presStyleCnt="0"/>
      <dgm:spPr/>
    </dgm:pt>
  </dgm:ptLst>
  <dgm:cxnLst>
    <dgm:cxn modelId="{B9A65A06-DFFD-463C-8BCF-6B4E58439C39}" type="presOf" srcId="{7F77745B-4225-474A-9F2B-7D513A57CD32}" destId="{45AA3C89-9A66-4C83-AA71-417BB5F4B9D6}" srcOrd="0" destOrd="0" presId="urn:microsoft.com/office/officeart/2005/8/layout/hierarchy1"/>
    <dgm:cxn modelId="{6B9AD415-B8A6-4D24-A7D8-B0D7B7B9A699}" srcId="{91EB7B36-B2E9-45A6-BF9A-55D43A2C723A}" destId="{BB2F29D3-B621-483B-838F-B06B2DE03815}" srcOrd="0" destOrd="0" parTransId="{0632B6B3-6112-4795-8AF8-43C57E594B8D}" sibTransId="{4BB0C9D1-5C68-4BCD-AA64-A8C41D82EC94}"/>
    <dgm:cxn modelId="{CFF22E18-26F2-47E1-A4F7-30790669E97D}" type="presOf" srcId="{77D85E38-17FF-4A3C-820F-7033B1149AB2}" destId="{5C17B771-1494-401E-B28A-7B91214E733B}" srcOrd="0" destOrd="0" presId="urn:microsoft.com/office/officeart/2005/8/layout/hierarchy1"/>
    <dgm:cxn modelId="{BC92D427-E8F7-4F89-A849-3CB55ED51505}" srcId="{1A4DDEA1-1425-4D9C-A91B-4196A985C1C4}" destId="{038E6DCB-873A-403B-8175-89D1A5F5D2DC}" srcOrd="0" destOrd="0" parTransId="{B25F00AC-740D-459A-9BF7-1C2C79C4BC2A}" sibTransId="{5FD31E02-1757-4554-BAA7-8DC713B9EC76}"/>
    <dgm:cxn modelId="{90366228-97C9-40FF-AE5C-22F2E92DCC5A}" srcId="{91EB7B36-B2E9-45A6-BF9A-55D43A2C723A}" destId="{77D85E38-17FF-4A3C-820F-7033B1149AB2}" srcOrd="1" destOrd="0" parTransId="{925FBC4E-0310-4544-ACCA-8A88C2234C0D}" sibTransId="{60A1DA80-722B-4BBC-8E5F-47500635DA7D}"/>
    <dgm:cxn modelId="{58A88634-7342-42A8-AB63-C2842B6B8D38}" type="presOf" srcId="{B720982A-6207-40B1-82A7-D11FD2F38D66}" destId="{B889925F-564A-47A6-B955-5C2160275259}" srcOrd="0" destOrd="0" presId="urn:microsoft.com/office/officeart/2005/8/layout/hierarchy1"/>
    <dgm:cxn modelId="{38BDBF34-38DE-40A2-B21D-4E79F8EC452D}" type="presOf" srcId="{F7E365A5-FD32-4F24-A7D1-3313CBDC73CC}" destId="{984D0B5B-5ACD-4B1A-B658-447059BDC2EB}" srcOrd="0" destOrd="0" presId="urn:microsoft.com/office/officeart/2005/8/layout/hierarchy1"/>
    <dgm:cxn modelId="{9A718A39-0CA7-46A6-81E2-45D66E6897AA}" srcId="{F1044328-548B-49EC-A9AF-180B8E2B379F}" destId="{FA6DF37F-75A4-4526-AACE-E15CB7A764E4}" srcOrd="0" destOrd="0" parTransId="{BA448491-3FF6-47B6-B283-B383F2282B79}" sibTransId="{0E94FCC4-B263-4AEC-A9CF-381978B21BEF}"/>
    <dgm:cxn modelId="{97489D3E-3455-4A86-AE6E-35F9061C580E}" type="presOf" srcId="{F1044328-548B-49EC-A9AF-180B8E2B379F}" destId="{3D2D63BA-F862-4F29-9804-FD9D751F4F36}" srcOrd="0" destOrd="0" presId="urn:microsoft.com/office/officeart/2005/8/layout/hierarchy1"/>
    <dgm:cxn modelId="{D932CB64-AD25-44D1-936E-E24189E638A2}" type="presOf" srcId="{925FBC4E-0310-4544-ACCA-8A88C2234C0D}" destId="{3D1D1D8B-6C77-49AC-B421-8E54B7CD3523}" srcOrd="0" destOrd="0" presId="urn:microsoft.com/office/officeart/2005/8/layout/hierarchy1"/>
    <dgm:cxn modelId="{059D446D-9FAC-4113-8CD0-37F642B435BF}" type="presOf" srcId="{91EB7B36-B2E9-45A6-BF9A-55D43A2C723A}" destId="{97BB540C-2C23-4111-B59A-5D442970A991}" srcOrd="0" destOrd="0" presId="urn:microsoft.com/office/officeart/2005/8/layout/hierarchy1"/>
    <dgm:cxn modelId="{D7AE724E-B53E-42C8-9630-A71400B51485}" type="presOf" srcId="{038E6DCB-873A-403B-8175-89D1A5F5D2DC}" destId="{D36CD94F-22AC-47FB-A85C-BA021463281E}" srcOrd="0" destOrd="0" presId="urn:microsoft.com/office/officeart/2005/8/layout/hierarchy1"/>
    <dgm:cxn modelId="{073F1756-1A5C-4B51-968E-DE7BC0199764}" type="presOf" srcId="{75A91964-900B-48EF-9CBB-E3EA918D4D18}" destId="{88B131EA-B92F-42CF-ADFF-460E7CC3D514}" srcOrd="0" destOrd="0" presId="urn:microsoft.com/office/officeart/2005/8/layout/hierarchy1"/>
    <dgm:cxn modelId="{50E2115A-8257-434A-BEC4-EB314B2EC759}" type="presOf" srcId="{BB2F29D3-B621-483B-838F-B06B2DE03815}" destId="{F4D6E5FA-EF92-4F87-B12A-4F7964E3110B}" srcOrd="0" destOrd="0" presId="urn:microsoft.com/office/officeart/2005/8/layout/hierarchy1"/>
    <dgm:cxn modelId="{73E0CB7C-A249-4E33-9EA4-CD8ECA0D0C5F}" srcId="{F7E365A5-FD32-4F24-A7D1-3313CBDC73CC}" destId="{1A4DDEA1-1425-4D9C-A91B-4196A985C1C4}" srcOrd="0" destOrd="0" parTransId="{2A64A646-2F5C-4A76-A2A8-FF2EAF7C0945}" sibTransId="{EE3B4A45-8242-4893-AD02-117169B18EEA}"/>
    <dgm:cxn modelId="{9E8B157D-03BA-4B60-A6EE-D179C01C4B8A}" srcId="{BFA21B9E-2A6F-4E15-B496-3F0E1118EB24}" destId="{F1044328-548B-49EC-A9AF-180B8E2B379F}" srcOrd="0" destOrd="0" parTransId="{18B6E99E-0DBA-4B68-B135-803BB4ED8FA3}" sibTransId="{CC8AFB91-22F2-4124-A9BD-717C9A4D06E0}"/>
    <dgm:cxn modelId="{2DA05281-0A2E-48F5-9581-97BA45EDC63F}" srcId="{FA6DF37F-75A4-4526-AACE-E15CB7A764E4}" destId="{91EB7B36-B2E9-45A6-BF9A-55D43A2C723A}" srcOrd="1" destOrd="0" parTransId="{7F77745B-4225-474A-9F2B-7D513A57CD32}" sibTransId="{79033BCB-F2C1-476A-AC8F-FEEEA01D19F3}"/>
    <dgm:cxn modelId="{3F1D4393-ED2C-4C6C-8614-D3594695C9B6}" srcId="{BB2F29D3-B621-483B-838F-B06B2DE03815}" destId="{BFC042C8-A99D-4998-8BE0-44C2122809C5}" srcOrd="0" destOrd="0" parTransId="{765F50B3-595A-491C-8A10-119E0B2E263D}" sibTransId="{A6F3B526-3166-428A-AE48-6A1ABFD20905}"/>
    <dgm:cxn modelId="{EA0BB29A-9EF2-4022-9D57-07E86387CDA1}" type="presOf" srcId="{FA6DF37F-75A4-4526-AACE-E15CB7A764E4}" destId="{58C16C88-7BF6-47AC-8A7A-632A0E7DF80A}" srcOrd="0" destOrd="0" presId="urn:microsoft.com/office/officeart/2005/8/layout/hierarchy1"/>
    <dgm:cxn modelId="{165FCC9B-8BA8-4F2E-9BC3-BAB2C927CB2B}" type="presOf" srcId="{1A4DDEA1-1425-4D9C-A91B-4196A985C1C4}" destId="{C81D409E-4966-49AD-B985-1D567260EDCF}" srcOrd="0" destOrd="0" presId="urn:microsoft.com/office/officeart/2005/8/layout/hierarchy1"/>
    <dgm:cxn modelId="{28F8F19E-19B8-4B41-B23E-B93A30520826}" srcId="{77D85E38-17FF-4A3C-820F-7033B1149AB2}" destId="{21C4ECA4-646B-440A-8868-DD3CF8868483}" srcOrd="0" destOrd="0" parTransId="{B720982A-6207-40B1-82A7-D11FD2F38D66}" sibTransId="{8F03C518-9E67-4260-B50D-8C51DA51055C}"/>
    <dgm:cxn modelId="{9771DCA6-DB70-4425-9823-5098EEADDDDC}" srcId="{FA6DF37F-75A4-4526-AACE-E15CB7A764E4}" destId="{F7E365A5-FD32-4F24-A7D1-3313CBDC73CC}" srcOrd="0" destOrd="0" parTransId="{75A91964-900B-48EF-9CBB-E3EA918D4D18}" sibTransId="{72554AB3-1104-4D2A-8116-3D1B0860AD7E}"/>
    <dgm:cxn modelId="{DA875FA9-C47A-49D9-A5A7-2D76552FCAEB}" type="presOf" srcId="{21C4ECA4-646B-440A-8868-DD3CF8868483}" destId="{B8959FE3-92EE-4A9D-AC94-1F9B2065C210}" srcOrd="0" destOrd="0" presId="urn:microsoft.com/office/officeart/2005/8/layout/hierarchy1"/>
    <dgm:cxn modelId="{F14B1DB0-AE55-4E4D-881B-5C76CE92D878}" type="presOf" srcId="{BA448491-3FF6-47B6-B283-B383F2282B79}" destId="{70C5255A-251C-46E3-9B1E-EAF435DB3141}" srcOrd="0" destOrd="0" presId="urn:microsoft.com/office/officeart/2005/8/layout/hierarchy1"/>
    <dgm:cxn modelId="{D424BFBA-F69E-4CBB-AF9F-BE9B221F1863}" type="presOf" srcId="{0632B6B3-6112-4795-8AF8-43C57E594B8D}" destId="{8CBABCA9-1002-40DB-AF26-6868972FF02E}" srcOrd="0" destOrd="0" presId="urn:microsoft.com/office/officeart/2005/8/layout/hierarchy1"/>
    <dgm:cxn modelId="{FB0E13CB-4728-4A98-85EC-FE4E18C2348E}" type="presOf" srcId="{BFA21B9E-2A6F-4E15-B496-3F0E1118EB24}" destId="{1F0F0D51-D025-495E-9BC4-B16A04C9C55F}" srcOrd="0" destOrd="0" presId="urn:microsoft.com/office/officeart/2005/8/layout/hierarchy1"/>
    <dgm:cxn modelId="{E1F862D3-6386-43E8-BFF6-0F061126543E}" type="presOf" srcId="{2A64A646-2F5C-4A76-A2A8-FF2EAF7C0945}" destId="{A6301298-8698-4C8A-9794-041A2E404432}" srcOrd="0" destOrd="0" presId="urn:microsoft.com/office/officeart/2005/8/layout/hierarchy1"/>
    <dgm:cxn modelId="{6EE878D7-5568-4755-B97F-47E83D7F6C92}" type="presOf" srcId="{765F50B3-595A-491C-8A10-119E0B2E263D}" destId="{31AC773C-BABF-4A8C-A97E-73131288A6C4}" srcOrd="0" destOrd="0" presId="urn:microsoft.com/office/officeart/2005/8/layout/hierarchy1"/>
    <dgm:cxn modelId="{816252E9-3C04-4FD9-AD97-B9673035F2AF}" type="presOf" srcId="{BFC042C8-A99D-4998-8BE0-44C2122809C5}" destId="{17CF472B-7BCA-4540-9438-C2673DAFC810}" srcOrd="0" destOrd="0" presId="urn:microsoft.com/office/officeart/2005/8/layout/hierarchy1"/>
    <dgm:cxn modelId="{9AD3D6F6-1332-4C7E-BBF9-00630BE5AD88}" type="presOf" srcId="{B25F00AC-740D-459A-9BF7-1C2C79C4BC2A}" destId="{34028C32-3A73-4E83-AC60-021A53EC61C9}" srcOrd="0" destOrd="0" presId="urn:microsoft.com/office/officeart/2005/8/layout/hierarchy1"/>
    <dgm:cxn modelId="{CCFF9984-C1CA-4A2B-87A9-27B119A57ABE}" type="presParOf" srcId="{1F0F0D51-D025-495E-9BC4-B16A04C9C55F}" destId="{33EB8CDA-BB7E-47D0-8BEB-50BEA19D1CFB}" srcOrd="0" destOrd="0" presId="urn:microsoft.com/office/officeart/2005/8/layout/hierarchy1"/>
    <dgm:cxn modelId="{6D043EAF-E769-4012-ADC3-059AF093A83A}" type="presParOf" srcId="{33EB8CDA-BB7E-47D0-8BEB-50BEA19D1CFB}" destId="{D2ADEB0C-AFAF-4E6C-8865-8F18A3F4B860}" srcOrd="0" destOrd="0" presId="urn:microsoft.com/office/officeart/2005/8/layout/hierarchy1"/>
    <dgm:cxn modelId="{B6396417-AC5B-4930-81D2-797A8C7DD5E1}" type="presParOf" srcId="{D2ADEB0C-AFAF-4E6C-8865-8F18A3F4B860}" destId="{1FABB0C9-C578-45C2-A76A-91D1FAF11802}" srcOrd="0" destOrd="0" presId="urn:microsoft.com/office/officeart/2005/8/layout/hierarchy1"/>
    <dgm:cxn modelId="{F00A1939-99C8-4D97-AC0F-CF9917E935B2}" type="presParOf" srcId="{D2ADEB0C-AFAF-4E6C-8865-8F18A3F4B860}" destId="{3D2D63BA-F862-4F29-9804-FD9D751F4F36}" srcOrd="1" destOrd="0" presId="urn:microsoft.com/office/officeart/2005/8/layout/hierarchy1"/>
    <dgm:cxn modelId="{E19EC5B6-D31E-4E22-859F-E60A8A8DE83A}" type="presParOf" srcId="{33EB8CDA-BB7E-47D0-8BEB-50BEA19D1CFB}" destId="{66AA5A22-4304-4C8E-A049-3CB61C1F10E0}" srcOrd="1" destOrd="0" presId="urn:microsoft.com/office/officeart/2005/8/layout/hierarchy1"/>
    <dgm:cxn modelId="{81A2D63C-7E9E-4516-8CE5-BEC976FBA950}" type="presParOf" srcId="{66AA5A22-4304-4C8E-A049-3CB61C1F10E0}" destId="{70C5255A-251C-46E3-9B1E-EAF435DB3141}" srcOrd="0" destOrd="0" presId="urn:microsoft.com/office/officeart/2005/8/layout/hierarchy1"/>
    <dgm:cxn modelId="{43167484-5AA1-4069-B806-C47735E558CC}" type="presParOf" srcId="{66AA5A22-4304-4C8E-A049-3CB61C1F10E0}" destId="{0F693195-1D0B-4E49-A810-F4DCA3EAC790}" srcOrd="1" destOrd="0" presId="urn:microsoft.com/office/officeart/2005/8/layout/hierarchy1"/>
    <dgm:cxn modelId="{707EF36B-A7B2-46A0-9A32-DC070E855553}" type="presParOf" srcId="{0F693195-1D0B-4E49-A810-F4DCA3EAC790}" destId="{CCC72268-4042-495A-8EC3-5E48033B3B9D}" srcOrd="0" destOrd="0" presId="urn:microsoft.com/office/officeart/2005/8/layout/hierarchy1"/>
    <dgm:cxn modelId="{1708F0FB-9E4A-4287-9F02-5459DCD81790}" type="presParOf" srcId="{CCC72268-4042-495A-8EC3-5E48033B3B9D}" destId="{2373350A-A5D5-443D-9344-2BCC32BFB609}" srcOrd="0" destOrd="0" presId="urn:microsoft.com/office/officeart/2005/8/layout/hierarchy1"/>
    <dgm:cxn modelId="{6DF0385E-C381-47BA-BD72-ECAEA9D89433}" type="presParOf" srcId="{CCC72268-4042-495A-8EC3-5E48033B3B9D}" destId="{58C16C88-7BF6-47AC-8A7A-632A0E7DF80A}" srcOrd="1" destOrd="0" presId="urn:microsoft.com/office/officeart/2005/8/layout/hierarchy1"/>
    <dgm:cxn modelId="{3165BB77-160F-43AF-BB05-5CAE6A62FAD9}" type="presParOf" srcId="{0F693195-1D0B-4E49-A810-F4DCA3EAC790}" destId="{368921FC-C2A5-464C-B37D-3B51DDCDA443}" srcOrd="1" destOrd="0" presId="urn:microsoft.com/office/officeart/2005/8/layout/hierarchy1"/>
    <dgm:cxn modelId="{77D4BE34-888C-4AE0-8AB3-439EACE83DDF}" type="presParOf" srcId="{368921FC-C2A5-464C-B37D-3B51DDCDA443}" destId="{88B131EA-B92F-42CF-ADFF-460E7CC3D514}" srcOrd="0" destOrd="0" presId="urn:microsoft.com/office/officeart/2005/8/layout/hierarchy1"/>
    <dgm:cxn modelId="{695B735A-EE18-4710-BF1B-8B7893328483}" type="presParOf" srcId="{368921FC-C2A5-464C-B37D-3B51DDCDA443}" destId="{8D304995-C409-463A-94D4-687A06806CA6}" srcOrd="1" destOrd="0" presId="urn:microsoft.com/office/officeart/2005/8/layout/hierarchy1"/>
    <dgm:cxn modelId="{5B65AA76-6926-40E8-B302-B7BFCEF93DF0}" type="presParOf" srcId="{8D304995-C409-463A-94D4-687A06806CA6}" destId="{C92AF881-2766-4DFD-9C47-60198FBFA961}" srcOrd="0" destOrd="0" presId="urn:microsoft.com/office/officeart/2005/8/layout/hierarchy1"/>
    <dgm:cxn modelId="{AF081014-844F-4F34-9B93-0448C1A03015}" type="presParOf" srcId="{C92AF881-2766-4DFD-9C47-60198FBFA961}" destId="{9141829F-E07E-4EE3-9CB0-FD4F1ECDB840}" srcOrd="0" destOrd="0" presId="urn:microsoft.com/office/officeart/2005/8/layout/hierarchy1"/>
    <dgm:cxn modelId="{9BFD417B-65E3-4F5C-B989-556B6EF0F9EC}" type="presParOf" srcId="{C92AF881-2766-4DFD-9C47-60198FBFA961}" destId="{984D0B5B-5ACD-4B1A-B658-447059BDC2EB}" srcOrd="1" destOrd="0" presId="urn:microsoft.com/office/officeart/2005/8/layout/hierarchy1"/>
    <dgm:cxn modelId="{E6C90971-94CB-430E-8048-14621B8F93CA}" type="presParOf" srcId="{8D304995-C409-463A-94D4-687A06806CA6}" destId="{27AC1D52-4311-42BA-8A63-645D95366146}" srcOrd="1" destOrd="0" presId="urn:microsoft.com/office/officeart/2005/8/layout/hierarchy1"/>
    <dgm:cxn modelId="{FC83B3C7-8EC8-447A-A419-170F438FA15A}" type="presParOf" srcId="{27AC1D52-4311-42BA-8A63-645D95366146}" destId="{A6301298-8698-4C8A-9794-041A2E404432}" srcOrd="0" destOrd="0" presId="urn:microsoft.com/office/officeart/2005/8/layout/hierarchy1"/>
    <dgm:cxn modelId="{869F209E-81EA-4779-A829-5FE325B39254}" type="presParOf" srcId="{27AC1D52-4311-42BA-8A63-645D95366146}" destId="{78E40AF6-8ED4-4109-9C0D-A1432C8E4B06}" srcOrd="1" destOrd="0" presId="urn:microsoft.com/office/officeart/2005/8/layout/hierarchy1"/>
    <dgm:cxn modelId="{68B5A16A-E1BE-46E4-8DA6-D27785B28D01}" type="presParOf" srcId="{78E40AF6-8ED4-4109-9C0D-A1432C8E4B06}" destId="{BC11ACCC-B8ED-43EF-B6AB-93E2EA40DE29}" srcOrd="0" destOrd="0" presId="urn:microsoft.com/office/officeart/2005/8/layout/hierarchy1"/>
    <dgm:cxn modelId="{60BD0BEE-0352-4680-A657-178506D88F36}" type="presParOf" srcId="{BC11ACCC-B8ED-43EF-B6AB-93E2EA40DE29}" destId="{41E61E17-BB7C-4FC2-8AAF-55A7B158FFC3}" srcOrd="0" destOrd="0" presId="urn:microsoft.com/office/officeart/2005/8/layout/hierarchy1"/>
    <dgm:cxn modelId="{170C4213-F8D2-47B9-A664-3DDEA83BF8F3}" type="presParOf" srcId="{BC11ACCC-B8ED-43EF-B6AB-93E2EA40DE29}" destId="{C81D409E-4966-49AD-B985-1D567260EDCF}" srcOrd="1" destOrd="0" presId="urn:microsoft.com/office/officeart/2005/8/layout/hierarchy1"/>
    <dgm:cxn modelId="{B05D1424-8352-4E3F-92B4-FAD8F1EC1AAA}" type="presParOf" srcId="{78E40AF6-8ED4-4109-9C0D-A1432C8E4B06}" destId="{FDF1967D-F3D9-467C-AE33-475B62D4069A}" srcOrd="1" destOrd="0" presId="urn:microsoft.com/office/officeart/2005/8/layout/hierarchy1"/>
    <dgm:cxn modelId="{04201C1A-FCC2-4920-89B9-EC780C23B2A5}" type="presParOf" srcId="{FDF1967D-F3D9-467C-AE33-475B62D4069A}" destId="{34028C32-3A73-4E83-AC60-021A53EC61C9}" srcOrd="0" destOrd="0" presId="urn:microsoft.com/office/officeart/2005/8/layout/hierarchy1"/>
    <dgm:cxn modelId="{9127E1EB-D1E6-4EEF-B04F-5EE11B3A80E5}" type="presParOf" srcId="{FDF1967D-F3D9-467C-AE33-475B62D4069A}" destId="{73DB580A-E80F-4DDD-AB89-02FE85AB5A0C}" srcOrd="1" destOrd="0" presId="urn:microsoft.com/office/officeart/2005/8/layout/hierarchy1"/>
    <dgm:cxn modelId="{5E2F0DDD-55B1-4F19-BEB7-B4A3AE4EF0C6}" type="presParOf" srcId="{73DB580A-E80F-4DDD-AB89-02FE85AB5A0C}" destId="{CE305791-2983-47AD-9DFB-3822CF706B86}" srcOrd="0" destOrd="0" presId="urn:microsoft.com/office/officeart/2005/8/layout/hierarchy1"/>
    <dgm:cxn modelId="{0EC60DA4-A551-4E69-9E44-92B9EB9C9707}" type="presParOf" srcId="{CE305791-2983-47AD-9DFB-3822CF706B86}" destId="{F0E2D7E7-E0BE-4E3A-BF1C-45B297F816C0}" srcOrd="0" destOrd="0" presId="urn:microsoft.com/office/officeart/2005/8/layout/hierarchy1"/>
    <dgm:cxn modelId="{8DE05C08-DCC7-4ECD-A5A4-272D2B6BB7D5}" type="presParOf" srcId="{CE305791-2983-47AD-9DFB-3822CF706B86}" destId="{D36CD94F-22AC-47FB-A85C-BA021463281E}" srcOrd="1" destOrd="0" presId="urn:microsoft.com/office/officeart/2005/8/layout/hierarchy1"/>
    <dgm:cxn modelId="{76A1DFC0-6A5A-4B13-A6BF-F348ED82311F}" type="presParOf" srcId="{73DB580A-E80F-4DDD-AB89-02FE85AB5A0C}" destId="{9ED2F90B-2A0C-4568-A43E-8C2A41EB6F68}" srcOrd="1" destOrd="0" presId="urn:microsoft.com/office/officeart/2005/8/layout/hierarchy1"/>
    <dgm:cxn modelId="{91082252-1F99-43D8-B7F2-0B2950311EA0}" type="presParOf" srcId="{368921FC-C2A5-464C-B37D-3B51DDCDA443}" destId="{45AA3C89-9A66-4C83-AA71-417BB5F4B9D6}" srcOrd="2" destOrd="0" presId="urn:microsoft.com/office/officeart/2005/8/layout/hierarchy1"/>
    <dgm:cxn modelId="{CBCAF3D2-F81E-49BF-9F53-B3121F746E32}" type="presParOf" srcId="{368921FC-C2A5-464C-B37D-3B51DDCDA443}" destId="{72647388-7987-4EDB-B549-F3A85C03D845}" srcOrd="3" destOrd="0" presId="urn:microsoft.com/office/officeart/2005/8/layout/hierarchy1"/>
    <dgm:cxn modelId="{114F6120-9B74-4F9D-9855-6C00699707C0}" type="presParOf" srcId="{72647388-7987-4EDB-B549-F3A85C03D845}" destId="{F89EC25E-9CB1-45CA-9BD5-34C6FF5B23EA}" srcOrd="0" destOrd="0" presId="urn:microsoft.com/office/officeart/2005/8/layout/hierarchy1"/>
    <dgm:cxn modelId="{10985DD6-2F45-4AD2-9A47-713E7A024019}" type="presParOf" srcId="{F89EC25E-9CB1-45CA-9BD5-34C6FF5B23EA}" destId="{A59F3022-1EA3-48E6-B528-15DCA1AD1514}" srcOrd="0" destOrd="0" presId="urn:microsoft.com/office/officeart/2005/8/layout/hierarchy1"/>
    <dgm:cxn modelId="{D9C937FD-E950-4969-9618-58D08C9BA692}" type="presParOf" srcId="{F89EC25E-9CB1-45CA-9BD5-34C6FF5B23EA}" destId="{97BB540C-2C23-4111-B59A-5D442970A991}" srcOrd="1" destOrd="0" presId="urn:microsoft.com/office/officeart/2005/8/layout/hierarchy1"/>
    <dgm:cxn modelId="{E0BCE365-728B-48C7-A23E-FA9AED7ADDF8}" type="presParOf" srcId="{72647388-7987-4EDB-B549-F3A85C03D845}" destId="{B9F5B3B1-DD0C-4DD8-B242-C5C70A0ADC63}" srcOrd="1" destOrd="0" presId="urn:microsoft.com/office/officeart/2005/8/layout/hierarchy1"/>
    <dgm:cxn modelId="{01DA4E56-3140-4E4F-81C3-3B9B6A0EBBF8}" type="presParOf" srcId="{B9F5B3B1-DD0C-4DD8-B242-C5C70A0ADC63}" destId="{8CBABCA9-1002-40DB-AF26-6868972FF02E}" srcOrd="0" destOrd="0" presId="urn:microsoft.com/office/officeart/2005/8/layout/hierarchy1"/>
    <dgm:cxn modelId="{40AE6FE4-F7F6-4D66-978A-A2AC4606205D}" type="presParOf" srcId="{B9F5B3B1-DD0C-4DD8-B242-C5C70A0ADC63}" destId="{3AFA3BCB-09EE-41A7-ADAB-FC3909721005}" srcOrd="1" destOrd="0" presId="urn:microsoft.com/office/officeart/2005/8/layout/hierarchy1"/>
    <dgm:cxn modelId="{4D121AD8-194D-4918-BC9E-FC8335D573C9}" type="presParOf" srcId="{3AFA3BCB-09EE-41A7-ADAB-FC3909721005}" destId="{0C1A4BC4-3C2D-4F7C-950C-8FEEC595061E}" srcOrd="0" destOrd="0" presId="urn:microsoft.com/office/officeart/2005/8/layout/hierarchy1"/>
    <dgm:cxn modelId="{68ADE6EE-F19E-4314-AE40-AAB42C734F37}" type="presParOf" srcId="{0C1A4BC4-3C2D-4F7C-950C-8FEEC595061E}" destId="{21FA99DE-5174-43A7-ABDF-0F43A5EDF2AA}" srcOrd="0" destOrd="0" presId="urn:microsoft.com/office/officeart/2005/8/layout/hierarchy1"/>
    <dgm:cxn modelId="{797690AD-6155-4CC7-8E3A-8BA6E126EFA9}" type="presParOf" srcId="{0C1A4BC4-3C2D-4F7C-950C-8FEEC595061E}" destId="{F4D6E5FA-EF92-4F87-B12A-4F7964E3110B}" srcOrd="1" destOrd="0" presId="urn:microsoft.com/office/officeart/2005/8/layout/hierarchy1"/>
    <dgm:cxn modelId="{684538A6-A578-498D-A8D2-18CDE41D82A5}" type="presParOf" srcId="{3AFA3BCB-09EE-41A7-ADAB-FC3909721005}" destId="{76C78F4F-6428-4431-B2CF-CD9412BB4E70}" srcOrd="1" destOrd="0" presId="urn:microsoft.com/office/officeart/2005/8/layout/hierarchy1"/>
    <dgm:cxn modelId="{48A2281B-3DAF-435E-9930-B15E5A0EB2B6}" type="presParOf" srcId="{76C78F4F-6428-4431-B2CF-CD9412BB4E70}" destId="{31AC773C-BABF-4A8C-A97E-73131288A6C4}" srcOrd="0" destOrd="0" presId="urn:microsoft.com/office/officeart/2005/8/layout/hierarchy1"/>
    <dgm:cxn modelId="{26EF6249-0967-498B-8E78-B55E01B0B112}" type="presParOf" srcId="{76C78F4F-6428-4431-B2CF-CD9412BB4E70}" destId="{BC54851D-2926-4BF4-BBB4-9F6C76682ED4}" srcOrd="1" destOrd="0" presId="urn:microsoft.com/office/officeart/2005/8/layout/hierarchy1"/>
    <dgm:cxn modelId="{2F41C5FC-20C1-452D-B0E1-F58472FFD67D}" type="presParOf" srcId="{BC54851D-2926-4BF4-BBB4-9F6C76682ED4}" destId="{6DF75727-69C9-46FE-A522-02B4A78846F9}" srcOrd="0" destOrd="0" presId="urn:microsoft.com/office/officeart/2005/8/layout/hierarchy1"/>
    <dgm:cxn modelId="{5BD08F9D-CFEB-4D59-B149-70EB5A9A0466}" type="presParOf" srcId="{6DF75727-69C9-46FE-A522-02B4A78846F9}" destId="{C112DDB8-5F85-4184-BA0C-F8C1F4D9FB8D}" srcOrd="0" destOrd="0" presId="urn:microsoft.com/office/officeart/2005/8/layout/hierarchy1"/>
    <dgm:cxn modelId="{627C9D35-BF51-436E-B836-F9ABA013EA4F}" type="presParOf" srcId="{6DF75727-69C9-46FE-A522-02B4A78846F9}" destId="{17CF472B-7BCA-4540-9438-C2673DAFC810}" srcOrd="1" destOrd="0" presId="urn:microsoft.com/office/officeart/2005/8/layout/hierarchy1"/>
    <dgm:cxn modelId="{313A3220-D3F9-4CFE-B35A-4656D231EFBF}" type="presParOf" srcId="{BC54851D-2926-4BF4-BBB4-9F6C76682ED4}" destId="{6E415C9A-CDD2-441A-A16D-CAF2C1E30BF1}" srcOrd="1" destOrd="0" presId="urn:microsoft.com/office/officeart/2005/8/layout/hierarchy1"/>
    <dgm:cxn modelId="{0F44951F-8335-40C2-9F71-37DBDE503157}" type="presParOf" srcId="{B9F5B3B1-DD0C-4DD8-B242-C5C70A0ADC63}" destId="{3D1D1D8B-6C77-49AC-B421-8E54B7CD3523}" srcOrd="2" destOrd="0" presId="urn:microsoft.com/office/officeart/2005/8/layout/hierarchy1"/>
    <dgm:cxn modelId="{B9B888DD-3692-45F5-85C7-AFA1D9456744}" type="presParOf" srcId="{B9F5B3B1-DD0C-4DD8-B242-C5C70A0ADC63}" destId="{0ABC1832-8153-4F75-AA67-AB62C48766E5}" srcOrd="3" destOrd="0" presId="urn:microsoft.com/office/officeart/2005/8/layout/hierarchy1"/>
    <dgm:cxn modelId="{917DB158-9CC2-4579-A2B7-AEA57A6E886C}" type="presParOf" srcId="{0ABC1832-8153-4F75-AA67-AB62C48766E5}" destId="{879A4E48-7A43-4C10-98F7-83C71BC8DF8B}" srcOrd="0" destOrd="0" presId="urn:microsoft.com/office/officeart/2005/8/layout/hierarchy1"/>
    <dgm:cxn modelId="{63D36DD1-47A1-4627-BA03-10DB9CD95E53}" type="presParOf" srcId="{879A4E48-7A43-4C10-98F7-83C71BC8DF8B}" destId="{E1DE39B0-F915-43A1-B2C1-4810AABA7D82}" srcOrd="0" destOrd="0" presId="urn:microsoft.com/office/officeart/2005/8/layout/hierarchy1"/>
    <dgm:cxn modelId="{B4DE87C0-06DC-4956-948C-2F7819FF3BCC}" type="presParOf" srcId="{879A4E48-7A43-4C10-98F7-83C71BC8DF8B}" destId="{5C17B771-1494-401E-B28A-7B91214E733B}" srcOrd="1" destOrd="0" presId="urn:microsoft.com/office/officeart/2005/8/layout/hierarchy1"/>
    <dgm:cxn modelId="{935E30CE-20FC-4CC3-BA5D-9BC11E803FA3}" type="presParOf" srcId="{0ABC1832-8153-4F75-AA67-AB62C48766E5}" destId="{0B25E752-6A64-4A70-970E-916B9AAC90C0}" srcOrd="1" destOrd="0" presId="urn:microsoft.com/office/officeart/2005/8/layout/hierarchy1"/>
    <dgm:cxn modelId="{84F434C2-59B3-446C-B900-0A308E9280C8}" type="presParOf" srcId="{0B25E752-6A64-4A70-970E-916B9AAC90C0}" destId="{B889925F-564A-47A6-B955-5C2160275259}" srcOrd="0" destOrd="0" presId="urn:microsoft.com/office/officeart/2005/8/layout/hierarchy1"/>
    <dgm:cxn modelId="{6311636B-CB86-4986-930B-BF4173AA3773}" type="presParOf" srcId="{0B25E752-6A64-4A70-970E-916B9AAC90C0}" destId="{80C078F0-CBD3-47D3-BFF8-846D48BCBB1A}" srcOrd="1" destOrd="0" presId="urn:microsoft.com/office/officeart/2005/8/layout/hierarchy1"/>
    <dgm:cxn modelId="{C344FA94-FFE2-40C1-AD76-E252C9D0D875}" type="presParOf" srcId="{80C078F0-CBD3-47D3-BFF8-846D48BCBB1A}" destId="{3E03324B-B937-40F2-809B-E5F3AFCC0D53}" srcOrd="0" destOrd="0" presId="urn:microsoft.com/office/officeart/2005/8/layout/hierarchy1"/>
    <dgm:cxn modelId="{25396DAE-3D22-4644-813F-03BA917DAEDC}" type="presParOf" srcId="{3E03324B-B937-40F2-809B-E5F3AFCC0D53}" destId="{2C70800D-2D21-4A9F-B1C2-C2011EB1D0FD}" srcOrd="0" destOrd="0" presId="urn:microsoft.com/office/officeart/2005/8/layout/hierarchy1"/>
    <dgm:cxn modelId="{0E8CDEAD-0C36-4BB1-A009-4BFF04A10011}" type="presParOf" srcId="{3E03324B-B937-40F2-809B-E5F3AFCC0D53}" destId="{B8959FE3-92EE-4A9D-AC94-1F9B2065C210}" srcOrd="1" destOrd="0" presId="urn:microsoft.com/office/officeart/2005/8/layout/hierarchy1"/>
    <dgm:cxn modelId="{6A5D5EA5-7B57-49AE-BF98-E122FAD51ED9}" type="presParOf" srcId="{80C078F0-CBD3-47D3-BFF8-846D48BCBB1A}" destId="{5B5BEC21-3993-496E-92AD-A2442C8294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7AEE2-5934-4137-85CD-672EB17DE965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3EA5AF0-8BEF-4059-9294-EA7D6321AE65}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>
              <a:solidFill>
                <a:schemeClr val="tx1"/>
              </a:solidFill>
              <a:latin typeface="Arial Black" pitchFamily="34" charset="0"/>
            </a:rPr>
            <a:t>PRESIDENCIA DE LA REPUBLICA</a:t>
          </a:r>
        </a:p>
      </dgm:t>
    </dgm:pt>
    <dgm:pt modelId="{346DCFBE-5581-4B2C-918D-B00502B9333D}" type="parTrans" cxnId="{59148AAD-C792-4E99-AAD2-55F0335B5C25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9C9532EB-927D-4065-B825-92A8D10C8689}" type="sibTrans" cxnId="{59148AAD-C792-4E99-AAD2-55F0335B5C25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832B0585-E36F-4D7A-980B-86ADC6D979AF}">
      <dgm:prSet phldrT="[Texto]"/>
      <dgm:spPr/>
      <dgm:t>
        <a:bodyPr/>
        <a:lstStyle/>
        <a:p>
          <a:pPr algn="ctr"/>
          <a:r>
            <a:rPr lang="es-CO" dirty="0">
              <a:solidFill>
                <a:schemeClr val="tx1"/>
              </a:solidFill>
              <a:latin typeface="Arial Black" pitchFamily="34" charset="0"/>
            </a:rPr>
            <a:t>ES EL MÁXIMO ENTE ADMINISTRATIVO A NIVEL NACIONAL</a:t>
          </a:r>
        </a:p>
      </dgm:t>
    </dgm:pt>
    <dgm:pt modelId="{C883F536-4063-4CCE-80B9-72C85F9A2ADD}" type="parTrans" cxnId="{972C9BDE-BF6B-46E0-A95B-B4784E662612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188290D7-3730-41C4-8432-4165263AA3E8}" type="sibTrans" cxnId="{972C9BDE-BF6B-46E0-A95B-B4784E662612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24B569C9-E030-49B1-956A-0CD9A15220A4}">
      <dgm:prSet phldrT="[Texto]"/>
      <dgm:spPr/>
      <dgm:t>
        <a:bodyPr/>
        <a:lstStyle/>
        <a:p>
          <a:pPr algn="ctr"/>
          <a:r>
            <a:rPr lang="es-CO" dirty="0">
              <a:solidFill>
                <a:schemeClr val="tx1"/>
              </a:solidFill>
              <a:latin typeface="Arial Black" pitchFamily="34" charset="0"/>
            </a:rPr>
            <a:t>PROMULGAR LAS LEYES, OBEDECERLAS  Y HACERLAS CUMPLIR</a:t>
          </a:r>
        </a:p>
      </dgm:t>
    </dgm:pt>
    <dgm:pt modelId="{1B2A970B-25B2-4D63-AD93-741EAC38FAD1}" type="parTrans" cxnId="{A2CF5A26-8446-4955-A450-A70A15EB4A85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54446792-8613-4D38-A313-A5C703385F2B}" type="sibTrans" cxnId="{A2CF5A26-8446-4955-A450-A70A15EB4A85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9E5D1966-44B5-4F07-A26E-DEB7662CBC7E}">
      <dgm:prSet/>
      <dgm:spPr/>
      <dgm:t>
        <a:bodyPr/>
        <a:lstStyle/>
        <a:p>
          <a:pPr algn="ctr"/>
          <a:r>
            <a:rPr lang="es-CO" dirty="0">
              <a:solidFill>
                <a:schemeClr val="tx1"/>
              </a:solidFill>
              <a:latin typeface="Arial Black" pitchFamily="34" charset="0"/>
            </a:rPr>
            <a:t> REGLAMENTAR</a:t>
          </a:r>
        </a:p>
        <a:p>
          <a:pPr algn="ctr"/>
          <a:r>
            <a:rPr lang="es-CO" dirty="0">
              <a:solidFill>
                <a:schemeClr val="tx1"/>
              </a:solidFill>
              <a:latin typeface="Arial Black" pitchFamily="34" charset="0"/>
            </a:rPr>
            <a:t>LAS LEYES</a:t>
          </a:r>
        </a:p>
      </dgm:t>
    </dgm:pt>
    <dgm:pt modelId="{F9FA4B18-4A0D-4213-979A-E3364B0FF8DB}" type="parTrans" cxnId="{C123AC34-4689-4A52-9762-882443DAD353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610D279A-5D4C-41D8-BDBE-D15776192360}" type="sibTrans" cxnId="{C123AC34-4689-4A52-9762-882443DAD353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35DF6841-6663-48E0-A8E0-46100E993710}">
      <dgm:prSet/>
      <dgm:spPr/>
      <dgm:t>
        <a:bodyPr/>
        <a:lstStyle/>
        <a:p>
          <a:pPr algn="ctr"/>
          <a:r>
            <a:rPr lang="es-CO" dirty="0">
              <a:solidFill>
                <a:schemeClr val="tx1"/>
              </a:solidFill>
              <a:latin typeface="Arial Black" pitchFamily="34" charset="0"/>
            </a:rPr>
            <a:t>VELAR POR LA ESTRICTA RECAUDACIÓN Y ADMINISTRACIÓN DE LAS RENTAS Y CAUDALES PÚBLICOS</a:t>
          </a:r>
        </a:p>
      </dgm:t>
    </dgm:pt>
    <dgm:pt modelId="{8E5C308E-4500-43E4-82EB-14B4CA8A5D7A}" type="parTrans" cxnId="{3F36B36F-4029-4ABC-84B2-2D204689A4CB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1614060B-5975-488F-BE87-DD3CA0697922}" type="sibTrans" cxnId="{3F36B36F-4029-4ABC-84B2-2D204689A4CB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F45485F9-DFF1-490C-A174-AC44518E7FD1}" type="pres">
      <dgm:prSet presAssocID="{7EA7AEE2-5934-4137-85CD-672EB17DE965}" presName="composite" presStyleCnt="0">
        <dgm:presLayoutVars>
          <dgm:chMax val="1"/>
          <dgm:dir/>
          <dgm:resizeHandles val="exact"/>
        </dgm:presLayoutVars>
      </dgm:prSet>
      <dgm:spPr/>
    </dgm:pt>
    <dgm:pt modelId="{782A6DB8-F227-4A3B-A713-2A5991D8173E}" type="pres">
      <dgm:prSet presAssocID="{13EA5AF0-8BEF-4059-9294-EA7D6321AE65}" presName="roof" presStyleLbl="dkBgShp" presStyleIdx="0" presStyleCnt="2" custLinFactNeighborX="-24889" custLinFactNeighborY="-10518"/>
      <dgm:spPr/>
    </dgm:pt>
    <dgm:pt modelId="{D1E036E7-2EA4-469D-A40D-7031BCA4C0C9}" type="pres">
      <dgm:prSet presAssocID="{13EA5AF0-8BEF-4059-9294-EA7D6321AE65}" presName="pillars" presStyleCnt="0"/>
      <dgm:spPr/>
    </dgm:pt>
    <dgm:pt modelId="{C596CB5A-1F26-4AF6-A6C2-C47893058D3E}" type="pres">
      <dgm:prSet presAssocID="{13EA5AF0-8BEF-4059-9294-EA7D6321AE65}" presName="pillar1" presStyleLbl="node1" presStyleIdx="0" presStyleCnt="4">
        <dgm:presLayoutVars>
          <dgm:bulletEnabled val="1"/>
        </dgm:presLayoutVars>
      </dgm:prSet>
      <dgm:spPr/>
    </dgm:pt>
    <dgm:pt modelId="{C078B0C7-A8BF-40F6-B10D-7A8F958AE1D7}" type="pres">
      <dgm:prSet presAssocID="{24B569C9-E030-49B1-956A-0CD9A15220A4}" presName="pillarX" presStyleLbl="node1" presStyleIdx="1" presStyleCnt="4">
        <dgm:presLayoutVars>
          <dgm:bulletEnabled val="1"/>
        </dgm:presLayoutVars>
      </dgm:prSet>
      <dgm:spPr/>
    </dgm:pt>
    <dgm:pt modelId="{992D66E6-2D1B-4B7D-8DE9-3E14E3352742}" type="pres">
      <dgm:prSet presAssocID="{9E5D1966-44B5-4F07-A26E-DEB7662CBC7E}" presName="pillarX" presStyleLbl="node1" presStyleIdx="2" presStyleCnt="4">
        <dgm:presLayoutVars>
          <dgm:bulletEnabled val="1"/>
        </dgm:presLayoutVars>
      </dgm:prSet>
      <dgm:spPr/>
    </dgm:pt>
    <dgm:pt modelId="{0568DE55-35CD-4D41-AD90-67919C38A062}" type="pres">
      <dgm:prSet presAssocID="{35DF6841-6663-48E0-A8E0-46100E993710}" presName="pillarX" presStyleLbl="node1" presStyleIdx="3" presStyleCnt="4">
        <dgm:presLayoutVars>
          <dgm:bulletEnabled val="1"/>
        </dgm:presLayoutVars>
      </dgm:prSet>
      <dgm:spPr/>
    </dgm:pt>
    <dgm:pt modelId="{BDB8EFC4-6134-4C70-A929-ADADD6E001ED}" type="pres">
      <dgm:prSet presAssocID="{13EA5AF0-8BEF-4059-9294-EA7D6321AE65}" presName="base" presStyleLbl="dkBgShp" presStyleIdx="1" presStyleCnt="2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99164A1D-0184-4385-9CAA-91825648230D}" type="presOf" srcId="{7EA7AEE2-5934-4137-85CD-672EB17DE965}" destId="{F45485F9-DFF1-490C-A174-AC44518E7FD1}" srcOrd="0" destOrd="0" presId="urn:microsoft.com/office/officeart/2005/8/layout/hList3"/>
    <dgm:cxn modelId="{A2CF5A26-8446-4955-A450-A70A15EB4A85}" srcId="{13EA5AF0-8BEF-4059-9294-EA7D6321AE65}" destId="{24B569C9-E030-49B1-956A-0CD9A15220A4}" srcOrd="1" destOrd="0" parTransId="{1B2A970B-25B2-4D63-AD93-741EAC38FAD1}" sibTransId="{54446792-8613-4D38-A313-A5C703385F2B}"/>
    <dgm:cxn modelId="{1AF6E128-7EBF-460E-9131-C27D35A90907}" type="presOf" srcId="{24B569C9-E030-49B1-956A-0CD9A15220A4}" destId="{C078B0C7-A8BF-40F6-B10D-7A8F958AE1D7}" srcOrd="0" destOrd="0" presId="urn:microsoft.com/office/officeart/2005/8/layout/hList3"/>
    <dgm:cxn modelId="{C123AC34-4689-4A52-9762-882443DAD353}" srcId="{13EA5AF0-8BEF-4059-9294-EA7D6321AE65}" destId="{9E5D1966-44B5-4F07-A26E-DEB7662CBC7E}" srcOrd="2" destOrd="0" parTransId="{F9FA4B18-4A0D-4213-979A-E3364B0FF8DB}" sibTransId="{610D279A-5D4C-41D8-BDBE-D15776192360}"/>
    <dgm:cxn modelId="{3F36B36F-4029-4ABC-84B2-2D204689A4CB}" srcId="{13EA5AF0-8BEF-4059-9294-EA7D6321AE65}" destId="{35DF6841-6663-48E0-A8E0-46100E993710}" srcOrd="3" destOrd="0" parTransId="{8E5C308E-4500-43E4-82EB-14B4CA8A5D7A}" sibTransId="{1614060B-5975-488F-BE87-DD3CA0697922}"/>
    <dgm:cxn modelId="{090FF476-5D0E-4986-B204-732F37418E12}" type="presOf" srcId="{13EA5AF0-8BEF-4059-9294-EA7D6321AE65}" destId="{782A6DB8-F227-4A3B-A713-2A5991D8173E}" srcOrd="0" destOrd="0" presId="urn:microsoft.com/office/officeart/2005/8/layout/hList3"/>
    <dgm:cxn modelId="{CFE75C9E-8812-44C1-9FF3-8407CDF327BB}" type="presOf" srcId="{9E5D1966-44B5-4F07-A26E-DEB7662CBC7E}" destId="{992D66E6-2D1B-4B7D-8DE9-3E14E3352742}" srcOrd="0" destOrd="0" presId="urn:microsoft.com/office/officeart/2005/8/layout/hList3"/>
    <dgm:cxn modelId="{AB389EA1-E3EA-4C86-B4E0-A701E637732F}" type="presOf" srcId="{832B0585-E36F-4D7A-980B-86ADC6D979AF}" destId="{C596CB5A-1F26-4AF6-A6C2-C47893058D3E}" srcOrd="0" destOrd="0" presId="urn:microsoft.com/office/officeart/2005/8/layout/hList3"/>
    <dgm:cxn modelId="{59148AAD-C792-4E99-AAD2-55F0335B5C25}" srcId="{7EA7AEE2-5934-4137-85CD-672EB17DE965}" destId="{13EA5AF0-8BEF-4059-9294-EA7D6321AE65}" srcOrd="0" destOrd="0" parTransId="{346DCFBE-5581-4B2C-918D-B00502B9333D}" sibTransId="{9C9532EB-927D-4065-B825-92A8D10C8689}"/>
    <dgm:cxn modelId="{ACCFD8C6-5601-47F1-B44A-647C2D5B9703}" type="presOf" srcId="{35DF6841-6663-48E0-A8E0-46100E993710}" destId="{0568DE55-35CD-4D41-AD90-67919C38A062}" srcOrd="0" destOrd="0" presId="urn:microsoft.com/office/officeart/2005/8/layout/hList3"/>
    <dgm:cxn modelId="{972C9BDE-BF6B-46E0-A95B-B4784E662612}" srcId="{13EA5AF0-8BEF-4059-9294-EA7D6321AE65}" destId="{832B0585-E36F-4D7A-980B-86ADC6D979AF}" srcOrd="0" destOrd="0" parTransId="{C883F536-4063-4CCE-80B9-72C85F9A2ADD}" sibTransId="{188290D7-3730-41C4-8432-4165263AA3E8}"/>
    <dgm:cxn modelId="{0431ED87-D7F9-4ED9-AD7C-832CB5EBDE0E}" type="presParOf" srcId="{F45485F9-DFF1-490C-A174-AC44518E7FD1}" destId="{782A6DB8-F227-4A3B-A713-2A5991D8173E}" srcOrd="0" destOrd="0" presId="urn:microsoft.com/office/officeart/2005/8/layout/hList3"/>
    <dgm:cxn modelId="{E48DE1C8-6071-4C8A-A479-C5AF347FF9CF}" type="presParOf" srcId="{F45485F9-DFF1-490C-A174-AC44518E7FD1}" destId="{D1E036E7-2EA4-469D-A40D-7031BCA4C0C9}" srcOrd="1" destOrd="0" presId="urn:microsoft.com/office/officeart/2005/8/layout/hList3"/>
    <dgm:cxn modelId="{80302722-5E83-442E-9A3B-287F2A7F52CD}" type="presParOf" srcId="{D1E036E7-2EA4-469D-A40D-7031BCA4C0C9}" destId="{C596CB5A-1F26-4AF6-A6C2-C47893058D3E}" srcOrd="0" destOrd="0" presId="urn:microsoft.com/office/officeart/2005/8/layout/hList3"/>
    <dgm:cxn modelId="{CE6DF4B9-5605-461E-A590-D21D05056C63}" type="presParOf" srcId="{D1E036E7-2EA4-469D-A40D-7031BCA4C0C9}" destId="{C078B0C7-A8BF-40F6-B10D-7A8F958AE1D7}" srcOrd="1" destOrd="0" presId="urn:microsoft.com/office/officeart/2005/8/layout/hList3"/>
    <dgm:cxn modelId="{35D5CEA2-5810-4433-A0F5-C586AF72F30C}" type="presParOf" srcId="{D1E036E7-2EA4-469D-A40D-7031BCA4C0C9}" destId="{992D66E6-2D1B-4B7D-8DE9-3E14E3352742}" srcOrd="2" destOrd="0" presId="urn:microsoft.com/office/officeart/2005/8/layout/hList3"/>
    <dgm:cxn modelId="{5D452AE0-3F56-45EA-B671-7C150D6202D6}" type="presParOf" srcId="{D1E036E7-2EA4-469D-A40D-7031BCA4C0C9}" destId="{0568DE55-35CD-4D41-AD90-67919C38A062}" srcOrd="3" destOrd="0" presId="urn:microsoft.com/office/officeart/2005/8/layout/hList3"/>
    <dgm:cxn modelId="{DD7799DC-ACDC-4FA7-9296-001819794770}" type="presParOf" srcId="{F45485F9-DFF1-490C-A174-AC44518E7FD1}" destId="{BDB8EFC4-6134-4C70-A929-ADADD6E001E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7AEE2-5934-4137-85CD-672EB17DE965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3EA5AF0-8BEF-4059-9294-EA7D6321AE65}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>
              <a:solidFill>
                <a:schemeClr val="tx1"/>
              </a:solidFill>
              <a:latin typeface="Arial Black" pitchFamily="34" charset="0"/>
            </a:rPr>
            <a:t>MINISTERIO DE HACIENDA Y CRÉDITO PUBLICO  </a:t>
          </a:r>
        </a:p>
      </dgm:t>
    </dgm:pt>
    <dgm:pt modelId="{346DCFBE-5581-4B2C-918D-B00502B9333D}" type="parTrans" cxnId="{59148AAD-C792-4E99-AAD2-55F0335B5C25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9C9532EB-927D-4065-B825-92A8D10C8689}" type="sibTrans" cxnId="{59148AAD-C792-4E99-AAD2-55F0335B5C25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832B0585-E36F-4D7A-980B-86ADC6D979AF}">
      <dgm:prSet phldrT="[Texto]" custT="1"/>
      <dgm:spPr/>
      <dgm:t>
        <a:bodyPr/>
        <a:lstStyle/>
        <a:p>
          <a:pPr algn="ctr"/>
          <a:r>
            <a:rPr lang="es-CO" sz="1600" dirty="0">
              <a:solidFill>
                <a:schemeClr val="tx1"/>
              </a:solidFill>
              <a:latin typeface="Arial Black" pitchFamily="34" charset="0"/>
            </a:rPr>
            <a:t>ES LA PRIMERA AUTORIDAD TÉCNICA Y ADMINISTRATIVA EN EL RAMO DE HACIENDA</a:t>
          </a:r>
        </a:p>
      </dgm:t>
    </dgm:pt>
    <dgm:pt modelId="{C883F536-4063-4CCE-80B9-72C85F9A2ADD}" type="parTrans" cxnId="{972C9BDE-BF6B-46E0-A95B-B4784E662612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188290D7-3730-41C4-8432-4165263AA3E8}" type="sibTrans" cxnId="{972C9BDE-BF6B-46E0-A95B-B4784E662612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24B569C9-E030-49B1-956A-0CD9A15220A4}">
      <dgm:prSet phldrT="[Texto]"/>
      <dgm:spPr/>
      <dgm:t>
        <a:bodyPr/>
        <a:lstStyle/>
        <a:p>
          <a:pPr algn="ctr"/>
          <a:r>
            <a:rPr lang="es-CO" dirty="0">
              <a:solidFill>
                <a:schemeClr val="tx1"/>
              </a:solidFill>
              <a:latin typeface="Arial Black" pitchFamily="34" charset="0"/>
            </a:rPr>
            <a:t>DIRIGIR LA EJECUCIÓN DE LA POLÍTICA ECONÓMICA Y FISCAL DEL ESTADO.</a:t>
          </a:r>
        </a:p>
      </dgm:t>
    </dgm:pt>
    <dgm:pt modelId="{1B2A970B-25B2-4D63-AD93-741EAC38FAD1}" type="parTrans" cxnId="{A2CF5A26-8446-4955-A450-A70A15EB4A85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54446792-8613-4D38-A313-A5C703385F2B}" type="sibTrans" cxnId="{A2CF5A26-8446-4955-A450-A70A15EB4A85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9E5D1966-44B5-4F07-A26E-DEB7662CBC7E}">
      <dgm:prSet/>
      <dgm:spPr/>
      <dgm:t>
        <a:bodyPr/>
        <a:lstStyle/>
        <a:p>
          <a:pPr algn="ctr"/>
          <a:r>
            <a:rPr lang="es-CO" dirty="0">
              <a:solidFill>
                <a:schemeClr val="tx1"/>
              </a:solidFill>
              <a:latin typeface="Arial Black" pitchFamily="34" charset="0"/>
            </a:rPr>
            <a:t> COORDINAR, DIRIGIR Y REGULAR LA ADMINISTRACIÓN Y RECAUDACIÓN DE LOS IMPUESTOS  </a:t>
          </a:r>
        </a:p>
      </dgm:t>
    </dgm:pt>
    <dgm:pt modelId="{F9FA4B18-4A0D-4213-979A-E3364B0FF8DB}" type="parTrans" cxnId="{C123AC34-4689-4A52-9762-882443DAD353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610D279A-5D4C-41D8-BDBE-D15776192360}" type="sibTrans" cxnId="{C123AC34-4689-4A52-9762-882443DAD353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35DF6841-6663-48E0-A8E0-46100E993710}">
      <dgm:prSet/>
      <dgm:spPr/>
      <dgm:t>
        <a:bodyPr/>
        <a:lstStyle/>
        <a:p>
          <a:pPr algn="ctr"/>
          <a:r>
            <a:rPr lang="es-CO" dirty="0">
              <a:solidFill>
                <a:schemeClr val="tx1"/>
              </a:solidFill>
              <a:latin typeface="Arial Black" pitchFamily="34" charset="0"/>
            </a:rPr>
            <a:t>PREPARAR LOS PROYECTOS DE DECRETO Y EXPEDIR LAS RESOLUCIONES, CIRCULARES Y DEMÁS ACTOS ADMINISTRATIVOS DE CARÁCTER GENERAL O PARTICULAR</a:t>
          </a:r>
        </a:p>
      </dgm:t>
    </dgm:pt>
    <dgm:pt modelId="{8E5C308E-4500-43E4-82EB-14B4CA8A5D7A}" type="parTrans" cxnId="{3F36B36F-4029-4ABC-84B2-2D204689A4CB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1614060B-5975-488F-BE87-DD3CA0697922}" type="sibTrans" cxnId="{3F36B36F-4029-4ABC-84B2-2D204689A4CB}">
      <dgm:prSet/>
      <dgm:spPr/>
      <dgm:t>
        <a:bodyPr/>
        <a:lstStyle/>
        <a:p>
          <a:endParaRPr lang="es-CO" dirty="0">
            <a:solidFill>
              <a:schemeClr val="tx1"/>
            </a:solidFill>
            <a:latin typeface="Arial Black" pitchFamily="34" charset="0"/>
          </a:endParaRPr>
        </a:p>
      </dgm:t>
    </dgm:pt>
    <dgm:pt modelId="{F45485F9-DFF1-490C-A174-AC44518E7FD1}" type="pres">
      <dgm:prSet presAssocID="{7EA7AEE2-5934-4137-85CD-672EB17DE965}" presName="composite" presStyleCnt="0">
        <dgm:presLayoutVars>
          <dgm:chMax val="1"/>
          <dgm:dir/>
          <dgm:resizeHandles val="exact"/>
        </dgm:presLayoutVars>
      </dgm:prSet>
      <dgm:spPr/>
    </dgm:pt>
    <dgm:pt modelId="{782A6DB8-F227-4A3B-A713-2A5991D8173E}" type="pres">
      <dgm:prSet presAssocID="{13EA5AF0-8BEF-4059-9294-EA7D6321AE65}" presName="roof" presStyleLbl="dkBgShp" presStyleIdx="0" presStyleCnt="2" custLinFactNeighborX="-24889" custLinFactNeighborY="-10518"/>
      <dgm:spPr/>
    </dgm:pt>
    <dgm:pt modelId="{D1E036E7-2EA4-469D-A40D-7031BCA4C0C9}" type="pres">
      <dgm:prSet presAssocID="{13EA5AF0-8BEF-4059-9294-EA7D6321AE65}" presName="pillars" presStyleCnt="0"/>
      <dgm:spPr/>
    </dgm:pt>
    <dgm:pt modelId="{C596CB5A-1F26-4AF6-A6C2-C47893058D3E}" type="pres">
      <dgm:prSet presAssocID="{13EA5AF0-8BEF-4059-9294-EA7D6321AE65}" presName="pillar1" presStyleLbl="node1" presStyleIdx="0" presStyleCnt="4" custScaleX="118082" custLinFactNeighborX="-4432" custLinFactNeighborY="1058">
        <dgm:presLayoutVars>
          <dgm:bulletEnabled val="1"/>
        </dgm:presLayoutVars>
      </dgm:prSet>
      <dgm:spPr/>
    </dgm:pt>
    <dgm:pt modelId="{C078B0C7-A8BF-40F6-B10D-7A8F958AE1D7}" type="pres">
      <dgm:prSet presAssocID="{24B569C9-E030-49B1-956A-0CD9A15220A4}" presName="pillarX" presStyleLbl="node1" presStyleIdx="1" presStyleCnt="4">
        <dgm:presLayoutVars>
          <dgm:bulletEnabled val="1"/>
        </dgm:presLayoutVars>
      </dgm:prSet>
      <dgm:spPr/>
    </dgm:pt>
    <dgm:pt modelId="{992D66E6-2D1B-4B7D-8DE9-3E14E3352742}" type="pres">
      <dgm:prSet presAssocID="{9E5D1966-44B5-4F07-A26E-DEB7662CBC7E}" presName="pillarX" presStyleLbl="node1" presStyleIdx="2" presStyleCnt="4">
        <dgm:presLayoutVars>
          <dgm:bulletEnabled val="1"/>
        </dgm:presLayoutVars>
      </dgm:prSet>
      <dgm:spPr/>
    </dgm:pt>
    <dgm:pt modelId="{0568DE55-35CD-4D41-AD90-67919C38A062}" type="pres">
      <dgm:prSet presAssocID="{35DF6841-6663-48E0-A8E0-46100E993710}" presName="pillarX" presStyleLbl="node1" presStyleIdx="3" presStyleCnt="4">
        <dgm:presLayoutVars>
          <dgm:bulletEnabled val="1"/>
        </dgm:presLayoutVars>
      </dgm:prSet>
      <dgm:spPr/>
    </dgm:pt>
    <dgm:pt modelId="{BDB8EFC4-6134-4C70-A929-ADADD6E001ED}" type="pres">
      <dgm:prSet presAssocID="{13EA5AF0-8BEF-4059-9294-EA7D6321AE65}" presName="base" presStyleLbl="dkBgShp" presStyleIdx="1" presStyleCnt="2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A2CF5A26-8446-4955-A450-A70A15EB4A85}" srcId="{13EA5AF0-8BEF-4059-9294-EA7D6321AE65}" destId="{24B569C9-E030-49B1-956A-0CD9A15220A4}" srcOrd="1" destOrd="0" parTransId="{1B2A970B-25B2-4D63-AD93-741EAC38FAD1}" sibTransId="{54446792-8613-4D38-A313-A5C703385F2B}"/>
    <dgm:cxn modelId="{C123AC34-4689-4A52-9762-882443DAD353}" srcId="{13EA5AF0-8BEF-4059-9294-EA7D6321AE65}" destId="{9E5D1966-44B5-4F07-A26E-DEB7662CBC7E}" srcOrd="2" destOrd="0" parTransId="{F9FA4B18-4A0D-4213-979A-E3364B0FF8DB}" sibTransId="{610D279A-5D4C-41D8-BDBE-D15776192360}"/>
    <dgm:cxn modelId="{24870937-C129-4052-B0EE-820525CAB60E}" type="presOf" srcId="{9E5D1966-44B5-4F07-A26E-DEB7662CBC7E}" destId="{992D66E6-2D1B-4B7D-8DE9-3E14E3352742}" srcOrd="0" destOrd="0" presId="urn:microsoft.com/office/officeart/2005/8/layout/hList3"/>
    <dgm:cxn modelId="{2F000439-DC8E-4078-85D5-2277C6EE073C}" type="presOf" srcId="{832B0585-E36F-4D7A-980B-86ADC6D979AF}" destId="{C596CB5A-1F26-4AF6-A6C2-C47893058D3E}" srcOrd="0" destOrd="0" presId="urn:microsoft.com/office/officeart/2005/8/layout/hList3"/>
    <dgm:cxn modelId="{278BDB40-F1F5-412B-AD31-EB51DB8610F0}" type="presOf" srcId="{35DF6841-6663-48E0-A8E0-46100E993710}" destId="{0568DE55-35CD-4D41-AD90-67919C38A062}" srcOrd="0" destOrd="0" presId="urn:microsoft.com/office/officeart/2005/8/layout/hList3"/>
    <dgm:cxn modelId="{3F36B36F-4029-4ABC-84B2-2D204689A4CB}" srcId="{13EA5AF0-8BEF-4059-9294-EA7D6321AE65}" destId="{35DF6841-6663-48E0-A8E0-46100E993710}" srcOrd="3" destOrd="0" parTransId="{8E5C308E-4500-43E4-82EB-14B4CA8A5D7A}" sibTransId="{1614060B-5975-488F-BE87-DD3CA0697922}"/>
    <dgm:cxn modelId="{09EF9485-CB6A-4F4B-A33D-49D4193D3B33}" type="presOf" srcId="{7EA7AEE2-5934-4137-85CD-672EB17DE965}" destId="{F45485F9-DFF1-490C-A174-AC44518E7FD1}" srcOrd="0" destOrd="0" presId="urn:microsoft.com/office/officeart/2005/8/layout/hList3"/>
    <dgm:cxn modelId="{DFBBAB90-2516-4389-B0B2-B1C457CDD8BB}" type="presOf" srcId="{24B569C9-E030-49B1-956A-0CD9A15220A4}" destId="{C078B0C7-A8BF-40F6-B10D-7A8F958AE1D7}" srcOrd="0" destOrd="0" presId="urn:microsoft.com/office/officeart/2005/8/layout/hList3"/>
    <dgm:cxn modelId="{59148AAD-C792-4E99-AAD2-55F0335B5C25}" srcId="{7EA7AEE2-5934-4137-85CD-672EB17DE965}" destId="{13EA5AF0-8BEF-4059-9294-EA7D6321AE65}" srcOrd="0" destOrd="0" parTransId="{346DCFBE-5581-4B2C-918D-B00502B9333D}" sibTransId="{9C9532EB-927D-4065-B825-92A8D10C8689}"/>
    <dgm:cxn modelId="{ED5FFDCB-2819-4A85-AE2A-28AB894DA997}" type="presOf" srcId="{13EA5AF0-8BEF-4059-9294-EA7D6321AE65}" destId="{782A6DB8-F227-4A3B-A713-2A5991D8173E}" srcOrd="0" destOrd="0" presId="urn:microsoft.com/office/officeart/2005/8/layout/hList3"/>
    <dgm:cxn modelId="{972C9BDE-BF6B-46E0-A95B-B4784E662612}" srcId="{13EA5AF0-8BEF-4059-9294-EA7D6321AE65}" destId="{832B0585-E36F-4D7A-980B-86ADC6D979AF}" srcOrd="0" destOrd="0" parTransId="{C883F536-4063-4CCE-80B9-72C85F9A2ADD}" sibTransId="{188290D7-3730-41C4-8432-4165263AA3E8}"/>
    <dgm:cxn modelId="{201EC2B9-7908-4320-A0BA-1C4F8ECDA2CF}" type="presParOf" srcId="{F45485F9-DFF1-490C-A174-AC44518E7FD1}" destId="{782A6DB8-F227-4A3B-A713-2A5991D8173E}" srcOrd="0" destOrd="0" presId="urn:microsoft.com/office/officeart/2005/8/layout/hList3"/>
    <dgm:cxn modelId="{5831B4C8-CEDF-4DC3-9E38-AD3FDE7EABDB}" type="presParOf" srcId="{F45485F9-DFF1-490C-A174-AC44518E7FD1}" destId="{D1E036E7-2EA4-469D-A40D-7031BCA4C0C9}" srcOrd="1" destOrd="0" presId="urn:microsoft.com/office/officeart/2005/8/layout/hList3"/>
    <dgm:cxn modelId="{51B7AE4F-94F1-414F-AFFF-1FD6C9752F01}" type="presParOf" srcId="{D1E036E7-2EA4-469D-A40D-7031BCA4C0C9}" destId="{C596CB5A-1F26-4AF6-A6C2-C47893058D3E}" srcOrd="0" destOrd="0" presId="urn:microsoft.com/office/officeart/2005/8/layout/hList3"/>
    <dgm:cxn modelId="{23156A0F-BFC0-4BA5-B64C-5F5ACFB4E926}" type="presParOf" srcId="{D1E036E7-2EA4-469D-A40D-7031BCA4C0C9}" destId="{C078B0C7-A8BF-40F6-B10D-7A8F958AE1D7}" srcOrd="1" destOrd="0" presId="urn:microsoft.com/office/officeart/2005/8/layout/hList3"/>
    <dgm:cxn modelId="{291F926D-BCA7-4EE3-8B9A-6A0C039FC57C}" type="presParOf" srcId="{D1E036E7-2EA4-469D-A40D-7031BCA4C0C9}" destId="{992D66E6-2D1B-4B7D-8DE9-3E14E3352742}" srcOrd="2" destOrd="0" presId="urn:microsoft.com/office/officeart/2005/8/layout/hList3"/>
    <dgm:cxn modelId="{9C5D00A6-A24B-4916-9DC9-8606BC4BB3F8}" type="presParOf" srcId="{D1E036E7-2EA4-469D-A40D-7031BCA4C0C9}" destId="{0568DE55-35CD-4D41-AD90-67919C38A062}" srcOrd="3" destOrd="0" presId="urn:microsoft.com/office/officeart/2005/8/layout/hList3"/>
    <dgm:cxn modelId="{AF745B9B-1962-4983-8D7B-9382D495D8CD}" type="presParOf" srcId="{F45485F9-DFF1-490C-A174-AC44518E7FD1}" destId="{BDB8EFC4-6134-4C70-A929-ADADD6E001E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0357B8-5B47-4AB5-BD8B-C789E3D4AC96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04513ACF-13A9-4000-BD58-427D26BDDF49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DIAN</a:t>
          </a:r>
        </a:p>
        <a:p>
          <a:r>
            <a:rPr lang="es-CO" dirty="0">
              <a:latin typeface="Arial Black" pitchFamily="34" charset="0"/>
            </a:rPr>
            <a:t>GENERALIDADES </a:t>
          </a:r>
        </a:p>
      </dgm:t>
    </dgm:pt>
    <dgm:pt modelId="{A86D953A-5FFF-4C12-950A-5BBE65295B42}" type="parTrans" cxnId="{36AED1C8-D2E4-4DB2-8227-C3AF81A172E4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5C11DD80-DF33-43E6-9796-A4D6A771DDEC}" type="sibTrans" cxnId="{36AED1C8-D2E4-4DB2-8227-C3AF81A172E4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FB5E0E95-AA6D-40F2-BCBF-D3E18A88DB30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UNIDAD ADMINISTRATIVA ESPECIAL ADSCRITA AL  MINISTERIO DE HACIENDA   </a:t>
          </a:r>
        </a:p>
      </dgm:t>
    </dgm:pt>
    <dgm:pt modelId="{CC437651-1B30-4DC2-B334-CF8DBC19CDC1}" type="parTrans" cxnId="{3AD7AC68-66D3-4BB2-BCE8-4D8A459B0EA3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B2C73638-4C2F-4AF9-A4E7-A9CFCC8B719E}" type="sibTrans" cxnId="{3AD7AC68-66D3-4BB2-BCE8-4D8A459B0EA3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D611700F-25D4-4F5C-AF0F-EE0C65C38D2E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TIENE UN CARÁCTER EMINENTEMENTE TÉCNICO Y  ESPECIALIZADO</a:t>
          </a:r>
        </a:p>
      </dgm:t>
    </dgm:pt>
    <dgm:pt modelId="{75706BD1-7FB4-44F0-B0D5-D1309A500A8C}" type="parTrans" cxnId="{CE328FDE-106B-4651-BB8F-61C2267BF1EB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CD62491A-659B-4794-AC3C-23E5D7825093}" type="sibTrans" cxnId="{CE328FDE-106B-4651-BB8F-61C2267BF1EB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EE85AD0E-0450-4EF3-A787-108BFF14DF1D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TIENE:</a:t>
          </a:r>
        </a:p>
        <a:p>
          <a:r>
            <a:rPr lang="es-CO" dirty="0">
              <a:latin typeface="Arial Black" pitchFamily="34" charset="0"/>
            </a:rPr>
            <a:t>PERSONERÍA JURÍDICA </a:t>
          </a:r>
        </a:p>
        <a:p>
          <a:r>
            <a:rPr lang="es-CO" dirty="0">
              <a:latin typeface="Arial Black" pitchFamily="34" charset="0"/>
            </a:rPr>
            <a:t>AUTONOMÍA ADMINISTRATIVA Y PRESUPUESTAL</a:t>
          </a:r>
        </a:p>
      </dgm:t>
    </dgm:pt>
    <dgm:pt modelId="{D50F1FFC-8EA9-4D0D-8314-C73ADC63D6DC}" type="parTrans" cxnId="{858ADBD4-5845-4833-A430-79A201E1F7FF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6C0BB3CA-1F24-411F-BE08-8E2ECB658E27}" type="sibTrans" cxnId="{858ADBD4-5845-4833-A430-79A201E1F7FF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0435C5B0-0CD1-4697-B6BD-B11E26F2315F}">
      <dgm:prSet phldrT="[Texto]"/>
      <dgm:spPr/>
      <dgm:t>
        <a:bodyPr/>
        <a:lstStyle/>
        <a:p>
          <a:r>
            <a:rPr lang="es-CO" dirty="0">
              <a:latin typeface="Arial Black" pitchFamily="34" charset="0"/>
            </a:rPr>
            <a:t>TIENE JURISDICCIÓN NACIONAL, HACE PRESENCIA A TRAVÉS DE LAS SECCIONALES </a:t>
          </a:r>
        </a:p>
      </dgm:t>
    </dgm:pt>
    <dgm:pt modelId="{B3F16261-5661-4758-B970-3709D56A0E25}" type="parTrans" cxnId="{E9A03F90-C1C9-4E93-AC53-E3C005887197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B7A0FC0F-1735-454A-B64B-361E988DC753}" type="sibTrans" cxnId="{E9A03F90-C1C9-4E93-AC53-E3C005887197}">
      <dgm:prSet/>
      <dgm:spPr/>
      <dgm:t>
        <a:bodyPr/>
        <a:lstStyle/>
        <a:p>
          <a:endParaRPr lang="es-CO">
            <a:latin typeface="Arial Black" pitchFamily="34" charset="0"/>
          </a:endParaRPr>
        </a:p>
      </dgm:t>
    </dgm:pt>
    <dgm:pt modelId="{2F884C9F-A155-4EE6-AD7B-AFFBC2AC4EB5}" type="pres">
      <dgm:prSet presAssocID="{E00357B8-5B47-4AB5-BD8B-C789E3D4AC9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37A575-C127-4FFE-B890-54819AC29B29}" type="pres">
      <dgm:prSet presAssocID="{E00357B8-5B47-4AB5-BD8B-C789E3D4AC96}" presName="matrix" presStyleCnt="0"/>
      <dgm:spPr/>
    </dgm:pt>
    <dgm:pt modelId="{81AC140C-4F5B-4D2C-BB20-54D2F37BB732}" type="pres">
      <dgm:prSet presAssocID="{E00357B8-5B47-4AB5-BD8B-C789E3D4AC96}" presName="tile1" presStyleLbl="node1" presStyleIdx="0" presStyleCnt="4"/>
      <dgm:spPr/>
    </dgm:pt>
    <dgm:pt modelId="{01440E8B-F841-401F-8DBF-BE5B77E44253}" type="pres">
      <dgm:prSet presAssocID="{E00357B8-5B47-4AB5-BD8B-C789E3D4AC9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35B924-E4AF-459B-837E-914A222A52D7}" type="pres">
      <dgm:prSet presAssocID="{E00357B8-5B47-4AB5-BD8B-C789E3D4AC96}" presName="tile2" presStyleLbl="node1" presStyleIdx="1" presStyleCnt="4"/>
      <dgm:spPr/>
    </dgm:pt>
    <dgm:pt modelId="{747D8F9B-5D38-41D0-B44C-2FA6432626F9}" type="pres">
      <dgm:prSet presAssocID="{E00357B8-5B47-4AB5-BD8B-C789E3D4AC9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8AA5ACD-DFCC-4D0B-8169-C0AF49CAD7ED}" type="pres">
      <dgm:prSet presAssocID="{E00357B8-5B47-4AB5-BD8B-C789E3D4AC96}" presName="tile3" presStyleLbl="node1" presStyleIdx="2" presStyleCnt="4"/>
      <dgm:spPr/>
    </dgm:pt>
    <dgm:pt modelId="{C806BA8B-2944-4CC4-9DC8-BD1B269B4F75}" type="pres">
      <dgm:prSet presAssocID="{E00357B8-5B47-4AB5-BD8B-C789E3D4AC9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85D6DC-784A-4892-B359-FE7D6EADA342}" type="pres">
      <dgm:prSet presAssocID="{E00357B8-5B47-4AB5-BD8B-C789E3D4AC96}" presName="tile4" presStyleLbl="node1" presStyleIdx="3" presStyleCnt="4"/>
      <dgm:spPr/>
    </dgm:pt>
    <dgm:pt modelId="{65641AA6-61FD-472E-8D25-50B6A3FB950D}" type="pres">
      <dgm:prSet presAssocID="{E00357B8-5B47-4AB5-BD8B-C789E3D4AC9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2675C53-191E-47B6-9476-0E93AD2F24C0}" type="pres">
      <dgm:prSet presAssocID="{E00357B8-5B47-4AB5-BD8B-C789E3D4AC96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D4CEA05-6B9B-48A7-8372-4127CE413877}" type="presOf" srcId="{04513ACF-13A9-4000-BD58-427D26BDDF49}" destId="{32675C53-191E-47B6-9476-0E93AD2F24C0}" srcOrd="0" destOrd="0" presId="urn:microsoft.com/office/officeart/2005/8/layout/matrix1"/>
    <dgm:cxn modelId="{C9CAA31D-08CE-483D-B6E9-D99CACCE1597}" type="presOf" srcId="{E00357B8-5B47-4AB5-BD8B-C789E3D4AC96}" destId="{2F884C9F-A155-4EE6-AD7B-AFFBC2AC4EB5}" srcOrd="0" destOrd="0" presId="urn:microsoft.com/office/officeart/2005/8/layout/matrix1"/>
    <dgm:cxn modelId="{AF2E4035-5275-4451-BF11-262FFEC3F10F}" type="presOf" srcId="{FB5E0E95-AA6D-40F2-BCBF-D3E18A88DB30}" destId="{01440E8B-F841-401F-8DBF-BE5B77E44253}" srcOrd="1" destOrd="0" presId="urn:microsoft.com/office/officeart/2005/8/layout/matrix1"/>
    <dgm:cxn modelId="{06181E39-0F64-4F25-A840-A4DFA503C69A}" type="presOf" srcId="{D611700F-25D4-4F5C-AF0F-EE0C65C38D2E}" destId="{9C35B924-E4AF-459B-837E-914A222A52D7}" srcOrd="0" destOrd="0" presId="urn:microsoft.com/office/officeart/2005/8/layout/matrix1"/>
    <dgm:cxn modelId="{3AD7AC68-66D3-4BB2-BCE8-4D8A459B0EA3}" srcId="{04513ACF-13A9-4000-BD58-427D26BDDF49}" destId="{FB5E0E95-AA6D-40F2-BCBF-D3E18A88DB30}" srcOrd="0" destOrd="0" parTransId="{CC437651-1B30-4DC2-B334-CF8DBC19CDC1}" sibTransId="{B2C73638-4C2F-4AF9-A4E7-A9CFCC8B719E}"/>
    <dgm:cxn modelId="{B3FF504B-EB5B-4476-B6E6-BF26BA5108A1}" type="presOf" srcId="{0435C5B0-0CD1-4697-B6BD-B11E26F2315F}" destId="{65641AA6-61FD-472E-8D25-50B6A3FB950D}" srcOrd="1" destOrd="0" presId="urn:microsoft.com/office/officeart/2005/8/layout/matrix1"/>
    <dgm:cxn modelId="{293AC883-9050-40E9-8607-6D46F1266285}" type="presOf" srcId="{EE85AD0E-0450-4EF3-A787-108BFF14DF1D}" destId="{C806BA8B-2944-4CC4-9DC8-BD1B269B4F75}" srcOrd="1" destOrd="0" presId="urn:microsoft.com/office/officeart/2005/8/layout/matrix1"/>
    <dgm:cxn modelId="{0A639285-ECFF-4D6F-9E10-8849B4A66E55}" type="presOf" srcId="{0435C5B0-0CD1-4697-B6BD-B11E26F2315F}" destId="{FE85D6DC-784A-4892-B359-FE7D6EADA342}" srcOrd="0" destOrd="0" presId="urn:microsoft.com/office/officeart/2005/8/layout/matrix1"/>
    <dgm:cxn modelId="{E9A03F90-C1C9-4E93-AC53-E3C005887197}" srcId="{04513ACF-13A9-4000-BD58-427D26BDDF49}" destId="{0435C5B0-0CD1-4697-B6BD-B11E26F2315F}" srcOrd="3" destOrd="0" parTransId="{B3F16261-5661-4758-B970-3709D56A0E25}" sibTransId="{B7A0FC0F-1735-454A-B64B-361E988DC753}"/>
    <dgm:cxn modelId="{EF5F9A97-D30A-4215-9AAC-0DDFF738A3DB}" type="presOf" srcId="{D611700F-25D4-4F5C-AF0F-EE0C65C38D2E}" destId="{747D8F9B-5D38-41D0-B44C-2FA6432626F9}" srcOrd="1" destOrd="0" presId="urn:microsoft.com/office/officeart/2005/8/layout/matrix1"/>
    <dgm:cxn modelId="{0DACE2B0-5E2C-41D9-9DD1-B3EC75CA8986}" type="presOf" srcId="{FB5E0E95-AA6D-40F2-BCBF-D3E18A88DB30}" destId="{81AC140C-4F5B-4D2C-BB20-54D2F37BB732}" srcOrd="0" destOrd="0" presId="urn:microsoft.com/office/officeart/2005/8/layout/matrix1"/>
    <dgm:cxn modelId="{0D7F1AB6-CF2E-4E5D-A2B3-E91C4633D976}" type="presOf" srcId="{EE85AD0E-0450-4EF3-A787-108BFF14DF1D}" destId="{08AA5ACD-DFCC-4D0B-8169-C0AF49CAD7ED}" srcOrd="0" destOrd="0" presId="urn:microsoft.com/office/officeart/2005/8/layout/matrix1"/>
    <dgm:cxn modelId="{36AED1C8-D2E4-4DB2-8227-C3AF81A172E4}" srcId="{E00357B8-5B47-4AB5-BD8B-C789E3D4AC96}" destId="{04513ACF-13A9-4000-BD58-427D26BDDF49}" srcOrd="0" destOrd="0" parTransId="{A86D953A-5FFF-4C12-950A-5BBE65295B42}" sibTransId="{5C11DD80-DF33-43E6-9796-A4D6A771DDEC}"/>
    <dgm:cxn modelId="{858ADBD4-5845-4833-A430-79A201E1F7FF}" srcId="{04513ACF-13A9-4000-BD58-427D26BDDF49}" destId="{EE85AD0E-0450-4EF3-A787-108BFF14DF1D}" srcOrd="2" destOrd="0" parTransId="{D50F1FFC-8EA9-4D0D-8314-C73ADC63D6DC}" sibTransId="{6C0BB3CA-1F24-411F-BE08-8E2ECB658E27}"/>
    <dgm:cxn modelId="{CE328FDE-106B-4651-BB8F-61C2267BF1EB}" srcId="{04513ACF-13A9-4000-BD58-427D26BDDF49}" destId="{D611700F-25D4-4F5C-AF0F-EE0C65C38D2E}" srcOrd="1" destOrd="0" parTransId="{75706BD1-7FB4-44F0-B0D5-D1309A500A8C}" sibTransId="{CD62491A-659B-4794-AC3C-23E5D7825093}"/>
    <dgm:cxn modelId="{EE4A3EC2-E14C-45EB-BE76-0F8D52F59894}" type="presParOf" srcId="{2F884C9F-A155-4EE6-AD7B-AFFBC2AC4EB5}" destId="{EF37A575-C127-4FFE-B890-54819AC29B29}" srcOrd="0" destOrd="0" presId="urn:microsoft.com/office/officeart/2005/8/layout/matrix1"/>
    <dgm:cxn modelId="{9F64A583-6A52-4C23-B2FF-4E2B7626520B}" type="presParOf" srcId="{EF37A575-C127-4FFE-B890-54819AC29B29}" destId="{81AC140C-4F5B-4D2C-BB20-54D2F37BB732}" srcOrd="0" destOrd="0" presId="urn:microsoft.com/office/officeart/2005/8/layout/matrix1"/>
    <dgm:cxn modelId="{02CFFC72-9297-42F6-B7EA-6FC12C730B9A}" type="presParOf" srcId="{EF37A575-C127-4FFE-B890-54819AC29B29}" destId="{01440E8B-F841-401F-8DBF-BE5B77E44253}" srcOrd="1" destOrd="0" presId="urn:microsoft.com/office/officeart/2005/8/layout/matrix1"/>
    <dgm:cxn modelId="{FE97F22C-9C30-4FF8-A472-B8D118F89287}" type="presParOf" srcId="{EF37A575-C127-4FFE-B890-54819AC29B29}" destId="{9C35B924-E4AF-459B-837E-914A222A52D7}" srcOrd="2" destOrd="0" presId="urn:microsoft.com/office/officeart/2005/8/layout/matrix1"/>
    <dgm:cxn modelId="{92AC76A0-E668-4334-A217-995BF5327E1A}" type="presParOf" srcId="{EF37A575-C127-4FFE-B890-54819AC29B29}" destId="{747D8F9B-5D38-41D0-B44C-2FA6432626F9}" srcOrd="3" destOrd="0" presId="urn:microsoft.com/office/officeart/2005/8/layout/matrix1"/>
    <dgm:cxn modelId="{A1440006-5AFE-4233-839A-2E6E7BC174D1}" type="presParOf" srcId="{EF37A575-C127-4FFE-B890-54819AC29B29}" destId="{08AA5ACD-DFCC-4D0B-8169-C0AF49CAD7ED}" srcOrd="4" destOrd="0" presId="urn:microsoft.com/office/officeart/2005/8/layout/matrix1"/>
    <dgm:cxn modelId="{FCA14283-3819-49B7-A888-9E37BC1ACA35}" type="presParOf" srcId="{EF37A575-C127-4FFE-B890-54819AC29B29}" destId="{C806BA8B-2944-4CC4-9DC8-BD1B269B4F75}" srcOrd="5" destOrd="0" presId="urn:microsoft.com/office/officeart/2005/8/layout/matrix1"/>
    <dgm:cxn modelId="{AC5CFF8E-7CE2-48E0-99D4-47C09B0DB977}" type="presParOf" srcId="{EF37A575-C127-4FFE-B890-54819AC29B29}" destId="{FE85D6DC-784A-4892-B359-FE7D6EADA342}" srcOrd="6" destOrd="0" presId="urn:microsoft.com/office/officeart/2005/8/layout/matrix1"/>
    <dgm:cxn modelId="{730AF2D8-972F-495F-9B36-67713853222B}" type="presParOf" srcId="{EF37A575-C127-4FFE-B890-54819AC29B29}" destId="{65641AA6-61FD-472E-8D25-50B6A3FB950D}" srcOrd="7" destOrd="0" presId="urn:microsoft.com/office/officeart/2005/8/layout/matrix1"/>
    <dgm:cxn modelId="{A47D8FB0-7448-4373-8974-E5E3234EA088}" type="presParOf" srcId="{2F884C9F-A155-4EE6-AD7B-AFFBC2AC4EB5}" destId="{32675C53-191E-47B6-9476-0E93AD2F24C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0357B8-5B47-4AB5-BD8B-C789E3D4AC96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04513ACF-13A9-4000-BD58-427D26BDDF49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  <a:latin typeface="Arial Black" pitchFamily="34" charset="0"/>
            </a:rPr>
            <a:t>DIAN</a:t>
          </a:r>
        </a:p>
        <a:p>
          <a:r>
            <a:rPr lang="es-CO" dirty="0">
              <a:solidFill>
                <a:schemeClr val="tx1"/>
              </a:solidFill>
              <a:latin typeface="Arial Black" pitchFamily="34" charset="0"/>
            </a:rPr>
            <a:t>OBJETIVOS</a:t>
          </a:r>
        </a:p>
      </dgm:t>
    </dgm:pt>
    <dgm:pt modelId="{A86D953A-5FFF-4C12-950A-5BBE65295B42}" type="parTrans" cxnId="{36AED1C8-D2E4-4DB2-8227-C3AF81A172E4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5C11DD80-DF33-43E6-9796-A4D6A771DDEC}" type="sibTrans" cxnId="{36AED1C8-D2E4-4DB2-8227-C3AF81A172E4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FB5E0E95-AA6D-40F2-BCBF-D3E18A88DB30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COADYUVAR A GARANTIZAR LA SEGURIDAD FISCAL DEL ESTADO COLOMBIANO</a:t>
          </a:r>
        </a:p>
      </dgm:t>
    </dgm:pt>
    <dgm:pt modelId="{CC437651-1B30-4DC2-B334-CF8DBC19CDC1}" type="parTrans" cxnId="{3AD7AC68-66D3-4BB2-BCE8-4D8A459B0EA3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B2C73638-4C2F-4AF9-A4E7-A9CFCC8B719E}" type="sibTrans" cxnId="{3AD7AC68-66D3-4BB2-BCE8-4D8A459B0EA3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D611700F-25D4-4F5C-AF0F-EE0C65C38D2E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LA PROTECCIÓN DEL ORDEN PÚBLICO ECONÓMICO NACIONAL</a:t>
          </a:r>
        </a:p>
      </dgm:t>
    </dgm:pt>
    <dgm:pt modelId="{75706BD1-7FB4-44F0-B0D5-D1309A500A8C}" type="parTrans" cxnId="{CE328FDE-106B-4651-BB8F-61C2267BF1EB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CD62491A-659B-4794-AC3C-23E5D7825093}" type="sibTrans" cxnId="{CE328FDE-106B-4651-BB8F-61C2267BF1EB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EE85AD0E-0450-4EF3-A787-108BFF14DF1D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LA FACILITACIÓN DE LAS OPERACIONES DE COMERCIO EXTERIOR EN CONDICIONES DE EQUIDAD, TRANSPARENCIA Y LEGALIDAD</a:t>
          </a:r>
        </a:p>
      </dgm:t>
    </dgm:pt>
    <dgm:pt modelId="{D50F1FFC-8EA9-4D0D-8314-C73ADC63D6DC}" type="parTrans" cxnId="{858ADBD4-5845-4833-A430-79A201E1F7FF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6C0BB3CA-1F24-411F-BE08-8E2ECB658E27}" type="sibTrans" cxnId="{858ADBD4-5845-4833-A430-79A201E1F7FF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0435C5B0-0CD1-4697-B6BD-B11E26F2315F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MANEJAR DE FORMA ADECUADA LA INFORMACIÓN QUE ES SUMINISTRADA POR LOS USUARIOS  </a:t>
          </a:r>
        </a:p>
      </dgm:t>
    </dgm:pt>
    <dgm:pt modelId="{B3F16261-5661-4758-B970-3709D56A0E25}" type="parTrans" cxnId="{E9A03F90-C1C9-4E93-AC53-E3C005887197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B7A0FC0F-1735-454A-B64B-361E988DC753}" type="sibTrans" cxnId="{E9A03F90-C1C9-4E93-AC53-E3C005887197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2F884C9F-A155-4EE6-AD7B-AFFBC2AC4EB5}" type="pres">
      <dgm:prSet presAssocID="{E00357B8-5B47-4AB5-BD8B-C789E3D4AC9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37A575-C127-4FFE-B890-54819AC29B29}" type="pres">
      <dgm:prSet presAssocID="{E00357B8-5B47-4AB5-BD8B-C789E3D4AC96}" presName="matrix" presStyleCnt="0"/>
      <dgm:spPr/>
    </dgm:pt>
    <dgm:pt modelId="{81AC140C-4F5B-4D2C-BB20-54D2F37BB732}" type="pres">
      <dgm:prSet presAssocID="{E00357B8-5B47-4AB5-BD8B-C789E3D4AC96}" presName="tile1" presStyleLbl="node1" presStyleIdx="0" presStyleCnt="4"/>
      <dgm:spPr/>
    </dgm:pt>
    <dgm:pt modelId="{01440E8B-F841-401F-8DBF-BE5B77E44253}" type="pres">
      <dgm:prSet presAssocID="{E00357B8-5B47-4AB5-BD8B-C789E3D4AC9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35B924-E4AF-459B-837E-914A222A52D7}" type="pres">
      <dgm:prSet presAssocID="{E00357B8-5B47-4AB5-BD8B-C789E3D4AC96}" presName="tile2" presStyleLbl="node1" presStyleIdx="1" presStyleCnt="4"/>
      <dgm:spPr/>
    </dgm:pt>
    <dgm:pt modelId="{747D8F9B-5D38-41D0-B44C-2FA6432626F9}" type="pres">
      <dgm:prSet presAssocID="{E00357B8-5B47-4AB5-BD8B-C789E3D4AC9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8AA5ACD-DFCC-4D0B-8169-C0AF49CAD7ED}" type="pres">
      <dgm:prSet presAssocID="{E00357B8-5B47-4AB5-BD8B-C789E3D4AC96}" presName="tile3" presStyleLbl="node1" presStyleIdx="2" presStyleCnt="4"/>
      <dgm:spPr/>
    </dgm:pt>
    <dgm:pt modelId="{C806BA8B-2944-4CC4-9DC8-BD1B269B4F75}" type="pres">
      <dgm:prSet presAssocID="{E00357B8-5B47-4AB5-BD8B-C789E3D4AC9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85D6DC-784A-4892-B359-FE7D6EADA342}" type="pres">
      <dgm:prSet presAssocID="{E00357B8-5B47-4AB5-BD8B-C789E3D4AC96}" presName="tile4" presStyleLbl="node1" presStyleIdx="3" presStyleCnt="4"/>
      <dgm:spPr/>
    </dgm:pt>
    <dgm:pt modelId="{65641AA6-61FD-472E-8D25-50B6A3FB950D}" type="pres">
      <dgm:prSet presAssocID="{E00357B8-5B47-4AB5-BD8B-C789E3D4AC9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2675C53-191E-47B6-9476-0E93AD2F24C0}" type="pres">
      <dgm:prSet presAssocID="{E00357B8-5B47-4AB5-BD8B-C789E3D4AC96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DABFF0E-88D1-4AC8-B33C-62768D7E3338}" type="presOf" srcId="{D611700F-25D4-4F5C-AF0F-EE0C65C38D2E}" destId="{9C35B924-E4AF-459B-837E-914A222A52D7}" srcOrd="0" destOrd="0" presId="urn:microsoft.com/office/officeart/2005/8/layout/matrix1"/>
    <dgm:cxn modelId="{6D049912-02DB-4B8A-BE8D-4C1DCE57792B}" type="presOf" srcId="{0435C5B0-0CD1-4697-B6BD-B11E26F2315F}" destId="{65641AA6-61FD-472E-8D25-50B6A3FB950D}" srcOrd="1" destOrd="0" presId="urn:microsoft.com/office/officeart/2005/8/layout/matrix1"/>
    <dgm:cxn modelId="{19DEB01B-A4FB-4B95-A316-D03B84FF9BA4}" type="presOf" srcId="{EE85AD0E-0450-4EF3-A787-108BFF14DF1D}" destId="{C806BA8B-2944-4CC4-9DC8-BD1B269B4F75}" srcOrd="1" destOrd="0" presId="urn:microsoft.com/office/officeart/2005/8/layout/matrix1"/>
    <dgm:cxn modelId="{D059B425-BAD9-467E-BA48-0CF1C2615897}" type="presOf" srcId="{EE85AD0E-0450-4EF3-A787-108BFF14DF1D}" destId="{08AA5ACD-DFCC-4D0B-8169-C0AF49CAD7ED}" srcOrd="0" destOrd="0" presId="urn:microsoft.com/office/officeart/2005/8/layout/matrix1"/>
    <dgm:cxn modelId="{F6D3203D-C3E2-4357-9D36-7AA259C0BA03}" type="presOf" srcId="{0435C5B0-0CD1-4697-B6BD-B11E26F2315F}" destId="{FE85D6DC-784A-4892-B359-FE7D6EADA342}" srcOrd="0" destOrd="0" presId="urn:microsoft.com/office/officeart/2005/8/layout/matrix1"/>
    <dgm:cxn modelId="{3AD7AC68-66D3-4BB2-BCE8-4D8A459B0EA3}" srcId="{04513ACF-13A9-4000-BD58-427D26BDDF49}" destId="{FB5E0E95-AA6D-40F2-BCBF-D3E18A88DB30}" srcOrd="0" destOrd="0" parTransId="{CC437651-1B30-4DC2-B334-CF8DBC19CDC1}" sibTransId="{B2C73638-4C2F-4AF9-A4E7-A9CFCC8B719E}"/>
    <dgm:cxn modelId="{51CEB848-50F1-42C3-9776-B36DB186D7A8}" type="presOf" srcId="{E00357B8-5B47-4AB5-BD8B-C789E3D4AC96}" destId="{2F884C9F-A155-4EE6-AD7B-AFFBC2AC4EB5}" srcOrd="0" destOrd="0" presId="urn:microsoft.com/office/officeart/2005/8/layout/matrix1"/>
    <dgm:cxn modelId="{E9A03F90-C1C9-4E93-AC53-E3C005887197}" srcId="{04513ACF-13A9-4000-BD58-427D26BDDF49}" destId="{0435C5B0-0CD1-4697-B6BD-B11E26F2315F}" srcOrd="3" destOrd="0" parTransId="{B3F16261-5661-4758-B970-3709D56A0E25}" sibTransId="{B7A0FC0F-1735-454A-B64B-361E988DC753}"/>
    <dgm:cxn modelId="{410620BB-D52F-48A9-B036-54FA00F97B1D}" type="presOf" srcId="{D611700F-25D4-4F5C-AF0F-EE0C65C38D2E}" destId="{747D8F9B-5D38-41D0-B44C-2FA6432626F9}" srcOrd="1" destOrd="0" presId="urn:microsoft.com/office/officeart/2005/8/layout/matrix1"/>
    <dgm:cxn modelId="{A2474DC0-FB1D-4FE1-BBEC-9B3145C8A32E}" type="presOf" srcId="{04513ACF-13A9-4000-BD58-427D26BDDF49}" destId="{32675C53-191E-47B6-9476-0E93AD2F24C0}" srcOrd="0" destOrd="0" presId="urn:microsoft.com/office/officeart/2005/8/layout/matrix1"/>
    <dgm:cxn modelId="{36AED1C8-D2E4-4DB2-8227-C3AF81A172E4}" srcId="{E00357B8-5B47-4AB5-BD8B-C789E3D4AC96}" destId="{04513ACF-13A9-4000-BD58-427D26BDDF49}" srcOrd="0" destOrd="0" parTransId="{A86D953A-5FFF-4C12-950A-5BBE65295B42}" sibTransId="{5C11DD80-DF33-43E6-9796-A4D6A771DDEC}"/>
    <dgm:cxn modelId="{858ADBD4-5845-4833-A430-79A201E1F7FF}" srcId="{04513ACF-13A9-4000-BD58-427D26BDDF49}" destId="{EE85AD0E-0450-4EF3-A787-108BFF14DF1D}" srcOrd="2" destOrd="0" parTransId="{D50F1FFC-8EA9-4D0D-8314-C73ADC63D6DC}" sibTransId="{6C0BB3CA-1F24-411F-BE08-8E2ECB658E27}"/>
    <dgm:cxn modelId="{63FD41D8-BBF1-4730-A18B-4BD518FB0864}" type="presOf" srcId="{FB5E0E95-AA6D-40F2-BCBF-D3E18A88DB30}" destId="{81AC140C-4F5B-4D2C-BB20-54D2F37BB732}" srcOrd="0" destOrd="0" presId="urn:microsoft.com/office/officeart/2005/8/layout/matrix1"/>
    <dgm:cxn modelId="{CE328FDE-106B-4651-BB8F-61C2267BF1EB}" srcId="{04513ACF-13A9-4000-BD58-427D26BDDF49}" destId="{D611700F-25D4-4F5C-AF0F-EE0C65C38D2E}" srcOrd="1" destOrd="0" parTransId="{75706BD1-7FB4-44F0-B0D5-D1309A500A8C}" sibTransId="{CD62491A-659B-4794-AC3C-23E5D7825093}"/>
    <dgm:cxn modelId="{C1861BEE-B543-4433-A213-2C418C1BF8ED}" type="presOf" srcId="{FB5E0E95-AA6D-40F2-BCBF-D3E18A88DB30}" destId="{01440E8B-F841-401F-8DBF-BE5B77E44253}" srcOrd="1" destOrd="0" presId="urn:microsoft.com/office/officeart/2005/8/layout/matrix1"/>
    <dgm:cxn modelId="{FA9F412D-86FA-4F22-A4E2-B1E06AA9C54D}" type="presParOf" srcId="{2F884C9F-A155-4EE6-AD7B-AFFBC2AC4EB5}" destId="{EF37A575-C127-4FFE-B890-54819AC29B29}" srcOrd="0" destOrd="0" presId="urn:microsoft.com/office/officeart/2005/8/layout/matrix1"/>
    <dgm:cxn modelId="{ECEAF77F-6D3B-4252-ADAA-921E859A0AC1}" type="presParOf" srcId="{EF37A575-C127-4FFE-B890-54819AC29B29}" destId="{81AC140C-4F5B-4D2C-BB20-54D2F37BB732}" srcOrd="0" destOrd="0" presId="urn:microsoft.com/office/officeart/2005/8/layout/matrix1"/>
    <dgm:cxn modelId="{E44C7679-CA31-46E8-AA11-797728DA27B4}" type="presParOf" srcId="{EF37A575-C127-4FFE-B890-54819AC29B29}" destId="{01440E8B-F841-401F-8DBF-BE5B77E44253}" srcOrd="1" destOrd="0" presId="urn:microsoft.com/office/officeart/2005/8/layout/matrix1"/>
    <dgm:cxn modelId="{9F647426-2AE3-4DD7-BBD6-DD7902D782EB}" type="presParOf" srcId="{EF37A575-C127-4FFE-B890-54819AC29B29}" destId="{9C35B924-E4AF-459B-837E-914A222A52D7}" srcOrd="2" destOrd="0" presId="urn:microsoft.com/office/officeart/2005/8/layout/matrix1"/>
    <dgm:cxn modelId="{20AD9014-5A17-4D1D-93D7-BB7A62822B07}" type="presParOf" srcId="{EF37A575-C127-4FFE-B890-54819AC29B29}" destId="{747D8F9B-5D38-41D0-B44C-2FA6432626F9}" srcOrd="3" destOrd="0" presId="urn:microsoft.com/office/officeart/2005/8/layout/matrix1"/>
    <dgm:cxn modelId="{F210C9C0-F519-4251-B11D-9EF3069A1B74}" type="presParOf" srcId="{EF37A575-C127-4FFE-B890-54819AC29B29}" destId="{08AA5ACD-DFCC-4D0B-8169-C0AF49CAD7ED}" srcOrd="4" destOrd="0" presId="urn:microsoft.com/office/officeart/2005/8/layout/matrix1"/>
    <dgm:cxn modelId="{E35FC968-9574-4C63-9567-9CA1F635908E}" type="presParOf" srcId="{EF37A575-C127-4FFE-B890-54819AC29B29}" destId="{C806BA8B-2944-4CC4-9DC8-BD1B269B4F75}" srcOrd="5" destOrd="0" presId="urn:microsoft.com/office/officeart/2005/8/layout/matrix1"/>
    <dgm:cxn modelId="{0722CB98-C686-4102-9285-21839BF7D1FD}" type="presParOf" srcId="{EF37A575-C127-4FFE-B890-54819AC29B29}" destId="{FE85D6DC-784A-4892-B359-FE7D6EADA342}" srcOrd="6" destOrd="0" presId="urn:microsoft.com/office/officeart/2005/8/layout/matrix1"/>
    <dgm:cxn modelId="{29D171A5-342C-40CE-AF24-F10C58A71086}" type="presParOf" srcId="{EF37A575-C127-4FFE-B890-54819AC29B29}" destId="{65641AA6-61FD-472E-8D25-50B6A3FB950D}" srcOrd="7" destOrd="0" presId="urn:microsoft.com/office/officeart/2005/8/layout/matrix1"/>
    <dgm:cxn modelId="{D8820A5B-8438-4F18-A97E-B13747E8E3EF}" type="presParOf" srcId="{2F884C9F-A155-4EE6-AD7B-AFFBC2AC4EB5}" destId="{32675C53-191E-47B6-9476-0E93AD2F24C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0357B8-5B47-4AB5-BD8B-C789E3D4AC96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04513ACF-13A9-4000-BD58-427D26BDDF49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  <a:latin typeface="Arial Black" pitchFamily="34" charset="0"/>
            </a:rPr>
            <a:t>DIAN</a:t>
          </a:r>
        </a:p>
        <a:p>
          <a:r>
            <a:rPr lang="es-CO" dirty="0">
              <a:solidFill>
                <a:schemeClr val="tx1"/>
              </a:solidFill>
              <a:latin typeface="Arial Black" pitchFamily="34" charset="0"/>
            </a:rPr>
            <a:t>FUNCIONES </a:t>
          </a:r>
        </a:p>
      </dgm:t>
    </dgm:pt>
    <dgm:pt modelId="{A86D953A-5FFF-4C12-950A-5BBE65295B42}" type="parTrans" cxnId="{36AED1C8-D2E4-4DB2-8227-C3AF81A172E4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5C11DD80-DF33-43E6-9796-A4D6A771DDEC}" type="sibTrans" cxnId="{36AED1C8-D2E4-4DB2-8227-C3AF81A172E4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FB5E0E95-AA6D-40F2-BCBF-D3E18A88DB30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LA ADMINISTRACIÓN DE LOS IMPUESTOS DE :</a:t>
          </a:r>
        </a:p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RENTA Y COMPLEMENTARIOS </a:t>
          </a:r>
        </a:p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SOBRE LAS VENTAS (IVA)</a:t>
          </a:r>
        </a:p>
      </dgm:t>
    </dgm:pt>
    <dgm:pt modelId="{CC437651-1B30-4DC2-B334-CF8DBC19CDC1}" type="parTrans" cxnId="{3AD7AC68-66D3-4BB2-BCE8-4D8A459B0EA3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B2C73638-4C2F-4AF9-A4E7-A9CFCC8B719E}" type="sibTrans" cxnId="{3AD7AC68-66D3-4BB2-BCE8-4D8A459B0EA3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D611700F-25D4-4F5C-AF0F-EE0C65C38D2E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LA ADMINISTRACIÓN DE LOS DERECHOS DE ADUANA Y DEMÁS IMPUESTOS AL COMERCIO EXTERIOR</a:t>
          </a:r>
        </a:p>
      </dgm:t>
    </dgm:pt>
    <dgm:pt modelId="{75706BD1-7FB4-44F0-B0D5-D1309A500A8C}" type="parTrans" cxnId="{CE328FDE-106B-4651-BB8F-61C2267BF1EB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CD62491A-659B-4794-AC3C-23E5D7825093}" type="sibTrans" cxnId="{CE328FDE-106B-4651-BB8F-61C2267BF1EB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EE85AD0E-0450-4EF3-A787-108BFF14DF1D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LA DIRECCIÓN Y ADMINISTRACIÓN DE LA GESTIÓN ADUANERA</a:t>
          </a:r>
        </a:p>
      </dgm:t>
    </dgm:pt>
    <dgm:pt modelId="{D50F1FFC-8EA9-4D0D-8314-C73ADC63D6DC}" type="parTrans" cxnId="{858ADBD4-5845-4833-A430-79A201E1F7FF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6C0BB3CA-1F24-411F-BE08-8E2ECB658E27}" type="sibTrans" cxnId="{858ADBD4-5845-4833-A430-79A201E1F7FF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0435C5B0-0CD1-4697-B6BD-B11E26F2315F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  <a:latin typeface="Arial Black" pitchFamily="34" charset="0"/>
            </a:rPr>
            <a:t>LE COMPETE ACTUAR COMO AUTORIDAD DOCTRINARIA Y ESTADÍSTICA EN MATERIA TRIBUTARIA, ADUANERA, </a:t>
          </a:r>
        </a:p>
      </dgm:t>
    </dgm:pt>
    <dgm:pt modelId="{B3F16261-5661-4758-B970-3709D56A0E25}" type="parTrans" cxnId="{E9A03F90-C1C9-4E93-AC53-E3C005887197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B7A0FC0F-1735-454A-B64B-361E988DC753}" type="sibTrans" cxnId="{E9A03F90-C1C9-4E93-AC53-E3C005887197}">
      <dgm:prSet/>
      <dgm:spPr/>
      <dgm:t>
        <a:bodyPr/>
        <a:lstStyle/>
        <a:p>
          <a:endParaRPr lang="es-CO">
            <a:solidFill>
              <a:schemeClr val="bg1"/>
            </a:solidFill>
            <a:latin typeface="Arial Black" pitchFamily="34" charset="0"/>
          </a:endParaRPr>
        </a:p>
      </dgm:t>
    </dgm:pt>
    <dgm:pt modelId="{2F884C9F-A155-4EE6-AD7B-AFFBC2AC4EB5}" type="pres">
      <dgm:prSet presAssocID="{E00357B8-5B47-4AB5-BD8B-C789E3D4AC9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37A575-C127-4FFE-B890-54819AC29B29}" type="pres">
      <dgm:prSet presAssocID="{E00357B8-5B47-4AB5-BD8B-C789E3D4AC96}" presName="matrix" presStyleCnt="0"/>
      <dgm:spPr/>
    </dgm:pt>
    <dgm:pt modelId="{81AC140C-4F5B-4D2C-BB20-54D2F37BB732}" type="pres">
      <dgm:prSet presAssocID="{E00357B8-5B47-4AB5-BD8B-C789E3D4AC96}" presName="tile1" presStyleLbl="node1" presStyleIdx="0" presStyleCnt="4"/>
      <dgm:spPr/>
    </dgm:pt>
    <dgm:pt modelId="{01440E8B-F841-401F-8DBF-BE5B77E44253}" type="pres">
      <dgm:prSet presAssocID="{E00357B8-5B47-4AB5-BD8B-C789E3D4AC9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35B924-E4AF-459B-837E-914A222A52D7}" type="pres">
      <dgm:prSet presAssocID="{E00357B8-5B47-4AB5-BD8B-C789E3D4AC96}" presName="tile2" presStyleLbl="node1" presStyleIdx="1" presStyleCnt="4"/>
      <dgm:spPr/>
    </dgm:pt>
    <dgm:pt modelId="{747D8F9B-5D38-41D0-B44C-2FA6432626F9}" type="pres">
      <dgm:prSet presAssocID="{E00357B8-5B47-4AB5-BD8B-C789E3D4AC9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8AA5ACD-DFCC-4D0B-8169-C0AF49CAD7ED}" type="pres">
      <dgm:prSet presAssocID="{E00357B8-5B47-4AB5-BD8B-C789E3D4AC96}" presName="tile3" presStyleLbl="node1" presStyleIdx="2" presStyleCnt="4"/>
      <dgm:spPr/>
    </dgm:pt>
    <dgm:pt modelId="{C806BA8B-2944-4CC4-9DC8-BD1B269B4F75}" type="pres">
      <dgm:prSet presAssocID="{E00357B8-5B47-4AB5-BD8B-C789E3D4AC9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85D6DC-784A-4892-B359-FE7D6EADA342}" type="pres">
      <dgm:prSet presAssocID="{E00357B8-5B47-4AB5-BD8B-C789E3D4AC96}" presName="tile4" presStyleLbl="node1" presStyleIdx="3" presStyleCnt="4"/>
      <dgm:spPr/>
    </dgm:pt>
    <dgm:pt modelId="{65641AA6-61FD-472E-8D25-50B6A3FB950D}" type="pres">
      <dgm:prSet presAssocID="{E00357B8-5B47-4AB5-BD8B-C789E3D4AC9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2675C53-191E-47B6-9476-0E93AD2F24C0}" type="pres">
      <dgm:prSet presAssocID="{E00357B8-5B47-4AB5-BD8B-C789E3D4AC96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C973014-8824-427D-87C2-EBB466D92DCC}" type="presOf" srcId="{EE85AD0E-0450-4EF3-A787-108BFF14DF1D}" destId="{C806BA8B-2944-4CC4-9DC8-BD1B269B4F75}" srcOrd="1" destOrd="0" presId="urn:microsoft.com/office/officeart/2005/8/layout/matrix1"/>
    <dgm:cxn modelId="{5CE13D26-FD8D-48C8-A2AA-FC8749AD6AD6}" type="presOf" srcId="{E00357B8-5B47-4AB5-BD8B-C789E3D4AC96}" destId="{2F884C9F-A155-4EE6-AD7B-AFFBC2AC4EB5}" srcOrd="0" destOrd="0" presId="urn:microsoft.com/office/officeart/2005/8/layout/matrix1"/>
    <dgm:cxn modelId="{32727836-5C48-465A-9E1A-0DC9FDFFBAB6}" type="presOf" srcId="{0435C5B0-0CD1-4697-B6BD-B11E26F2315F}" destId="{65641AA6-61FD-472E-8D25-50B6A3FB950D}" srcOrd="1" destOrd="0" presId="urn:microsoft.com/office/officeart/2005/8/layout/matrix1"/>
    <dgm:cxn modelId="{11EBB636-CAC1-460C-813B-C0EDB14494D4}" type="presOf" srcId="{FB5E0E95-AA6D-40F2-BCBF-D3E18A88DB30}" destId="{81AC140C-4F5B-4D2C-BB20-54D2F37BB732}" srcOrd="0" destOrd="0" presId="urn:microsoft.com/office/officeart/2005/8/layout/matrix1"/>
    <dgm:cxn modelId="{44761838-4ACF-436F-9CFC-BC741BDD8542}" type="presOf" srcId="{D611700F-25D4-4F5C-AF0F-EE0C65C38D2E}" destId="{9C35B924-E4AF-459B-837E-914A222A52D7}" srcOrd="0" destOrd="0" presId="urn:microsoft.com/office/officeart/2005/8/layout/matrix1"/>
    <dgm:cxn modelId="{32441840-8FFE-41A2-89F1-87FE5CDC9A73}" type="presOf" srcId="{04513ACF-13A9-4000-BD58-427D26BDDF49}" destId="{32675C53-191E-47B6-9476-0E93AD2F24C0}" srcOrd="0" destOrd="0" presId="urn:microsoft.com/office/officeart/2005/8/layout/matrix1"/>
    <dgm:cxn modelId="{66A1D347-6637-440E-A0EB-65BD6620EA25}" type="presOf" srcId="{D611700F-25D4-4F5C-AF0F-EE0C65C38D2E}" destId="{747D8F9B-5D38-41D0-B44C-2FA6432626F9}" srcOrd="1" destOrd="0" presId="urn:microsoft.com/office/officeart/2005/8/layout/matrix1"/>
    <dgm:cxn modelId="{3AD7AC68-66D3-4BB2-BCE8-4D8A459B0EA3}" srcId="{04513ACF-13A9-4000-BD58-427D26BDDF49}" destId="{FB5E0E95-AA6D-40F2-BCBF-D3E18A88DB30}" srcOrd="0" destOrd="0" parTransId="{CC437651-1B30-4DC2-B334-CF8DBC19CDC1}" sibTransId="{B2C73638-4C2F-4AF9-A4E7-A9CFCC8B719E}"/>
    <dgm:cxn modelId="{5FD58578-1ED2-4CD2-92F2-2F29A58559F7}" type="presOf" srcId="{FB5E0E95-AA6D-40F2-BCBF-D3E18A88DB30}" destId="{01440E8B-F841-401F-8DBF-BE5B77E44253}" srcOrd="1" destOrd="0" presId="urn:microsoft.com/office/officeart/2005/8/layout/matrix1"/>
    <dgm:cxn modelId="{F90E1B59-1950-4DD6-9744-0D08FE76DEA6}" type="presOf" srcId="{0435C5B0-0CD1-4697-B6BD-B11E26F2315F}" destId="{FE85D6DC-784A-4892-B359-FE7D6EADA342}" srcOrd="0" destOrd="0" presId="urn:microsoft.com/office/officeart/2005/8/layout/matrix1"/>
    <dgm:cxn modelId="{E9A03F90-C1C9-4E93-AC53-E3C005887197}" srcId="{04513ACF-13A9-4000-BD58-427D26BDDF49}" destId="{0435C5B0-0CD1-4697-B6BD-B11E26F2315F}" srcOrd="3" destOrd="0" parTransId="{B3F16261-5661-4758-B970-3709D56A0E25}" sibTransId="{B7A0FC0F-1735-454A-B64B-361E988DC753}"/>
    <dgm:cxn modelId="{5FDBF8A2-051C-4210-A6C1-3F4984516F79}" type="presOf" srcId="{EE85AD0E-0450-4EF3-A787-108BFF14DF1D}" destId="{08AA5ACD-DFCC-4D0B-8169-C0AF49CAD7ED}" srcOrd="0" destOrd="0" presId="urn:microsoft.com/office/officeart/2005/8/layout/matrix1"/>
    <dgm:cxn modelId="{36AED1C8-D2E4-4DB2-8227-C3AF81A172E4}" srcId="{E00357B8-5B47-4AB5-BD8B-C789E3D4AC96}" destId="{04513ACF-13A9-4000-BD58-427D26BDDF49}" srcOrd="0" destOrd="0" parTransId="{A86D953A-5FFF-4C12-950A-5BBE65295B42}" sibTransId="{5C11DD80-DF33-43E6-9796-A4D6A771DDEC}"/>
    <dgm:cxn modelId="{858ADBD4-5845-4833-A430-79A201E1F7FF}" srcId="{04513ACF-13A9-4000-BD58-427D26BDDF49}" destId="{EE85AD0E-0450-4EF3-A787-108BFF14DF1D}" srcOrd="2" destOrd="0" parTransId="{D50F1FFC-8EA9-4D0D-8314-C73ADC63D6DC}" sibTransId="{6C0BB3CA-1F24-411F-BE08-8E2ECB658E27}"/>
    <dgm:cxn modelId="{CE328FDE-106B-4651-BB8F-61C2267BF1EB}" srcId="{04513ACF-13A9-4000-BD58-427D26BDDF49}" destId="{D611700F-25D4-4F5C-AF0F-EE0C65C38D2E}" srcOrd="1" destOrd="0" parTransId="{75706BD1-7FB4-44F0-B0D5-D1309A500A8C}" sibTransId="{CD62491A-659B-4794-AC3C-23E5D7825093}"/>
    <dgm:cxn modelId="{8C54005B-D0C3-4B97-96EF-D1D4EC0F3ACD}" type="presParOf" srcId="{2F884C9F-A155-4EE6-AD7B-AFFBC2AC4EB5}" destId="{EF37A575-C127-4FFE-B890-54819AC29B29}" srcOrd="0" destOrd="0" presId="urn:microsoft.com/office/officeart/2005/8/layout/matrix1"/>
    <dgm:cxn modelId="{0BC46645-759D-47CF-A031-1A00B759DFA6}" type="presParOf" srcId="{EF37A575-C127-4FFE-B890-54819AC29B29}" destId="{81AC140C-4F5B-4D2C-BB20-54D2F37BB732}" srcOrd="0" destOrd="0" presId="urn:microsoft.com/office/officeart/2005/8/layout/matrix1"/>
    <dgm:cxn modelId="{FB23DE93-76B8-4BCE-AECB-2603FAF8D9D0}" type="presParOf" srcId="{EF37A575-C127-4FFE-B890-54819AC29B29}" destId="{01440E8B-F841-401F-8DBF-BE5B77E44253}" srcOrd="1" destOrd="0" presId="urn:microsoft.com/office/officeart/2005/8/layout/matrix1"/>
    <dgm:cxn modelId="{2010A231-DDBA-4F6E-ACAF-025E4C220EE8}" type="presParOf" srcId="{EF37A575-C127-4FFE-B890-54819AC29B29}" destId="{9C35B924-E4AF-459B-837E-914A222A52D7}" srcOrd="2" destOrd="0" presId="urn:microsoft.com/office/officeart/2005/8/layout/matrix1"/>
    <dgm:cxn modelId="{7F58CF8D-A6A0-4010-BBCE-FB33698552BE}" type="presParOf" srcId="{EF37A575-C127-4FFE-B890-54819AC29B29}" destId="{747D8F9B-5D38-41D0-B44C-2FA6432626F9}" srcOrd="3" destOrd="0" presId="urn:microsoft.com/office/officeart/2005/8/layout/matrix1"/>
    <dgm:cxn modelId="{EB3949EE-D4A0-460C-8A61-D9C814E09DD2}" type="presParOf" srcId="{EF37A575-C127-4FFE-B890-54819AC29B29}" destId="{08AA5ACD-DFCC-4D0B-8169-C0AF49CAD7ED}" srcOrd="4" destOrd="0" presId="urn:microsoft.com/office/officeart/2005/8/layout/matrix1"/>
    <dgm:cxn modelId="{E72AD7E7-CDDD-47F6-AE7D-2838471D2C44}" type="presParOf" srcId="{EF37A575-C127-4FFE-B890-54819AC29B29}" destId="{C806BA8B-2944-4CC4-9DC8-BD1B269B4F75}" srcOrd="5" destOrd="0" presId="urn:microsoft.com/office/officeart/2005/8/layout/matrix1"/>
    <dgm:cxn modelId="{983F0023-6FCA-4A68-B32F-AFA9F708082A}" type="presParOf" srcId="{EF37A575-C127-4FFE-B890-54819AC29B29}" destId="{FE85D6DC-784A-4892-B359-FE7D6EADA342}" srcOrd="6" destOrd="0" presId="urn:microsoft.com/office/officeart/2005/8/layout/matrix1"/>
    <dgm:cxn modelId="{9EB530F4-5751-47EE-A72F-6F4243FE5396}" type="presParOf" srcId="{EF37A575-C127-4FFE-B890-54819AC29B29}" destId="{65641AA6-61FD-472E-8D25-50B6A3FB950D}" srcOrd="7" destOrd="0" presId="urn:microsoft.com/office/officeart/2005/8/layout/matrix1"/>
    <dgm:cxn modelId="{9D83D14D-F412-4BB3-91D1-99D34681E17D}" type="presParOf" srcId="{2F884C9F-A155-4EE6-AD7B-AFFBC2AC4EB5}" destId="{32675C53-191E-47B6-9476-0E93AD2F24C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0EF73-8577-4F07-8658-4391EF146948}">
      <dsp:nvSpPr>
        <dsp:cNvPr id="0" name=""/>
        <dsp:cNvSpPr/>
      </dsp:nvSpPr>
      <dsp:spPr>
        <a:xfrm>
          <a:off x="1385434" y="2700300"/>
          <a:ext cx="671816" cy="2022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08" y="0"/>
              </a:lnTo>
              <a:lnTo>
                <a:pt x="335908" y="2022618"/>
              </a:lnTo>
              <a:lnTo>
                <a:pt x="671816" y="20226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1668060" y="3658327"/>
        <a:ext cx="106563" cy="106563"/>
      </dsp:txXfrm>
    </dsp:sp>
    <dsp:sp modelId="{5AC7AC03-4C62-4506-9423-16F2F00D4412}">
      <dsp:nvSpPr>
        <dsp:cNvPr id="0" name=""/>
        <dsp:cNvSpPr/>
      </dsp:nvSpPr>
      <dsp:spPr>
        <a:xfrm>
          <a:off x="1385434" y="2700300"/>
          <a:ext cx="671816" cy="64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908" y="0"/>
              </a:lnTo>
              <a:lnTo>
                <a:pt x="335908" y="640069"/>
              </a:lnTo>
              <a:lnTo>
                <a:pt x="671816" y="640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698144" y="2997136"/>
        <a:ext cx="46395" cy="46395"/>
      </dsp:txXfrm>
    </dsp:sp>
    <dsp:sp modelId="{2BF7A50E-8B17-474B-A8E7-809FB73764F2}">
      <dsp:nvSpPr>
        <dsp:cNvPr id="0" name=""/>
        <dsp:cNvSpPr/>
      </dsp:nvSpPr>
      <dsp:spPr>
        <a:xfrm>
          <a:off x="1385434" y="1957819"/>
          <a:ext cx="671816" cy="742480"/>
        </a:xfrm>
        <a:custGeom>
          <a:avLst/>
          <a:gdLst/>
          <a:ahLst/>
          <a:cxnLst/>
          <a:rect l="0" t="0" r="0" b="0"/>
          <a:pathLst>
            <a:path>
              <a:moveTo>
                <a:pt x="0" y="742480"/>
              </a:moveTo>
              <a:lnTo>
                <a:pt x="335908" y="742480"/>
              </a:lnTo>
              <a:lnTo>
                <a:pt x="335908" y="0"/>
              </a:lnTo>
              <a:lnTo>
                <a:pt x="671816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696310" y="2304027"/>
        <a:ext cx="50065" cy="50065"/>
      </dsp:txXfrm>
    </dsp:sp>
    <dsp:sp modelId="{218C0F74-8CEB-46EB-B638-7FA3B89FE525}">
      <dsp:nvSpPr>
        <dsp:cNvPr id="0" name=""/>
        <dsp:cNvSpPr/>
      </dsp:nvSpPr>
      <dsp:spPr>
        <a:xfrm>
          <a:off x="1385434" y="626475"/>
          <a:ext cx="671816" cy="2073824"/>
        </a:xfrm>
        <a:custGeom>
          <a:avLst/>
          <a:gdLst/>
          <a:ahLst/>
          <a:cxnLst/>
          <a:rect l="0" t="0" r="0" b="0"/>
          <a:pathLst>
            <a:path>
              <a:moveTo>
                <a:pt x="0" y="2073824"/>
              </a:moveTo>
              <a:lnTo>
                <a:pt x="335908" y="2073824"/>
              </a:lnTo>
              <a:lnTo>
                <a:pt x="335908" y="0"/>
              </a:lnTo>
              <a:lnTo>
                <a:pt x="671816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1666844" y="1608889"/>
        <a:ext cx="108996" cy="108996"/>
      </dsp:txXfrm>
    </dsp:sp>
    <dsp:sp modelId="{C0D66C12-7DB6-47DF-9B37-07865F6FFB94}">
      <dsp:nvSpPr>
        <dsp:cNvPr id="0" name=""/>
        <dsp:cNvSpPr/>
      </dsp:nvSpPr>
      <dsp:spPr>
        <a:xfrm rot="16200000">
          <a:off x="-1821649" y="2188244"/>
          <a:ext cx="5390057" cy="10241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>
              <a:latin typeface="Arial Black" pitchFamily="34" charset="0"/>
            </a:rPr>
            <a:t>MARCO CONSTITUCIONAL DE LOS IMPUESTOS EN COLOMBIA </a:t>
          </a:r>
          <a:endParaRPr lang="es-CO" sz="2400" kern="1200" dirty="0"/>
        </a:p>
      </dsp:txBody>
      <dsp:txXfrm>
        <a:off x="-1821649" y="2188244"/>
        <a:ext cx="5390057" cy="1024110"/>
      </dsp:txXfrm>
    </dsp:sp>
    <dsp:sp modelId="{32E27BDB-0E37-4C28-A8AB-7FE8C0041CB0}">
      <dsp:nvSpPr>
        <dsp:cNvPr id="0" name=""/>
        <dsp:cNvSpPr/>
      </dsp:nvSpPr>
      <dsp:spPr>
        <a:xfrm>
          <a:off x="2057251" y="114420"/>
          <a:ext cx="6545913" cy="1024110"/>
        </a:xfrm>
        <a:prstGeom prst="rect">
          <a:avLst/>
        </a:prstGeom>
        <a:solidFill>
          <a:schemeClr val="accent5">
            <a:lumMod val="40000"/>
            <a:lumOff val="60000"/>
            <a:alpha val="3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dirty="0">
              <a:solidFill>
                <a:schemeClr val="tx1"/>
              </a:solidFill>
              <a:latin typeface="Arial Black" pitchFamily="34" charset="0"/>
            </a:rPr>
            <a:t>ART 95   9 .Contribuir al financiamiento de los gastos e inversiones del Estado dentro de conceptos de justicia y equidad.</a:t>
          </a:r>
          <a:endParaRPr lang="es-CO" sz="1400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2057251" y="114420"/>
        <a:ext cx="6545913" cy="1024110"/>
      </dsp:txXfrm>
    </dsp:sp>
    <dsp:sp modelId="{19D8E0D5-6AC2-426E-8D8E-35AA50F86082}">
      <dsp:nvSpPr>
        <dsp:cNvPr id="0" name=""/>
        <dsp:cNvSpPr/>
      </dsp:nvSpPr>
      <dsp:spPr>
        <a:xfrm>
          <a:off x="2057251" y="1394558"/>
          <a:ext cx="6545913" cy="1126521"/>
        </a:xfrm>
        <a:prstGeom prst="rect">
          <a:avLst/>
        </a:prstGeom>
        <a:solidFill>
          <a:schemeClr val="accent5">
            <a:lumMod val="40000"/>
            <a:lumOff val="60000"/>
            <a:alpha val="3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i="0" kern="1200" dirty="0">
              <a:solidFill>
                <a:schemeClr val="tx1"/>
              </a:solidFill>
              <a:latin typeface="Arial Black" pitchFamily="34" charset="0"/>
            </a:rPr>
            <a:t>ARTICULO   150. </a:t>
          </a:r>
          <a:r>
            <a:rPr lang="es-CO" sz="1400" b="0" i="0" kern="1200" dirty="0">
              <a:solidFill>
                <a:schemeClr val="tx1"/>
              </a:solidFill>
              <a:latin typeface="Arial Black" pitchFamily="34" charset="0"/>
            </a:rPr>
            <a:t>Corresponde al Congreso hacer las leyes. Por medio de ellas ejerce las siguientes funciones: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dirty="0">
              <a:solidFill>
                <a:schemeClr val="tx1"/>
              </a:solidFill>
              <a:latin typeface="Arial Black" pitchFamily="34" charset="0"/>
            </a:rPr>
            <a:t>11. Establecer las rentas nacionales y fijar los gastos de la administración.</a:t>
          </a:r>
          <a:endParaRPr lang="es-CO" sz="1400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2057251" y="1394558"/>
        <a:ext cx="6545913" cy="1126521"/>
      </dsp:txXfrm>
    </dsp:sp>
    <dsp:sp modelId="{C040471A-BC50-4E5D-B061-847BB65DA861}">
      <dsp:nvSpPr>
        <dsp:cNvPr id="0" name=""/>
        <dsp:cNvSpPr/>
      </dsp:nvSpPr>
      <dsp:spPr>
        <a:xfrm>
          <a:off x="2057251" y="2777108"/>
          <a:ext cx="6545913" cy="1126521"/>
        </a:xfrm>
        <a:prstGeom prst="rect">
          <a:avLst/>
        </a:prstGeom>
        <a:solidFill>
          <a:schemeClr val="accent5">
            <a:lumMod val="40000"/>
            <a:lumOff val="60000"/>
            <a:alpha val="3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i="0" kern="1200" dirty="0">
              <a:solidFill>
                <a:schemeClr val="tx1"/>
              </a:solidFill>
              <a:latin typeface="Arial Black" pitchFamily="34" charset="0"/>
            </a:rPr>
            <a:t>ARTICULO   150. </a:t>
          </a:r>
          <a:r>
            <a:rPr lang="es-CO" sz="1400" b="0" i="0" kern="1200" dirty="0">
              <a:solidFill>
                <a:schemeClr val="tx1"/>
              </a:solidFill>
              <a:latin typeface="Arial Black" pitchFamily="34" charset="0"/>
            </a:rPr>
            <a:t>Corresponde al Congreso hacer las leyes. Por medio de ellas ejerce las siguientes funciones: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dirty="0">
              <a:solidFill>
                <a:schemeClr val="tx1"/>
              </a:solidFill>
              <a:latin typeface="Arial Black" pitchFamily="34" charset="0"/>
            </a:rPr>
            <a:t>12. Establecer contribuciones fiscales y, excepcionalmente, contribuciones parafiscales en los casos y bajo las condiciones que establezca la ley.</a:t>
          </a:r>
          <a:endParaRPr lang="es-CO" sz="1400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2057251" y="2777108"/>
        <a:ext cx="6545913" cy="1126521"/>
      </dsp:txXfrm>
    </dsp:sp>
    <dsp:sp modelId="{4D625E1D-AF7A-4CC0-917F-E19F0B9570BE}">
      <dsp:nvSpPr>
        <dsp:cNvPr id="0" name=""/>
        <dsp:cNvSpPr/>
      </dsp:nvSpPr>
      <dsp:spPr>
        <a:xfrm>
          <a:off x="2057251" y="4159657"/>
          <a:ext cx="6545913" cy="1126521"/>
        </a:xfrm>
        <a:prstGeom prst="rect">
          <a:avLst/>
        </a:prstGeom>
        <a:solidFill>
          <a:schemeClr val="accent5">
            <a:lumMod val="40000"/>
            <a:lumOff val="60000"/>
            <a:alpha val="3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dirty="0">
              <a:solidFill>
                <a:schemeClr val="tx1"/>
              </a:solidFill>
              <a:latin typeface="Arial Black" pitchFamily="34" charset="0"/>
            </a:rPr>
            <a:t>El art. 338: En tiempos de paz, solamente el Congreso, las asambleas departamentales y los concejos distritales y municipales podrán imponer contribuciones fiscales y parafiscales. ….</a:t>
          </a:r>
          <a:endParaRPr lang="es-CO" sz="1400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2057251" y="4159657"/>
        <a:ext cx="6545913" cy="11265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1BD80-95A1-4DF2-9CB4-6D3288D91AD1}">
      <dsp:nvSpPr>
        <dsp:cNvPr id="0" name=""/>
        <dsp:cNvSpPr/>
      </dsp:nvSpPr>
      <dsp:spPr>
        <a:xfrm>
          <a:off x="2537208" y="-165798"/>
          <a:ext cx="5489169" cy="5489169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>
              <a:solidFill>
                <a:schemeClr val="tx1"/>
              </a:solidFill>
              <a:latin typeface="Arial Black" pitchFamily="34" charset="0"/>
            </a:rPr>
            <a:t>DECLARACIÓN  </a:t>
          </a:r>
          <a:endParaRPr lang="es-CO" sz="1100" b="1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5336031" y="356979"/>
        <a:ext cx="1502986" cy="947535"/>
      </dsp:txXfrm>
    </dsp:sp>
    <dsp:sp modelId="{D911BB93-EBB9-4473-8B82-49F5D9917A79}">
      <dsp:nvSpPr>
        <dsp:cNvPr id="0" name=""/>
        <dsp:cNvSpPr/>
      </dsp:nvSpPr>
      <dsp:spPr>
        <a:xfrm>
          <a:off x="2420015" y="77228"/>
          <a:ext cx="5489169" cy="5489169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shade val="51000"/>
                <a:satMod val="130000"/>
              </a:schemeClr>
            </a:gs>
            <a:gs pos="80000">
              <a:schemeClr val="accent5">
                <a:hueOff val="-1655646"/>
                <a:satOff val="6635"/>
                <a:lumOff val="1438"/>
                <a:alphaOff val="0"/>
                <a:shade val="93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>
              <a:solidFill>
                <a:schemeClr val="tx1"/>
              </a:solidFill>
              <a:latin typeface="Arial Black" pitchFamily="34" charset="0"/>
            </a:rPr>
            <a:t>RECAUDACIÓN, </a:t>
          </a:r>
          <a:endParaRPr lang="es-CO" sz="1100" b="1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6177482" y="2037646"/>
        <a:ext cx="1594473" cy="1012882"/>
      </dsp:txXfrm>
    </dsp:sp>
    <dsp:sp modelId="{24403A51-5ACA-4E1B-B96C-267C3C9A207D}">
      <dsp:nvSpPr>
        <dsp:cNvPr id="0" name=""/>
        <dsp:cNvSpPr/>
      </dsp:nvSpPr>
      <dsp:spPr>
        <a:xfrm>
          <a:off x="2420015" y="77228"/>
          <a:ext cx="5489169" cy="5489169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>
              <a:solidFill>
                <a:schemeClr val="tx1"/>
              </a:solidFill>
              <a:latin typeface="Arial Black" pitchFamily="34" charset="0"/>
            </a:rPr>
            <a:t>FISCALIZACIÓN, </a:t>
          </a:r>
          <a:endParaRPr lang="es-CO" sz="1100" b="1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5948767" y="3344591"/>
        <a:ext cx="1437639" cy="1045556"/>
      </dsp:txXfrm>
    </dsp:sp>
    <dsp:sp modelId="{3AB898E2-0B67-403E-BB0A-0A0443874042}">
      <dsp:nvSpPr>
        <dsp:cNvPr id="0" name=""/>
        <dsp:cNvSpPr/>
      </dsp:nvSpPr>
      <dsp:spPr>
        <a:xfrm>
          <a:off x="2420015" y="77228"/>
          <a:ext cx="5489169" cy="5489169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>
              <a:solidFill>
                <a:schemeClr val="tx1"/>
              </a:solidFill>
              <a:latin typeface="Arial Black" pitchFamily="34" charset="0"/>
            </a:rPr>
            <a:t>LIQUIDACIÓN,</a:t>
          </a:r>
          <a:endParaRPr lang="es-CO" sz="1100" b="1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4429443" y="4390147"/>
        <a:ext cx="1470313" cy="1045556"/>
      </dsp:txXfrm>
    </dsp:sp>
    <dsp:sp modelId="{D3B2C650-66EE-4B03-B439-C9E6CA3EEDCE}">
      <dsp:nvSpPr>
        <dsp:cNvPr id="0" name=""/>
        <dsp:cNvSpPr/>
      </dsp:nvSpPr>
      <dsp:spPr>
        <a:xfrm>
          <a:off x="2420015" y="77228"/>
          <a:ext cx="5489169" cy="5489169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>
              <a:solidFill>
                <a:schemeClr val="tx1"/>
              </a:solidFill>
              <a:latin typeface="Arial Black" pitchFamily="34" charset="0"/>
            </a:rPr>
            <a:t>DISCUSIÓN,</a:t>
          </a:r>
          <a:endParaRPr lang="es-CO" sz="1100" b="1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2942793" y="3344591"/>
        <a:ext cx="1437639" cy="1045556"/>
      </dsp:txXfrm>
    </dsp:sp>
    <dsp:sp modelId="{2EEB6A56-B0C9-40BD-93A7-90F1F0554DA8}">
      <dsp:nvSpPr>
        <dsp:cNvPr id="0" name=""/>
        <dsp:cNvSpPr/>
      </dsp:nvSpPr>
      <dsp:spPr>
        <a:xfrm>
          <a:off x="2420015" y="77228"/>
          <a:ext cx="5489169" cy="5489169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shade val="51000"/>
                <a:satMod val="130000"/>
              </a:schemeClr>
            </a:gs>
            <a:gs pos="80000">
              <a:schemeClr val="accent5">
                <a:hueOff val="-8278230"/>
                <a:satOff val="33176"/>
                <a:lumOff val="7190"/>
                <a:alphaOff val="0"/>
                <a:shade val="93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>
              <a:solidFill>
                <a:schemeClr val="tx1"/>
              </a:solidFill>
              <a:latin typeface="Arial Black" pitchFamily="34" charset="0"/>
            </a:rPr>
            <a:t>COBRO,</a:t>
          </a:r>
          <a:endParaRPr lang="es-CO" sz="1100" b="1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2557244" y="2037646"/>
        <a:ext cx="1594473" cy="1012882"/>
      </dsp:txXfrm>
    </dsp:sp>
    <dsp:sp modelId="{7B41887E-00CA-49BD-902A-477456D82F3F}">
      <dsp:nvSpPr>
        <dsp:cNvPr id="0" name=""/>
        <dsp:cNvSpPr/>
      </dsp:nvSpPr>
      <dsp:spPr>
        <a:xfrm>
          <a:off x="2420015" y="77228"/>
          <a:ext cx="5489169" cy="5489169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>
              <a:solidFill>
                <a:schemeClr val="tx1"/>
              </a:solidFill>
              <a:latin typeface="Arial Black" pitchFamily="34" charset="0"/>
            </a:rPr>
            <a:t>DEVOLUCIÓN, </a:t>
          </a:r>
          <a:endParaRPr lang="es-CO" sz="1100" b="1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3609335" y="600006"/>
        <a:ext cx="1502986" cy="9475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50349-0726-4E31-B32C-DBDD4946E304}">
      <dsp:nvSpPr>
        <dsp:cNvPr id="0" name=""/>
        <dsp:cNvSpPr/>
      </dsp:nvSpPr>
      <dsp:spPr>
        <a:xfrm>
          <a:off x="2050378" y="2241597"/>
          <a:ext cx="4684218" cy="9267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>
              <a:latin typeface="Arial Black" pitchFamily="34" charset="0"/>
            </a:rPr>
            <a:t>DEPARTAMENTOS </a:t>
          </a:r>
        </a:p>
      </dsp:txBody>
      <dsp:txXfrm>
        <a:off x="2095618" y="2286837"/>
        <a:ext cx="4593738" cy="836273"/>
      </dsp:txXfrm>
    </dsp:sp>
    <dsp:sp modelId="{0C700400-E863-45AF-AE5A-A5805787A6F0}">
      <dsp:nvSpPr>
        <dsp:cNvPr id="0" name=""/>
        <dsp:cNvSpPr/>
      </dsp:nvSpPr>
      <dsp:spPr>
        <a:xfrm rot="16200000">
          <a:off x="3968890" y="1818000"/>
          <a:ext cx="8471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194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49A33-6C75-4592-9B0D-706976775C87}">
      <dsp:nvSpPr>
        <dsp:cNvPr id="0" name=""/>
        <dsp:cNvSpPr/>
      </dsp:nvSpPr>
      <dsp:spPr>
        <a:xfrm>
          <a:off x="2823274" y="294409"/>
          <a:ext cx="3138426" cy="1099994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latin typeface="Arial Black" pitchFamily="34" charset="0"/>
            </a:rPr>
            <a:t>ES EL PRIMER ENTE ADMINISTRATIVO A NIVEL REGIONAL </a:t>
          </a:r>
        </a:p>
      </dsp:txBody>
      <dsp:txXfrm>
        <a:off x="2876971" y="348106"/>
        <a:ext cx="3031032" cy="992600"/>
      </dsp:txXfrm>
    </dsp:sp>
    <dsp:sp modelId="{7DA83F2B-C42C-4AB1-A04C-B9A37008B2E8}">
      <dsp:nvSpPr>
        <dsp:cNvPr id="0" name=""/>
        <dsp:cNvSpPr/>
      </dsp:nvSpPr>
      <dsp:spPr>
        <a:xfrm rot="2481577">
          <a:off x="4747113" y="3623277"/>
          <a:ext cx="137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93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08C12-BF5C-4620-B2A9-4637EE1BCE83}">
      <dsp:nvSpPr>
        <dsp:cNvPr id="0" name=""/>
        <dsp:cNvSpPr/>
      </dsp:nvSpPr>
      <dsp:spPr>
        <a:xfrm>
          <a:off x="5007850" y="4078204"/>
          <a:ext cx="3138426" cy="1099994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latin typeface="Arial Black" pitchFamily="34" charset="0"/>
            </a:rPr>
            <a:t>ADMINISTRA  ASUNTOS REGIONALES </a:t>
          </a:r>
        </a:p>
      </dsp:txBody>
      <dsp:txXfrm>
        <a:off x="5061547" y="4131901"/>
        <a:ext cx="3031032" cy="992600"/>
      </dsp:txXfrm>
    </dsp:sp>
    <dsp:sp modelId="{4F7DA403-3D9B-4835-A8DF-4282FC2700DA}">
      <dsp:nvSpPr>
        <dsp:cNvPr id="0" name=""/>
        <dsp:cNvSpPr/>
      </dsp:nvSpPr>
      <dsp:spPr>
        <a:xfrm rot="8318423">
          <a:off x="2660929" y="3623277"/>
          <a:ext cx="137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93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70D6-F7CB-422B-B799-FA6A50F44ECB}">
      <dsp:nvSpPr>
        <dsp:cNvPr id="0" name=""/>
        <dsp:cNvSpPr/>
      </dsp:nvSpPr>
      <dsp:spPr>
        <a:xfrm>
          <a:off x="638699" y="4078204"/>
          <a:ext cx="3138426" cy="1099994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itchFamily="34" charset="0"/>
            </a:rPr>
            <a:t>REGLAMENTE ALGUNOS IMPUESTO QUE LE ESTÁN PERMITIDOS POR LA LEY</a:t>
          </a:r>
        </a:p>
      </dsp:txBody>
      <dsp:txXfrm>
        <a:off x="692396" y="4131901"/>
        <a:ext cx="3031032" cy="992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50349-0726-4E31-B32C-DBDD4946E304}">
      <dsp:nvSpPr>
        <dsp:cNvPr id="0" name=""/>
        <dsp:cNvSpPr/>
      </dsp:nvSpPr>
      <dsp:spPr>
        <a:xfrm>
          <a:off x="2456867" y="2241597"/>
          <a:ext cx="3871240" cy="9267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>
              <a:latin typeface="Arial Black" pitchFamily="34" charset="0"/>
            </a:rPr>
            <a:t>ASAMBLEAS DEPARTAMENTALES </a:t>
          </a:r>
        </a:p>
      </dsp:txBody>
      <dsp:txXfrm>
        <a:off x="2502107" y="2286837"/>
        <a:ext cx="3780760" cy="836273"/>
      </dsp:txXfrm>
    </dsp:sp>
    <dsp:sp modelId="{0C700400-E863-45AF-AE5A-A5805787A6F0}">
      <dsp:nvSpPr>
        <dsp:cNvPr id="0" name=""/>
        <dsp:cNvSpPr/>
      </dsp:nvSpPr>
      <dsp:spPr>
        <a:xfrm rot="16200000">
          <a:off x="3968890" y="1818000"/>
          <a:ext cx="8471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194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49A33-6C75-4592-9B0D-706976775C87}">
      <dsp:nvSpPr>
        <dsp:cNvPr id="0" name=""/>
        <dsp:cNvSpPr/>
      </dsp:nvSpPr>
      <dsp:spPr>
        <a:xfrm>
          <a:off x="2823274" y="294409"/>
          <a:ext cx="3138426" cy="1099994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dirty="0">
              <a:latin typeface="Arial Black" pitchFamily="34" charset="0"/>
            </a:rPr>
            <a:t>CORPORACIÓN PÚBLICA, DE CARÁCTER POLÍTICO-ADMINISTRATIVO, DE ELECCIÓN POPULAR,</a:t>
          </a:r>
          <a:endParaRPr lang="es-CO" sz="1400" kern="1200" dirty="0">
            <a:latin typeface="Arial Black" pitchFamily="34" charset="0"/>
          </a:endParaRPr>
        </a:p>
      </dsp:txBody>
      <dsp:txXfrm>
        <a:off x="2876971" y="348106"/>
        <a:ext cx="3031032" cy="992600"/>
      </dsp:txXfrm>
    </dsp:sp>
    <dsp:sp modelId="{7DA83F2B-C42C-4AB1-A04C-B9A37008B2E8}">
      <dsp:nvSpPr>
        <dsp:cNvPr id="0" name=""/>
        <dsp:cNvSpPr/>
      </dsp:nvSpPr>
      <dsp:spPr>
        <a:xfrm rot="2481577">
          <a:off x="4747113" y="3623277"/>
          <a:ext cx="137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93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08C12-BF5C-4620-B2A9-4637EE1BCE83}">
      <dsp:nvSpPr>
        <dsp:cNvPr id="0" name=""/>
        <dsp:cNvSpPr/>
      </dsp:nvSpPr>
      <dsp:spPr>
        <a:xfrm>
          <a:off x="4850930" y="4078204"/>
          <a:ext cx="3452265" cy="1099994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i="0" kern="1200" dirty="0">
              <a:latin typeface="Arial Black" pitchFamily="34" charset="0"/>
            </a:rPr>
            <a:t>DECRETAR, LOS TRIBUTOS Y CONTRIBUCIONES NECESARIOS PARA EL CUMPLIMIENTO DE LAS FUNCIONES DEPARTAMENTALES.</a:t>
          </a:r>
          <a:endParaRPr lang="es-CO" sz="1300" b="1" kern="1200" dirty="0">
            <a:latin typeface="Arial Black" pitchFamily="34" charset="0"/>
          </a:endParaRPr>
        </a:p>
      </dsp:txBody>
      <dsp:txXfrm>
        <a:off x="4904627" y="4131901"/>
        <a:ext cx="3344871" cy="992600"/>
      </dsp:txXfrm>
    </dsp:sp>
    <dsp:sp modelId="{4F7DA403-3D9B-4835-A8DF-4282FC2700DA}">
      <dsp:nvSpPr>
        <dsp:cNvPr id="0" name=""/>
        <dsp:cNvSpPr/>
      </dsp:nvSpPr>
      <dsp:spPr>
        <a:xfrm rot="8318423">
          <a:off x="2660929" y="3623277"/>
          <a:ext cx="137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93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70D6-F7CB-422B-B799-FA6A50F44ECB}">
      <dsp:nvSpPr>
        <dsp:cNvPr id="0" name=""/>
        <dsp:cNvSpPr/>
      </dsp:nvSpPr>
      <dsp:spPr>
        <a:xfrm>
          <a:off x="481779" y="4078204"/>
          <a:ext cx="3452265" cy="109999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i="0" u="none" kern="1200" dirty="0">
              <a:latin typeface="Arial Black" pitchFamily="34" charset="0"/>
            </a:rPr>
            <a:t>LA ASAMBLEA DEPARTAMENTAL EMITE ORDENANZAS DE OBLIGATORIO CUMPLIMIENTO EN SU JURISDICCIÓN TERRITORIAL</a:t>
          </a:r>
          <a:endParaRPr lang="es-CO" sz="1300" b="1" u="none" kern="1200" dirty="0">
            <a:latin typeface="Arial Black" pitchFamily="34" charset="0"/>
          </a:endParaRPr>
        </a:p>
      </dsp:txBody>
      <dsp:txXfrm>
        <a:off x="535476" y="4131901"/>
        <a:ext cx="3344871" cy="992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2F544-88C3-4B95-A118-219630BE9E03}">
      <dsp:nvSpPr>
        <dsp:cNvPr id="0" name=""/>
        <dsp:cNvSpPr/>
      </dsp:nvSpPr>
      <dsp:spPr>
        <a:xfrm>
          <a:off x="2007285" y="475391"/>
          <a:ext cx="5019469" cy="5019469"/>
        </a:xfrm>
        <a:prstGeom prst="blockArc">
          <a:avLst>
            <a:gd name="adj1" fmla="val 11880000"/>
            <a:gd name="adj2" fmla="val 16200000"/>
            <a:gd name="adj3" fmla="val 4638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BE86A-D907-4FEA-ADCE-E95B26F30335}">
      <dsp:nvSpPr>
        <dsp:cNvPr id="0" name=""/>
        <dsp:cNvSpPr/>
      </dsp:nvSpPr>
      <dsp:spPr>
        <a:xfrm>
          <a:off x="2007285" y="475391"/>
          <a:ext cx="5019469" cy="5019469"/>
        </a:xfrm>
        <a:prstGeom prst="blockArc">
          <a:avLst>
            <a:gd name="adj1" fmla="val 7560000"/>
            <a:gd name="adj2" fmla="val 11880000"/>
            <a:gd name="adj3" fmla="val 4638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F461-6087-4C65-8132-4022C4E1BD14}">
      <dsp:nvSpPr>
        <dsp:cNvPr id="0" name=""/>
        <dsp:cNvSpPr/>
      </dsp:nvSpPr>
      <dsp:spPr>
        <a:xfrm>
          <a:off x="2007285" y="475391"/>
          <a:ext cx="5019469" cy="5019469"/>
        </a:xfrm>
        <a:prstGeom prst="blockArc">
          <a:avLst>
            <a:gd name="adj1" fmla="val 3240000"/>
            <a:gd name="adj2" fmla="val 7560000"/>
            <a:gd name="adj3" fmla="val 4638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CF447-8ED2-402B-B466-2ECCCEE840F5}">
      <dsp:nvSpPr>
        <dsp:cNvPr id="0" name=""/>
        <dsp:cNvSpPr/>
      </dsp:nvSpPr>
      <dsp:spPr>
        <a:xfrm>
          <a:off x="2007285" y="475391"/>
          <a:ext cx="5019469" cy="5019469"/>
        </a:xfrm>
        <a:prstGeom prst="blockArc">
          <a:avLst>
            <a:gd name="adj1" fmla="val 20520000"/>
            <a:gd name="adj2" fmla="val 3240000"/>
            <a:gd name="adj3" fmla="val 4638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8C9D7-9BB3-4F45-952E-F489AE5EE68C}">
      <dsp:nvSpPr>
        <dsp:cNvPr id="0" name=""/>
        <dsp:cNvSpPr/>
      </dsp:nvSpPr>
      <dsp:spPr>
        <a:xfrm>
          <a:off x="2007285" y="475391"/>
          <a:ext cx="5019469" cy="5019469"/>
        </a:xfrm>
        <a:prstGeom prst="blockArc">
          <a:avLst>
            <a:gd name="adj1" fmla="val 16200000"/>
            <a:gd name="adj2" fmla="val 20520000"/>
            <a:gd name="adj3" fmla="val 463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51F5-B564-4950-8F65-16121B45D51B}">
      <dsp:nvSpPr>
        <dsp:cNvPr id="0" name=""/>
        <dsp:cNvSpPr/>
      </dsp:nvSpPr>
      <dsp:spPr>
        <a:xfrm>
          <a:off x="3362180" y="1830286"/>
          <a:ext cx="2309679" cy="23096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>
              <a:solidFill>
                <a:schemeClr val="bg1"/>
              </a:solidFill>
              <a:latin typeface="Arial Black" pitchFamily="34" charset="0"/>
            </a:rPr>
            <a:t>IMPUESTOS DEPARTAMENTALES </a:t>
          </a:r>
        </a:p>
      </dsp:txBody>
      <dsp:txXfrm>
        <a:off x="3700425" y="2168531"/>
        <a:ext cx="1633189" cy="1633189"/>
      </dsp:txXfrm>
    </dsp:sp>
    <dsp:sp modelId="{9F807A46-BD46-4F45-A4F1-6194B37F738A}">
      <dsp:nvSpPr>
        <dsp:cNvPr id="0" name=""/>
        <dsp:cNvSpPr/>
      </dsp:nvSpPr>
      <dsp:spPr>
        <a:xfrm>
          <a:off x="3708632" y="-51925"/>
          <a:ext cx="1616775" cy="16167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>
              <a:solidFill>
                <a:schemeClr val="tx1"/>
              </a:solidFill>
              <a:latin typeface="Arial Black" pitchFamily="34" charset="0"/>
            </a:rPr>
            <a:t>CONSUMO.</a:t>
          </a:r>
        </a:p>
      </dsp:txBody>
      <dsp:txXfrm>
        <a:off x="3945403" y="184846"/>
        <a:ext cx="1143233" cy="1143233"/>
      </dsp:txXfrm>
    </dsp:sp>
    <dsp:sp modelId="{F8A21050-064D-4A91-BB1E-8D058735D401}">
      <dsp:nvSpPr>
        <dsp:cNvPr id="0" name=""/>
        <dsp:cNvSpPr/>
      </dsp:nvSpPr>
      <dsp:spPr>
        <a:xfrm>
          <a:off x="5828218" y="1488043"/>
          <a:ext cx="1616775" cy="1616775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>
              <a:solidFill>
                <a:schemeClr val="tx1"/>
              </a:solidFill>
              <a:latin typeface="Arial Black" pitchFamily="34" charset="0"/>
            </a:rPr>
            <a:t>JUEGOS DE AZAR.</a:t>
          </a:r>
        </a:p>
      </dsp:txBody>
      <dsp:txXfrm>
        <a:off x="6064989" y="1724814"/>
        <a:ext cx="1143233" cy="1143233"/>
      </dsp:txXfrm>
    </dsp:sp>
    <dsp:sp modelId="{9EB2039B-C055-484C-BC12-5FA031FCB8A6}">
      <dsp:nvSpPr>
        <dsp:cNvPr id="0" name=""/>
        <dsp:cNvSpPr/>
      </dsp:nvSpPr>
      <dsp:spPr>
        <a:xfrm>
          <a:off x="5018608" y="3979766"/>
          <a:ext cx="1616775" cy="1616775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>
              <a:solidFill>
                <a:schemeClr val="tx1"/>
              </a:solidFill>
              <a:latin typeface="Arial Black" pitchFamily="34" charset="0"/>
            </a:rPr>
            <a:t>REGISTRO.</a:t>
          </a:r>
        </a:p>
      </dsp:txBody>
      <dsp:txXfrm>
        <a:off x="5255379" y="4216537"/>
        <a:ext cx="1143233" cy="1143233"/>
      </dsp:txXfrm>
    </dsp:sp>
    <dsp:sp modelId="{92586227-1CF8-476A-8058-3F72F0AFDE3E}">
      <dsp:nvSpPr>
        <dsp:cNvPr id="0" name=""/>
        <dsp:cNvSpPr/>
      </dsp:nvSpPr>
      <dsp:spPr>
        <a:xfrm>
          <a:off x="2398656" y="3979766"/>
          <a:ext cx="1616775" cy="1616775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>
              <a:solidFill>
                <a:schemeClr val="tx1"/>
              </a:solidFill>
              <a:latin typeface="Arial Black" pitchFamily="34" charset="0"/>
            </a:rPr>
            <a:t>AUTOMOTORES.</a:t>
          </a:r>
        </a:p>
      </dsp:txBody>
      <dsp:txXfrm>
        <a:off x="2635427" y="4216537"/>
        <a:ext cx="1143233" cy="1143233"/>
      </dsp:txXfrm>
    </dsp:sp>
    <dsp:sp modelId="{4109B8D7-AF7F-4D3C-9854-6E514CE984AB}">
      <dsp:nvSpPr>
        <dsp:cNvPr id="0" name=""/>
        <dsp:cNvSpPr/>
      </dsp:nvSpPr>
      <dsp:spPr>
        <a:xfrm>
          <a:off x="1589046" y="1488043"/>
          <a:ext cx="1616775" cy="1616775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>
              <a:solidFill>
                <a:schemeClr val="tx1"/>
              </a:solidFill>
              <a:latin typeface="Arial Black" pitchFamily="34" charset="0"/>
            </a:rPr>
            <a:t>DEGÜELLO DE GANADO MAYOR </a:t>
          </a:r>
        </a:p>
      </dsp:txBody>
      <dsp:txXfrm>
        <a:off x="1825817" y="1724814"/>
        <a:ext cx="1143233" cy="11432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50349-0726-4E31-B32C-DBDD4946E304}">
      <dsp:nvSpPr>
        <dsp:cNvPr id="0" name=""/>
        <dsp:cNvSpPr/>
      </dsp:nvSpPr>
      <dsp:spPr>
        <a:xfrm>
          <a:off x="2050378" y="2241597"/>
          <a:ext cx="4684218" cy="9267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>
              <a:latin typeface="Arial Black" pitchFamily="34" charset="0"/>
            </a:rPr>
            <a:t>MUNICIPIO</a:t>
          </a:r>
        </a:p>
      </dsp:txBody>
      <dsp:txXfrm>
        <a:off x="2095618" y="2286837"/>
        <a:ext cx="4593738" cy="836273"/>
      </dsp:txXfrm>
    </dsp:sp>
    <dsp:sp modelId="{0C700400-E863-45AF-AE5A-A5805787A6F0}">
      <dsp:nvSpPr>
        <dsp:cNvPr id="0" name=""/>
        <dsp:cNvSpPr/>
      </dsp:nvSpPr>
      <dsp:spPr>
        <a:xfrm rot="16200000">
          <a:off x="3968890" y="1818000"/>
          <a:ext cx="8471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194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49A33-6C75-4592-9B0D-706976775C87}">
      <dsp:nvSpPr>
        <dsp:cNvPr id="0" name=""/>
        <dsp:cNvSpPr/>
      </dsp:nvSpPr>
      <dsp:spPr>
        <a:xfrm>
          <a:off x="2823274" y="294409"/>
          <a:ext cx="3138426" cy="1099994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latin typeface="Arial Black" pitchFamily="34" charset="0"/>
            </a:rPr>
            <a:t>ES EL PRIMER ENTE ADMINISTRATIVO A NIVEL MUNICIPAL</a:t>
          </a:r>
        </a:p>
      </dsp:txBody>
      <dsp:txXfrm>
        <a:off x="2876971" y="348106"/>
        <a:ext cx="3031032" cy="992600"/>
      </dsp:txXfrm>
    </dsp:sp>
    <dsp:sp modelId="{7DA83F2B-C42C-4AB1-A04C-B9A37008B2E8}">
      <dsp:nvSpPr>
        <dsp:cNvPr id="0" name=""/>
        <dsp:cNvSpPr/>
      </dsp:nvSpPr>
      <dsp:spPr>
        <a:xfrm rot="2481577">
          <a:off x="4747113" y="3623277"/>
          <a:ext cx="137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93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08C12-BF5C-4620-B2A9-4637EE1BCE83}">
      <dsp:nvSpPr>
        <dsp:cNvPr id="0" name=""/>
        <dsp:cNvSpPr/>
      </dsp:nvSpPr>
      <dsp:spPr>
        <a:xfrm>
          <a:off x="5007850" y="4078204"/>
          <a:ext cx="3138426" cy="1099994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latin typeface="Arial Black" pitchFamily="34" charset="0"/>
            </a:rPr>
            <a:t>ADMINISTRA  ASUNTOS MUNICIPALES </a:t>
          </a:r>
        </a:p>
      </dsp:txBody>
      <dsp:txXfrm>
        <a:off x="5061547" y="4131901"/>
        <a:ext cx="3031032" cy="992600"/>
      </dsp:txXfrm>
    </dsp:sp>
    <dsp:sp modelId="{4F7DA403-3D9B-4835-A8DF-4282FC2700DA}">
      <dsp:nvSpPr>
        <dsp:cNvPr id="0" name=""/>
        <dsp:cNvSpPr/>
      </dsp:nvSpPr>
      <dsp:spPr>
        <a:xfrm rot="8318423">
          <a:off x="2660929" y="3623277"/>
          <a:ext cx="137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93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70D6-F7CB-422B-B799-FA6A50F44ECB}">
      <dsp:nvSpPr>
        <dsp:cNvPr id="0" name=""/>
        <dsp:cNvSpPr/>
      </dsp:nvSpPr>
      <dsp:spPr>
        <a:xfrm>
          <a:off x="638699" y="4078204"/>
          <a:ext cx="3138426" cy="1099994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itchFamily="34" charset="0"/>
            </a:rPr>
            <a:t>REGLAMENTE ALGUNOS IMPUESTO QUE LE ESTÁN PERMITIDOS POR LA LEY</a:t>
          </a:r>
        </a:p>
      </dsp:txBody>
      <dsp:txXfrm>
        <a:off x="692396" y="4131901"/>
        <a:ext cx="3031032" cy="9926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50349-0726-4E31-B32C-DBDD4946E304}">
      <dsp:nvSpPr>
        <dsp:cNvPr id="0" name=""/>
        <dsp:cNvSpPr/>
      </dsp:nvSpPr>
      <dsp:spPr>
        <a:xfrm>
          <a:off x="2456867" y="2241597"/>
          <a:ext cx="3871240" cy="9267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>
              <a:latin typeface="Arial Black" pitchFamily="34" charset="0"/>
            </a:rPr>
            <a:t>CONCEJOS MUNICIPALES</a:t>
          </a:r>
        </a:p>
      </dsp:txBody>
      <dsp:txXfrm>
        <a:off x="2502107" y="2286837"/>
        <a:ext cx="3780760" cy="836273"/>
      </dsp:txXfrm>
    </dsp:sp>
    <dsp:sp modelId="{0C700400-E863-45AF-AE5A-A5805787A6F0}">
      <dsp:nvSpPr>
        <dsp:cNvPr id="0" name=""/>
        <dsp:cNvSpPr/>
      </dsp:nvSpPr>
      <dsp:spPr>
        <a:xfrm rot="16200000">
          <a:off x="3968890" y="1818000"/>
          <a:ext cx="8471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194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49A33-6C75-4592-9B0D-706976775C87}">
      <dsp:nvSpPr>
        <dsp:cNvPr id="0" name=""/>
        <dsp:cNvSpPr/>
      </dsp:nvSpPr>
      <dsp:spPr>
        <a:xfrm>
          <a:off x="2823274" y="294409"/>
          <a:ext cx="3138426" cy="1099994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dirty="0">
              <a:latin typeface="Arial Black" pitchFamily="34" charset="0"/>
            </a:rPr>
            <a:t>CORPORACIÓN PÚBLICA, DE CARÁCTER POLÍTICO-ADMINISTRATIVO, DE ELECCIÓN POPULAR,</a:t>
          </a:r>
          <a:endParaRPr lang="es-CO" sz="1400" kern="1200" dirty="0">
            <a:latin typeface="Arial Black" pitchFamily="34" charset="0"/>
          </a:endParaRPr>
        </a:p>
      </dsp:txBody>
      <dsp:txXfrm>
        <a:off x="2876971" y="348106"/>
        <a:ext cx="3031032" cy="992600"/>
      </dsp:txXfrm>
    </dsp:sp>
    <dsp:sp modelId="{7DA83F2B-C42C-4AB1-A04C-B9A37008B2E8}">
      <dsp:nvSpPr>
        <dsp:cNvPr id="0" name=""/>
        <dsp:cNvSpPr/>
      </dsp:nvSpPr>
      <dsp:spPr>
        <a:xfrm rot="2481577">
          <a:off x="4747113" y="3623277"/>
          <a:ext cx="137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93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08C12-BF5C-4620-B2A9-4637EE1BCE83}">
      <dsp:nvSpPr>
        <dsp:cNvPr id="0" name=""/>
        <dsp:cNvSpPr/>
      </dsp:nvSpPr>
      <dsp:spPr>
        <a:xfrm>
          <a:off x="4850930" y="4078204"/>
          <a:ext cx="3452265" cy="1099994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dirty="0">
              <a:latin typeface="Arial Black" pitchFamily="34" charset="0"/>
            </a:rPr>
            <a:t>VOTAR DE CONFORMIDAD CON LA CONSTITUCIÓN Y LA LEY LOS TRIBUTOS Y LOS GASTOS LOCALES.</a:t>
          </a:r>
          <a:endParaRPr lang="es-CO" sz="1400" b="1" kern="1200" dirty="0">
            <a:latin typeface="Arial Black" pitchFamily="34" charset="0"/>
          </a:endParaRPr>
        </a:p>
      </dsp:txBody>
      <dsp:txXfrm>
        <a:off x="4904627" y="4131901"/>
        <a:ext cx="3344871" cy="992600"/>
      </dsp:txXfrm>
    </dsp:sp>
    <dsp:sp modelId="{4F7DA403-3D9B-4835-A8DF-4282FC2700DA}">
      <dsp:nvSpPr>
        <dsp:cNvPr id="0" name=""/>
        <dsp:cNvSpPr/>
      </dsp:nvSpPr>
      <dsp:spPr>
        <a:xfrm rot="8318423">
          <a:off x="2660929" y="3623277"/>
          <a:ext cx="13769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93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70D6-F7CB-422B-B799-FA6A50F44ECB}">
      <dsp:nvSpPr>
        <dsp:cNvPr id="0" name=""/>
        <dsp:cNvSpPr/>
      </dsp:nvSpPr>
      <dsp:spPr>
        <a:xfrm>
          <a:off x="481779" y="4078204"/>
          <a:ext cx="3452265" cy="109999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i="0" u="none" kern="1200" dirty="0">
              <a:latin typeface="Arial Black" pitchFamily="34" charset="0"/>
            </a:rPr>
            <a:t>EMITEN ACUERDO MUNICIPALES</a:t>
          </a:r>
          <a:endParaRPr lang="es-CO" sz="2400" b="1" u="none" kern="1200" dirty="0">
            <a:latin typeface="Arial Black" pitchFamily="34" charset="0"/>
          </a:endParaRPr>
        </a:p>
      </dsp:txBody>
      <dsp:txXfrm>
        <a:off x="535476" y="4131901"/>
        <a:ext cx="3344871" cy="992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139B0-3F2F-4D2D-BF14-24E94F549E92}">
      <dsp:nvSpPr>
        <dsp:cNvPr id="0" name=""/>
        <dsp:cNvSpPr/>
      </dsp:nvSpPr>
      <dsp:spPr>
        <a:xfrm>
          <a:off x="2235442" y="703549"/>
          <a:ext cx="4563154" cy="4563154"/>
        </a:xfrm>
        <a:prstGeom prst="blockArc">
          <a:avLst>
            <a:gd name="adj1" fmla="val 11880000"/>
            <a:gd name="adj2" fmla="val 16200000"/>
            <a:gd name="adj3" fmla="val 4638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EA73B-E296-4F5C-8D8C-F0D812C3DAB3}">
      <dsp:nvSpPr>
        <dsp:cNvPr id="0" name=""/>
        <dsp:cNvSpPr/>
      </dsp:nvSpPr>
      <dsp:spPr>
        <a:xfrm>
          <a:off x="2235442" y="703549"/>
          <a:ext cx="4563154" cy="4563154"/>
        </a:xfrm>
        <a:prstGeom prst="blockArc">
          <a:avLst>
            <a:gd name="adj1" fmla="val 7560000"/>
            <a:gd name="adj2" fmla="val 11880000"/>
            <a:gd name="adj3" fmla="val 4638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D698D-EECB-423C-AA65-7D82D710E6C6}">
      <dsp:nvSpPr>
        <dsp:cNvPr id="0" name=""/>
        <dsp:cNvSpPr/>
      </dsp:nvSpPr>
      <dsp:spPr>
        <a:xfrm>
          <a:off x="2235442" y="703549"/>
          <a:ext cx="4563154" cy="4563154"/>
        </a:xfrm>
        <a:prstGeom prst="blockArc">
          <a:avLst>
            <a:gd name="adj1" fmla="val 3240000"/>
            <a:gd name="adj2" fmla="val 7560000"/>
            <a:gd name="adj3" fmla="val 4638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232C1D-A316-4BA6-AA74-0807835A88CB}">
      <dsp:nvSpPr>
        <dsp:cNvPr id="0" name=""/>
        <dsp:cNvSpPr/>
      </dsp:nvSpPr>
      <dsp:spPr>
        <a:xfrm>
          <a:off x="2235442" y="703549"/>
          <a:ext cx="4563154" cy="4563154"/>
        </a:xfrm>
        <a:prstGeom prst="blockArc">
          <a:avLst>
            <a:gd name="adj1" fmla="val 20520000"/>
            <a:gd name="adj2" fmla="val 3240000"/>
            <a:gd name="adj3" fmla="val 4638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7A57A-F913-442C-980F-982FD9172256}">
      <dsp:nvSpPr>
        <dsp:cNvPr id="0" name=""/>
        <dsp:cNvSpPr/>
      </dsp:nvSpPr>
      <dsp:spPr>
        <a:xfrm>
          <a:off x="2235442" y="703549"/>
          <a:ext cx="4563154" cy="4563154"/>
        </a:xfrm>
        <a:prstGeom prst="blockArc">
          <a:avLst>
            <a:gd name="adj1" fmla="val 16200000"/>
            <a:gd name="adj2" fmla="val 20520000"/>
            <a:gd name="adj3" fmla="val 463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5D51F5-B564-4950-8F65-16121B45D51B}">
      <dsp:nvSpPr>
        <dsp:cNvPr id="0" name=""/>
        <dsp:cNvSpPr/>
      </dsp:nvSpPr>
      <dsp:spPr>
        <a:xfrm>
          <a:off x="3362180" y="1830286"/>
          <a:ext cx="2309679" cy="23096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latin typeface="Arial Black" pitchFamily="34" charset="0"/>
            </a:rPr>
            <a:t>IMPUESTOS MUNICIPALES</a:t>
          </a:r>
        </a:p>
      </dsp:txBody>
      <dsp:txXfrm>
        <a:off x="3700425" y="2168531"/>
        <a:ext cx="1633189" cy="1633189"/>
      </dsp:txXfrm>
    </dsp:sp>
    <dsp:sp modelId="{0FDCECCC-EE5B-43A3-B225-F8986645EAC6}">
      <dsp:nvSpPr>
        <dsp:cNvPr id="0" name=""/>
        <dsp:cNvSpPr/>
      </dsp:nvSpPr>
      <dsp:spPr>
        <a:xfrm>
          <a:off x="3627793" y="-132764"/>
          <a:ext cx="1778453" cy="177845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Arial Black" pitchFamily="34" charset="0"/>
            </a:rPr>
            <a:t>PREDIAL.</a:t>
          </a:r>
        </a:p>
      </dsp:txBody>
      <dsp:txXfrm>
        <a:off x="3888241" y="127684"/>
        <a:ext cx="1257557" cy="1257557"/>
      </dsp:txXfrm>
    </dsp:sp>
    <dsp:sp modelId="{B2FD705A-4881-4C34-947C-C0AE67D42F53}">
      <dsp:nvSpPr>
        <dsp:cNvPr id="0" name=""/>
        <dsp:cNvSpPr/>
      </dsp:nvSpPr>
      <dsp:spPr>
        <a:xfrm>
          <a:off x="5747379" y="1407204"/>
          <a:ext cx="1778453" cy="1778453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 err="1">
              <a:latin typeface="Arial Black" pitchFamily="34" charset="0"/>
            </a:rPr>
            <a:t>IND</a:t>
          </a:r>
          <a:r>
            <a:rPr lang="es-MX" sz="1200" b="1" kern="1200" dirty="0">
              <a:latin typeface="Arial Black" pitchFamily="34" charset="0"/>
            </a:rPr>
            <a:t>. Y COM.</a:t>
          </a:r>
        </a:p>
      </dsp:txBody>
      <dsp:txXfrm>
        <a:off x="6007827" y="1667652"/>
        <a:ext cx="1257557" cy="1257557"/>
      </dsp:txXfrm>
    </dsp:sp>
    <dsp:sp modelId="{434824E0-B4F7-45DE-9D9E-2A833D5F8FC7}">
      <dsp:nvSpPr>
        <dsp:cNvPr id="0" name=""/>
        <dsp:cNvSpPr/>
      </dsp:nvSpPr>
      <dsp:spPr>
        <a:xfrm>
          <a:off x="4937769" y="3898927"/>
          <a:ext cx="1778453" cy="1778453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Arial Black" pitchFamily="34" charset="0"/>
            </a:rPr>
            <a:t>SEMAFORIZACIÓN.</a:t>
          </a:r>
        </a:p>
      </dsp:txBody>
      <dsp:txXfrm>
        <a:off x="5198217" y="4159375"/>
        <a:ext cx="1257557" cy="1257557"/>
      </dsp:txXfrm>
    </dsp:sp>
    <dsp:sp modelId="{33FECF09-CB09-4B2C-8777-1EE661D12CBF}">
      <dsp:nvSpPr>
        <dsp:cNvPr id="0" name=""/>
        <dsp:cNvSpPr/>
      </dsp:nvSpPr>
      <dsp:spPr>
        <a:xfrm>
          <a:off x="2317817" y="3898927"/>
          <a:ext cx="1778453" cy="1778453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Arial Black" pitchFamily="34" charset="0"/>
            </a:rPr>
            <a:t>JUEGOS.</a:t>
          </a:r>
        </a:p>
      </dsp:txBody>
      <dsp:txXfrm>
        <a:off x="2578265" y="4159375"/>
        <a:ext cx="1257557" cy="1257557"/>
      </dsp:txXfrm>
    </dsp:sp>
    <dsp:sp modelId="{73E166D8-8557-495F-BD27-3F30DB07F204}">
      <dsp:nvSpPr>
        <dsp:cNvPr id="0" name=""/>
        <dsp:cNvSpPr/>
      </dsp:nvSpPr>
      <dsp:spPr>
        <a:xfrm>
          <a:off x="1508207" y="1407204"/>
          <a:ext cx="1778453" cy="1778453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Arial Black" pitchFamily="34" charset="0"/>
            </a:rPr>
            <a:t>CONCURSOS Y APUESTAS </a:t>
          </a:r>
        </a:p>
      </dsp:txBody>
      <dsp:txXfrm>
        <a:off x="1768655" y="1667652"/>
        <a:ext cx="1257557" cy="12575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2C1DB-4753-4EC4-94E4-8B932016C40E}">
      <dsp:nvSpPr>
        <dsp:cNvPr id="0" name=""/>
        <dsp:cNvSpPr/>
      </dsp:nvSpPr>
      <dsp:spPr>
        <a:xfrm>
          <a:off x="0" y="0"/>
          <a:ext cx="8568952" cy="1598577"/>
        </a:xfrm>
        <a:prstGeom prst="rect">
          <a:avLst/>
        </a:prstGeom>
        <a:gradFill rotWithShape="0">
          <a:gsLst>
            <a:gs pos="0">
              <a:schemeClr val="accent5">
                <a:lumMod val="20000"/>
                <a:lumOff val="80000"/>
                <a:alpha val="54000"/>
              </a:schemeClr>
            </a:gs>
            <a:gs pos="35000">
              <a:schemeClr val="accent5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>
              <a:latin typeface="Arial Black" pitchFamily="34" charset="0"/>
            </a:rPr>
            <a:t>CONGRESO DE LA REPUBLICA </a:t>
          </a:r>
        </a:p>
      </dsp:txBody>
      <dsp:txXfrm>
        <a:off x="0" y="0"/>
        <a:ext cx="8568952" cy="1598577"/>
      </dsp:txXfrm>
    </dsp:sp>
    <dsp:sp modelId="{C5BBD62F-D299-49A1-9B12-CB1B31116C79}">
      <dsp:nvSpPr>
        <dsp:cNvPr id="0" name=""/>
        <dsp:cNvSpPr/>
      </dsp:nvSpPr>
      <dsp:spPr>
        <a:xfrm>
          <a:off x="4184" y="1598577"/>
          <a:ext cx="2853527" cy="33570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dirty="0">
              <a:latin typeface="Arial Black" pitchFamily="34" charset="0"/>
            </a:rPr>
            <a:t>EL MÁXIMO ÓRGANO REPRESENTATIVO DEL PODER LEGISLATIVO</a:t>
          </a:r>
          <a:endParaRPr lang="es-CO" sz="2000" kern="1200" dirty="0">
            <a:latin typeface="Arial Black" pitchFamily="34" charset="0"/>
          </a:endParaRPr>
        </a:p>
      </dsp:txBody>
      <dsp:txXfrm>
        <a:off x="4184" y="1598577"/>
        <a:ext cx="2853527" cy="3357012"/>
      </dsp:txXfrm>
    </dsp:sp>
    <dsp:sp modelId="{B4AD5191-3E53-495B-A8D7-3C3703683CF8}">
      <dsp:nvSpPr>
        <dsp:cNvPr id="0" name=""/>
        <dsp:cNvSpPr/>
      </dsp:nvSpPr>
      <dsp:spPr>
        <a:xfrm>
          <a:off x="2857712" y="1598577"/>
          <a:ext cx="2853527" cy="3357012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latin typeface="Arial Black" pitchFamily="34" charset="0"/>
            </a:rPr>
            <a:t>ES UNA LEGISLATURA DE ORDEN BICAMERAL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latin typeface="Arial Black" pitchFamily="34" charset="0"/>
            </a:rPr>
            <a:t>SENADO Y CÁMARA DE REPRESENTANTES </a:t>
          </a:r>
        </a:p>
      </dsp:txBody>
      <dsp:txXfrm>
        <a:off x="2857712" y="1598577"/>
        <a:ext cx="2853527" cy="3357012"/>
      </dsp:txXfrm>
    </dsp:sp>
    <dsp:sp modelId="{3140D673-04B2-4316-843B-0F7BDBC12A43}">
      <dsp:nvSpPr>
        <dsp:cNvPr id="0" name=""/>
        <dsp:cNvSpPr/>
      </dsp:nvSpPr>
      <dsp:spPr>
        <a:xfrm>
          <a:off x="5711239" y="1598577"/>
          <a:ext cx="2853527" cy="3357012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latin typeface="Arial Black" pitchFamily="34" charset="0"/>
            </a:rPr>
            <a:t>SENADORES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latin typeface="Arial Black" pitchFamily="34" charset="0"/>
            </a:rPr>
            <a:t>102 ELECCIÓN NACIONAL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latin typeface="Arial Black" pitchFamily="34" charset="0"/>
            </a:rPr>
            <a:t>REPRESENTANTES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latin typeface="Arial Black" pitchFamily="34" charset="0"/>
            </a:rPr>
            <a:t>166 ELECCIÓN DEPARTAMENTAL  </a:t>
          </a:r>
        </a:p>
      </dsp:txBody>
      <dsp:txXfrm>
        <a:off x="5711239" y="1598577"/>
        <a:ext cx="2853527" cy="3357012"/>
      </dsp:txXfrm>
    </dsp:sp>
    <dsp:sp modelId="{FC4A848D-24C7-4D8F-BF97-49A026E69149}">
      <dsp:nvSpPr>
        <dsp:cNvPr id="0" name=""/>
        <dsp:cNvSpPr/>
      </dsp:nvSpPr>
      <dsp:spPr>
        <a:xfrm>
          <a:off x="0" y="4955590"/>
          <a:ext cx="8568952" cy="373001"/>
        </a:xfrm>
        <a:prstGeom prst="rect">
          <a:avLst/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2C1DB-4753-4EC4-94E4-8B932016C40E}">
      <dsp:nvSpPr>
        <dsp:cNvPr id="0" name=""/>
        <dsp:cNvSpPr/>
      </dsp:nvSpPr>
      <dsp:spPr>
        <a:xfrm>
          <a:off x="0" y="0"/>
          <a:ext cx="8568952" cy="1598577"/>
        </a:xfrm>
        <a:prstGeom prst="rect">
          <a:avLst/>
        </a:prstGeom>
        <a:gradFill rotWithShape="0">
          <a:gsLst>
            <a:gs pos="0">
              <a:schemeClr val="accent5">
                <a:lumMod val="20000"/>
                <a:lumOff val="80000"/>
                <a:alpha val="54000"/>
              </a:schemeClr>
            </a:gs>
            <a:gs pos="35000">
              <a:schemeClr val="accent5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>
              <a:latin typeface="Arial Black" pitchFamily="34" charset="0"/>
            </a:rPr>
            <a:t>CONGRESO DE LA REPUBLICA </a:t>
          </a:r>
        </a:p>
      </dsp:txBody>
      <dsp:txXfrm>
        <a:off x="0" y="0"/>
        <a:ext cx="8568952" cy="1598577"/>
      </dsp:txXfrm>
    </dsp:sp>
    <dsp:sp modelId="{C5BBD62F-D299-49A1-9B12-CB1B31116C79}">
      <dsp:nvSpPr>
        <dsp:cNvPr id="0" name=""/>
        <dsp:cNvSpPr/>
      </dsp:nvSpPr>
      <dsp:spPr>
        <a:xfrm>
          <a:off x="0" y="1598577"/>
          <a:ext cx="4284476" cy="33570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>
              <a:latin typeface="Arial Black" pitchFamily="34" charset="0"/>
            </a:rPr>
            <a:t>CADA CÁMARA SE DIVIDE EN SIETE COMISIONES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>
              <a:latin typeface="Arial Black" pitchFamily="34" charset="0"/>
            </a:rPr>
            <a:t>CONSTITUCIONALES </a:t>
          </a:r>
        </a:p>
      </dsp:txBody>
      <dsp:txXfrm>
        <a:off x="0" y="1598577"/>
        <a:ext cx="4284476" cy="3357012"/>
      </dsp:txXfrm>
    </dsp:sp>
    <dsp:sp modelId="{B4AD5191-3E53-495B-A8D7-3C3703683CF8}">
      <dsp:nvSpPr>
        <dsp:cNvPr id="0" name=""/>
        <dsp:cNvSpPr/>
      </dsp:nvSpPr>
      <dsp:spPr>
        <a:xfrm>
          <a:off x="4284476" y="1598577"/>
          <a:ext cx="4284476" cy="3357012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>
              <a:latin typeface="Arial Black" pitchFamily="34" charset="0"/>
            </a:rPr>
            <a:t>LA COMISIÓN TERCERA SE ENCARGA DE ESTUDIAR LOS PROYECTOS DE LEY QUE SE RELACIONAN CON LOS IMPUESTOS   </a:t>
          </a:r>
        </a:p>
      </dsp:txBody>
      <dsp:txXfrm>
        <a:off x="4284476" y="1598577"/>
        <a:ext cx="4284476" cy="3357012"/>
      </dsp:txXfrm>
    </dsp:sp>
    <dsp:sp modelId="{FC4A848D-24C7-4D8F-BF97-49A026E69149}">
      <dsp:nvSpPr>
        <dsp:cNvPr id="0" name=""/>
        <dsp:cNvSpPr/>
      </dsp:nvSpPr>
      <dsp:spPr>
        <a:xfrm>
          <a:off x="0" y="4955590"/>
          <a:ext cx="8568952" cy="373001"/>
        </a:xfrm>
        <a:prstGeom prst="rect">
          <a:avLst/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D805C-09F8-43C0-A74E-8E85104782BB}">
      <dsp:nvSpPr>
        <dsp:cNvPr id="0" name=""/>
        <dsp:cNvSpPr/>
      </dsp:nvSpPr>
      <dsp:spPr>
        <a:xfrm>
          <a:off x="-6104772" y="-934303"/>
          <a:ext cx="7269206" cy="7269206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458F8-C7EE-47B5-90BD-14843A943708}">
      <dsp:nvSpPr>
        <dsp:cNvPr id="0" name=""/>
        <dsp:cNvSpPr/>
      </dsp:nvSpPr>
      <dsp:spPr>
        <a:xfrm>
          <a:off x="749603" y="540060"/>
          <a:ext cx="8032852" cy="10801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dirty="0">
              <a:latin typeface="Arial Black" pitchFamily="34" charset="0"/>
            </a:rPr>
            <a:t>Función Constituyente: Para reformar la Constitución Política mediante Actos Legislativos.</a:t>
          </a:r>
        </a:p>
      </dsp:txBody>
      <dsp:txXfrm>
        <a:off x="749603" y="540060"/>
        <a:ext cx="8032852" cy="1080120"/>
      </dsp:txXfrm>
    </dsp:sp>
    <dsp:sp modelId="{8EF6C746-4C7A-4AEA-8C79-BFCF7D1D7CDA}">
      <dsp:nvSpPr>
        <dsp:cNvPr id="0" name=""/>
        <dsp:cNvSpPr/>
      </dsp:nvSpPr>
      <dsp:spPr>
        <a:xfrm>
          <a:off x="74528" y="405045"/>
          <a:ext cx="1350150" cy="1350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98C80-DD95-4C79-B415-EA8B166DD45F}">
      <dsp:nvSpPr>
        <dsp:cNvPr id="0" name=""/>
        <dsp:cNvSpPr/>
      </dsp:nvSpPr>
      <dsp:spPr>
        <a:xfrm>
          <a:off x="1142226" y="2160240"/>
          <a:ext cx="7640228" cy="108012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>
              <a:latin typeface="Arial Black" pitchFamily="34" charset="0"/>
            </a:rPr>
            <a:t>Función Legislativa: Para elaborar, interpretar, reformar y derogar las Leyes y Códigos en todos los ramos de la Legislación.</a:t>
          </a:r>
        </a:p>
      </dsp:txBody>
      <dsp:txXfrm>
        <a:off x="1142226" y="2160240"/>
        <a:ext cx="7640228" cy="1080120"/>
      </dsp:txXfrm>
    </dsp:sp>
    <dsp:sp modelId="{391FF872-A317-489C-B912-51E60ADBB3D0}">
      <dsp:nvSpPr>
        <dsp:cNvPr id="0" name=""/>
        <dsp:cNvSpPr/>
      </dsp:nvSpPr>
      <dsp:spPr>
        <a:xfrm>
          <a:off x="467151" y="2025225"/>
          <a:ext cx="1350150" cy="1350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1C5C5-A07A-49F5-B9FE-302D969C249E}">
      <dsp:nvSpPr>
        <dsp:cNvPr id="0" name=""/>
        <dsp:cNvSpPr/>
      </dsp:nvSpPr>
      <dsp:spPr>
        <a:xfrm>
          <a:off x="749603" y="3780420"/>
          <a:ext cx="8032852" cy="108012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dirty="0">
              <a:latin typeface="Arial Black" pitchFamily="34" charset="0"/>
            </a:rPr>
            <a:t>Función de Control Político: Para requerir y emplazar a los Ministros del Despachos y demás autoridades </a:t>
          </a:r>
        </a:p>
      </dsp:txBody>
      <dsp:txXfrm>
        <a:off x="749603" y="3780420"/>
        <a:ext cx="8032852" cy="1080120"/>
      </dsp:txXfrm>
    </dsp:sp>
    <dsp:sp modelId="{B446EA71-3FC9-442C-8E1F-B2BE57C3201E}">
      <dsp:nvSpPr>
        <dsp:cNvPr id="0" name=""/>
        <dsp:cNvSpPr/>
      </dsp:nvSpPr>
      <dsp:spPr>
        <a:xfrm>
          <a:off x="74528" y="3645405"/>
          <a:ext cx="1350150" cy="1350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910E1-C671-4F88-B3A6-9C6C6456F5DC}">
      <dsp:nvSpPr>
        <dsp:cNvPr id="0" name=""/>
        <dsp:cNvSpPr/>
      </dsp:nvSpPr>
      <dsp:spPr>
        <a:xfrm>
          <a:off x="4292253" y="2459760"/>
          <a:ext cx="3020086" cy="484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67"/>
              </a:lnTo>
              <a:lnTo>
                <a:pt x="3020086" y="242067"/>
              </a:lnTo>
              <a:lnTo>
                <a:pt x="3020086" y="484135"/>
              </a:lnTo>
            </a:path>
          </a:pathLst>
        </a:custGeom>
        <a:noFill/>
        <a:ln w="41275" cap="flat" cmpd="thickThin" algn="ctr">
          <a:solidFill>
            <a:srgbClr val="7030A0"/>
          </a:solidFill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D0206-E1B1-4C8E-94FC-27D518412894}">
      <dsp:nvSpPr>
        <dsp:cNvPr id="0" name=""/>
        <dsp:cNvSpPr/>
      </dsp:nvSpPr>
      <dsp:spPr>
        <a:xfrm>
          <a:off x="4246533" y="2459760"/>
          <a:ext cx="91440" cy="48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135"/>
              </a:lnTo>
            </a:path>
          </a:pathLst>
        </a:custGeom>
        <a:noFill/>
        <a:ln w="41275" cap="flat" cmpd="thickThin" algn="ctr">
          <a:solidFill>
            <a:srgbClr val="7030A0"/>
          </a:solidFill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423E5-2077-41C7-AB03-9A25E52967C1}">
      <dsp:nvSpPr>
        <dsp:cNvPr id="0" name=""/>
        <dsp:cNvSpPr/>
      </dsp:nvSpPr>
      <dsp:spPr>
        <a:xfrm>
          <a:off x="1272166" y="2459760"/>
          <a:ext cx="3020086" cy="484135"/>
        </a:xfrm>
        <a:custGeom>
          <a:avLst/>
          <a:gdLst/>
          <a:ahLst/>
          <a:cxnLst/>
          <a:rect l="0" t="0" r="0" b="0"/>
          <a:pathLst>
            <a:path>
              <a:moveTo>
                <a:pt x="3020086" y="0"/>
              </a:moveTo>
              <a:lnTo>
                <a:pt x="3020086" y="242067"/>
              </a:lnTo>
              <a:lnTo>
                <a:pt x="0" y="242067"/>
              </a:lnTo>
              <a:lnTo>
                <a:pt x="0" y="484135"/>
              </a:lnTo>
            </a:path>
          </a:pathLst>
        </a:custGeom>
        <a:noFill/>
        <a:ln w="41275" cap="flat" cmpd="thickThin" algn="ctr">
          <a:solidFill>
            <a:srgbClr val="7030A0"/>
          </a:solidFill>
          <a:prstDash val="solid"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42C36-140B-48A7-8AAE-F87C9FFFC889}">
      <dsp:nvSpPr>
        <dsp:cNvPr id="0" name=""/>
        <dsp:cNvSpPr/>
      </dsp:nvSpPr>
      <dsp:spPr>
        <a:xfrm>
          <a:off x="303583" y="925510"/>
          <a:ext cx="7977338" cy="1534249"/>
        </a:xfrm>
        <a:prstGeom prst="rect">
          <a:avLst/>
        </a:prstGeom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>
              <a:latin typeface="Arial Black" pitchFamily="34" charset="0"/>
            </a:rPr>
            <a:t>TITULO V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>
              <a:latin typeface="Arial Black" pitchFamily="34" charset="0"/>
            </a:rPr>
            <a:t>DE LA ORGANIZACIÓN DEL ESTADO </a:t>
          </a:r>
          <a:endParaRPr lang="es-CO" sz="1600" kern="1200" dirty="0">
            <a:latin typeface="Arial Black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itchFamily="34" charset="0"/>
            </a:rPr>
            <a:t>(Art. 113 son ramas del poder publico )</a:t>
          </a:r>
        </a:p>
      </dsp:txBody>
      <dsp:txXfrm>
        <a:off x="303583" y="925510"/>
        <a:ext cx="7977338" cy="1534249"/>
      </dsp:txXfrm>
    </dsp:sp>
    <dsp:sp modelId="{F18B160F-FCCC-4C25-999E-AD30763838FD}">
      <dsp:nvSpPr>
        <dsp:cNvPr id="0" name=""/>
        <dsp:cNvSpPr/>
      </dsp:nvSpPr>
      <dsp:spPr>
        <a:xfrm>
          <a:off x="4191" y="2943896"/>
          <a:ext cx="2535950" cy="2246298"/>
        </a:xfrm>
        <a:prstGeom prst="rect">
          <a:avLst/>
        </a:prstGeom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TITULO VI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DE LA RAMA LEGISLATIVA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Desde el art 132 a 187</a:t>
          </a:r>
          <a:endParaRPr lang="es-CO" sz="2300" kern="1200" dirty="0">
            <a:latin typeface="Arial Black" pitchFamily="34" charset="0"/>
          </a:endParaRPr>
        </a:p>
      </dsp:txBody>
      <dsp:txXfrm>
        <a:off x="4191" y="2943896"/>
        <a:ext cx="2535950" cy="2246298"/>
      </dsp:txXfrm>
    </dsp:sp>
    <dsp:sp modelId="{B4AAD1CB-26CE-47D2-A212-E15E933578E8}">
      <dsp:nvSpPr>
        <dsp:cNvPr id="0" name=""/>
        <dsp:cNvSpPr/>
      </dsp:nvSpPr>
      <dsp:spPr>
        <a:xfrm>
          <a:off x="3024277" y="2943896"/>
          <a:ext cx="2535950" cy="2246298"/>
        </a:xfrm>
        <a:prstGeom prst="rect">
          <a:avLst/>
        </a:prstGeom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TITULO VII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DE LA RAMA EJECUTIVA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Desde el art. 188 a 227</a:t>
          </a:r>
          <a:endParaRPr lang="es-CO" sz="2300" kern="1200" dirty="0">
            <a:latin typeface="Arial Black" pitchFamily="34" charset="0"/>
          </a:endParaRPr>
        </a:p>
      </dsp:txBody>
      <dsp:txXfrm>
        <a:off x="3024277" y="2943896"/>
        <a:ext cx="2535950" cy="2246298"/>
      </dsp:txXfrm>
    </dsp:sp>
    <dsp:sp modelId="{4758A45D-CCAC-47E4-980E-2F0968BF16E9}">
      <dsp:nvSpPr>
        <dsp:cNvPr id="0" name=""/>
        <dsp:cNvSpPr/>
      </dsp:nvSpPr>
      <dsp:spPr>
        <a:xfrm>
          <a:off x="6044364" y="2943896"/>
          <a:ext cx="2535950" cy="2246298"/>
        </a:xfrm>
        <a:prstGeom prst="rect">
          <a:avLst/>
        </a:prstGeom>
        <a:noFill/>
        <a:ln w="41275" cmpd="thickThin">
          <a:solidFill>
            <a:srgbClr val="7030A0"/>
          </a:solidFill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TITULO VIII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DE LA RAMA JUDICIAL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i="0" kern="1200" dirty="0">
              <a:latin typeface="Arial Black" pitchFamily="34" charset="0"/>
            </a:rPr>
            <a:t>Desde el art. 228 a 257</a:t>
          </a:r>
          <a:endParaRPr lang="es-CO" sz="2300" kern="1200" dirty="0">
            <a:latin typeface="Arial Black" pitchFamily="34" charset="0"/>
          </a:endParaRPr>
        </a:p>
      </dsp:txBody>
      <dsp:txXfrm>
        <a:off x="6044364" y="2943896"/>
        <a:ext cx="2535950" cy="224629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6F1C4-F6D7-4A4C-82E8-A37C0663C512}">
      <dsp:nvSpPr>
        <dsp:cNvPr id="0" name=""/>
        <dsp:cNvSpPr/>
      </dsp:nvSpPr>
      <dsp:spPr>
        <a:xfrm>
          <a:off x="6302521" y="3813418"/>
          <a:ext cx="91440" cy="324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902E6-30D2-410B-8171-BF07F65017B1}">
      <dsp:nvSpPr>
        <dsp:cNvPr id="0" name=""/>
        <dsp:cNvSpPr/>
      </dsp:nvSpPr>
      <dsp:spPr>
        <a:xfrm>
          <a:off x="6302521" y="2779813"/>
          <a:ext cx="91440" cy="324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345D-9313-4624-9C30-7E1AB8FC1900}">
      <dsp:nvSpPr>
        <dsp:cNvPr id="0" name=""/>
        <dsp:cNvSpPr/>
      </dsp:nvSpPr>
      <dsp:spPr>
        <a:xfrm>
          <a:off x="6302521" y="1746208"/>
          <a:ext cx="91440" cy="324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8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B6E41-248B-403B-9A8A-5E12DF3A2CEC}">
      <dsp:nvSpPr>
        <dsp:cNvPr id="0" name=""/>
        <dsp:cNvSpPr/>
      </dsp:nvSpPr>
      <dsp:spPr>
        <a:xfrm>
          <a:off x="4258457" y="712602"/>
          <a:ext cx="2089783" cy="324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65"/>
              </a:lnTo>
              <a:lnTo>
                <a:pt x="2089783" y="221265"/>
              </a:lnTo>
              <a:lnTo>
                <a:pt x="2089783" y="32468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E4564-3727-42D9-8E85-63516DEDBE95}">
      <dsp:nvSpPr>
        <dsp:cNvPr id="0" name=""/>
        <dsp:cNvSpPr/>
      </dsp:nvSpPr>
      <dsp:spPr>
        <a:xfrm>
          <a:off x="1978937" y="2779813"/>
          <a:ext cx="91440" cy="324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03F97-F947-445D-AEDD-04E1C056A359}">
      <dsp:nvSpPr>
        <dsp:cNvPr id="0" name=""/>
        <dsp:cNvSpPr/>
      </dsp:nvSpPr>
      <dsp:spPr>
        <a:xfrm>
          <a:off x="1978937" y="1746208"/>
          <a:ext cx="91440" cy="324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8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148DE-0A53-458A-B2BD-8137ABB54B4B}">
      <dsp:nvSpPr>
        <dsp:cNvPr id="0" name=""/>
        <dsp:cNvSpPr/>
      </dsp:nvSpPr>
      <dsp:spPr>
        <a:xfrm>
          <a:off x="2024657" y="712602"/>
          <a:ext cx="2233799" cy="324687"/>
        </a:xfrm>
        <a:custGeom>
          <a:avLst/>
          <a:gdLst/>
          <a:ahLst/>
          <a:cxnLst/>
          <a:rect l="0" t="0" r="0" b="0"/>
          <a:pathLst>
            <a:path>
              <a:moveTo>
                <a:pt x="2233799" y="0"/>
              </a:moveTo>
              <a:lnTo>
                <a:pt x="2233799" y="221265"/>
              </a:lnTo>
              <a:lnTo>
                <a:pt x="0" y="221265"/>
              </a:lnTo>
              <a:lnTo>
                <a:pt x="0" y="32468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DB25A-2078-4E23-87C0-D17832830C11}">
      <dsp:nvSpPr>
        <dsp:cNvPr id="0" name=""/>
        <dsp:cNvSpPr/>
      </dsp:nvSpPr>
      <dsp:spPr>
        <a:xfrm>
          <a:off x="2665843" y="3685"/>
          <a:ext cx="3185227" cy="708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4F94C-D6CB-44F9-8993-2A046EAFDA08}">
      <dsp:nvSpPr>
        <dsp:cNvPr id="0" name=""/>
        <dsp:cNvSpPr/>
      </dsp:nvSpPr>
      <dsp:spPr>
        <a:xfrm>
          <a:off x="2789888" y="121528"/>
          <a:ext cx="3185227" cy="70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RAMA JUDICIAL </a:t>
          </a:r>
        </a:p>
      </dsp:txBody>
      <dsp:txXfrm>
        <a:off x="2810651" y="142291"/>
        <a:ext cx="3143701" cy="667391"/>
      </dsp:txXfrm>
    </dsp:sp>
    <dsp:sp modelId="{DF99A4AA-9B82-417D-BA7C-DEDCE08F79DD}">
      <dsp:nvSpPr>
        <dsp:cNvPr id="0" name=""/>
        <dsp:cNvSpPr/>
      </dsp:nvSpPr>
      <dsp:spPr>
        <a:xfrm>
          <a:off x="432044" y="1037290"/>
          <a:ext cx="3185227" cy="708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CD6A5-C436-4D08-BB02-1A9005AFECCF}">
      <dsp:nvSpPr>
        <dsp:cNvPr id="0" name=""/>
        <dsp:cNvSpPr/>
      </dsp:nvSpPr>
      <dsp:spPr>
        <a:xfrm>
          <a:off x="556089" y="1155133"/>
          <a:ext cx="3185227" cy="70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JURISDICCIÓN CONSTITUCIONAL </a:t>
          </a:r>
        </a:p>
      </dsp:txBody>
      <dsp:txXfrm>
        <a:off x="576852" y="1175896"/>
        <a:ext cx="3143701" cy="667391"/>
      </dsp:txXfrm>
    </dsp:sp>
    <dsp:sp modelId="{608FF489-2E78-49F4-8656-52367509D626}">
      <dsp:nvSpPr>
        <dsp:cNvPr id="0" name=""/>
        <dsp:cNvSpPr/>
      </dsp:nvSpPr>
      <dsp:spPr>
        <a:xfrm>
          <a:off x="432044" y="2070895"/>
          <a:ext cx="3185227" cy="708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A00C8-4FAC-4A14-88D5-AA8EECA3F0A5}">
      <dsp:nvSpPr>
        <dsp:cNvPr id="0" name=""/>
        <dsp:cNvSpPr/>
      </dsp:nvSpPr>
      <dsp:spPr>
        <a:xfrm>
          <a:off x="556089" y="2188738"/>
          <a:ext cx="3185227" cy="70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CORTE CONSTITUCIONAL </a:t>
          </a:r>
        </a:p>
      </dsp:txBody>
      <dsp:txXfrm>
        <a:off x="576852" y="2209501"/>
        <a:ext cx="3143701" cy="667391"/>
      </dsp:txXfrm>
    </dsp:sp>
    <dsp:sp modelId="{C3AF2D35-6CFC-4926-B0D4-CFD1734EAD3C}">
      <dsp:nvSpPr>
        <dsp:cNvPr id="0" name=""/>
        <dsp:cNvSpPr/>
      </dsp:nvSpPr>
      <dsp:spPr>
        <a:xfrm>
          <a:off x="432044" y="3104501"/>
          <a:ext cx="3185227" cy="708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63F50-3719-4EC3-BD97-717F8408A46C}">
      <dsp:nvSpPr>
        <dsp:cNvPr id="0" name=""/>
        <dsp:cNvSpPr/>
      </dsp:nvSpPr>
      <dsp:spPr>
        <a:xfrm>
          <a:off x="556089" y="3222343"/>
          <a:ext cx="3185227" cy="70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JUEZ CONSTITUCIONAL </a:t>
          </a:r>
        </a:p>
      </dsp:txBody>
      <dsp:txXfrm>
        <a:off x="576852" y="3243106"/>
        <a:ext cx="3143701" cy="667391"/>
      </dsp:txXfrm>
    </dsp:sp>
    <dsp:sp modelId="{197294A5-6326-4207-9B8D-15EA60D981D8}">
      <dsp:nvSpPr>
        <dsp:cNvPr id="0" name=""/>
        <dsp:cNvSpPr/>
      </dsp:nvSpPr>
      <dsp:spPr>
        <a:xfrm>
          <a:off x="4755627" y="1037290"/>
          <a:ext cx="3185227" cy="708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9A648-5B1E-4C4D-933A-2DB06CC75877}">
      <dsp:nvSpPr>
        <dsp:cNvPr id="0" name=""/>
        <dsp:cNvSpPr/>
      </dsp:nvSpPr>
      <dsp:spPr>
        <a:xfrm>
          <a:off x="4879672" y="1155133"/>
          <a:ext cx="3185227" cy="70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JURISDICCIÓN CONTENCIOSO ADMINISTRATIVA </a:t>
          </a:r>
        </a:p>
      </dsp:txBody>
      <dsp:txXfrm>
        <a:off x="4900435" y="1175896"/>
        <a:ext cx="3143701" cy="667391"/>
      </dsp:txXfrm>
    </dsp:sp>
    <dsp:sp modelId="{B7D90E2B-9DD2-4C85-AE9E-A68885DB3541}">
      <dsp:nvSpPr>
        <dsp:cNvPr id="0" name=""/>
        <dsp:cNvSpPr/>
      </dsp:nvSpPr>
      <dsp:spPr>
        <a:xfrm>
          <a:off x="4755627" y="2070895"/>
          <a:ext cx="3185227" cy="708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1D753-44EA-45ED-AA66-8F0C8E0B740C}">
      <dsp:nvSpPr>
        <dsp:cNvPr id="0" name=""/>
        <dsp:cNvSpPr/>
      </dsp:nvSpPr>
      <dsp:spPr>
        <a:xfrm>
          <a:off x="4879672" y="2188738"/>
          <a:ext cx="3185227" cy="70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CONSEJO DE ESTADO </a:t>
          </a:r>
        </a:p>
      </dsp:txBody>
      <dsp:txXfrm>
        <a:off x="4900435" y="2209501"/>
        <a:ext cx="3143701" cy="667391"/>
      </dsp:txXfrm>
    </dsp:sp>
    <dsp:sp modelId="{6E4DDF0A-E80A-4819-B1B0-5264DE124950}">
      <dsp:nvSpPr>
        <dsp:cNvPr id="0" name=""/>
        <dsp:cNvSpPr/>
      </dsp:nvSpPr>
      <dsp:spPr>
        <a:xfrm>
          <a:off x="4755627" y="3104501"/>
          <a:ext cx="3185227" cy="708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CB525-892B-4337-A0BC-41D804180DF3}">
      <dsp:nvSpPr>
        <dsp:cNvPr id="0" name=""/>
        <dsp:cNvSpPr/>
      </dsp:nvSpPr>
      <dsp:spPr>
        <a:xfrm>
          <a:off x="4879672" y="3222343"/>
          <a:ext cx="3185227" cy="70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TRIBUNALES CONTENCIOSO ADMINISTRATIVO </a:t>
          </a:r>
        </a:p>
      </dsp:txBody>
      <dsp:txXfrm>
        <a:off x="4900435" y="3243106"/>
        <a:ext cx="3143701" cy="667391"/>
      </dsp:txXfrm>
    </dsp:sp>
    <dsp:sp modelId="{913153E6-D3AB-48AF-818D-A9040FA34B61}">
      <dsp:nvSpPr>
        <dsp:cNvPr id="0" name=""/>
        <dsp:cNvSpPr/>
      </dsp:nvSpPr>
      <dsp:spPr>
        <a:xfrm>
          <a:off x="4755627" y="4138106"/>
          <a:ext cx="3185227" cy="708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76A50-5186-4797-B46D-2C02B829D4BE}">
      <dsp:nvSpPr>
        <dsp:cNvPr id="0" name=""/>
        <dsp:cNvSpPr/>
      </dsp:nvSpPr>
      <dsp:spPr>
        <a:xfrm>
          <a:off x="4879672" y="4255949"/>
          <a:ext cx="3185227" cy="708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JUZGADOS ADMINISTRATIVOS</a:t>
          </a:r>
        </a:p>
      </dsp:txBody>
      <dsp:txXfrm>
        <a:off x="4900435" y="4276712"/>
        <a:ext cx="3143701" cy="66739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AAF1E-24C7-48F3-B183-4C8D5DC1DC62}">
      <dsp:nvSpPr>
        <dsp:cNvPr id="0" name=""/>
        <dsp:cNvSpPr/>
      </dsp:nvSpPr>
      <dsp:spPr>
        <a:xfrm rot="16200000">
          <a:off x="864096" y="-864096"/>
          <a:ext cx="2628291" cy="4356484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MEDIANTE LOS FALLOS DE CONSTITUCIONALIDAD </a:t>
          </a:r>
          <a:r>
            <a:rPr lang="es-CO" sz="2400" b="1" kern="1200"/>
            <a:t>PUEDE VARIAR </a:t>
          </a:r>
          <a:r>
            <a:rPr lang="es-CO" sz="2400" b="1" kern="1200" dirty="0"/>
            <a:t>LA CONDICIÓN TRIBUTARIA </a:t>
          </a:r>
        </a:p>
      </dsp:txBody>
      <dsp:txXfrm rot="5400000">
        <a:off x="0" y="0"/>
        <a:ext cx="4356484" cy="1971219"/>
      </dsp:txXfrm>
    </dsp:sp>
    <dsp:sp modelId="{47E09688-DC20-4FDB-8F1C-2D7BFA4DA83F}">
      <dsp:nvSpPr>
        <dsp:cNvPr id="0" name=""/>
        <dsp:cNvSpPr/>
      </dsp:nvSpPr>
      <dsp:spPr>
        <a:xfrm>
          <a:off x="4356484" y="0"/>
          <a:ext cx="4356484" cy="2628291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CON LOS FALLOS DE TUTELA PUEDE VARIAR LA CONDICIÓN DE TRIBUTARIA </a:t>
          </a:r>
        </a:p>
      </dsp:txBody>
      <dsp:txXfrm>
        <a:off x="4356484" y="0"/>
        <a:ext cx="4356484" cy="1971219"/>
      </dsp:txXfrm>
    </dsp:sp>
    <dsp:sp modelId="{78248533-0445-4C75-A190-3F92C1444B53}">
      <dsp:nvSpPr>
        <dsp:cNvPr id="0" name=""/>
        <dsp:cNvSpPr/>
      </dsp:nvSpPr>
      <dsp:spPr>
        <a:xfrm rot="10800000">
          <a:off x="0" y="2628291"/>
          <a:ext cx="4356484" cy="2628291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LOS FALLOS DE CONSTITUCIONALIDAD SON DE APLICACIÓN NACIONAL</a:t>
          </a:r>
        </a:p>
      </dsp:txBody>
      <dsp:txXfrm rot="10800000">
        <a:off x="0" y="3285364"/>
        <a:ext cx="4356484" cy="1971219"/>
      </dsp:txXfrm>
    </dsp:sp>
    <dsp:sp modelId="{7E5C889C-FFE2-432D-BE86-93D4255A73B0}">
      <dsp:nvSpPr>
        <dsp:cNvPr id="0" name=""/>
        <dsp:cNvSpPr/>
      </dsp:nvSpPr>
      <dsp:spPr>
        <a:xfrm rot="5400000">
          <a:off x="5220580" y="1764195"/>
          <a:ext cx="2628291" cy="4356484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LOS FALLOS DE TUTELA SON DE APLICACIÓN INDIVIDUAL </a:t>
          </a:r>
        </a:p>
      </dsp:txBody>
      <dsp:txXfrm rot="-5400000">
        <a:off x="4356484" y="3285364"/>
        <a:ext cx="4356484" cy="1971219"/>
      </dsp:txXfrm>
    </dsp:sp>
    <dsp:sp modelId="{B3932615-D74C-4F23-AA9A-584D50816D22}">
      <dsp:nvSpPr>
        <dsp:cNvPr id="0" name=""/>
        <dsp:cNvSpPr/>
      </dsp:nvSpPr>
      <dsp:spPr>
        <a:xfrm>
          <a:off x="3049538" y="1971219"/>
          <a:ext cx="2613890" cy="131414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CORTE CONSTITUCIONAL </a:t>
          </a:r>
        </a:p>
      </dsp:txBody>
      <dsp:txXfrm>
        <a:off x="3113689" y="2035370"/>
        <a:ext cx="2485588" cy="11858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AAF1E-24C7-48F3-B183-4C8D5DC1DC62}">
      <dsp:nvSpPr>
        <dsp:cNvPr id="0" name=""/>
        <dsp:cNvSpPr/>
      </dsp:nvSpPr>
      <dsp:spPr>
        <a:xfrm rot="16200000">
          <a:off x="864096" y="-864096"/>
          <a:ext cx="2628291" cy="4356484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MEDIANTE LOS FALLOS DE NULIDAD DE LOS ACTOS ADMINISTRATIVO  NACIONALES PUEDEN VARIAR LA CONDICIÓN TRIBUTARIA </a:t>
          </a:r>
        </a:p>
      </dsp:txBody>
      <dsp:txXfrm rot="5400000">
        <a:off x="0" y="0"/>
        <a:ext cx="4356484" cy="1971219"/>
      </dsp:txXfrm>
    </dsp:sp>
    <dsp:sp modelId="{47E09688-DC20-4FDB-8F1C-2D7BFA4DA83F}">
      <dsp:nvSpPr>
        <dsp:cNvPr id="0" name=""/>
        <dsp:cNvSpPr/>
      </dsp:nvSpPr>
      <dsp:spPr>
        <a:xfrm>
          <a:off x="4356484" y="0"/>
          <a:ext cx="4356484" cy="2628291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CON LOS FALLOS PROCESOS PUEDE VARIAR LA CONDICIÓN DE TRIBUTARIA </a:t>
          </a:r>
        </a:p>
      </dsp:txBody>
      <dsp:txXfrm>
        <a:off x="4356484" y="0"/>
        <a:ext cx="4356484" cy="1971219"/>
      </dsp:txXfrm>
    </dsp:sp>
    <dsp:sp modelId="{78248533-0445-4C75-A190-3F92C1444B53}">
      <dsp:nvSpPr>
        <dsp:cNvPr id="0" name=""/>
        <dsp:cNvSpPr/>
      </dsp:nvSpPr>
      <dsp:spPr>
        <a:xfrm rot="10800000">
          <a:off x="0" y="2628291"/>
          <a:ext cx="4356484" cy="2628291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LOS FALLOS DE NULIDAD SON DE APLICACIÓN NACIONAL</a:t>
          </a:r>
        </a:p>
      </dsp:txBody>
      <dsp:txXfrm rot="10800000">
        <a:off x="0" y="3285364"/>
        <a:ext cx="4356484" cy="1971219"/>
      </dsp:txXfrm>
    </dsp:sp>
    <dsp:sp modelId="{7E5C889C-FFE2-432D-BE86-93D4255A73B0}">
      <dsp:nvSpPr>
        <dsp:cNvPr id="0" name=""/>
        <dsp:cNvSpPr/>
      </dsp:nvSpPr>
      <dsp:spPr>
        <a:xfrm rot="5400000">
          <a:off x="5220580" y="1764195"/>
          <a:ext cx="2628291" cy="4356484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LOS FALLOS DE PROCESOS SON DE APLICACIÓN INDIVIDUAL </a:t>
          </a:r>
        </a:p>
      </dsp:txBody>
      <dsp:txXfrm rot="-5400000">
        <a:off x="4356484" y="3285364"/>
        <a:ext cx="4356484" cy="1971219"/>
      </dsp:txXfrm>
    </dsp:sp>
    <dsp:sp modelId="{B3932615-D74C-4F23-AA9A-584D50816D22}">
      <dsp:nvSpPr>
        <dsp:cNvPr id="0" name=""/>
        <dsp:cNvSpPr/>
      </dsp:nvSpPr>
      <dsp:spPr>
        <a:xfrm>
          <a:off x="3049538" y="1971219"/>
          <a:ext cx="2613890" cy="131414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CONSEJO DE ESTADO </a:t>
          </a:r>
        </a:p>
      </dsp:txBody>
      <dsp:txXfrm>
        <a:off x="3113689" y="2035370"/>
        <a:ext cx="2485588" cy="118584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AAF1E-24C7-48F3-B183-4C8D5DC1DC62}">
      <dsp:nvSpPr>
        <dsp:cNvPr id="0" name=""/>
        <dsp:cNvSpPr/>
      </dsp:nvSpPr>
      <dsp:spPr>
        <a:xfrm rot="16200000">
          <a:off x="864096" y="-864096"/>
          <a:ext cx="2628291" cy="4356484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MEDIANTE LOS FALLOS DE NULIDAD DE LOS ACTOS ADMINISTRATIVO DEPARTAMENTALES  PUEDEN VARIAR LA CONDICIÓN TRIBUTARIA </a:t>
          </a:r>
        </a:p>
      </dsp:txBody>
      <dsp:txXfrm rot="5400000">
        <a:off x="0" y="0"/>
        <a:ext cx="4356484" cy="1971219"/>
      </dsp:txXfrm>
    </dsp:sp>
    <dsp:sp modelId="{47E09688-DC20-4FDB-8F1C-2D7BFA4DA83F}">
      <dsp:nvSpPr>
        <dsp:cNvPr id="0" name=""/>
        <dsp:cNvSpPr/>
      </dsp:nvSpPr>
      <dsp:spPr>
        <a:xfrm>
          <a:off x="4356484" y="0"/>
          <a:ext cx="4356484" cy="2628291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CON LOS FALLOS PROCESOS PUEDE VARIAR LA CONDICIÓN DE TRIBUTARIA </a:t>
          </a:r>
        </a:p>
      </dsp:txBody>
      <dsp:txXfrm>
        <a:off x="4356484" y="0"/>
        <a:ext cx="4356484" cy="1971219"/>
      </dsp:txXfrm>
    </dsp:sp>
    <dsp:sp modelId="{78248533-0445-4C75-A190-3F92C1444B53}">
      <dsp:nvSpPr>
        <dsp:cNvPr id="0" name=""/>
        <dsp:cNvSpPr/>
      </dsp:nvSpPr>
      <dsp:spPr>
        <a:xfrm rot="10800000">
          <a:off x="0" y="2628291"/>
          <a:ext cx="4356484" cy="2628291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LOS FALLOS DE NULIDAD SON DE APLICACIÓN DEPARTAMENTAL</a:t>
          </a:r>
        </a:p>
      </dsp:txBody>
      <dsp:txXfrm rot="10800000">
        <a:off x="0" y="3285364"/>
        <a:ext cx="4356484" cy="1971219"/>
      </dsp:txXfrm>
    </dsp:sp>
    <dsp:sp modelId="{7E5C889C-FFE2-432D-BE86-93D4255A73B0}">
      <dsp:nvSpPr>
        <dsp:cNvPr id="0" name=""/>
        <dsp:cNvSpPr/>
      </dsp:nvSpPr>
      <dsp:spPr>
        <a:xfrm rot="5400000">
          <a:off x="5220580" y="1764195"/>
          <a:ext cx="2628291" cy="4356484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LOS FALLOS DE PROCESOS SON DE APLICACIÓN INDIVIDUAL </a:t>
          </a:r>
        </a:p>
      </dsp:txBody>
      <dsp:txXfrm rot="-5400000">
        <a:off x="4356484" y="3285364"/>
        <a:ext cx="4356484" cy="1971219"/>
      </dsp:txXfrm>
    </dsp:sp>
    <dsp:sp modelId="{B3932615-D74C-4F23-AA9A-584D50816D22}">
      <dsp:nvSpPr>
        <dsp:cNvPr id="0" name=""/>
        <dsp:cNvSpPr/>
      </dsp:nvSpPr>
      <dsp:spPr>
        <a:xfrm>
          <a:off x="3049538" y="1971219"/>
          <a:ext cx="2613890" cy="131414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TRIBUNAL CONTENCIOSO ADMINISTRATIVO </a:t>
          </a:r>
        </a:p>
      </dsp:txBody>
      <dsp:txXfrm>
        <a:off x="3113689" y="2035370"/>
        <a:ext cx="2485588" cy="118584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AAF1E-24C7-48F3-B183-4C8D5DC1DC62}">
      <dsp:nvSpPr>
        <dsp:cNvPr id="0" name=""/>
        <dsp:cNvSpPr/>
      </dsp:nvSpPr>
      <dsp:spPr>
        <a:xfrm rot="16200000">
          <a:off x="864096" y="-864096"/>
          <a:ext cx="2628291" cy="4356484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MEDIANTE LOS FALLOS DE NULIDAD DE LOS ACTOS ADMINISTRATIVO MUNICIPAL PUEDEN VARIAR LA CONDICIÓN TRIBUTARIA </a:t>
          </a:r>
        </a:p>
      </dsp:txBody>
      <dsp:txXfrm rot="5400000">
        <a:off x="0" y="0"/>
        <a:ext cx="4356484" cy="1971219"/>
      </dsp:txXfrm>
    </dsp:sp>
    <dsp:sp modelId="{47E09688-DC20-4FDB-8F1C-2D7BFA4DA83F}">
      <dsp:nvSpPr>
        <dsp:cNvPr id="0" name=""/>
        <dsp:cNvSpPr/>
      </dsp:nvSpPr>
      <dsp:spPr>
        <a:xfrm>
          <a:off x="4356484" y="0"/>
          <a:ext cx="4356484" cy="2628291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CON LOS FALLOS PROCESOS PUEDE VARIAR LA CONDICIÓN DE TRIBUTARIA </a:t>
          </a:r>
        </a:p>
      </dsp:txBody>
      <dsp:txXfrm>
        <a:off x="4356484" y="0"/>
        <a:ext cx="4356484" cy="1971219"/>
      </dsp:txXfrm>
    </dsp:sp>
    <dsp:sp modelId="{78248533-0445-4C75-A190-3F92C1444B53}">
      <dsp:nvSpPr>
        <dsp:cNvPr id="0" name=""/>
        <dsp:cNvSpPr/>
      </dsp:nvSpPr>
      <dsp:spPr>
        <a:xfrm rot="10800000">
          <a:off x="0" y="2628291"/>
          <a:ext cx="4356484" cy="2628291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LOS FALLOS DE NULIDAD SON DE APLICACIÓN MUNICIPAL</a:t>
          </a:r>
        </a:p>
      </dsp:txBody>
      <dsp:txXfrm rot="10800000">
        <a:off x="0" y="3285364"/>
        <a:ext cx="4356484" cy="1971219"/>
      </dsp:txXfrm>
    </dsp:sp>
    <dsp:sp modelId="{7E5C889C-FFE2-432D-BE86-93D4255A73B0}">
      <dsp:nvSpPr>
        <dsp:cNvPr id="0" name=""/>
        <dsp:cNvSpPr/>
      </dsp:nvSpPr>
      <dsp:spPr>
        <a:xfrm rot="5400000">
          <a:off x="5220580" y="1764195"/>
          <a:ext cx="2628291" cy="4356484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LOS FALLOS DE PROCESOS SON DE APLICACIÓN INDIVIDUAL </a:t>
          </a:r>
        </a:p>
      </dsp:txBody>
      <dsp:txXfrm rot="-5400000">
        <a:off x="4356484" y="3285364"/>
        <a:ext cx="4356484" cy="1971219"/>
      </dsp:txXfrm>
    </dsp:sp>
    <dsp:sp modelId="{B3932615-D74C-4F23-AA9A-584D50816D22}">
      <dsp:nvSpPr>
        <dsp:cNvPr id="0" name=""/>
        <dsp:cNvSpPr/>
      </dsp:nvSpPr>
      <dsp:spPr>
        <a:xfrm>
          <a:off x="3049538" y="1971219"/>
          <a:ext cx="2613890" cy="131414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1" kern="1200" dirty="0"/>
            <a:t>JUZGADOS ADMINISTRATIVOS</a:t>
          </a:r>
        </a:p>
      </dsp:txBody>
      <dsp:txXfrm>
        <a:off x="3113689" y="2035370"/>
        <a:ext cx="2485588" cy="1185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202DD-B4FB-411D-8CA0-E65453069F07}">
      <dsp:nvSpPr>
        <dsp:cNvPr id="0" name=""/>
        <dsp:cNvSpPr/>
      </dsp:nvSpPr>
      <dsp:spPr>
        <a:xfrm>
          <a:off x="3827167" y="4257325"/>
          <a:ext cx="91440" cy="362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76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A1C4B-B2BF-4A41-8F2F-5526945E7379}">
      <dsp:nvSpPr>
        <dsp:cNvPr id="0" name=""/>
        <dsp:cNvSpPr/>
      </dsp:nvSpPr>
      <dsp:spPr>
        <a:xfrm>
          <a:off x="3827167" y="3102504"/>
          <a:ext cx="91440" cy="362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76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D5521-B583-4791-889B-22AC2EF6596C}">
      <dsp:nvSpPr>
        <dsp:cNvPr id="0" name=""/>
        <dsp:cNvSpPr/>
      </dsp:nvSpPr>
      <dsp:spPr>
        <a:xfrm>
          <a:off x="3827167" y="1947683"/>
          <a:ext cx="91440" cy="362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76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7D69-25C2-4E31-A327-329629C17770}">
      <dsp:nvSpPr>
        <dsp:cNvPr id="0" name=""/>
        <dsp:cNvSpPr/>
      </dsp:nvSpPr>
      <dsp:spPr>
        <a:xfrm>
          <a:off x="3827167" y="792861"/>
          <a:ext cx="91440" cy="362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76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BB0C9-C578-45C2-A76A-91D1FAF11802}">
      <dsp:nvSpPr>
        <dsp:cNvPr id="0" name=""/>
        <dsp:cNvSpPr/>
      </dsp:nvSpPr>
      <dsp:spPr>
        <a:xfrm>
          <a:off x="2255260" y="806"/>
          <a:ext cx="3235254" cy="7920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63BA-F862-4F29-9804-FD9D751F4F36}">
      <dsp:nvSpPr>
        <dsp:cNvPr id="0" name=""/>
        <dsp:cNvSpPr/>
      </dsp:nvSpPr>
      <dsp:spPr>
        <a:xfrm>
          <a:off x="2393853" y="132469"/>
          <a:ext cx="3235254" cy="79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itchFamily="34" charset="0"/>
            </a:rPr>
            <a:t>RAMA EJECUTIVA </a:t>
          </a:r>
        </a:p>
      </dsp:txBody>
      <dsp:txXfrm>
        <a:off x="2417051" y="155667"/>
        <a:ext cx="3188858" cy="745659"/>
      </dsp:txXfrm>
    </dsp:sp>
    <dsp:sp modelId="{1C065689-CE19-478C-ADC6-28AE3B523647}">
      <dsp:nvSpPr>
        <dsp:cNvPr id="0" name=""/>
        <dsp:cNvSpPr/>
      </dsp:nvSpPr>
      <dsp:spPr>
        <a:xfrm>
          <a:off x="2255260" y="1155627"/>
          <a:ext cx="3235254" cy="7920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EA31-3EB3-4D74-BE14-0F1C8DC1A113}">
      <dsp:nvSpPr>
        <dsp:cNvPr id="0" name=""/>
        <dsp:cNvSpPr/>
      </dsp:nvSpPr>
      <dsp:spPr>
        <a:xfrm>
          <a:off x="2393853" y="1287290"/>
          <a:ext cx="3235254" cy="79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itchFamily="34" charset="0"/>
            </a:rPr>
            <a:t>NIVEL CENTRAL </a:t>
          </a:r>
        </a:p>
      </dsp:txBody>
      <dsp:txXfrm>
        <a:off x="2417051" y="1310488"/>
        <a:ext cx="3188858" cy="745659"/>
      </dsp:txXfrm>
    </dsp:sp>
    <dsp:sp modelId="{2AA62534-CA55-465F-98E6-15DB19F9084C}">
      <dsp:nvSpPr>
        <dsp:cNvPr id="0" name=""/>
        <dsp:cNvSpPr/>
      </dsp:nvSpPr>
      <dsp:spPr>
        <a:xfrm>
          <a:off x="2255260" y="2310448"/>
          <a:ext cx="3235254" cy="792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B32BB-E1C2-4115-BE5C-1DFDE07CA702}">
      <dsp:nvSpPr>
        <dsp:cNvPr id="0" name=""/>
        <dsp:cNvSpPr/>
      </dsp:nvSpPr>
      <dsp:spPr>
        <a:xfrm>
          <a:off x="2393853" y="2442111"/>
          <a:ext cx="3235254" cy="79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itchFamily="34" charset="0"/>
            </a:rPr>
            <a:t>PRESIDENCIA DE LA REPUBLICA </a:t>
          </a:r>
        </a:p>
      </dsp:txBody>
      <dsp:txXfrm>
        <a:off x="2417051" y="2465309"/>
        <a:ext cx="3188858" cy="745659"/>
      </dsp:txXfrm>
    </dsp:sp>
    <dsp:sp modelId="{D02FBFAB-8C9E-4A8C-84FB-BCA043BDA1E4}">
      <dsp:nvSpPr>
        <dsp:cNvPr id="0" name=""/>
        <dsp:cNvSpPr/>
      </dsp:nvSpPr>
      <dsp:spPr>
        <a:xfrm>
          <a:off x="2255260" y="3465270"/>
          <a:ext cx="3235254" cy="7920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D79A0-F084-4C90-B57A-E668017E1221}">
      <dsp:nvSpPr>
        <dsp:cNvPr id="0" name=""/>
        <dsp:cNvSpPr/>
      </dsp:nvSpPr>
      <dsp:spPr>
        <a:xfrm>
          <a:off x="2393853" y="3596932"/>
          <a:ext cx="3235254" cy="79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itchFamily="34" charset="0"/>
            </a:rPr>
            <a:t>MINISTERIOS  Y  DEPARTAMENTOS ADMINISTRATIVOS </a:t>
          </a:r>
        </a:p>
      </dsp:txBody>
      <dsp:txXfrm>
        <a:off x="2417051" y="3620130"/>
        <a:ext cx="3188858" cy="745659"/>
      </dsp:txXfrm>
    </dsp:sp>
    <dsp:sp modelId="{5777B8EB-99B4-466D-9FBB-CC9797F6EFD5}">
      <dsp:nvSpPr>
        <dsp:cNvPr id="0" name=""/>
        <dsp:cNvSpPr/>
      </dsp:nvSpPr>
      <dsp:spPr>
        <a:xfrm>
          <a:off x="2255260" y="4620091"/>
          <a:ext cx="3235254" cy="7920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5A608-0F78-4D58-9410-86E1BBF0DFE5}">
      <dsp:nvSpPr>
        <dsp:cNvPr id="0" name=""/>
        <dsp:cNvSpPr/>
      </dsp:nvSpPr>
      <dsp:spPr>
        <a:xfrm>
          <a:off x="2393853" y="4751754"/>
          <a:ext cx="3235254" cy="79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itchFamily="34" charset="0"/>
            </a:rPr>
            <a:t>ÓRGANOS CONSULTORES </a:t>
          </a:r>
        </a:p>
      </dsp:txBody>
      <dsp:txXfrm>
        <a:off x="2417051" y="4774952"/>
        <a:ext cx="3188858" cy="745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9925F-564A-47A6-B955-5C2160275259}">
      <dsp:nvSpPr>
        <dsp:cNvPr id="0" name=""/>
        <dsp:cNvSpPr/>
      </dsp:nvSpPr>
      <dsp:spPr>
        <a:xfrm>
          <a:off x="7439512" y="4201837"/>
          <a:ext cx="91440" cy="358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D1D8B-6C77-49AC-B421-8E54B7CD3523}">
      <dsp:nvSpPr>
        <dsp:cNvPr id="0" name=""/>
        <dsp:cNvSpPr/>
      </dsp:nvSpPr>
      <dsp:spPr>
        <a:xfrm>
          <a:off x="6149054" y="3062168"/>
          <a:ext cx="1336177" cy="35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70"/>
              </a:lnTo>
              <a:lnTo>
                <a:pt x="1336177" y="243970"/>
              </a:lnTo>
              <a:lnTo>
                <a:pt x="1336177" y="3580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C773C-BABF-4A8C-A97E-73131288A6C4}">
      <dsp:nvSpPr>
        <dsp:cNvPr id="0" name=""/>
        <dsp:cNvSpPr/>
      </dsp:nvSpPr>
      <dsp:spPr>
        <a:xfrm>
          <a:off x="4767156" y="4201837"/>
          <a:ext cx="91440" cy="358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BCA9-1002-40DB-AF26-6868972FF02E}">
      <dsp:nvSpPr>
        <dsp:cNvPr id="0" name=""/>
        <dsp:cNvSpPr/>
      </dsp:nvSpPr>
      <dsp:spPr>
        <a:xfrm>
          <a:off x="4812876" y="3062168"/>
          <a:ext cx="1336177" cy="358005"/>
        </a:xfrm>
        <a:custGeom>
          <a:avLst/>
          <a:gdLst/>
          <a:ahLst/>
          <a:cxnLst/>
          <a:rect l="0" t="0" r="0" b="0"/>
          <a:pathLst>
            <a:path>
              <a:moveTo>
                <a:pt x="1336177" y="0"/>
              </a:moveTo>
              <a:lnTo>
                <a:pt x="1336177" y="243970"/>
              </a:lnTo>
              <a:lnTo>
                <a:pt x="0" y="243970"/>
              </a:lnTo>
              <a:lnTo>
                <a:pt x="0" y="3580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A3C89-9A66-4C83-AA71-417BB5F4B9D6}">
      <dsp:nvSpPr>
        <dsp:cNvPr id="0" name=""/>
        <dsp:cNvSpPr/>
      </dsp:nvSpPr>
      <dsp:spPr>
        <a:xfrm>
          <a:off x="4144787" y="1922498"/>
          <a:ext cx="2004266" cy="35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70"/>
              </a:lnTo>
              <a:lnTo>
                <a:pt x="2004266" y="243970"/>
              </a:lnTo>
              <a:lnTo>
                <a:pt x="2004266" y="3580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28C32-3A73-4E83-AC60-021A53EC61C9}">
      <dsp:nvSpPr>
        <dsp:cNvPr id="0" name=""/>
        <dsp:cNvSpPr/>
      </dsp:nvSpPr>
      <dsp:spPr>
        <a:xfrm>
          <a:off x="2094800" y="4201837"/>
          <a:ext cx="91440" cy="358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01298-8698-4C8A-9794-041A2E404432}">
      <dsp:nvSpPr>
        <dsp:cNvPr id="0" name=""/>
        <dsp:cNvSpPr/>
      </dsp:nvSpPr>
      <dsp:spPr>
        <a:xfrm>
          <a:off x="2094800" y="3062168"/>
          <a:ext cx="91440" cy="358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131EA-B92F-42CF-ADFF-460E7CC3D514}">
      <dsp:nvSpPr>
        <dsp:cNvPr id="0" name=""/>
        <dsp:cNvSpPr/>
      </dsp:nvSpPr>
      <dsp:spPr>
        <a:xfrm>
          <a:off x="2140520" y="1922498"/>
          <a:ext cx="2004266" cy="358005"/>
        </a:xfrm>
        <a:custGeom>
          <a:avLst/>
          <a:gdLst/>
          <a:ahLst/>
          <a:cxnLst/>
          <a:rect l="0" t="0" r="0" b="0"/>
          <a:pathLst>
            <a:path>
              <a:moveTo>
                <a:pt x="2004266" y="0"/>
              </a:moveTo>
              <a:lnTo>
                <a:pt x="2004266" y="243970"/>
              </a:lnTo>
              <a:lnTo>
                <a:pt x="0" y="243970"/>
              </a:lnTo>
              <a:lnTo>
                <a:pt x="0" y="3580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5255A-251C-46E3-9B1E-EAF435DB3141}">
      <dsp:nvSpPr>
        <dsp:cNvPr id="0" name=""/>
        <dsp:cNvSpPr/>
      </dsp:nvSpPr>
      <dsp:spPr>
        <a:xfrm>
          <a:off x="4061375" y="651728"/>
          <a:ext cx="91440" cy="489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071"/>
              </a:lnTo>
              <a:lnTo>
                <a:pt x="83412" y="375071"/>
              </a:lnTo>
              <a:lnTo>
                <a:pt x="83412" y="4891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BB0C9-C578-45C2-A76A-91D1FAF11802}">
      <dsp:nvSpPr>
        <dsp:cNvPr id="0" name=""/>
        <dsp:cNvSpPr/>
      </dsp:nvSpPr>
      <dsp:spPr>
        <a:xfrm>
          <a:off x="2907691" y="-129934"/>
          <a:ext cx="2398807" cy="7816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63BA-F862-4F29-9804-FD9D751F4F36}">
      <dsp:nvSpPr>
        <dsp:cNvPr id="0" name=""/>
        <dsp:cNvSpPr/>
      </dsp:nvSpPr>
      <dsp:spPr>
        <a:xfrm>
          <a:off x="3044465" y="0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RAMA EJECUTIVA </a:t>
          </a:r>
        </a:p>
      </dsp:txBody>
      <dsp:txXfrm>
        <a:off x="3067359" y="22894"/>
        <a:ext cx="2353019" cy="735875"/>
      </dsp:txXfrm>
    </dsp:sp>
    <dsp:sp modelId="{2373350A-A5D5-443D-9344-2BCC32BFB609}">
      <dsp:nvSpPr>
        <dsp:cNvPr id="0" name=""/>
        <dsp:cNvSpPr/>
      </dsp:nvSpPr>
      <dsp:spPr>
        <a:xfrm>
          <a:off x="2945383" y="1140835"/>
          <a:ext cx="2398807" cy="7816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16C88-7BF6-47AC-8A7A-632A0E7DF80A}">
      <dsp:nvSpPr>
        <dsp:cNvPr id="0" name=""/>
        <dsp:cNvSpPr/>
      </dsp:nvSpPr>
      <dsp:spPr>
        <a:xfrm>
          <a:off x="3082157" y="1270770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NIVEL DESCENTRALIZADO</a:t>
          </a:r>
        </a:p>
      </dsp:txBody>
      <dsp:txXfrm>
        <a:off x="3105051" y="1293664"/>
        <a:ext cx="2353019" cy="735875"/>
      </dsp:txXfrm>
    </dsp:sp>
    <dsp:sp modelId="{9141829F-E07E-4EE3-9CB0-FD4F1ECDB840}">
      <dsp:nvSpPr>
        <dsp:cNvPr id="0" name=""/>
        <dsp:cNvSpPr/>
      </dsp:nvSpPr>
      <dsp:spPr>
        <a:xfrm>
          <a:off x="941116" y="2280504"/>
          <a:ext cx="2398807" cy="781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D0B5B-5ACD-4B1A-B658-447059BDC2EB}">
      <dsp:nvSpPr>
        <dsp:cNvPr id="0" name=""/>
        <dsp:cNvSpPr/>
      </dsp:nvSpPr>
      <dsp:spPr>
        <a:xfrm>
          <a:off x="1077890" y="2410439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POR FUNCIONES </a:t>
          </a:r>
        </a:p>
      </dsp:txBody>
      <dsp:txXfrm>
        <a:off x="1100784" y="2433333"/>
        <a:ext cx="2353019" cy="735875"/>
      </dsp:txXfrm>
    </dsp:sp>
    <dsp:sp modelId="{41E61E17-BB7C-4FC2-8AAF-55A7B158FFC3}">
      <dsp:nvSpPr>
        <dsp:cNvPr id="0" name=""/>
        <dsp:cNvSpPr/>
      </dsp:nvSpPr>
      <dsp:spPr>
        <a:xfrm>
          <a:off x="941116" y="3420173"/>
          <a:ext cx="2398807" cy="781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D409E-4966-49AD-B985-1D567260EDCF}">
      <dsp:nvSpPr>
        <dsp:cNvPr id="0" name=""/>
        <dsp:cNvSpPr/>
      </dsp:nvSpPr>
      <dsp:spPr>
        <a:xfrm>
          <a:off x="1077890" y="3550109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SUPERINTENDENCIAS </a:t>
          </a:r>
        </a:p>
      </dsp:txBody>
      <dsp:txXfrm>
        <a:off x="1100784" y="3573003"/>
        <a:ext cx="2353019" cy="735875"/>
      </dsp:txXfrm>
    </dsp:sp>
    <dsp:sp modelId="{F0E2D7E7-E0BE-4E3A-BF1C-45B297F816C0}">
      <dsp:nvSpPr>
        <dsp:cNvPr id="0" name=""/>
        <dsp:cNvSpPr/>
      </dsp:nvSpPr>
      <dsp:spPr>
        <a:xfrm>
          <a:off x="941116" y="4559843"/>
          <a:ext cx="2398807" cy="781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D94F-22AC-47FB-A85C-BA021463281E}">
      <dsp:nvSpPr>
        <dsp:cNvPr id="0" name=""/>
        <dsp:cNvSpPr/>
      </dsp:nvSpPr>
      <dsp:spPr>
        <a:xfrm>
          <a:off x="1077890" y="4689778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Arial Black" pitchFamily="34" charset="0"/>
            </a:rPr>
            <a:t>EMPRESAS INDUSTRIALES Y COMERCIALES DEL ESTADO </a:t>
          </a:r>
        </a:p>
      </dsp:txBody>
      <dsp:txXfrm>
        <a:off x="1100784" y="4712672"/>
        <a:ext cx="2353019" cy="735875"/>
      </dsp:txXfrm>
    </dsp:sp>
    <dsp:sp modelId="{A59F3022-1EA3-48E6-B528-15DCA1AD1514}">
      <dsp:nvSpPr>
        <dsp:cNvPr id="0" name=""/>
        <dsp:cNvSpPr/>
      </dsp:nvSpPr>
      <dsp:spPr>
        <a:xfrm>
          <a:off x="4949650" y="2280504"/>
          <a:ext cx="2398807" cy="781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B540C-2C23-4111-B59A-5D442970A991}">
      <dsp:nvSpPr>
        <dsp:cNvPr id="0" name=""/>
        <dsp:cNvSpPr/>
      </dsp:nvSpPr>
      <dsp:spPr>
        <a:xfrm>
          <a:off x="5086424" y="2410439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TERRITORIAL</a:t>
          </a:r>
        </a:p>
      </dsp:txBody>
      <dsp:txXfrm>
        <a:off x="5109318" y="2433333"/>
        <a:ext cx="2353019" cy="735875"/>
      </dsp:txXfrm>
    </dsp:sp>
    <dsp:sp modelId="{21FA99DE-5174-43A7-ABDF-0F43A5EDF2AA}">
      <dsp:nvSpPr>
        <dsp:cNvPr id="0" name=""/>
        <dsp:cNvSpPr/>
      </dsp:nvSpPr>
      <dsp:spPr>
        <a:xfrm>
          <a:off x="3613472" y="3420173"/>
          <a:ext cx="2398807" cy="781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6E5FA-EF92-4F87-B12A-4F7964E3110B}">
      <dsp:nvSpPr>
        <dsp:cNvPr id="0" name=""/>
        <dsp:cNvSpPr/>
      </dsp:nvSpPr>
      <dsp:spPr>
        <a:xfrm>
          <a:off x="3750246" y="3550109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GOBERNACIONES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(NIVEL DEPARTAMENTAL)</a:t>
          </a:r>
        </a:p>
      </dsp:txBody>
      <dsp:txXfrm>
        <a:off x="3773140" y="3573003"/>
        <a:ext cx="2353019" cy="735875"/>
      </dsp:txXfrm>
    </dsp:sp>
    <dsp:sp modelId="{C112DDB8-5F85-4184-BA0C-F8C1F4D9FB8D}">
      <dsp:nvSpPr>
        <dsp:cNvPr id="0" name=""/>
        <dsp:cNvSpPr/>
      </dsp:nvSpPr>
      <dsp:spPr>
        <a:xfrm>
          <a:off x="3613472" y="4559843"/>
          <a:ext cx="2398807" cy="781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472B-7BCA-4540-9438-C2673DAFC810}">
      <dsp:nvSpPr>
        <dsp:cNvPr id="0" name=""/>
        <dsp:cNvSpPr/>
      </dsp:nvSpPr>
      <dsp:spPr>
        <a:xfrm>
          <a:off x="3750246" y="4689778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SECRETARIAS DEL DESPACHO</a:t>
          </a:r>
        </a:p>
      </dsp:txBody>
      <dsp:txXfrm>
        <a:off x="3773140" y="4712672"/>
        <a:ext cx="2353019" cy="735875"/>
      </dsp:txXfrm>
    </dsp:sp>
    <dsp:sp modelId="{E1DE39B0-F915-43A1-B2C1-4810AABA7D82}">
      <dsp:nvSpPr>
        <dsp:cNvPr id="0" name=""/>
        <dsp:cNvSpPr/>
      </dsp:nvSpPr>
      <dsp:spPr>
        <a:xfrm>
          <a:off x="6285828" y="3420173"/>
          <a:ext cx="2398807" cy="781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7B771-1494-401E-B28A-7B91214E733B}">
      <dsp:nvSpPr>
        <dsp:cNvPr id="0" name=""/>
        <dsp:cNvSpPr/>
      </dsp:nvSpPr>
      <dsp:spPr>
        <a:xfrm>
          <a:off x="6422602" y="3550109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ALCALDÍA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(NIVEL MUNICIPAL)</a:t>
          </a:r>
        </a:p>
      </dsp:txBody>
      <dsp:txXfrm>
        <a:off x="6445496" y="3573003"/>
        <a:ext cx="2353019" cy="735875"/>
      </dsp:txXfrm>
    </dsp:sp>
    <dsp:sp modelId="{2C70800D-2D21-4A9F-B1C2-C2011EB1D0FD}">
      <dsp:nvSpPr>
        <dsp:cNvPr id="0" name=""/>
        <dsp:cNvSpPr/>
      </dsp:nvSpPr>
      <dsp:spPr>
        <a:xfrm>
          <a:off x="6285828" y="4559843"/>
          <a:ext cx="2398807" cy="781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59FE3-92EE-4A9D-AC94-1F9B2065C210}">
      <dsp:nvSpPr>
        <dsp:cNvPr id="0" name=""/>
        <dsp:cNvSpPr/>
      </dsp:nvSpPr>
      <dsp:spPr>
        <a:xfrm>
          <a:off x="6422602" y="4689778"/>
          <a:ext cx="2398807" cy="781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Arial Black" pitchFamily="34" charset="0"/>
            </a:rPr>
            <a:t>SECRETARIAS DEL DESPACHO</a:t>
          </a:r>
        </a:p>
      </dsp:txBody>
      <dsp:txXfrm>
        <a:off x="6445496" y="4712672"/>
        <a:ext cx="2353019" cy="7358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A6DB8-F227-4A3B-A713-2A5991D8173E}">
      <dsp:nvSpPr>
        <dsp:cNvPr id="0" name=""/>
        <dsp:cNvSpPr/>
      </dsp:nvSpPr>
      <dsp:spPr>
        <a:xfrm>
          <a:off x="0" y="0"/>
          <a:ext cx="8312728" cy="162018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>
              <a:solidFill>
                <a:schemeClr val="tx1"/>
              </a:solidFill>
              <a:latin typeface="Arial Black" pitchFamily="34" charset="0"/>
            </a:rPr>
            <a:t>PRESIDENCIA DE LA REPUBLICA</a:t>
          </a:r>
        </a:p>
      </dsp:txBody>
      <dsp:txXfrm>
        <a:off x="0" y="0"/>
        <a:ext cx="8312728" cy="1620180"/>
      </dsp:txXfrm>
    </dsp:sp>
    <dsp:sp modelId="{C596CB5A-1F26-4AF6-A6C2-C47893058D3E}">
      <dsp:nvSpPr>
        <dsp:cNvPr id="0" name=""/>
        <dsp:cNvSpPr/>
      </dsp:nvSpPr>
      <dsp:spPr>
        <a:xfrm>
          <a:off x="0" y="1620180"/>
          <a:ext cx="2078182" cy="3402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solidFill>
                <a:schemeClr val="tx1"/>
              </a:solidFill>
              <a:latin typeface="Arial Black" pitchFamily="34" charset="0"/>
            </a:rPr>
            <a:t>ES EL MÁXIMO ENTE ADMINISTRATIVO A NIVEL NACIONAL</a:t>
          </a:r>
        </a:p>
      </dsp:txBody>
      <dsp:txXfrm>
        <a:off x="0" y="1620180"/>
        <a:ext cx="2078182" cy="3402378"/>
      </dsp:txXfrm>
    </dsp:sp>
    <dsp:sp modelId="{C078B0C7-A8BF-40F6-B10D-7A8F958AE1D7}">
      <dsp:nvSpPr>
        <dsp:cNvPr id="0" name=""/>
        <dsp:cNvSpPr/>
      </dsp:nvSpPr>
      <dsp:spPr>
        <a:xfrm>
          <a:off x="2078182" y="1620180"/>
          <a:ext cx="2078182" cy="3402378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solidFill>
                <a:schemeClr val="tx1"/>
              </a:solidFill>
              <a:latin typeface="Arial Black" pitchFamily="34" charset="0"/>
            </a:rPr>
            <a:t>PROMULGAR LAS LEYES, OBEDECERLAS  Y HACERLAS CUMPLIR</a:t>
          </a:r>
        </a:p>
      </dsp:txBody>
      <dsp:txXfrm>
        <a:off x="2078182" y="1620180"/>
        <a:ext cx="2078182" cy="3402378"/>
      </dsp:txXfrm>
    </dsp:sp>
    <dsp:sp modelId="{992D66E6-2D1B-4B7D-8DE9-3E14E3352742}">
      <dsp:nvSpPr>
        <dsp:cNvPr id="0" name=""/>
        <dsp:cNvSpPr/>
      </dsp:nvSpPr>
      <dsp:spPr>
        <a:xfrm>
          <a:off x="4156364" y="1620180"/>
          <a:ext cx="2078182" cy="3402378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solidFill>
                <a:schemeClr val="tx1"/>
              </a:solidFill>
              <a:latin typeface="Arial Black" pitchFamily="34" charset="0"/>
            </a:rPr>
            <a:t> REGLAMENTAR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solidFill>
                <a:schemeClr val="tx1"/>
              </a:solidFill>
              <a:latin typeface="Arial Black" pitchFamily="34" charset="0"/>
            </a:rPr>
            <a:t>LAS LEYES</a:t>
          </a:r>
        </a:p>
      </dsp:txBody>
      <dsp:txXfrm>
        <a:off x="4156364" y="1620180"/>
        <a:ext cx="2078182" cy="3402378"/>
      </dsp:txXfrm>
    </dsp:sp>
    <dsp:sp modelId="{0568DE55-35CD-4D41-AD90-67919C38A062}">
      <dsp:nvSpPr>
        <dsp:cNvPr id="0" name=""/>
        <dsp:cNvSpPr/>
      </dsp:nvSpPr>
      <dsp:spPr>
        <a:xfrm>
          <a:off x="6234545" y="1620180"/>
          <a:ext cx="2078182" cy="340237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solidFill>
                <a:schemeClr val="tx1"/>
              </a:solidFill>
              <a:latin typeface="Arial Black" pitchFamily="34" charset="0"/>
            </a:rPr>
            <a:t>VELAR POR LA ESTRICTA RECAUDACIÓN Y ADMINISTRACIÓN DE LAS RENTAS Y CAUDALES PÚBLICOS</a:t>
          </a:r>
        </a:p>
      </dsp:txBody>
      <dsp:txXfrm>
        <a:off x="6234545" y="1620180"/>
        <a:ext cx="2078182" cy="3402378"/>
      </dsp:txXfrm>
    </dsp:sp>
    <dsp:sp modelId="{BDB8EFC4-6134-4C70-A929-ADADD6E001ED}">
      <dsp:nvSpPr>
        <dsp:cNvPr id="0" name=""/>
        <dsp:cNvSpPr/>
      </dsp:nvSpPr>
      <dsp:spPr>
        <a:xfrm>
          <a:off x="0" y="5022558"/>
          <a:ext cx="8312728" cy="378042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A6DB8-F227-4A3B-A713-2A5991D8173E}">
      <dsp:nvSpPr>
        <dsp:cNvPr id="0" name=""/>
        <dsp:cNvSpPr/>
      </dsp:nvSpPr>
      <dsp:spPr>
        <a:xfrm>
          <a:off x="0" y="0"/>
          <a:ext cx="8312728" cy="162018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>
              <a:solidFill>
                <a:schemeClr val="tx1"/>
              </a:solidFill>
              <a:latin typeface="Arial Black" pitchFamily="34" charset="0"/>
            </a:rPr>
            <a:t>MINISTERIO DE HACIENDA Y CRÉDITO PUBLICO  </a:t>
          </a:r>
        </a:p>
      </dsp:txBody>
      <dsp:txXfrm>
        <a:off x="0" y="0"/>
        <a:ext cx="8312728" cy="1620180"/>
      </dsp:txXfrm>
    </dsp:sp>
    <dsp:sp modelId="{C596CB5A-1F26-4AF6-A6C2-C47893058D3E}">
      <dsp:nvSpPr>
        <dsp:cNvPr id="0" name=""/>
        <dsp:cNvSpPr/>
      </dsp:nvSpPr>
      <dsp:spPr>
        <a:xfrm>
          <a:off x="0" y="1656177"/>
          <a:ext cx="2346118" cy="34023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solidFill>
                <a:schemeClr val="tx1"/>
              </a:solidFill>
              <a:latin typeface="Arial Black" pitchFamily="34" charset="0"/>
            </a:rPr>
            <a:t>ES LA PRIMERA AUTORIDAD TÉCNICA Y ADMINISTRATIVA EN EL RAMO DE HACIENDA</a:t>
          </a:r>
        </a:p>
      </dsp:txBody>
      <dsp:txXfrm>
        <a:off x="0" y="1656177"/>
        <a:ext cx="2346118" cy="3402378"/>
      </dsp:txXfrm>
    </dsp:sp>
    <dsp:sp modelId="{C078B0C7-A8BF-40F6-B10D-7A8F958AE1D7}">
      <dsp:nvSpPr>
        <dsp:cNvPr id="0" name=""/>
        <dsp:cNvSpPr/>
      </dsp:nvSpPr>
      <dsp:spPr>
        <a:xfrm>
          <a:off x="2349139" y="1620180"/>
          <a:ext cx="1986855" cy="3402378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  <a:latin typeface="Arial Black" pitchFamily="34" charset="0"/>
            </a:rPr>
            <a:t>DIRIGIR LA EJECUCIÓN DE LA POLÍTICA ECONÓMICA Y FISCAL DEL ESTADO.</a:t>
          </a:r>
        </a:p>
      </dsp:txBody>
      <dsp:txXfrm>
        <a:off x="2349139" y="1620180"/>
        <a:ext cx="1986855" cy="3402378"/>
      </dsp:txXfrm>
    </dsp:sp>
    <dsp:sp modelId="{992D66E6-2D1B-4B7D-8DE9-3E14E3352742}">
      <dsp:nvSpPr>
        <dsp:cNvPr id="0" name=""/>
        <dsp:cNvSpPr/>
      </dsp:nvSpPr>
      <dsp:spPr>
        <a:xfrm>
          <a:off x="4335995" y="1620180"/>
          <a:ext cx="1986855" cy="3402378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  <a:latin typeface="Arial Black" pitchFamily="34" charset="0"/>
            </a:rPr>
            <a:t> COORDINAR, DIRIGIR Y REGULAR LA ADMINISTRACIÓN Y RECAUDACIÓN DE LOS IMPUESTOS  </a:t>
          </a:r>
        </a:p>
      </dsp:txBody>
      <dsp:txXfrm>
        <a:off x="4335995" y="1620180"/>
        <a:ext cx="1986855" cy="3402378"/>
      </dsp:txXfrm>
    </dsp:sp>
    <dsp:sp modelId="{0568DE55-35CD-4D41-AD90-67919C38A062}">
      <dsp:nvSpPr>
        <dsp:cNvPr id="0" name=""/>
        <dsp:cNvSpPr/>
      </dsp:nvSpPr>
      <dsp:spPr>
        <a:xfrm>
          <a:off x="6322851" y="1620180"/>
          <a:ext cx="1986855" cy="340237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  <a:latin typeface="Arial Black" pitchFamily="34" charset="0"/>
            </a:rPr>
            <a:t>PREPARAR LOS PROYECTOS DE DECRETO Y EXPEDIR LAS RESOLUCIONES, CIRCULARES Y DEMÁS ACTOS ADMINISTRATIVOS DE CARÁCTER GENERAL O PARTICULAR</a:t>
          </a:r>
        </a:p>
      </dsp:txBody>
      <dsp:txXfrm>
        <a:off x="6322851" y="1620180"/>
        <a:ext cx="1986855" cy="3402378"/>
      </dsp:txXfrm>
    </dsp:sp>
    <dsp:sp modelId="{BDB8EFC4-6134-4C70-A929-ADADD6E001ED}">
      <dsp:nvSpPr>
        <dsp:cNvPr id="0" name=""/>
        <dsp:cNvSpPr/>
      </dsp:nvSpPr>
      <dsp:spPr>
        <a:xfrm>
          <a:off x="0" y="5022558"/>
          <a:ext cx="8312728" cy="378042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C140C-4F5B-4D2C-BB20-54D2F37BB732}">
      <dsp:nvSpPr>
        <dsp:cNvPr id="0" name=""/>
        <dsp:cNvSpPr/>
      </dsp:nvSpPr>
      <dsp:spPr>
        <a:xfrm rot="16200000">
          <a:off x="882097" y="-882097"/>
          <a:ext cx="2700300" cy="4464496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 Black" pitchFamily="34" charset="0"/>
            </a:rPr>
            <a:t>UNIDAD ADMINISTRATIVA ESPECIAL ADSCRITA AL  MINISTERIO DE HACIENDA   </a:t>
          </a:r>
        </a:p>
      </dsp:txBody>
      <dsp:txXfrm rot="5400000">
        <a:off x="0" y="0"/>
        <a:ext cx="4464496" cy="2025225"/>
      </dsp:txXfrm>
    </dsp:sp>
    <dsp:sp modelId="{9C35B924-E4AF-459B-837E-914A222A52D7}">
      <dsp:nvSpPr>
        <dsp:cNvPr id="0" name=""/>
        <dsp:cNvSpPr/>
      </dsp:nvSpPr>
      <dsp:spPr>
        <a:xfrm>
          <a:off x="4464496" y="0"/>
          <a:ext cx="4464496" cy="2700300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 Black" pitchFamily="34" charset="0"/>
            </a:rPr>
            <a:t>TIENE UN CARÁCTER EMINENTEMENTE TÉCNICO Y  ESPECIALIZADO</a:t>
          </a:r>
        </a:p>
      </dsp:txBody>
      <dsp:txXfrm>
        <a:off x="4464496" y="0"/>
        <a:ext cx="4464496" cy="2025225"/>
      </dsp:txXfrm>
    </dsp:sp>
    <dsp:sp modelId="{08AA5ACD-DFCC-4D0B-8169-C0AF49CAD7ED}">
      <dsp:nvSpPr>
        <dsp:cNvPr id="0" name=""/>
        <dsp:cNvSpPr/>
      </dsp:nvSpPr>
      <dsp:spPr>
        <a:xfrm rot="10800000">
          <a:off x="0" y="2700300"/>
          <a:ext cx="4464496" cy="2700300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 Black" pitchFamily="34" charset="0"/>
            </a:rPr>
            <a:t>TIENE: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 Black" pitchFamily="34" charset="0"/>
            </a:rPr>
            <a:t>PERSONERÍA JURÍDICA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 Black" pitchFamily="34" charset="0"/>
            </a:rPr>
            <a:t>AUTONOMÍA ADMINISTRATIVA Y PRESUPUESTAL</a:t>
          </a:r>
        </a:p>
      </dsp:txBody>
      <dsp:txXfrm rot="10800000">
        <a:off x="0" y="3375375"/>
        <a:ext cx="4464496" cy="2025225"/>
      </dsp:txXfrm>
    </dsp:sp>
    <dsp:sp modelId="{FE85D6DC-784A-4892-B359-FE7D6EADA342}">
      <dsp:nvSpPr>
        <dsp:cNvPr id="0" name=""/>
        <dsp:cNvSpPr/>
      </dsp:nvSpPr>
      <dsp:spPr>
        <a:xfrm rot="5400000">
          <a:off x="5346594" y="1818202"/>
          <a:ext cx="2700300" cy="4464496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 Black" pitchFamily="34" charset="0"/>
            </a:rPr>
            <a:t>TIENE JURISDICCIÓN NACIONAL, HACE PRESENCIA A TRAVÉS DE LAS SECCIONALES </a:t>
          </a:r>
        </a:p>
      </dsp:txBody>
      <dsp:txXfrm rot="-5400000">
        <a:off x="4464496" y="3375374"/>
        <a:ext cx="4464496" cy="2025225"/>
      </dsp:txXfrm>
    </dsp:sp>
    <dsp:sp modelId="{32675C53-191E-47B6-9476-0E93AD2F24C0}">
      <dsp:nvSpPr>
        <dsp:cNvPr id="0" name=""/>
        <dsp:cNvSpPr/>
      </dsp:nvSpPr>
      <dsp:spPr>
        <a:xfrm>
          <a:off x="3125147" y="2025225"/>
          <a:ext cx="2678697" cy="135015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 Black" pitchFamily="34" charset="0"/>
            </a:rPr>
            <a:t>DIAN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latin typeface="Arial Black" pitchFamily="34" charset="0"/>
            </a:rPr>
            <a:t>GENERALIDADES </a:t>
          </a:r>
        </a:p>
      </dsp:txBody>
      <dsp:txXfrm>
        <a:off x="3191056" y="2091134"/>
        <a:ext cx="2546879" cy="12183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C140C-4F5B-4D2C-BB20-54D2F37BB732}">
      <dsp:nvSpPr>
        <dsp:cNvPr id="0" name=""/>
        <dsp:cNvSpPr/>
      </dsp:nvSpPr>
      <dsp:spPr>
        <a:xfrm rot="16200000">
          <a:off x="826368" y="-826368"/>
          <a:ext cx="2664295" cy="4317032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solidFill>
                <a:schemeClr val="bg1"/>
              </a:solidFill>
              <a:latin typeface="Arial Black" pitchFamily="34" charset="0"/>
            </a:rPr>
            <a:t>COADYUVAR A GARANTIZAR LA SEGURIDAD FISCAL DEL ESTADO COLOMBIANO</a:t>
          </a:r>
        </a:p>
      </dsp:txBody>
      <dsp:txXfrm rot="5400000">
        <a:off x="-1" y="1"/>
        <a:ext cx="4317032" cy="1998222"/>
      </dsp:txXfrm>
    </dsp:sp>
    <dsp:sp modelId="{9C35B924-E4AF-459B-837E-914A222A52D7}">
      <dsp:nvSpPr>
        <dsp:cNvPr id="0" name=""/>
        <dsp:cNvSpPr/>
      </dsp:nvSpPr>
      <dsp:spPr>
        <a:xfrm>
          <a:off x="4317032" y="0"/>
          <a:ext cx="4317032" cy="2664295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solidFill>
                <a:schemeClr val="bg1"/>
              </a:solidFill>
              <a:latin typeface="Arial Black" pitchFamily="34" charset="0"/>
            </a:rPr>
            <a:t>LA PROTECCIÓN DEL ORDEN PÚBLICO ECONÓMICO NACIONAL</a:t>
          </a:r>
        </a:p>
      </dsp:txBody>
      <dsp:txXfrm>
        <a:off x="4317032" y="0"/>
        <a:ext cx="4317032" cy="1998222"/>
      </dsp:txXfrm>
    </dsp:sp>
    <dsp:sp modelId="{08AA5ACD-DFCC-4D0B-8169-C0AF49CAD7ED}">
      <dsp:nvSpPr>
        <dsp:cNvPr id="0" name=""/>
        <dsp:cNvSpPr/>
      </dsp:nvSpPr>
      <dsp:spPr>
        <a:xfrm rot="10800000">
          <a:off x="0" y="2664295"/>
          <a:ext cx="4317032" cy="2664295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solidFill>
                <a:schemeClr val="bg1"/>
              </a:solidFill>
              <a:latin typeface="Arial Black" pitchFamily="34" charset="0"/>
            </a:rPr>
            <a:t>LA FACILITACIÓN DE LAS OPERACIONES DE COMERCIO EXTERIOR EN CONDICIONES DE EQUIDAD, TRANSPARENCIA Y LEGALIDAD</a:t>
          </a:r>
        </a:p>
      </dsp:txBody>
      <dsp:txXfrm rot="10800000">
        <a:off x="0" y="3330369"/>
        <a:ext cx="4317032" cy="1998222"/>
      </dsp:txXfrm>
    </dsp:sp>
    <dsp:sp modelId="{FE85D6DC-784A-4892-B359-FE7D6EADA342}">
      <dsp:nvSpPr>
        <dsp:cNvPr id="0" name=""/>
        <dsp:cNvSpPr/>
      </dsp:nvSpPr>
      <dsp:spPr>
        <a:xfrm rot="5400000">
          <a:off x="5143399" y="1837927"/>
          <a:ext cx="2664295" cy="4317032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solidFill>
                <a:schemeClr val="bg1"/>
              </a:solidFill>
              <a:latin typeface="Arial Black" pitchFamily="34" charset="0"/>
            </a:rPr>
            <a:t>MANEJAR DE FORMA ADECUADA LA INFORMACIÓN QUE ES SUMINISTRADA POR LOS USUARIOS  </a:t>
          </a:r>
        </a:p>
      </dsp:txBody>
      <dsp:txXfrm rot="-5400000">
        <a:off x="4317031" y="3330369"/>
        <a:ext cx="4317032" cy="1998222"/>
      </dsp:txXfrm>
    </dsp:sp>
    <dsp:sp modelId="{32675C53-191E-47B6-9476-0E93AD2F24C0}">
      <dsp:nvSpPr>
        <dsp:cNvPr id="0" name=""/>
        <dsp:cNvSpPr/>
      </dsp:nvSpPr>
      <dsp:spPr>
        <a:xfrm>
          <a:off x="3021922" y="1998221"/>
          <a:ext cx="2590219" cy="133214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solidFill>
                <a:schemeClr val="tx1"/>
              </a:solidFill>
              <a:latin typeface="Arial Black" pitchFamily="34" charset="0"/>
            </a:rPr>
            <a:t>DIAN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>
              <a:solidFill>
                <a:schemeClr val="tx1"/>
              </a:solidFill>
              <a:latin typeface="Arial Black" pitchFamily="34" charset="0"/>
            </a:rPr>
            <a:t>OBJETIVOS</a:t>
          </a:r>
        </a:p>
      </dsp:txBody>
      <dsp:txXfrm>
        <a:off x="3086952" y="2063251"/>
        <a:ext cx="2460159" cy="12020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C140C-4F5B-4D2C-BB20-54D2F37BB732}">
      <dsp:nvSpPr>
        <dsp:cNvPr id="0" name=""/>
        <dsp:cNvSpPr/>
      </dsp:nvSpPr>
      <dsp:spPr>
        <a:xfrm rot="16200000">
          <a:off x="808366" y="-808366"/>
          <a:ext cx="2664295" cy="4281028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solidFill>
                <a:schemeClr val="bg1"/>
              </a:solidFill>
              <a:latin typeface="Arial Black" pitchFamily="34" charset="0"/>
            </a:rPr>
            <a:t>LA ADMINISTRACIÓN DE LOS IMPUESTOS DE 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solidFill>
                <a:schemeClr val="bg1"/>
              </a:solidFill>
              <a:latin typeface="Arial Black" pitchFamily="34" charset="0"/>
            </a:rPr>
            <a:t>RENTA Y COMPLEMENTARIOS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solidFill>
                <a:schemeClr val="bg1"/>
              </a:solidFill>
              <a:latin typeface="Arial Black" pitchFamily="34" charset="0"/>
            </a:rPr>
            <a:t>SOBRE LAS VENTAS (IVA)</a:t>
          </a:r>
        </a:p>
      </dsp:txBody>
      <dsp:txXfrm rot="5400000">
        <a:off x="-1" y="1"/>
        <a:ext cx="4281028" cy="1998222"/>
      </dsp:txXfrm>
    </dsp:sp>
    <dsp:sp modelId="{9C35B924-E4AF-459B-837E-914A222A52D7}">
      <dsp:nvSpPr>
        <dsp:cNvPr id="0" name=""/>
        <dsp:cNvSpPr/>
      </dsp:nvSpPr>
      <dsp:spPr>
        <a:xfrm>
          <a:off x="4281028" y="0"/>
          <a:ext cx="4281028" cy="2664295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solidFill>
                <a:schemeClr val="bg1"/>
              </a:solidFill>
              <a:latin typeface="Arial Black" pitchFamily="34" charset="0"/>
            </a:rPr>
            <a:t>LA ADMINISTRACIÓN DE LOS DERECHOS DE ADUANA Y DEMÁS IMPUESTOS AL COMERCIO EXTERIOR</a:t>
          </a:r>
        </a:p>
      </dsp:txBody>
      <dsp:txXfrm>
        <a:off x="4281028" y="0"/>
        <a:ext cx="4281028" cy="1998222"/>
      </dsp:txXfrm>
    </dsp:sp>
    <dsp:sp modelId="{08AA5ACD-DFCC-4D0B-8169-C0AF49CAD7ED}">
      <dsp:nvSpPr>
        <dsp:cNvPr id="0" name=""/>
        <dsp:cNvSpPr/>
      </dsp:nvSpPr>
      <dsp:spPr>
        <a:xfrm rot="10800000">
          <a:off x="0" y="2664295"/>
          <a:ext cx="4281028" cy="2664295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solidFill>
                <a:schemeClr val="bg1"/>
              </a:solidFill>
              <a:latin typeface="Arial Black" pitchFamily="34" charset="0"/>
            </a:rPr>
            <a:t>LA DIRECCIÓN Y ADMINISTRACIÓN DE LA GESTIÓN ADUANERA</a:t>
          </a:r>
        </a:p>
      </dsp:txBody>
      <dsp:txXfrm rot="10800000">
        <a:off x="0" y="3330369"/>
        <a:ext cx="4281028" cy="1998222"/>
      </dsp:txXfrm>
    </dsp:sp>
    <dsp:sp modelId="{FE85D6DC-784A-4892-B359-FE7D6EADA342}">
      <dsp:nvSpPr>
        <dsp:cNvPr id="0" name=""/>
        <dsp:cNvSpPr/>
      </dsp:nvSpPr>
      <dsp:spPr>
        <a:xfrm rot="5400000">
          <a:off x="5089394" y="1855929"/>
          <a:ext cx="2664295" cy="4281028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solidFill>
                <a:schemeClr val="bg1"/>
              </a:solidFill>
              <a:latin typeface="Arial Black" pitchFamily="34" charset="0"/>
            </a:rPr>
            <a:t>LE COMPETE ACTUAR COMO AUTORIDAD DOCTRINARIA Y ESTADÍSTICA EN MATERIA TRIBUTARIA, ADUANERA, </a:t>
          </a:r>
        </a:p>
      </dsp:txBody>
      <dsp:txXfrm rot="-5400000">
        <a:off x="4281028" y="3330369"/>
        <a:ext cx="4281028" cy="1998222"/>
      </dsp:txXfrm>
    </dsp:sp>
    <dsp:sp modelId="{32675C53-191E-47B6-9476-0E93AD2F24C0}">
      <dsp:nvSpPr>
        <dsp:cNvPr id="0" name=""/>
        <dsp:cNvSpPr/>
      </dsp:nvSpPr>
      <dsp:spPr>
        <a:xfrm>
          <a:off x="2996719" y="1998221"/>
          <a:ext cx="2568616" cy="133214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solidFill>
                <a:schemeClr val="tx1"/>
              </a:solidFill>
              <a:latin typeface="Arial Black" pitchFamily="34" charset="0"/>
            </a:rPr>
            <a:t>DIAN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solidFill>
                <a:schemeClr val="tx1"/>
              </a:solidFill>
              <a:latin typeface="Arial Black" pitchFamily="34" charset="0"/>
            </a:rPr>
            <a:t>FUNCIONES </a:t>
          </a:r>
        </a:p>
      </dsp:txBody>
      <dsp:txXfrm>
        <a:off x="3061749" y="2063251"/>
        <a:ext cx="2438556" cy="120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59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1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6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328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7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07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76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7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6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16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64CA-821A-43E6-9304-D7D98FC3D1EC}" type="datetimeFigureOut">
              <a:rPr lang="es-CO" smtClean="0"/>
              <a:t>1/02/2022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3BD9-1F6A-4093-B4DB-A8DF7FAA2A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59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836712"/>
            <a:ext cx="7632848" cy="5472608"/>
          </a:xfrm>
          <a:ln w="50800" cmpd="thickThin">
            <a:solidFill>
              <a:srgbClr val="7030A0"/>
            </a:solidFill>
            <a:beve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1. </a:t>
            </a:r>
            <a:r>
              <a:rPr lang="es-CO" dirty="0">
                <a:solidFill>
                  <a:srgbClr val="FF0000"/>
                </a:solidFill>
                <a:latin typeface="Arial Black" pitchFamily="34" charset="0"/>
              </a:rPr>
              <a:t>RAMA EJECUTIVA DEL PODER PÚBLICO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1.1. La Presidencia de la República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1.2. El Ministerio de Hacienda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1.3. La DIAN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1.4. Las Asambleas Departamentales 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1.5. Secretarías de Hacienda Departamentales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1.6. Concejos Municipales y Distritales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1.7. Secretarías de Hacienda Municipales o Distritales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 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2. </a:t>
            </a:r>
            <a:r>
              <a:rPr lang="es-CO" dirty="0">
                <a:solidFill>
                  <a:srgbClr val="FF0000"/>
                </a:solidFill>
                <a:latin typeface="Arial Black" pitchFamily="34" charset="0"/>
              </a:rPr>
              <a:t>RAMA LEGISLATIVA DEL PODER  PÚBLICO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2.1. El congreso de </a:t>
            </a:r>
            <a:r>
              <a:rPr lang="es-CO">
                <a:solidFill>
                  <a:schemeClr val="tx1"/>
                </a:solidFill>
                <a:latin typeface="Arial Black" pitchFamily="34" charset="0"/>
              </a:rPr>
              <a:t>la </a:t>
            </a:r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R</a:t>
            </a:r>
            <a:r>
              <a:rPr lang="es-CO">
                <a:solidFill>
                  <a:schemeClr val="tx1"/>
                </a:solidFill>
                <a:latin typeface="Arial Black" pitchFamily="34" charset="0"/>
              </a:rPr>
              <a:t>epública</a:t>
            </a:r>
            <a:endParaRPr lang="es-CO" dirty="0">
              <a:solidFill>
                <a:schemeClr val="tx1"/>
              </a:solidFill>
              <a:latin typeface="Arial Black" pitchFamily="34" charset="0"/>
            </a:endParaRPr>
          </a:p>
          <a:p>
            <a:pPr algn="just"/>
            <a:endParaRPr lang="es-CO" dirty="0">
              <a:solidFill>
                <a:schemeClr val="tx1"/>
              </a:solidFill>
              <a:latin typeface="Arial Black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3. </a:t>
            </a:r>
            <a:r>
              <a:rPr lang="es-CO" dirty="0">
                <a:solidFill>
                  <a:srgbClr val="FF0000"/>
                </a:solidFill>
                <a:latin typeface="Arial Black" pitchFamily="34" charset="0"/>
              </a:rPr>
              <a:t>RAMA JUDICIAL DEL PODER  PÚBLICO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3.1. Corte Constitucional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3.2. Consejo de Estado, Tribunales Administrativos y Jueces Administrativos.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648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</a:p>
        </p:txBody>
      </p:sp>
    </p:spTree>
    <p:extLst>
      <p:ext uri="{BB962C8B-B14F-4D97-AF65-F5344CB8AC3E}">
        <p14:creationId xmlns:p14="http://schemas.microsoft.com/office/powerpoint/2010/main" val="216651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1619672" y="2348880"/>
            <a:ext cx="138059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solidFill>
                  <a:schemeClr val="tx1"/>
                </a:solidFill>
                <a:latin typeface="Arial Black" pitchFamily="34" charset="0"/>
              </a:rPr>
              <a:t>QUE ES?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434788274"/>
              </p:ext>
            </p:extLst>
          </p:nvPr>
        </p:nvGraphicFramePr>
        <p:xfrm>
          <a:off x="107504" y="1268760"/>
          <a:ext cx="892899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98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499600165"/>
              </p:ext>
            </p:extLst>
          </p:nvPr>
        </p:nvGraphicFramePr>
        <p:xfrm>
          <a:off x="330424" y="1268760"/>
          <a:ext cx="863406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24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107386620"/>
              </p:ext>
            </p:extLst>
          </p:nvPr>
        </p:nvGraphicFramePr>
        <p:xfrm>
          <a:off x="330424" y="1268760"/>
          <a:ext cx="856205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05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835323569"/>
              </p:ext>
            </p:extLst>
          </p:nvPr>
        </p:nvGraphicFramePr>
        <p:xfrm>
          <a:off x="107504" y="1268760"/>
          <a:ext cx="885698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5496" y="1196752"/>
            <a:ext cx="252028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Black" pitchFamily="34" charset="0"/>
              </a:rPr>
              <a:t>ACCIONES DE LA DIAN CON LOS IMPUESTOS </a:t>
            </a:r>
          </a:p>
        </p:txBody>
      </p:sp>
    </p:spTree>
    <p:extLst>
      <p:ext uri="{BB962C8B-B14F-4D97-AF65-F5344CB8AC3E}">
        <p14:creationId xmlns:p14="http://schemas.microsoft.com/office/powerpoint/2010/main" val="314578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5779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46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52471685"/>
              </p:ext>
            </p:extLst>
          </p:nvPr>
        </p:nvGraphicFramePr>
        <p:xfrm>
          <a:off x="107504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81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835081717"/>
              </p:ext>
            </p:extLst>
          </p:nvPr>
        </p:nvGraphicFramePr>
        <p:xfrm>
          <a:off x="107504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88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93528512"/>
              </p:ext>
            </p:extLst>
          </p:nvPr>
        </p:nvGraphicFramePr>
        <p:xfrm>
          <a:off x="2456" y="1196752"/>
          <a:ext cx="903404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17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982816528"/>
              </p:ext>
            </p:extLst>
          </p:nvPr>
        </p:nvGraphicFramePr>
        <p:xfrm>
          <a:off x="107504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73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445078970"/>
              </p:ext>
            </p:extLst>
          </p:nvPr>
        </p:nvGraphicFramePr>
        <p:xfrm>
          <a:off x="107504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2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1124744"/>
            <a:ext cx="6408712" cy="5760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GENERALIDADES PREVIAS 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648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395536" y="3090171"/>
            <a:ext cx="3312368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DERECHO TRIBUTARIO </a:t>
            </a:r>
          </a:p>
        </p:txBody>
      </p:sp>
      <p:sp>
        <p:nvSpPr>
          <p:cNvPr id="5" name="4 Llamada de flecha a la izquierda"/>
          <p:cNvSpPr/>
          <p:nvPr/>
        </p:nvSpPr>
        <p:spPr>
          <a:xfrm>
            <a:off x="3742184" y="2363682"/>
            <a:ext cx="4392488" cy="2677114"/>
          </a:xfrm>
          <a:prstGeom prst="leftArrowCallout">
            <a:avLst>
              <a:gd name="adj1" fmla="val 24107"/>
              <a:gd name="adj2" fmla="val 25000"/>
              <a:gd name="adj3" fmla="val 38395"/>
              <a:gd name="adj4" fmla="val 73671"/>
            </a:avLst>
          </a:prstGeom>
          <a:ln w="47625" cmpd="dbl"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dirty="0">
                <a:latin typeface="Arial Black" pitchFamily="34" charset="0"/>
              </a:rPr>
              <a:t>CONJUNTO DE NORMAS Y PRINCIPIOS, QUE REGULAN  LAS RELACIONES  DE ORDEN TRIBUTARIO, QUE SURGEN ENTRE LA ADMINISTRACIÓN Y EL CONTRIBUYENTE </a:t>
            </a:r>
          </a:p>
        </p:txBody>
      </p:sp>
    </p:spTree>
    <p:extLst>
      <p:ext uri="{BB962C8B-B14F-4D97-AF65-F5344CB8AC3E}">
        <p14:creationId xmlns:p14="http://schemas.microsoft.com/office/powerpoint/2010/main" val="243531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570240357"/>
              </p:ext>
            </p:extLst>
          </p:nvPr>
        </p:nvGraphicFramePr>
        <p:xfrm>
          <a:off x="2456" y="1196752"/>
          <a:ext cx="903404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60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AUTORIDADES TRIBUTARIAS</a:t>
            </a:r>
            <a:b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RAMA LEGISLATIVA</a:t>
            </a:r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769289548"/>
              </p:ext>
            </p:extLst>
          </p:nvPr>
        </p:nvGraphicFramePr>
        <p:xfrm>
          <a:off x="323528" y="1268760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752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AUTORIDADES TRIBUTARIAS</a:t>
            </a:r>
            <a:b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RAMA LEGISLATIVA</a:t>
            </a:r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10537324"/>
              </p:ext>
            </p:extLst>
          </p:nvPr>
        </p:nvGraphicFramePr>
        <p:xfrm>
          <a:off x="323528" y="1268760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79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AUTORIDADES TRIBUTARIAS</a:t>
            </a:r>
            <a:b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RAMA LEGISLATIVA</a:t>
            </a:r>
            <a:r>
              <a:rPr lang="es-CO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920744449"/>
              </p:ext>
            </p:extLst>
          </p:nvPr>
        </p:nvGraphicFramePr>
        <p:xfrm>
          <a:off x="179512" y="1340768"/>
          <a:ext cx="885698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84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AUTORIDADES TRIBUTARIAS</a:t>
            </a:r>
            <a:b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RAMA JUDICIAL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206606685"/>
              </p:ext>
            </p:extLst>
          </p:nvPr>
        </p:nvGraphicFramePr>
        <p:xfrm>
          <a:off x="251520" y="1268760"/>
          <a:ext cx="864096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326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AUTORIDADES TRIBUTARIAS</a:t>
            </a:r>
            <a:b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RAMA JUDICIAL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135506089"/>
              </p:ext>
            </p:extLst>
          </p:nvPr>
        </p:nvGraphicFramePr>
        <p:xfrm>
          <a:off x="179512" y="1268760"/>
          <a:ext cx="871296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579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AUTORIDADES TRIBUTARIAS</a:t>
            </a:r>
            <a:b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RAMA JUDICIAL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89250777"/>
              </p:ext>
            </p:extLst>
          </p:nvPr>
        </p:nvGraphicFramePr>
        <p:xfrm>
          <a:off x="179512" y="1268760"/>
          <a:ext cx="871296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014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AUTORIDADES TRIBUTARIAS</a:t>
            </a:r>
            <a:b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RAMA JUDICIAL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69288169"/>
              </p:ext>
            </p:extLst>
          </p:nvPr>
        </p:nvGraphicFramePr>
        <p:xfrm>
          <a:off x="179512" y="1268760"/>
          <a:ext cx="871296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9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AUTORIDADES TRIBUTARIAS</a:t>
            </a:r>
            <a:b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s-CO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RAMA JUDICIAL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910501247"/>
              </p:ext>
            </p:extLst>
          </p:nvPr>
        </p:nvGraphicFramePr>
        <p:xfrm>
          <a:off x="179512" y="1268760"/>
          <a:ext cx="871296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692696"/>
            <a:ext cx="6408712" cy="5760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GENERALIDADES PREVIAS 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648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331640" y="1484784"/>
            <a:ext cx="2448272" cy="720080"/>
          </a:xfrm>
          <a:prstGeom prst="rect">
            <a:avLst/>
          </a:prstGeom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AUTORIDAD</a:t>
            </a:r>
          </a:p>
        </p:txBody>
      </p:sp>
      <p:sp>
        <p:nvSpPr>
          <p:cNvPr id="6" name="5 Llamada con línea 2 (borde y barra de énfasis)"/>
          <p:cNvSpPr/>
          <p:nvPr/>
        </p:nvSpPr>
        <p:spPr>
          <a:xfrm>
            <a:off x="1907704" y="2420888"/>
            <a:ext cx="2016224" cy="792088"/>
          </a:xfrm>
          <a:prstGeom prst="accentBorderCallout2">
            <a:avLst>
              <a:gd name="adj1" fmla="val 48041"/>
              <a:gd name="adj2" fmla="val -9010"/>
              <a:gd name="adj3" fmla="val 48041"/>
              <a:gd name="adj4" fmla="val -21404"/>
              <a:gd name="adj5" fmla="val -27064"/>
              <a:gd name="adj6" fmla="val -21621"/>
            </a:avLst>
          </a:prstGeom>
          <a:solidFill>
            <a:schemeClr val="accent5">
              <a:lumMod val="40000"/>
              <a:lumOff val="60000"/>
            </a:schemeClr>
          </a:solidFill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DE QUIEN?</a:t>
            </a:r>
          </a:p>
        </p:txBody>
      </p:sp>
      <p:sp>
        <p:nvSpPr>
          <p:cNvPr id="8" name="7 Llamada con línea 2 (borde y barra de énfasis)"/>
          <p:cNvSpPr/>
          <p:nvPr/>
        </p:nvSpPr>
        <p:spPr>
          <a:xfrm>
            <a:off x="2339752" y="3429000"/>
            <a:ext cx="2016224" cy="792088"/>
          </a:xfrm>
          <a:prstGeom prst="accentBorderCallout2">
            <a:avLst>
              <a:gd name="adj1" fmla="val 48041"/>
              <a:gd name="adj2" fmla="val -9010"/>
              <a:gd name="adj3" fmla="val 48041"/>
              <a:gd name="adj4" fmla="val -21404"/>
              <a:gd name="adj5" fmla="val -27064"/>
              <a:gd name="adj6" fmla="val -21621"/>
            </a:avLst>
          </a:prstGeom>
          <a:solidFill>
            <a:schemeClr val="accent5">
              <a:lumMod val="40000"/>
              <a:lumOff val="60000"/>
            </a:schemeClr>
          </a:solidFill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PARA QUE?</a:t>
            </a:r>
          </a:p>
        </p:txBody>
      </p:sp>
      <p:sp>
        <p:nvSpPr>
          <p:cNvPr id="9" name="8 Llamada con línea 2 (borde y barra de énfasis)"/>
          <p:cNvSpPr/>
          <p:nvPr/>
        </p:nvSpPr>
        <p:spPr>
          <a:xfrm>
            <a:off x="2771800" y="4437112"/>
            <a:ext cx="2016224" cy="792088"/>
          </a:xfrm>
          <a:prstGeom prst="accentBorderCallout2">
            <a:avLst>
              <a:gd name="adj1" fmla="val 48041"/>
              <a:gd name="adj2" fmla="val -9010"/>
              <a:gd name="adj3" fmla="val 48041"/>
              <a:gd name="adj4" fmla="val -21404"/>
              <a:gd name="adj5" fmla="val -27064"/>
              <a:gd name="adj6" fmla="val -21621"/>
            </a:avLst>
          </a:prstGeom>
          <a:solidFill>
            <a:schemeClr val="accent5">
              <a:lumMod val="40000"/>
              <a:lumOff val="60000"/>
            </a:schemeClr>
          </a:solidFill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A QUIEN?</a:t>
            </a:r>
          </a:p>
        </p:txBody>
      </p:sp>
      <p:sp>
        <p:nvSpPr>
          <p:cNvPr id="10" name="9 Llamada con línea 2 (borde y barra de énfasis)"/>
          <p:cNvSpPr/>
          <p:nvPr/>
        </p:nvSpPr>
        <p:spPr>
          <a:xfrm>
            <a:off x="3203848" y="5445224"/>
            <a:ext cx="2016224" cy="792088"/>
          </a:xfrm>
          <a:prstGeom prst="accentBorderCallout2">
            <a:avLst>
              <a:gd name="adj1" fmla="val 48041"/>
              <a:gd name="adj2" fmla="val -9010"/>
              <a:gd name="adj3" fmla="val 48041"/>
              <a:gd name="adj4" fmla="val -21404"/>
              <a:gd name="adj5" fmla="val -27064"/>
              <a:gd name="adj6" fmla="val -21621"/>
            </a:avLst>
          </a:prstGeom>
          <a:solidFill>
            <a:schemeClr val="accent5">
              <a:lumMod val="40000"/>
              <a:lumOff val="60000"/>
            </a:schemeClr>
          </a:solidFill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COMO?</a:t>
            </a: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4788024" y="1484784"/>
            <a:ext cx="2448272" cy="720080"/>
          </a:xfrm>
          <a:prstGeom prst="rect">
            <a:avLst/>
          </a:prstGeom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POTESTAD O FACULTAD</a:t>
            </a:r>
          </a:p>
        </p:txBody>
      </p:sp>
      <p:sp>
        <p:nvSpPr>
          <p:cNvPr id="12" name="11 Llamada con línea 2 (borde y barra de énfasis)"/>
          <p:cNvSpPr/>
          <p:nvPr/>
        </p:nvSpPr>
        <p:spPr>
          <a:xfrm>
            <a:off x="5364088" y="2420888"/>
            <a:ext cx="2016224" cy="792088"/>
          </a:xfrm>
          <a:prstGeom prst="accentBorderCallout2">
            <a:avLst>
              <a:gd name="adj1" fmla="val 48041"/>
              <a:gd name="adj2" fmla="val -9010"/>
              <a:gd name="adj3" fmla="val 48041"/>
              <a:gd name="adj4" fmla="val -21404"/>
              <a:gd name="adj5" fmla="val -27064"/>
              <a:gd name="adj6" fmla="val -21621"/>
            </a:avLst>
          </a:prstGeom>
          <a:solidFill>
            <a:schemeClr val="accent5">
              <a:lumMod val="40000"/>
              <a:lumOff val="60000"/>
            </a:schemeClr>
          </a:solidFill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EL ESTADO</a:t>
            </a:r>
          </a:p>
        </p:txBody>
      </p:sp>
      <p:sp>
        <p:nvSpPr>
          <p:cNvPr id="13" name="12 Llamada con línea 2 (borde y barra de énfasis)"/>
          <p:cNvSpPr/>
          <p:nvPr/>
        </p:nvSpPr>
        <p:spPr>
          <a:xfrm>
            <a:off x="5796136" y="3429000"/>
            <a:ext cx="2016224" cy="792088"/>
          </a:xfrm>
          <a:prstGeom prst="accentBorderCallout2">
            <a:avLst>
              <a:gd name="adj1" fmla="val 48041"/>
              <a:gd name="adj2" fmla="val -9010"/>
              <a:gd name="adj3" fmla="val 48041"/>
              <a:gd name="adj4" fmla="val -21404"/>
              <a:gd name="adj5" fmla="val -27064"/>
              <a:gd name="adj6" fmla="val -21621"/>
            </a:avLst>
          </a:prstGeom>
          <a:solidFill>
            <a:schemeClr val="accent5">
              <a:lumMod val="40000"/>
              <a:lumOff val="60000"/>
            </a:schemeClr>
          </a:solidFill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 Black" pitchFamily="34" charset="0"/>
              </a:rPr>
              <a:t>IMPONER Y ADMINISTRAR IMPUESTOS </a:t>
            </a:r>
          </a:p>
        </p:txBody>
      </p:sp>
      <p:sp>
        <p:nvSpPr>
          <p:cNvPr id="14" name="13 Llamada con línea 2 (borde y barra de énfasis)"/>
          <p:cNvSpPr/>
          <p:nvPr/>
        </p:nvSpPr>
        <p:spPr>
          <a:xfrm>
            <a:off x="6228184" y="4437112"/>
            <a:ext cx="2016224" cy="792088"/>
          </a:xfrm>
          <a:prstGeom prst="accentBorderCallout2">
            <a:avLst>
              <a:gd name="adj1" fmla="val 48041"/>
              <a:gd name="adj2" fmla="val -9010"/>
              <a:gd name="adj3" fmla="val 48041"/>
              <a:gd name="adj4" fmla="val -21404"/>
              <a:gd name="adj5" fmla="val -27064"/>
              <a:gd name="adj6" fmla="val -21621"/>
            </a:avLst>
          </a:prstGeom>
          <a:solidFill>
            <a:schemeClr val="accent5">
              <a:lumMod val="40000"/>
              <a:lumOff val="60000"/>
            </a:schemeClr>
          </a:solidFill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 Black" pitchFamily="34" charset="0"/>
              </a:rPr>
              <a:t>CONTRIBUYENTES </a:t>
            </a:r>
          </a:p>
        </p:txBody>
      </p:sp>
      <p:sp>
        <p:nvSpPr>
          <p:cNvPr id="15" name="14 Llamada con línea 2 (borde y barra de énfasis)"/>
          <p:cNvSpPr/>
          <p:nvPr/>
        </p:nvSpPr>
        <p:spPr>
          <a:xfrm>
            <a:off x="6660232" y="5445224"/>
            <a:ext cx="2016224" cy="792088"/>
          </a:xfrm>
          <a:prstGeom prst="accentBorderCallout2">
            <a:avLst>
              <a:gd name="adj1" fmla="val 48041"/>
              <a:gd name="adj2" fmla="val -9010"/>
              <a:gd name="adj3" fmla="val 48041"/>
              <a:gd name="adj4" fmla="val -21404"/>
              <a:gd name="adj5" fmla="val -27064"/>
              <a:gd name="adj6" fmla="val -21621"/>
            </a:avLst>
          </a:prstGeom>
          <a:solidFill>
            <a:schemeClr val="accent5">
              <a:lumMod val="40000"/>
              <a:lumOff val="60000"/>
            </a:schemeClr>
          </a:solidFill>
          <a:ln cmpd="dbl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Arial Black" pitchFamily="34" charset="0"/>
              </a:rPr>
              <a:t>EXPEDICIÓN DE NORMAS</a:t>
            </a:r>
          </a:p>
        </p:txBody>
      </p:sp>
    </p:spTree>
    <p:extLst>
      <p:ext uri="{BB962C8B-B14F-4D97-AF65-F5344CB8AC3E}">
        <p14:creationId xmlns:p14="http://schemas.microsoft.com/office/powerpoint/2010/main" val="147970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692696"/>
            <a:ext cx="6408712" cy="5760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/>
                </a:solidFill>
                <a:latin typeface="Arial Black" pitchFamily="34" charset="0"/>
              </a:rPr>
              <a:t>GENERALIDADES PREVIAS 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648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667923952"/>
              </p:ext>
            </p:extLst>
          </p:nvPr>
        </p:nvGraphicFramePr>
        <p:xfrm>
          <a:off x="0" y="1340768"/>
          <a:ext cx="896448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1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6480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</a:p>
        </p:txBody>
      </p:sp>
      <p:sp>
        <p:nvSpPr>
          <p:cNvPr id="5" name="AutoShape 2" descr="data:image/jpeg;base64,/9j/4AAQSkZJRgABAQAAAQABAAD/2wCEAAkGBxQSEhUUExQUFRUVGBgVFBQUFBgXGBQYFxcXFxkaFxcYHCggGB0lGxcYIjEhJykrLi4uFx80ODMsNygtLisBCgoKDg0OGxAQGywkICUsLCwsLywsLCwsLCwvLCwsLCwsLCwsLDQsLCwsLCwsLCwsLCwsLCwsLCwsLCwsLCwsLP/AABEIAPsAyQMBEQACEQEDEQH/xAAcAAEAAQUBAQAAAAAAAAAAAAAABAECAwUGBwj/xAA9EAACAgECBAMFBgMGBwEAAAAAAQIDEQQhBQYSMUFRYQcTMnGBFCJCkaHwUrHRIzNyg8HhU2KCkpOishX/xAAbAQEAAgMBAQAAAAAAAAAAAAAAAQIDBAUGB//EADgRAAICAQIEAwYEBQMFAAAAAAABAgMRBCEFEjFBBlFhEzJxgZGhIrHB8BQzQtHhFlLxFSNDYoL/2gAMAwEAAhEDEQA/APcQAAAAAAAAAAAAAAAAAAA2RKSisvZAhT1rUnhJr9TyWp8UxrulCEOaK756/Y2FRlepmo1Klt2Z1OHcc0+tl7NJxl5Pv8GY51OO5nO0YwAAAAAAAAAAAAAAAAAAAAAAAAAAAAAAAYNTq4V/E0vTxf0NXU62jTLNssfn9Cyi30IGo4mpJ42j3cpbbLv8keQ4vx7+JrdFCeH1b6v0S9TPXVh5Zz8eLaq7fS6Kc4fhtvsjRGfrCLTm4+ris91lbmPT+Fb5xUrZqPp1fz6Eu9djYcD0uvdqnqfs1VaT/s6ZTtnNtbZnKMVFL0Tz5o73D/D9OjtVvM5NdOyMU7XJYOmO+YgAAAAAAAAAAAAAAAAAAAAAAAAAUlJLdtL5kNpLLBglr6l3sgv+tf1MD1dCWXOP1RPKzSazmhRniEVOK/FnGX6bdjjajj0YWctceZeecGRVeZGu5lsksRjGHrnL/VY/Q0L/ABBdKOIRUfXqXVSIdU3Jtttt+LZ5y+2dkuaby/UypYM+g0E9ZLPvHDTQl0tRUW9TJP70XJp4qXwvG8mpbpLf1HA+DQUFqL4/i6xT7eT+fYw2WdkdierMAAAAAAAAAAAAAAAAAAAAAAAAAAABj1F8YRcpPCXdmK66FMHObwkSlnZHDcX4jK6bbyo/hj5L+p4XXa6eqscntHsv33NmMeVGtZpliqIBmqKSJJvD+Gx1ljqnl1V4lcoylHql3hW5Raf/ADNZ7KOdpHoOAaDnk75rZbLPn3fy/UxWy7I7bTaeNcIwrjGEIpRjGKSjFLZJJbJHrzXMoAAAAAAAAAAAAAAAAAAAAAAAAAAABqOaIZoznHTJP5+H+v6HG47XzaRvPRp/Ht+pkqf4jips8WjYMTZcFyIYJFZjZJ2vLulrr09aqjGMZRVj6fxSmlJyb8W89z6RpU1RBP8A2r8jTl1NkZyAAAAAAAAAAAAAAAAAAAAAAAAAAACkpJLL2S7siUlFZfQHKc0a2M3GMJ5S7pds+D9XjJ5DjmrhdKMK5ZS646ZNiqOOpzsmcNGQxlgXRIYJ3D+HrUWQqlvCTzYv4oRWen5OXSn5ps6nBKFbqk2torPz7fmUseInoFcFFJRSSSSSSwklskl4I9uaxcAAAAAAAAAAAAAAAAAAAAAAAAAACy2xRWZNJebMdtsKouc3hIlLJy/GuKuzMY7Q/WXz/oeK4nxeWqfs69ofd/H09DYhXy7s0NjOUjIYJMuiCzJYF8CrBseGah1WKxLLSa38U8ZXp2X5Gxo9dZpLOaPTuvMiUVJHYcM4mrcrGGlnvlYzg9fwziS1sZPlxj9TXnDlJ51CgAAAAAAAAAAAAAAAAAAAAAALZrZ4MdsZSg4xeG08PyJRp9FqfdSkpuX3pZbbb6XhLZPsts7ebPI8L4vPTWPS6vz6vqn6+nr+hnnWmsxI3H5S69/ha+75GHxB7f8AiPx+5/T5evzJqxg0NsjixRkIljMqIMEmZECgBlgVYJdCMMiTd8MvlB5T28V4MvpOIW6Oznre3ddn+/MSgpLc6eueUn5n0fTXxvqjbHpJZNNrDwXGcgAAAAAAAAAAAAAAAAAAAAAj262EXhs5eo4zpNPb7Kct++FnBdVyayjn9Xb1Sbz4vGfI8Bq73ffKzLabeM+WdvsbcVhYIOoubSi3tHPSttjLZqrbowhN5UVhfv8AfQhRS6EC1lYgizZkRBhbMgCAM1aMbBNoRhkSbfRo07CyOi4akqodLcl0pqT7yzvn6n1fSxUaIJR5dlt5bdDRl1JJnIAAAAAAAAAAAAAAAAAAAAAOc1aak0++T5Vrara9RNWrEst/U3otNbEKyRhiiSFbIzxRBDsZmRBGsZkRBjbLArEAkVoxsE7To15ljcaSJqWMlHRUXKS77+KPp3DuI06ypOEvxYWV3T+Bpzg4synRKAAAAAAAAAAAAAAAAAAAAAEDi2nUoOWcOK7+nkcLjugrvodreJR7+nk/0MtUmng5i2R4SKNkh2yM0UQRbGZUQR5syIGMsC+KIYJVRikDYaaJrzZY3OlRpWMsiTGWOwquspmp1tprug0n1JK1z8kelr8V6hRxKEW/PdfYwuhFftz8kZH4ttxtWvqyPYLzKfbn5IrHxZqM71xx8yfYLzM+l1sZvCeJfwv/AE8z1PD+KUa2P4HiXdPr/kwTg4kk6RQAAAAAAAAAAAAAAAx31KcXF9msGHUURvqlVLo1glPDycXrIOMnF908Hza6h02yrl1TwbieVkgWyEUCNYzIiDBJmRAogQZIFWSS6UYpEmz0sexqzZJuKFsacnuWMhUkAAApN7MLqDSX6hwmpRe6eTraO2VM42R6oxyWVg6/SaqNlcZp7NZ+XmmfSqL43VKyPRmm1h4F2srgk5TjFPZNySyTO6uCzKSXzGGZLLox+KSXzaReU4x6vBGCHdximPeyL9I7v9DTu4lpalmU18t/yLKEmZ9HrYWpuL7d01gto9fTq03U+nUSi49SQbhUAAAAAAAFtk1FNvsll/JFLJxhFzl0W7C3OJ4tfGdkpQzh+npv+p8+4jbVbqZTq6M24JpYZrJs1kSR5syIGJliAgDNWijJJtKMMmSbTSxNSxlkbaC2NRlioAAABj1DxFlodSDnddLdnRqWxRmousfbLx3xnbPyN+MpcvLnYqYGyQXQIkwbHSo1plkd5wOpRpj65b/NntuB0qvRxeN3lv67fY1rHmRPOuYwAAAAAAAW2rZ/JlZrMXkI87tZ8zws7G6RpsukQYJMugWFiC6KIZJIqRjkCdp4mCbJNvpImnYyyNga5YAAAAEbXS2MlS3IZzmtludKtbFGaqxm2ipjLAyVlWDdcIp67IRfZtJjS0q6+Fb6NhvCyd/CKSSWyWyR9DhCMIqMVhLoahcWAAAAAAAAKSWdiGsrAPNtVbBTlGMk1GUknleDaPnV1DrslFLZNpfU208ojSn6lEiTEyxBQkGSCKskk1RMUmDY6aJrzZY2+kgadjLIlGIkABvBaEJTeIrL9CMmp4jzHp6fisTflHc9HofCXE9Wswra+OxilfCPc53W8/aaWycv0Or/AKF4nU90vqY/4mDIL5hpse00vm0alvA9Zp/fg/oyysiwrU+zT+TNV1yj7ywWyEVBmpRSQOg4BDN0Meefy3MvDYuWrrS8/wAiJ+6zuj6CaoAAAAAAAABo+dNHqbtJZXo7FXdLGG3jMc/eipfhbW2TZ0k6Y2p3LMSss42Pm27X6iqcoSm1OEnCSTi8Si2pLK2e6fbPY9NLhWitXNyLf08zDzyXcy08x3x/G2c67wzobOkEi6ukjYUc5WL4op/U5N3gyiXuSaMi1DNnpudIP4lj5HG1Hg3UR/lvJkWoXc3Oj5mol+L88I4uo8Oa6r+nPwMiuizdaTiNUsYnH6tI49uh1EOsH9GZFJG60dsX2lF/U51lVi6xf0Lpo3NEljujSnCeejLZL53RXeUV82l/MvXo9RY8QhJ/JkOSXc0HGecdNp011dcvBR7Z+Z7DhPgTX6xqVi5Y+vX6GvZqox6HnXH+d9RqMqL93D+GL7r12PrPBvCGg4dFPl5peb6mjZfKZyV823lvPzPWwiksIwEK0w3MlGNSwc22Kls0XRL03F7a/hm8eWTi6rguj1HvQWTJGySN9oOcZLayP1W55jWeDk96ZGaOo8zpuG8xUzx97D9djyus8P62jrHPw3M8bYs7TlvVQlbX0yi9/NeRz9BRbVra+aLW/l6MvJpxZ3h7s1QAAAAAAAACy5rpfU8LDy+2FjfclZzsD5d5o1mklY4aOhwrjNtWzsnOy7wz954jHxS3e6bfge208Lkua6WXjphJL/JrNrsaQzkFEAVRIKoukQZa9TKPaTX1Jelqn70UOZk/T8Zvj2sksGJ8D0Fm8q0T7WS7k+HMuq/4si3+neGL/wAMR7afmWXcWus+Oxv5m3Vw/TU/y4JfAq5t9SNk2sFS2RKBGsZkRBFmzTtZZFjNCbLlhjBWIBdAyJJ7MG/5S5hlpNTXdJSsjW23WpdOW4tLdp+Zj1HCqtRW0klLs/IlTaZ9B8mczQ4hp1dFdEk3GyvOeia8M+Kaw0/JnkuIaCeju9nLfun5ozwlzLJvjRLAAAAAAAA4f2u8wrS6GdcZJW6hOqEc/e6XtZJY7Yi8Z82jp8K0ztvUmto7v9Ck3hHzuj1rMBQgFSACyQKmWKIKpGxFFTNBG1BEEiCLMgyxKMkvX7/fzIJLJssiCLayz6AjNnPtZZFjNORYtKgqiUC9GWBBN4Rw63UWRqpg7JyeIxjj6t57Jeb2RuO2umLnY8Jdf3+ncjDeyPoX2c8pPh1ElOSlba1Kzp+GOFhRj54Xd+J4ji/ElrbU4rEY7Lz+L/sbFcOVHWnJMgAAAANRzRzDVoKJXXPttCC+KyXhGPr/ACNjTaaeosUIf8LzIbwjxXi3ta19soyq6KFHq+7CPV1Zxjqc/FemD0lfBtPDKlmXT0/IwuxnE8R19l9krbrJWTl3lN5fy9F6I6UK41xUYLCKN5IzJAIAJBVF0iAv3/IzRRBfBfvY2YIgzwRspbFTNBFWSZUVBcyAYrGXQId0itnQIws51jLosZrMkoVBVFkC9GxWQzY8D4nbprVbTN12LKyvFPGU09mntsbctPXfXyWLMf3v8SuWnlHsXIvtNeoshRq4xjObUa7YbRlJvCjKLbw3sk1s2+yPLcU4CqYO2htpbtPql5r0RnhbnZnph5kzAAAAA8k9sOlo1kVbTqqHbpVNTpdsd4vDfT/zppbeJ3+EWzplyTg8Sxh4/exisWdzxtnozCUKkggAAqiUiAjKl3ASM8UQZoI2YIqZ4oysgzRRRkl6KsBhAwWMyIgiWswWssjFL+pzpssWswkluQC9EoEvhmhnqLq6a8ddslCPU8LL834IzuyNUHOXREYy8HU1+zvXLVfZvdPv/f4fuen+L3mP/Xv6FauNaX+H9s3j/wBf6vp+vT1DrlnBseeOTP8A8xUTha7PeNxcnHHTZFKaxjwaUn3/AAmvw7jP8bbKqcMbZW/byZadfKsntXLfEftOlpu/4lcZP0ljEl9JZX0PH6uj2F86/Jtf2NiLysmyNYkAAA+ZedeTtToLHK5KcLJScboZcW23LDT+CWG3j9We30euq1McQ2a7fvqjWlFo5o2ypQqSAAAVLpED9/z/AKmWKIL4RNiKIM0EbMehUzQX7/fzDBmiUZJciAWzZKBGtZk6IgiSZpXPqWRYzRk9y51Hsw4XDU8Sprtip1pTnKMkmpdMHhNdn95xf0OdxC116eTj12LQWWe928maCSw9Hp3/AJUf6HmlrNQv639TNyo193sy4XJ5eliv8NlsF+UZpGaPE9VHpP7J/mhyRJvC+SNBp5xnVpq4zhvGb6pST7Z6pNvPqUt4hqbIuMpvD/fYKCR0JpljhPbJoHZoFNLPuLYWvHhHE65N+iVmfodPg9vs9ZBvu8fXZffBSxZiV9j2vVmhded6bJR+kvvr/wCn+RteIaeTVc/+5J/Tb9CtT/Cd0cIygAAEXifD6tRXKq6CsrmsSjLs/wDVP1W5euyVclKDw0Q1k8Q589l1umk7dHCVtHd1rMrKvPbvZH1W/wA+56bQ8VhauW54l59n/Ywyhjoecyi02mmmtmns1jzT3R1zGUJBVIlIDJkSAwZoogzRRswRUzRRlIM0UVZJkSKgqyCTHNlkQRLGTY8IIjs59r3LIskabLEjhvELdPbG2icq7IZ6ZxxlZWHs1hprPcxWVxsi4TWUyU8He8G9smsqSjfGvUL+J/2c3/2rDf0RzLeDVS/ltr7l1Y+57Vy3xhazTVaiMZQVkc9Eu8d8Neu6OBfS6rHB9jKnlZNmYiQAW2VqScZJNNNNNZTT2aa8UMg1XAuW9Po3a9PDo9605LLcV05wop/CvvPZeZt6nW3alRVrzy9P8+ZVRS6G3NQsAAAAAAcP7SeRYa6mVlNcVqoLMJLEfe47wm+zys4b7M6fDtfKifLJ/gfX09UUnHJ4pxPlDW6e1VT01rlJ4j0Rc4zzttKOV4+OD01et09keZTWF59fv+hhcWjqY+xzXOCl10KbWXBylt6OXTjzNL/renUsYePP/Bb2bOO5i5fv0Nqq1EVGTipx6ZdSlHLSaa9U9vRHW0moq1Meevft8zHJNdTXRX77ehvxRUzRRsRRUyxQYM0UVZJeirBRsIGCxmRAi2sw2yQRiZz7HkujGzXZJ7d7LOTdDqOH1236eu2yU7G5STztJxS79kktjz3ENZdXe4wk0sIzQimj0Hh3Lmko/udNRX4ZjVFN/N4yzlz1Fs/ek38y6SRs4xS2Wy9DCSVAAAAAAAAAAAAAAAAABrON8vabWJLU0wt6c9Lkt4574kt12X5GxRq7tO81SaIcU+pwPMfsgqsnGWjmqF2shPqnH0cd8p+nY7uj8RTri1eubyawvqYpVZ6HGczezvV6Ntxg76lHq97XH4cLdShlyWPPdHd0XG9NqViT5ZeT/v0MUq2jlYHWZQyJFG0Sk30MsK2+3+xzNXxfS6b35LPl3Ovo+CarU7qOF5l/ul4nlNV4wfSiPzZ6vSeEqo73PPw2Eq0caXibXyfvL6HWXANFFbRId1a/bEOPazOXL8/7mjdwbS42RDsp9Tdq8Q3Z/GjkXcCpfubGCUGjp08cqn72xyLuDWw93c9z9h/HKXo/srmlfCc5dEtnKMpOScf4vXHY0eIzVlvtI7ppGi6Z17TWD0455AAAAAAAAAAAAAAAAAAAAAAAAB4x7WOXKqL4XVrpV/V1wSxHrjjLS8MqS+p014kv0lKraz5N/kdzgfCKNc5+0/px9/8Ag4eKS7I4ur8QazUZTlhemx7XTcG0mn9yP13KtnGlOUnmTydOMVHZIoVLFljJiYrXhEK2RnijmWyMEi6NOTLSxQupscJKcG4yi8xlF4afmmi8bZx6MxzphNYkj6m5e1Tt0untl8VlNU5fOUIyf6s6MXlJnib4KFsors2vubAkxAAAAAAAAAAAAAAAAAAAAAAAj67Q13RcLYRnF+Eop/lnsVlFSWGjLTfZTLmrk0/Q8m5u9nc6FW9KrLupyVi2+69unCXZYyt89u+5zL9I445Nz3HDPEUbnJalqOMY9fP5nB21uLcZJpxbTT2aa2aZpNY2PTxkpJSjumWgsR7pF4o07pESxmdHNsZhZYwMoSVKoglHtXsS4tfbXbVZLqqpUFXnvHq6ts+WEbunm5LD7HmuM6euuanHrLOT042TiAAAAAAAAAAAAAAAAAAAAAAAAAA8d5+5Q1Cu1OrUYKnPXtLfDwm8Y75y2crU6eXNKa6HveCcYo9lVppN8/Tpt3xv8DgJs0kemm8IiXSM0Uc+6RGkzKjQkyxkmNlCSCqILI9z9h+j6dFZY1/eWvHrGEUv59Ru6ZfhyeX43PN6j5I9FNk4wAAAAAAAAAAAAAAAAAAAAAAAAANPzZwT7bppUdfQ24yUsZWYvKTXiv8AYx3V88HHODd4dq1pNRG5x5sdjyXiHs210IzkowmoZwoSfVNLxjHG/wAu5zf4OyO57ReI9JY4x3WfPovi8mmo5D4hbX7yOmnhvCjNqEn69M2ngtGibWcGK/iuljPlc/puvsbyHsk1H2WdkpL7Rs66ItYa8VKb26mu2NvXfbN/DPlz3OXLjVbtUUvw92aTg3s51190q5VOhRWZWWpqG/ZRaz1v5fXBWNMm8Ge7idFcOZPPov3sSeYPZjrNNXCcV9oztONEZSlB+G2MyXrjb9SZ0Sj03KafitNsmn+H4nFzrcW4yTTTaaaw01s00+zMDOrBp7o+kvZ3o/dcO0yxjqrVj/zPv/yaOlSsQR4viM+fUzfrj6bHRmQ0gAAAAAAAAAAAAAAAAAAAAAAAAAAAAAAAAAAfNnNE4aril3usKNl6hFpd3lQcsesk5fU59yTswj2XDpSho1KfZN/LsfR+mpUIRhFYUYqKXkksI6C2PHSlzNtmQEAAAAAAAAAAAAAAAAAAAAAAAAAAAAAAAAAHI+1DmF6PRS6Hi27+yqfjFyT6pL/DHL+eCs58kcmzpNO77VWvn8Dx72aaVWcS00X2U3P/AMcJTX6xRz6vxWLJ63iH/b0c+XskvukfR50jxIAAAAAAAAAAAAAAAAAAAAAAAAAAAAAAAAAANDzZynRxCMI3dadbbhKEkmurGe6afZeHgUnBTWGbOl1U9NPnhj5nBcB5It4fxbTNN20y9702KL+7iqaxPG0XusPxNWNThavL/B3ruIQ1WhsztJY2/wDpdP3setm6eYAAAAAAAAAAAAAAAAAAAAAAAAAAAAAAAAAAAAABRgFQAAACiAKgAA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92696"/>
            <a:ext cx="4896544" cy="6114590"/>
          </a:xfrm>
          <a:prstGeom prst="rect">
            <a:avLst/>
          </a:prstGeom>
        </p:spPr>
      </p:pic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1069607063"/>
              </p:ext>
            </p:extLst>
          </p:nvPr>
        </p:nvGraphicFramePr>
        <p:xfrm>
          <a:off x="307975" y="691580"/>
          <a:ext cx="8584506" cy="611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70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2497168"/>
              </p:ext>
            </p:extLst>
          </p:nvPr>
        </p:nvGraphicFramePr>
        <p:xfrm>
          <a:off x="323528" y="1196752"/>
          <a:ext cx="788436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0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454109580"/>
              </p:ext>
            </p:extLst>
          </p:nvPr>
        </p:nvGraphicFramePr>
        <p:xfrm>
          <a:off x="0" y="1196752"/>
          <a:ext cx="889248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44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3344380915"/>
              </p:ext>
            </p:extLst>
          </p:nvPr>
        </p:nvGraphicFramePr>
        <p:xfrm>
          <a:off x="415636" y="1268760"/>
          <a:ext cx="831272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2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-27384"/>
            <a:ext cx="9180512" cy="11521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AUTORIDADES TRIBUTARIAS</a:t>
            </a:r>
            <a:b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s-CO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RAMA EJECUTIVA</a:t>
            </a: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791961110"/>
              </p:ext>
            </p:extLst>
          </p:nvPr>
        </p:nvGraphicFramePr>
        <p:xfrm>
          <a:off x="415636" y="1268760"/>
          <a:ext cx="831272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198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1220</Words>
  <Application>Microsoft Office PowerPoint</Application>
  <PresentationFormat>Presentación en pantalla (4:3)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Arial Black</vt:lpstr>
      <vt:lpstr>Calibri</vt:lpstr>
      <vt:lpstr>Tema de Office</vt:lpstr>
      <vt:lpstr>AUTORIDADES TRIBUTARIAS</vt:lpstr>
      <vt:lpstr>AUTORIDADES TRIBUTARIAS</vt:lpstr>
      <vt:lpstr>AUTORIDADES TRIBUTARIAS</vt:lpstr>
      <vt:lpstr>AUTORIDADES TRIBUTARIAS</vt:lpstr>
      <vt:lpstr>AUTORIDADES TRIBUTARIAS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EJECUTIVA</vt:lpstr>
      <vt:lpstr>AUTORIDADES TRIBUTARIAS RAMA LEGISLATIVA </vt:lpstr>
      <vt:lpstr>AUTORIDADES TRIBUTARIAS RAMA LEGISLATIVA </vt:lpstr>
      <vt:lpstr>AUTORIDADES TRIBUTARIAS RAMA LEGISLATIVA </vt:lpstr>
      <vt:lpstr>AUTORIDADES TRIBUTARIAS RAMA JUDICIAL</vt:lpstr>
      <vt:lpstr>AUTORIDADES TRIBUTARIAS RAMA JUDICIAL</vt:lpstr>
      <vt:lpstr>AUTORIDADES TRIBUTARIAS RAMA JUDICIAL</vt:lpstr>
      <vt:lpstr>AUTORIDADES TRIBUTARIAS RAMA JUDICIAL</vt:lpstr>
      <vt:lpstr>AUTORIDADES TRIBUTARIAS RAMA JUDICIAL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AUTORIDADES TRIBUTARIAS</dc:title>
  <dc:creator>geo</dc:creator>
  <cp:lastModifiedBy>ANA ISABEL GUTIERREZ VILLAMIZAR</cp:lastModifiedBy>
  <cp:revision>109</cp:revision>
  <dcterms:created xsi:type="dcterms:W3CDTF">2014-02-18T18:43:33Z</dcterms:created>
  <dcterms:modified xsi:type="dcterms:W3CDTF">2022-02-02T04:58:23Z</dcterms:modified>
</cp:coreProperties>
</file>