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BBA74A5A40CE7093743E9CAF9EA3D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643314"/>
            <a:ext cx="2714644" cy="21584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实训报告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85860"/>
            <a:ext cx="8929686" cy="5572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最强王者小组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口号</a:t>
            </a:r>
            <a:r>
              <a:rPr lang="zh-CN" altLang="en-US" dirty="0" smtClean="0"/>
              <a:t>：全军出击，王者不可阻挡！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实</a:t>
            </a:r>
            <a:r>
              <a:rPr lang="zh-CN" altLang="en-US" dirty="0" smtClean="0"/>
              <a:t>训内容：考试系统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组长</a:t>
            </a:r>
            <a:r>
              <a:rPr lang="zh-CN" altLang="en-US" dirty="0" smtClean="0"/>
              <a:t>：万勉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组员</a:t>
            </a:r>
            <a:r>
              <a:rPr lang="zh-CN" altLang="en-US" dirty="0" smtClean="0"/>
              <a:t>：杨雨婷，张蓓，王洁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0117e2571b8b246ac72538120dd8a4.jpg@1280w_1l_2o_100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723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</a:t>
            </a:r>
            <a:r>
              <a:rPr lang="zh-CN" altLang="en-US" sz="5400" dirty="0" smtClean="0"/>
              <a:t>主讲</a:t>
            </a:r>
            <a:r>
              <a:rPr lang="zh-CN" altLang="en-US" sz="5400" dirty="0" smtClean="0"/>
              <a:t>内容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938714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                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     </a:t>
            </a:r>
            <a:r>
              <a:rPr lang="zh-CN" altLang="en-US" sz="4400" dirty="0" smtClean="0"/>
              <a:t>大纲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</a:t>
            </a:r>
            <a:r>
              <a:rPr lang="en-US" altLang="zh-CN" sz="4000" dirty="0" smtClean="0"/>
              <a:t>1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程序代码分析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</a:t>
            </a:r>
            <a:r>
              <a:rPr lang="en-US" altLang="zh-CN" sz="4000" dirty="0" smtClean="0"/>
              <a:t>2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操作指南</a:t>
            </a:r>
            <a:endParaRPr lang="en-US" altLang="zh-CN" dirty="0" smtClean="0"/>
          </a:p>
          <a:p>
            <a:pPr>
              <a:buNone/>
            </a:pPr>
            <a:r>
              <a:rPr lang="en-US" altLang="zh-CN" sz="3600" dirty="0" smtClean="0"/>
              <a:t>                             </a:t>
            </a:r>
            <a:r>
              <a:rPr lang="en-US" altLang="zh-CN" sz="4000" dirty="0" smtClean="0"/>
              <a:t>3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系统的实用性及创新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dirty="0" smtClean="0"/>
              <a:t>                                 </a:t>
            </a:r>
            <a:r>
              <a:rPr lang="en-US" altLang="zh-CN" sz="4000" dirty="0" smtClean="0"/>
              <a:t>4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5ab5c9ea15ce36d3044ecb0c31f33a87e950b1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  <a:latin typeface="MingLiU_HKSCS-ExtB" pitchFamily="18" charset="-120"/>
              </a:rPr>
              <a:t>程序代码分析</a:t>
            </a:r>
            <a:endParaRPr lang="zh-CN" altLang="en-US" dirty="0">
              <a:solidFill>
                <a:schemeClr val="bg2"/>
              </a:solidFill>
              <a:latin typeface="MingLiU_HKSCS-ExtB" pitchFamily="18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b="1" dirty="0" smtClean="0"/>
              <a:t>设计原理结构图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               </a:t>
            </a:r>
            <a:r>
              <a:rPr lang="zh-CN" altLang="en-US" dirty="0" smtClean="0"/>
              <a:t>文件初始化到链表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initquestion</a:t>
            </a:r>
            <a:r>
              <a:rPr lang="en-US" dirty="0" smtClean="0"/>
              <a:t>()                                                             </a:t>
            </a:r>
            <a:r>
              <a:rPr lang="en-US" dirty="0" err="1" smtClean="0"/>
              <a:t>addquestion</a:t>
            </a:r>
            <a:r>
              <a:rPr lang="en-US" dirty="0" smtClean="0"/>
              <a:t>()</a:t>
            </a:r>
            <a:r>
              <a:rPr lang="zh-CN" altLang="en-US" dirty="0" smtClean="0"/>
              <a:t>增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</a:t>
            </a:r>
            <a:r>
              <a:rPr lang="en-US" altLang="zh-CN" dirty="0" err="1" smtClean="0"/>
              <a:t>deldetquestion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删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</a:t>
            </a:r>
            <a:r>
              <a:rPr lang="zh-CN" altLang="en-US" dirty="0" smtClean="0"/>
              <a:t>三级菜单</a:t>
            </a:r>
            <a:r>
              <a:rPr lang="en-US" dirty="0" smtClean="0"/>
              <a:t>           </a:t>
            </a:r>
            <a:r>
              <a:rPr lang="en-US" dirty="0" err="1" smtClean="0"/>
              <a:t>changequestion</a:t>
            </a:r>
            <a:r>
              <a:rPr lang="en-US" dirty="0" smtClean="0"/>
              <a:t>()</a:t>
            </a:r>
            <a:r>
              <a:rPr lang="zh-CN" altLang="en-US" dirty="0" smtClean="0"/>
              <a:t>改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zh-CN" altLang="en-US" dirty="0" smtClean="0"/>
              <a:t>主函数</a:t>
            </a:r>
            <a:r>
              <a:rPr lang="en-US" dirty="0" smtClean="0"/>
              <a:t>                                                        show1menu()       </a:t>
            </a:r>
            <a:r>
              <a:rPr lang="en-US" dirty="0" err="1" smtClean="0"/>
              <a:t>findquestion</a:t>
            </a:r>
            <a:r>
              <a:rPr lang="en-US" dirty="0" smtClean="0"/>
              <a:t>()</a:t>
            </a:r>
            <a:r>
              <a:rPr lang="zh-CN" altLang="en-US" dirty="0" smtClean="0"/>
              <a:t>查</a:t>
            </a:r>
          </a:p>
          <a:p>
            <a:pPr>
              <a:buNone/>
            </a:pPr>
            <a:r>
              <a:rPr lang="en-US" dirty="0" smtClean="0"/>
              <a:t>Main()                                                                                          </a:t>
            </a:r>
            <a:r>
              <a:rPr lang="en-US" dirty="0" err="1" smtClean="0"/>
              <a:t>savequestion</a:t>
            </a:r>
            <a:r>
              <a:rPr lang="en-US" dirty="0" smtClean="0"/>
              <a:t>()</a:t>
            </a:r>
            <a:r>
              <a:rPr lang="zh-CN" altLang="en-US" dirty="0" smtClean="0"/>
              <a:t>保存</a:t>
            </a:r>
          </a:p>
          <a:p>
            <a:pPr>
              <a:buNone/>
            </a:pPr>
            <a:r>
              <a:rPr lang="en-US" dirty="0" smtClean="0"/>
              <a:t>                                                 </a:t>
            </a:r>
            <a:r>
              <a:rPr lang="zh-CN" altLang="en-US" dirty="0" smtClean="0"/>
              <a:t>二级菜单</a:t>
            </a:r>
          </a:p>
          <a:p>
            <a:pPr>
              <a:buNone/>
            </a:pPr>
            <a:r>
              <a:rPr lang="en-US" dirty="0" smtClean="0"/>
              <a:t>                                              </a:t>
            </a:r>
            <a:r>
              <a:rPr lang="en-US" dirty="0" err="1" smtClean="0"/>
              <a:t>showmenu</a:t>
            </a:r>
            <a:r>
              <a:rPr lang="en-US" dirty="0" smtClean="0"/>
              <a:t>()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zh-CN" altLang="en-US" dirty="0" smtClean="0"/>
              <a:t>主菜单</a:t>
            </a:r>
            <a:r>
              <a:rPr lang="en-US" dirty="0" smtClean="0"/>
              <a:t>                                             </a:t>
            </a:r>
            <a:r>
              <a:rPr lang="zh-CN" altLang="en-US" dirty="0" smtClean="0"/>
              <a:t>查分数</a:t>
            </a:r>
            <a:r>
              <a:rPr lang="en-US" dirty="0" smtClean="0"/>
              <a:t>                        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showmainmenu</a:t>
            </a:r>
            <a:r>
              <a:rPr lang="en-US" dirty="0" smtClean="0"/>
              <a:t>()                           </a:t>
            </a:r>
            <a:r>
              <a:rPr lang="en-US" dirty="0" err="1" smtClean="0"/>
              <a:t>findscore</a:t>
            </a:r>
            <a:r>
              <a:rPr lang="en-US" dirty="0" smtClean="0"/>
              <a:t>()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show2menu()    text()</a:t>
            </a:r>
            <a:r>
              <a:rPr lang="zh-CN" altLang="en-US" dirty="0" smtClean="0"/>
              <a:t>考试</a:t>
            </a:r>
          </a:p>
          <a:p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928662" y="2143116"/>
            <a:ext cx="214314" cy="2928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2928926" y="4286256"/>
            <a:ext cx="214314" cy="1928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429124" y="3143248"/>
            <a:ext cx="71438" cy="21431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6286512" y="2500306"/>
            <a:ext cx="142876" cy="1357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4786314" y="6072206"/>
            <a:ext cx="142876" cy="714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12-788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411480" y="714356"/>
            <a:ext cx="8089609" cy="703282"/>
          </a:xfrm>
        </p:spPr>
        <p:txBody>
          <a:bodyPr/>
          <a:lstStyle/>
          <a:p>
            <a:r>
              <a:rPr lang="zh-CN" altLang="en-US" sz="4400" dirty="0" smtClean="0"/>
              <a:t>代码核心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1:</a:t>
            </a:r>
            <a:r>
              <a:rPr lang="zh-CN" altLang="en-US" dirty="0" smtClean="0"/>
              <a:t>文件初始化到链表</a:t>
            </a:r>
            <a:endParaRPr lang="en-US" altLang="zh-CN" dirty="0" smtClean="0"/>
          </a:p>
          <a:p>
            <a:pPr>
              <a:buNone/>
            </a:pPr>
            <a:r>
              <a:rPr lang="en-US" dirty="0" err="1" smtClean="0"/>
              <a:t>initquestion</a:t>
            </a:r>
            <a:r>
              <a:rPr lang="en-US" dirty="0" smtClean="0"/>
              <a:t>()</a:t>
            </a:r>
            <a:r>
              <a:rPr lang="zh-CN" altLang="en-US" dirty="0" smtClean="0"/>
              <a:t>：可以直接将记事本上的题目读            </a:t>
            </a:r>
            <a:r>
              <a:rPr lang="en-US" altLang="zh-CN" dirty="0" smtClean="0"/>
              <a:t>	                   </a:t>
            </a:r>
            <a:r>
              <a:rPr lang="zh-CN" altLang="en-US" dirty="0" smtClean="0"/>
              <a:t>到显示屏上。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2: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P                  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4000504"/>
          <a:ext cx="9286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</a:tblGrid>
              <a:tr h="3214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</a:t>
                      </a:r>
                      <a:endParaRPr lang="zh-CN" altLang="en-US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08" y="4000504"/>
          <a:ext cx="100013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</a:tblGrid>
              <a:tr h="3571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Quest1</a:t>
                      </a:r>
                      <a:endParaRPr lang="zh-CN" altLang="en-US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4569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857620" y="3929066"/>
          <a:ext cx="1071570" cy="78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</a:tblGrid>
              <a:tr h="3491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Quest2</a:t>
                      </a:r>
                      <a:endParaRPr lang="zh-CN" altLang="en-US" dirty="0"/>
                    </a:p>
                  </a:txBody>
                  <a:tcPr/>
                </a:tc>
              </a:tr>
              <a:tr h="420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1214414" y="4214818"/>
            <a:ext cx="928694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3143240" y="4143380"/>
            <a:ext cx="714380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2357422" y="492919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4286248" y="492919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417638"/>
          </a:xfrm>
        </p:spPr>
        <p:txBody>
          <a:bodyPr/>
          <a:lstStyle/>
          <a:p>
            <a:r>
              <a:rPr lang="zh-CN" altLang="en-US" sz="4400" dirty="0" smtClean="0"/>
              <a:t>操作指南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1:</a:t>
            </a:r>
            <a:r>
              <a:rPr lang="zh-CN" altLang="en-US" dirty="0" smtClean="0"/>
              <a:t>输入密码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老师密码</a:t>
            </a:r>
            <a:r>
              <a:rPr lang="en-US" altLang="zh-CN" dirty="0" smtClean="0"/>
              <a:t>:123||</a:t>
            </a:r>
            <a:r>
              <a:rPr lang="zh-CN" altLang="en-US" dirty="0" smtClean="0"/>
              <a:t>学生密码</a:t>
            </a:r>
            <a:r>
              <a:rPr lang="en-US" altLang="zh-CN" dirty="0" smtClean="0"/>
              <a:t>:456     </a:t>
            </a:r>
          </a:p>
          <a:p>
            <a:pPr>
              <a:buNone/>
            </a:pPr>
            <a:r>
              <a:rPr lang="en-US" altLang="zh-CN" dirty="0" smtClean="0"/>
              <a:t>2:</a:t>
            </a:r>
            <a:r>
              <a:rPr lang="zh-CN" altLang="en-US" dirty="0" smtClean="0"/>
              <a:t>使用对象：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老师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根据程序提示选择操作的内容进行新增，删除，  修改，查看题目，以及查看学生成绩。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学生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输入学生相关信息（学号，姓名）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进入考试。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 descr="1514355853-CWecJtQRY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0"/>
            <a:ext cx="3286116" cy="3000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161005230840_YRuJf.thumb.700_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6" y="0"/>
            <a:ext cx="9429720" cy="7072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186766" cy="1857388"/>
          </a:xfrm>
        </p:spPr>
        <p:txBody>
          <a:bodyPr/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系统的实用性及创新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928934"/>
            <a:ext cx="9144000" cy="3929066"/>
          </a:xfrm>
        </p:spPr>
        <p:txBody>
          <a:bodyPr/>
          <a:lstStyle/>
          <a:p>
            <a:pPr>
              <a:buNone/>
            </a:pPr>
            <a:r>
              <a:rPr lang="zh-CN" altLang="en-US" sz="3600" dirty="0" smtClean="0"/>
              <a:t>实用性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本</a:t>
            </a:r>
            <a:r>
              <a:rPr lang="zh-CN" altLang="en-US" dirty="0" smtClean="0"/>
              <a:t>程序适用于各类考试，老师可从网上</a:t>
            </a:r>
            <a:r>
              <a:rPr lang="zh-CN" altLang="en-US" dirty="0" smtClean="0"/>
              <a:t>下载题目到</a:t>
            </a:r>
            <a:r>
              <a:rPr lang="zh-CN" altLang="en-US" dirty="0" smtClean="0"/>
              <a:t>文本文件中，也可自主编辑题目，</a:t>
            </a:r>
            <a:r>
              <a:rPr lang="zh-CN" altLang="en-US" dirty="0" smtClean="0"/>
              <a:t>供 给</a:t>
            </a:r>
            <a:r>
              <a:rPr lang="zh-CN" altLang="en-US" dirty="0" smtClean="0"/>
              <a:t>学生考试 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注意：在下载题目时</a:t>
            </a:r>
            <a:r>
              <a:rPr lang="zh-CN" altLang="en-US" dirty="0" smtClean="0"/>
              <a:t>，格式与系统默认一致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ktqlwmdyhcb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579597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创新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1:</a:t>
            </a:r>
            <a:r>
              <a:rPr lang="zh-CN" altLang="en-US" dirty="0" smtClean="0"/>
              <a:t>在原程序上添加了老师界面的菜单，老师界面的菜单包括 ，老师管理题目和查看学生成绩两部分。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2: </a:t>
            </a:r>
            <a:r>
              <a:rPr lang="zh-CN" altLang="en-US" dirty="0" smtClean="0"/>
              <a:t>将程序中老师和学生的入口分开，并且设置了权限，老师和学生进入需要各自的密码。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3:</a:t>
            </a:r>
            <a:r>
              <a:rPr lang="zh-CN" altLang="en-US" dirty="0" smtClean="0"/>
              <a:t>在学生在考试之后，可以显示答案，找出自己错的题目，可记录下来。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4:</a:t>
            </a:r>
            <a:r>
              <a:rPr lang="zh-CN" altLang="en-US" dirty="0" smtClean="0"/>
              <a:t>老师在学生考完试后，查看学生的成绩。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60515181930_U2HsF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121444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小结</a:t>
            </a:r>
            <a:endParaRPr lang="zh-CN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系统化存储信息离不开链表、文本文件，链表离不开指针，</a:t>
            </a:r>
            <a:r>
              <a:rPr lang="zh-CN" altLang="en-US" dirty="0" smtClean="0"/>
              <a:t>之间相互关联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 smtClean="0"/>
              <a:t>        熟练掌握节点的增、删、改、查时指针的移动，</a:t>
            </a:r>
            <a:r>
              <a:rPr lang="zh-CN" altLang="en-US" dirty="0" smtClean="0"/>
              <a:t>替换方式</a:t>
            </a:r>
            <a:r>
              <a:rPr lang="zh-CN" altLang="en-US" dirty="0" smtClean="0"/>
              <a:t>就可以灵活运用链表。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-ba45f336bd9343a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108" b="1810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1500" b="1" dirty="0" smtClean="0">
                <a:latin typeface="华文彩云" pitchFamily="2" charset="-122"/>
                <a:ea typeface="华文彩云" pitchFamily="2" charset="-122"/>
                <a:cs typeface="Segoe UI Black" pitchFamily="34" charset="0"/>
              </a:rPr>
              <a:t>Thank you</a:t>
            </a:r>
            <a:endParaRPr lang="zh-CN" altLang="en-US" sz="11500" b="1" dirty="0">
              <a:latin typeface="华文彩云" pitchFamily="2" charset="-122"/>
              <a:ea typeface="华文彩云" pitchFamily="2" charset="-122"/>
              <a:cs typeface="Segoe UI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244</TotalTime>
  <Words>355</Words>
  <PresentationFormat>全屏显示(4:3)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行云流水</vt:lpstr>
      <vt:lpstr>2018实训报告</vt:lpstr>
      <vt:lpstr>                         主讲内容</vt:lpstr>
      <vt:lpstr>程序代码分析</vt:lpstr>
      <vt:lpstr>代码核心</vt:lpstr>
      <vt:lpstr>操作指南</vt:lpstr>
      <vt:lpstr>系统的实用性及创新</vt:lpstr>
      <vt:lpstr>幻灯片 7</vt:lpstr>
      <vt:lpstr>小结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2018实训报告</dc:title>
  <dc:creator>Administrator</dc:creator>
  <cp:lastModifiedBy>China</cp:lastModifiedBy>
  <cp:revision>26</cp:revision>
  <dcterms:created xsi:type="dcterms:W3CDTF">2018-01-21T02:34:51Z</dcterms:created>
  <dcterms:modified xsi:type="dcterms:W3CDTF">2018-01-22T02:43:09Z</dcterms:modified>
</cp:coreProperties>
</file>