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8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9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74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0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2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35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32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7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5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4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0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653CCC-72F4-4D02-901B-719649B8FD1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4A7A-C53D-42E6-A60F-06D5BA90F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HR Analytics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data-driven approach to improve employee retention and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End of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4400" dirty="0"/>
              <a:t> </a:t>
            </a:r>
            <a:r>
              <a:rPr lang="en-US" sz="4400" dirty="0" smtClean="0"/>
              <a:t>             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7567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HR Analytics helps companies understand:</a:t>
            </a:r>
            <a:br>
              <a:rPr lang="en-US" sz="2400" dirty="0" smtClean="0"/>
            </a:br>
            <a:r>
              <a:rPr lang="en-US" sz="2400" dirty="0" smtClean="0"/>
              <a:t>✔ Why employees leave (attrition)</a:t>
            </a:r>
            <a:br>
              <a:rPr lang="en-US" sz="2400" dirty="0" smtClean="0"/>
            </a:br>
            <a:r>
              <a:rPr lang="en-US" sz="2400" dirty="0" smtClean="0"/>
              <a:t>✔ What makes employees satisfied</a:t>
            </a:r>
            <a:br>
              <a:rPr lang="en-US" sz="2400" dirty="0" smtClean="0"/>
            </a:br>
            <a:r>
              <a:rPr lang="en-US" sz="2400" dirty="0" smtClean="0"/>
              <a:t>✔ How salary and work-life balance impact retention</a:t>
            </a:r>
            <a:br>
              <a:rPr lang="en-US" sz="2400" dirty="0" smtClean="0"/>
            </a:br>
            <a:r>
              <a:rPr lang="en-US" sz="2400" dirty="0" smtClean="0"/>
              <a:t>✔ The relationship between experience and performance</a:t>
            </a:r>
          </a:p>
          <a:p>
            <a:r>
              <a:rPr lang="en-US" sz="2400" dirty="0" smtClean="0"/>
              <a:t>With this dashboard, we can make informed decisions to improve employee engagement and reduce turnover.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8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636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Total Employees: 1,480</a:t>
            </a:r>
          </a:p>
          <a:p>
            <a:r>
              <a:rPr lang="en-US" sz="2400" dirty="0"/>
              <a:t>Attrition Rate: 16%</a:t>
            </a:r>
          </a:p>
          <a:p>
            <a:r>
              <a:rPr lang="en-US" sz="2400" dirty="0"/>
              <a:t>Average Income: $6.5K</a:t>
            </a:r>
          </a:p>
          <a:p>
            <a:r>
              <a:rPr lang="en-US" sz="2400" dirty="0"/>
              <a:t>Average Tenure: 7.01 years</a:t>
            </a:r>
          </a:p>
          <a:p>
            <a:r>
              <a:rPr lang="en-US" sz="2400" dirty="0"/>
              <a:t>Average Performance Rating: 3.15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35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270887" cy="1102705"/>
          </a:xfrm>
        </p:spPr>
        <p:txBody>
          <a:bodyPr/>
          <a:lstStyle/>
          <a:p>
            <a:pPr algn="ctr"/>
            <a:r>
              <a:rPr lang="en-US" dirty="0" smtClean="0"/>
              <a:t>Understanding Employee Attrition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68" y="1536570"/>
            <a:ext cx="8596668" cy="4485939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The highest attrition rate is among employees with low job satisfaction (Level 1</a:t>
            </a:r>
            <a:r>
              <a:rPr lang="en-US" sz="8000" dirty="0" smtClean="0"/>
              <a:t>).</a:t>
            </a:r>
          </a:p>
          <a:p>
            <a:endParaRPr lang="en-US" sz="8000" dirty="0"/>
          </a:p>
          <a:p>
            <a:r>
              <a:rPr lang="en-US" sz="8000" dirty="0"/>
              <a:t>Employees with lower salary slabs (up to $5K) have a higher attrition rate</a:t>
            </a:r>
            <a:r>
              <a:rPr lang="en-US" sz="8000" dirty="0" smtClean="0"/>
              <a:t>.</a:t>
            </a:r>
          </a:p>
          <a:p>
            <a:pPr marL="0" indent="0">
              <a:buNone/>
            </a:pPr>
            <a:endParaRPr lang="en-US" sz="6200" dirty="0"/>
          </a:p>
          <a:p>
            <a:r>
              <a:rPr lang="en-US" sz="8000" dirty="0"/>
              <a:t>Departments with the highest attrition</a:t>
            </a:r>
            <a:r>
              <a:rPr lang="en-US" sz="8000" dirty="0" smtClean="0"/>
              <a:t>:</a:t>
            </a:r>
          </a:p>
          <a:p>
            <a:endParaRPr lang="en-US" sz="8000" dirty="0"/>
          </a:p>
          <a:p>
            <a:pPr lvl="1"/>
            <a:r>
              <a:rPr lang="en-US" sz="8000" dirty="0"/>
              <a:t>Research &amp; Development (133 employees left)</a:t>
            </a:r>
          </a:p>
          <a:p>
            <a:pPr lvl="1"/>
            <a:r>
              <a:rPr lang="en-US" sz="8000" dirty="0"/>
              <a:t>Sales (93 employees left)</a:t>
            </a:r>
          </a:p>
          <a:p>
            <a:pPr lvl="1"/>
            <a:r>
              <a:rPr lang="en-US" sz="8000" dirty="0"/>
              <a:t>Human Resources (12 employees left)</a:t>
            </a:r>
          </a:p>
          <a:p>
            <a:endParaRPr lang="en-US" sz="8000" dirty="0" smtClean="0"/>
          </a:p>
          <a:p>
            <a:endParaRPr lang="en-US" sz="9600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4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Salary &amp; Compensation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majority of employees fall within the $5K-$10K salary range.</a:t>
            </a:r>
          </a:p>
          <a:p>
            <a:r>
              <a:rPr lang="en-US" sz="2800" dirty="0"/>
              <a:t>Males earn higher on average compared to females.</a:t>
            </a:r>
          </a:p>
          <a:p>
            <a:r>
              <a:rPr lang="en-US" sz="2800" dirty="0"/>
              <a:t>Employees with stock options have lower attrition rates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76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037" y="343543"/>
            <a:ext cx="9412289" cy="1400530"/>
          </a:xfrm>
        </p:spPr>
        <p:txBody>
          <a:bodyPr/>
          <a:lstStyle/>
          <a:p>
            <a:pPr algn="ctr"/>
            <a:r>
              <a:rPr lang="en-US" dirty="0"/>
              <a:t>. Work-Life Balance &amp; Job Satisfaction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0131" y="1668659"/>
            <a:ext cx="10401693" cy="4741568"/>
          </a:xfrm>
        </p:spPr>
        <p:txBody>
          <a:bodyPr>
            <a:normAutofit/>
          </a:bodyPr>
          <a:lstStyle/>
          <a:p>
            <a:r>
              <a:rPr lang="en-US" sz="2800" dirty="0"/>
              <a:t>Most employees have a Work-Life Balance rating of </a:t>
            </a:r>
            <a:r>
              <a:rPr lang="en-US" sz="2800" dirty="0" smtClean="0"/>
              <a:t>3.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Job satisfaction is highest in Healthcare Representatives (2.77) and lowest in Human Resources (2.56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Employees with low work-life balance tend to have a higher attrition rate.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865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603" y="2048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Departmental Insights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079" y="2005784"/>
            <a:ext cx="8946541" cy="4195481"/>
          </a:xfrm>
        </p:spPr>
        <p:txBody>
          <a:bodyPr>
            <a:normAutofit/>
          </a:bodyPr>
          <a:lstStyle/>
          <a:p>
            <a:r>
              <a:rPr lang="en-US" sz="2400" dirty="0"/>
              <a:t>Research &amp; Development has the highest attrition, possibly due to workload or job dissatisfaction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Sales has high attrition but moderate job satisfaction, indicating external factors might contribute to turnover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Human Resources has the lowest attrition but also the lowest job satisfaction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532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69" y="42443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Recommendations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Improve compensation and incentives, especially for low-salary employees.</a:t>
            </a:r>
          </a:p>
          <a:p>
            <a:r>
              <a:rPr lang="en-US" sz="2400" dirty="0"/>
              <a:t>Enhance work-life balance policies to improve retention.</a:t>
            </a:r>
          </a:p>
          <a:p>
            <a:r>
              <a:rPr lang="en-US" sz="2400" dirty="0"/>
              <a:t>Focus on training and career development to reduce attrition.</a:t>
            </a:r>
          </a:p>
          <a:p>
            <a:r>
              <a:rPr lang="en-US" sz="2400" dirty="0"/>
              <a:t>Address job dissatisfaction in critical roles such as Research &amp; Development.</a:t>
            </a:r>
          </a:p>
          <a:p>
            <a:r>
              <a:rPr lang="en-US" sz="2400" dirty="0"/>
              <a:t>Offer more stock options and performance-based incentives to retain employees.</a:t>
            </a:r>
          </a:p>
          <a:p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4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</a:t>
            </a:r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HR analytics dashboard highlights critical workforce trends. Addressing attrition drivers, improving compensation structures, and fostering career growth will enhance employee retention and performance.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5770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679</TotalTime>
  <Words>326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HR Analytics Dashboard</vt:lpstr>
      <vt:lpstr>Introduction</vt:lpstr>
      <vt:lpstr>Data Overview</vt:lpstr>
      <vt:lpstr>Understanding Employee Attrition</vt:lpstr>
      <vt:lpstr>Salary &amp; Compensation Insights</vt:lpstr>
      <vt:lpstr>. Work-Life Balance &amp; Job Satisfaction </vt:lpstr>
      <vt:lpstr>Departmental Insights </vt:lpstr>
      <vt:lpstr>Recommendations </vt:lpstr>
      <vt:lpstr>  Conclusion</vt:lpstr>
      <vt:lpstr>            End of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21</cp:revision>
  <dcterms:created xsi:type="dcterms:W3CDTF">2025-03-21T18:29:16Z</dcterms:created>
  <dcterms:modified xsi:type="dcterms:W3CDTF">2025-03-29T19:50:26Z</dcterms:modified>
</cp:coreProperties>
</file>