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59054"/>
            <a:ext cx="9707880" cy="1122065"/>
          </a:xfrm>
        </p:spPr>
        <p:txBody>
          <a:bodyPr>
            <a:normAutofit/>
          </a:bodyPr>
          <a:lstStyle/>
          <a:p>
            <a:r>
              <a:rPr lang="en-US" sz="1000" dirty="0" smtClean="0"/>
              <a:t>   </a:t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8598" y="2759055"/>
            <a:ext cx="9077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rgbClr val="FF33CC"/>
                  </a:solidFill>
                  <a:prstDash val="solid"/>
                </a:ln>
                <a:solidFill>
                  <a:srgbClr val="FF33CC"/>
                </a:solidFill>
              </a:rPr>
              <a:t>FIRST FEW DAYS IN NAIROBI</a:t>
            </a:r>
            <a:endParaRPr lang="en-US" sz="5400" b="1" dirty="0">
              <a:ln w="22225">
                <a:solidFill>
                  <a:srgbClr val="FF33CC"/>
                </a:solidFill>
                <a:prstDash val="solid"/>
              </a:ln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030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FF00"/>
                </a:solidFill>
              </a:rPr>
              <a:t>FIRST DAY IN NAIROBI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33CC"/>
                </a:solidFill>
                <a:latin typeface="Adobe Garamond Pro" panose="02020502060506020403" pitchFamily="18" charset="0"/>
              </a:rPr>
              <a:t>Weather.</a:t>
            </a:r>
          </a:p>
          <a:p>
            <a:r>
              <a:rPr lang="en-US" sz="3200" dirty="0" smtClean="0">
                <a:solidFill>
                  <a:srgbClr val="FF33CC"/>
                </a:solidFill>
                <a:latin typeface="Adobe Garamond Pro" panose="02020502060506020403" pitchFamily="18" charset="0"/>
              </a:rPr>
              <a:t>Locating my way to Kencom stage was also a big problem and I would like to keep the story for another day.</a:t>
            </a:r>
          </a:p>
          <a:p>
            <a:r>
              <a:rPr lang="en-US" sz="3200" dirty="0" smtClean="0">
                <a:solidFill>
                  <a:srgbClr val="FF33CC"/>
                </a:solidFill>
                <a:latin typeface="Adobe Garamond Pro" panose="02020502060506020403" pitchFamily="18" charset="0"/>
              </a:rPr>
              <a:t>Though it was a weekend the traffic was too muc</a:t>
            </a:r>
            <a:r>
              <a:rPr lang="en-US" sz="3200" dirty="0">
                <a:solidFill>
                  <a:srgbClr val="FF33CC"/>
                </a:solidFill>
                <a:latin typeface="Adobe Garamond Pro" panose="02020502060506020403" pitchFamily="18" charset="0"/>
              </a:rPr>
              <a:t>h</a:t>
            </a:r>
            <a:r>
              <a:rPr lang="en-US" sz="3200" dirty="0" smtClean="0">
                <a:solidFill>
                  <a:srgbClr val="FF33CC"/>
                </a:solidFill>
                <a:latin typeface="Adobe Garamond Pro" panose="02020502060506020403" pitchFamily="18" charset="0"/>
              </a:rPr>
              <a:t> in some highways .</a:t>
            </a:r>
            <a:endParaRPr lang="en-US" sz="3200" dirty="0">
              <a:solidFill>
                <a:srgbClr val="FF33CC"/>
              </a:solidFill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74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EXPERIENCE IN THE PAST TWO WEEKS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</a:rPr>
              <a:t>Diversity.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I have also  adapted to the “Nairobi weather” as some people call it.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I'm also happy because I've been able to know how people in posh estates live and how their estates look like.</a:t>
            </a:r>
          </a:p>
          <a:p>
            <a:r>
              <a:rPr lang="en-US" sz="2400" smtClean="0">
                <a:solidFill>
                  <a:srgbClr val="FFC000"/>
                </a:solidFill>
              </a:rPr>
              <a:t>Cool environment.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076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1688</TotalTime>
  <Words>101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Garamond Pro</vt:lpstr>
      <vt:lpstr>Arial</vt:lpstr>
      <vt:lpstr>Trebuchet MS</vt:lpstr>
      <vt:lpstr>Wingdings 3</vt:lpstr>
      <vt:lpstr>Facet</vt:lpstr>
      <vt:lpstr>       </vt:lpstr>
      <vt:lpstr> FIRST DAY IN NAIROBI</vt:lpstr>
      <vt:lpstr>  EXPERIENCE IN THE PAST TWO WEEKS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22</cp:revision>
  <dcterms:created xsi:type="dcterms:W3CDTF">2020-02-17T12:14:39Z</dcterms:created>
  <dcterms:modified xsi:type="dcterms:W3CDTF">2020-02-19T14:16:36Z</dcterms:modified>
</cp:coreProperties>
</file>