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57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8B09-AAF0-4582-5141-2795EB80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/>
              <a:t>Multi-lingual </a:t>
            </a:r>
            <a:r>
              <a:rPr lang="en-GB" b="1" dirty="0"/>
              <a:t>Chatbot for e-commerce start up venturing in </a:t>
            </a:r>
            <a:r>
              <a:rPr lang="en-GB" b="1"/>
              <a:t>the Kenyan Market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97E46-2631-7BD1-ACFE-A292DA28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Subtitle</a:t>
            </a:r>
            <a:r>
              <a:rPr lang="en-US" dirty="0"/>
              <a:t>: Automating customer interactions through a machine learning-powered chatbot</a:t>
            </a:r>
          </a:p>
          <a:p>
            <a:pPr marL="0" indent="0">
              <a:buNone/>
            </a:pPr>
            <a:r>
              <a:rPr lang="en-US" dirty="0"/>
              <a:t>Group Members: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Brian Waweru,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Hellen Mwaniki,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Jessica </a:t>
            </a:r>
            <a:r>
              <a:rPr lang="en-US" dirty="0" err="1"/>
              <a:t>Mutsyi</a:t>
            </a:r>
            <a:r>
              <a:rPr lang="en-US" dirty="0"/>
              <a:t>,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Pamela Godia</a:t>
            </a:r>
          </a:p>
          <a:p>
            <a:pPr marL="0" indent="0">
              <a:buNone/>
            </a:pPr>
            <a:r>
              <a:rPr lang="en-US" b="1" dirty="0"/>
              <a:t>Course</a:t>
            </a:r>
            <a:r>
              <a:rPr lang="en-US" dirty="0"/>
              <a:t>: Data Science Capstone – August 2025</a:t>
            </a:r>
          </a:p>
        </p:txBody>
      </p:sp>
    </p:spTree>
    <p:extLst>
      <p:ext uri="{BB962C8B-B14F-4D97-AF65-F5344CB8AC3E}">
        <p14:creationId xmlns:p14="http://schemas.microsoft.com/office/powerpoint/2010/main" val="92227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Why a Chatbot for Customer 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challenge: long wait times and repetitive queries in customer service</a:t>
            </a:r>
          </a:p>
          <a:p>
            <a:r>
              <a:t>• Business need for 24/7, consistent, automated responses</a:t>
            </a:r>
          </a:p>
          <a:p>
            <a:r>
              <a:t>• Opportunity: Leverage NLP to improve support efficiency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BB4E-89E4-BA68-F721-4C0E7308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9589"/>
            <a:ext cx="8229600" cy="2310907"/>
          </a:xfrm>
        </p:spPr>
        <p:txBody>
          <a:bodyPr>
            <a:noAutofit/>
          </a:bodyPr>
          <a:lstStyle/>
          <a:p>
            <a:r>
              <a:rPr lang="LID4096" altLang="LID4096" sz="3600" b="1" dirty="0">
                <a:solidFill>
                  <a:srgbClr val="000000"/>
                </a:solidFill>
                <a:latin typeface="Google Sans Text"/>
              </a:rPr>
              <a:t>Many businesses struggle with providing 24/7 customer service due to limited staff availability and high costs.</a:t>
            </a:r>
            <a:endParaRPr lang="LID4096" sz="3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2234C8-EA4A-4C9C-9E6E-04571C3256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955245"/>
            <a:ext cx="895059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oogle Sans Text"/>
              </a:rPr>
              <a:t>Objectives: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oogle Sans Text"/>
              </a:rPr>
              <a:t>Create a conversational AI for handling customer inquiries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oogle Sans Text"/>
              </a:rPr>
              <a:t>Train a model on real-world chat data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oogle Sans Text"/>
              </a:rPr>
              <a:t>Deploy the chatbot using Streamlit for accessibility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695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Pipeline: From Raw Text to Structured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Source: Cornell Movie Dialogs Corpus</a:t>
            </a:r>
          </a:p>
          <a:p>
            <a:r>
              <a:t>• Steps:</a:t>
            </a:r>
          </a:p>
          <a:p>
            <a:r>
              <a:t>  - Data extraction and parsing (dialogs, character mappings)</a:t>
            </a:r>
          </a:p>
          <a:p>
            <a:r>
              <a:t>  - Cleaning (removing noise, normalizing text)</a:t>
            </a:r>
          </a:p>
          <a:p>
            <a:r>
              <a:t>  - Tokenization and formatting into input/output pairs</a:t>
            </a:r>
          </a:p>
          <a:p>
            <a:r>
              <a:t>• Tools: Python, pandas, regex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the Conversational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 used: Fine-tuned Transformer (DialoGPT or GPT-2)</a:t>
            </a:r>
          </a:p>
          <a:p>
            <a:r>
              <a:t>• Frameworks: Hugging Face Transformers, PyTorch</a:t>
            </a:r>
          </a:p>
          <a:p>
            <a:r>
              <a:t>• Training process:</a:t>
            </a:r>
          </a:p>
          <a:p>
            <a:r>
              <a:t>  - Tokenization</a:t>
            </a:r>
          </a:p>
          <a:p>
            <a:r>
              <a:t>  - Dataset creation</a:t>
            </a:r>
          </a:p>
          <a:p>
            <a:r>
              <a:t>  - Fine-tuning on conversational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Well Does It Talk?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Metrics considered:</a:t>
            </a:r>
          </a:p>
          <a:p>
            <a:r>
              <a:t>  - Perplexity</a:t>
            </a:r>
          </a:p>
          <a:p>
            <a:r>
              <a:t>  - Manual evaluation (contextual relevance, fluency)</a:t>
            </a:r>
          </a:p>
          <a:p>
            <a:r>
              <a:t>• Challenges:</a:t>
            </a:r>
          </a:p>
          <a:p>
            <a:r>
              <a:t>  - Maintaining context</a:t>
            </a:r>
          </a:p>
          <a:p>
            <a:r>
              <a:t>  - Avoiding repetitive or inappropriate responses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Bringing the Chatbot to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Tool: Streamlit for UI</a:t>
            </a:r>
          </a:p>
          <a:p>
            <a:r>
              <a:t>• Features:</a:t>
            </a:r>
          </a:p>
          <a:p>
            <a:r>
              <a:t>  - Simple, interactive interface</a:t>
            </a:r>
          </a:p>
          <a:p>
            <a:r>
              <a:t>  - Real-time response generation</a:t>
            </a:r>
          </a:p>
          <a:p>
            <a:r>
              <a:t>• Hosted locally or via platforms like Streamlit Cloud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Takeaways and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• What we learned: collaboration, model tuning, deployment</a:t>
            </a:r>
          </a:p>
          <a:p>
            <a:r>
              <a:t>• Challenges faced: data quality, GPU limitations, context retention</a:t>
            </a:r>
          </a:p>
          <a:p>
            <a:r>
              <a:t>• Next steps:</a:t>
            </a:r>
          </a:p>
          <a:p>
            <a:r>
              <a:t>  - Integrate FAQs or product info</a:t>
            </a:r>
          </a:p>
          <a:p>
            <a:r>
              <a:t>  - Use larger/custom datasets</a:t>
            </a:r>
          </a:p>
          <a:p>
            <a:r>
              <a:t>  - Improve long-term memory/context handling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347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Google Sans Text</vt:lpstr>
      <vt:lpstr>Wingdings</vt:lpstr>
      <vt:lpstr>Office Theme</vt:lpstr>
      <vt:lpstr>Multi-lingual Chatbot for e-commerce start up venturing in the Kenyan Market</vt:lpstr>
      <vt:lpstr>Why a Chatbot for Customer Service?</vt:lpstr>
      <vt:lpstr>Many businesses struggle with providing 24/7 customer service due to limited staff availability and high costs.</vt:lpstr>
      <vt:lpstr>Data Pipeline: From Raw Text to Structured Input</vt:lpstr>
      <vt:lpstr>Building the Conversational Engine</vt:lpstr>
      <vt:lpstr>How Well Does It Talk?</vt:lpstr>
      <vt:lpstr>Bringing the Chatbot to Life</vt:lpstr>
      <vt:lpstr>Key Takeaways and 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BRIAN WAWERU</cp:lastModifiedBy>
  <cp:revision>5</cp:revision>
  <dcterms:created xsi:type="dcterms:W3CDTF">2013-01-27T09:14:16Z</dcterms:created>
  <dcterms:modified xsi:type="dcterms:W3CDTF">2025-07-24T19:01:51Z</dcterms:modified>
  <cp:category/>
</cp:coreProperties>
</file>