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0CD4-DA23-951E-0061-D62BA7EE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D5846-E709-E18F-A3E8-0C0DC804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76A9-E1A9-27CD-C2DF-B77F3635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A3F7-BCB5-8BF3-8ED9-AD252D05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9791-BF86-BDEE-5332-D892543D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826A-14D3-8D22-A1FD-1AC4CDBB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29536-615E-4F4B-4FFB-B48EE152E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D711-CE8D-4A4A-D0AD-DE7A5BFF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4826-3D5E-5447-6510-E5965FA9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2202-F703-6D37-F889-2FE13677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37D96-3E64-1AF6-DC4E-BD38E4BD6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7C595-7DD6-FB1D-BDA2-12A15CBB4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4F076-BF0F-6F7E-A845-49F319A5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CED26-D069-6340-44C8-873ED1DC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B155A-B1CD-0AF0-2748-0777E378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8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CAD5-C1D9-12AD-91F7-6B9CF6BE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78A4-1000-B283-2A33-405C255B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EFF6-6758-1464-6C23-17D8A11F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6DC7-EEAF-A6C6-129C-E93A710D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59FF-7F6A-0B76-46B7-66722C50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9EDB-B819-D28C-2CCB-1F1418F2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06B41-A1B6-2A10-D681-24E4ECFE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657C-3ECC-3CEF-F3DE-11A93432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D0AC9-2B8E-B5ED-16D8-C7AC7EB0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919C-5A8B-ABA4-3183-615740A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029-AE65-E0F1-83C6-03C0B5F6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7695-8B16-8567-20C1-E20456CE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B9E32-A862-7C51-6415-09CAC5B6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8454C-D6DD-9BEC-EC34-C318C767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9E7C0-DB2D-F2A9-BA03-6DAF3A4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D9CAE-813E-0578-23AA-38411D04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7CA3-5B8D-BF4D-E152-0922A653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05AD-183B-1240-11C4-2CADF2B4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621D-F915-F8EF-3FB3-5D8CDF277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04205-CEC7-0723-BCB7-C4D8DBBF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B3517-980F-AC3B-3E60-F159FC5F0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3740E-D43C-79CA-3FED-CF3EDA58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8F001-791F-8A04-0028-FB97E8D0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5C6E3-76AB-F76B-966A-008EEC11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7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8503-7A99-DB54-E040-CDBD8447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2BF22-9616-03B5-7C5D-0AB63AB9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EAEA7-43B3-89EB-6E8E-3620E1C9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67D4B-2271-DF34-8EF4-B36825F7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3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7ADC6-54B8-656F-90C2-0A57524B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0CAFF-3A38-2925-2D10-40C5BF62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D3A1-8109-6126-8CD4-BA61A9C2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CFC3-8293-EBBA-73EC-777EB130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BA09-AB4E-3F86-244A-C6937348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22C72-23AC-07F1-5FA8-882F4A51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3DADA-70CD-93B0-8841-573F210F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B86BF-D3C4-3849-0893-E136DC49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C53DD-DDF3-E463-6810-2DC099B7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31F5-DB71-8C8F-3428-E8BCECAA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9D4B5-2FB4-854A-AD22-64DCDE9FE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E9A50-5715-A5DC-28C2-44AE2E5D8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E89B0-7A14-9237-0B8A-5BBC7410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71B4D-C707-5ACF-4BD4-C4FF678D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1AB59-F5BB-38D5-07B1-DD894459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541D6-358E-BE4E-6EA0-48F5FD35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6C52-B787-39AB-7F21-C9E1FA13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D643-DDED-3C06-8FBC-97FE73DA2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5BD8B-6EC5-BE45-AE8E-C42D7AA42C7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9213-3837-4FCA-C4F8-06AC02763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2EED-ED32-4AB4-EA10-AE9EA48C6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BE5E8-5CB0-C84A-A3D4-F3A56D6B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34C2-5CE5-39BE-0819-471F25C08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8ED8-48F7-C632-6D35-7D38A0AC2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3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AE1F-29F5-FBF5-C608-3E5C46BF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C43B-F152-9A71-FB03-358B379D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The Central Limit Theorem says that the probability distribution of the sum or average of a large random sample drawn with replacement will be roughly normal, </a:t>
            </a:r>
            <a:r>
              <a:rPr lang="en-US" i="1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regardless of the distribution of the population from which the sample is drawn</a:t>
            </a:r>
            <a:r>
              <a:rPr lang="en-US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Lato Extended</vt:lpstr>
      <vt:lpstr>Office Theme</vt:lpstr>
      <vt:lpstr>PowerPoint Presentation</vt:lpstr>
      <vt:lpstr>Central Limit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Pacheco, Hellen</dc:creator>
  <cp:lastModifiedBy>Pacheco, Hellen</cp:lastModifiedBy>
  <cp:revision>1</cp:revision>
  <dcterms:created xsi:type="dcterms:W3CDTF">2024-04-28T20:10:35Z</dcterms:created>
  <dcterms:modified xsi:type="dcterms:W3CDTF">2024-04-28T20:11:33Z</dcterms:modified>
</cp:coreProperties>
</file>