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343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FE4B0-E313-E147-963A-768876A21ED7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E1025-6D29-E344-9F8F-3BE13CC12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59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E1025-6D29-E344-9F8F-3BE13CC123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3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A878-DC64-7B1F-F641-9205E2216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E67DC-AE17-EBFA-AB56-0AA00BF60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46BAA-FB46-027C-80EF-400CE680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BFF8-C698-A44B-A0AB-B17F5DEED545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D4324-147C-91B7-6B85-1ECCB2C5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22C52-0273-2D2C-0681-D5885F82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81CB-6213-5748-B9BB-47B282A6C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8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93B5-F420-E04D-6EDF-1279C10F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33853-C2FF-6C7E-5781-1DEFEE1EB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5A524-2247-ACAE-D371-6F826041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BFF8-C698-A44B-A0AB-B17F5DEED545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EA5D-3AF1-60DC-1D87-BF833625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649C4-870B-22DE-2124-243FB8C7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81CB-6213-5748-B9BB-47B282A6C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372C1-0E09-2B4A-F303-21404E141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2DC8E-2A95-89D5-9C8E-CAEE645D2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48030-8795-729B-DCA0-32A0BF3E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BFF8-C698-A44B-A0AB-B17F5DEED545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076B9-0E96-789B-A358-E1853D74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63286-CE57-0C63-BEC5-907C7D7A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81CB-6213-5748-B9BB-47B282A6C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7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E3BF-C9E1-A0F6-4CB4-1DEA9D619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49751-372A-3F02-7DDA-87E546D5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13276-8B3F-AC63-5EF6-A2F02CEF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BFF8-C698-A44B-A0AB-B17F5DEED545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566DA-1CF0-BE73-3D9B-7CEF551E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945EE-0554-1025-B190-FC0AE3A3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81CB-6213-5748-B9BB-47B282A6C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0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5649-3D64-F0AB-8E40-C5EC77C8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FD9C5-BDF9-FE80-CC3A-BFFA1EF09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84CFB-B2C2-4A0D-FFBC-7572F31F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BFF8-C698-A44B-A0AB-B17F5DEED545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84304-536B-52B1-9571-34C1AE02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53AEE-C44A-7713-4F5E-4813EAF9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81CB-6213-5748-B9BB-47B282A6C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F8AC-9295-586F-951F-8657DA05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A25B1-6FDC-B650-0B18-455325201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87A73-8AAF-8A11-09FC-B3A14B3D4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FFC00-2EFF-973E-CB58-79E9A023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BFF8-C698-A44B-A0AB-B17F5DEED545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6A25F-D861-97B3-66BE-B8B12188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B487B-AF4F-29C0-0ECB-5611785A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81CB-6213-5748-B9BB-47B282A6C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4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B396-72B4-251A-572D-EC2F23894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2FB08-E1BF-E5C7-845C-3EB19F9EB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0808D-D141-C77F-93B2-944BB735A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91C69-D4A8-4166-AF41-4D563E547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87F9B-9E19-FBE8-B8F3-7B03FC2E8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AD559-E6BF-DEA1-F3ED-AB240C58B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BFF8-C698-A44B-A0AB-B17F5DEED545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95C167-6889-0937-DBEF-5D4C5733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94050-3198-3B1F-F0DD-34F80A62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81CB-6213-5748-B9BB-47B282A6C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11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A0C1-E512-9977-ED7B-57DAA3ED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CB16D9-5F86-ADF8-9754-D26ABA96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BFF8-C698-A44B-A0AB-B17F5DEED545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CE2EB-7A16-2451-3E93-29CEB1F3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2AE8F-5F4B-0D7F-9393-5C0F492F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81CB-6213-5748-B9BB-47B282A6C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8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7C84A-0E91-8324-8938-83394136E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BFF8-C698-A44B-A0AB-B17F5DEED545}" type="datetimeFigureOut">
              <a:rPr lang="en-US" smtClean="0"/>
              <a:t>4/30/24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504AD-D4FF-34FF-08E2-1A040E16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384D9-E441-CD72-48DE-F40CF370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81CB-6213-5748-B9BB-47B282A6C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38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95A5-FC3B-42D2-1530-FBE3D298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3DAC-ECCF-80AA-0E06-5EF4D39D1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E6C04-85E1-D00F-1A35-56422059A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1D9B7-2667-9AF9-BA26-FD8899B7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BFF8-C698-A44B-A0AB-B17F5DEED545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9AB14-3797-FBEF-8F21-3991F9F6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9F4EB-0F3D-BC0C-8E5E-A8BC713E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81CB-6213-5748-B9BB-47B282A6C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5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AFFB-6A34-DEC6-5FB4-16C383687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B0ABD-3AD0-6778-5DA7-AE7747A41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5DAF9-9775-5306-A30B-E5B4CF3DF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501EC-3B95-F841-07E6-99BF4B56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0BFF8-C698-A44B-A0AB-B17F5DEED545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747A8-D940-DF39-98EA-8DD4EF33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B36D1-00E0-F013-6FC6-1F4EA9BB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081CB-6213-5748-B9BB-47B282A6C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8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CFA0F0-AD13-5AE0-0E88-25E19A29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2BCB-16CE-FA9D-E2CE-7D613A0E6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5CE3E-7107-8EF5-84BF-D4209948C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D0BFF8-C698-A44B-A0AB-B17F5DEED545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2EDD3-541B-343F-1924-7CD0DBBD2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6F68D-E717-5848-E37C-011D21193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F081CB-6213-5748-B9BB-47B282A6C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31DD-66E8-055C-885F-E1CBE1BD5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086E8-A27A-BFDE-DEC8-8E5A56751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1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89E7-E46E-9475-0247-7C86ABCC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712FE-F063-EF5B-C78D-5A68E5C6C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Significant research has been done to understand whether a breast tumor is benign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or malignant. Aarushi wants to create a classifier that predicts whether a tumor is benign or not.</a:t>
            </a:r>
          </a:p>
          <a:p>
            <a:pPr lvl="1"/>
            <a:r>
              <a:rPr lang="en-US" i="1" dirty="0">
                <a:effectLst/>
                <a:latin typeface="Helvetica" pitchFamily="2" charset="0"/>
              </a:rPr>
              <a:t>Draw the decision boundary that the </a:t>
            </a:r>
            <a:r>
              <a:rPr lang="en-US" i="1" dirty="0" err="1">
                <a:effectLst/>
                <a:latin typeface="Helvetica" pitchFamily="2" charset="0"/>
              </a:rPr>
              <a:t>knearest</a:t>
            </a:r>
            <a:r>
              <a:rPr lang="en-US" i="1" dirty="0">
                <a:effectLst/>
                <a:latin typeface="Helvetica" pitchFamily="2" charset="0"/>
              </a:rPr>
              <a:t> neighbors algorithm (with k = 3) would generate for this problem</a:t>
            </a:r>
            <a:endParaRPr lang="en-US" dirty="0">
              <a:effectLst/>
              <a:latin typeface="Helvetica" pitchFamily="2" charset="0"/>
            </a:endParaRPr>
          </a:p>
          <a:p>
            <a:pPr lvl="1"/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0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98EB-223A-7FFB-746F-77E0E51B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pic>
        <p:nvPicPr>
          <p:cNvPr id="5" name="Content Placeholder 4" descr="A graph with blue and yellow dots&#10;&#10;Description automatically generated">
            <a:extLst>
              <a:ext uri="{FF2B5EF4-FFF2-40B4-BE49-F238E27FC236}">
                <a16:creationId xmlns:a16="http://schemas.microsoft.com/office/drawing/2014/main" id="{09597CF1-5E0E-FADD-1658-7BA293A7A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071" y="1825625"/>
            <a:ext cx="6193857" cy="4351338"/>
          </a:xfrm>
        </p:spPr>
      </p:pic>
    </p:spTree>
    <p:extLst>
      <p:ext uri="{BB962C8B-B14F-4D97-AF65-F5344CB8AC3E}">
        <p14:creationId xmlns:p14="http://schemas.microsoft.com/office/powerpoint/2010/main" val="193754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F808-41B0-A0EF-3B14-FA8467FD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 answer</a:t>
            </a:r>
          </a:p>
        </p:txBody>
      </p:sp>
      <p:pic>
        <p:nvPicPr>
          <p:cNvPr id="5" name="Content Placeholder 4" descr="A graph with a line and dots&#10;&#10;Description automatically generated with medium confidence">
            <a:extLst>
              <a:ext uri="{FF2B5EF4-FFF2-40B4-BE49-F238E27FC236}">
                <a16:creationId xmlns:a16="http://schemas.microsoft.com/office/drawing/2014/main" id="{FEDEEA59-9E66-5441-B059-6A033135C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0054" y="1825625"/>
            <a:ext cx="6151891" cy="4351338"/>
          </a:xfrm>
        </p:spPr>
      </p:pic>
    </p:spTree>
    <p:extLst>
      <p:ext uri="{BB962C8B-B14F-4D97-AF65-F5344CB8AC3E}">
        <p14:creationId xmlns:p14="http://schemas.microsoft.com/office/powerpoint/2010/main" val="228098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C480-ED47-445C-1915-FA308DE7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0F862-5CED-3445-3BA9-E822AF9CD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0000FF"/>
                </a:solidFill>
                <a:effectLst/>
                <a:latin typeface="Helvetica" pitchFamily="2" charset="0"/>
              </a:rPr>
              <a:t>Compute the </a:t>
            </a:r>
            <a:r>
              <a:rPr lang="en-US" i="1" dirty="0" err="1">
                <a:solidFill>
                  <a:srgbClr val="0000FF"/>
                </a:solidFill>
                <a:effectLst/>
                <a:latin typeface="Helvetica" pitchFamily="2" charset="0"/>
              </a:rPr>
              <a:t>euclidean</a:t>
            </a:r>
            <a:r>
              <a:rPr lang="en-US" i="1" dirty="0">
                <a:solidFill>
                  <a:srgbClr val="0000FF"/>
                </a:solidFill>
                <a:effectLst/>
                <a:latin typeface="Helvetica" pitchFamily="2" charset="0"/>
              </a:rPr>
              <a:t> distance between the new point and all the points in our</a:t>
            </a:r>
            <a:r>
              <a:rPr lang="en-US" dirty="0">
                <a:solidFill>
                  <a:srgbClr val="0000FF"/>
                </a:solidFill>
                <a:latin typeface="Helvetica" pitchFamily="2" charset="0"/>
              </a:rPr>
              <a:t> </a:t>
            </a:r>
            <a:r>
              <a:rPr lang="en-US" i="1" dirty="0">
                <a:solidFill>
                  <a:srgbClr val="0000FF"/>
                </a:solidFill>
                <a:effectLst/>
                <a:latin typeface="Helvetica" pitchFamily="2" charset="0"/>
              </a:rPr>
              <a:t>dataset.</a:t>
            </a:r>
            <a:endParaRPr lang="en-US" dirty="0">
              <a:solidFill>
                <a:srgbClr val="0000FF"/>
              </a:solidFill>
              <a:effectLst/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0000FF"/>
                </a:solidFill>
                <a:effectLst/>
                <a:latin typeface="Helvetica" pitchFamily="2" charset="0"/>
              </a:rPr>
              <a:t>Sort all the data based on the calculated distance.</a:t>
            </a:r>
            <a:endParaRPr lang="en-US" dirty="0">
              <a:solidFill>
                <a:srgbClr val="0000FF"/>
              </a:solidFill>
              <a:effectLst/>
              <a:latin typeface="Helvetica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i="1" dirty="0">
                <a:solidFill>
                  <a:srgbClr val="0000FF"/>
                </a:solidFill>
                <a:effectLst/>
                <a:latin typeface="Helvetica" pitchFamily="2" charset="0"/>
              </a:rPr>
              <a:t>Take the top 3 neighbors and take a majority vote.</a:t>
            </a:r>
            <a:endParaRPr lang="en-US" dirty="0">
              <a:solidFill>
                <a:srgbClr val="0000FF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2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98</Words>
  <Application>Microsoft Macintosh PowerPoint</Application>
  <PresentationFormat>Widescreen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Helvetica</vt:lpstr>
      <vt:lpstr>Office Theme</vt:lpstr>
      <vt:lpstr>PowerPoint Presentation</vt:lpstr>
      <vt:lpstr>Question 1</vt:lpstr>
      <vt:lpstr>Question 1</vt:lpstr>
      <vt:lpstr>Question 1 answer</vt:lpstr>
      <vt:lpstr>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Pacheco, Hellen</dc:creator>
  <cp:lastModifiedBy>Pacheco, Hellen</cp:lastModifiedBy>
  <cp:revision>1</cp:revision>
  <dcterms:created xsi:type="dcterms:W3CDTF">2024-04-30T16:55:09Z</dcterms:created>
  <dcterms:modified xsi:type="dcterms:W3CDTF">2024-05-01T19:10:00Z</dcterms:modified>
</cp:coreProperties>
</file>