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2" r:id="rId3"/>
    <p:sldId id="273" r:id="rId4"/>
    <p:sldId id="274" r:id="rId5"/>
    <p:sldId id="276" r:id="rId6"/>
    <p:sldId id="271" r:id="rId7"/>
    <p:sldId id="275" r:id="rId8"/>
    <p:sldId id="277" r:id="rId9"/>
    <p:sldId id="27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29"/>
    <p:restoredTop sz="94720"/>
  </p:normalViewPr>
  <p:slideViewPr>
    <p:cSldViewPr snapToGrid="0">
      <p:cViewPr varScale="1">
        <p:scale>
          <a:sx n="102" d="100"/>
          <a:sy n="102" d="100"/>
        </p:scale>
        <p:origin x="8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B0BD6-4962-5861-C9FE-1C22403691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EA9085-AE3B-81FE-8530-9FC516A912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B8788-EF48-A0C4-B564-540F976A1304}"/>
              </a:ext>
            </a:extLst>
          </p:cNvPr>
          <p:cNvSpPr>
            <a:spLocks noGrp="1"/>
          </p:cNvSpPr>
          <p:nvPr>
            <p:ph type="dt" sz="half" idx="10"/>
          </p:nvPr>
        </p:nvSpPr>
        <p:spPr/>
        <p:txBody>
          <a:bodyPr/>
          <a:lstStyle/>
          <a:p>
            <a:fld id="{8862B1C9-79B6-3446-9720-E69CEA9D6B7B}" type="datetimeFigureOut">
              <a:rPr lang="en-US" smtClean="0"/>
              <a:t>4/28/24</a:t>
            </a:fld>
            <a:endParaRPr lang="en-US"/>
          </a:p>
        </p:txBody>
      </p:sp>
      <p:sp>
        <p:nvSpPr>
          <p:cNvPr id="5" name="Footer Placeholder 4">
            <a:extLst>
              <a:ext uri="{FF2B5EF4-FFF2-40B4-BE49-F238E27FC236}">
                <a16:creationId xmlns:a16="http://schemas.microsoft.com/office/drawing/2014/main" id="{0D342EFE-C24B-4B74-6D12-76BAFC339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1B0F7-FBDD-FCFC-E934-B7B5E02C67F3}"/>
              </a:ext>
            </a:extLst>
          </p:cNvPr>
          <p:cNvSpPr>
            <a:spLocks noGrp="1"/>
          </p:cNvSpPr>
          <p:nvPr>
            <p:ph type="sldNum" sz="quarter" idx="12"/>
          </p:nvPr>
        </p:nvSpPr>
        <p:spPr/>
        <p:txBody>
          <a:bodyPr/>
          <a:lstStyle/>
          <a:p>
            <a:fld id="{56050D86-C0D6-E543-948F-4ECCE052E727}" type="slidenum">
              <a:rPr lang="en-US" smtClean="0"/>
              <a:t>‹#›</a:t>
            </a:fld>
            <a:endParaRPr lang="en-US"/>
          </a:p>
        </p:txBody>
      </p:sp>
    </p:spTree>
    <p:extLst>
      <p:ext uri="{BB962C8B-B14F-4D97-AF65-F5344CB8AC3E}">
        <p14:creationId xmlns:p14="http://schemas.microsoft.com/office/powerpoint/2010/main" val="1543265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3AD7C-9E97-8804-8BFC-D433712184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D4B8D2-A227-AAEA-0107-AE54E14DB9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14797E-56D6-D80C-A5FD-FBC4C27EBCF3}"/>
              </a:ext>
            </a:extLst>
          </p:cNvPr>
          <p:cNvSpPr>
            <a:spLocks noGrp="1"/>
          </p:cNvSpPr>
          <p:nvPr>
            <p:ph type="dt" sz="half" idx="10"/>
          </p:nvPr>
        </p:nvSpPr>
        <p:spPr/>
        <p:txBody>
          <a:bodyPr/>
          <a:lstStyle/>
          <a:p>
            <a:fld id="{8862B1C9-79B6-3446-9720-E69CEA9D6B7B}" type="datetimeFigureOut">
              <a:rPr lang="en-US" smtClean="0"/>
              <a:t>4/28/24</a:t>
            </a:fld>
            <a:endParaRPr lang="en-US"/>
          </a:p>
        </p:txBody>
      </p:sp>
      <p:sp>
        <p:nvSpPr>
          <p:cNvPr id="5" name="Footer Placeholder 4">
            <a:extLst>
              <a:ext uri="{FF2B5EF4-FFF2-40B4-BE49-F238E27FC236}">
                <a16:creationId xmlns:a16="http://schemas.microsoft.com/office/drawing/2014/main" id="{C58ADB27-0375-EF86-5AC0-6DD8A752C0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835F80-034B-899A-424E-C798AD2A5CAB}"/>
              </a:ext>
            </a:extLst>
          </p:cNvPr>
          <p:cNvSpPr>
            <a:spLocks noGrp="1"/>
          </p:cNvSpPr>
          <p:nvPr>
            <p:ph type="sldNum" sz="quarter" idx="12"/>
          </p:nvPr>
        </p:nvSpPr>
        <p:spPr/>
        <p:txBody>
          <a:bodyPr/>
          <a:lstStyle/>
          <a:p>
            <a:fld id="{56050D86-C0D6-E543-948F-4ECCE052E727}" type="slidenum">
              <a:rPr lang="en-US" smtClean="0"/>
              <a:t>‹#›</a:t>
            </a:fld>
            <a:endParaRPr lang="en-US"/>
          </a:p>
        </p:txBody>
      </p:sp>
    </p:spTree>
    <p:extLst>
      <p:ext uri="{BB962C8B-B14F-4D97-AF65-F5344CB8AC3E}">
        <p14:creationId xmlns:p14="http://schemas.microsoft.com/office/powerpoint/2010/main" val="835506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4012CE-A973-6573-60CE-D2E9EC7ADA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D9D9D0-9DC7-B348-4E70-1F55EE8C83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D6F490-4AF1-4AA7-18BB-8093E0AC8CEA}"/>
              </a:ext>
            </a:extLst>
          </p:cNvPr>
          <p:cNvSpPr>
            <a:spLocks noGrp="1"/>
          </p:cNvSpPr>
          <p:nvPr>
            <p:ph type="dt" sz="half" idx="10"/>
          </p:nvPr>
        </p:nvSpPr>
        <p:spPr/>
        <p:txBody>
          <a:bodyPr/>
          <a:lstStyle/>
          <a:p>
            <a:fld id="{8862B1C9-79B6-3446-9720-E69CEA9D6B7B}" type="datetimeFigureOut">
              <a:rPr lang="en-US" smtClean="0"/>
              <a:t>4/28/24</a:t>
            </a:fld>
            <a:endParaRPr lang="en-US"/>
          </a:p>
        </p:txBody>
      </p:sp>
      <p:sp>
        <p:nvSpPr>
          <p:cNvPr id="5" name="Footer Placeholder 4">
            <a:extLst>
              <a:ext uri="{FF2B5EF4-FFF2-40B4-BE49-F238E27FC236}">
                <a16:creationId xmlns:a16="http://schemas.microsoft.com/office/drawing/2014/main" id="{1621C886-E277-4421-E0A9-E773A05CD3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7A7313-D76C-E968-B2F5-DD1554DB09C6}"/>
              </a:ext>
            </a:extLst>
          </p:cNvPr>
          <p:cNvSpPr>
            <a:spLocks noGrp="1"/>
          </p:cNvSpPr>
          <p:nvPr>
            <p:ph type="sldNum" sz="quarter" idx="12"/>
          </p:nvPr>
        </p:nvSpPr>
        <p:spPr/>
        <p:txBody>
          <a:bodyPr/>
          <a:lstStyle/>
          <a:p>
            <a:fld id="{56050D86-C0D6-E543-948F-4ECCE052E727}" type="slidenum">
              <a:rPr lang="en-US" smtClean="0"/>
              <a:t>‹#›</a:t>
            </a:fld>
            <a:endParaRPr lang="en-US"/>
          </a:p>
        </p:txBody>
      </p:sp>
    </p:spTree>
    <p:extLst>
      <p:ext uri="{BB962C8B-B14F-4D97-AF65-F5344CB8AC3E}">
        <p14:creationId xmlns:p14="http://schemas.microsoft.com/office/powerpoint/2010/main" val="1377193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FD91-EB4A-350C-6024-8DF586BF4A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E66165-7CB9-243D-837C-53D24E146F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65F80C-ABE3-4124-82E9-D605603BF078}"/>
              </a:ext>
            </a:extLst>
          </p:cNvPr>
          <p:cNvSpPr>
            <a:spLocks noGrp="1"/>
          </p:cNvSpPr>
          <p:nvPr>
            <p:ph type="dt" sz="half" idx="10"/>
          </p:nvPr>
        </p:nvSpPr>
        <p:spPr/>
        <p:txBody>
          <a:bodyPr/>
          <a:lstStyle/>
          <a:p>
            <a:fld id="{8862B1C9-79B6-3446-9720-E69CEA9D6B7B}" type="datetimeFigureOut">
              <a:rPr lang="en-US" smtClean="0"/>
              <a:t>4/28/24</a:t>
            </a:fld>
            <a:endParaRPr lang="en-US"/>
          </a:p>
        </p:txBody>
      </p:sp>
      <p:sp>
        <p:nvSpPr>
          <p:cNvPr id="5" name="Footer Placeholder 4">
            <a:extLst>
              <a:ext uri="{FF2B5EF4-FFF2-40B4-BE49-F238E27FC236}">
                <a16:creationId xmlns:a16="http://schemas.microsoft.com/office/drawing/2014/main" id="{ED028A85-D8AB-C0AE-CD27-12EA7340E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ABFF70-3E00-2E49-ED64-E78D0DD57CA4}"/>
              </a:ext>
            </a:extLst>
          </p:cNvPr>
          <p:cNvSpPr>
            <a:spLocks noGrp="1"/>
          </p:cNvSpPr>
          <p:nvPr>
            <p:ph type="sldNum" sz="quarter" idx="12"/>
          </p:nvPr>
        </p:nvSpPr>
        <p:spPr/>
        <p:txBody>
          <a:bodyPr/>
          <a:lstStyle/>
          <a:p>
            <a:fld id="{56050D86-C0D6-E543-948F-4ECCE052E727}" type="slidenum">
              <a:rPr lang="en-US" smtClean="0"/>
              <a:t>‹#›</a:t>
            </a:fld>
            <a:endParaRPr lang="en-US"/>
          </a:p>
        </p:txBody>
      </p:sp>
    </p:spTree>
    <p:extLst>
      <p:ext uri="{BB962C8B-B14F-4D97-AF65-F5344CB8AC3E}">
        <p14:creationId xmlns:p14="http://schemas.microsoft.com/office/powerpoint/2010/main" val="1076265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F317C-AAAF-5EAC-92E9-1FADB67BEB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658DCE-9BD9-978C-7F50-731F67F201A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1D1654-C729-C6C0-15D4-D7AD68F5E232}"/>
              </a:ext>
            </a:extLst>
          </p:cNvPr>
          <p:cNvSpPr>
            <a:spLocks noGrp="1"/>
          </p:cNvSpPr>
          <p:nvPr>
            <p:ph type="dt" sz="half" idx="10"/>
          </p:nvPr>
        </p:nvSpPr>
        <p:spPr/>
        <p:txBody>
          <a:bodyPr/>
          <a:lstStyle/>
          <a:p>
            <a:fld id="{8862B1C9-79B6-3446-9720-E69CEA9D6B7B}" type="datetimeFigureOut">
              <a:rPr lang="en-US" smtClean="0"/>
              <a:t>4/28/24</a:t>
            </a:fld>
            <a:endParaRPr lang="en-US"/>
          </a:p>
        </p:txBody>
      </p:sp>
      <p:sp>
        <p:nvSpPr>
          <p:cNvPr id="5" name="Footer Placeholder 4">
            <a:extLst>
              <a:ext uri="{FF2B5EF4-FFF2-40B4-BE49-F238E27FC236}">
                <a16:creationId xmlns:a16="http://schemas.microsoft.com/office/drawing/2014/main" id="{905DB3E9-4512-FF9F-C6BB-8AE23E287F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8C063A-37B6-A44C-2FBF-416E4F6AD5E0}"/>
              </a:ext>
            </a:extLst>
          </p:cNvPr>
          <p:cNvSpPr>
            <a:spLocks noGrp="1"/>
          </p:cNvSpPr>
          <p:nvPr>
            <p:ph type="sldNum" sz="quarter" idx="12"/>
          </p:nvPr>
        </p:nvSpPr>
        <p:spPr/>
        <p:txBody>
          <a:bodyPr/>
          <a:lstStyle/>
          <a:p>
            <a:fld id="{56050D86-C0D6-E543-948F-4ECCE052E727}" type="slidenum">
              <a:rPr lang="en-US" smtClean="0"/>
              <a:t>‹#›</a:t>
            </a:fld>
            <a:endParaRPr lang="en-US"/>
          </a:p>
        </p:txBody>
      </p:sp>
    </p:spTree>
    <p:extLst>
      <p:ext uri="{BB962C8B-B14F-4D97-AF65-F5344CB8AC3E}">
        <p14:creationId xmlns:p14="http://schemas.microsoft.com/office/powerpoint/2010/main" val="890082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C2A26-43D9-C737-D231-80948592C0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BD654A-B389-CCBA-ACD8-322296F830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907DC3-A805-B2F5-766A-94BBBADAE0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93E0F1-316E-3252-A4B1-F25D6B993229}"/>
              </a:ext>
            </a:extLst>
          </p:cNvPr>
          <p:cNvSpPr>
            <a:spLocks noGrp="1"/>
          </p:cNvSpPr>
          <p:nvPr>
            <p:ph type="dt" sz="half" idx="10"/>
          </p:nvPr>
        </p:nvSpPr>
        <p:spPr/>
        <p:txBody>
          <a:bodyPr/>
          <a:lstStyle/>
          <a:p>
            <a:fld id="{8862B1C9-79B6-3446-9720-E69CEA9D6B7B}" type="datetimeFigureOut">
              <a:rPr lang="en-US" smtClean="0"/>
              <a:t>4/28/24</a:t>
            </a:fld>
            <a:endParaRPr lang="en-US"/>
          </a:p>
        </p:txBody>
      </p:sp>
      <p:sp>
        <p:nvSpPr>
          <p:cNvPr id="6" name="Footer Placeholder 5">
            <a:extLst>
              <a:ext uri="{FF2B5EF4-FFF2-40B4-BE49-F238E27FC236}">
                <a16:creationId xmlns:a16="http://schemas.microsoft.com/office/drawing/2014/main" id="{F62F85F5-3F6D-8539-DDAF-551E4578EA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687292-4D24-4298-5BF8-E1BB41A2E12B}"/>
              </a:ext>
            </a:extLst>
          </p:cNvPr>
          <p:cNvSpPr>
            <a:spLocks noGrp="1"/>
          </p:cNvSpPr>
          <p:nvPr>
            <p:ph type="sldNum" sz="quarter" idx="12"/>
          </p:nvPr>
        </p:nvSpPr>
        <p:spPr/>
        <p:txBody>
          <a:bodyPr/>
          <a:lstStyle/>
          <a:p>
            <a:fld id="{56050D86-C0D6-E543-948F-4ECCE052E727}" type="slidenum">
              <a:rPr lang="en-US" smtClean="0"/>
              <a:t>‹#›</a:t>
            </a:fld>
            <a:endParaRPr lang="en-US"/>
          </a:p>
        </p:txBody>
      </p:sp>
    </p:spTree>
    <p:extLst>
      <p:ext uri="{BB962C8B-B14F-4D97-AF65-F5344CB8AC3E}">
        <p14:creationId xmlns:p14="http://schemas.microsoft.com/office/powerpoint/2010/main" val="689494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80037-2A0E-EFAB-BCEA-00FB963429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215908-75BF-08F6-9FF9-D1857B756A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B94BEB-43D3-4CEE-9DF0-52AB2B86EF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82C4FF-8003-C134-5AF5-02A8A7C6E1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7EA675-FFCB-FDB1-ABA2-17BD84D926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BD497A-2F59-2B72-0A32-08B33D22789D}"/>
              </a:ext>
            </a:extLst>
          </p:cNvPr>
          <p:cNvSpPr>
            <a:spLocks noGrp="1"/>
          </p:cNvSpPr>
          <p:nvPr>
            <p:ph type="dt" sz="half" idx="10"/>
          </p:nvPr>
        </p:nvSpPr>
        <p:spPr/>
        <p:txBody>
          <a:bodyPr/>
          <a:lstStyle/>
          <a:p>
            <a:fld id="{8862B1C9-79B6-3446-9720-E69CEA9D6B7B}" type="datetimeFigureOut">
              <a:rPr lang="en-US" smtClean="0"/>
              <a:t>4/28/24</a:t>
            </a:fld>
            <a:endParaRPr lang="en-US"/>
          </a:p>
        </p:txBody>
      </p:sp>
      <p:sp>
        <p:nvSpPr>
          <p:cNvPr id="8" name="Footer Placeholder 7">
            <a:extLst>
              <a:ext uri="{FF2B5EF4-FFF2-40B4-BE49-F238E27FC236}">
                <a16:creationId xmlns:a16="http://schemas.microsoft.com/office/drawing/2014/main" id="{760836EE-F6AF-B9FE-009D-1312640A98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BA50FC-E0BF-08B9-3AC5-6C417B18DDF6}"/>
              </a:ext>
            </a:extLst>
          </p:cNvPr>
          <p:cNvSpPr>
            <a:spLocks noGrp="1"/>
          </p:cNvSpPr>
          <p:nvPr>
            <p:ph type="sldNum" sz="quarter" idx="12"/>
          </p:nvPr>
        </p:nvSpPr>
        <p:spPr/>
        <p:txBody>
          <a:bodyPr/>
          <a:lstStyle/>
          <a:p>
            <a:fld id="{56050D86-C0D6-E543-948F-4ECCE052E727}" type="slidenum">
              <a:rPr lang="en-US" smtClean="0"/>
              <a:t>‹#›</a:t>
            </a:fld>
            <a:endParaRPr lang="en-US"/>
          </a:p>
        </p:txBody>
      </p:sp>
    </p:spTree>
    <p:extLst>
      <p:ext uri="{BB962C8B-B14F-4D97-AF65-F5344CB8AC3E}">
        <p14:creationId xmlns:p14="http://schemas.microsoft.com/office/powerpoint/2010/main" val="3775271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9FE3-045A-DCA5-5048-4FE181CD63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30FB09-AAB5-75F2-5F7D-8ECCA19A71DF}"/>
              </a:ext>
            </a:extLst>
          </p:cNvPr>
          <p:cNvSpPr>
            <a:spLocks noGrp="1"/>
          </p:cNvSpPr>
          <p:nvPr>
            <p:ph type="dt" sz="half" idx="10"/>
          </p:nvPr>
        </p:nvSpPr>
        <p:spPr/>
        <p:txBody>
          <a:bodyPr/>
          <a:lstStyle/>
          <a:p>
            <a:fld id="{8862B1C9-79B6-3446-9720-E69CEA9D6B7B}" type="datetimeFigureOut">
              <a:rPr lang="en-US" smtClean="0"/>
              <a:t>4/28/24</a:t>
            </a:fld>
            <a:endParaRPr lang="en-US"/>
          </a:p>
        </p:txBody>
      </p:sp>
      <p:sp>
        <p:nvSpPr>
          <p:cNvPr id="4" name="Footer Placeholder 3">
            <a:extLst>
              <a:ext uri="{FF2B5EF4-FFF2-40B4-BE49-F238E27FC236}">
                <a16:creationId xmlns:a16="http://schemas.microsoft.com/office/drawing/2014/main" id="{63E3AD41-6934-26F2-47E8-A13A64F3C4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56BD43-30E2-1C59-D70F-AB73FA0AF9A1}"/>
              </a:ext>
            </a:extLst>
          </p:cNvPr>
          <p:cNvSpPr>
            <a:spLocks noGrp="1"/>
          </p:cNvSpPr>
          <p:nvPr>
            <p:ph type="sldNum" sz="quarter" idx="12"/>
          </p:nvPr>
        </p:nvSpPr>
        <p:spPr/>
        <p:txBody>
          <a:bodyPr/>
          <a:lstStyle/>
          <a:p>
            <a:fld id="{56050D86-C0D6-E543-948F-4ECCE052E727}" type="slidenum">
              <a:rPr lang="en-US" smtClean="0"/>
              <a:t>‹#›</a:t>
            </a:fld>
            <a:endParaRPr lang="en-US"/>
          </a:p>
        </p:txBody>
      </p:sp>
    </p:spTree>
    <p:extLst>
      <p:ext uri="{BB962C8B-B14F-4D97-AF65-F5344CB8AC3E}">
        <p14:creationId xmlns:p14="http://schemas.microsoft.com/office/powerpoint/2010/main" val="2946737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83B85F-23EE-375F-3FF3-7D91C126F84B}"/>
              </a:ext>
            </a:extLst>
          </p:cNvPr>
          <p:cNvSpPr>
            <a:spLocks noGrp="1"/>
          </p:cNvSpPr>
          <p:nvPr>
            <p:ph type="dt" sz="half" idx="10"/>
          </p:nvPr>
        </p:nvSpPr>
        <p:spPr/>
        <p:txBody>
          <a:bodyPr/>
          <a:lstStyle/>
          <a:p>
            <a:fld id="{8862B1C9-79B6-3446-9720-E69CEA9D6B7B}" type="datetimeFigureOut">
              <a:rPr lang="en-US" smtClean="0"/>
              <a:t>4/28/24</a:t>
            </a:fld>
            <a:endParaRPr lang="en-US"/>
          </a:p>
        </p:txBody>
      </p:sp>
      <p:sp>
        <p:nvSpPr>
          <p:cNvPr id="3" name="Footer Placeholder 2">
            <a:extLst>
              <a:ext uri="{FF2B5EF4-FFF2-40B4-BE49-F238E27FC236}">
                <a16:creationId xmlns:a16="http://schemas.microsoft.com/office/drawing/2014/main" id="{AE9852E6-ADC9-CCC5-F8C3-7E1FE4134D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828424-C7F0-5138-0795-FFBC794EE5AA}"/>
              </a:ext>
            </a:extLst>
          </p:cNvPr>
          <p:cNvSpPr>
            <a:spLocks noGrp="1"/>
          </p:cNvSpPr>
          <p:nvPr>
            <p:ph type="sldNum" sz="quarter" idx="12"/>
          </p:nvPr>
        </p:nvSpPr>
        <p:spPr/>
        <p:txBody>
          <a:bodyPr/>
          <a:lstStyle/>
          <a:p>
            <a:fld id="{56050D86-C0D6-E543-948F-4ECCE052E727}" type="slidenum">
              <a:rPr lang="en-US" smtClean="0"/>
              <a:t>‹#›</a:t>
            </a:fld>
            <a:endParaRPr lang="en-US"/>
          </a:p>
        </p:txBody>
      </p:sp>
    </p:spTree>
    <p:extLst>
      <p:ext uri="{BB962C8B-B14F-4D97-AF65-F5344CB8AC3E}">
        <p14:creationId xmlns:p14="http://schemas.microsoft.com/office/powerpoint/2010/main" val="3871144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627BF-B85E-1E1F-92C8-59F6027E6E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CA9A32-9CAB-2837-C7FA-67004C8D77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3F78A0-F405-11EF-09CC-0ACC2BE5D7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3C66D7-A9EE-6CBA-B1C9-A23F8988BE43}"/>
              </a:ext>
            </a:extLst>
          </p:cNvPr>
          <p:cNvSpPr>
            <a:spLocks noGrp="1"/>
          </p:cNvSpPr>
          <p:nvPr>
            <p:ph type="dt" sz="half" idx="10"/>
          </p:nvPr>
        </p:nvSpPr>
        <p:spPr/>
        <p:txBody>
          <a:bodyPr/>
          <a:lstStyle/>
          <a:p>
            <a:fld id="{8862B1C9-79B6-3446-9720-E69CEA9D6B7B}" type="datetimeFigureOut">
              <a:rPr lang="en-US" smtClean="0"/>
              <a:t>4/28/24</a:t>
            </a:fld>
            <a:endParaRPr lang="en-US"/>
          </a:p>
        </p:txBody>
      </p:sp>
      <p:sp>
        <p:nvSpPr>
          <p:cNvPr id="6" name="Footer Placeholder 5">
            <a:extLst>
              <a:ext uri="{FF2B5EF4-FFF2-40B4-BE49-F238E27FC236}">
                <a16:creationId xmlns:a16="http://schemas.microsoft.com/office/drawing/2014/main" id="{7DFCA8F5-B319-B8FB-5842-39424F4F4C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89759D-148E-77A6-10A8-F6AFED579A43}"/>
              </a:ext>
            </a:extLst>
          </p:cNvPr>
          <p:cNvSpPr>
            <a:spLocks noGrp="1"/>
          </p:cNvSpPr>
          <p:nvPr>
            <p:ph type="sldNum" sz="quarter" idx="12"/>
          </p:nvPr>
        </p:nvSpPr>
        <p:spPr/>
        <p:txBody>
          <a:bodyPr/>
          <a:lstStyle/>
          <a:p>
            <a:fld id="{56050D86-C0D6-E543-948F-4ECCE052E727}" type="slidenum">
              <a:rPr lang="en-US" smtClean="0"/>
              <a:t>‹#›</a:t>
            </a:fld>
            <a:endParaRPr lang="en-US"/>
          </a:p>
        </p:txBody>
      </p:sp>
    </p:spTree>
    <p:extLst>
      <p:ext uri="{BB962C8B-B14F-4D97-AF65-F5344CB8AC3E}">
        <p14:creationId xmlns:p14="http://schemas.microsoft.com/office/powerpoint/2010/main" val="20521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AC03A-60F1-481D-BB01-15061768ED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E686AB-6863-C3F8-4F80-61214CD2C9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246E06-CB97-1CC6-F689-6E1D3732F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1F976F-56B7-3B6E-974B-BFB4A20E05AC}"/>
              </a:ext>
            </a:extLst>
          </p:cNvPr>
          <p:cNvSpPr>
            <a:spLocks noGrp="1"/>
          </p:cNvSpPr>
          <p:nvPr>
            <p:ph type="dt" sz="half" idx="10"/>
          </p:nvPr>
        </p:nvSpPr>
        <p:spPr/>
        <p:txBody>
          <a:bodyPr/>
          <a:lstStyle/>
          <a:p>
            <a:fld id="{8862B1C9-79B6-3446-9720-E69CEA9D6B7B}" type="datetimeFigureOut">
              <a:rPr lang="en-US" smtClean="0"/>
              <a:t>4/28/24</a:t>
            </a:fld>
            <a:endParaRPr lang="en-US"/>
          </a:p>
        </p:txBody>
      </p:sp>
      <p:sp>
        <p:nvSpPr>
          <p:cNvPr id="6" name="Footer Placeholder 5">
            <a:extLst>
              <a:ext uri="{FF2B5EF4-FFF2-40B4-BE49-F238E27FC236}">
                <a16:creationId xmlns:a16="http://schemas.microsoft.com/office/drawing/2014/main" id="{30B0F6DD-185E-F525-F77A-BFEE02F931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8F2B91-D8E7-5DCE-8042-84133B31FC22}"/>
              </a:ext>
            </a:extLst>
          </p:cNvPr>
          <p:cNvSpPr>
            <a:spLocks noGrp="1"/>
          </p:cNvSpPr>
          <p:nvPr>
            <p:ph type="sldNum" sz="quarter" idx="12"/>
          </p:nvPr>
        </p:nvSpPr>
        <p:spPr/>
        <p:txBody>
          <a:bodyPr/>
          <a:lstStyle/>
          <a:p>
            <a:fld id="{56050D86-C0D6-E543-948F-4ECCE052E727}" type="slidenum">
              <a:rPr lang="en-US" smtClean="0"/>
              <a:t>‹#›</a:t>
            </a:fld>
            <a:endParaRPr lang="en-US"/>
          </a:p>
        </p:txBody>
      </p:sp>
    </p:spTree>
    <p:extLst>
      <p:ext uri="{BB962C8B-B14F-4D97-AF65-F5344CB8AC3E}">
        <p14:creationId xmlns:p14="http://schemas.microsoft.com/office/powerpoint/2010/main" val="2549331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C5438-03F4-82C4-D9E1-AF8332E73A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1A71B6-2C50-EC81-F7FF-4F37A6702C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2A5035-1DBF-3481-2DD9-C51E26C2E4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62B1C9-79B6-3446-9720-E69CEA9D6B7B}" type="datetimeFigureOut">
              <a:rPr lang="en-US" smtClean="0"/>
              <a:t>4/28/24</a:t>
            </a:fld>
            <a:endParaRPr lang="en-US"/>
          </a:p>
        </p:txBody>
      </p:sp>
      <p:sp>
        <p:nvSpPr>
          <p:cNvPr id="5" name="Footer Placeholder 4">
            <a:extLst>
              <a:ext uri="{FF2B5EF4-FFF2-40B4-BE49-F238E27FC236}">
                <a16:creationId xmlns:a16="http://schemas.microsoft.com/office/drawing/2014/main" id="{B5A327C4-67E9-6C93-CC05-A39E62A0BA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30BC24E-A7D0-BA00-3092-384E0414B0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6050D86-C0D6-E543-948F-4ECCE052E727}" type="slidenum">
              <a:rPr lang="en-US" smtClean="0"/>
              <a:t>‹#›</a:t>
            </a:fld>
            <a:endParaRPr lang="en-US"/>
          </a:p>
        </p:txBody>
      </p:sp>
    </p:spTree>
    <p:extLst>
      <p:ext uri="{BB962C8B-B14F-4D97-AF65-F5344CB8AC3E}">
        <p14:creationId xmlns:p14="http://schemas.microsoft.com/office/powerpoint/2010/main" val="2344135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81CE8-E8CA-E695-0CE0-62D61FBD4189}"/>
              </a:ext>
            </a:extLst>
          </p:cNvPr>
          <p:cNvSpPr>
            <a:spLocks noGrp="1"/>
          </p:cNvSpPr>
          <p:nvPr>
            <p:ph type="ctrTitle"/>
          </p:nvPr>
        </p:nvSpPr>
        <p:spPr/>
        <p:txBody>
          <a:bodyPr/>
          <a:lstStyle/>
          <a:p>
            <a:r>
              <a:rPr lang="en-US" dirty="0"/>
              <a:t>Regression Error</a:t>
            </a:r>
          </a:p>
        </p:txBody>
      </p:sp>
      <p:sp>
        <p:nvSpPr>
          <p:cNvPr id="3" name="Subtitle 2">
            <a:extLst>
              <a:ext uri="{FF2B5EF4-FFF2-40B4-BE49-F238E27FC236}">
                <a16:creationId xmlns:a16="http://schemas.microsoft.com/office/drawing/2014/main" id="{C74919E1-BA4F-B781-DBAF-B0B8DD641FC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2190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52E38-B5BA-853D-13C7-E3A9F233723E}"/>
              </a:ext>
            </a:extLst>
          </p:cNvPr>
          <p:cNvSpPr>
            <a:spLocks noGrp="1"/>
          </p:cNvSpPr>
          <p:nvPr>
            <p:ph type="title"/>
          </p:nvPr>
        </p:nvSpPr>
        <p:spPr/>
        <p:txBody>
          <a:bodyPr/>
          <a:lstStyle/>
          <a:p>
            <a:r>
              <a:rPr lang="en-US" dirty="0"/>
              <a:t>Regression Line Equation</a:t>
            </a:r>
          </a:p>
        </p:txBody>
      </p:sp>
      <p:pic>
        <p:nvPicPr>
          <p:cNvPr id="7" name="Content Placeholder 6" descr="A math equations and equations&#10;&#10;Description automatically generated with medium confidence">
            <a:extLst>
              <a:ext uri="{FF2B5EF4-FFF2-40B4-BE49-F238E27FC236}">
                <a16:creationId xmlns:a16="http://schemas.microsoft.com/office/drawing/2014/main" id="{BCEF81E1-DBEE-47C4-F1E4-FE626E9C1ECC}"/>
              </a:ext>
            </a:extLst>
          </p:cNvPr>
          <p:cNvPicPr>
            <a:picLocks noGrp="1" noChangeAspect="1"/>
          </p:cNvPicPr>
          <p:nvPr>
            <p:ph idx="1"/>
          </p:nvPr>
        </p:nvPicPr>
        <p:blipFill>
          <a:blip r:embed="rId2"/>
          <a:stretch>
            <a:fillRect/>
          </a:stretch>
        </p:blipFill>
        <p:spPr>
          <a:xfrm>
            <a:off x="838200" y="1842829"/>
            <a:ext cx="10515600" cy="4316930"/>
          </a:xfrm>
        </p:spPr>
      </p:pic>
    </p:spTree>
    <p:extLst>
      <p:ext uri="{BB962C8B-B14F-4D97-AF65-F5344CB8AC3E}">
        <p14:creationId xmlns:p14="http://schemas.microsoft.com/office/powerpoint/2010/main" val="4085855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F538-EDCC-F2AC-B327-A79B832C446D}"/>
              </a:ext>
            </a:extLst>
          </p:cNvPr>
          <p:cNvSpPr>
            <a:spLocks noGrp="1"/>
          </p:cNvSpPr>
          <p:nvPr>
            <p:ph type="title"/>
          </p:nvPr>
        </p:nvSpPr>
        <p:spPr/>
        <p:txBody>
          <a:bodyPr/>
          <a:lstStyle/>
          <a:p>
            <a:r>
              <a:rPr lang="en-US" dirty="0"/>
              <a:t>Regression Estimate</a:t>
            </a:r>
          </a:p>
        </p:txBody>
      </p:sp>
      <p:sp>
        <p:nvSpPr>
          <p:cNvPr id="3" name="Content Placeholder 2">
            <a:extLst>
              <a:ext uri="{FF2B5EF4-FFF2-40B4-BE49-F238E27FC236}">
                <a16:creationId xmlns:a16="http://schemas.microsoft.com/office/drawing/2014/main" id="{9A984FF1-8214-515B-680D-E15E39932306}"/>
              </a:ext>
            </a:extLst>
          </p:cNvPr>
          <p:cNvSpPr>
            <a:spLocks noGrp="1"/>
          </p:cNvSpPr>
          <p:nvPr>
            <p:ph idx="1"/>
          </p:nvPr>
        </p:nvSpPr>
        <p:spPr/>
        <p:txBody>
          <a:bodyPr/>
          <a:lstStyle/>
          <a:p>
            <a:pPr marL="0" indent="0">
              <a:buNone/>
            </a:pPr>
            <a:r>
              <a:rPr lang="en-US" dirty="0"/>
              <a:t>Goal: Predict y using x </a:t>
            </a:r>
          </a:p>
          <a:p>
            <a:pPr marL="0" indent="0">
              <a:buNone/>
            </a:pPr>
            <a:r>
              <a:rPr lang="en-US" dirty="0"/>
              <a:t>To find the regression estimate of y: </a:t>
            </a:r>
          </a:p>
          <a:p>
            <a:r>
              <a:rPr lang="en-US" dirty="0"/>
              <a:t>Convert the given x to standard units</a:t>
            </a:r>
          </a:p>
          <a:p>
            <a:r>
              <a:rPr lang="en-US" dirty="0"/>
              <a:t>Multiply by r</a:t>
            </a:r>
          </a:p>
          <a:p>
            <a:r>
              <a:rPr lang="en-US" dirty="0"/>
              <a:t>That’s the regression estimate of y, but: </a:t>
            </a:r>
          </a:p>
          <a:p>
            <a:pPr lvl="1"/>
            <a:r>
              <a:rPr lang="en-US" dirty="0"/>
              <a:t> It’s in standard units </a:t>
            </a:r>
          </a:p>
          <a:p>
            <a:pPr lvl="1"/>
            <a:r>
              <a:rPr lang="en-US" dirty="0"/>
              <a:t>So, convert it back to the original units of y</a:t>
            </a:r>
          </a:p>
        </p:txBody>
      </p:sp>
    </p:spTree>
    <p:extLst>
      <p:ext uri="{BB962C8B-B14F-4D97-AF65-F5344CB8AC3E}">
        <p14:creationId xmlns:p14="http://schemas.microsoft.com/office/powerpoint/2010/main" val="308802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BE8A5-DAEA-67C1-AF1E-0FB5A88BDD60}"/>
              </a:ext>
            </a:extLst>
          </p:cNvPr>
          <p:cNvSpPr>
            <a:spLocks noGrp="1"/>
          </p:cNvSpPr>
          <p:nvPr>
            <p:ph type="title"/>
          </p:nvPr>
        </p:nvSpPr>
        <p:spPr/>
        <p:txBody>
          <a:bodyPr/>
          <a:lstStyle/>
          <a:p>
            <a:r>
              <a:rPr lang="en-US" dirty="0"/>
              <a:t>Slope and Intercept in Original Units</a:t>
            </a:r>
          </a:p>
        </p:txBody>
      </p:sp>
      <p:sp>
        <p:nvSpPr>
          <p:cNvPr id="3" name="Content Placeholder 2">
            <a:extLst>
              <a:ext uri="{FF2B5EF4-FFF2-40B4-BE49-F238E27FC236}">
                <a16:creationId xmlns:a16="http://schemas.microsoft.com/office/drawing/2014/main" id="{2AB4F38B-4BD6-0ACC-AEA2-B201DF4C5C20}"/>
              </a:ext>
            </a:extLst>
          </p:cNvPr>
          <p:cNvSpPr>
            <a:spLocks noGrp="1"/>
          </p:cNvSpPr>
          <p:nvPr>
            <p:ph idx="1"/>
          </p:nvPr>
        </p:nvSpPr>
        <p:spPr/>
        <p:txBody>
          <a:bodyPr/>
          <a:lstStyle/>
          <a:p>
            <a:pPr marL="0" indent="0" algn="ctr">
              <a:buNone/>
            </a:pPr>
            <a:r>
              <a:rPr lang="en-US" dirty="0"/>
              <a:t>estimate of y = slope * x + intercept</a:t>
            </a:r>
          </a:p>
          <a:p>
            <a:pPr marL="0" indent="0" algn="ctr">
              <a:buNone/>
            </a:pPr>
            <a:endParaRPr lang="en-US" dirty="0"/>
          </a:p>
          <a:p>
            <a:pPr marL="0" indent="0" algn="ctr">
              <a:buNone/>
            </a:pPr>
            <a:endParaRPr lang="en-US" dirty="0"/>
          </a:p>
        </p:txBody>
      </p:sp>
      <p:pic>
        <p:nvPicPr>
          <p:cNvPr id="5" name="Picture 4" descr="A black text on a white background&#10;&#10;Description automatically generated">
            <a:extLst>
              <a:ext uri="{FF2B5EF4-FFF2-40B4-BE49-F238E27FC236}">
                <a16:creationId xmlns:a16="http://schemas.microsoft.com/office/drawing/2014/main" id="{5D0CD20E-EF68-961C-AB34-8F623B1A9599}"/>
              </a:ext>
            </a:extLst>
          </p:cNvPr>
          <p:cNvPicPr>
            <a:picLocks noChangeAspect="1"/>
          </p:cNvPicPr>
          <p:nvPr/>
        </p:nvPicPr>
        <p:blipFill>
          <a:blip r:embed="rId2"/>
          <a:stretch>
            <a:fillRect/>
          </a:stretch>
        </p:blipFill>
        <p:spPr>
          <a:xfrm>
            <a:off x="2063750" y="3010807"/>
            <a:ext cx="7772400" cy="1257699"/>
          </a:xfrm>
          <a:prstGeom prst="rect">
            <a:avLst/>
          </a:prstGeom>
        </p:spPr>
      </p:pic>
    </p:spTree>
    <p:extLst>
      <p:ext uri="{BB962C8B-B14F-4D97-AF65-F5344CB8AC3E}">
        <p14:creationId xmlns:p14="http://schemas.microsoft.com/office/powerpoint/2010/main" val="2242516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91839-7593-E300-094F-E3403C433658}"/>
              </a:ext>
            </a:extLst>
          </p:cNvPr>
          <p:cNvSpPr>
            <a:spLocks noGrp="1"/>
          </p:cNvSpPr>
          <p:nvPr>
            <p:ph type="title"/>
          </p:nvPr>
        </p:nvSpPr>
        <p:spPr/>
        <p:txBody>
          <a:bodyPr/>
          <a:lstStyle/>
          <a:p>
            <a:r>
              <a:rPr lang="en-US" dirty="0"/>
              <a:t>Error in Estimation</a:t>
            </a:r>
          </a:p>
        </p:txBody>
      </p:sp>
      <p:sp>
        <p:nvSpPr>
          <p:cNvPr id="3" name="Content Placeholder 2">
            <a:extLst>
              <a:ext uri="{FF2B5EF4-FFF2-40B4-BE49-F238E27FC236}">
                <a16:creationId xmlns:a16="http://schemas.microsoft.com/office/drawing/2014/main" id="{3E5E0B13-ABFD-50BE-4BC9-6E06A0A91FD0}"/>
              </a:ext>
            </a:extLst>
          </p:cNvPr>
          <p:cNvSpPr>
            <a:spLocks noGrp="1"/>
          </p:cNvSpPr>
          <p:nvPr>
            <p:ph idx="1"/>
          </p:nvPr>
        </p:nvSpPr>
        <p:spPr/>
        <p:txBody>
          <a:bodyPr/>
          <a:lstStyle/>
          <a:p>
            <a:r>
              <a:rPr lang="en-US" dirty="0">
                <a:solidFill>
                  <a:schemeClr val="tx2">
                    <a:lumMod val="50000"/>
                    <a:lumOff val="50000"/>
                  </a:schemeClr>
                </a:solidFill>
              </a:rPr>
              <a:t>error = actual value − estimate</a:t>
            </a:r>
          </a:p>
          <a:p>
            <a:r>
              <a:rPr lang="en-US" dirty="0"/>
              <a:t>Typically, some errors are positive and some negative</a:t>
            </a:r>
          </a:p>
          <a:p>
            <a:r>
              <a:rPr lang="en-US" dirty="0"/>
              <a:t>To measure the rough size of the errors</a:t>
            </a:r>
          </a:p>
          <a:p>
            <a:pPr lvl="1"/>
            <a:r>
              <a:rPr lang="en-US" dirty="0">
                <a:solidFill>
                  <a:schemeClr val="tx2">
                    <a:lumMod val="50000"/>
                    <a:lumOff val="50000"/>
                  </a:schemeClr>
                </a:solidFill>
              </a:rPr>
              <a:t>square</a:t>
            </a:r>
            <a:r>
              <a:rPr lang="en-US" dirty="0"/>
              <a:t> the </a:t>
            </a:r>
            <a:r>
              <a:rPr lang="en-US" dirty="0">
                <a:solidFill>
                  <a:schemeClr val="tx2">
                    <a:lumMod val="50000"/>
                    <a:lumOff val="50000"/>
                  </a:schemeClr>
                </a:solidFill>
              </a:rPr>
              <a:t>errors</a:t>
            </a:r>
            <a:r>
              <a:rPr lang="en-US" dirty="0"/>
              <a:t> to eliminate cancellation</a:t>
            </a:r>
          </a:p>
          <a:p>
            <a:pPr lvl="1"/>
            <a:r>
              <a:rPr lang="en-US" dirty="0"/>
              <a:t>take the </a:t>
            </a:r>
            <a:r>
              <a:rPr lang="en-US" dirty="0">
                <a:solidFill>
                  <a:schemeClr val="tx2">
                    <a:lumMod val="50000"/>
                    <a:lumOff val="50000"/>
                  </a:schemeClr>
                </a:solidFill>
              </a:rPr>
              <a:t>mean</a:t>
            </a:r>
            <a:r>
              <a:rPr lang="en-US" dirty="0"/>
              <a:t> of the squared errors</a:t>
            </a:r>
          </a:p>
          <a:p>
            <a:pPr lvl="1"/>
            <a:r>
              <a:rPr lang="en-US" dirty="0"/>
              <a:t>take the square </a:t>
            </a:r>
            <a:r>
              <a:rPr lang="en-US" dirty="0">
                <a:solidFill>
                  <a:schemeClr val="tx2">
                    <a:lumMod val="50000"/>
                    <a:lumOff val="50000"/>
                  </a:schemeClr>
                </a:solidFill>
              </a:rPr>
              <a:t>root</a:t>
            </a:r>
            <a:r>
              <a:rPr lang="en-US" dirty="0"/>
              <a:t> to fix the units</a:t>
            </a:r>
          </a:p>
          <a:p>
            <a:pPr lvl="1"/>
            <a:r>
              <a:rPr lang="en-US" dirty="0">
                <a:solidFill>
                  <a:schemeClr val="tx2">
                    <a:lumMod val="50000"/>
                    <a:lumOff val="50000"/>
                  </a:schemeClr>
                </a:solidFill>
              </a:rPr>
              <a:t>root mean square error </a:t>
            </a:r>
            <a:r>
              <a:rPr lang="en-US" dirty="0"/>
              <a:t>(</a:t>
            </a:r>
            <a:r>
              <a:rPr lang="en-US" dirty="0" err="1"/>
              <a:t>rmse</a:t>
            </a:r>
            <a:r>
              <a:rPr lang="en-US" dirty="0"/>
              <a:t>)</a:t>
            </a:r>
          </a:p>
        </p:txBody>
      </p:sp>
    </p:spTree>
    <p:extLst>
      <p:ext uri="{BB962C8B-B14F-4D97-AF65-F5344CB8AC3E}">
        <p14:creationId xmlns:p14="http://schemas.microsoft.com/office/powerpoint/2010/main" val="418579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D9523D-E2A9-3901-C363-353E5142A7F5}"/>
              </a:ext>
            </a:extLst>
          </p:cNvPr>
          <p:cNvSpPr>
            <a:spLocks noGrp="1"/>
          </p:cNvSpPr>
          <p:nvPr>
            <p:ph type="title"/>
          </p:nvPr>
        </p:nvSpPr>
        <p:spPr>
          <a:xfrm>
            <a:off x="640080" y="329184"/>
            <a:ext cx="6894576" cy="1783080"/>
          </a:xfrm>
        </p:spPr>
        <p:txBody>
          <a:bodyPr anchor="b">
            <a:normAutofit/>
          </a:bodyPr>
          <a:lstStyle/>
          <a:p>
            <a:r>
              <a:rPr lang="en-US" sz="5400"/>
              <a:t>Root Mean Square Error</a:t>
            </a: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7141BE-AEF4-28A8-C411-10E1471B5A77}"/>
              </a:ext>
            </a:extLst>
          </p:cNvPr>
          <p:cNvSpPr>
            <a:spLocks noGrp="1"/>
          </p:cNvSpPr>
          <p:nvPr>
            <p:ph idx="1"/>
          </p:nvPr>
        </p:nvSpPr>
        <p:spPr>
          <a:xfrm>
            <a:off x="640080" y="2706624"/>
            <a:ext cx="6894576" cy="3483864"/>
          </a:xfrm>
        </p:spPr>
        <p:txBody>
          <a:bodyPr>
            <a:normAutofit/>
          </a:bodyPr>
          <a:lstStyle/>
          <a:p>
            <a:r>
              <a:rPr lang="en-US" sz="2000" b="0" i="0" dirty="0">
                <a:effectLst/>
                <a:highlight>
                  <a:srgbClr val="FFFFFF"/>
                </a:highlight>
                <a:latin typeface="Söhne"/>
              </a:rPr>
              <a:t>The mean squared error or MSE is a measure of the average squared difference between the observed values and the values predicted by a model. It's commonly used to evaluate the performance of regression models.</a:t>
            </a:r>
          </a:p>
          <a:p>
            <a:r>
              <a:rPr lang="en-US" sz="2000" b="0" i="0" dirty="0">
                <a:effectLst/>
                <a:highlight>
                  <a:srgbClr val="FFFFFF"/>
                </a:highlight>
                <a:latin typeface="Söhne"/>
              </a:rPr>
              <a:t>The root mean square error (RMSE) is another commonly used metric to evaluate the performance of regression models. It's similar to the mean squared error (MSE), but it's the square root of the average of the squared differences between the observed values and the predicted values. </a:t>
            </a:r>
          </a:p>
          <a:p>
            <a:r>
              <a:rPr lang="en-US" sz="2000" dirty="0"/>
              <a:t>The regression line is the line that minimizes the RMSE</a:t>
            </a:r>
          </a:p>
        </p:txBody>
      </p:sp>
      <p:pic>
        <p:nvPicPr>
          <p:cNvPr id="5" name="Picture 4">
            <a:extLst>
              <a:ext uri="{FF2B5EF4-FFF2-40B4-BE49-F238E27FC236}">
                <a16:creationId xmlns:a16="http://schemas.microsoft.com/office/drawing/2014/main" id="{976D453C-003F-E8FD-BED4-67998D79DC24}"/>
              </a:ext>
            </a:extLst>
          </p:cNvPr>
          <p:cNvPicPr>
            <a:picLocks noChangeAspect="1"/>
          </p:cNvPicPr>
          <p:nvPr/>
        </p:nvPicPr>
        <p:blipFill>
          <a:blip r:embed="rId2"/>
          <a:stretch>
            <a:fillRect/>
          </a:stretch>
        </p:blipFill>
        <p:spPr>
          <a:xfrm>
            <a:off x="7678102" y="2414016"/>
            <a:ext cx="4014216" cy="1485028"/>
          </a:xfrm>
          <a:prstGeom prst="rect">
            <a:avLst/>
          </a:prstGeom>
        </p:spPr>
      </p:pic>
      <p:pic>
        <p:nvPicPr>
          <p:cNvPr id="9" name="Picture 8" descr="A black symbols with a square and square symbol&#10;&#10;Description automatically generated with medium confidence">
            <a:extLst>
              <a:ext uri="{FF2B5EF4-FFF2-40B4-BE49-F238E27FC236}">
                <a16:creationId xmlns:a16="http://schemas.microsoft.com/office/drawing/2014/main" id="{FC90EC8C-D7A1-1995-1046-E96FC78EC6C3}"/>
              </a:ext>
            </a:extLst>
          </p:cNvPr>
          <p:cNvPicPr>
            <a:picLocks noChangeAspect="1"/>
          </p:cNvPicPr>
          <p:nvPr/>
        </p:nvPicPr>
        <p:blipFill>
          <a:blip r:embed="rId3"/>
          <a:stretch>
            <a:fillRect/>
          </a:stretch>
        </p:blipFill>
        <p:spPr>
          <a:xfrm>
            <a:off x="7696390" y="4448556"/>
            <a:ext cx="3995928" cy="1005264"/>
          </a:xfrm>
          <a:prstGeom prst="rect">
            <a:avLst/>
          </a:prstGeom>
        </p:spPr>
      </p:pic>
    </p:spTree>
    <p:extLst>
      <p:ext uri="{BB962C8B-B14F-4D97-AF65-F5344CB8AC3E}">
        <p14:creationId xmlns:p14="http://schemas.microsoft.com/office/powerpoint/2010/main" val="958243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CCE20-7918-7E35-813A-2B0249F4A1E4}"/>
              </a:ext>
            </a:extLst>
          </p:cNvPr>
          <p:cNvSpPr>
            <a:spLocks noGrp="1"/>
          </p:cNvSpPr>
          <p:nvPr>
            <p:ph type="title"/>
          </p:nvPr>
        </p:nvSpPr>
        <p:spPr/>
        <p:txBody>
          <a:bodyPr/>
          <a:lstStyle/>
          <a:p>
            <a:r>
              <a:rPr lang="en-US" dirty="0"/>
              <a:t>Numerical Optimization</a:t>
            </a:r>
          </a:p>
        </p:txBody>
      </p:sp>
      <p:sp>
        <p:nvSpPr>
          <p:cNvPr id="3" name="Content Placeholder 2">
            <a:extLst>
              <a:ext uri="{FF2B5EF4-FFF2-40B4-BE49-F238E27FC236}">
                <a16:creationId xmlns:a16="http://schemas.microsoft.com/office/drawing/2014/main" id="{9D8F5181-0DEF-BE51-4C24-FB03BC05FAC9}"/>
              </a:ext>
            </a:extLst>
          </p:cNvPr>
          <p:cNvSpPr>
            <a:spLocks noGrp="1"/>
          </p:cNvSpPr>
          <p:nvPr>
            <p:ph idx="1"/>
          </p:nvPr>
        </p:nvSpPr>
        <p:spPr/>
        <p:txBody>
          <a:bodyPr/>
          <a:lstStyle/>
          <a:p>
            <a:r>
              <a:rPr lang="en-US" dirty="0"/>
              <a:t>Numerical minimization is approximate but effective</a:t>
            </a:r>
          </a:p>
          <a:p>
            <a:r>
              <a:rPr lang="en-US" dirty="0"/>
              <a:t>If the function </a:t>
            </a:r>
            <a:r>
              <a:rPr lang="en-US" dirty="0" err="1">
                <a:solidFill>
                  <a:schemeClr val="tx2">
                    <a:lumMod val="50000"/>
                    <a:lumOff val="50000"/>
                  </a:schemeClr>
                </a:solidFill>
              </a:rPr>
              <a:t>mse</a:t>
            </a:r>
            <a:r>
              <a:rPr lang="en-US" dirty="0">
                <a:solidFill>
                  <a:schemeClr val="tx2">
                    <a:lumMod val="50000"/>
                    <a:lumOff val="50000"/>
                  </a:schemeClr>
                </a:solidFill>
              </a:rPr>
              <a:t>(a, b)</a:t>
            </a:r>
            <a:r>
              <a:rPr lang="en-US" dirty="0"/>
              <a:t>returns the </a:t>
            </a:r>
            <a:r>
              <a:rPr lang="en-US" dirty="0" err="1"/>
              <a:t>mse</a:t>
            </a:r>
            <a:r>
              <a:rPr lang="en-US" dirty="0"/>
              <a:t> of estimation using the line “estimate = ax + b”,</a:t>
            </a:r>
          </a:p>
          <a:p>
            <a:pPr lvl="1"/>
            <a:r>
              <a:rPr lang="en-US" dirty="0"/>
              <a:t>then </a:t>
            </a:r>
            <a:r>
              <a:rPr lang="en-US" dirty="0">
                <a:solidFill>
                  <a:schemeClr val="tx2">
                    <a:lumMod val="50000"/>
                    <a:lumOff val="50000"/>
                  </a:schemeClr>
                </a:solidFill>
              </a:rPr>
              <a:t>minimize(</a:t>
            </a:r>
            <a:r>
              <a:rPr lang="en-US" dirty="0" err="1">
                <a:solidFill>
                  <a:schemeClr val="tx2">
                    <a:lumMod val="50000"/>
                    <a:lumOff val="50000"/>
                  </a:schemeClr>
                </a:solidFill>
              </a:rPr>
              <a:t>mse</a:t>
            </a:r>
            <a:r>
              <a:rPr lang="en-US" dirty="0">
                <a:solidFill>
                  <a:schemeClr val="tx2">
                    <a:lumMod val="50000"/>
                    <a:lumOff val="50000"/>
                  </a:schemeClr>
                </a:solidFill>
              </a:rPr>
              <a:t>)</a:t>
            </a:r>
            <a:r>
              <a:rPr lang="en-US" dirty="0"/>
              <a:t>returns array </a:t>
            </a:r>
            <a:r>
              <a:rPr lang="en-US" dirty="0">
                <a:solidFill>
                  <a:schemeClr val="tx2">
                    <a:lumMod val="50000"/>
                    <a:lumOff val="50000"/>
                  </a:schemeClr>
                </a:solidFill>
              </a:rPr>
              <a:t>[a₀, b₀]</a:t>
            </a:r>
          </a:p>
          <a:p>
            <a:pPr lvl="1"/>
            <a:r>
              <a:rPr lang="en-US" dirty="0">
                <a:solidFill>
                  <a:schemeClr val="tx2">
                    <a:lumMod val="50000"/>
                    <a:lumOff val="50000"/>
                  </a:schemeClr>
                </a:solidFill>
              </a:rPr>
              <a:t>a₀</a:t>
            </a:r>
            <a:r>
              <a:rPr lang="en-US" dirty="0"/>
              <a:t> is the slope and </a:t>
            </a:r>
            <a:r>
              <a:rPr lang="en-US" dirty="0">
                <a:solidFill>
                  <a:schemeClr val="tx2">
                    <a:lumMod val="50000"/>
                    <a:lumOff val="50000"/>
                  </a:schemeClr>
                </a:solidFill>
              </a:rPr>
              <a:t>b₀</a:t>
            </a:r>
            <a:r>
              <a:rPr lang="en-US" dirty="0"/>
              <a:t> the intercept of the line that minimizes the </a:t>
            </a:r>
            <a:r>
              <a:rPr lang="en-US" dirty="0" err="1"/>
              <a:t>mse</a:t>
            </a:r>
            <a:r>
              <a:rPr lang="en-US" dirty="0"/>
              <a:t> among lines with arbitrary slope a and arbitrary intercept b (that is, among all lines)</a:t>
            </a:r>
          </a:p>
        </p:txBody>
      </p:sp>
    </p:spTree>
    <p:extLst>
      <p:ext uri="{BB962C8B-B14F-4D97-AF65-F5344CB8AC3E}">
        <p14:creationId xmlns:p14="http://schemas.microsoft.com/office/powerpoint/2010/main" val="1845305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EE5DC-058C-D32A-4E58-64307A3DDB87}"/>
              </a:ext>
            </a:extLst>
          </p:cNvPr>
          <p:cNvSpPr>
            <a:spLocks noGrp="1"/>
          </p:cNvSpPr>
          <p:nvPr>
            <p:ph type="title"/>
          </p:nvPr>
        </p:nvSpPr>
        <p:spPr/>
        <p:txBody>
          <a:bodyPr/>
          <a:lstStyle/>
          <a:p>
            <a:r>
              <a:rPr lang="en-US" dirty="0"/>
              <a:t>Least Squares Line</a:t>
            </a:r>
          </a:p>
        </p:txBody>
      </p:sp>
      <p:sp>
        <p:nvSpPr>
          <p:cNvPr id="3" name="Content Placeholder 2">
            <a:extLst>
              <a:ext uri="{FF2B5EF4-FFF2-40B4-BE49-F238E27FC236}">
                <a16:creationId xmlns:a16="http://schemas.microsoft.com/office/drawing/2014/main" id="{AD1518EE-7CC0-6B97-05FD-A5B65DDC8754}"/>
              </a:ext>
            </a:extLst>
          </p:cNvPr>
          <p:cNvSpPr>
            <a:spLocks noGrp="1"/>
          </p:cNvSpPr>
          <p:nvPr>
            <p:ph idx="1"/>
          </p:nvPr>
        </p:nvSpPr>
        <p:spPr/>
        <p:txBody>
          <a:bodyPr/>
          <a:lstStyle/>
          <a:p>
            <a:r>
              <a:rPr lang="en-US" dirty="0"/>
              <a:t>Minimizes the root mean squared error (</a:t>
            </a:r>
            <a:r>
              <a:rPr lang="en-US" dirty="0" err="1"/>
              <a:t>rmse</a:t>
            </a:r>
            <a:r>
              <a:rPr lang="en-US" dirty="0"/>
              <a:t>) among all lines</a:t>
            </a:r>
          </a:p>
          <a:p>
            <a:r>
              <a:rPr lang="en-US" dirty="0"/>
              <a:t>Equivalently, minimizes the mean squared error (</a:t>
            </a:r>
            <a:r>
              <a:rPr lang="en-US" dirty="0" err="1"/>
              <a:t>mse</a:t>
            </a:r>
            <a:r>
              <a:rPr lang="en-US" dirty="0"/>
              <a:t>) among all lines</a:t>
            </a:r>
          </a:p>
          <a:p>
            <a:r>
              <a:rPr lang="en-US" dirty="0"/>
              <a:t>Names: </a:t>
            </a:r>
          </a:p>
          <a:p>
            <a:pPr lvl="1"/>
            <a:r>
              <a:rPr lang="en-US" dirty="0"/>
              <a:t>“Best fit” line </a:t>
            </a:r>
          </a:p>
          <a:p>
            <a:pPr lvl="1"/>
            <a:r>
              <a:rPr lang="en-US" dirty="0"/>
              <a:t>Least squares line </a:t>
            </a:r>
          </a:p>
          <a:p>
            <a:pPr lvl="1"/>
            <a:r>
              <a:rPr lang="en-US" dirty="0"/>
              <a:t>Regression line</a:t>
            </a:r>
          </a:p>
        </p:txBody>
      </p:sp>
    </p:spTree>
    <p:extLst>
      <p:ext uri="{BB962C8B-B14F-4D97-AF65-F5344CB8AC3E}">
        <p14:creationId xmlns:p14="http://schemas.microsoft.com/office/powerpoint/2010/main" val="934188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8594B-5095-C5A9-A2B2-3CCCE0E4A8F6}"/>
              </a:ext>
            </a:extLst>
          </p:cNvPr>
          <p:cNvSpPr>
            <a:spLocks noGrp="1"/>
          </p:cNvSpPr>
          <p:nvPr>
            <p:ph type="title"/>
          </p:nvPr>
        </p:nvSpPr>
        <p:spPr/>
        <p:txBody>
          <a:bodyPr/>
          <a:lstStyle/>
          <a:p>
            <a:r>
              <a:rPr lang="en-US" dirty="0"/>
              <a:t>Residuals</a:t>
            </a:r>
          </a:p>
        </p:txBody>
      </p:sp>
      <p:sp>
        <p:nvSpPr>
          <p:cNvPr id="3" name="Content Placeholder 2">
            <a:extLst>
              <a:ext uri="{FF2B5EF4-FFF2-40B4-BE49-F238E27FC236}">
                <a16:creationId xmlns:a16="http://schemas.microsoft.com/office/drawing/2014/main" id="{4FAD6083-9980-CCB9-7DAB-DF323CD6C316}"/>
              </a:ext>
            </a:extLst>
          </p:cNvPr>
          <p:cNvSpPr>
            <a:spLocks noGrp="1"/>
          </p:cNvSpPr>
          <p:nvPr>
            <p:ph idx="1"/>
          </p:nvPr>
        </p:nvSpPr>
        <p:spPr/>
        <p:txBody>
          <a:bodyPr/>
          <a:lstStyle/>
          <a:p>
            <a:r>
              <a:rPr lang="en-US" dirty="0"/>
              <a:t>Error in regression estimate</a:t>
            </a:r>
          </a:p>
          <a:p>
            <a:r>
              <a:rPr lang="en-US" dirty="0"/>
              <a:t>It is the difference between the regression estimate and the actual value we are trying to estimate</a:t>
            </a:r>
          </a:p>
          <a:p>
            <a:r>
              <a:rPr lang="en-US" dirty="0"/>
              <a:t>One residual corresponding to each point (x, y)</a:t>
            </a:r>
          </a:p>
          <a:p>
            <a:r>
              <a:rPr lang="en-US" dirty="0"/>
              <a:t>residual </a:t>
            </a:r>
          </a:p>
          <a:p>
            <a:pPr lvl="1"/>
            <a:r>
              <a:rPr lang="en-US" dirty="0"/>
              <a:t>= observed y - regression estimate of y</a:t>
            </a:r>
          </a:p>
          <a:p>
            <a:pPr lvl="1"/>
            <a:r>
              <a:rPr lang="en-US" dirty="0"/>
              <a:t>= observed y - height of regression line at x</a:t>
            </a:r>
          </a:p>
          <a:p>
            <a:pPr lvl="1"/>
            <a:r>
              <a:rPr lang="en-US" dirty="0"/>
              <a:t>= vertical distance between the point and the best line</a:t>
            </a:r>
          </a:p>
        </p:txBody>
      </p:sp>
    </p:spTree>
    <p:extLst>
      <p:ext uri="{BB962C8B-B14F-4D97-AF65-F5344CB8AC3E}">
        <p14:creationId xmlns:p14="http://schemas.microsoft.com/office/powerpoint/2010/main" val="425480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12510</TotalTime>
  <Words>411</Words>
  <Application>Microsoft Macintosh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Söhne</vt:lpstr>
      <vt:lpstr>Office Theme</vt:lpstr>
      <vt:lpstr>Regression Error</vt:lpstr>
      <vt:lpstr>Regression Line Equation</vt:lpstr>
      <vt:lpstr>Regression Estimate</vt:lpstr>
      <vt:lpstr>Slope and Intercept in Original Units</vt:lpstr>
      <vt:lpstr>Error in Estimation</vt:lpstr>
      <vt:lpstr>Root Mean Square Error</vt:lpstr>
      <vt:lpstr>Numerical Optimization</vt:lpstr>
      <vt:lpstr>Least Squares Line</vt:lpstr>
      <vt:lpstr>Residuals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Pacheco, Hellen</dc:creator>
  <cp:lastModifiedBy>Pacheco, Hellen</cp:lastModifiedBy>
  <cp:revision>8</cp:revision>
  <dcterms:created xsi:type="dcterms:W3CDTF">2024-04-20T23:48:41Z</dcterms:created>
  <dcterms:modified xsi:type="dcterms:W3CDTF">2024-05-01T19:10:16Z</dcterms:modified>
</cp:coreProperties>
</file>