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1" r:id="rId2"/>
    <p:sldId id="262" r:id="rId3"/>
    <p:sldId id="263" r:id="rId4"/>
    <p:sldId id="266" r:id="rId5"/>
    <p:sldId id="267" r:id="rId6"/>
    <p:sldId id="268" r:id="rId7"/>
    <p:sldId id="288" r:id="rId8"/>
    <p:sldId id="270" r:id="rId9"/>
    <p:sldId id="273" r:id="rId10"/>
    <p:sldId id="272" r:id="rId11"/>
    <p:sldId id="283" r:id="rId12"/>
    <p:sldId id="274" r:id="rId13"/>
    <p:sldId id="276" r:id="rId14"/>
    <p:sldId id="277" r:id="rId15"/>
    <p:sldId id="279" r:id="rId16"/>
    <p:sldId id="278" r:id="rId17"/>
    <p:sldId id="280" r:id="rId18"/>
    <p:sldId id="271" r:id="rId19"/>
    <p:sldId id="284" r:id="rId20"/>
    <p:sldId id="287" r:id="rId21"/>
    <p:sldId id="289" r:id="rId22"/>
    <p:sldId id="290" r:id="rId23"/>
    <p:sldId id="291" r:id="rId24"/>
    <p:sldId id="292" r:id="rId25"/>
    <p:sldId id="264" r:id="rId26"/>
    <p:sldId id="286" r:id="rId27"/>
    <p:sldId id="265" r:id="rId28"/>
    <p:sldId id="269" r:id="rId29"/>
    <p:sldId id="337" r:id="rId30"/>
    <p:sldId id="25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0660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AC382-7706-4896-8987-48EA416D8789}" v="2" dt="2019-05-29T05:37:40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1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Peng" userId="5aceaea294ff89e4" providerId="LiveId" clId="{4E0AC382-7706-4896-8987-48EA416D8789}"/>
    <pc:docChg chg="undo addSld delSld modSld">
      <pc:chgData name="Zhao Peng" userId="5aceaea294ff89e4" providerId="LiveId" clId="{4E0AC382-7706-4896-8987-48EA416D8789}" dt="2019-05-29T06:10:08.388" v="97" actId="2696"/>
      <pc:docMkLst>
        <pc:docMk/>
      </pc:docMkLst>
      <pc:sldChg chg="del">
        <pc:chgData name="Zhao Peng" userId="5aceaea294ff89e4" providerId="LiveId" clId="{4E0AC382-7706-4896-8987-48EA416D8789}" dt="2019-05-29T06:10:08.388" v="97" actId="2696"/>
        <pc:sldMkLst>
          <pc:docMk/>
          <pc:sldMk cId="1283175637" sldId="281"/>
        </pc:sldMkLst>
      </pc:sldChg>
      <pc:sldChg chg="add del">
        <pc:chgData name="Zhao Peng" userId="5aceaea294ff89e4" providerId="LiveId" clId="{4E0AC382-7706-4896-8987-48EA416D8789}" dt="2019-05-29T06:09:56.250" v="50" actId="2696"/>
        <pc:sldMkLst>
          <pc:docMk/>
          <pc:sldMk cId="543404770" sldId="293"/>
        </pc:sldMkLst>
      </pc:sldChg>
      <pc:sldChg chg="add del">
        <pc:chgData name="Zhao Peng" userId="5aceaea294ff89e4" providerId="LiveId" clId="{4E0AC382-7706-4896-8987-48EA416D8789}" dt="2019-05-29T06:09:56.283" v="51" actId="2696"/>
        <pc:sldMkLst>
          <pc:docMk/>
          <pc:sldMk cId="3716116342" sldId="294"/>
        </pc:sldMkLst>
      </pc:sldChg>
      <pc:sldChg chg="add del">
        <pc:chgData name="Zhao Peng" userId="5aceaea294ff89e4" providerId="LiveId" clId="{4E0AC382-7706-4896-8987-48EA416D8789}" dt="2019-05-29T06:09:56.300" v="52" actId="2696"/>
        <pc:sldMkLst>
          <pc:docMk/>
          <pc:sldMk cId="2918004735" sldId="295"/>
        </pc:sldMkLst>
      </pc:sldChg>
      <pc:sldChg chg="add del">
        <pc:chgData name="Zhao Peng" userId="5aceaea294ff89e4" providerId="LiveId" clId="{4E0AC382-7706-4896-8987-48EA416D8789}" dt="2019-05-29T06:09:56.315" v="53" actId="2696"/>
        <pc:sldMkLst>
          <pc:docMk/>
          <pc:sldMk cId="3860839759" sldId="296"/>
        </pc:sldMkLst>
      </pc:sldChg>
      <pc:sldChg chg="add del">
        <pc:chgData name="Zhao Peng" userId="5aceaea294ff89e4" providerId="LiveId" clId="{4E0AC382-7706-4896-8987-48EA416D8789}" dt="2019-05-29T06:09:56.330" v="54" actId="2696"/>
        <pc:sldMkLst>
          <pc:docMk/>
          <pc:sldMk cId="4182559923" sldId="297"/>
        </pc:sldMkLst>
      </pc:sldChg>
      <pc:sldChg chg="add del">
        <pc:chgData name="Zhao Peng" userId="5aceaea294ff89e4" providerId="LiveId" clId="{4E0AC382-7706-4896-8987-48EA416D8789}" dt="2019-05-29T06:09:56.345" v="55" actId="2696"/>
        <pc:sldMkLst>
          <pc:docMk/>
          <pc:sldMk cId="58014695" sldId="298"/>
        </pc:sldMkLst>
      </pc:sldChg>
      <pc:sldChg chg="add del">
        <pc:chgData name="Zhao Peng" userId="5aceaea294ff89e4" providerId="LiveId" clId="{4E0AC382-7706-4896-8987-48EA416D8789}" dt="2019-05-29T06:09:56.359" v="56" actId="2696"/>
        <pc:sldMkLst>
          <pc:docMk/>
          <pc:sldMk cId="1039619293" sldId="299"/>
        </pc:sldMkLst>
      </pc:sldChg>
      <pc:sldChg chg="add del">
        <pc:chgData name="Zhao Peng" userId="5aceaea294ff89e4" providerId="LiveId" clId="{4E0AC382-7706-4896-8987-48EA416D8789}" dt="2019-05-29T06:09:56.371" v="57" actId="2696"/>
        <pc:sldMkLst>
          <pc:docMk/>
          <pc:sldMk cId="1942086810" sldId="300"/>
        </pc:sldMkLst>
      </pc:sldChg>
      <pc:sldChg chg="add del">
        <pc:chgData name="Zhao Peng" userId="5aceaea294ff89e4" providerId="LiveId" clId="{4E0AC382-7706-4896-8987-48EA416D8789}" dt="2019-05-29T06:09:56.383" v="58" actId="2696"/>
        <pc:sldMkLst>
          <pc:docMk/>
          <pc:sldMk cId="1889776127" sldId="301"/>
        </pc:sldMkLst>
      </pc:sldChg>
      <pc:sldChg chg="add del">
        <pc:chgData name="Zhao Peng" userId="5aceaea294ff89e4" providerId="LiveId" clId="{4E0AC382-7706-4896-8987-48EA416D8789}" dt="2019-05-29T06:09:56.400" v="59" actId="2696"/>
        <pc:sldMkLst>
          <pc:docMk/>
          <pc:sldMk cId="4046323288" sldId="302"/>
        </pc:sldMkLst>
      </pc:sldChg>
      <pc:sldChg chg="add del">
        <pc:chgData name="Zhao Peng" userId="5aceaea294ff89e4" providerId="LiveId" clId="{4E0AC382-7706-4896-8987-48EA416D8789}" dt="2019-05-29T06:09:56.415" v="60" actId="2696"/>
        <pc:sldMkLst>
          <pc:docMk/>
          <pc:sldMk cId="656301311" sldId="303"/>
        </pc:sldMkLst>
      </pc:sldChg>
      <pc:sldChg chg="add del">
        <pc:chgData name="Zhao Peng" userId="5aceaea294ff89e4" providerId="LiveId" clId="{4E0AC382-7706-4896-8987-48EA416D8789}" dt="2019-05-29T06:09:56.434" v="61" actId="2696"/>
        <pc:sldMkLst>
          <pc:docMk/>
          <pc:sldMk cId="3057772034" sldId="304"/>
        </pc:sldMkLst>
      </pc:sldChg>
      <pc:sldChg chg="add del">
        <pc:chgData name="Zhao Peng" userId="5aceaea294ff89e4" providerId="LiveId" clId="{4E0AC382-7706-4896-8987-48EA416D8789}" dt="2019-05-29T06:09:56.448" v="62" actId="2696"/>
        <pc:sldMkLst>
          <pc:docMk/>
          <pc:sldMk cId="3612775156" sldId="305"/>
        </pc:sldMkLst>
      </pc:sldChg>
      <pc:sldChg chg="add del">
        <pc:chgData name="Zhao Peng" userId="5aceaea294ff89e4" providerId="LiveId" clId="{4E0AC382-7706-4896-8987-48EA416D8789}" dt="2019-05-29T06:09:56.463" v="63" actId="2696"/>
        <pc:sldMkLst>
          <pc:docMk/>
          <pc:sldMk cId="1775607311" sldId="306"/>
        </pc:sldMkLst>
      </pc:sldChg>
      <pc:sldChg chg="add del">
        <pc:chgData name="Zhao Peng" userId="5aceaea294ff89e4" providerId="LiveId" clId="{4E0AC382-7706-4896-8987-48EA416D8789}" dt="2019-05-29T06:09:56.475" v="64" actId="2696"/>
        <pc:sldMkLst>
          <pc:docMk/>
          <pc:sldMk cId="1965816903" sldId="307"/>
        </pc:sldMkLst>
      </pc:sldChg>
      <pc:sldChg chg="add del">
        <pc:chgData name="Zhao Peng" userId="5aceaea294ff89e4" providerId="LiveId" clId="{4E0AC382-7706-4896-8987-48EA416D8789}" dt="2019-05-29T06:09:56.492" v="65" actId="2696"/>
        <pc:sldMkLst>
          <pc:docMk/>
          <pc:sldMk cId="683438976" sldId="308"/>
        </pc:sldMkLst>
      </pc:sldChg>
      <pc:sldChg chg="add del">
        <pc:chgData name="Zhao Peng" userId="5aceaea294ff89e4" providerId="LiveId" clId="{4E0AC382-7706-4896-8987-48EA416D8789}" dt="2019-05-29T06:09:56.509" v="66" actId="2696"/>
        <pc:sldMkLst>
          <pc:docMk/>
          <pc:sldMk cId="1286266717" sldId="309"/>
        </pc:sldMkLst>
      </pc:sldChg>
      <pc:sldChg chg="add del">
        <pc:chgData name="Zhao Peng" userId="5aceaea294ff89e4" providerId="LiveId" clId="{4E0AC382-7706-4896-8987-48EA416D8789}" dt="2019-05-29T06:09:56.525" v="67" actId="2696"/>
        <pc:sldMkLst>
          <pc:docMk/>
          <pc:sldMk cId="13815020" sldId="310"/>
        </pc:sldMkLst>
      </pc:sldChg>
      <pc:sldChg chg="add del">
        <pc:chgData name="Zhao Peng" userId="5aceaea294ff89e4" providerId="LiveId" clId="{4E0AC382-7706-4896-8987-48EA416D8789}" dt="2019-05-29T06:09:56.541" v="68" actId="2696"/>
        <pc:sldMkLst>
          <pc:docMk/>
          <pc:sldMk cId="602462484" sldId="311"/>
        </pc:sldMkLst>
      </pc:sldChg>
      <pc:sldChg chg="add del">
        <pc:chgData name="Zhao Peng" userId="5aceaea294ff89e4" providerId="LiveId" clId="{4E0AC382-7706-4896-8987-48EA416D8789}" dt="2019-05-29T06:09:56.556" v="69" actId="2696"/>
        <pc:sldMkLst>
          <pc:docMk/>
          <pc:sldMk cId="213932222" sldId="312"/>
        </pc:sldMkLst>
      </pc:sldChg>
      <pc:sldChg chg="add del">
        <pc:chgData name="Zhao Peng" userId="5aceaea294ff89e4" providerId="LiveId" clId="{4E0AC382-7706-4896-8987-48EA416D8789}" dt="2019-05-29T06:09:56.574" v="70" actId="2696"/>
        <pc:sldMkLst>
          <pc:docMk/>
          <pc:sldMk cId="2584624717" sldId="313"/>
        </pc:sldMkLst>
      </pc:sldChg>
      <pc:sldChg chg="add del">
        <pc:chgData name="Zhao Peng" userId="5aceaea294ff89e4" providerId="LiveId" clId="{4E0AC382-7706-4896-8987-48EA416D8789}" dt="2019-05-29T06:09:56.590" v="71" actId="2696"/>
        <pc:sldMkLst>
          <pc:docMk/>
          <pc:sldMk cId="2895449665" sldId="314"/>
        </pc:sldMkLst>
      </pc:sldChg>
      <pc:sldChg chg="add del">
        <pc:chgData name="Zhao Peng" userId="5aceaea294ff89e4" providerId="LiveId" clId="{4E0AC382-7706-4896-8987-48EA416D8789}" dt="2019-05-29T06:09:56.609" v="72" actId="2696"/>
        <pc:sldMkLst>
          <pc:docMk/>
          <pc:sldMk cId="144600002" sldId="315"/>
        </pc:sldMkLst>
      </pc:sldChg>
      <pc:sldChg chg="add del">
        <pc:chgData name="Zhao Peng" userId="5aceaea294ff89e4" providerId="LiveId" clId="{4E0AC382-7706-4896-8987-48EA416D8789}" dt="2019-05-29T06:09:56.622" v="73" actId="2696"/>
        <pc:sldMkLst>
          <pc:docMk/>
          <pc:sldMk cId="3023225968" sldId="316"/>
        </pc:sldMkLst>
      </pc:sldChg>
      <pc:sldChg chg="add del">
        <pc:chgData name="Zhao Peng" userId="5aceaea294ff89e4" providerId="LiveId" clId="{4E0AC382-7706-4896-8987-48EA416D8789}" dt="2019-05-29T06:09:56.655" v="74" actId="2696"/>
        <pc:sldMkLst>
          <pc:docMk/>
          <pc:sldMk cId="2141775527" sldId="317"/>
        </pc:sldMkLst>
      </pc:sldChg>
      <pc:sldChg chg="add del">
        <pc:chgData name="Zhao Peng" userId="5aceaea294ff89e4" providerId="LiveId" clId="{4E0AC382-7706-4896-8987-48EA416D8789}" dt="2019-05-29T06:09:56.688" v="75" actId="2696"/>
        <pc:sldMkLst>
          <pc:docMk/>
          <pc:sldMk cId="1425230378" sldId="318"/>
        </pc:sldMkLst>
      </pc:sldChg>
      <pc:sldChg chg="add del">
        <pc:chgData name="Zhao Peng" userId="5aceaea294ff89e4" providerId="LiveId" clId="{4E0AC382-7706-4896-8987-48EA416D8789}" dt="2019-05-29T06:09:56.700" v="76" actId="2696"/>
        <pc:sldMkLst>
          <pc:docMk/>
          <pc:sldMk cId="1945318542" sldId="319"/>
        </pc:sldMkLst>
      </pc:sldChg>
      <pc:sldChg chg="add del">
        <pc:chgData name="Zhao Peng" userId="5aceaea294ff89e4" providerId="LiveId" clId="{4E0AC382-7706-4896-8987-48EA416D8789}" dt="2019-05-29T06:09:56.713" v="77" actId="2696"/>
        <pc:sldMkLst>
          <pc:docMk/>
          <pc:sldMk cId="1519106778" sldId="320"/>
        </pc:sldMkLst>
      </pc:sldChg>
      <pc:sldChg chg="add del">
        <pc:chgData name="Zhao Peng" userId="5aceaea294ff89e4" providerId="LiveId" clId="{4E0AC382-7706-4896-8987-48EA416D8789}" dt="2019-05-29T06:09:56.729" v="78" actId="2696"/>
        <pc:sldMkLst>
          <pc:docMk/>
          <pc:sldMk cId="371788754" sldId="321"/>
        </pc:sldMkLst>
      </pc:sldChg>
      <pc:sldChg chg="add del">
        <pc:chgData name="Zhao Peng" userId="5aceaea294ff89e4" providerId="LiveId" clId="{4E0AC382-7706-4896-8987-48EA416D8789}" dt="2019-05-29T06:09:56.743" v="79" actId="2696"/>
        <pc:sldMkLst>
          <pc:docMk/>
          <pc:sldMk cId="241135716" sldId="322"/>
        </pc:sldMkLst>
      </pc:sldChg>
      <pc:sldChg chg="add del">
        <pc:chgData name="Zhao Peng" userId="5aceaea294ff89e4" providerId="LiveId" clId="{4E0AC382-7706-4896-8987-48EA416D8789}" dt="2019-05-29T06:09:56.759" v="80" actId="2696"/>
        <pc:sldMkLst>
          <pc:docMk/>
          <pc:sldMk cId="1882387676" sldId="323"/>
        </pc:sldMkLst>
      </pc:sldChg>
      <pc:sldChg chg="add del">
        <pc:chgData name="Zhao Peng" userId="5aceaea294ff89e4" providerId="LiveId" clId="{4E0AC382-7706-4896-8987-48EA416D8789}" dt="2019-05-29T06:09:56.774" v="81" actId="2696"/>
        <pc:sldMkLst>
          <pc:docMk/>
          <pc:sldMk cId="2609119155" sldId="324"/>
        </pc:sldMkLst>
      </pc:sldChg>
      <pc:sldChg chg="add del">
        <pc:chgData name="Zhao Peng" userId="5aceaea294ff89e4" providerId="LiveId" clId="{4E0AC382-7706-4896-8987-48EA416D8789}" dt="2019-05-29T06:09:56.788" v="82" actId="2696"/>
        <pc:sldMkLst>
          <pc:docMk/>
          <pc:sldMk cId="3750592603" sldId="325"/>
        </pc:sldMkLst>
      </pc:sldChg>
      <pc:sldChg chg="add del">
        <pc:chgData name="Zhao Peng" userId="5aceaea294ff89e4" providerId="LiveId" clId="{4E0AC382-7706-4896-8987-48EA416D8789}" dt="2019-05-29T06:09:56.809" v="83" actId="2696"/>
        <pc:sldMkLst>
          <pc:docMk/>
          <pc:sldMk cId="2676913430" sldId="326"/>
        </pc:sldMkLst>
      </pc:sldChg>
      <pc:sldChg chg="add del">
        <pc:chgData name="Zhao Peng" userId="5aceaea294ff89e4" providerId="LiveId" clId="{4E0AC382-7706-4896-8987-48EA416D8789}" dt="2019-05-29T06:09:56.824" v="84" actId="2696"/>
        <pc:sldMkLst>
          <pc:docMk/>
          <pc:sldMk cId="2263476938" sldId="327"/>
        </pc:sldMkLst>
      </pc:sldChg>
      <pc:sldChg chg="add del">
        <pc:chgData name="Zhao Peng" userId="5aceaea294ff89e4" providerId="LiveId" clId="{4E0AC382-7706-4896-8987-48EA416D8789}" dt="2019-05-29T06:09:56.845" v="85" actId="2696"/>
        <pc:sldMkLst>
          <pc:docMk/>
          <pc:sldMk cId="3901777792" sldId="328"/>
        </pc:sldMkLst>
      </pc:sldChg>
      <pc:sldChg chg="add del">
        <pc:chgData name="Zhao Peng" userId="5aceaea294ff89e4" providerId="LiveId" clId="{4E0AC382-7706-4896-8987-48EA416D8789}" dt="2019-05-29T06:09:56.858" v="86" actId="2696"/>
        <pc:sldMkLst>
          <pc:docMk/>
          <pc:sldMk cId="3992748049" sldId="329"/>
        </pc:sldMkLst>
      </pc:sldChg>
      <pc:sldChg chg="add del">
        <pc:chgData name="Zhao Peng" userId="5aceaea294ff89e4" providerId="LiveId" clId="{4E0AC382-7706-4896-8987-48EA416D8789}" dt="2019-05-29T06:09:56.872" v="87" actId="2696"/>
        <pc:sldMkLst>
          <pc:docMk/>
          <pc:sldMk cId="1004690762" sldId="330"/>
        </pc:sldMkLst>
      </pc:sldChg>
      <pc:sldChg chg="add del">
        <pc:chgData name="Zhao Peng" userId="5aceaea294ff89e4" providerId="LiveId" clId="{4E0AC382-7706-4896-8987-48EA416D8789}" dt="2019-05-29T06:09:56.883" v="88" actId="2696"/>
        <pc:sldMkLst>
          <pc:docMk/>
          <pc:sldMk cId="2357937546" sldId="331"/>
        </pc:sldMkLst>
      </pc:sldChg>
      <pc:sldChg chg="add del">
        <pc:chgData name="Zhao Peng" userId="5aceaea294ff89e4" providerId="LiveId" clId="{4E0AC382-7706-4896-8987-48EA416D8789}" dt="2019-05-29T06:09:56.897" v="89" actId="2696"/>
        <pc:sldMkLst>
          <pc:docMk/>
          <pc:sldMk cId="70503343" sldId="332"/>
        </pc:sldMkLst>
      </pc:sldChg>
      <pc:sldChg chg="add del">
        <pc:chgData name="Zhao Peng" userId="5aceaea294ff89e4" providerId="LiveId" clId="{4E0AC382-7706-4896-8987-48EA416D8789}" dt="2019-05-29T06:09:56.911" v="90" actId="2696"/>
        <pc:sldMkLst>
          <pc:docMk/>
          <pc:sldMk cId="3237051270" sldId="333"/>
        </pc:sldMkLst>
      </pc:sldChg>
      <pc:sldChg chg="add del">
        <pc:chgData name="Zhao Peng" userId="5aceaea294ff89e4" providerId="LiveId" clId="{4E0AC382-7706-4896-8987-48EA416D8789}" dt="2019-05-29T06:09:56.926" v="91" actId="2696"/>
        <pc:sldMkLst>
          <pc:docMk/>
          <pc:sldMk cId="2595375748" sldId="334"/>
        </pc:sldMkLst>
      </pc:sldChg>
      <pc:sldChg chg="add del">
        <pc:chgData name="Zhao Peng" userId="5aceaea294ff89e4" providerId="LiveId" clId="{4E0AC382-7706-4896-8987-48EA416D8789}" dt="2019-05-29T06:09:56.941" v="92" actId="2696"/>
        <pc:sldMkLst>
          <pc:docMk/>
          <pc:sldMk cId="1312949583" sldId="335"/>
        </pc:sldMkLst>
      </pc:sldChg>
      <pc:sldChg chg="add del">
        <pc:chgData name="Zhao Peng" userId="5aceaea294ff89e4" providerId="LiveId" clId="{4E0AC382-7706-4896-8987-48EA416D8789}" dt="2019-05-29T06:09:56.957" v="93" actId="2696"/>
        <pc:sldMkLst>
          <pc:docMk/>
          <pc:sldMk cId="2907234507" sldId="336"/>
        </pc:sldMkLst>
      </pc:sldChg>
      <pc:sldChg chg="add">
        <pc:chgData name="Zhao Peng" userId="5aceaea294ff89e4" providerId="LiveId" clId="{4E0AC382-7706-4896-8987-48EA416D8789}" dt="2019-05-29T05:37:40.606" v="49"/>
        <pc:sldMkLst>
          <pc:docMk/>
          <pc:sldMk cId="437285102" sldId="337"/>
        </pc:sldMkLst>
      </pc:sldChg>
      <pc:sldChg chg="add del">
        <pc:chgData name="Zhao Peng" userId="5aceaea294ff89e4" providerId="LiveId" clId="{4E0AC382-7706-4896-8987-48EA416D8789}" dt="2019-05-29T06:10:03.883" v="94" actId="2696"/>
        <pc:sldMkLst>
          <pc:docMk/>
          <pc:sldMk cId="1567244998" sldId="338"/>
        </pc:sldMkLst>
      </pc:sldChg>
      <pc:sldChg chg="add del">
        <pc:chgData name="Zhao Peng" userId="5aceaea294ff89e4" providerId="LiveId" clId="{4E0AC382-7706-4896-8987-48EA416D8789}" dt="2019-05-29T06:10:04.280" v="95" actId="2696"/>
        <pc:sldMkLst>
          <pc:docMk/>
          <pc:sldMk cId="1100423875" sldId="339"/>
        </pc:sldMkLst>
      </pc:sldChg>
      <pc:sldChg chg="add del">
        <pc:chgData name="Zhao Peng" userId="5aceaea294ff89e4" providerId="LiveId" clId="{4E0AC382-7706-4896-8987-48EA416D8789}" dt="2019-05-29T06:10:05.431" v="96" actId="2696"/>
        <pc:sldMkLst>
          <pc:docMk/>
          <pc:sldMk cId="1678332184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A7D9-4BF6-4AFE-A6AD-1E904EBCE4EF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39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4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57150" y="205383"/>
            <a:ext cx="1866900" cy="1011238"/>
            <a:chOff x="4560" y="96"/>
            <a:chExt cx="1176" cy="637"/>
          </a:xfrm>
        </p:grpSpPr>
        <p:pic>
          <p:nvPicPr>
            <p:cNvPr id="12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000" b="1" dirty="0">
                  <a:latin typeface="Georgia" panose="0204050205040502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http://lamda.nju.edu.cn</a:t>
              </a: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7914098" y="78518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9525" y="4752975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4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1295400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250825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4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83501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95400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250825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333375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 flipV="1">
            <a:off x="0" y="6322039"/>
            <a:ext cx="9141619" cy="6146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0" y="6488112"/>
            <a:ext cx="902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LaTeX</a:t>
            </a:r>
            <a:r>
              <a:rPr lang="zh-CN" altLang="en-US" sz="1400" dirty="0">
                <a:solidFill>
                  <a:schemeClr val="bg1"/>
                </a:solidFill>
              </a:rPr>
              <a:t>学术论文写作注意事项</a:t>
            </a:r>
            <a:r>
              <a:rPr lang="en-US" altLang="zh-CN" sz="1400" dirty="0">
                <a:solidFill>
                  <a:schemeClr val="bg1"/>
                </a:solidFill>
              </a:rPr>
              <a:t>			</a:t>
            </a:r>
            <a:fld id="{7683A7FE-7834-48A6-9468-AA20C6A5938A}" type="slidenum">
              <a:rPr lang="en-US" altLang="zh-CN" sz="1400" smtClean="0">
                <a:solidFill>
                  <a:schemeClr val="bg1"/>
                </a:solidFill>
              </a:r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		http://lamda.nju.edu.cn/zhaop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p@lamda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117730/what-is-the-difference-between-ldots-and-cdot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tex.stackexchange.com/questions/1980/emph-or-text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117730/what-is-the-difference-between-ldots-and-cdot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698" y="1901145"/>
            <a:ext cx="7772400" cy="162478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4900" dirty="0"/>
              <a:t>学术论文写作</a:t>
            </a:r>
            <a:br>
              <a:rPr lang="en-US" altLang="zh-CN" sz="4900" dirty="0"/>
            </a:br>
            <a:r>
              <a:rPr lang="en-US" altLang="zh-CN" sz="3100" dirty="0"/>
              <a:t>LaTeX</a:t>
            </a:r>
            <a:r>
              <a:rPr lang="zh-CN" altLang="en-US" sz="3100" dirty="0"/>
              <a:t>使用注意事项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4050" y="4074478"/>
            <a:ext cx="5100864" cy="1133944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赵鹏</a:t>
            </a:r>
            <a:endParaRPr lang="en-US" altLang="zh-CN" sz="1800" dirty="0"/>
          </a:p>
          <a:p>
            <a:r>
              <a:rPr lang="en-US" altLang="zh-CN" sz="1800" dirty="0">
                <a:hlinkClick r:id="rId2"/>
              </a:rPr>
              <a:t>zhaop@lamda.nju.edu.cn</a:t>
            </a:r>
            <a:endParaRPr lang="en-US" altLang="zh-CN" sz="1800" dirty="0"/>
          </a:p>
          <a:p>
            <a:r>
              <a:rPr lang="en-US" altLang="zh-CN" sz="1800" dirty="0"/>
              <a:t>2018.04.16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5541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表格规范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小</a:t>
            </a:r>
            <a:r>
              <a:rPr lang="en-US" altLang="zh-CN" dirty="0"/>
              <a:t>trick</a:t>
            </a:r>
          </a:p>
          <a:p>
            <a:r>
              <a:rPr lang="zh-CN" altLang="en-US" dirty="0"/>
              <a:t>控制表格宽度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7" y="2798606"/>
            <a:ext cx="5825246" cy="34639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6757" y="2371276"/>
            <a:ext cx="3958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\</a:t>
            </a:r>
            <a:r>
              <a:rPr lang="en-US" altLang="zh-CN" sz="2000" dirty="0" err="1"/>
              <a:t>resizebox</a:t>
            </a:r>
            <a:r>
              <a:rPr lang="en-US" altLang="zh-CN" sz="2000" dirty="0"/>
              <a:t>{0.85\</a:t>
            </a:r>
            <a:r>
              <a:rPr lang="en-US" altLang="zh-CN" sz="2000" dirty="0" err="1"/>
              <a:t>textwidth</a:t>
            </a:r>
            <a:r>
              <a:rPr lang="en-US" altLang="zh-CN" sz="2000" dirty="0"/>
              <a:t>}{!}{…}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610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表格规范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95400"/>
            <a:ext cx="8736013" cy="10608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</a:t>
            </a:r>
            <a:r>
              <a:rPr lang="en-US" altLang="zh-CN" dirty="0"/>
              <a:t>trick</a:t>
            </a:r>
          </a:p>
          <a:p>
            <a:r>
              <a:rPr lang="zh-CN" altLang="en-US" dirty="0"/>
              <a:t>控制表格内字体大小以及字体样式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4073"/>
          <a:stretch/>
        </p:blipFill>
        <p:spPr>
          <a:xfrm>
            <a:off x="413111" y="2425635"/>
            <a:ext cx="6571156" cy="34595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3111" y="5954573"/>
            <a:ext cx="602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表格来源：</a:t>
            </a:r>
            <a:r>
              <a:rPr lang="en-US" altLang="zh-CN" dirty="0"/>
              <a:t>LATEX</a:t>
            </a:r>
            <a:r>
              <a:rPr lang="zh-CN" altLang="en-US" dirty="0"/>
              <a:t>入门，刘海洋，电子工业出版社，</a:t>
            </a:r>
            <a:r>
              <a:rPr lang="en-US" altLang="zh-CN" dirty="0"/>
              <a:t>P344.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9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表格规范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小</a:t>
            </a:r>
            <a:r>
              <a:rPr lang="en-US" altLang="zh-CN" dirty="0"/>
              <a:t>trick</a:t>
            </a:r>
          </a:p>
          <a:p>
            <a:r>
              <a:rPr lang="zh-CN" altLang="en-US" dirty="0"/>
              <a:t>加粗后字符不对齐问题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2447987"/>
            <a:ext cx="8687632" cy="1784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824" y="4475040"/>
            <a:ext cx="6991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\DeclareFixedFont{\myfont}{OT1}{ptm}{m}{n}{8pt}</a:t>
            </a:r>
          </a:p>
          <a:p>
            <a:r>
              <a:rPr lang="zh-CN" altLang="en-US" dirty="0"/>
              <a:t>\DeclareFixedFont{\myfontb}{OT1}{ptm}{bx}{n}{8pt}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10884"/>
          <a:stretch/>
        </p:blipFill>
        <p:spPr>
          <a:xfrm>
            <a:off x="314674" y="5518482"/>
            <a:ext cx="8388000" cy="2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3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图片规范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原则：</a:t>
            </a:r>
            <a:r>
              <a:rPr lang="en-US" altLang="zh-CN" dirty="0"/>
              <a:t>self-contained</a:t>
            </a:r>
            <a:r>
              <a:rPr lang="zh-CN" altLang="en-US" dirty="0"/>
              <a:t>；清晰；美观。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4443" y="2025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负样本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2655353"/>
            <a:ext cx="7225046" cy="30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图片规范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原则：</a:t>
            </a:r>
            <a:r>
              <a:rPr lang="en-US" altLang="zh-CN" dirty="0"/>
              <a:t>self-contained</a:t>
            </a:r>
            <a:r>
              <a:rPr lang="zh-CN" altLang="en-US" dirty="0"/>
              <a:t>；清晰；美观。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4443" y="202524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（相对）正样本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3" y="2904714"/>
            <a:ext cx="8715856" cy="31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图片规范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注意事项：</a:t>
            </a:r>
            <a:endParaRPr lang="en-US" altLang="zh-CN" dirty="0"/>
          </a:p>
          <a:p>
            <a:r>
              <a:rPr lang="zh-CN" altLang="en-US" dirty="0"/>
              <a:t>插入图片需要用</a:t>
            </a:r>
            <a:r>
              <a:rPr lang="en-US" altLang="zh-CN" dirty="0"/>
              <a:t>eps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格式（保证矢量）；</a:t>
            </a:r>
            <a:endParaRPr lang="en-US" altLang="zh-CN" dirty="0"/>
          </a:p>
          <a:p>
            <a:r>
              <a:rPr lang="zh-CN" altLang="en-US" dirty="0"/>
              <a:t>如果需要图片中出现并列，分开画，用</a:t>
            </a:r>
            <a:r>
              <a:rPr lang="en-US" altLang="zh-CN" dirty="0"/>
              <a:t>\subfigure</a:t>
            </a:r>
            <a:r>
              <a:rPr lang="zh-CN" altLang="en-US" dirty="0"/>
              <a:t>包插入</a:t>
            </a:r>
            <a:r>
              <a:rPr lang="en-US" altLang="zh-CN" dirty="0" err="1"/>
              <a:t>tex</a:t>
            </a:r>
            <a:r>
              <a:rPr lang="zh-CN" altLang="en-US" dirty="0"/>
              <a:t>文件中；</a:t>
            </a:r>
            <a:endParaRPr lang="en-US" altLang="zh-CN" dirty="0"/>
          </a:p>
          <a:p>
            <a:r>
              <a:rPr lang="zh-CN" altLang="en-US" dirty="0"/>
              <a:t>图（以及表格），都应处于文章最上方（或最下方）；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60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表格规范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小</a:t>
            </a:r>
            <a:r>
              <a:rPr lang="en-US" altLang="zh-CN" dirty="0"/>
              <a:t>trick</a:t>
            </a:r>
          </a:p>
          <a:p>
            <a:r>
              <a:rPr lang="zh-CN" altLang="en-US" dirty="0"/>
              <a:t>多张图片并列放置（以及双栏显示）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subfigure</a:t>
            </a:r>
            <a:r>
              <a:rPr lang="zh-CN" altLang="en-US" dirty="0"/>
              <a:t>指令以及</a:t>
            </a:r>
            <a:r>
              <a:rPr lang="en-US" altLang="zh-CN" dirty="0"/>
              <a:t>\begin{figure*} \end{figure*}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824" y="2774053"/>
            <a:ext cx="2916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\usepackage{subfigure}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4" y="3243887"/>
            <a:ext cx="7982722" cy="29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表格规范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小</a:t>
            </a:r>
            <a:r>
              <a:rPr lang="en-US" altLang="zh-CN" dirty="0"/>
              <a:t>trick</a:t>
            </a:r>
          </a:p>
          <a:p>
            <a:r>
              <a:rPr lang="zh-CN" altLang="en-US" dirty="0"/>
              <a:t>图片位置指定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一般使用</a:t>
            </a:r>
            <a:r>
              <a:rPr lang="en-US" altLang="zh-CN" dirty="0"/>
              <a:t>figure[!t]</a:t>
            </a:r>
            <a:r>
              <a:rPr lang="zh-CN" altLang="en-US" dirty="0"/>
              <a:t>指令，图片置于页面顶端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行内对齐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居中对齐</a:t>
            </a:r>
            <a:r>
              <a:rPr lang="en-US" altLang="zh-CN" dirty="0"/>
              <a:t>\centering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左对齐 </a:t>
            </a:r>
            <a:r>
              <a:rPr lang="en-US" altLang="zh-CN" dirty="0"/>
              <a:t>\</a:t>
            </a:r>
            <a:r>
              <a:rPr lang="en-US" altLang="zh-CN" dirty="0" err="1"/>
              <a:t>raggedright</a:t>
            </a:r>
            <a:r>
              <a:rPr lang="en-US" altLang="zh-CN" dirty="0"/>
              <a:t> 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右对齐 </a:t>
            </a:r>
            <a:r>
              <a:rPr lang="en-US" altLang="zh-CN" dirty="0"/>
              <a:t>\</a:t>
            </a:r>
            <a:r>
              <a:rPr lang="en-US" altLang="zh-CN" dirty="0" err="1"/>
              <a:t>raggedleft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543"/>
          <a:stretch/>
        </p:blipFill>
        <p:spPr>
          <a:xfrm>
            <a:off x="4176979" y="3200731"/>
            <a:ext cx="4883011" cy="26441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673" y="5149041"/>
            <a:ext cx="3606394" cy="78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不要用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\begin{center}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\end{center}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，否则前面和后面会有空白段落 </a:t>
            </a:r>
          </a:p>
        </p:txBody>
      </p:sp>
    </p:spTree>
    <p:extLst>
      <p:ext uri="{BB962C8B-B14F-4D97-AF65-F5344CB8AC3E}">
        <p14:creationId xmlns:p14="http://schemas.microsoft.com/office/powerpoint/2010/main" val="358377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图表注意细节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在图表中</a:t>
            </a:r>
            <a:endParaRPr lang="en-US" altLang="zh-CN" dirty="0"/>
          </a:p>
          <a:p>
            <a:r>
              <a:rPr lang="en-US" altLang="zh-CN" dirty="0"/>
              <a:t>\label</a:t>
            </a:r>
            <a:r>
              <a:rPr lang="zh-CN" altLang="en-US" dirty="0"/>
              <a:t>要在</a:t>
            </a:r>
            <a:r>
              <a:rPr lang="en-US" altLang="zh-CN" dirty="0"/>
              <a:t>\caption</a:t>
            </a:r>
            <a:r>
              <a:rPr lang="zh-CN" altLang="en-US" dirty="0"/>
              <a:t>后面，否则虽然不会报错，但实际的编号是错的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46" y="2857954"/>
            <a:ext cx="5636221" cy="27875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9" y="5611915"/>
            <a:ext cx="7676051" cy="5915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160745" y="2857954"/>
            <a:ext cx="10822" cy="278753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2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图表注意细节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在图表中</a:t>
            </a:r>
            <a:endParaRPr lang="en-US" altLang="zh-CN" dirty="0"/>
          </a:p>
          <a:p>
            <a:r>
              <a:rPr lang="en-US" altLang="zh-CN" dirty="0"/>
              <a:t>\label</a:t>
            </a:r>
            <a:r>
              <a:rPr lang="zh-CN" altLang="en-US" dirty="0"/>
              <a:t>要在</a:t>
            </a:r>
            <a:r>
              <a:rPr lang="en-US" altLang="zh-CN" dirty="0"/>
              <a:t>\caption</a:t>
            </a:r>
            <a:r>
              <a:rPr lang="zh-CN" altLang="en-US" dirty="0"/>
              <a:t>后面，否则虽然不会报错，但实际的编号是错的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60627" y="3035810"/>
            <a:ext cx="5832247" cy="2693868"/>
            <a:chOff x="3723437" y="2857954"/>
            <a:chExt cx="5334813" cy="24401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0752" y="2857954"/>
              <a:ext cx="5327498" cy="244012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723437" y="3438144"/>
              <a:ext cx="2655417" cy="3408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618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0824" y="2377441"/>
            <a:ext cx="6416599" cy="3713169"/>
            <a:chOff x="3339274" y="1188625"/>
            <a:chExt cx="5804726" cy="34828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274" y="1188625"/>
              <a:ext cx="5804726" cy="3482835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3617545" y="3226003"/>
              <a:ext cx="1726387" cy="4974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学术论文写作基本流程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AAAI-18</a:t>
            </a:r>
            <a:r>
              <a:rPr lang="zh-CN" altLang="en-US" dirty="0"/>
              <a:t>为例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找到当年会议网站发布的最新模板；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405" y="4976853"/>
            <a:ext cx="1209524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4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要定义一些指令环境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98" y="4322661"/>
            <a:ext cx="5155690" cy="12815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474" y="2128503"/>
            <a:ext cx="5164588" cy="1732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0" y="1906715"/>
            <a:ext cx="3407698" cy="18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1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注意公式中的字符</a:t>
            </a:r>
            <a:endParaRPr lang="en-US" altLang="zh-CN" dirty="0"/>
          </a:p>
          <a:p>
            <a:r>
              <a:rPr lang="zh-CN" altLang="en-US" dirty="0"/>
              <a:t>当公式中出现一些字符时候，需要用</a:t>
            </a:r>
            <a:r>
              <a:rPr lang="en-US" altLang="zh-CN" dirty="0"/>
              <a:t>\</a:t>
            </a:r>
            <a:r>
              <a:rPr lang="en-US" altLang="zh-CN" dirty="0" err="1"/>
              <a:t>mbox</a:t>
            </a:r>
            <a:r>
              <a:rPr lang="zh-CN" altLang="en-US" dirty="0"/>
              <a:t>间隔出来，注意字符前后的空格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4764286"/>
            <a:ext cx="6961905" cy="1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06" y="2918661"/>
            <a:ext cx="6731761" cy="17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4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注意公式后的符号</a:t>
            </a:r>
            <a:endParaRPr lang="en-US" altLang="zh-CN" dirty="0"/>
          </a:p>
          <a:p>
            <a:r>
              <a:rPr lang="zh-CN" altLang="en-US" dirty="0"/>
              <a:t>未完结，使用 </a:t>
            </a:r>
            <a:r>
              <a:rPr lang="en-US" altLang="zh-CN" dirty="0"/>
              <a:t>, </a:t>
            </a:r>
            <a:r>
              <a:rPr lang="zh-CN" altLang="en-US" dirty="0"/>
              <a:t>作为分隔；已结束，使用 </a:t>
            </a:r>
            <a:r>
              <a:rPr lang="en-US" altLang="zh-CN" dirty="0"/>
              <a:t>.</a:t>
            </a:r>
            <a:r>
              <a:rPr lang="zh-CN" altLang="en-US" dirty="0"/>
              <a:t> 作为分隔。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51" y="4463038"/>
            <a:ext cx="5720341" cy="17389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1" y="2281098"/>
            <a:ext cx="6032696" cy="212131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76077" y="4645080"/>
            <a:ext cx="306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注意红色箭头处，没有空行；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黄色箭头处，需要插入空行。</a:t>
            </a:r>
          </a:p>
        </p:txBody>
      </p:sp>
    </p:spTree>
    <p:extLst>
      <p:ext uri="{BB962C8B-B14F-4D97-AF65-F5344CB8AC3E}">
        <p14:creationId xmlns:p14="http://schemas.microsoft.com/office/powerpoint/2010/main" val="173532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bibtex</a:t>
            </a:r>
            <a:endParaRPr lang="en-US" altLang="zh-CN" dirty="0"/>
          </a:p>
          <a:p>
            <a:r>
              <a:rPr lang="zh-CN" altLang="en-US" dirty="0"/>
              <a:t>利用好</a:t>
            </a:r>
            <a:r>
              <a:rPr lang="en-US" altLang="zh-CN" dirty="0" err="1"/>
              <a:t>dblp</a:t>
            </a:r>
            <a:r>
              <a:rPr lang="zh-CN" altLang="en-US" dirty="0"/>
              <a:t>网站</a:t>
            </a:r>
            <a:r>
              <a:rPr lang="en-US" altLang="zh-CN" dirty="0"/>
              <a:t>(http://dblp.uni-trier.de/)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2348684"/>
            <a:ext cx="8212472" cy="14302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0824" y="4138738"/>
            <a:ext cx="862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相比于</a:t>
            </a:r>
            <a:r>
              <a:rPr lang="en-US" altLang="zh-CN" dirty="0"/>
              <a:t>google scholar</a:t>
            </a:r>
            <a:r>
              <a:rPr lang="zh-CN" altLang="en-US" dirty="0"/>
              <a:t>，</a:t>
            </a:r>
            <a:r>
              <a:rPr lang="en-US" altLang="zh-CN" dirty="0" err="1"/>
              <a:t>dblp</a:t>
            </a:r>
            <a:r>
              <a:rPr lang="zh-CN" altLang="en-US" dirty="0"/>
              <a:t>更专注于计算机类的文献，提供的</a:t>
            </a:r>
            <a:r>
              <a:rPr lang="en-US" altLang="zh-CN" dirty="0" err="1"/>
              <a:t>bibtex</a:t>
            </a:r>
            <a:r>
              <a:rPr lang="zh-CN" altLang="en-US" dirty="0"/>
              <a:t>质量更好一些</a:t>
            </a:r>
          </a:p>
        </p:txBody>
      </p:sp>
    </p:spTree>
    <p:extLst>
      <p:ext uri="{BB962C8B-B14F-4D97-AF65-F5344CB8AC3E}">
        <p14:creationId xmlns:p14="http://schemas.microsoft.com/office/powerpoint/2010/main" val="114653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关于参考文献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1295400"/>
            <a:ext cx="7724477" cy="21600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0649" b="6861"/>
          <a:stretch/>
        </p:blipFill>
        <p:spPr>
          <a:xfrm>
            <a:off x="166525" y="3698121"/>
            <a:ext cx="8289326" cy="26261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9379" y="5136995"/>
            <a:ext cx="5171847" cy="846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66816" y="5194645"/>
            <a:ext cx="3122970" cy="789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/>
              <a:t>这部分不需要，删掉</a:t>
            </a:r>
            <a:endParaRPr lang="en-US" altLang="zh-CN" sz="1600" dirty="0"/>
          </a:p>
          <a:p>
            <a:pPr algn="ctr">
              <a:lnSpc>
                <a:spcPct val="150000"/>
              </a:lnSpc>
            </a:pPr>
            <a:r>
              <a:rPr lang="zh-CN" altLang="en-US" sz="1600" dirty="0"/>
              <a:t>只需要保留重要的会议</a:t>
            </a:r>
            <a:r>
              <a:rPr lang="en-US" altLang="zh-CN" sz="1600" dirty="0"/>
              <a:t>/</a:t>
            </a:r>
            <a:r>
              <a:rPr lang="zh-CN" altLang="en-US" sz="1600" dirty="0"/>
              <a:t>期刊信息</a:t>
            </a:r>
          </a:p>
        </p:txBody>
      </p:sp>
      <p:sp>
        <p:nvSpPr>
          <p:cNvPr id="10" name="矩形 9"/>
          <p:cNvSpPr/>
          <p:nvPr/>
        </p:nvSpPr>
        <p:spPr>
          <a:xfrm>
            <a:off x="519379" y="4296937"/>
            <a:ext cx="2729343" cy="200722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41856" y="4296937"/>
            <a:ext cx="5072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整个</a:t>
            </a:r>
            <a:r>
              <a:rPr lang="en-US" altLang="zh-CN" sz="1600" dirty="0"/>
              <a:t>bib</a:t>
            </a:r>
            <a:r>
              <a:rPr lang="zh-CN" altLang="en-US" sz="1600" dirty="0"/>
              <a:t>文件中的期刊会议名称需</a:t>
            </a:r>
            <a:r>
              <a:rPr lang="zh-CN" altLang="en-US" sz="1600" b="1" dirty="0"/>
              <a:t>统一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pPr algn="ctr"/>
            <a:r>
              <a:rPr lang="zh-CN" altLang="en-US" sz="1400" dirty="0"/>
              <a:t>例如会议名称，切勿有的写</a:t>
            </a:r>
            <a:r>
              <a:rPr lang="en-US" altLang="zh-CN" sz="1400" dirty="0"/>
              <a:t>NIPS</a:t>
            </a:r>
            <a:r>
              <a:rPr lang="zh-CN" altLang="en-US" sz="1400" dirty="0"/>
              <a:t>，有的写</a:t>
            </a:r>
            <a:r>
              <a:rPr lang="en-US" altLang="zh-CN" sz="1400" dirty="0"/>
              <a:t>Advances in Neural Information Processing Systems…</a:t>
            </a:r>
            <a:r>
              <a:rPr lang="zh-CN" altLang="en-US" sz="1400" dirty="0"/>
              <a:t>之类。</a:t>
            </a:r>
          </a:p>
        </p:txBody>
      </p:sp>
    </p:spTree>
    <p:extLst>
      <p:ext uri="{BB962C8B-B14F-4D97-AF65-F5344CB8AC3E}">
        <p14:creationId xmlns:p14="http://schemas.microsoft.com/office/powerpoint/2010/main" val="309652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使用细节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一些容易混淆的</a:t>
            </a:r>
            <a:r>
              <a:rPr lang="en-US" altLang="zh-CN" dirty="0"/>
              <a:t>LaTeX</a:t>
            </a:r>
            <a:r>
              <a:rPr lang="zh-CN" altLang="en-US" dirty="0"/>
              <a:t>符号 </a:t>
            </a:r>
            <a:endParaRPr lang="en-US" altLang="zh-CN" dirty="0"/>
          </a:p>
          <a:p>
            <a:pPr lvl="1"/>
            <a:r>
              <a:rPr lang="en-US" altLang="zh-CN" dirty="0"/>
              <a:t>\</a:t>
            </a:r>
            <a:r>
              <a:rPr lang="en-US" altLang="zh-CN" dirty="0" err="1"/>
              <a:t>cdots</a:t>
            </a:r>
            <a:r>
              <a:rPr lang="en-US" altLang="zh-CN" dirty="0"/>
              <a:t> vs \</a:t>
            </a:r>
            <a:r>
              <a:rPr lang="en-US" altLang="zh-CN" dirty="0" err="1"/>
              <a:t>ldots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44" y="2238218"/>
            <a:ext cx="6496957" cy="2791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783" y="5954790"/>
            <a:ext cx="8968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3"/>
              </a:rPr>
              <a:t>https://tex.stackexchange.com/questions/117730/what-is-the-difference-between-ldots-and-cdots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013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使用细节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95401"/>
            <a:ext cx="8736013" cy="43373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一些容易混淆的</a:t>
            </a:r>
            <a:r>
              <a:rPr lang="en-US" altLang="zh-CN" dirty="0"/>
              <a:t>LaTeX</a:t>
            </a:r>
            <a:r>
              <a:rPr lang="zh-CN" altLang="en-US" dirty="0"/>
              <a:t>符号 </a:t>
            </a:r>
            <a:endParaRPr lang="en-US" altLang="zh-CN" dirty="0"/>
          </a:p>
          <a:p>
            <a:pPr lvl="1"/>
            <a:r>
              <a:rPr lang="en-US" altLang="zh-CN" dirty="0"/>
              <a:t>\</a:t>
            </a:r>
            <a:r>
              <a:rPr lang="en-US" altLang="zh-CN" dirty="0" err="1"/>
              <a:t>emph</a:t>
            </a:r>
            <a:r>
              <a:rPr lang="en-US" altLang="zh-CN" dirty="0"/>
              <a:t> vs \textit</a:t>
            </a:r>
          </a:p>
          <a:p>
            <a:pPr marL="457200" lvl="1" indent="0">
              <a:buNone/>
            </a:pPr>
            <a:r>
              <a:rPr lang="zh-CN" altLang="en-US" dirty="0"/>
              <a:t>在很多地方，实际上是可以通用的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但在一些情况宏包中，不是通过斜体来进行强调，这时二者不等价。比如</a:t>
            </a:r>
            <a:r>
              <a:rPr lang="en-US" altLang="zh-CN" baseline="30000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the beamer class makes \</a:t>
            </a:r>
            <a:r>
              <a:rPr lang="en-US" altLang="zh-CN" dirty="0" err="1"/>
              <a:t>emph</a:t>
            </a:r>
            <a:r>
              <a:rPr lang="en-US" altLang="zh-CN" dirty="0"/>
              <a:t> text red as this works better in presentations than using italic</a:t>
            </a:r>
          </a:p>
        </p:txBody>
      </p:sp>
      <p:sp>
        <p:nvSpPr>
          <p:cNvPr id="7" name="矩形 6"/>
          <p:cNvSpPr/>
          <p:nvPr/>
        </p:nvSpPr>
        <p:spPr>
          <a:xfrm>
            <a:off x="676655" y="5893235"/>
            <a:ext cx="7757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2"/>
              </a:rPr>
              <a:t>https://tex.stackexchange.com/questions/1980/emph-or-textit</a:t>
            </a:r>
            <a:endParaRPr lang="en-US" altLang="zh-CN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62" y="2853703"/>
            <a:ext cx="3200401" cy="9339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847" y="2853703"/>
            <a:ext cx="3257143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7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使用细节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一些容易混淆的</a:t>
            </a:r>
            <a:r>
              <a:rPr lang="en-US" altLang="zh-CN" dirty="0"/>
              <a:t>LaTeX</a:t>
            </a:r>
            <a:r>
              <a:rPr lang="zh-CN" altLang="en-US" dirty="0"/>
              <a:t>符号 </a:t>
            </a:r>
            <a:endParaRPr lang="en-US" altLang="zh-CN" dirty="0"/>
          </a:p>
          <a:p>
            <a:pPr lvl="1"/>
            <a:r>
              <a:rPr lang="en-US" altLang="zh-CN" dirty="0"/>
              <a:t>space (</a:t>
            </a:r>
            <a:r>
              <a:rPr lang="en-US" altLang="zh-CN" u="sng" dirty="0"/>
              <a:t>   </a:t>
            </a:r>
            <a:r>
              <a:rPr lang="en-US" altLang="zh-CN" dirty="0"/>
              <a:t>)  vs ~</a:t>
            </a:r>
          </a:p>
          <a:p>
            <a:pPr marL="457200" lvl="1" indent="0">
              <a:buNone/>
            </a:pPr>
            <a:r>
              <a:rPr lang="en-US" altLang="zh-CN" dirty="0"/>
              <a:t>~\cite  ~\ref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55955" y="2630941"/>
            <a:ext cx="7424928" cy="1761909"/>
            <a:chOff x="555955" y="2689462"/>
            <a:chExt cx="7424928" cy="1761909"/>
          </a:xfrm>
        </p:grpSpPr>
        <p:grpSp>
          <p:nvGrpSpPr>
            <p:cNvPr id="8" name="组合 7"/>
            <p:cNvGrpSpPr/>
            <p:nvPr/>
          </p:nvGrpSpPr>
          <p:grpSpPr>
            <a:xfrm>
              <a:off x="683082" y="2689462"/>
              <a:ext cx="7200000" cy="1761909"/>
              <a:chOff x="683082" y="2689462"/>
              <a:chExt cx="7200000" cy="176190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2"/>
              <a:srcRect l="1180"/>
              <a:stretch/>
            </p:blipFill>
            <p:spPr>
              <a:xfrm>
                <a:off x="683082" y="3024829"/>
                <a:ext cx="7200000" cy="1426542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683082" y="2689462"/>
                <a:ext cx="2018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dirty="0"/>
                  <a:t>negative example </a:t>
                </a:r>
                <a:endParaRPr lang="zh-CN" altLang="en-US" b="1" i="1" dirty="0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555955" y="2689462"/>
              <a:ext cx="7424928" cy="1761909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5955" y="4509369"/>
            <a:ext cx="7424928" cy="1777841"/>
            <a:chOff x="555955" y="4509369"/>
            <a:chExt cx="7424928" cy="1777841"/>
          </a:xfrm>
        </p:grpSpPr>
        <p:grpSp>
          <p:nvGrpSpPr>
            <p:cNvPr id="9" name="组合 8"/>
            <p:cNvGrpSpPr/>
            <p:nvPr/>
          </p:nvGrpSpPr>
          <p:grpSpPr>
            <a:xfrm>
              <a:off x="683081" y="4509369"/>
              <a:ext cx="7200000" cy="1753198"/>
              <a:chOff x="683081" y="4509369"/>
              <a:chExt cx="7200000" cy="1753198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081" y="4879479"/>
                <a:ext cx="7200000" cy="1383088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683081" y="4509369"/>
                <a:ext cx="198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dirty="0"/>
                  <a:t>positive example </a:t>
                </a:r>
                <a:endParaRPr lang="zh-CN" altLang="en-US" b="1" i="1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55955" y="4525301"/>
              <a:ext cx="7424928" cy="1761909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12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使用细节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一些容易混淆的</a:t>
            </a:r>
            <a:r>
              <a:rPr lang="en-US" altLang="zh-CN" dirty="0"/>
              <a:t>LaTeX</a:t>
            </a:r>
            <a:r>
              <a:rPr lang="zh-CN" altLang="en-US" dirty="0"/>
              <a:t>符号 </a:t>
            </a:r>
            <a:endParaRPr lang="en-US" altLang="zh-CN" dirty="0"/>
          </a:p>
          <a:p>
            <a:pPr lvl="1"/>
            <a:r>
              <a:rPr lang="zh-CN" altLang="en-US" dirty="0"/>
              <a:t>范数符号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错误写法：</a:t>
            </a:r>
            <a:r>
              <a:rPr lang="en-US" altLang="zh-CN" dirty="0"/>
              <a:t>||·||</a:t>
            </a:r>
          </a:p>
          <a:p>
            <a:pPr marL="914400" lvl="2" indent="0">
              <a:buNone/>
            </a:pPr>
            <a:r>
              <a:rPr lang="zh-CN" altLang="en-US" dirty="0"/>
              <a:t>正确写法：</a:t>
            </a:r>
            <a:r>
              <a:rPr lang="en-US" altLang="zh-CN" dirty="0"/>
              <a:t>\lVert \rVert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单双引号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错误写法：</a:t>
            </a:r>
            <a:r>
              <a:rPr lang="en-US" altLang="zh-CN" dirty="0"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“ ”</a:t>
            </a:r>
          </a:p>
          <a:p>
            <a:pPr marL="914400" lvl="2" indent="0">
              <a:buNone/>
            </a:pPr>
            <a:r>
              <a:rPr lang="zh-CN" altLang="en-US" dirty="0"/>
              <a:t>正确写法：</a:t>
            </a:r>
            <a:r>
              <a:rPr lang="en-US" altLang="zh-CN" dirty="0"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``”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错误写法：</a:t>
            </a:r>
            <a:r>
              <a:rPr lang="en-US" altLang="zh-CN" dirty="0"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’ ’</a:t>
            </a:r>
          </a:p>
          <a:p>
            <a:pPr marL="914400" lvl="2" indent="0">
              <a:buNone/>
            </a:pPr>
            <a:r>
              <a:rPr lang="zh-CN" altLang="en-US" dirty="0"/>
              <a:t>正确写法：</a:t>
            </a:r>
            <a:r>
              <a:rPr lang="en-US" altLang="zh-CN" dirty="0"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` ’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>
              <a:latin typeface="Courier New" panose="02070309020205020404" pitchFamily="49" charset="0"/>
              <a:ea typeface="CMU Serif" panose="02000603000000000000" pitchFamily="2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……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964" y="1794032"/>
            <a:ext cx="1265447" cy="11905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3483233"/>
            <a:ext cx="2990193" cy="8034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2505" r="2545"/>
          <a:stretch/>
        </p:blipFill>
        <p:spPr>
          <a:xfrm>
            <a:off x="6459411" y="3562910"/>
            <a:ext cx="2484000" cy="7336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411" y="4591554"/>
            <a:ext cx="2484000" cy="7643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601" y="4588572"/>
            <a:ext cx="2859432" cy="7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08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使用细节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一些容易混淆的</a:t>
            </a:r>
            <a:r>
              <a:rPr lang="en-US" altLang="zh-CN" dirty="0"/>
              <a:t>LaTeX</a:t>
            </a:r>
            <a:r>
              <a:rPr lang="zh-CN" altLang="en-US" dirty="0"/>
              <a:t>符号 </a:t>
            </a:r>
            <a:endParaRPr lang="en-US" altLang="zh-CN" dirty="0"/>
          </a:p>
          <a:p>
            <a:pPr lvl="1"/>
            <a:r>
              <a:rPr lang="en-US" altLang="zh-CN" dirty="0"/>
              <a:t>\</a:t>
            </a:r>
            <a:r>
              <a:rPr lang="en-US" altLang="zh-CN" dirty="0" err="1"/>
              <a:t>cdots</a:t>
            </a:r>
            <a:r>
              <a:rPr lang="en-US" altLang="zh-CN" dirty="0"/>
              <a:t> vs \</a:t>
            </a:r>
            <a:r>
              <a:rPr lang="en-US" altLang="zh-CN" dirty="0" err="1"/>
              <a:t>ldots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44" y="2238218"/>
            <a:ext cx="6496957" cy="2791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783" y="5954790"/>
            <a:ext cx="8968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3"/>
              </a:rPr>
              <a:t>https://tex.stackexchange.com/questions/117730/what-is-the-difference-between-ldots-and-cdots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728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397" b="1766"/>
          <a:stretch/>
        </p:blipFill>
        <p:spPr>
          <a:xfrm>
            <a:off x="5204540" y="2357566"/>
            <a:ext cx="3279691" cy="39261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学术论文写作基本流程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AAAI-18</a:t>
            </a:r>
            <a:r>
              <a:rPr lang="zh-CN" altLang="en-US" dirty="0"/>
              <a:t>为例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找到当年会议网站发布的最新模板；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仔细阅读</a:t>
            </a:r>
            <a:r>
              <a:rPr lang="en-US" altLang="zh-CN" dirty="0"/>
              <a:t>Formatting</a:t>
            </a:r>
            <a:r>
              <a:rPr lang="zh-CN" altLang="en-US" dirty="0"/>
              <a:t>说明。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1" y="3369979"/>
            <a:ext cx="4533333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85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565366" y="2553005"/>
            <a:ext cx="7886700" cy="1138962"/>
          </a:xfrm>
        </p:spPr>
        <p:txBody>
          <a:bodyPr/>
          <a:lstStyle/>
          <a:p>
            <a:pPr algn="ctr"/>
            <a:r>
              <a:rPr lang="zh-CN" altLang="en-US" sz="5400" dirty="0">
                <a:latin typeface="Palatino Linotype" panose="02040502050505030304" pitchFamily="18" charset="0"/>
              </a:rPr>
              <a:t>未完待续</a:t>
            </a:r>
          </a:p>
        </p:txBody>
      </p:sp>
      <p:sp>
        <p:nvSpPr>
          <p:cNvPr id="2" name="矩形 1"/>
          <p:cNvSpPr/>
          <p:nvPr/>
        </p:nvSpPr>
        <p:spPr>
          <a:xfrm>
            <a:off x="6120172" y="4833156"/>
            <a:ext cx="26196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  <a:latin typeface="Comic Sans MS" panose="030F0702030302020204" pitchFamily="66" charset="0"/>
              </a:rPr>
              <a:t>Thanks</a:t>
            </a:r>
            <a:r>
              <a:rPr lang="zh-CN" altLang="en-US" sz="4400" dirty="0">
                <a:solidFill>
                  <a:srgbClr val="C00000"/>
                </a:solidFill>
                <a:latin typeface="Comic Sans MS" panose="030F0702030302020204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6329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学术写作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文件组成</a:t>
            </a:r>
            <a:endParaRPr lang="en-US" altLang="zh-CN" dirty="0"/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en-US" altLang="zh-CN" dirty="0" err="1"/>
              <a:t>tex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/>
              <a:t>bib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格式文件</a:t>
            </a:r>
            <a:endParaRPr lang="en-US" altLang="zh-CN" dirty="0"/>
          </a:p>
          <a:p>
            <a:pPr lvl="1"/>
            <a:r>
              <a:rPr lang="en-US" altLang="zh-CN" dirty="0"/>
              <a:t>sty</a:t>
            </a:r>
            <a:r>
              <a:rPr lang="zh-CN" altLang="en-US" dirty="0"/>
              <a:t>文件（</a:t>
            </a:r>
            <a:r>
              <a:rPr lang="en-US" altLang="zh-CN" dirty="0"/>
              <a:t>style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bst</a:t>
            </a:r>
            <a:r>
              <a:rPr lang="zh-CN" altLang="en-US" dirty="0"/>
              <a:t>文件（</a:t>
            </a:r>
            <a:r>
              <a:rPr lang="en-US" altLang="zh-CN" dirty="0" err="1"/>
              <a:t>bibstyle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563" y="1712316"/>
            <a:ext cx="4690135" cy="23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9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学术写作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原则：规范，清晰，简洁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095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学术写作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规范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机器学习中有很多约定俗成的符号语言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031152"/>
                  </p:ext>
                </p:extLst>
              </p:nvPr>
            </p:nvGraphicFramePr>
            <p:xfrm>
              <a:off x="1253338" y="2669846"/>
              <a:ext cx="6096000" cy="238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54229367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31954786"/>
                        </a:ext>
                      </a:extLst>
                    </a:gridCol>
                  </a:tblGrid>
                  <a:tr h="477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训练样本个数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4720947"/>
                      </a:ext>
                    </a:extLst>
                  </a:tr>
                  <a:tr h="477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数据维度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5648822"/>
                      </a:ext>
                    </a:extLst>
                  </a:tr>
                  <a:tr h="477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oMath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数据样本集合，概率分布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442119"/>
                      </a:ext>
                    </a:extLst>
                  </a:tr>
                  <a:tr h="477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数据点对（向量，标量）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9217443"/>
                      </a:ext>
                    </a:extLst>
                  </a:tr>
                  <a:tr h="47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9196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031152"/>
                  </p:ext>
                </p:extLst>
              </p:nvPr>
            </p:nvGraphicFramePr>
            <p:xfrm>
              <a:off x="1253338" y="2669846"/>
              <a:ext cx="6096000" cy="238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54229367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31954786"/>
                        </a:ext>
                      </a:extLst>
                    </a:gridCol>
                  </a:tblGrid>
                  <a:tr h="477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266" r="-100000" b="-40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</a:rPr>
                            <a:t>训练样本个数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4720947"/>
                      </a:ext>
                    </a:extLst>
                  </a:tr>
                  <a:tr h="477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2564" r="-100000" b="-3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</a:rPr>
                            <a:t>数据维度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5648822"/>
                      </a:ext>
                    </a:extLst>
                  </a:tr>
                  <a:tr h="477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100000" b="-2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</a:rPr>
                            <a:t>数据样本集合，概率分布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442119"/>
                      </a:ext>
                    </a:extLst>
                  </a:tr>
                  <a:tr h="477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3846" r="-100000" b="-10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</a:rPr>
                            <a:t>数据点对（向量，标量）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9217443"/>
                      </a:ext>
                    </a:extLst>
                  </a:tr>
                  <a:tr h="47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91969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506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学术写作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清晰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表达方面：文字简练、公式明确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表现方面：图片矢量、表格排版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15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表格规范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原则：</a:t>
            </a:r>
            <a:r>
              <a:rPr lang="en-US" altLang="zh-CN" dirty="0"/>
              <a:t>self-contained</a:t>
            </a:r>
            <a:r>
              <a:rPr lang="zh-CN" altLang="en-US" dirty="0"/>
              <a:t>；清晰；美观。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3" y="2637242"/>
            <a:ext cx="7963980" cy="2619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443" y="2025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负样本</a:t>
            </a:r>
          </a:p>
        </p:txBody>
      </p:sp>
    </p:spTree>
    <p:extLst>
      <p:ext uri="{BB962C8B-B14F-4D97-AF65-F5344CB8AC3E}">
        <p14:creationId xmlns:p14="http://schemas.microsoft.com/office/powerpoint/2010/main" val="11644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r>
              <a:rPr lang="zh-CN" altLang="en-US" dirty="0"/>
              <a:t>表格规范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原则：</a:t>
            </a:r>
            <a:r>
              <a:rPr lang="en-US" altLang="zh-CN" dirty="0"/>
              <a:t>self-contained</a:t>
            </a:r>
            <a:r>
              <a:rPr lang="zh-CN" altLang="en-US" dirty="0"/>
              <a:t>；清晰；美观。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4443" y="202524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（相对）正样本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38" y="2486911"/>
            <a:ext cx="8106950" cy="37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3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865</Words>
  <Application>Microsoft Office PowerPoint</Application>
  <PresentationFormat>全屏显示(4:3)</PresentationFormat>
  <Paragraphs>153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Arial</vt:lpstr>
      <vt:lpstr>Cambria Math</vt:lpstr>
      <vt:lpstr>Comic Sans MS</vt:lpstr>
      <vt:lpstr>Courier New</vt:lpstr>
      <vt:lpstr>Georgia</vt:lpstr>
      <vt:lpstr>Palatino Linotype</vt:lpstr>
      <vt:lpstr>Office 主题​​</vt:lpstr>
      <vt:lpstr>学术论文写作 LaTeX使用注意事项</vt:lpstr>
      <vt:lpstr>学术论文写作基本流程</vt:lpstr>
      <vt:lpstr>学术论文写作基本流程</vt:lpstr>
      <vt:lpstr>LaTeX学术写作</vt:lpstr>
      <vt:lpstr>LaTeX学术写作</vt:lpstr>
      <vt:lpstr>LaTeX学术写作</vt:lpstr>
      <vt:lpstr>LaTeX学术写作</vt:lpstr>
      <vt:lpstr>LaTeX表格规范</vt:lpstr>
      <vt:lpstr>LaTeX表格规范</vt:lpstr>
      <vt:lpstr>LaTeX表格规范</vt:lpstr>
      <vt:lpstr>LaTeX表格规范</vt:lpstr>
      <vt:lpstr>LaTeX表格规范</vt:lpstr>
      <vt:lpstr>LaTeX图片规范</vt:lpstr>
      <vt:lpstr>LaTeX图片规范</vt:lpstr>
      <vt:lpstr>LaTeX图片规范</vt:lpstr>
      <vt:lpstr>LaTeX表格规范</vt:lpstr>
      <vt:lpstr>LaTeX表格规范</vt:lpstr>
      <vt:lpstr>图表注意细节</vt:lpstr>
      <vt:lpstr>图表注意细节</vt:lpstr>
      <vt:lpstr>公式环境</vt:lpstr>
      <vt:lpstr>公式环境</vt:lpstr>
      <vt:lpstr>公式环境</vt:lpstr>
      <vt:lpstr>关于参考文献</vt:lpstr>
      <vt:lpstr>关于参考文献</vt:lpstr>
      <vt:lpstr>LaTeX使用细节</vt:lpstr>
      <vt:lpstr>LaTeX使用细节</vt:lpstr>
      <vt:lpstr>LaTeX使用细节</vt:lpstr>
      <vt:lpstr>LaTeX使用细节</vt:lpstr>
      <vt:lpstr>LaTeX使用细节</vt:lpstr>
      <vt:lpstr>未完待续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Zhao Peng</cp:lastModifiedBy>
  <cp:revision>37</cp:revision>
  <dcterms:created xsi:type="dcterms:W3CDTF">2017-04-12T11:19:14Z</dcterms:created>
  <dcterms:modified xsi:type="dcterms:W3CDTF">2019-05-29T06:10:18Z</dcterms:modified>
</cp:coreProperties>
</file>