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Raynaud de Fitte" userId="aef88cb60348cc81" providerId="LiveId" clId="{84FB0374-94A5-4A77-81B9-6C074B43DA19}"/>
    <pc:docChg chg="undo custSel modSld">
      <pc:chgData name="Matthieu Raynaud de Fitte" userId="aef88cb60348cc81" providerId="LiveId" clId="{84FB0374-94A5-4A77-81B9-6C074B43DA19}" dt="2018-12-20T16:57:26.927" v="89" actId="20577"/>
      <pc:docMkLst>
        <pc:docMk/>
      </pc:docMkLst>
      <pc:sldChg chg="modSp">
        <pc:chgData name="Matthieu Raynaud de Fitte" userId="aef88cb60348cc81" providerId="LiveId" clId="{84FB0374-94A5-4A77-81B9-6C074B43DA19}" dt="2018-12-20T16:57:26.927" v="89" actId="20577"/>
        <pc:sldMkLst>
          <pc:docMk/>
          <pc:sldMk cId="3236150925" sldId="258"/>
        </pc:sldMkLst>
        <pc:spChg chg="mod">
          <ac:chgData name="Matthieu Raynaud de Fitte" userId="aef88cb60348cc81" providerId="LiveId" clId="{84FB0374-94A5-4A77-81B9-6C074B43DA19}" dt="2018-12-20T16:57:26.927" v="89" actId="20577"/>
          <ac:spMkLst>
            <pc:docMk/>
            <pc:sldMk cId="3236150925" sldId="258"/>
            <ac:spMk id="3" creationId="{D30ADDA4-4823-4167-B65A-EA2AEBA634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537-E72C-4B3A-A524-A694ABEC9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LIBRE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08CA2-7659-4FA9-9B67-930525C7F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Matthieu Raynaud de Fitte</a:t>
            </a:r>
            <a:br>
              <a:rPr lang="en-GB" dirty="0"/>
            </a:br>
            <a:r>
              <a:rPr lang="en-GB" dirty="0"/>
              <a:t>Jordan Bauwens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84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A23-BE0D-4D84-AA07-7AD8905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 du projet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C1F6-BD9E-4784-838D-1FC9D14C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Créer un produit : un Tower défense pour mobile</a:t>
            </a:r>
          </a:p>
          <a:p>
            <a:r>
              <a:rPr lang="fr-FR" dirty="0"/>
              <a:t>Démarquer le produit : mettre en place un gameplay unique</a:t>
            </a:r>
          </a:p>
          <a:p>
            <a:r>
              <a:rPr lang="fr-FR" dirty="0"/>
              <a:t>Faire la promotion du produit : page Facebook /  bouche à oreille</a:t>
            </a:r>
          </a:p>
          <a:p>
            <a:r>
              <a:rPr lang="fr-FR" dirty="0"/>
              <a:t>Proposer le produit : déployer le produit sur le google store</a:t>
            </a:r>
          </a:p>
          <a:p>
            <a:r>
              <a:rPr lang="fr-FR" dirty="0"/>
              <a:t>Gérer l’argent généré par le produit via les bandeaux publicitaires</a:t>
            </a:r>
          </a:p>
          <a:p>
            <a:r>
              <a:rPr lang="fr-FR" dirty="0"/>
              <a:t>Maintenir le produit : tenir compte des retours utilisateurs pour la correction de bugs et appliquer les correctifs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17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039E-E244-4664-8554-192CFFC6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du projet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3E4-178F-43A9-A86E-9CD1BFF2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Acquérir de l’expérience en :</a:t>
            </a:r>
            <a:br>
              <a:rPr lang="en-GB" dirty="0"/>
            </a:br>
            <a:r>
              <a:rPr lang="en-GB" dirty="0"/>
              <a:t>- dev mobile</a:t>
            </a:r>
            <a:br>
              <a:rPr lang="fr-FR" dirty="0"/>
            </a:br>
            <a:r>
              <a:rPr lang="fr-FR" dirty="0"/>
              <a:t>- UX</a:t>
            </a:r>
            <a:br>
              <a:rPr lang="fr-FR" dirty="0"/>
            </a:br>
            <a:r>
              <a:rPr lang="fr-FR" dirty="0"/>
              <a:t>- Unity3D / C#</a:t>
            </a:r>
            <a:br>
              <a:rPr lang="en-GB" dirty="0"/>
            </a:br>
            <a:r>
              <a:rPr lang="en-GB" dirty="0"/>
              <a:t>- gestion des retours </a:t>
            </a:r>
            <a:r>
              <a:rPr lang="en-GB" dirty="0" err="1"/>
              <a:t>utilisateurs</a:t>
            </a:r>
            <a:br>
              <a:rPr lang="en-GB" dirty="0"/>
            </a:br>
            <a:r>
              <a:rPr lang="en-GB" dirty="0"/>
              <a:t>- gestion de la </a:t>
            </a:r>
            <a:r>
              <a:rPr lang="en-GB" dirty="0" err="1"/>
              <a:t>publicité</a:t>
            </a:r>
            <a:r>
              <a:rPr lang="en-GB" dirty="0"/>
              <a:t> par et pour le </a:t>
            </a:r>
            <a:r>
              <a:rPr lang="en-GB" dirty="0" err="1"/>
              <a:t>projet</a:t>
            </a:r>
            <a:endParaRPr lang="fr-FR" dirty="0"/>
          </a:p>
          <a:p>
            <a:r>
              <a:rPr lang="fr-FR" dirty="0"/>
              <a:t>A</a:t>
            </a:r>
            <a:r>
              <a:rPr lang="en-GB" dirty="0" err="1"/>
              <a:t>voir</a:t>
            </a:r>
            <a:r>
              <a:rPr lang="en-GB" dirty="0"/>
              <a:t> un </a:t>
            </a:r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complet</a:t>
            </a:r>
            <a:r>
              <a:rPr lang="en-GB" dirty="0"/>
              <a:t> à metre sur le CV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44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7CEE-1439-4674-8D55-65379BF3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technique du projet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DA4-4823-4167-B65A-EA2AEBA6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5178"/>
            <a:ext cx="9905999" cy="483800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Terrain en cases</a:t>
            </a:r>
          </a:p>
          <a:p>
            <a:r>
              <a:rPr lang="fr-FR" dirty="0"/>
              <a:t>Path-</a:t>
            </a:r>
            <a:r>
              <a:rPr lang="fr-FR" dirty="0" err="1"/>
              <a:t>finding</a:t>
            </a:r>
            <a:r>
              <a:rPr lang="fr-FR" dirty="0"/>
              <a:t> en A*</a:t>
            </a:r>
          </a:p>
          <a:p>
            <a:r>
              <a:rPr lang="fr-FR" dirty="0"/>
              <a:t>Gestion des niveaux</a:t>
            </a:r>
          </a:p>
          <a:p>
            <a:r>
              <a:rPr lang="fr-FR" dirty="0"/>
              <a:t>Notion d’infrastructure et des influences / synergies entre des bâtiments</a:t>
            </a:r>
          </a:p>
          <a:p>
            <a:r>
              <a:rPr lang="fr-FR" dirty="0"/>
              <a:t>Les bandeaux publicitaires et les API associées</a:t>
            </a:r>
          </a:p>
          <a:p>
            <a:r>
              <a:rPr lang="fr-FR" dirty="0"/>
              <a:t>IA des ennemis et de la gestion des vagues</a:t>
            </a:r>
          </a:p>
          <a:p>
            <a:r>
              <a:rPr lang="fr-FR" dirty="0"/>
              <a:t>Obtenir les modèles et les animer  correctement</a:t>
            </a:r>
          </a:p>
          <a:p>
            <a:r>
              <a:rPr lang="fr-FR" dirty="0"/>
              <a:t>Obtenir les sons</a:t>
            </a:r>
          </a:p>
          <a:p>
            <a:r>
              <a:rPr lang="fr-FR" dirty="0"/>
              <a:t>Faire une GUI de menus satisfaisante</a:t>
            </a:r>
          </a:p>
          <a:p>
            <a:r>
              <a:rPr lang="fr-FR" dirty="0"/>
              <a:t>Faire une GUI de </a:t>
            </a:r>
            <a:r>
              <a:rPr lang="fr-FR"/>
              <a:t>jeu satisfaisante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15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958B-45B9-4C7B-A63C-CF46E694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sur le google store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F329-1C11-4D73-BF86-D4979BDA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projet étant ensuite déployé sur le google Play, il faut :</a:t>
            </a:r>
          </a:p>
          <a:p>
            <a:r>
              <a:rPr lang="fr-FR" dirty="0"/>
              <a:t>Faire usage de Android Studio pour la compilation</a:t>
            </a:r>
          </a:p>
          <a:p>
            <a:r>
              <a:rPr lang="fr-FR" dirty="0" err="1"/>
              <a:t>Upload</a:t>
            </a:r>
            <a:r>
              <a:rPr lang="fr-FR" dirty="0"/>
              <a:t> le projet compilé sur le Google Play</a:t>
            </a:r>
          </a:p>
          <a:p>
            <a:r>
              <a:rPr lang="fr-FR" dirty="0"/>
              <a:t>Déterminer l’accès à l’application via l’API de Google Play</a:t>
            </a:r>
          </a:p>
          <a:p>
            <a:pPr marL="0" indent="0">
              <a:buNone/>
            </a:pP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2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6B28-045F-4306-9A80-EB9053CA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Mises à jour et corrections en fonction des feed-back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FCC4-3BCE-44C0-97C0-6B052039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Une fois le projet en ligne il faut :</a:t>
            </a:r>
          </a:p>
          <a:p>
            <a:r>
              <a:rPr lang="fr-FR" dirty="0"/>
              <a:t>Gérer les avis / commentaires des utilisateurs</a:t>
            </a:r>
          </a:p>
          <a:p>
            <a:r>
              <a:rPr lang="fr-FR" dirty="0"/>
              <a:t>Corriger les bugs qui ont été trouvés</a:t>
            </a:r>
          </a:p>
          <a:p>
            <a:r>
              <a:rPr lang="fr-FR" dirty="0"/>
              <a:t>Optimiser le projet via les rapports donnés par </a:t>
            </a:r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Apporter plus de contenu si nécessaire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0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240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PROJET LIBRE</vt:lpstr>
      <vt:lpstr>Présentation générale du projet</vt:lpstr>
      <vt:lpstr>But du projet</vt:lpstr>
      <vt:lpstr>Le technique du projet</vt:lpstr>
      <vt:lpstr>Déploiement sur le google store</vt:lpstr>
      <vt:lpstr>Mises à jour et corrections en fonction des feed-back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</dc:title>
  <dc:creator>Matthieu Raynaud de Fitte</dc:creator>
  <cp:lastModifiedBy>Matthieu Raynaud de Fitte</cp:lastModifiedBy>
  <cp:revision>5</cp:revision>
  <dcterms:created xsi:type="dcterms:W3CDTF">2018-12-19T16:55:23Z</dcterms:created>
  <dcterms:modified xsi:type="dcterms:W3CDTF">2018-12-20T16:57:28Z</dcterms:modified>
</cp:coreProperties>
</file>