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248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terminates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equivalent</a:t>
            </a:r>
            <a:r>
              <a:rPr lang="de-DE" dirty="0"/>
              <a:t>/not </a:t>
            </a:r>
            <a:r>
              <a:rPr lang="de-DE" dirty="0" err="1"/>
              <a:t>equivalent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(Personal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automatatutor.com)</a:t>
            </a:r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(and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linorder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?))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wirklich</a:t>
            </a:r>
            <a:r>
              <a:rPr lang="en-US" dirty="0"/>
              <a:t> relevant und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besser</a:t>
            </a:r>
            <a:r>
              <a:rPr lang="en-US" dirty="0"/>
              <a:t> so </a:t>
            </a:r>
            <a:r>
              <a:rPr lang="en-US" dirty="0" err="1"/>
              <a:t>erklären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der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Absatz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Abschnitt</a:t>
            </a:r>
            <a:r>
              <a:rPr lang="en-US" dirty="0"/>
              <a:t> 1.1?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needed?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they will, in the case where the languages are infinite.</a:t>
            </a:r>
          </a:p>
          <a:p>
            <a:endParaRPr lang="en-US" dirty="0"/>
          </a:p>
          <a:p>
            <a:r>
              <a:rPr lang="en-US" dirty="0"/>
              <a:t>… and 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for a position of the </a:t>
            </a:r>
            <a:r>
              <a:rPr lang="en-US" dirty="0" err="1"/>
              <a:t>subterms</a:t>
            </a:r>
            <a:r>
              <a:rPr lang="en-US" dirty="0"/>
              <a:t> in the sequence … + … + … + … (</a:t>
            </a:r>
            <a:r>
              <a:rPr lang="en-US" dirty="0" err="1"/>
              <a:t>Wich</a:t>
            </a:r>
            <a:r>
              <a:rPr lang="en-US" dirty="0"/>
              <a:t> is a tree, but due to associativity we can transform into a list) to be uniquely determined, we can just define an arbitrary order on the topmost constructors. Then every </a:t>
            </a:r>
            <a:r>
              <a:rPr lang="en-US" dirty="0" err="1"/>
              <a:t>subterm</a:t>
            </a:r>
            <a:r>
              <a:rPr lang="en-US" dirty="0"/>
              <a:t> is already in the “correct section the a list” and then, its subparts get normed again.</a:t>
            </a:r>
          </a:p>
          <a:p>
            <a:r>
              <a:rPr lang="en-US" dirty="0"/>
              <a:t>Actually, the correct way is to work bottom up, but you get the idea.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to the audience: How to obtain a decision procedure for “⊆”?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4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11/11/2017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noProof="0" dirty="0"/>
              <a:t>automatic</a:t>
            </a:r>
          </a:p>
          <a:p>
            <a:r>
              <a:rPr lang="en-US" noProof="0" dirty="0"/>
              <a:t>complete</a:t>
            </a:r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FF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having to formalize and prove correct the automata</a:t>
            </a:r>
          </a:p>
          <a:p>
            <a:r>
              <a:rPr lang="en-US" dirty="0"/>
              <a:t>construction</a:t>
            </a:r>
          </a:p>
          <a:p>
            <a:r>
              <a:rPr lang="en-US" dirty="0"/>
              <a:t>determinization</a:t>
            </a:r>
          </a:p>
          <a:p>
            <a:r>
              <a:rPr lang="en-US" dirty="0"/>
              <a:t>minimization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Extension to relations (or other Kleene Algebras) without </a:t>
            </a:r>
            <a:r>
              <a:rPr lang="en-US" dirty="0" err="1"/>
              <a:t>Kozen’s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A6810-3DFA-48E9-840A-C8CE0480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r>
              <a:rPr lang="en-US" dirty="0"/>
              <a:t>Prop1 to-do</a:t>
            </a:r>
          </a:p>
          <a:p>
            <a:r>
              <a:rPr lang="en-US" dirty="0"/>
              <a:t>Prop2 to-do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Bisimulations</a:t>
            </a:r>
            <a:r>
              <a:rPr lang="en-US" dirty="0"/>
              <a:t> can contain infinitely many elements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use a representation </a:t>
            </a:r>
            <a:r>
              <a:rPr lang="en-GB" dirty="0"/>
              <a:t>as finite list of pairs of 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associativity, commutativity and idempotence of </a:t>
            </a:r>
            <a:r>
              <a:rPr lang="en-US" i="1" dirty="0"/>
              <a:t>+</a:t>
            </a:r>
          </a:p>
          <a:p>
            <a:r>
              <a:rPr lang="en-US" dirty="0"/>
              <a:t>the auxiliary function </a:t>
            </a:r>
            <a:r>
              <a:rPr lang="en-US" i="1" dirty="0"/>
              <a:t>norm</a:t>
            </a:r>
            <a:r>
              <a:rPr lang="en-US" dirty="0"/>
              <a:t> establishes a normal 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ACI-equal terms are identified at that step already</a:t>
            </a:r>
          </a:p>
          <a:p>
            <a:r>
              <a:rPr lang="en-US" dirty="0"/>
              <a:t>to verify this, one would have to state ACI-equivalence formally.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Usage of functional Data Structures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9334-A0FE-40EA-BDDD-A2A29AE4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equalities</a:t>
            </a:r>
          </a:p>
        </p:txBody>
      </p:sp>
    </p:spTree>
    <p:extLst>
      <p:ext uri="{BB962C8B-B14F-4D97-AF65-F5344CB8AC3E}">
        <p14:creationId xmlns:p14="http://schemas.microsoft.com/office/powerpoint/2010/main" val="133784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Breitbild</PresentationFormat>
  <Paragraphs>57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Regular Expression Equivalence via Derivatives</vt:lpstr>
      <vt:lpstr>Goal</vt:lpstr>
      <vt:lpstr>Shortcuts</vt:lpstr>
      <vt:lpstr>Languages</vt:lpstr>
      <vt:lpstr>Bisimulations</vt:lpstr>
      <vt:lpstr>ACI</vt:lpstr>
      <vt:lpstr>Usage of functional Data Structures</vt:lpstr>
      <vt:lpstr>Beyond equalities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48</cp:revision>
  <dcterms:created xsi:type="dcterms:W3CDTF">2017-10-28T22:53:28Z</dcterms:created>
  <dcterms:modified xsi:type="dcterms:W3CDTF">2017-11-12T18:26:32Z</dcterms:modified>
</cp:coreProperties>
</file>