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48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728B-C74D-450C-A579-E5E997D18F7C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32559-8951-4C46-A356-FBB9455D7E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8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72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regular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GB" noProof="0" dirty="0"/>
              <a:t>algorithm</a:t>
            </a:r>
            <a:r>
              <a:rPr lang="de-DE" dirty="0"/>
              <a:t> </a:t>
            </a:r>
            <a:r>
              <a:rPr lang="de-DE" dirty="0" err="1"/>
              <a:t>terminates</a:t>
            </a:r>
            <a:r>
              <a:rPr lang="de-DE" dirty="0"/>
              <a:t> and </a:t>
            </a:r>
            <a:r>
              <a:rPr lang="de-DE" dirty="0" err="1"/>
              <a:t>return</a:t>
            </a:r>
            <a:r>
              <a:rPr lang="de-DE" dirty="0"/>
              <a:t> a </a:t>
            </a:r>
            <a:r>
              <a:rPr lang="de-DE" dirty="0" err="1"/>
              <a:t>result</a:t>
            </a:r>
            <a:r>
              <a:rPr lang="de-DE" dirty="0"/>
              <a:t> (</a:t>
            </a:r>
            <a:r>
              <a:rPr lang="de-DE" dirty="0" err="1"/>
              <a:t>equivalent</a:t>
            </a:r>
            <a:r>
              <a:rPr lang="de-DE" dirty="0"/>
              <a:t>/not </a:t>
            </a:r>
            <a:r>
              <a:rPr lang="de-DE" dirty="0" err="1"/>
              <a:t>equivalent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The last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won‘t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optimal </a:t>
            </a:r>
            <a:r>
              <a:rPr lang="de-DE" dirty="0" err="1"/>
              <a:t>performance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(Personal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: </a:t>
            </a:r>
            <a:r>
              <a:rPr lang="de-DE" dirty="0" err="1"/>
              <a:t>something</a:t>
            </a:r>
            <a:r>
              <a:rPr lang="de-DE" dirty="0"/>
              <a:t> like automatatutor.com)</a:t>
            </a:r>
          </a:p>
          <a:p>
            <a:endParaRPr lang="de-DE" dirty="0"/>
          </a:p>
          <a:p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design: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interested</a:t>
            </a:r>
            <a:r>
              <a:rPr lang="de-DE" dirty="0"/>
              <a:t> in partial </a:t>
            </a:r>
            <a:r>
              <a:rPr lang="de-DE" dirty="0" err="1"/>
              <a:t>correctness</a:t>
            </a:r>
            <a:r>
              <a:rPr lang="de-DE" dirty="0"/>
              <a:t> 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termination</a:t>
            </a:r>
            <a:r>
              <a:rPr lang="de-DE" dirty="0"/>
              <a:t> </a:t>
            </a:r>
            <a:r>
              <a:rPr lang="de-DE" dirty="0" err="1"/>
              <a:t>proof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Brzozowski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(and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linorder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atoms</a:t>
            </a:r>
            <a:r>
              <a:rPr lang="de-DE" dirty="0"/>
              <a:t>?))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28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</a:t>
            </a:r>
            <a:r>
              <a:rPr lang="en-US" dirty="0" err="1"/>
              <a:t>wirklich</a:t>
            </a:r>
            <a:r>
              <a:rPr lang="en-US" dirty="0"/>
              <a:t> relevant und </a:t>
            </a:r>
            <a:r>
              <a:rPr lang="en-US" dirty="0" err="1"/>
              <a:t>leicht</a:t>
            </a:r>
            <a:r>
              <a:rPr lang="en-US" dirty="0"/>
              <a:t> </a:t>
            </a:r>
            <a:r>
              <a:rPr lang="en-US" dirty="0" err="1"/>
              <a:t>genug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? </a:t>
            </a:r>
            <a:r>
              <a:rPr lang="en-US" dirty="0" err="1"/>
              <a:t>Evtl</a:t>
            </a:r>
            <a:r>
              <a:rPr lang="en-US" dirty="0"/>
              <a:t>. </a:t>
            </a:r>
            <a:r>
              <a:rPr lang="en-US" dirty="0" err="1"/>
              <a:t>besser</a:t>
            </a:r>
            <a:r>
              <a:rPr lang="en-US" dirty="0"/>
              <a:t> so </a:t>
            </a:r>
            <a:r>
              <a:rPr lang="en-US" dirty="0" err="1"/>
              <a:t>erklären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der </a:t>
            </a:r>
            <a:r>
              <a:rPr lang="en-US" dirty="0" err="1"/>
              <a:t>letzte</a:t>
            </a:r>
            <a:r>
              <a:rPr lang="en-US" dirty="0"/>
              <a:t> </a:t>
            </a:r>
            <a:r>
              <a:rPr lang="en-US" dirty="0" err="1"/>
              <a:t>Absatz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Abschnitt</a:t>
            </a:r>
            <a:r>
              <a:rPr lang="en-US" dirty="0"/>
              <a:t> 1.1?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96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they will, in the case where the languages are infinite.</a:t>
            </a:r>
          </a:p>
          <a:p>
            <a:endParaRPr lang="en-US" dirty="0"/>
          </a:p>
          <a:p>
            <a:r>
              <a:rPr lang="en-US" dirty="0"/>
              <a:t>… and if a representation is finite, we can at least hope to be able to construct it.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8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…and _must_, for this algorithm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1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471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to the audience: How to obtain a decision procedure for “⊆”?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32559-8951-4C46-A356-FBB9455D7E3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4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3CC-3790-4FFB-9EAD-69C2A3256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9C887D-6D08-4484-9A28-A8E80EB6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6471-AD55-447F-B593-4F641A22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B0DB7-CA2C-4354-9461-571EB65E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9EA86E-6584-4E3F-A204-70BA49F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532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EAB56-2950-49E0-9C24-7AD37E55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DC1A3-4296-4E78-8F4C-3E43E082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251232-CD44-4368-B96A-314AD324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5CEF9-2C4D-46D1-8313-952EA174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8B7CA-70B2-4F78-9B14-68095452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6404AD9-AB34-47B5-971F-5EEADA0FD9C9}"/>
              </a:ext>
            </a:extLst>
          </p:cNvPr>
          <p:cNvSpPr txBox="1">
            <a:spLocks/>
          </p:cNvSpPr>
          <p:nvPr userDrawn="1"/>
        </p:nvSpPr>
        <p:spPr>
          <a:xfrm>
            <a:off x="887128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8" name="Vertikaler Textplatzhalter 2">
            <a:extLst>
              <a:ext uri="{FF2B5EF4-FFF2-40B4-BE49-F238E27FC236}">
                <a16:creationId xmlns:a16="http://schemas.microsoft.com/office/drawing/2014/main" id="{2F92B24A-68DE-4029-98BA-CE7998A469C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>
          <a:xfrm>
            <a:off x="887128" y="1825625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62629077-229D-416C-949A-E6C352EFD1FC}"/>
              </a:ext>
            </a:extLst>
          </p:cNvPr>
          <p:cNvSpPr txBox="1">
            <a:spLocks/>
          </p:cNvSpPr>
          <p:nvPr userDrawn="1"/>
        </p:nvSpPr>
        <p:spPr>
          <a:xfrm>
            <a:off x="8871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8511AE9-C2D5-45E7-980E-A4DD1A9265AF}" type="datetimeFigureOut">
              <a:rPr lang="en-US" noProof="0" smtClean="0"/>
              <a:pPr/>
              <a:t>11/7/2017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76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77F58E9-C2FA-4F1E-AA6D-A81A7CF4E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4E3DA6-3DE2-43F5-987A-CFE99AF88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51EDC3-09B1-4C53-9025-6E4B053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8B7D53-DF7C-4464-B8D4-1757075D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6A2ED-51A8-4982-BBA4-0459766E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014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795B5-EA8A-4D34-AAE2-8D022101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21E03-F009-4537-A9E4-F5AEC970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3100A-DBC0-46F2-A259-5563F14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FECA8-68D6-4D2F-8EFC-5E06A009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2E9C8-3129-4794-9698-699951B1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69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17804F-66E2-41E7-801B-41B1ADA7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F102C5-97D4-428F-9DBF-071A221DF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82F-AFC9-4E2F-865F-D03C936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9A8EA5-12DB-4EDB-A2A5-687F2BC2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DD7EF1-5EEF-444A-B583-BE5C9CE3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AD2C0-036B-4912-ACB0-1D3FB4A2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4F353-C7B5-40E1-B2A8-AFD7D6BD0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err="1"/>
              <a:t>Formatvorlagen</a:t>
            </a:r>
            <a:r>
              <a:rPr lang="en-US" noProof="0" dirty="0"/>
              <a:t> des </a:t>
            </a:r>
            <a:r>
              <a:rPr lang="en-US" noProof="0" dirty="0" err="1"/>
              <a:t>Textmasters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0AF3B9-645A-4A74-959A-C69BD60DA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50363C-D4A7-4F4F-91E2-7E58A260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495A07-DF38-45C2-9413-C36A0E0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30D4A8-97EE-4110-A52E-826873E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885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2A456-639B-45D3-892C-6136B7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319651-EF6A-47C5-B5F9-E22970D57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10C765-8F12-4ED0-8C8D-E445C393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35CCFC-0CE0-49B3-BF7A-B5AA44D03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F65CD5-5FFA-4AEF-A57C-9DFA1054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D6BBC5-E59D-45AD-975D-5CF1A619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7FA695-9DDB-4162-A2B5-DBE9A733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AC7ACD-05BA-4D7D-BD9D-C48EBD8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4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863B89-E466-45AC-8C57-A3E6C34B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3C4B5D-6248-483D-9B39-7200876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DEF1B-A08B-401E-8755-A3702129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8F06EC-C07B-498D-A547-540A422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02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5B438-6CEF-4B73-909E-72B5F7C3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7075" y="6356350"/>
            <a:ext cx="2743200" cy="365125"/>
          </a:xfrm>
        </p:spPr>
        <p:txBody>
          <a:bodyPr/>
          <a:lstStyle/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34D90-E5D5-45CA-9B32-A48EB78F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61251-A095-495B-8FF8-7CDC85D0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3440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941F9-8ED7-48B8-8F92-8CE7E4B2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29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80B078-CC2B-4560-8CAC-DA260866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69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22CF9E-386E-4F84-9500-F92A8952A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629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99E26D-9D01-4388-9E5D-12BE59B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6F2A51-9E6C-4DDB-AF24-DFDDED6B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5110" y="6356350"/>
            <a:ext cx="4114800" cy="365125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4E3B4F-954F-4E06-A216-2EB84AD3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3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7850-23AC-470D-9696-34852A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BDB6E5-2087-4CE6-947A-DBDEEF343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7ADF0-1469-4C69-B662-7E6C828B8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AECA17-A1A4-4766-8CD6-699527E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B9B793-D9C9-4235-9ECB-3669FD4C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EAEE22-7FB8-4A1E-B67C-C8C444EA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495BBE-137F-4BC0-9DBF-F84A48E7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B6505E-F329-455D-91A7-766F94F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Formatvorlagen des Textmasters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9AC16-CE70-4090-B822-1F619B2CA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11AE9-C2D5-45E7-980E-A4DD1A9265AF}" type="datetimeFigureOut">
              <a:rPr lang="en-US" noProof="0" smtClean="0"/>
              <a:t>11/7/2017</a:t>
            </a:fld>
            <a:endParaRPr lang="en-U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BCD05-47E1-4F9B-8790-B6530DDD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6107BE-089C-4B03-877A-00DD18066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3592-670B-414A-8A31-30780E1FE872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502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4D14F-601C-43F0-A3BB-9383C00A4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noProof="0" dirty="0"/>
              <a:t>Regular Expression Equivalence via Derivatives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0FA058-A761-41FC-A42C-E32FF39F6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Fabian Hellauer</a:t>
            </a:r>
          </a:p>
        </p:txBody>
      </p:sp>
    </p:spTree>
    <p:extLst>
      <p:ext uri="{BB962C8B-B14F-4D97-AF65-F5344CB8AC3E}">
        <p14:creationId xmlns:p14="http://schemas.microsoft.com/office/powerpoint/2010/main" val="426293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7039E-D857-4819-A0AF-66C28932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D1B8B-E55A-4F95-9AE9-92A2E2BE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7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equivalence</a:t>
            </a:r>
            <a:r>
              <a:rPr lang="en-US" noProof="0" dirty="0"/>
              <a:t> checker for regular expressions which is</a:t>
            </a:r>
          </a:p>
          <a:p>
            <a:r>
              <a:rPr lang="en-US" noProof="0" dirty="0"/>
              <a:t>automatic</a:t>
            </a:r>
          </a:p>
          <a:p>
            <a:r>
              <a:rPr lang="en-US" noProof="0" dirty="0"/>
              <a:t>complete</a:t>
            </a:r>
          </a:p>
          <a:p>
            <a:r>
              <a:rPr lang="en-US" dirty="0"/>
              <a:t>elegant, i.e. easy to prove correct</a:t>
            </a:r>
          </a:p>
          <a:p>
            <a:endParaRPr lang="en-US" noProof="0" dirty="0"/>
          </a:p>
          <a:p>
            <a:endParaRPr lang="en-US" dirty="0"/>
          </a:p>
          <a:p>
            <a:pPr marL="0" indent="0">
              <a:buNone/>
            </a:pPr>
            <a:r>
              <a:rPr lang="en-US" noProof="0" dirty="0"/>
              <a:t>… for an </a:t>
            </a:r>
            <a:r>
              <a:rPr lang="en-US" noProof="0" dirty="0">
                <a:solidFill>
                  <a:srgbClr val="FF0000"/>
                </a:solidFill>
              </a:rPr>
              <a:t>Isabelle proof method</a:t>
            </a:r>
          </a:p>
        </p:txBody>
      </p:sp>
    </p:spTree>
    <p:extLst>
      <p:ext uri="{BB962C8B-B14F-4D97-AF65-F5344CB8AC3E}">
        <p14:creationId xmlns:p14="http://schemas.microsoft.com/office/powerpoint/2010/main" val="23465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9FFEB-97F9-4AAE-81C1-11B5DC68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452AB-3B3D-4DAE-9DC0-92C5D524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Avoid having to formalize and prove correct the automata</a:t>
            </a:r>
          </a:p>
          <a:p>
            <a:r>
              <a:rPr lang="en-US" dirty="0"/>
              <a:t>construction</a:t>
            </a:r>
          </a:p>
          <a:p>
            <a:r>
              <a:rPr lang="en-US" dirty="0"/>
              <a:t>determinization</a:t>
            </a:r>
          </a:p>
          <a:p>
            <a:r>
              <a:rPr lang="en-US" dirty="0"/>
              <a:t>minimization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Extension to relations (or other Kleene Algebras) without </a:t>
            </a:r>
            <a:r>
              <a:rPr lang="en-US" dirty="0" err="1"/>
              <a:t>Kozen’s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42207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B1AB8-90E5-4186-AA81-A93103CBA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4359E-6341-4A1E-9A32-75F8D0FC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0F183-8E7A-454F-8838-12391BD3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A6810-3DFA-48E9-840A-C8CE0480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</a:t>
            </a:r>
          </a:p>
          <a:p>
            <a:r>
              <a:rPr lang="en-US" dirty="0"/>
              <a:t>Prop1 to-do</a:t>
            </a:r>
          </a:p>
          <a:p>
            <a:r>
              <a:rPr lang="en-US" dirty="0"/>
              <a:t>Prop2 to-do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Bisimulations</a:t>
            </a:r>
            <a:r>
              <a:rPr lang="en-US" dirty="0"/>
              <a:t> can contain infinitely many elements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 a representation </a:t>
            </a:r>
            <a:r>
              <a:rPr lang="en-GB" dirty="0"/>
              <a:t>as finite list of pairs of regular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CD077-9E2B-43F3-83A0-334C38F8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B337D-AA1F-4919-A75D-7EF7AE0B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associativity, commutativity and idempotence of </a:t>
            </a:r>
            <a:r>
              <a:rPr lang="en-US" i="1" dirty="0"/>
              <a:t>+</a:t>
            </a:r>
          </a:p>
          <a:p>
            <a:r>
              <a:rPr lang="en-US" dirty="0"/>
              <a:t>can be checked by an auxiliary function </a:t>
            </a:r>
            <a:r>
              <a:rPr lang="en-US" i="1" dirty="0"/>
              <a:t>norm</a:t>
            </a:r>
          </a:p>
        </p:txBody>
      </p:sp>
    </p:spTree>
    <p:extLst>
      <p:ext uri="{BB962C8B-B14F-4D97-AF65-F5344CB8AC3E}">
        <p14:creationId xmlns:p14="http://schemas.microsoft.com/office/powerpoint/2010/main" val="325099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76-74CB-4A4F-8A71-ABCEDDC4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Usage of functional Data Structures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26FAB2-8951-4369-9572-88B30C7D1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to-do</a:t>
            </a:r>
          </a:p>
        </p:txBody>
      </p:sp>
    </p:spTree>
    <p:extLst>
      <p:ext uri="{BB962C8B-B14F-4D97-AF65-F5344CB8AC3E}">
        <p14:creationId xmlns:p14="http://schemas.microsoft.com/office/powerpoint/2010/main" val="13062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69334-A0FE-40EA-BDDD-A2A29AE4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equalities</a:t>
            </a:r>
          </a:p>
        </p:txBody>
      </p:sp>
    </p:spTree>
    <p:extLst>
      <p:ext uri="{BB962C8B-B14F-4D97-AF65-F5344CB8AC3E}">
        <p14:creationId xmlns:p14="http://schemas.microsoft.com/office/powerpoint/2010/main" val="133784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Breitbild</PresentationFormat>
  <Paragraphs>54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Regular Expression Equivalence via Derivatives</vt:lpstr>
      <vt:lpstr>Goal</vt:lpstr>
      <vt:lpstr>Shortcuts</vt:lpstr>
      <vt:lpstr>Languages</vt:lpstr>
      <vt:lpstr>Bisimulations</vt:lpstr>
      <vt:lpstr>ACI</vt:lpstr>
      <vt:lpstr>Usage of functional Data Structures</vt:lpstr>
      <vt:lpstr>Beyond equalities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 Equivalence via Derivatives</dc:title>
  <dc:creator>ga57gic</dc:creator>
  <cp:lastModifiedBy>ga57gic</cp:lastModifiedBy>
  <cp:revision>42</cp:revision>
  <dcterms:created xsi:type="dcterms:W3CDTF">2017-10-28T22:53:28Z</dcterms:created>
  <dcterms:modified xsi:type="dcterms:W3CDTF">2017-11-07T22:57:08Z</dcterms:modified>
</cp:coreProperties>
</file>