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761" autoAdjust="0"/>
  </p:normalViewPr>
  <p:slideViewPr>
    <p:cSldViewPr snapToGrid="0">
      <p:cViewPr varScale="1">
        <p:scale>
          <a:sx n="86" d="100"/>
          <a:sy n="86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will, in the case where the languages are infinite.</a:t>
            </a:r>
          </a:p>
          <a:p>
            <a:endParaRPr lang="en-US" dirty="0"/>
          </a:p>
          <a:p>
            <a:r>
              <a:rPr lang="en-US" dirty="0"/>
              <a:t>… and 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11/23/2017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11/23/2017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dirty="0"/>
              <a:t>a</a:t>
            </a:r>
            <a:r>
              <a:rPr lang="en-US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Prop1 to-do</a:t>
            </a:r>
          </a:p>
          <a:p>
            <a:r>
              <a:rPr lang="en-US" dirty="0"/>
              <a:t>Prop2 to-do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Bisimulations</a:t>
            </a:r>
            <a:r>
              <a:rPr lang="en-US" dirty="0"/>
              <a:t> can contain infinitely many elements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a representation </a:t>
            </a:r>
            <a:r>
              <a:rPr lang="en-GB" dirty="0"/>
              <a:t>as finite list of pairs of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equalities</a:t>
            </a:r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57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ACI</vt:lpstr>
      <vt:lpstr>Usage of functional Data Structures</vt:lpstr>
      <vt:lpstr>Beyond equalities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51</cp:revision>
  <dcterms:created xsi:type="dcterms:W3CDTF">2017-10-28T22:53:28Z</dcterms:created>
  <dcterms:modified xsi:type="dcterms:W3CDTF">2017-11-23T18:37:21Z</dcterms:modified>
</cp:coreProperties>
</file>