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0" r:id="rId4"/>
    <p:sldId id="261" r:id="rId5"/>
    <p:sldId id="258" r:id="rId6"/>
    <p:sldId id="263" r:id="rId7"/>
    <p:sldId id="271" r:id="rId8"/>
    <p:sldId id="272" r:id="rId9"/>
    <p:sldId id="280" r:id="rId10"/>
    <p:sldId id="273" r:id="rId11"/>
    <p:sldId id="278" r:id="rId12"/>
    <p:sldId id="281" r:id="rId13"/>
    <p:sldId id="265" r:id="rId14"/>
    <p:sldId id="285" r:id="rId15"/>
    <p:sldId id="286" r:id="rId16"/>
    <p:sldId id="274" r:id="rId17"/>
    <p:sldId id="284" r:id="rId18"/>
    <p:sldId id="264" r:id="rId19"/>
    <p:sldId id="257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0285" autoAdjust="0"/>
  </p:normalViewPr>
  <p:slideViewPr>
    <p:cSldViewPr snapToGrid="0">
      <p:cViewPr varScale="1">
        <p:scale>
          <a:sx n="58" d="100"/>
          <a:sy n="58" d="100"/>
        </p:scale>
        <p:origin x="78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2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This our _goal_. But later, it will be just one of many equivalences that we show.</a:t>
            </a: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alternatively</a:t>
            </a:r>
          </a:p>
          <a:p>
            <a:endParaRPr lang="pt-BR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Lucida Bright" panose="02040602050505020304" pitchFamily="18" charset="0"/>
              </a:rPr>
              <a:t>	L ((ε + a)* ⋅ a) = L (a ⋅ (a + ε)*)</a:t>
            </a:r>
            <a:endParaRPr lang="en-US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“[] 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</a:t>
            </a:r>
            <a:r>
              <a:rPr lang="en-US"/>
              <a:t>by REs</a:t>
            </a:r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now have soundness, but the execution often accumulates large REs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/>
                  <a:t> + …        or</a:t>
                </a: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(…)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simplifications like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∅              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      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</a:t>
                </a:r>
              </a:p>
              <a:p>
                <a:pPr marL="0" indent="0">
                  <a:buNone/>
                </a:pPr>
                <a:r>
                  <a:rPr lang="en-US" dirty="0"/>
                  <a:t>or their symmetric variants is no problem as long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5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 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atoms r ∪ atoms s ⊆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Breitbild</PresentationFormat>
  <Paragraphs>258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Invariant</vt:lpstr>
      <vt:lpstr>Towards termination</vt:lpstr>
      <vt:lpstr>Example goal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309</cp:revision>
  <dcterms:created xsi:type="dcterms:W3CDTF">2017-10-28T22:53:28Z</dcterms:created>
  <dcterms:modified xsi:type="dcterms:W3CDTF">2017-12-11T00:23:10Z</dcterms:modified>
</cp:coreProperties>
</file>