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de-DE" smtClean="0"/>
              <a:t>29.10.2017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Fabian Hellauer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Data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Regular Expression Equivalence via Derivatives</vt:lpstr>
      <vt:lpstr>Usage of functional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8</cp:revision>
  <dcterms:created xsi:type="dcterms:W3CDTF">2017-10-28T22:53:28Z</dcterms:created>
  <dcterms:modified xsi:type="dcterms:W3CDTF">2017-10-28T23:17:58Z</dcterms:modified>
</cp:coreProperties>
</file>