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7" r:id="rId9"/>
    <p:sldId id="260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994" autoAdjust="0"/>
  </p:normalViewPr>
  <p:slideViewPr>
    <p:cSldViewPr snapToGrid="0">
      <p:cViewPr varScale="1">
        <p:scale>
          <a:sx n="78" d="100"/>
          <a:sy n="78" d="100"/>
        </p:scale>
        <p:origin x="102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they will, in the case where the languages are infinite.</a:t>
            </a:r>
          </a:p>
          <a:p>
            <a:endParaRPr lang="en-US" dirty="0"/>
          </a:p>
          <a:p>
            <a:r>
              <a:rPr lang="en-US" dirty="0"/>
              <a:t>… and 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for a position of the </a:t>
            </a:r>
            <a:r>
              <a:rPr lang="en-US" dirty="0" err="1"/>
              <a:t>subterms</a:t>
            </a:r>
            <a:r>
              <a:rPr lang="en-US" dirty="0"/>
              <a:t> in the sequence … + … + … + … (</a:t>
            </a:r>
            <a:r>
              <a:rPr lang="en-US" dirty="0" err="1"/>
              <a:t>Wich</a:t>
            </a:r>
            <a:r>
              <a:rPr lang="en-US" dirty="0"/>
              <a:t> is a tree, but due to associativity we can transform into a list) to be uniquely determined, we can just define an arbitrary order on the topmost constructors. Then every </a:t>
            </a:r>
            <a:r>
              <a:rPr lang="en-US" dirty="0" err="1"/>
              <a:t>subterm</a:t>
            </a:r>
            <a:r>
              <a:rPr lang="en-US" dirty="0"/>
              <a:t> is already in the “correct section the a list” and then, its subparts get normed again.</a:t>
            </a:r>
          </a:p>
          <a:p>
            <a:r>
              <a:rPr lang="en-US" dirty="0"/>
              <a:t>Actually, the correct way is to work bottom up, but you get the idea.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the audience: How to obtain a decision procedure for “⊆”?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4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of course, the source is </a:t>
            </a:r>
            <a:r>
              <a:rPr lang="en-US"/>
              <a:t>online in the AFP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8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11/27/2017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21.in.tum.de/~nipkow/pubs/jar12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C4CD0-AA0A-4AAE-96D7-87C7699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33A90-3B67-4ADF-9126-A5C3C8B4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J. A. </a:t>
            </a:r>
            <a:r>
              <a:rPr lang="en-GB" dirty="0" err="1"/>
              <a:t>Brzozowski</a:t>
            </a:r>
            <a:r>
              <a:rPr lang="en-GB" dirty="0"/>
              <a:t>. Derivatives of regular expressions. </a:t>
            </a:r>
            <a:r>
              <a:rPr lang="en-GB" i="1" dirty="0"/>
              <a:t>J. ACM</a:t>
            </a:r>
            <a:r>
              <a:rPr lang="en-GB" dirty="0"/>
              <a:t>, 11(4):481–494, Oct. 1964.</a:t>
            </a:r>
          </a:p>
          <a:p>
            <a:r>
              <a:rPr lang="en-GB" dirty="0"/>
              <a:t>A. Krauss and T. </a:t>
            </a:r>
            <a:r>
              <a:rPr lang="en-GB" dirty="0" err="1"/>
              <a:t>Nipkow</a:t>
            </a:r>
            <a:r>
              <a:rPr lang="en-GB" dirty="0"/>
              <a:t>. Proof pearl: Regular expression equivalence and relation algebra. J. Automated Reasoning, 49:95–106, 2012. published online March 2011.  </a:t>
            </a:r>
            <a:r>
              <a:rPr lang="en-GB" dirty="0">
                <a:hlinkClick r:id="rId3"/>
              </a:rPr>
              <a:t>http://www21.in.tum.de/~nipkow/pubs/jar12.html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dirty="0"/>
              <a:t>a</a:t>
            </a:r>
            <a:r>
              <a:rPr lang="en-US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 (notation!)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Extension to relations (or other Kleene Algebras) without </a:t>
            </a:r>
            <a:r>
              <a:rPr lang="en-US" dirty="0" err="1"/>
              <a:t>Kozen’s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A6810-3DFA-48E9-840A-C8CE0480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US" dirty="0"/>
              <a:t>Prop1 to-do</a:t>
            </a:r>
          </a:p>
          <a:p>
            <a:r>
              <a:rPr lang="en-US" dirty="0"/>
              <a:t>Prop2 to-do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Bisimulations</a:t>
            </a:r>
            <a:r>
              <a:rPr lang="en-US" dirty="0"/>
              <a:t> can contain infinitely many elements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use a representation </a:t>
            </a:r>
            <a:r>
              <a:rPr lang="en-GB" dirty="0"/>
              <a:t>as finite list of pairs of 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associativity, commutativity and idempotence of </a:t>
            </a:r>
            <a:r>
              <a:rPr lang="en-US" i="1" dirty="0"/>
              <a:t>+</a:t>
            </a:r>
          </a:p>
          <a:p>
            <a:r>
              <a:rPr lang="en-US" dirty="0"/>
              <a:t>the auxiliary function </a:t>
            </a:r>
            <a:r>
              <a:rPr lang="en-US" i="1" dirty="0"/>
              <a:t>norm</a:t>
            </a:r>
            <a:r>
              <a:rPr lang="en-US" dirty="0"/>
              <a:t> establishes a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ACI-equal terms are identified at that step already</a:t>
            </a:r>
          </a:p>
          <a:p>
            <a:r>
              <a:rPr lang="en-US" dirty="0"/>
              <a:t>to verify this, one would have to state ACI-equivalence formally.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computation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Usage of functional Data Structures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9334-A0FE-40EA-BDDD-A2A29AE4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equalities</a:t>
            </a:r>
          </a:p>
        </p:txBody>
      </p:sp>
    </p:spTree>
    <p:extLst>
      <p:ext uri="{BB962C8B-B14F-4D97-AF65-F5344CB8AC3E}">
        <p14:creationId xmlns:p14="http://schemas.microsoft.com/office/powerpoint/2010/main" val="133784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Breitbild</PresentationFormat>
  <Paragraphs>69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Regular Expression Equivalence via Derivatives</vt:lpstr>
      <vt:lpstr>Goal</vt:lpstr>
      <vt:lpstr>Shortcuts</vt:lpstr>
      <vt:lpstr>Languages</vt:lpstr>
      <vt:lpstr>Bisimulations</vt:lpstr>
      <vt:lpstr>ACI</vt:lpstr>
      <vt:lpstr>Closure computation</vt:lpstr>
      <vt:lpstr>Usage of functional Data Structures</vt:lpstr>
      <vt:lpstr>Beyond equalities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60</cp:revision>
  <dcterms:created xsi:type="dcterms:W3CDTF">2017-10-28T22:53:28Z</dcterms:created>
  <dcterms:modified xsi:type="dcterms:W3CDTF">2017-11-27T15:02:34Z</dcterms:modified>
</cp:coreProperties>
</file>