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1" r:id="rId4"/>
    <p:sldId id="280" r:id="rId5"/>
    <p:sldId id="262" r:id="rId6"/>
    <p:sldId id="263" r:id="rId7"/>
    <p:sldId id="270" r:id="rId8"/>
    <p:sldId id="271" r:id="rId9"/>
    <p:sldId id="272" r:id="rId10"/>
    <p:sldId id="273" r:id="rId11"/>
    <p:sldId id="278" r:id="rId12"/>
    <p:sldId id="281" r:id="rId13"/>
    <p:sldId id="265" r:id="rId14"/>
    <p:sldId id="274" r:id="rId15"/>
    <p:sldId id="285" r:id="rId16"/>
    <p:sldId id="264" r:id="rId17"/>
    <p:sldId id="284" r:id="rId18"/>
    <p:sldId id="257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85" d="100"/>
          <a:sy n="85" d="100"/>
        </p:scale>
        <p:origin x="11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 </a:t>
            </a:r>
            <a:r>
              <a:rPr lang="en-US" dirty="0">
                <a:sym typeface="Wingdings" panose="05000000000000000000" pitchFamily="2" charset="2"/>
              </a:rPr>
              <a:t> next slide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 f 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/>
              <a:t>?</a:t>
            </a:r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And we will only prove this direction</a:t>
            </a:r>
          </a:p>
          <a:p>
            <a:endParaRPr lang="en-US" dirty="0"/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_Derivatives_</a:t>
            </a:r>
          </a:p>
          <a:p>
            <a:endParaRPr lang="en-US" dirty="0"/>
          </a:p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We use “~”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brackets &lt;…&gt; are constructors which produce a singleton RE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12/9/2017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(p, q)#_ ⇒ nullable p ⟷ nullable q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r ∪ atoms s ⊆ as)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(nullable r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nullable 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operator: 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[p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 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endParaRPr lang="en-US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i="1" dirty="0"/>
              <a:t>a</a:t>
            </a:r>
            <a:r>
              <a:rPr lang="en-US" i="1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i="1" noProof="0" dirty="0"/>
              <a:t>complete</a:t>
            </a:r>
            <a:r>
              <a:rPr lang="en-US" noProof="0" dirty="0"/>
              <a:t>: if </a:t>
            </a:r>
            <a:r>
              <a:rPr lang="en-US" i="1" dirty="0"/>
              <a:t>r ≡ s</a:t>
            </a:r>
            <a:r>
              <a:rPr lang="en-US" dirty="0"/>
              <a:t>, the method should prove it</a:t>
            </a:r>
            <a:endParaRPr lang="en-US" i="1" noProof="0" dirty="0"/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C0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usual proof of decidability is also the only algorithm most textbooks give: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step, we would have to</a:t>
            </a:r>
          </a:p>
          <a:p>
            <a:r>
              <a:rPr lang="en-US" dirty="0"/>
              <a:t>express the algorithm</a:t>
            </a:r>
          </a:p>
          <a:p>
            <a:r>
              <a:rPr lang="en-US" dirty="0"/>
              <a:t>prove that the represented language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is_bisimulation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(r, s) ∈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⟹ L (r) = L (s)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represent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pt-BR" i="1" dirty="0">
                <a:latin typeface="Lucida Bright" panose="02040602050505020304" pitchFamily="18" charset="0"/>
              </a:rPr>
              <a:t>) = ∅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el-GR" i="1" dirty="0"/>
              <a:t>ε</a:t>
            </a:r>
            <a:r>
              <a:rPr lang="de-DE" i="1" dirty="0">
                <a:latin typeface="Lucida Bright" panose="02040602050505020304" pitchFamily="18" charset="0"/>
              </a:rPr>
              <a:t>)</a:t>
            </a:r>
            <a:r>
              <a:rPr lang="el-GR" i="1" dirty="0"/>
              <a:t> = {[]}</a:t>
            </a: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L(a) = {[a]}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+ s) = L(r) ∪ 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· s) = L(r)L(s)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</a:t>
            </a:r>
            <a:r>
              <a:rPr lang="pt-BR" b="1" i="1" dirty="0">
                <a:latin typeface="Lucida Bright" panose="02040602050505020304" pitchFamily="18" charset="0"/>
              </a:rPr>
              <a:t>*</a:t>
            </a:r>
            <a:r>
              <a:rPr lang="pt-BR" i="1" dirty="0">
                <a:latin typeface="Lucida Bright" panose="02040602050505020304" pitchFamily="18" charset="0"/>
              </a:rPr>
              <a:t>) = (L(r))*</a:t>
            </a:r>
            <a:endParaRPr lang="en-US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nullable r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Microsoft Office PowerPoint</Application>
  <PresentationFormat>Breitbild</PresentationFormat>
  <Paragraphs>216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Goal</vt:lpstr>
      <vt:lpstr>The textbook method</vt:lpstr>
      <vt:lpstr>Correctness Statement</vt:lpstr>
      <vt:lpstr>Languages</vt:lpstr>
      <vt:lpstr>Bisimulation</vt:lpstr>
      <vt:lpstr>Regular Expressions</vt:lpstr>
      <vt:lpstr>Derivatives of REs</vt:lpstr>
      <vt:lpstr>Times and Star</vt:lpstr>
      <vt:lpstr>Algorithm</vt:lpstr>
      <vt:lpstr>step</vt:lpstr>
      <vt:lpstr>step</vt:lpstr>
      <vt:lpstr>test</vt:lpstr>
      <vt:lpstr>Example</vt:lpstr>
      <vt:lpstr>Invariant</vt:lpstr>
      <vt:lpstr>Choice operator: ACI</vt:lpstr>
      <vt:lpstr>Brzozowki’s result about termination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247</cp:revision>
  <dcterms:created xsi:type="dcterms:W3CDTF">2017-10-28T22:53:28Z</dcterms:created>
  <dcterms:modified xsi:type="dcterms:W3CDTF">2017-12-10T01:14:45Z</dcterms:modified>
</cp:coreProperties>
</file>