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70" r:id="rId4"/>
    <p:sldId id="261" r:id="rId5"/>
    <p:sldId id="258" r:id="rId6"/>
    <p:sldId id="263" r:id="rId7"/>
    <p:sldId id="271" r:id="rId8"/>
    <p:sldId id="272" r:id="rId9"/>
    <p:sldId id="280" r:id="rId10"/>
    <p:sldId id="273" r:id="rId11"/>
    <p:sldId id="278" r:id="rId12"/>
    <p:sldId id="281" r:id="rId13"/>
    <p:sldId id="265" r:id="rId14"/>
    <p:sldId id="274" r:id="rId15"/>
    <p:sldId id="285" r:id="rId16"/>
    <p:sldId id="284" r:id="rId17"/>
    <p:sldId id="26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0285" autoAdjust="0"/>
  </p:normalViewPr>
  <p:slideViewPr>
    <p:cSldViewPr snapToGrid="0">
      <p:cViewPr varScale="1">
        <p:scale>
          <a:sx n="106" d="100"/>
          <a:sy n="106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</a:t>
            </a:r>
          </a:p>
          <a:p>
            <a:r>
              <a:rPr lang="en-US" dirty="0"/>
              <a:t>As we can see, +-terms may appear even if they were not present …</a:t>
            </a:r>
          </a:p>
          <a:p>
            <a:r>
              <a:rPr lang="en-US" dirty="0"/>
              <a:t>Also, some terms get larger during the derivation</a:t>
            </a:r>
          </a:p>
          <a:p>
            <a:r>
              <a:rPr lang="en-US" dirty="0"/>
              <a:t>What happens if a derivation creates larger and larger terms and accumulates them with a plus?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Need to tweak the plus.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In the 60s, </a:t>
            </a:r>
            <a:r>
              <a:rPr lang="en-US" dirty="0" err="1">
                <a:sym typeface="Wingdings" panose="05000000000000000000" pitchFamily="2" charset="2"/>
              </a:rPr>
              <a:t>Janusz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Brzozowski</a:t>
            </a:r>
            <a:r>
              <a:rPr lang="en-US" dirty="0">
                <a:sym typeface="Wingdings" panose="05000000000000000000" pitchFamily="2" charset="2"/>
              </a:rPr>
              <a:t> showed that this is already enough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“[] </a:t>
            </a:r>
            <a:r>
              <a:rPr lang="en-US" dirty="0"/>
              <a:t>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goal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L(p)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L(q))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p ∪ atoms q ⊆ as)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atoms r ∪ atoms s ⊆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Microsoft Office PowerPoint</Application>
  <PresentationFormat>Breitbild</PresentationFormat>
  <Paragraphs>243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Derivatives of REs</vt:lpstr>
      <vt:lpstr>Derivatives of REs (cont.)</vt:lpstr>
      <vt:lpstr>Bisimulations (cont.)</vt:lpstr>
      <vt:lpstr>Algorithm</vt:lpstr>
      <vt:lpstr>step</vt:lpstr>
      <vt:lpstr>step</vt:lpstr>
      <vt:lpstr>test</vt:lpstr>
      <vt:lpstr>Example goal</vt:lpstr>
      <vt:lpstr>Invariant</vt:lpstr>
      <vt:lpstr>Brzozowki’s result about termination</vt:lpstr>
      <vt:lpstr>Decidability of ACI-equivalence (not verified)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291</cp:revision>
  <dcterms:created xsi:type="dcterms:W3CDTF">2017-10-28T22:53:28Z</dcterms:created>
  <dcterms:modified xsi:type="dcterms:W3CDTF">2017-12-10T22:28:53Z</dcterms:modified>
</cp:coreProperties>
</file>