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terminate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endParaRPr lang="de-DE" dirty="0"/>
          </a:p>
          <a:p>
            <a:endParaRPr lang="de-DE" dirty="0"/>
          </a:p>
          <a:p>
            <a:r>
              <a:rPr lang="de-DE" dirty="0"/>
              <a:t>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</a:t>
            </a:r>
            <a:r>
              <a:rPr lang="de-DE" err="1"/>
              <a:t>automatatutor</a:t>
            </a:r>
            <a:r>
              <a:rPr lang="de-DE"/>
              <a:t>.com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04.11.2017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04.11.2017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noProof="0" dirty="0" err="1"/>
              <a:t>quivalence</a:t>
            </a:r>
            <a:r>
              <a:rPr lang="en-US" noProof="0" dirty="0"/>
              <a:t> checker for regular expressions which is</a:t>
            </a:r>
          </a:p>
          <a:p>
            <a:endParaRPr lang="en-US" noProof="0" dirty="0"/>
          </a:p>
          <a:p>
            <a:r>
              <a:rPr lang="en-US" noProof="0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Regular Expression Equivalence via Derivatives</vt:lpstr>
      <vt:lpstr>Goal</vt:lpstr>
      <vt:lpstr>Usage of functional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18</cp:revision>
  <dcterms:created xsi:type="dcterms:W3CDTF">2017-10-28T22:53:28Z</dcterms:created>
  <dcterms:modified xsi:type="dcterms:W3CDTF">2017-11-04T22:57:09Z</dcterms:modified>
</cp:coreProperties>
</file>